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gFmw/qGi/IxwzeGUiSoYnClm9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osto.com/en/knowledge-center/content-marketing/perfect-post-calculator"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chemeClr val="dk1"/>
                </a:solidFill>
              </a:rPr>
              <a:t>Greetings, oh wise one who imparts knowledge to the masses! Your lecture is about to be the talk of the town (or at least the classroom). With your wit and wisdom, you'll have your students eating out of the palm of your hand. So, put on your teaching cape and soar into that lecture like the superhero you are!</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nl-NL">
                <a:solidFill>
                  <a:schemeClr val="dk1"/>
                </a:solidFill>
              </a:rPr>
              <a:t>Coosto is a social media monitoring and analytics tool that helps businesses to listen to and engage with their audience across different social media channels.</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With Coosto, users can track and analyze social media conversations related to their brand, industry, or competitors in real-time.</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Coosto offers a range of features such as sentiment analysis, keyword tracking, and social media publishing that help businesses to improve their social media strategy and optimize their online presence.</a:t>
            </a:r>
            <a:endParaRPr>
              <a:solidFill>
                <a:schemeClr val="dk1"/>
              </a:solidFill>
            </a:endParaRPr>
          </a:p>
          <a:p>
            <a:pPr indent="0" lvl="0" marL="0" rtl="0" algn="l">
              <a:spcBef>
                <a:spcPts val="0"/>
              </a:spcBef>
              <a:spcAft>
                <a:spcPts val="0"/>
              </a:spcAft>
              <a:buClr>
                <a:schemeClr val="dk1"/>
              </a:buClr>
              <a:buSzPts val="1100"/>
              <a:buFont typeface="Arial"/>
              <a:buNone/>
            </a:pPr>
            <a:r>
              <a:rPr lang="nl-NL">
                <a:solidFill>
                  <a:schemeClr val="dk1"/>
                </a:solidFill>
              </a:rPr>
              <a:t>Source: Coosto.</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nl-NL">
                <a:solidFill>
                  <a:schemeClr val="dk1"/>
                </a:solidFill>
              </a:rPr>
              <a:t>The Perfect Post Calculator of Coosto (is free to use) analyzes a user's social media post based on factors such as content, tone, length, and timing to determine how likely it is to be engaging and effective.</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The tool provides users with a score for their post and suggestions for how to improve it, such as adding more visuals, adjusting the tone, or posting at a different time.</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The Perfect Post Calculator is available for Facebook and can be a valuable tool for businesses and individuals looking to improve their social media performance and increase their engagement with their target audience.</a:t>
            </a:r>
            <a:endParaRPr>
              <a:solidFill>
                <a:schemeClr val="dk1"/>
              </a:solidFill>
            </a:endParaRPr>
          </a:p>
          <a:p>
            <a:pPr indent="0" lvl="0" marL="0" rtl="0" algn="l">
              <a:spcBef>
                <a:spcPts val="0"/>
              </a:spcBef>
              <a:spcAft>
                <a:spcPts val="0"/>
              </a:spcAft>
              <a:buClr>
                <a:schemeClr val="dk1"/>
              </a:buClr>
              <a:buSzPts val="1100"/>
              <a:buFont typeface="Arial"/>
              <a:buNone/>
            </a:pPr>
            <a:r>
              <a:rPr lang="nl-NL">
                <a:solidFill>
                  <a:schemeClr val="dk1"/>
                </a:solidFill>
              </a:rPr>
              <a:t>Source: Coosto.</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chemeClr val="dk1"/>
                </a:solidFill>
              </a:rPr>
              <a:t>Source: Coosto.</a:t>
            </a:r>
            <a:br>
              <a:rPr lang="nl-NL">
                <a:solidFill>
                  <a:schemeClr val="dk1"/>
                </a:solidFill>
              </a:rPr>
            </a:br>
            <a:endParaRPr/>
          </a:p>
        </p:txBody>
      </p:sp>
      <p:sp>
        <p:nvSpPr>
          <p:cNvPr id="241" name="Google Shape;2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chemeClr val="dk1"/>
                </a:solidFill>
              </a:rPr>
              <a:t>And a Facebook example, source: Coosto.</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249" name="Google Shape;24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chemeClr val="dk1"/>
                </a:solidFill>
              </a:rPr>
              <a:t>Download link: </a:t>
            </a:r>
            <a:r>
              <a:rPr lang="nl-NL" u="sng">
                <a:solidFill>
                  <a:schemeClr val="hlink"/>
                </a:solidFill>
                <a:hlinkClick r:id="rId2"/>
              </a:rPr>
              <a:t>https://www.coosto.com/en/knowledge-center/content-marketing/perfect-post-calculator</a:t>
            </a:r>
            <a:r>
              <a:rPr lang="nl-NL">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264" name="Google Shape;26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chemeClr val="dk1"/>
                </a:solidFill>
              </a:rPr>
              <a:t>Example of the calculator</a:t>
            </a:r>
            <a:endParaRPr/>
          </a:p>
        </p:txBody>
      </p:sp>
      <p:sp>
        <p:nvSpPr>
          <p:cNvPr id="286" name="Google Shape;28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nl-NL">
                <a:solidFill>
                  <a:schemeClr val="dk1"/>
                </a:solidFill>
              </a:rPr>
              <a:t>By learning and understanding how to use the PESO model, you will gain a comprehensive understanding of how to effectively integrate different communication channels to achieve maximum impact for your brand.</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Learning to describe what you can consider a success when it comes to posting content and being able to measure it will help you to develop a data-driven approach to your social media strategy and achieve meaningful results.</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Knowing when and why it is best to post content at a particular time will enable you to reach your audience when they are most active and engaged, helping you to increase your visibility and engagement on social media.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7f7f4165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7f7f4165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nl-NL">
                <a:solidFill>
                  <a:schemeClr val="dk1"/>
                </a:solidFill>
              </a:rPr>
              <a:t>The PESO model is a framework that categorizes different types of media based on their source (paid, earned, shared, owned) to create an integrated marketing strategy.</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By leveraging all four media types in a strategic way, marketers can maximize their brand's exposure, build trust and authority, and drive engagement with their target audience.</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The PESO model is particularly relevant in today's digital landscape, where consumers have access to a vast array of media channels and expect personalized and authentic content from brands.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chemeClr val="dk1"/>
                </a:solidFill>
              </a:rPr>
              <a:t>Example:</a:t>
            </a:r>
            <a:endParaRPr>
              <a:solidFill>
                <a:schemeClr val="dk1"/>
              </a:solidFill>
            </a:endParaRPr>
          </a:p>
          <a:p>
            <a:pPr indent="0" lvl="0" marL="0" rtl="0" algn="l">
              <a:spcBef>
                <a:spcPts val="0"/>
              </a:spcBef>
              <a:spcAft>
                <a:spcPts val="0"/>
              </a:spcAft>
              <a:buClr>
                <a:schemeClr val="dk1"/>
              </a:buClr>
              <a:buSzPts val="1100"/>
              <a:buFont typeface="Arial"/>
              <a:buNone/>
            </a:pPr>
            <a:r>
              <a:rPr lang="nl-NL">
                <a:solidFill>
                  <a:schemeClr val="dk1"/>
                </a:solidFill>
              </a:rPr>
              <a:t>Let's say a company wants to promote a new product launch. They can use the PESO model to develop an integrated marketing strategy that leverages all four media types:</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Paid media: The company can run paid advertising campaigns on social media, search engines, or other digital platforms to reach their target audience and promote their new product.</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Earned media: The company can reach out to journalists, influencers, and bloggers to review their new product and generate buzz and publicity through positive reviews and mentions.</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Shared media: The company can create shareable content such as videos, infographics, or blog posts that highlight the benefits and features of their new product and share them on social media and other online communities to engage with their target audience and encourage them to share the content with their own networks.</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Owned media: The company can use their own channels such as their website, email newsletters, or social media accounts to promote their new product, provide in-depth information, and offer special promotions to their loyal customers.</a:t>
            </a:r>
            <a:endParaRPr>
              <a:solidFill>
                <a:schemeClr val="dk1"/>
              </a:solidFill>
            </a:endParaRPr>
          </a:p>
          <a:p>
            <a:pPr indent="0" lvl="0" marL="0" rtl="0" algn="l">
              <a:spcBef>
                <a:spcPts val="0"/>
              </a:spcBef>
              <a:spcAft>
                <a:spcPts val="0"/>
              </a:spcAft>
              <a:buClr>
                <a:schemeClr val="dk1"/>
              </a:buClr>
              <a:buSzPts val="1100"/>
              <a:buFont typeface="Arial"/>
              <a:buNone/>
            </a:pPr>
            <a:r>
              <a:rPr lang="nl-NL">
                <a:solidFill>
                  <a:schemeClr val="dk1"/>
                </a:solidFill>
              </a:rPr>
              <a:t>By using the PESO model, the company can create a comprehensive and cohesive marketing strategy that integrates different media types to maximize their reach, build trust and authority, and drive engagement and sales for their new product launch.</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nl-NL">
                <a:solidFill>
                  <a:schemeClr val="dk1"/>
                </a:solidFill>
              </a:rPr>
              <a:t>Hootsuite is a social media management platform that allows businesses and individuals to manage their social media presence from a single dashboard.</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With Hootsuite, users can schedule posts, engage with their audience, and monitor their social media performance across multiple social networks such as Facebook, Instagram, Twitter, and LinkedIn.</a:t>
            </a:r>
            <a:endParaRPr>
              <a:solidFill>
                <a:schemeClr val="dk1"/>
              </a:solidFill>
            </a:endParaRPr>
          </a:p>
          <a:p>
            <a:pPr indent="-298450" lvl="0" marL="457200" rtl="0" algn="l">
              <a:spcBef>
                <a:spcPts val="0"/>
              </a:spcBef>
              <a:spcAft>
                <a:spcPts val="0"/>
              </a:spcAft>
              <a:buClr>
                <a:schemeClr val="dk1"/>
              </a:buClr>
              <a:buSzPts val="1100"/>
              <a:buChar char="●"/>
            </a:pPr>
            <a:r>
              <a:rPr lang="nl-NL">
                <a:solidFill>
                  <a:schemeClr val="dk1"/>
                </a:solidFill>
              </a:rPr>
              <a:t>Hootsuite offers a range of features such as social media analytics, team collaboration, and social listening that help businesses to optimize their social media strategy and improve their social media ROI.</a:t>
            </a:r>
            <a:endParaRPr>
              <a:solidFill>
                <a:schemeClr val="dk1"/>
              </a:solidFill>
            </a:endParaRPr>
          </a:p>
          <a:p>
            <a:pPr indent="0" lvl="0" marL="0" rtl="0" algn="l">
              <a:spcBef>
                <a:spcPts val="0"/>
              </a:spcBef>
              <a:spcAft>
                <a:spcPts val="0"/>
              </a:spcAft>
              <a:buClr>
                <a:schemeClr val="dk1"/>
              </a:buClr>
              <a:buSzPts val="1100"/>
              <a:buFont typeface="Arial"/>
              <a:buNone/>
            </a:pPr>
            <a:r>
              <a:rPr lang="nl-NL">
                <a:solidFill>
                  <a:schemeClr val="dk1"/>
                </a:solidFill>
              </a:rPr>
              <a:t>Source: Hootsuite.</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df90cf2a91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1df90cf2a91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chemeClr val="dk1"/>
                </a:solidFill>
              </a:rPr>
              <a:t>An example video how Hootsuite works with the trends in social media for 2023. </a:t>
            </a:r>
            <a:endParaRPr>
              <a:solidFill>
                <a:schemeClr val="dk1"/>
              </a:solidFill>
            </a:endParaRPr>
          </a:p>
          <a:p>
            <a:pPr indent="0" lvl="0" marL="0" rtl="0" algn="l">
              <a:spcBef>
                <a:spcPts val="0"/>
              </a:spcBef>
              <a:spcAft>
                <a:spcPts val="0"/>
              </a:spcAft>
              <a:buClr>
                <a:schemeClr val="dk1"/>
              </a:buClr>
              <a:buSzPts val="1100"/>
              <a:buFont typeface="Arial"/>
              <a:buNone/>
            </a:pPr>
            <a:r>
              <a:rPr lang="nl-NL">
                <a:solidFill>
                  <a:schemeClr val="dk1"/>
                </a:solidFill>
              </a:rPr>
              <a:t>Source: Hootsuite.</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8.jpg"/><Relationship Id="rId6" Type="http://schemas.openxmlformats.org/officeDocument/2006/relationships/image" Target="../media/image11.png"/><Relationship Id="rId7" Type="http://schemas.openxmlformats.org/officeDocument/2006/relationships/image" Target="../media/image33.png"/><Relationship Id="rId8"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8.jpg"/><Relationship Id="rId4" Type="http://schemas.openxmlformats.org/officeDocument/2006/relationships/image" Target="../media/image11.png"/><Relationship Id="rId5" Type="http://schemas.openxmlformats.org/officeDocument/2006/relationships/image" Target="../media/image33.png"/><Relationship Id="rId6" Type="http://schemas.openxmlformats.org/officeDocument/2006/relationships/image" Target="../media/image13.png"/><Relationship Id="rId7" Type="http://schemas.openxmlformats.org/officeDocument/2006/relationships/image" Target="../media/image3.png"/><Relationship Id="rId8"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3.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 Id="rId3" Type="http://schemas.openxmlformats.org/officeDocument/2006/relationships/image" Target="../media/image13.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13.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8.jpg"/><Relationship Id="rId4" Type="http://schemas.openxmlformats.org/officeDocument/2006/relationships/image" Target="../media/image11.png"/><Relationship Id="rId5" Type="http://schemas.openxmlformats.org/officeDocument/2006/relationships/image" Target="../media/image33.png"/><Relationship Id="rId6" Type="http://schemas.openxmlformats.org/officeDocument/2006/relationships/image" Target="../media/image13.png"/><Relationship Id="rId7" Type="http://schemas.openxmlformats.org/officeDocument/2006/relationships/image" Target="../media/image3.png"/><Relationship Id="rId8"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8.jpg"/><Relationship Id="rId4" Type="http://schemas.openxmlformats.org/officeDocument/2006/relationships/image" Target="../media/image11.png"/><Relationship Id="rId5" Type="http://schemas.openxmlformats.org/officeDocument/2006/relationships/image" Target="../media/image33.png"/><Relationship Id="rId6" Type="http://schemas.openxmlformats.org/officeDocument/2006/relationships/image" Target="../media/image6.png"/><Relationship Id="rId7" Type="http://schemas.openxmlformats.org/officeDocument/2006/relationships/image" Target="../media/image13.png"/><Relationship Id="rId8"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6.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8.jpg"/><Relationship Id="rId4" Type="http://schemas.openxmlformats.org/officeDocument/2006/relationships/image" Target="../media/image11.png"/><Relationship Id="rId5" Type="http://schemas.openxmlformats.org/officeDocument/2006/relationships/image" Target="../media/image33.png"/><Relationship Id="rId6" Type="http://schemas.openxmlformats.org/officeDocument/2006/relationships/image" Target="../media/image13.png"/><Relationship Id="rId7" Type="http://schemas.openxmlformats.org/officeDocument/2006/relationships/image" Target="../media/image3.png"/><Relationship Id="rId8"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 Id="rId3" Type="http://schemas.openxmlformats.org/officeDocument/2006/relationships/image" Target="../media/image8.jpg"/><Relationship Id="rId4" Type="http://schemas.openxmlformats.org/officeDocument/2006/relationships/image" Target="../media/image11.png"/><Relationship Id="rId5" Type="http://schemas.openxmlformats.org/officeDocument/2006/relationships/image" Target="../media/image33.png"/><Relationship Id="rId6" Type="http://schemas.openxmlformats.org/officeDocument/2006/relationships/image" Target="../media/image13.png"/><Relationship Id="rId7" Type="http://schemas.openxmlformats.org/officeDocument/2006/relationships/image" Target="../media/image3.png"/><Relationship Id="rId8"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p:cSld name="Heading">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33"/>
          <p:cNvSpPr txBox="1"/>
          <p:nvPr>
            <p:ph type="ctrTitle"/>
          </p:nvPr>
        </p:nvSpPr>
        <p:spPr>
          <a:xfrm>
            <a:off x="638640" y="1992693"/>
            <a:ext cx="5958908" cy="1884419"/>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lt1"/>
              </a:buClr>
              <a:buSzPts val="5400"/>
              <a:buFont typeface="Arial"/>
              <a:buNone/>
              <a:defRPr b="1" i="0"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 name="Google Shape;10;p33"/>
          <p:cNvCxnSpPr/>
          <p:nvPr/>
        </p:nvCxnSpPr>
        <p:spPr>
          <a:xfrm rot="10800000">
            <a:off x="638639" y="1555703"/>
            <a:ext cx="432171" cy="0"/>
          </a:xfrm>
          <a:prstGeom prst="straightConnector1">
            <a:avLst/>
          </a:prstGeom>
          <a:noFill/>
          <a:ln cap="flat" cmpd="sng" w="15875">
            <a:solidFill>
              <a:srgbClr val="11AA81"/>
            </a:solidFill>
            <a:prstDash val="solid"/>
            <a:miter lim="800000"/>
            <a:headEnd len="sm" w="sm" type="none"/>
            <a:tailEnd len="sm" w="sm" type="none"/>
          </a:ln>
        </p:spPr>
      </p:cxnSp>
      <p:pic>
        <p:nvPicPr>
          <p:cNvPr id="11" name="Google Shape;11;p33"/>
          <p:cNvPicPr preferRelativeResize="0"/>
          <p:nvPr/>
        </p:nvPicPr>
        <p:blipFill rotWithShape="1">
          <a:blip r:embed="rId3">
            <a:alphaModFix/>
          </a:blip>
          <a:srcRect b="2265" l="0" r="0" t="2266"/>
          <a:stretch/>
        </p:blipFill>
        <p:spPr>
          <a:xfrm>
            <a:off x="471000" y="467399"/>
            <a:ext cx="2218858" cy="824085"/>
          </a:xfrm>
          <a:prstGeom prst="rect">
            <a:avLst/>
          </a:prstGeom>
          <a:noFill/>
          <a:ln>
            <a:noFill/>
          </a:ln>
        </p:spPr>
      </p:pic>
      <p:sp>
        <p:nvSpPr>
          <p:cNvPr id="12" name="Google Shape;12;p33"/>
          <p:cNvSpPr/>
          <p:nvPr/>
        </p:nvSpPr>
        <p:spPr>
          <a:xfrm flipH="1" rot="10800000">
            <a:off x="0" y="4248398"/>
            <a:ext cx="9144000" cy="9708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pic>
        <p:nvPicPr>
          <p:cNvPr id="13" name="Google Shape;13;p33"/>
          <p:cNvPicPr preferRelativeResize="0"/>
          <p:nvPr/>
        </p:nvPicPr>
        <p:blipFill rotWithShape="1">
          <a:blip r:embed="rId4">
            <a:alphaModFix/>
          </a:blip>
          <a:srcRect b="0" l="3024" r="3023" t="0"/>
          <a:stretch/>
        </p:blipFill>
        <p:spPr>
          <a:xfrm>
            <a:off x="324895" y="4528124"/>
            <a:ext cx="1987904" cy="440100"/>
          </a:xfrm>
          <a:prstGeom prst="rect">
            <a:avLst/>
          </a:prstGeom>
          <a:noFill/>
          <a:ln>
            <a:noFill/>
          </a:ln>
        </p:spPr>
      </p:pic>
      <p:pic>
        <p:nvPicPr>
          <p:cNvPr id="14" name="Google Shape;14;p33"/>
          <p:cNvPicPr preferRelativeResize="0"/>
          <p:nvPr/>
        </p:nvPicPr>
        <p:blipFill rotWithShape="1">
          <a:blip r:embed="rId5">
            <a:alphaModFix/>
          </a:blip>
          <a:srcRect b="0" l="0" r="0" t="0"/>
          <a:stretch/>
        </p:blipFill>
        <p:spPr>
          <a:xfrm>
            <a:off x="4572000" y="4435832"/>
            <a:ext cx="775407" cy="547632"/>
          </a:xfrm>
          <a:prstGeom prst="rect">
            <a:avLst/>
          </a:prstGeom>
          <a:noFill/>
          <a:ln>
            <a:noFill/>
          </a:ln>
        </p:spPr>
      </p:pic>
      <p:pic>
        <p:nvPicPr>
          <p:cNvPr id="15" name="Google Shape;15;p33"/>
          <p:cNvPicPr preferRelativeResize="0"/>
          <p:nvPr/>
        </p:nvPicPr>
        <p:blipFill rotWithShape="1">
          <a:blip r:embed="rId6">
            <a:alphaModFix/>
          </a:blip>
          <a:srcRect b="0" l="0" r="0" t="0"/>
          <a:stretch/>
        </p:blipFill>
        <p:spPr>
          <a:xfrm>
            <a:off x="5572275" y="4556846"/>
            <a:ext cx="858148" cy="352949"/>
          </a:xfrm>
          <a:prstGeom prst="rect">
            <a:avLst/>
          </a:prstGeom>
          <a:noFill/>
          <a:ln>
            <a:noFill/>
          </a:ln>
        </p:spPr>
      </p:pic>
      <p:pic>
        <p:nvPicPr>
          <p:cNvPr id="16" name="Google Shape;16;p33"/>
          <p:cNvPicPr preferRelativeResize="0"/>
          <p:nvPr/>
        </p:nvPicPr>
        <p:blipFill rotWithShape="1">
          <a:blip r:embed="rId7">
            <a:alphaModFix/>
          </a:blip>
          <a:srcRect b="0" l="0" r="0" t="0"/>
          <a:stretch/>
        </p:blipFill>
        <p:spPr>
          <a:xfrm>
            <a:off x="6725411" y="4559992"/>
            <a:ext cx="845283" cy="370912"/>
          </a:xfrm>
          <a:prstGeom prst="rect">
            <a:avLst/>
          </a:prstGeom>
          <a:noFill/>
          <a:ln>
            <a:noFill/>
          </a:ln>
        </p:spPr>
      </p:pic>
      <p:pic>
        <p:nvPicPr>
          <p:cNvPr id="17" name="Google Shape;17;p33"/>
          <p:cNvPicPr preferRelativeResize="0"/>
          <p:nvPr/>
        </p:nvPicPr>
        <p:blipFill rotWithShape="1">
          <a:blip r:embed="rId8">
            <a:alphaModFix/>
          </a:blip>
          <a:srcRect b="0" l="0" r="0" t="0"/>
          <a:stretch/>
        </p:blipFill>
        <p:spPr>
          <a:xfrm>
            <a:off x="7808427" y="4443014"/>
            <a:ext cx="1068773" cy="4873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ing Pink">
  <p:cSld name="Subheading Pink">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42"/>
          <p:cNvSpPr txBox="1"/>
          <p:nvPr>
            <p:ph type="title"/>
          </p:nvPr>
        </p:nvSpPr>
        <p:spPr>
          <a:xfrm>
            <a:off x="840583" y="851217"/>
            <a:ext cx="2226624" cy="1358279"/>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8775"/>
              <a:buFont typeface="Arial"/>
              <a:buNone/>
              <a:defRPr sz="8775">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2"/>
          <p:cNvSpPr txBox="1"/>
          <p:nvPr>
            <p:ph idx="1" type="body"/>
          </p:nvPr>
        </p:nvSpPr>
        <p:spPr>
          <a:xfrm>
            <a:off x="863071" y="2564692"/>
            <a:ext cx="6614054" cy="29084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750"/>
              </a:spcBef>
              <a:spcAft>
                <a:spcPts val="0"/>
              </a:spcAft>
              <a:buClr>
                <a:schemeClr val="lt1"/>
              </a:buClr>
              <a:buSzPts val="2100"/>
              <a:buNone/>
              <a:defRPr b="1" sz="21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161249"/>
              </a:buClr>
              <a:buSzPts val="1500"/>
              <a:buNone/>
              <a:defRPr b="1" sz="1500"/>
            </a:lvl2pPr>
            <a:lvl3pPr indent="-228600" lvl="2" marL="1371600" algn="l">
              <a:lnSpc>
                <a:spcPct val="90000"/>
              </a:lnSpc>
              <a:spcBef>
                <a:spcPts val="375"/>
              </a:spcBef>
              <a:spcAft>
                <a:spcPts val="0"/>
              </a:spcAft>
              <a:buClr>
                <a:srgbClr val="161249"/>
              </a:buClr>
              <a:buSzPts val="1350"/>
              <a:buNone/>
              <a:defRPr b="1" sz="1350"/>
            </a:lvl3pPr>
            <a:lvl4pPr indent="-228600" lvl="3" marL="1828800" algn="l">
              <a:lnSpc>
                <a:spcPct val="90000"/>
              </a:lnSpc>
              <a:spcBef>
                <a:spcPts val="375"/>
              </a:spcBef>
              <a:spcAft>
                <a:spcPts val="0"/>
              </a:spcAft>
              <a:buClr>
                <a:srgbClr val="161249"/>
              </a:buClr>
              <a:buSzPts val="1200"/>
              <a:buNone/>
              <a:defRPr b="1" sz="1200"/>
            </a:lvl4pPr>
            <a:lvl5pPr indent="-228600" lvl="4" marL="2286000" algn="l">
              <a:lnSpc>
                <a:spcPct val="90000"/>
              </a:lnSpc>
              <a:spcBef>
                <a:spcPts val="375"/>
              </a:spcBef>
              <a:spcAft>
                <a:spcPts val="0"/>
              </a:spcAft>
              <a:buClr>
                <a:srgbClr val="161249"/>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3" name="Google Shape;83;p42"/>
          <p:cNvSpPr txBox="1"/>
          <p:nvPr>
            <p:ph idx="2" type="body"/>
          </p:nvPr>
        </p:nvSpPr>
        <p:spPr>
          <a:xfrm>
            <a:off x="863071" y="2981702"/>
            <a:ext cx="6614054" cy="726321"/>
          </a:xfrm>
          <a:prstGeom prst="rect">
            <a:avLst/>
          </a:prstGeom>
          <a:noFill/>
          <a:ln>
            <a:noFill/>
          </a:ln>
        </p:spPr>
        <p:txBody>
          <a:bodyPr anchorCtr="0" anchor="t" bIns="0" lIns="0" spcFirstLastPara="1" rIns="0" wrap="square" tIns="0">
            <a:noAutofit/>
          </a:bodyPr>
          <a:lstStyle>
            <a:lvl1pPr indent="-228600" lvl="0" marL="457200" algn="l">
              <a:lnSpc>
                <a:spcPct val="108000"/>
              </a:lnSpc>
              <a:spcBef>
                <a:spcPts val="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4" name="Google Shape;84;p42"/>
          <p:cNvSpPr/>
          <p:nvPr/>
        </p:nvSpPr>
        <p:spPr>
          <a:xfrm flipH="1" rot="10800000">
            <a:off x="0" y="4248398"/>
            <a:ext cx="9144000" cy="9708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cxnSp>
        <p:nvCxnSpPr>
          <p:cNvPr id="85" name="Google Shape;85;p42"/>
          <p:cNvCxnSpPr/>
          <p:nvPr/>
        </p:nvCxnSpPr>
        <p:spPr>
          <a:xfrm rot="10800000">
            <a:off x="840583" y="2209496"/>
            <a:ext cx="3923363" cy="0"/>
          </a:xfrm>
          <a:prstGeom prst="straightConnector1">
            <a:avLst/>
          </a:prstGeom>
          <a:noFill/>
          <a:ln cap="flat" cmpd="sng" w="15875">
            <a:solidFill>
              <a:srgbClr val="D12477"/>
            </a:solidFill>
            <a:prstDash val="solid"/>
            <a:miter lim="800000"/>
            <a:headEnd len="sm" w="sm" type="none"/>
            <a:tailEnd len="sm" w="sm" type="none"/>
          </a:ln>
        </p:spPr>
      </p:cxnSp>
      <p:pic>
        <p:nvPicPr>
          <p:cNvPr id="86" name="Google Shape;86;p42"/>
          <p:cNvPicPr preferRelativeResize="0"/>
          <p:nvPr/>
        </p:nvPicPr>
        <p:blipFill rotWithShape="1">
          <a:blip r:embed="rId3">
            <a:alphaModFix/>
          </a:blip>
          <a:srcRect b="0" l="0" r="0" t="0"/>
          <a:stretch/>
        </p:blipFill>
        <p:spPr>
          <a:xfrm>
            <a:off x="4572000" y="4435832"/>
            <a:ext cx="775407" cy="547632"/>
          </a:xfrm>
          <a:prstGeom prst="rect">
            <a:avLst/>
          </a:prstGeom>
          <a:noFill/>
          <a:ln>
            <a:noFill/>
          </a:ln>
        </p:spPr>
      </p:pic>
      <p:pic>
        <p:nvPicPr>
          <p:cNvPr id="87" name="Google Shape;87;p42"/>
          <p:cNvPicPr preferRelativeResize="0"/>
          <p:nvPr/>
        </p:nvPicPr>
        <p:blipFill rotWithShape="1">
          <a:blip r:embed="rId4">
            <a:alphaModFix/>
          </a:blip>
          <a:srcRect b="0" l="0" r="0" t="0"/>
          <a:stretch/>
        </p:blipFill>
        <p:spPr>
          <a:xfrm>
            <a:off x="5572275" y="4556846"/>
            <a:ext cx="858148" cy="352949"/>
          </a:xfrm>
          <a:prstGeom prst="rect">
            <a:avLst/>
          </a:prstGeom>
          <a:noFill/>
          <a:ln>
            <a:noFill/>
          </a:ln>
        </p:spPr>
      </p:pic>
      <p:pic>
        <p:nvPicPr>
          <p:cNvPr id="88" name="Google Shape;88;p42"/>
          <p:cNvPicPr preferRelativeResize="0"/>
          <p:nvPr/>
        </p:nvPicPr>
        <p:blipFill rotWithShape="1">
          <a:blip r:embed="rId5">
            <a:alphaModFix/>
          </a:blip>
          <a:srcRect b="0" l="0" r="0" t="0"/>
          <a:stretch/>
        </p:blipFill>
        <p:spPr>
          <a:xfrm>
            <a:off x="6725411" y="4559992"/>
            <a:ext cx="845283" cy="370912"/>
          </a:xfrm>
          <a:prstGeom prst="rect">
            <a:avLst/>
          </a:prstGeom>
          <a:noFill/>
          <a:ln>
            <a:noFill/>
          </a:ln>
        </p:spPr>
      </p:pic>
      <p:pic>
        <p:nvPicPr>
          <p:cNvPr id="89" name="Google Shape;89;p42"/>
          <p:cNvPicPr preferRelativeResize="0"/>
          <p:nvPr/>
        </p:nvPicPr>
        <p:blipFill rotWithShape="1">
          <a:blip r:embed="rId6">
            <a:alphaModFix/>
          </a:blip>
          <a:srcRect b="0" l="0" r="63278" t="0"/>
          <a:stretch/>
        </p:blipFill>
        <p:spPr>
          <a:xfrm>
            <a:off x="211687" y="4503966"/>
            <a:ext cx="1274218" cy="488417"/>
          </a:xfrm>
          <a:prstGeom prst="rect">
            <a:avLst/>
          </a:prstGeom>
          <a:noFill/>
          <a:ln>
            <a:noFill/>
          </a:ln>
        </p:spPr>
      </p:pic>
      <p:pic>
        <p:nvPicPr>
          <p:cNvPr id="90" name="Google Shape;90;p42"/>
          <p:cNvPicPr preferRelativeResize="0"/>
          <p:nvPr/>
        </p:nvPicPr>
        <p:blipFill rotWithShape="1">
          <a:blip r:embed="rId7">
            <a:alphaModFix/>
          </a:blip>
          <a:srcRect b="0" l="0" r="0" t="0"/>
          <a:stretch/>
        </p:blipFill>
        <p:spPr>
          <a:xfrm>
            <a:off x="7808427" y="4443014"/>
            <a:ext cx="1068773" cy="487361"/>
          </a:xfrm>
          <a:prstGeom prst="rect">
            <a:avLst/>
          </a:prstGeom>
          <a:noFill/>
          <a:ln>
            <a:noFill/>
          </a:ln>
        </p:spPr>
      </p:pic>
      <p:pic>
        <p:nvPicPr>
          <p:cNvPr id="91" name="Google Shape;91;p42"/>
          <p:cNvPicPr preferRelativeResize="0"/>
          <p:nvPr/>
        </p:nvPicPr>
        <p:blipFill rotWithShape="1">
          <a:blip r:embed="rId8">
            <a:alphaModFix/>
          </a:blip>
          <a:srcRect b="0" l="3024" r="3023" t="0"/>
          <a:stretch/>
        </p:blipFill>
        <p:spPr>
          <a:xfrm>
            <a:off x="1697592" y="4528124"/>
            <a:ext cx="1987904" cy="4401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class activity Green">
  <p:cSld name="In-class activity Green">
    <p:bg>
      <p:bgPr>
        <a:blipFill>
          <a:blip r:embed="rId2">
            <a:alphaModFix/>
          </a:blip>
          <a:stretch>
            <a:fillRect/>
          </a:stretch>
        </a:blipFill>
      </p:bgPr>
    </p:bg>
    <p:spTree>
      <p:nvGrpSpPr>
        <p:cNvPr id="92" name="Shape 92"/>
        <p:cNvGrpSpPr/>
        <p:nvPr/>
      </p:nvGrpSpPr>
      <p:grpSpPr>
        <a:xfrm>
          <a:off x="0" y="0"/>
          <a:ext cx="0" cy="0"/>
          <a:chOff x="0" y="0"/>
          <a:chExt cx="0" cy="0"/>
        </a:xfrm>
      </p:grpSpPr>
      <p:sp>
        <p:nvSpPr>
          <p:cNvPr id="93" name="Google Shape;93;p43"/>
          <p:cNvSpPr txBox="1"/>
          <p:nvPr>
            <p:ph idx="1" type="body"/>
          </p:nvPr>
        </p:nvSpPr>
        <p:spPr>
          <a:xfrm>
            <a:off x="840583" y="324829"/>
            <a:ext cx="6614054" cy="33239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750"/>
              </a:spcBef>
              <a:spcAft>
                <a:spcPts val="0"/>
              </a:spcAft>
              <a:buClr>
                <a:schemeClr val="lt1"/>
              </a:buClr>
              <a:buSzPts val="2400"/>
              <a:buNone/>
              <a:defRPr b="1" sz="24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161249"/>
              </a:buClr>
              <a:buSzPts val="1500"/>
              <a:buNone/>
              <a:defRPr b="1" sz="1500"/>
            </a:lvl2pPr>
            <a:lvl3pPr indent="-228600" lvl="2" marL="1371600" algn="l">
              <a:lnSpc>
                <a:spcPct val="90000"/>
              </a:lnSpc>
              <a:spcBef>
                <a:spcPts val="375"/>
              </a:spcBef>
              <a:spcAft>
                <a:spcPts val="0"/>
              </a:spcAft>
              <a:buClr>
                <a:srgbClr val="161249"/>
              </a:buClr>
              <a:buSzPts val="1350"/>
              <a:buNone/>
              <a:defRPr b="1" sz="1350"/>
            </a:lvl3pPr>
            <a:lvl4pPr indent="-228600" lvl="3" marL="1828800" algn="l">
              <a:lnSpc>
                <a:spcPct val="90000"/>
              </a:lnSpc>
              <a:spcBef>
                <a:spcPts val="375"/>
              </a:spcBef>
              <a:spcAft>
                <a:spcPts val="0"/>
              </a:spcAft>
              <a:buClr>
                <a:srgbClr val="161249"/>
              </a:buClr>
              <a:buSzPts val="1200"/>
              <a:buNone/>
              <a:defRPr b="1" sz="1200"/>
            </a:lvl4pPr>
            <a:lvl5pPr indent="-228600" lvl="4" marL="2286000" algn="l">
              <a:lnSpc>
                <a:spcPct val="90000"/>
              </a:lnSpc>
              <a:spcBef>
                <a:spcPts val="375"/>
              </a:spcBef>
              <a:spcAft>
                <a:spcPts val="0"/>
              </a:spcAft>
              <a:buClr>
                <a:srgbClr val="161249"/>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94" name="Google Shape;94;p43"/>
          <p:cNvSpPr txBox="1"/>
          <p:nvPr>
            <p:ph idx="2" type="body"/>
          </p:nvPr>
        </p:nvSpPr>
        <p:spPr>
          <a:xfrm>
            <a:off x="840583" y="887767"/>
            <a:ext cx="6614054" cy="2863361"/>
          </a:xfrm>
          <a:prstGeom prst="rect">
            <a:avLst/>
          </a:prstGeom>
          <a:noFill/>
          <a:ln>
            <a:noFill/>
          </a:ln>
        </p:spPr>
        <p:txBody>
          <a:bodyPr anchorCtr="0" anchor="t" bIns="0" lIns="0" spcFirstLastPara="1" rIns="0" wrap="square" tIns="0">
            <a:noAutofit/>
          </a:bodyPr>
          <a:lstStyle>
            <a:lvl1pPr indent="-228600" lvl="0" marL="457200" algn="l">
              <a:lnSpc>
                <a:spcPct val="108000"/>
              </a:lnSpc>
              <a:spcBef>
                <a:spcPts val="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43"/>
          <p:cNvSpPr/>
          <p:nvPr/>
        </p:nvSpPr>
        <p:spPr>
          <a:xfrm flipH="1" rot="10800000">
            <a:off x="0" y="4555671"/>
            <a:ext cx="9144000" cy="6635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cxnSp>
        <p:nvCxnSpPr>
          <p:cNvPr id="96" name="Google Shape;96;p43"/>
          <p:cNvCxnSpPr/>
          <p:nvPr/>
        </p:nvCxnSpPr>
        <p:spPr>
          <a:xfrm rot="10800000">
            <a:off x="840583" y="697937"/>
            <a:ext cx="3923363" cy="0"/>
          </a:xfrm>
          <a:prstGeom prst="straightConnector1">
            <a:avLst/>
          </a:prstGeom>
          <a:noFill/>
          <a:ln cap="flat" cmpd="sng" w="15875">
            <a:solidFill>
              <a:srgbClr val="11AA81"/>
            </a:solidFill>
            <a:prstDash val="solid"/>
            <a:miter lim="800000"/>
            <a:headEnd len="sm" w="sm" type="none"/>
            <a:tailEnd len="sm" w="sm" type="none"/>
          </a:ln>
        </p:spPr>
      </p:cxnSp>
      <p:pic>
        <p:nvPicPr>
          <p:cNvPr id="97" name="Google Shape;97;p43"/>
          <p:cNvPicPr preferRelativeResize="0"/>
          <p:nvPr/>
        </p:nvPicPr>
        <p:blipFill rotWithShape="1">
          <a:blip r:embed="rId3">
            <a:alphaModFix/>
          </a:blip>
          <a:srcRect b="0" l="0" r="63278" t="0"/>
          <a:stretch/>
        </p:blipFill>
        <p:spPr>
          <a:xfrm>
            <a:off x="7769484" y="4643229"/>
            <a:ext cx="1274218" cy="488417"/>
          </a:xfrm>
          <a:prstGeom prst="rect">
            <a:avLst/>
          </a:prstGeom>
          <a:noFill/>
          <a:ln>
            <a:noFill/>
          </a:ln>
        </p:spPr>
      </p:pic>
      <p:pic>
        <p:nvPicPr>
          <p:cNvPr id="98" name="Google Shape;98;p43"/>
          <p:cNvPicPr preferRelativeResize="0"/>
          <p:nvPr/>
        </p:nvPicPr>
        <p:blipFill rotWithShape="1">
          <a:blip r:embed="rId4">
            <a:alphaModFix/>
          </a:blip>
          <a:srcRect b="0" l="3024" r="3023" t="0"/>
          <a:stretch/>
        </p:blipFill>
        <p:spPr>
          <a:xfrm>
            <a:off x="156283" y="4667387"/>
            <a:ext cx="1987904" cy="4401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class activity Orange">
  <p:cSld name="In-class activity Orange">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44"/>
          <p:cNvSpPr txBox="1"/>
          <p:nvPr>
            <p:ph idx="1" type="body"/>
          </p:nvPr>
        </p:nvSpPr>
        <p:spPr>
          <a:xfrm>
            <a:off x="840583" y="312995"/>
            <a:ext cx="6614054" cy="33239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750"/>
              </a:spcBef>
              <a:spcAft>
                <a:spcPts val="0"/>
              </a:spcAft>
              <a:buClr>
                <a:schemeClr val="lt1"/>
              </a:buClr>
              <a:buSzPts val="2400"/>
              <a:buNone/>
              <a:defRPr b="1" sz="24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161249"/>
              </a:buClr>
              <a:buSzPts val="1500"/>
              <a:buNone/>
              <a:defRPr b="1" sz="1500"/>
            </a:lvl2pPr>
            <a:lvl3pPr indent="-228600" lvl="2" marL="1371600" algn="l">
              <a:lnSpc>
                <a:spcPct val="90000"/>
              </a:lnSpc>
              <a:spcBef>
                <a:spcPts val="375"/>
              </a:spcBef>
              <a:spcAft>
                <a:spcPts val="0"/>
              </a:spcAft>
              <a:buClr>
                <a:srgbClr val="161249"/>
              </a:buClr>
              <a:buSzPts val="1350"/>
              <a:buNone/>
              <a:defRPr b="1" sz="1350"/>
            </a:lvl3pPr>
            <a:lvl4pPr indent="-228600" lvl="3" marL="1828800" algn="l">
              <a:lnSpc>
                <a:spcPct val="90000"/>
              </a:lnSpc>
              <a:spcBef>
                <a:spcPts val="375"/>
              </a:spcBef>
              <a:spcAft>
                <a:spcPts val="0"/>
              </a:spcAft>
              <a:buClr>
                <a:srgbClr val="161249"/>
              </a:buClr>
              <a:buSzPts val="1200"/>
              <a:buNone/>
              <a:defRPr b="1" sz="1200"/>
            </a:lvl4pPr>
            <a:lvl5pPr indent="-228600" lvl="4" marL="2286000" algn="l">
              <a:lnSpc>
                <a:spcPct val="90000"/>
              </a:lnSpc>
              <a:spcBef>
                <a:spcPts val="375"/>
              </a:spcBef>
              <a:spcAft>
                <a:spcPts val="0"/>
              </a:spcAft>
              <a:buClr>
                <a:srgbClr val="161249"/>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01" name="Google Shape;101;p44"/>
          <p:cNvSpPr txBox="1"/>
          <p:nvPr>
            <p:ph idx="2" type="body"/>
          </p:nvPr>
        </p:nvSpPr>
        <p:spPr>
          <a:xfrm>
            <a:off x="840583" y="884798"/>
            <a:ext cx="6614054" cy="2836283"/>
          </a:xfrm>
          <a:prstGeom prst="rect">
            <a:avLst/>
          </a:prstGeom>
          <a:noFill/>
          <a:ln>
            <a:noFill/>
          </a:ln>
        </p:spPr>
        <p:txBody>
          <a:bodyPr anchorCtr="0" anchor="t" bIns="0" lIns="0" spcFirstLastPara="1" rIns="0" wrap="square" tIns="0">
            <a:noAutofit/>
          </a:bodyPr>
          <a:lstStyle>
            <a:lvl1pPr indent="-228600" lvl="0" marL="457200" algn="l">
              <a:lnSpc>
                <a:spcPct val="108000"/>
              </a:lnSpc>
              <a:spcBef>
                <a:spcPts val="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02" name="Google Shape;102;p44"/>
          <p:cNvCxnSpPr/>
          <p:nvPr/>
        </p:nvCxnSpPr>
        <p:spPr>
          <a:xfrm rot="10800000">
            <a:off x="840583" y="684304"/>
            <a:ext cx="3923363" cy="0"/>
          </a:xfrm>
          <a:prstGeom prst="straightConnector1">
            <a:avLst/>
          </a:prstGeom>
          <a:noFill/>
          <a:ln cap="flat" cmpd="sng" w="15875">
            <a:solidFill>
              <a:srgbClr val="F39200"/>
            </a:solidFill>
            <a:prstDash val="solid"/>
            <a:miter lim="800000"/>
            <a:headEnd len="sm" w="sm" type="none"/>
            <a:tailEnd len="sm" w="sm" type="none"/>
          </a:ln>
        </p:spPr>
      </p:cxnSp>
      <p:sp>
        <p:nvSpPr>
          <p:cNvPr id="103" name="Google Shape;103;p44"/>
          <p:cNvSpPr/>
          <p:nvPr/>
        </p:nvSpPr>
        <p:spPr>
          <a:xfrm flipH="1" rot="10800000">
            <a:off x="0" y="4555671"/>
            <a:ext cx="9144000" cy="6635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pic>
        <p:nvPicPr>
          <p:cNvPr id="104" name="Google Shape;104;p44"/>
          <p:cNvPicPr preferRelativeResize="0"/>
          <p:nvPr/>
        </p:nvPicPr>
        <p:blipFill rotWithShape="1">
          <a:blip r:embed="rId3">
            <a:alphaModFix/>
          </a:blip>
          <a:srcRect b="0" l="0" r="63278" t="0"/>
          <a:stretch/>
        </p:blipFill>
        <p:spPr>
          <a:xfrm>
            <a:off x="7769484" y="4643229"/>
            <a:ext cx="1274218" cy="488417"/>
          </a:xfrm>
          <a:prstGeom prst="rect">
            <a:avLst/>
          </a:prstGeom>
          <a:noFill/>
          <a:ln>
            <a:noFill/>
          </a:ln>
        </p:spPr>
      </p:pic>
      <p:pic>
        <p:nvPicPr>
          <p:cNvPr id="105" name="Google Shape;105;p44"/>
          <p:cNvPicPr preferRelativeResize="0"/>
          <p:nvPr/>
        </p:nvPicPr>
        <p:blipFill rotWithShape="1">
          <a:blip r:embed="rId4">
            <a:alphaModFix/>
          </a:blip>
          <a:srcRect b="0" l="3024" r="3023" t="0"/>
          <a:stretch/>
        </p:blipFill>
        <p:spPr>
          <a:xfrm>
            <a:off x="156283" y="4667387"/>
            <a:ext cx="1987904" cy="4401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class Activity Pink">
  <p:cSld name="In-class Activity Pink">
    <p:bg>
      <p:bgPr>
        <a:blipFill>
          <a:blip r:embed="rId2">
            <a:alphaModFix/>
          </a:blip>
          <a:stretch>
            <a:fillRect/>
          </a:stretch>
        </a:blipFill>
      </p:bgPr>
    </p:bg>
    <p:spTree>
      <p:nvGrpSpPr>
        <p:cNvPr id="106" name="Shape 106"/>
        <p:cNvGrpSpPr/>
        <p:nvPr/>
      </p:nvGrpSpPr>
      <p:grpSpPr>
        <a:xfrm>
          <a:off x="0" y="0"/>
          <a:ext cx="0" cy="0"/>
          <a:chOff x="0" y="0"/>
          <a:chExt cx="0" cy="0"/>
        </a:xfrm>
      </p:grpSpPr>
      <p:cxnSp>
        <p:nvCxnSpPr>
          <p:cNvPr id="107" name="Google Shape;107;p45"/>
          <p:cNvCxnSpPr/>
          <p:nvPr/>
        </p:nvCxnSpPr>
        <p:spPr>
          <a:xfrm rot="10800000">
            <a:off x="840583" y="683941"/>
            <a:ext cx="3923363" cy="0"/>
          </a:xfrm>
          <a:prstGeom prst="straightConnector1">
            <a:avLst/>
          </a:prstGeom>
          <a:noFill/>
          <a:ln cap="flat" cmpd="sng" w="15875">
            <a:solidFill>
              <a:srgbClr val="D12477"/>
            </a:solidFill>
            <a:prstDash val="solid"/>
            <a:miter lim="800000"/>
            <a:headEnd len="sm" w="sm" type="none"/>
            <a:tailEnd len="sm" w="sm" type="none"/>
          </a:ln>
        </p:spPr>
      </p:cxnSp>
      <p:sp>
        <p:nvSpPr>
          <p:cNvPr id="108" name="Google Shape;108;p45"/>
          <p:cNvSpPr txBox="1"/>
          <p:nvPr>
            <p:ph idx="1" type="body"/>
          </p:nvPr>
        </p:nvSpPr>
        <p:spPr>
          <a:xfrm>
            <a:off x="840583" y="312995"/>
            <a:ext cx="6614054" cy="33239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750"/>
              </a:spcBef>
              <a:spcAft>
                <a:spcPts val="0"/>
              </a:spcAft>
              <a:buClr>
                <a:schemeClr val="lt1"/>
              </a:buClr>
              <a:buSzPts val="2400"/>
              <a:buNone/>
              <a:defRPr b="1" sz="24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161249"/>
              </a:buClr>
              <a:buSzPts val="1500"/>
              <a:buNone/>
              <a:defRPr b="1" sz="1500"/>
            </a:lvl2pPr>
            <a:lvl3pPr indent="-228600" lvl="2" marL="1371600" algn="l">
              <a:lnSpc>
                <a:spcPct val="90000"/>
              </a:lnSpc>
              <a:spcBef>
                <a:spcPts val="375"/>
              </a:spcBef>
              <a:spcAft>
                <a:spcPts val="0"/>
              </a:spcAft>
              <a:buClr>
                <a:srgbClr val="161249"/>
              </a:buClr>
              <a:buSzPts val="1350"/>
              <a:buNone/>
              <a:defRPr b="1" sz="1350"/>
            </a:lvl3pPr>
            <a:lvl4pPr indent="-228600" lvl="3" marL="1828800" algn="l">
              <a:lnSpc>
                <a:spcPct val="90000"/>
              </a:lnSpc>
              <a:spcBef>
                <a:spcPts val="375"/>
              </a:spcBef>
              <a:spcAft>
                <a:spcPts val="0"/>
              </a:spcAft>
              <a:buClr>
                <a:srgbClr val="161249"/>
              </a:buClr>
              <a:buSzPts val="1200"/>
              <a:buNone/>
              <a:defRPr b="1" sz="1200"/>
            </a:lvl4pPr>
            <a:lvl5pPr indent="-228600" lvl="4" marL="2286000" algn="l">
              <a:lnSpc>
                <a:spcPct val="90000"/>
              </a:lnSpc>
              <a:spcBef>
                <a:spcPts val="375"/>
              </a:spcBef>
              <a:spcAft>
                <a:spcPts val="0"/>
              </a:spcAft>
              <a:buClr>
                <a:srgbClr val="161249"/>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09" name="Google Shape;109;p45"/>
          <p:cNvSpPr txBox="1"/>
          <p:nvPr>
            <p:ph idx="2" type="body"/>
          </p:nvPr>
        </p:nvSpPr>
        <p:spPr>
          <a:xfrm>
            <a:off x="840583" y="884798"/>
            <a:ext cx="6614054" cy="2836283"/>
          </a:xfrm>
          <a:prstGeom prst="rect">
            <a:avLst/>
          </a:prstGeom>
          <a:noFill/>
          <a:ln>
            <a:noFill/>
          </a:ln>
        </p:spPr>
        <p:txBody>
          <a:bodyPr anchorCtr="0" anchor="t" bIns="0" lIns="0" spcFirstLastPara="1" rIns="0" wrap="square" tIns="0">
            <a:noAutofit/>
          </a:bodyPr>
          <a:lstStyle>
            <a:lvl1pPr indent="-228600" lvl="0" marL="457200" algn="l">
              <a:lnSpc>
                <a:spcPct val="108000"/>
              </a:lnSpc>
              <a:spcBef>
                <a:spcPts val="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45"/>
          <p:cNvSpPr/>
          <p:nvPr/>
        </p:nvSpPr>
        <p:spPr>
          <a:xfrm flipH="1" rot="10800000">
            <a:off x="0" y="4555671"/>
            <a:ext cx="9144000" cy="6635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pic>
        <p:nvPicPr>
          <p:cNvPr id="111" name="Google Shape;111;p45"/>
          <p:cNvPicPr preferRelativeResize="0"/>
          <p:nvPr/>
        </p:nvPicPr>
        <p:blipFill rotWithShape="1">
          <a:blip r:embed="rId3">
            <a:alphaModFix/>
          </a:blip>
          <a:srcRect b="0" l="0" r="63278" t="0"/>
          <a:stretch/>
        </p:blipFill>
        <p:spPr>
          <a:xfrm>
            <a:off x="7769484" y="4643229"/>
            <a:ext cx="1274218" cy="488417"/>
          </a:xfrm>
          <a:prstGeom prst="rect">
            <a:avLst/>
          </a:prstGeom>
          <a:noFill/>
          <a:ln>
            <a:noFill/>
          </a:ln>
        </p:spPr>
      </p:pic>
      <p:pic>
        <p:nvPicPr>
          <p:cNvPr id="112" name="Google Shape;112;p45"/>
          <p:cNvPicPr preferRelativeResize="0"/>
          <p:nvPr/>
        </p:nvPicPr>
        <p:blipFill rotWithShape="1">
          <a:blip r:embed="rId4">
            <a:alphaModFix/>
          </a:blip>
          <a:srcRect b="0" l="3024" r="3023" t="0"/>
          <a:stretch/>
        </p:blipFill>
        <p:spPr>
          <a:xfrm>
            <a:off x="156283" y="4667387"/>
            <a:ext cx="1987904" cy="4401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hoto vertical">
  <p:cSld name="Content and Photo vertical">
    <p:spTree>
      <p:nvGrpSpPr>
        <p:cNvPr id="113" name="Shape 113"/>
        <p:cNvGrpSpPr/>
        <p:nvPr/>
      </p:nvGrpSpPr>
      <p:grpSpPr>
        <a:xfrm>
          <a:off x="0" y="0"/>
          <a:ext cx="0" cy="0"/>
          <a:chOff x="0" y="0"/>
          <a:chExt cx="0" cy="0"/>
        </a:xfrm>
      </p:grpSpPr>
      <p:pic>
        <p:nvPicPr>
          <p:cNvPr id="114" name="Google Shape;114;p46"/>
          <p:cNvPicPr preferRelativeResize="0"/>
          <p:nvPr/>
        </p:nvPicPr>
        <p:blipFill rotWithShape="1">
          <a:blip r:embed="rId2">
            <a:alphaModFix/>
          </a:blip>
          <a:srcRect b="0" l="0" r="63278" t="0"/>
          <a:stretch/>
        </p:blipFill>
        <p:spPr>
          <a:xfrm>
            <a:off x="4147413" y="4437741"/>
            <a:ext cx="1274218" cy="488417"/>
          </a:xfrm>
          <a:prstGeom prst="rect">
            <a:avLst/>
          </a:prstGeom>
          <a:noFill/>
          <a:ln>
            <a:noFill/>
          </a:ln>
        </p:spPr>
      </p:pic>
      <p:sp>
        <p:nvSpPr>
          <p:cNvPr id="115" name="Google Shape;115;p46"/>
          <p:cNvSpPr txBox="1"/>
          <p:nvPr>
            <p:ph type="title"/>
          </p:nvPr>
        </p:nvSpPr>
        <p:spPr>
          <a:xfrm>
            <a:off x="628650" y="682900"/>
            <a:ext cx="4686300" cy="99417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612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46"/>
          <p:cNvSpPr txBox="1"/>
          <p:nvPr>
            <p:ph idx="1" type="body"/>
          </p:nvPr>
        </p:nvSpPr>
        <p:spPr>
          <a:xfrm>
            <a:off x="628650" y="1778274"/>
            <a:ext cx="4686300" cy="1419363"/>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161249"/>
              </a:buClr>
              <a:buSzPts val="2100"/>
              <a:buNone/>
              <a:defRPr>
                <a:latin typeface="Arial"/>
                <a:ea typeface="Arial"/>
                <a:cs typeface="Arial"/>
                <a:sym typeface="Arial"/>
              </a:defRPr>
            </a:lvl1pPr>
            <a:lvl2pPr indent="-228600" lvl="1" marL="914400" algn="l">
              <a:lnSpc>
                <a:spcPct val="90000"/>
              </a:lnSpc>
              <a:spcBef>
                <a:spcPts val="375"/>
              </a:spcBef>
              <a:spcAft>
                <a:spcPts val="0"/>
              </a:spcAft>
              <a:buClr>
                <a:srgbClr val="161249"/>
              </a:buClr>
              <a:buSzPts val="1800"/>
              <a:buNone/>
              <a:defRPr>
                <a:latin typeface="Arial"/>
                <a:ea typeface="Arial"/>
                <a:cs typeface="Arial"/>
                <a:sym typeface="Arial"/>
              </a:defRPr>
            </a:lvl2pPr>
            <a:lvl3pPr indent="-228600" lvl="2" marL="1371600" algn="l">
              <a:lnSpc>
                <a:spcPct val="90000"/>
              </a:lnSpc>
              <a:spcBef>
                <a:spcPts val="375"/>
              </a:spcBef>
              <a:spcAft>
                <a:spcPts val="0"/>
              </a:spcAft>
              <a:buClr>
                <a:srgbClr val="161249"/>
              </a:buClr>
              <a:buSzPts val="1500"/>
              <a:buNone/>
              <a:defRPr>
                <a:latin typeface="Arial"/>
                <a:ea typeface="Arial"/>
                <a:cs typeface="Arial"/>
                <a:sym typeface="Arial"/>
              </a:defRPr>
            </a:lvl3pPr>
            <a:lvl4pPr indent="-228600" lvl="3" marL="1828800" algn="l">
              <a:lnSpc>
                <a:spcPct val="90000"/>
              </a:lnSpc>
              <a:spcBef>
                <a:spcPts val="375"/>
              </a:spcBef>
              <a:spcAft>
                <a:spcPts val="0"/>
              </a:spcAft>
              <a:buClr>
                <a:srgbClr val="161249"/>
              </a:buClr>
              <a:buSzPts val="1350"/>
              <a:buNone/>
              <a:defRPr>
                <a:latin typeface="Arial"/>
                <a:ea typeface="Arial"/>
                <a:cs typeface="Arial"/>
                <a:sym typeface="Arial"/>
              </a:defRPr>
            </a:lvl4pPr>
            <a:lvl5pPr indent="-228600" lvl="4" marL="2286000" algn="l">
              <a:lnSpc>
                <a:spcPct val="90000"/>
              </a:lnSpc>
              <a:spcBef>
                <a:spcPts val="375"/>
              </a:spcBef>
              <a:spcAft>
                <a:spcPts val="0"/>
              </a:spcAft>
              <a:buClr>
                <a:srgbClr val="161249"/>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7" name="Google Shape;117;p46"/>
          <p:cNvSpPr/>
          <p:nvPr>
            <p:ph idx="2" type="pic"/>
          </p:nvPr>
        </p:nvSpPr>
        <p:spPr>
          <a:xfrm>
            <a:off x="5572125" y="1"/>
            <a:ext cx="3571875" cy="5029199"/>
          </a:xfrm>
          <a:prstGeom prst="rect">
            <a:avLst/>
          </a:prstGeom>
          <a:solidFill>
            <a:srgbClr val="D3EEEF"/>
          </a:solidFill>
          <a:ln>
            <a:noFill/>
          </a:ln>
        </p:spPr>
      </p:sp>
      <p:pic>
        <p:nvPicPr>
          <p:cNvPr id="118" name="Google Shape;118;p46"/>
          <p:cNvPicPr preferRelativeResize="0"/>
          <p:nvPr/>
        </p:nvPicPr>
        <p:blipFill rotWithShape="1">
          <a:blip r:embed="rId3">
            <a:alphaModFix/>
          </a:blip>
          <a:srcRect b="0" l="0" r="0" t="0"/>
          <a:stretch/>
        </p:blipFill>
        <p:spPr>
          <a:xfrm>
            <a:off x="-83820" y="4894997"/>
            <a:ext cx="9304020" cy="380922"/>
          </a:xfrm>
          <a:prstGeom prst="rect">
            <a:avLst/>
          </a:prstGeom>
          <a:noFill/>
          <a:ln>
            <a:noFill/>
          </a:ln>
        </p:spPr>
      </p:pic>
      <p:pic>
        <p:nvPicPr>
          <p:cNvPr id="119" name="Google Shape;119;p46"/>
          <p:cNvPicPr preferRelativeResize="0"/>
          <p:nvPr/>
        </p:nvPicPr>
        <p:blipFill rotWithShape="1">
          <a:blip r:embed="rId4">
            <a:alphaModFix/>
          </a:blip>
          <a:srcRect b="0" l="3024" r="3023" t="0"/>
          <a:stretch/>
        </p:blipFill>
        <p:spPr>
          <a:xfrm>
            <a:off x="184968" y="4514834"/>
            <a:ext cx="1756648" cy="38890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hoto horizontal">
  <p:cSld name="Content and Photo horizontal">
    <p:spTree>
      <p:nvGrpSpPr>
        <p:cNvPr id="120" name="Shape 120"/>
        <p:cNvGrpSpPr/>
        <p:nvPr/>
      </p:nvGrpSpPr>
      <p:grpSpPr>
        <a:xfrm>
          <a:off x="0" y="0"/>
          <a:ext cx="0" cy="0"/>
          <a:chOff x="0" y="0"/>
          <a:chExt cx="0" cy="0"/>
        </a:xfrm>
      </p:grpSpPr>
      <p:sp>
        <p:nvSpPr>
          <p:cNvPr id="121" name="Google Shape;121;p47"/>
          <p:cNvSpPr/>
          <p:nvPr>
            <p:ph idx="2" type="pic"/>
          </p:nvPr>
        </p:nvSpPr>
        <p:spPr>
          <a:xfrm>
            <a:off x="0" y="1"/>
            <a:ext cx="9144000" cy="2571749"/>
          </a:xfrm>
          <a:prstGeom prst="rect">
            <a:avLst/>
          </a:prstGeom>
          <a:solidFill>
            <a:srgbClr val="D3EEEF"/>
          </a:solidFill>
          <a:ln>
            <a:noFill/>
          </a:ln>
        </p:spPr>
      </p:sp>
      <p:sp>
        <p:nvSpPr>
          <p:cNvPr id="122" name="Google Shape;122;p47"/>
          <p:cNvSpPr txBox="1"/>
          <p:nvPr>
            <p:ph type="title"/>
          </p:nvPr>
        </p:nvSpPr>
        <p:spPr>
          <a:xfrm>
            <a:off x="628650" y="2755804"/>
            <a:ext cx="7905750" cy="62814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612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47"/>
          <p:cNvSpPr txBox="1"/>
          <p:nvPr>
            <p:ph idx="1" type="body"/>
          </p:nvPr>
        </p:nvSpPr>
        <p:spPr>
          <a:xfrm>
            <a:off x="628650" y="3485155"/>
            <a:ext cx="7905750" cy="538353"/>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161249"/>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rgbClr val="161249"/>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rgbClr val="161249"/>
              </a:buClr>
              <a:buSzPts val="1500"/>
              <a:buNone/>
              <a:defRPr>
                <a:latin typeface="Arial"/>
                <a:ea typeface="Arial"/>
                <a:cs typeface="Arial"/>
                <a:sym typeface="Arial"/>
              </a:defRPr>
            </a:lvl3pPr>
            <a:lvl4pPr indent="-228600" lvl="3" marL="1828800" algn="l">
              <a:lnSpc>
                <a:spcPct val="90000"/>
              </a:lnSpc>
              <a:spcBef>
                <a:spcPts val="375"/>
              </a:spcBef>
              <a:spcAft>
                <a:spcPts val="0"/>
              </a:spcAft>
              <a:buClr>
                <a:srgbClr val="161249"/>
              </a:buClr>
              <a:buSzPts val="1350"/>
              <a:buNone/>
              <a:defRPr>
                <a:latin typeface="Arial"/>
                <a:ea typeface="Arial"/>
                <a:cs typeface="Arial"/>
                <a:sym typeface="Arial"/>
              </a:defRPr>
            </a:lvl4pPr>
            <a:lvl5pPr indent="-228600" lvl="4" marL="2286000" algn="l">
              <a:lnSpc>
                <a:spcPct val="90000"/>
              </a:lnSpc>
              <a:spcBef>
                <a:spcPts val="375"/>
              </a:spcBef>
              <a:spcAft>
                <a:spcPts val="0"/>
              </a:spcAft>
              <a:buClr>
                <a:srgbClr val="161249"/>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4" name="Google Shape;124;p47"/>
          <p:cNvPicPr preferRelativeResize="0"/>
          <p:nvPr/>
        </p:nvPicPr>
        <p:blipFill rotWithShape="1">
          <a:blip r:embed="rId2">
            <a:alphaModFix/>
          </a:blip>
          <a:srcRect b="0" l="0" r="63278" t="0"/>
          <a:stretch/>
        </p:blipFill>
        <p:spPr>
          <a:xfrm>
            <a:off x="7684815" y="4437664"/>
            <a:ext cx="1274218" cy="488417"/>
          </a:xfrm>
          <a:prstGeom prst="rect">
            <a:avLst/>
          </a:prstGeom>
          <a:noFill/>
          <a:ln>
            <a:noFill/>
          </a:ln>
        </p:spPr>
      </p:pic>
      <p:pic>
        <p:nvPicPr>
          <p:cNvPr id="125" name="Google Shape;125;p47"/>
          <p:cNvPicPr preferRelativeResize="0"/>
          <p:nvPr/>
        </p:nvPicPr>
        <p:blipFill rotWithShape="1">
          <a:blip r:embed="rId3">
            <a:alphaModFix/>
          </a:blip>
          <a:srcRect b="0" l="0" r="0" t="0"/>
          <a:stretch/>
        </p:blipFill>
        <p:spPr>
          <a:xfrm>
            <a:off x="-83820" y="4894997"/>
            <a:ext cx="9304020" cy="380922"/>
          </a:xfrm>
          <a:prstGeom prst="rect">
            <a:avLst/>
          </a:prstGeom>
          <a:noFill/>
          <a:ln>
            <a:noFill/>
          </a:ln>
        </p:spPr>
      </p:pic>
      <p:pic>
        <p:nvPicPr>
          <p:cNvPr id="126" name="Google Shape;126;p47"/>
          <p:cNvPicPr preferRelativeResize="0"/>
          <p:nvPr/>
        </p:nvPicPr>
        <p:blipFill rotWithShape="1">
          <a:blip r:embed="rId4">
            <a:alphaModFix/>
          </a:blip>
          <a:srcRect b="0" l="3024" r="3023" t="0"/>
          <a:stretch/>
        </p:blipFill>
        <p:spPr>
          <a:xfrm>
            <a:off x="184968" y="4514834"/>
            <a:ext cx="1756648" cy="38890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p:cSld name="Ending">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48"/>
          <p:cNvSpPr/>
          <p:nvPr/>
        </p:nvSpPr>
        <p:spPr>
          <a:xfrm flipH="1" rot="10800000">
            <a:off x="0" y="4248398"/>
            <a:ext cx="9144000" cy="9708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pic>
        <p:nvPicPr>
          <p:cNvPr id="129" name="Google Shape;129;p48"/>
          <p:cNvPicPr preferRelativeResize="0"/>
          <p:nvPr/>
        </p:nvPicPr>
        <p:blipFill rotWithShape="1">
          <a:blip r:embed="rId3">
            <a:alphaModFix/>
          </a:blip>
          <a:srcRect b="0" l="0" r="0" t="0"/>
          <a:stretch/>
        </p:blipFill>
        <p:spPr>
          <a:xfrm>
            <a:off x="4572000" y="4435832"/>
            <a:ext cx="775407" cy="547632"/>
          </a:xfrm>
          <a:prstGeom prst="rect">
            <a:avLst/>
          </a:prstGeom>
          <a:noFill/>
          <a:ln>
            <a:noFill/>
          </a:ln>
        </p:spPr>
      </p:pic>
      <p:pic>
        <p:nvPicPr>
          <p:cNvPr id="130" name="Google Shape;130;p48"/>
          <p:cNvPicPr preferRelativeResize="0"/>
          <p:nvPr/>
        </p:nvPicPr>
        <p:blipFill rotWithShape="1">
          <a:blip r:embed="rId4">
            <a:alphaModFix/>
          </a:blip>
          <a:srcRect b="0" l="0" r="0" t="0"/>
          <a:stretch/>
        </p:blipFill>
        <p:spPr>
          <a:xfrm>
            <a:off x="5572275" y="4556846"/>
            <a:ext cx="858148" cy="352949"/>
          </a:xfrm>
          <a:prstGeom prst="rect">
            <a:avLst/>
          </a:prstGeom>
          <a:noFill/>
          <a:ln>
            <a:noFill/>
          </a:ln>
        </p:spPr>
      </p:pic>
      <p:pic>
        <p:nvPicPr>
          <p:cNvPr id="131" name="Google Shape;131;p48"/>
          <p:cNvPicPr preferRelativeResize="0"/>
          <p:nvPr/>
        </p:nvPicPr>
        <p:blipFill rotWithShape="1">
          <a:blip r:embed="rId5">
            <a:alphaModFix/>
          </a:blip>
          <a:srcRect b="0" l="0" r="0" t="0"/>
          <a:stretch/>
        </p:blipFill>
        <p:spPr>
          <a:xfrm>
            <a:off x="6725411" y="4559992"/>
            <a:ext cx="845283" cy="370912"/>
          </a:xfrm>
          <a:prstGeom prst="rect">
            <a:avLst/>
          </a:prstGeom>
          <a:noFill/>
          <a:ln>
            <a:noFill/>
          </a:ln>
        </p:spPr>
      </p:pic>
      <p:pic>
        <p:nvPicPr>
          <p:cNvPr id="132" name="Google Shape;132;p48"/>
          <p:cNvPicPr preferRelativeResize="0"/>
          <p:nvPr/>
        </p:nvPicPr>
        <p:blipFill rotWithShape="1">
          <a:blip r:embed="rId6">
            <a:alphaModFix/>
          </a:blip>
          <a:srcRect b="0" l="0" r="63278" t="0"/>
          <a:stretch/>
        </p:blipFill>
        <p:spPr>
          <a:xfrm>
            <a:off x="211687" y="4503966"/>
            <a:ext cx="1274218" cy="488417"/>
          </a:xfrm>
          <a:prstGeom prst="rect">
            <a:avLst/>
          </a:prstGeom>
          <a:noFill/>
          <a:ln>
            <a:noFill/>
          </a:ln>
        </p:spPr>
      </p:pic>
      <p:sp>
        <p:nvSpPr>
          <p:cNvPr id="133" name="Google Shape;133;p48"/>
          <p:cNvSpPr txBox="1"/>
          <p:nvPr>
            <p:ph idx="1" type="body"/>
          </p:nvPr>
        </p:nvSpPr>
        <p:spPr>
          <a:xfrm>
            <a:off x="628650" y="655321"/>
            <a:ext cx="4385310" cy="30098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34" name="Google Shape;134;p48"/>
          <p:cNvPicPr preferRelativeResize="0"/>
          <p:nvPr/>
        </p:nvPicPr>
        <p:blipFill rotWithShape="1">
          <a:blip r:embed="rId7">
            <a:alphaModFix/>
          </a:blip>
          <a:srcRect b="0" l="0" r="0" t="0"/>
          <a:stretch/>
        </p:blipFill>
        <p:spPr>
          <a:xfrm>
            <a:off x="7808427" y="4443014"/>
            <a:ext cx="1068773" cy="487361"/>
          </a:xfrm>
          <a:prstGeom prst="rect">
            <a:avLst/>
          </a:prstGeom>
          <a:noFill/>
          <a:ln>
            <a:noFill/>
          </a:ln>
        </p:spPr>
      </p:pic>
      <p:pic>
        <p:nvPicPr>
          <p:cNvPr id="135" name="Google Shape;135;p48"/>
          <p:cNvPicPr preferRelativeResize="0"/>
          <p:nvPr/>
        </p:nvPicPr>
        <p:blipFill rotWithShape="1">
          <a:blip r:embed="rId8">
            <a:alphaModFix/>
          </a:blip>
          <a:srcRect b="0" l="3024" r="3023" t="0"/>
          <a:stretch/>
        </p:blipFill>
        <p:spPr>
          <a:xfrm>
            <a:off x="1697592" y="4528124"/>
            <a:ext cx="1987904" cy="440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36" name="Shape 136"/>
        <p:cNvGrpSpPr/>
        <p:nvPr/>
      </p:nvGrpSpPr>
      <p:grpSpPr>
        <a:xfrm>
          <a:off x="0" y="0"/>
          <a:ext cx="0" cy="0"/>
          <a:chOff x="0" y="0"/>
          <a:chExt cx="0" cy="0"/>
        </a:xfrm>
      </p:grpSpPr>
      <p:sp>
        <p:nvSpPr>
          <p:cNvPr id="137" name="Google Shape;137;p49"/>
          <p:cNvSpPr txBox="1"/>
          <p:nvPr>
            <p:ph type="ctrTitle"/>
          </p:nvPr>
        </p:nvSpPr>
        <p:spPr>
          <a:xfrm>
            <a:off x="1143000" y="781050"/>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500"/>
              <a:buFont typeface="Roboto"/>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49"/>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type="blank">
  <p:cSld name="BLANK">
    <p:spTree>
      <p:nvGrpSpPr>
        <p:cNvPr id="139" name="Shape 13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or visualization">
  <p:cSld name="Chart or visualization">
    <p:spTree>
      <p:nvGrpSpPr>
        <p:cNvPr id="140" name="Shape 140"/>
        <p:cNvGrpSpPr/>
        <p:nvPr/>
      </p:nvGrpSpPr>
      <p:grpSpPr>
        <a:xfrm>
          <a:off x="0" y="0"/>
          <a:ext cx="0" cy="0"/>
          <a:chOff x="0" y="0"/>
          <a:chExt cx="0" cy="0"/>
        </a:xfrm>
      </p:grpSpPr>
      <p:sp>
        <p:nvSpPr>
          <p:cNvPr id="141" name="Google Shape;141;p51"/>
          <p:cNvSpPr txBox="1"/>
          <p:nvPr>
            <p:ph type="title"/>
          </p:nvPr>
        </p:nvSpPr>
        <p:spPr>
          <a:xfrm>
            <a:off x="629841" y="1480874"/>
            <a:ext cx="1774244"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Roboto"/>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51"/>
          <p:cNvSpPr txBox="1"/>
          <p:nvPr>
            <p:ph idx="1" type="body"/>
          </p:nvPr>
        </p:nvSpPr>
        <p:spPr>
          <a:xfrm>
            <a:off x="629841" y="2771775"/>
            <a:ext cx="1774244" cy="1629966"/>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750"/>
              </a:spcBef>
              <a:spcAft>
                <a:spcPts val="0"/>
              </a:spcAft>
              <a:buClr>
                <a:schemeClr val="lt1"/>
              </a:buClr>
              <a:buSzPts val="1200"/>
              <a:buFont typeface="Roboto"/>
              <a:buAutoNum type="arabicPeriod"/>
              <a:defRPr sz="1200">
                <a:solidFill>
                  <a:schemeClr val="lt1"/>
                </a:solidFill>
              </a:defRPr>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43" name="Google Shape;143;p51"/>
          <p:cNvSpPr/>
          <p:nvPr>
            <p:ph idx="2" type="chart"/>
          </p:nvPr>
        </p:nvSpPr>
        <p:spPr>
          <a:xfrm>
            <a:off x="3800476" y="228600"/>
            <a:ext cx="5079206" cy="42291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2100"/>
              <a:buFont typeface="Noto Sans Symbols"/>
              <a:buChar char="▪"/>
              <a:defRPr b="0" i="0" sz="2100" u="none" cap="none" strike="noStrike">
                <a:solidFill>
                  <a:schemeClr val="dk1"/>
                </a:solidFill>
                <a:latin typeface="Open Sans"/>
                <a:ea typeface="Open Sans"/>
                <a:cs typeface="Open Sans"/>
                <a:sym typeface="Open Sans"/>
              </a:defRPr>
            </a:lvl1pPr>
            <a:lvl2pPr lvl="1"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Open Sans"/>
                <a:ea typeface="Open Sans"/>
                <a:cs typeface="Open Sans"/>
                <a:sym typeface="Open Sans"/>
              </a:defRPr>
            </a:lvl2pPr>
            <a:lvl3pPr lvl="2" marR="0" rtl="0" algn="l">
              <a:lnSpc>
                <a:spcPct val="90000"/>
              </a:lnSpc>
              <a:spcBef>
                <a:spcPts val="375"/>
              </a:spcBef>
              <a:spcAft>
                <a:spcPts val="0"/>
              </a:spcAft>
              <a:buClr>
                <a:schemeClr val="dk1"/>
              </a:buClr>
              <a:buSzPts val="1500"/>
              <a:buFont typeface="Noto Sans Symbols"/>
              <a:buChar char="▪"/>
              <a:defRPr b="0" i="0" sz="1500" u="none" cap="none" strike="noStrike">
                <a:solidFill>
                  <a:schemeClr val="dk1"/>
                </a:solidFill>
                <a:latin typeface="Open Sans"/>
                <a:ea typeface="Open Sans"/>
                <a:cs typeface="Open Sans"/>
                <a:sym typeface="Open Sans"/>
              </a:defRPr>
            </a:lvl3pPr>
            <a:lvl4pPr lvl="3" marR="0" rtl="0" algn="l">
              <a:lnSpc>
                <a:spcPct val="90000"/>
              </a:lnSpc>
              <a:spcBef>
                <a:spcPts val="375"/>
              </a:spcBef>
              <a:spcAft>
                <a:spcPts val="0"/>
              </a:spcAft>
              <a:buClr>
                <a:schemeClr val="dk1"/>
              </a:buClr>
              <a:buSzPts val="1350"/>
              <a:buFont typeface="Noto Sans Symbols"/>
              <a:buChar char="▪"/>
              <a:defRPr b="0" i="0" sz="1350" u="none" cap="none" strike="noStrike">
                <a:solidFill>
                  <a:schemeClr val="dk1"/>
                </a:solidFill>
                <a:latin typeface="Open Sans"/>
                <a:ea typeface="Open Sans"/>
                <a:cs typeface="Open Sans"/>
                <a:sym typeface="Open Sans"/>
              </a:defRPr>
            </a:lvl4pPr>
            <a:lvl5pPr lvl="4" marR="0" rtl="0" algn="l">
              <a:lnSpc>
                <a:spcPct val="90000"/>
              </a:lnSpc>
              <a:spcBef>
                <a:spcPts val="375"/>
              </a:spcBef>
              <a:spcAft>
                <a:spcPts val="0"/>
              </a:spcAft>
              <a:buClr>
                <a:schemeClr val="dk1"/>
              </a:buClr>
              <a:buSzPts val="1350"/>
              <a:buFont typeface="Noto Sans Symbols"/>
              <a:buChar char="▪"/>
              <a:defRPr b="0" i="0" sz="1350" u="none" cap="none" strike="noStrike">
                <a:solidFill>
                  <a:schemeClr val="dk1"/>
                </a:solidFill>
                <a:latin typeface="Open Sans"/>
                <a:ea typeface="Open Sans"/>
                <a:cs typeface="Open Sans"/>
                <a:sym typeface="Open San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8" name="Shape 18"/>
        <p:cNvGrpSpPr/>
        <p:nvPr/>
      </p:nvGrpSpPr>
      <p:grpSpPr>
        <a:xfrm>
          <a:off x="0" y="0"/>
          <a:ext cx="0" cy="0"/>
          <a:chOff x="0" y="0"/>
          <a:chExt cx="0" cy="0"/>
        </a:xfrm>
      </p:grpSpPr>
      <p:pic>
        <p:nvPicPr>
          <p:cNvPr id="19" name="Google Shape;19;p34"/>
          <p:cNvPicPr preferRelativeResize="0"/>
          <p:nvPr/>
        </p:nvPicPr>
        <p:blipFill rotWithShape="1">
          <a:blip r:embed="rId2">
            <a:alphaModFix/>
          </a:blip>
          <a:srcRect b="0" l="0" r="63278" t="0"/>
          <a:stretch/>
        </p:blipFill>
        <p:spPr>
          <a:xfrm>
            <a:off x="7624814" y="202594"/>
            <a:ext cx="1274218" cy="488417"/>
          </a:xfrm>
          <a:prstGeom prst="rect">
            <a:avLst/>
          </a:prstGeom>
          <a:noFill/>
          <a:ln>
            <a:noFill/>
          </a:ln>
        </p:spPr>
      </p:pic>
      <p:sp>
        <p:nvSpPr>
          <p:cNvPr id="20" name="Google Shape;20;p34"/>
          <p:cNvSpPr txBox="1"/>
          <p:nvPr>
            <p:ph type="title"/>
          </p:nvPr>
        </p:nvSpPr>
        <p:spPr>
          <a:xfrm>
            <a:off x="628650" y="273844"/>
            <a:ext cx="7886700" cy="99417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612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4"/>
          <p:cNvSpPr txBox="1"/>
          <p:nvPr>
            <p:ph idx="1" type="body"/>
          </p:nvPr>
        </p:nvSpPr>
        <p:spPr>
          <a:xfrm>
            <a:off x="628650" y="1369219"/>
            <a:ext cx="7886700" cy="29058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161249"/>
              </a:buClr>
              <a:buSzPts val="2100"/>
              <a:buFont typeface="Arial"/>
              <a:buNone/>
              <a:defRPr>
                <a:latin typeface="Arial"/>
                <a:ea typeface="Arial"/>
                <a:cs typeface="Arial"/>
                <a:sym typeface="Arial"/>
              </a:defRPr>
            </a:lvl1pPr>
            <a:lvl2pPr indent="-228600" lvl="1" marL="914400" algn="l">
              <a:lnSpc>
                <a:spcPct val="90000"/>
              </a:lnSpc>
              <a:spcBef>
                <a:spcPts val="375"/>
              </a:spcBef>
              <a:spcAft>
                <a:spcPts val="0"/>
              </a:spcAft>
              <a:buClr>
                <a:srgbClr val="161249"/>
              </a:buClr>
              <a:buSzPts val="1800"/>
              <a:buNone/>
              <a:defRPr>
                <a:latin typeface="Arial"/>
                <a:ea typeface="Arial"/>
                <a:cs typeface="Arial"/>
                <a:sym typeface="Arial"/>
              </a:defRPr>
            </a:lvl2pPr>
            <a:lvl3pPr indent="-228600" lvl="2" marL="1371600" algn="l">
              <a:lnSpc>
                <a:spcPct val="90000"/>
              </a:lnSpc>
              <a:spcBef>
                <a:spcPts val="375"/>
              </a:spcBef>
              <a:spcAft>
                <a:spcPts val="0"/>
              </a:spcAft>
              <a:buClr>
                <a:srgbClr val="161249"/>
              </a:buClr>
              <a:buSzPts val="1500"/>
              <a:buNone/>
              <a:defRPr>
                <a:latin typeface="Arial"/>
                <a:ea typeface="Arial"/>
                <a:cs typeface="Arial"/>
                <a:sym typeface="Arial"/>
              </a:defRPr>
            </a:lvl3pPr>
            <a:lvl4pPr indent="-228600" lvl="3" marL="1828800" algn="l">
              <a:lnSpc>
                <a:spcPct val="90000"/>
              </a:lnSpc>
              <a:spcBef>
                <a:spcPts val="375"/>
              </a:spcBef>
              <a:spcAft>
                <a:spcPts val="0"/>
              </a:spcAft>
              <a:buClr>
                <a:srgbClr val="161249"/>
              </a:buClr>
              <a:buSzPts val="1350"/>
              <a:buNone/>
              <a:defRPr>
                <a:latin typeface="Arial"/>
                <a:ea typeface="Arial"/>
                <a:cs typeface="Arial"/>
                <a:sym typeface="Arial"/>
              </a:defRPr>
            </a:lvl4pPr>
            <a:lvl5pPr indent="-228600" lvl="4" marL="2286000" algn="l">
              <a:lnSpc>
                <a:spcPct val="90000"/>
              </a:lnSpc>
              <a:spcBef>
                <a:spcPts val="375"/>
              </a:spcBef>
              <a:spcAft>
                <a:spcPts val="0"/>
              </a:spcAft>
              <a:buClr>
                <a:srgbClr val="161249"/>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2" name="Google Shape;22;p34"/>
          <p:cNvPicPr preferRelativeResize="0"/>
          <p:nvPr/>
        </p:nvPicPr>
        <p:blipFill rotWithShape="1">
          <a:blip r:embed="rId3">
            <a:alphaModFix/>
          </a:blip>
          <a:srcRect b="0" l="0" r="0" t="0"/>
          <a:stretch/>
        </p:blipFill>
        <p:spPr>
          <a:xfrm>
            <a:off x="-83820" y="4894997"/>
            <a:ext cx="9304020" cy="380922"/>
          </a:xfrm>
          <a:prstGeom prst="rect">
            <a:avLst/>
          </a:prstGeom>
          <a:noFill/>
          <a:ln>
            <a:noFill/>
          </a:ln>
        </p:spPr>
      </p:pic>
      <p:pic>
        <p:nvPicPr>
          <p:cNvPr id="23" name="Google Shape;23;p34"/>
          <p:cNvPicPr preferRelativeResize="0"/>
          <p:nvPr/>
        </p:nvPicPr>
        <p:blipFill rotWithShape="1">
          <a:blip r:embed="rId4">
            <a:alphaModFix/>
          </a:blip>
          <a:srcRect b="0" l="3024" r="3023" t="0"/>
          <a:stretch/>
        </p:blipFill>
        <p:spPr>
          <a:xfrm>
            <a:off x="184968" y="4514834"/>
            <a:ext cx="1756648" cy="38890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2" type="secHead">
  <p:cSld name="SECTION_HEADER">
    <p:spTree>
      <p:nvGrpSpPr>
        <p:cNvPr id="144" name="Shape 144"/>
        <p:cNvGrpSpPr/>
        <p:nvPr/>
      </p:nvGrpSpPr>
      <p:grpSpPr>
        <a:xfrm>
          <a:off x="0" y="0"/>
          <a:ext cx="0" cy="0"/>
          <a:chOff x="0" y="0"/>
          <a:chExt cx="0" cy="0"/>
        </a:xfrm>
      </p:grpSpPr>
      <p:sp>
        <p:nvSpPr>
          <p:cNvPr id="145" name="Google Shape;145;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dk1"/>
              </a:buClr>
              <a:buSzPts val="1800"/>
              <a:buFont typeface="Open Sans"/>
              <a:buNone/>
              <a:defRPr b="0" i="0" sz="1800" u="none" cap="none" strike="noStrike">
                <a:solidFill>
                  <a:schemeClr val="dk1"/>
                </a:solidFill>
                <a:latin typeface="Open Sans"/>
                <a:ea typeface="Open Sans"/>
                <a:cs typeface="Open Sans"/>
                <a:sym typeface="Open Sans"/>
              </a:defRPr>
            </a:lvl1pPr>
            <a:lvl2pPr indent="0" lvl="1" marL="0" marR="0" rtl="0" algn="l">
              <a:spcBef>
                <a:spcPts val="0"/>
              </a:spcBef>
              <a:spcAft>
                <a:spcPts val="0"/>
              </a:spcAft>
              <a:buClr>
                <a:schemeClr val="dk1"/>
              </a:buClr>
              <a:buSzPts val="1800"/>
              <a:buFont typeface="Open Sans"/>
              <a:buNone/>
              <a:defRPr b="0" i="0" sz="1800" u="none" cap="none" strike="noStrike">
                <a:solidFill>
                  <a:schemeClr val="dk1"/>
                </a:solidFill>
                <a:latin typeface="Open Sans"/>
                <a:ea typeface="Open Sans"/>
                <a:cs typeface="Open Sans"/>
                <a:sym typeface="Open Sans"/>
              </a:defRPr>
            </a:lvl2pPr>
            <a:lvl3pPr indent="0" lvl="2" marL="0" marR="0" rtl="0" algn="l">
              <a:spcBef>
                <a:spcPts val="0"/>
              </a:spcBef>
              <a:spcAft>
                <a:spcPts val="0"/>
              </a:spcAft>
              <a:buClr>
                <a:schemeClr val="dk1"/>
              </a:buClr>
              <a:buSzPts val="1800"/>
              <a:buFont typeface="Open Sans"/>
              <a:buNone/>
              <a:defRPr b="0" i="0" sz="1800" u="none" cap="none" strike="noStrike">
                <a:solidFill>
                  <a:schemeClr val="dk1"/>
                </a:solidFill>
                <a:latin typeface="Open Sans"/>
                <a:ea typeface="Open Sans"/>
                <a:cs typeface="Open Sans"/>
                <a:sym typeface="Open Sans"/>
              </a:defRPr>
            </a:lvl3pPr>
            <a:lvl4pPr indent="0" lvl="3" marL="0" marR="0" rtl="0" algn="l">
              <a:spcBef>
                <a:spcPts val="0"/>
              </a:spcBef>
              <a:spcAft>
                <a:spcPts val="0"/>
              </a:spcAft>
              <a:buClr>
                <a:schemeClr val="dk1"/>
              </a:buClr>
              <a:buSzPts val="1800"/>
              <a:buFont typeface="Open Sans"/>
              <a:buNone/>
              <a:defRPr b="0" i="0" sz="1800" u="none" cap="none" strike="noStrike">
                <a:solidFill>
                  <a:schemeClr val="dk1"/>
                </a:solidFill>
                <a:latin typeface="Open Sans"/>
                <a:ea typeface="Open Sans"/>
                <a:cs typeface="Open Sans"/>
                <a:sym typeface="Open Sans"/>
              </a:defRPr>
            </a:lvl4pPr>
            <a:lvl5pPr indent="0" lvl="4" marL="0" marR="0" rtl="0" algn="l">
              <a:spcBef>
                <a:spcPts val="0"/>
              </a:spcBef>
              <a:spcAft>
                <a:spcPts val="0"/>
              </a:spcAft>
              <a:buClr>
                <a:schemeClr val="dk1"/>
              </a:buClr>
              <a:buSzPts val="1800"/>
              <a:buFont typeface="Open Sans"/>
              <a:buNone/>
              <a:defRPr b="0" i="0" sz="1800" u="none" cap="none" strike="noStrike">
                <a:solidFill>
                  <a:schemeClr val="dk1"/>
                </a:solidFill>
                <a:latin typeface="Open Sans"/>
                <a:ea typeface="Open Sans"/>
                <a:cs typeface="Open Sans"/>
                <a:sym typeface="Open Sans"/>
              </a:defRPr>
            </a:lvl5pPr>
            <a:lvl6pPr indent="0" lvl="5" marL="0" marR="0" rtl="0" algn="l">
              <a:spcBef>
                <a:spcPts val="0"/>
              </a:spcBef>
              <a:spcAft>
                <a:spcPts val="0"/>
              </a:spcAft>
              <a:buClr>
                <a:schemeClr val="dk1"/>
              </a:buClr>
              <a:buSzPts val="1800"/>
              <a:buFont typeface="Open Sans"/>
              <a:buNone/>
              <a:defRPr b="0" i="0" sz="1800" u="none" cap="none" strike="noStrike">
                <a:solidFill>
                  <a:schemeClr val="dk1"/>
                </a:solidFill>
                <a:latin typeface="Open Sans"/>
                <a:ea typeface="Open Sans"/>
                <a:cs typeface="Open Sans"/>
                <a:sym typeface="Open Sans"/>
              </a:defRPr>
            </a:lvl6pPr>
            <a:lvl7pPr indent="0" lvl="6" marL="0" marR="0" rtl="0" algn="l">
              <a:spcBef>
                <a:spcPts val="0"/>
              </a:spcBef>
              <a:spcAft>
                <a:spcPts val="0"/>
              </a:spcAft>
              <a:buClr>
                <a:schemeClr val="dk1"/>
              </a:buClr>
              <a:buSzPts val="1800"/>
              <a:buFont typeface="Open Sans"/>
              <a:buNone/>
              <a:defRPr b="0" i="0" sz="1800" u="none" cap="none" strike="noStrike">
                <a:solidFill>
                  <a:schemeClr val="dk1"/>
                </a:solidFill>
                <a:latin typeface="Open Sans"/>
                <a:ea typeface="Open Sans"/>
                <a:cs typeface="Open Sans"/>
                <a:sym typeface="Open Sans"/>
              </a:defRPr>
            </a:lvl7pPr>
            <a:lvl8pPr indent="0" lvl="7" marL="0" marR="0" rtl="0" algn="l">
              <a:spcBef>
                <a:spcPts val="0"/>
              </a:spcBef>
              <a:spcAft>
                <a:spcPts val="0"/>
              </a:spcAft>
              <a:buClr>
                <a:schemeClr val="dk1"/>
              </a:buClr>
              <a:buSzPts val="1800"/>
              <a:buFont typeface="Open Sans"/>
              <a:buNone/>
              <a:defRPr b="0" i="0" sz="1800" u="none" cap="none" strike="noStrike">
                <a:solidFill>
                  <a:schemeClr val="dk1"/>
                </a:solidFill>
                <a:latin typeface="Open Sans"/>
                <a:ea typeface="Open Sans"/>
                <a:cs typeface="Open Sans"/>
                <a:sym typeface="Open Sans"/>
              </a:defRPr>
            </a:lvl8pPr>
            <a:lvl9pPr indent="0" lvl="8" marL="0" marR="0" rtl="0" algn="l">
              <a:spcBef>
                <a:spcPts val="0"/>
              </a:spcBef>
              <a:spcAft>
                <a:spcPts val="0"/>
              </a:spcAft>
              <a:buClr>
                <a:schemeClr val="dk1"/>
              </a:buClr>
              <a:buSzPts val="1800"/>
              <a:buFont typeface="Open Sans"/>
              <a:buNone/>
              <a:defRPr b="0" i="0" sz="1800" u="none" cap="none" strike="noStrike">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Background">
  <p:cSld name="Black Background">
    <p:spTree>
      <p:nvGrpSpPr>
        <p:cNvPr id="146" name="Shape 14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Table of Conten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35"/>
          <p:cNvSpPr txBox="1"/>
          <p:nvPr>
            <p:ph type="title"/>
          </p:nvPr>
        </p:nvSpPr>
        <p:spPr>
          <a:xfrm>
            <a:off x="628650" y="682900"/>
            <a:ext cx="2863215" cy="138345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5"/>
          <p:cNvSpPr txBox="1"/>
          <p:nvPr>
            <p:ph idx="1" type="body"/>
          </p:nvPr>
        </p:nvSpPr>
        <p:spPr>
          <a:xfrm>
            <a:off x="3983426" y="682899"/>
            <a:ext cx="4606283" cy="1149289"/>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750"/>
              </a:spcBef>
              <a:spcAft>
                <a:spcPts val="0"/>
              </a:spcAft>
              <a:buClr>
                <a:schemeClr val="lt1"/>
              </a:buClr>
              <a:buSzPts val="1500"/>
              <a:buFont typeface="Calibri"/>
              <a:buAutoNum type="arabicPeriod"/>
              <a:defRPr b="0" sz="1500">
                <a:solidFill>
                  <a:schemeClr val="lt1"/>
                </a:solidFill>
                <a:latin typeface="Arial"/>
                <a:ea typeface="Arial"/>
                <a:cs typeface="Arial"/>
                <a:sym typeface="Arial"/>
              </a:defRPr>
            </a:lvl1pPr>
            <a:lvl2pPr indent="-314325" lvl="1" marL="914400" algn="l">
              <a:lnSpc>
                <a:spcPct val="90000"/>
              </a:lnSpc>
              <a:spcBef>
                <a:spcPts val="375"/>
              </a:spcBef>
              <a:spcAft>
                <a:spcPts val="0"/>
              </a:spcAft>
              <a:buClr>
                <a:schemeClr val="lt1"/>
              </a:buClr>
              <a:buSzPts val="1350"/>
              <a:buFont typeface="Calibri"/>
              <a:buAutoNum type="arabicPeriod"/>
              <a:defRPr sz="1350">
                <a:solidFill>
                  <a:schemeClr val="lt1"/>
                </a:solidFill>
                <a:latin typeface="Arial"/>
                <a:ea typeface="Arial"/>
                <a:cs typeface="Arial"/>
                <a:sym typeface="Arial"/>
              </a:defRPr>
            </a:lvl2pPr>
            <a:lvl3pPr indent="-304800" lvl="2" marL="1371600" algn="l">
              <a:lnSpc>
                <a:spcPct val="90000"/>
              </a:lnSpc>
              <a:spcBef>
                <a:spcPts val="375"/>
              </a:spcBef>
              <a:spcAft>
                <a:spcPts val="0"/>
              </a:spcAft>
              <a:buClr>
                <a:schemeClr val="lt1"/>
              </a:buClr>
              <a:buSzPts val="1200"/>
              <a:buFont typeface="Calibri"/>
              <a:buAutoNum type="arabicPeriod"/>
              <a:defRPr sz="1200">
                <a:solidFill>
                  <a:schemeClr val="lt1"/>
                </a:solidFill>
                <a:latin typeface="Arial"/>
                <a:ea typeface="Arial"/>
                <a:cs typeface="Arial"/>
                <a:sym typeface="Arial"/>
              </a:defRPr>
            </a:lvl3pPr>
            <a:lvl4pPr indent="-295275" lvl="3" marL="1828800" algn="l">
              <a:lnSpc>
                <a:spcPct val="90000"/>
              </a:lnSpc>
              <a:spcBef>
                <a:spcPts val="375"/>
              </a:spcBef>
              <a:spcAft>
                <a:spcPts val="0"/>
              </a:spcAft>
              <a:buClr>
                <a:schemeClr val="lt1"/>
              </a:buClr>
              <a:buSzPts val="1050"/>
              <a:buFont typeface="Calibri"/>
              <a:buAutoNum type="arabicPeriod"/>
              <a:defRPr sz="1050">
                <a:solidFill>
                  <a:schemeClr val="lt1"/>
                </a:solidFill>
                <a:latin typeface="Arial"/>
                <a:ea typeface="Arial"/>
                <a:cs typeface="Arial"/>
                <a:sym typeface="Arial"/>
              </a:defRPr>
            </a:lvl4pPr>
            <a:lvl5pPr indent="-295275" lvl="4" marL="2286000" algn="l">
              <a:lnSpc>
                <a:spcPct val="90000"/>
              </a:lnSpc>
              <a:spcBef>
                <a:spcPts val="375"/>
              </a:spcBef>
              <a:spcAft>
                <a:spcPts val="0"/>
              </a:spcAft>
              <a:buClr>
                <a:schemeClr val="lt1"/>
              </a:buClr>
              <a:buSzPts val="1050"/>
              <a:buFont typeface="Calibri"/>
              <a:buAutoNum type="arabicPeriod"/>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35"/>
          <p:cNvSpPr/>
          <p:nvPr/>
        </p:nvSpPr>
        <p:spPr>
          <a:xfrm flipH="1" rot="10800000">
            <a:off x="0" y="4248398"/>
            <a:ext cx="9144000" cy="9708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pic>
        <p:nvPicPr>
          <p:cNvPr id="28" name="Google Shape;28;p35"/>
          <p:cNvPicPr preferRelativeResize="0"/>
          <p:nvPr/>
        </p:nvPicPr>
        <p:blipFill rotWithShape="1">
          <a:blip r:embed="rId3">
            <a:alphaModFix/>
          </a:blip>
          <a:srcRect b="0" l="0" r="0" t="0"/>
          <a:stretch/>
        </p:blipFill>
        <p:spPr>
          <a:xfrm>
            <a:off x="4572000" y="4435832"/>
            <a:ext cx="775407" cy="547632"/>
          </a:xfrm>
          <a:prstGeom prst="rect">
            <a:avLst/>
          </a:prstGeom>
          <a:noFill/>
          <a:ln>
            <a:noFill/>
          </a:ln>
        </p:spPr>
      </p:pic>
      <p:pic>
        <p:nvPicPr>
          <p:cNvPr id="29" name="Google Shape;29;p35"/>
          <p:cNvPicPr preferRelativeResize="0"/>
          <p:nvPr/>
        </p:nvPicPr>
        <p:blipFill rotWithShape="1">
          <a:blip r:embed="rId4">
            <a:alphaModFix/>
          </a:blip>
          <a:srcRect b="0" l="0" r="0" t="0"/>
          <a:stretch/>
        </p:blipFill>
        <p:spPr>
          <a:xfrm>
            <a:off x="5572275" y="4556846"/>
            <a:ext cx="858148" cy="352949"/>
          </a:xfrm>
          <a:prstGeom prst="rect">
            <a:avLst/>
          </a:prstGeom>
          <a:noFill/>
          <a:ln>
            <a:noFill/>
          </a:ln>
        </p:spPr>
      </p:pic>
      <p:pic>
        <p:nvPicPr>
          <p:cNvPr id="30" name="Google Shape;30;p35"/>
          <p:cNvPicPr preferRelativeResize="0"/>
          <p:nvPr/>
        </p:nvPicPr>
        <p:blipFill rotWithShape="1">
          <a:blip r:embed="rId5">
            <a:alphaModFix/>
          </a:blip>
          <a:srcRect b="0" l="0" r="0" t="0"/>
          <a:stretch/>
        </p:blipFill>
        <p:spPr>
          <a:xfrm>
            <a:off x="6725411" y="4559992"/>
            <a:ext cx="845283" cy="370912"/>
          </a:xfrm>
          <a:prstGeom prst="rect">
            <a:avLst/>
          </a:prstGeom>
          <a:noFill/>
          <a:ln>
            <a:noFill/>
          </a:ln>
        </p:spPr>
      </p:pic>
      <p:pic>
        <p:nvPicPr>
          <p:cNvPr id="31" name="Google Shape;31;p35"/>
          <p:cNvPicPr preferRelativeResize="0"/>
          <p:nvPr/>
        </p:nvPicPr>
        <p:blipFill rotWithShape="1">
          <a:blip r:embed="rId6">
            <a:alphaModFix/>
          </a:blip>
          <a:srcRect b="0" l="3024" r="3023" t="0"/>
          <a:stretch/>
        </p:blipFill>
        <p:spPr>
          <a:xfrm>
            <a:off x="1697592" y="4528124"/>
            <a:ext cx="1987904" cy="440100"/>
          </a:xfrm>
          <a:prstGeom prst="rect">
            <a:avLst/>
          </a:prstGeom>
          <a:noFill/>
          <a:ln>
            <a:noFill/>
          </a:ln>
        </p:spPr>
      </p:pic>
      <p:pic>
        <p:nvPicPr>
          <p:cNvPr id="32" name="Google Shape;32;p35"/>
          <p:cNvPicPr preferRelativeResize="0"/>
          <p:nvPr/>
        </p:nvPicPr>
        <p:blipFill rotWithShape="1">
          <a:blip r:embed="rId7">
            <a:alphaModFix/>
          </a:blip>
          <a:srcRect b="0" l="0" r="63278" t="0"/>
          <a:stretch/>
        </p:blipFill>
        <p:spPr>
          <a:xfrm>
            <a:off x="211687" y="4503966"/>
            <a:ext cx="1274218" cy="488417"/>
          </a:xfrm>
          <a:prstGeom prst="rect">
            <a:avLst/>
          </a:prstGeom>
          <a:noFill/>
          <a:ln>
            <a:noFill/>
          </a:ln>
        </p:spPr>
      </p:pic>
      <p:cxnSp>
        <p:nvCxnSpPr>
          <p:cNvPr id="33" name="Google Shape;33;p35"/>
          <p:cNvCxnSpPr/>
          <p:nvPr/>
        </p:nvCxnSpPr>
        <p:spPr>
          <a:xfrm rot="10800000">
            <a:off x="3733312" y="687331"/>
            <a:ext cx="0" cy="3050279"/>
          </a:xfrm>
          <a:prstGeom prst="straightConnector1">
            <a:avLst/>
          </a:prstGeom>
          <a:noFill/>
          <a:ln cap="flat" cmpd="sng" w="15875">
            <a:solidFill>
              <a:srgbClr val="11AA81"/>
            </a:solidFill>
            <a:prstDash val="solid"/>
            <a:miter lim="800000"/>
            <a:headEnd len="sm" w="sm" type="none"/>
            <a:tailEnd len="sm" w="sm" type="none"/>
          </a:ln>
        </p:spPr>
      </p:cxnSp>
      <p:pic>
        <p:nvPicPr>
          <p:cNvPr id="34" name="Google Shape;34;p35"/>
          <p:cNvPicPr preferRelativeResize="0"/>
          <p:nvPr/>
        </p:nvPicPr>
        <p:blipFill rotWithShape="1">
          <a:blip r:embed="rId8">
            <a:alphaModFix/>
          </a:blip>
          <a:srcRect b="0" l="0" r="0" t="0"/>
          <a:stretch/>
        </p:blipFill>
        <p:spPr>
          <a:xfrm>
            <a:off x="7808427" y="4443014"/>
            <a:ext cx="1068773" cy="4873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35" name="Shape 35"/>
        <p:cNvGrpSpPr/>
        <p:nvPr/>
      </p:nvGrpSpPr>
      <p:grpSpPr>
        <a:xfrm>
          <a:off x="0" y="0"/>
          <a:ext cx="0" cy="0"/>
          <a:chOff x="0" y="0"/>
          <a:chExt cx="0" cy="0"/>
        </a:xfrm>
      </p:grpSpPr>
      <p:pic>
        <p:nvPicPr>
          <p:cNvPr descr="A picture containing shape&#10;&#10;Description automatically generated" id="36" name="Google Shape;36;p36"/>
          <p:cNvPicPr preferRelativeResize="0"/>
          <p:nvPr/>
        </p:nvPicPr>
        <p:blipFill rotWithShape="1">
          <a:blip r:embed="rId2">
            <a:alphaModFix amt="27000"/>
          </a:blip>
          <a:srcRect b="0" l="0" r="0" t="0"/>
          <a:stretch/>
        </p:blipFill>
        <p:spPr>
          <a:xfrm>
            <a:off x="5958140" y="2038825"/>
            <a:ext cx="3755545" cy="3437279"/>
          </a:xfrm>
          <a:prstGeom prst="rect">
            <a:avLst/>
          </a:prstGeom>
          <a:noFill/>
          <a:ln>
            <a:noFill/>
          </a:ln>
        </p:spPr>
      </p:pic>
      <p:pic>
        <p:nvPicPr>
          <p:cNvPr id="37" name="Google Shape;37;p36"/>
          <p:cNvPicPr preferRelativeResize="0"/>
          <p:nvPr/>
        </p:nvPicPr>
        <p:blipFill rotWithShape="1">
          <a:blip r:embed="rId3">
            <a:alphaModFix/>
          </a:blip>
          <a:srcRect b="0" l="0" r="63278" t="0"/>
          <a:stretch/>
        </p:blipFill>
        <p:spPr>
          <a:xfrm>
            <a:off x="7624814" y="202594"/>
            <a:ext cx="1274218" cy="488417"/>
          </a:xfrm>
          <a:prstGeom prst="rect">
            <a:avLst/>
          </a:prstGeom>
          <a:noFill/>
          <a:ln>
            <a:noFill/>
          </a:ln>
        </p:spPr>
      </p:pic>
      <p:sp>
        <p:nvSpPr>
          <p:cNvPr id="38" name="Google Shape;38;p36"/>
          <p:cNvSpPr txBox="1"/>
          <p:nvPr>
            <p:ph type="title"/>
          </p:nvPr>
        </p:nvSpPr>
        <p:spPr>
          <a:xfrm>
            <a:off x="628650" y="273844"/>
            <a:ext cx="7886700" cy="99417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612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6"/>
          <p:cNvSpPr txBox="1"/>
          <p:nvPr>
            <p:ph idx="1" type="body"/>
          </p:nvPr>
        </p:nvSpPr>
        <p:spPr>
          <a:xfrm>
            <a:off x="628650" y="1369218"/>
            <a:ext cx="7886700" cy="1419363"/>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161249"/>
              </a:buClr>
              <a:buSzPts val="2100"/>
              <a:buNone/>
              <a:defRPr>
                <a:latin typeface="Arial"/>
                <a:ea typeface="Arial"/>
                <a:cs typeface="Arial"/>
                <a:sym typeface="Arial"/>
              </a:defRPr>
            </a:lvl1pPr>
            <a:lvl2pPr indent="-228600" lvl="1" marL="914400" algn="l">
              <a:lnSpc>
                <a:spcPct val="90000"/>
              </a:lnSpc>
              <a:spcBef>
                <a:spcPts val="375"/>
              </a:spcBef>
              <a:spcAft>
                <a:spcPts val="0"/>
              </a:spcAft>
              <a:buClr>
                <a:srgbClr val="161249"/>
              </a:buClr>
              <a:buSzPts val="1800"/>
              <a:buNone/>
              <a:defRPr>
                <a:latin typeface="Arial"/>
                <a:ea typeface="Arial"/>
                <a:cs typeface="Arial"/>
                <a:sym typeface="Arial"/>
              </a:defRPr>
            </a:lvl2pPr>
            <a:lvl3pPr indent="-228600" lvl="2" marL="1371600" algn="l">
              <a:lnSpc>
                <a:spcPct val="90000"/>
              </a:lnSpc>
              <a:spcBef>
                <a:spcPts val="375"/>
              </a:spcBef>
              <a:spcAft>
                <a:spcPts val="0"/>
              </a:spcAft>
              <a:buClr>
                <a:srgbClr val="161249"/>
              </a:buClr>
              <a:buSzPts val="1500"/>
              <a:buNone/>
              <a:defRPr>
                <a:latin typeface="Arial"/>
                <a:ea typeface="Arial"/>
                <a:cs typeface="Arial"/>
                <a:sym typeface="Arial"/>
              </a:defRPr>
            </a:lvl3pPr>
            <a:lvl4pPr indent="-228600" lvl="3" marL="1828800" algn="l">
              <a:lnSpc>
                <a:spcPct val="90000"/>
              </a:lnSpc>
              <a:spcBef>
                <a:spcPts val="375"/>
              </a:spcBef>
              <a:spcAft>
                <a:spcPts val="0"/>
              </a:spcAft>
              <a:buClr>
                <a:srgbClr val="161249"/>
              </a:buClr>
              <a:buSzPts val="1350"/>
              <a:buNone/>
              <a:defRPr>
                <a:latin typeface="Arial"/>
                <a:ea typeface="Arial"/>
                <a:cs typeface="Arial"/>
                <a:sym typeface="Arial"/>
              </a:defRPr>
            </a:lvl4pPr>
            <a:lvl5pPr indent="-228600" lvl="4" marL="2286000" algn="l">
              <a:lnSpc>
                <a:spcPct val="90000"/>
              </a:lnSpc>
              <a:spcBef>
                <a:spcPts val="375"/>
              </a:spcBef>
              <a:spcAft>
                <a:spcPts val="0"/>
              </a:spcAft>
              <a:buClr>
                <a:srgbClr val="161249"/>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40" name="Google Shape;40;p36"/>
          <p:cNvPicPr preferRelativeResize="0"/>
          <p:nvPr/>
        </p:nvPicPr>
        <p:blipFill rotWithShape="1">
          <a:blip r:embed="rId4">
            <a:alphaModFix/>
          </a:blip>
          <a:srcRect b="0" l="0" r="0" t="0"/>
          <a:stretch/>
        </p:blipFill>
        <p:spPr>
          <a:xfrm>
            <a:off x="-83820" y="4894997"/>
            <a:ext cx="9304020" cy="380922"/>
          </a:xfrm>
          <a:prstGeom prst="rect">
            <a:avLst/>
          </a:prstGeom>
          <a:noFill/>
          <a:ln>
            <a:noFill/>
          </a:ln>
        </p:spPr>
      </p:pic>
      <p:pic>
        <p:nvPicPr>
          <p:cNvPr id="41" name="Google Shape;41;p36"/>
          <p:cNvPicPr preferRelativeResize="0"/>
          <p:nvPr/>
        </p:nvPicPr>
        <p:blipFill rotWithShape="1">
          <a:blip r:embed="rId5">
            <a:alphaModFix/>
          </a:blip>
          <a:srcRect b="0" l="3024" r="3023" t="0"/>
          <a:stretch/>
        </p:blipFill>
        <p:spPr>
          <a:xfrm>
            <a:off x="184968" y="4514834"/>
            <a:ext cx="1756648" cy="3889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Graph">
  <p:cSld name="Content and Graph">
    <p:spTree>
      <p:nvGrpSpPr>
        <p:cNvPr id="42" name="Shape 42"/>
        <p:cNvGrpSpPr/>
        <p:nvPr/>
      </p:nvGrpSpPr>
      <p:grpSpPr>
        <a:xfrm>
          <a:off x="0" y="0"/>
          <a:ext cx="0" cy="0"/>
          <a:chOff x="0" y="0"/>
          <a:chExt cx="0" cy="0"/>
        </a:xfrm>
      </p:grpSpPr>
      <p:pic>
        <p:nvPicPr>
          <p:cNvPr id="43" name="Google Shape;43;p37"/>
          <p:cNvPicPr preferRelativeResize="0"/>
          <p:nvPr/>
        </p:nvPicPr>
        <p:blipFill rotWithShape="1">
          <a:blip r:embed="rId2">
            <a:alphaModFix/>
          </a:blip>
          <a:srcRect b="0" l="0" r="63278" t="0"/>
          <a:stretch/>
        </p:blipFill>
        <p:spPr>
          <a:xfrm>
            <a:off x="7684815" y="4437664"/>
            <a:ext cx="1274218" cy="488417"/>
          </a:xfrm>
          <a:prstGeom prst="rect">
            <a:avLst/>
          </a:prstGeom>
          <a:noFill/>
          <a:ln>
            <a:noFill/>
          </a:ln>
        </p:spPr>
      </p:pic>
      <p:sp>
        <p:nvSpPr>
          <p:cNvPr id="44" name="Google Shape;44;p37"/>
          <p:cNvSpPr txBox="1"/>
          <p:nvPr>
            <p:ph type="title"/>
          </p:nvPr>
        </p:nvSpPr>
        <p:spPr>
          <a:xfrm>
            <a:off x="628650" y="682900"/>
            <a:ext cx="4067175" cy="99417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612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7"/>
          <p:cNvSpPr txBox="1"/>
          <p:nvPr>
            <p:ph idx="1" type="body"/>
          </p:nvPr>
        </p:nvSpPr>
        <p:spPr>
          <a:xfrm>
            <a:off x="628650" y="1778275"/>
            <a:ext cx="4067175" cy="224075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161249"/>
              </a:buClr>
              <a:buSzPts val="2100"/>
              <a:buNone/>
              <a:defRPr>
                <a:latin typeface="Arial"/>
                <a:ea typeface="Arial"/>
                <a:cs typeface="Arial"/>
                <a:sym typeface="Arial"/>
              </a:defRPr>
            </a:lvl1pPr>
            <a:lvl2pPr indent="-228600" lvl="1" marL="914400" algn="l">
              <a:lnSpc>
                <a:spcPct val="90000"/>
              </a:lnSpc>
              <a:spcBef>
                <a:spcPts val="375"/>
              </a:spcBef>
              <a:spcAft>
                <a:spcPts val="0"/>
              </a:spcAft>
              <a:buClr>
                <a:srgbClr val="161249"/>
              </a:buClr>
              <a:buSzPts val="1800"/>
              <a:buNone/>
              <a:defRPr>
                <a:latin typeface="Arial"/>
                <a:ea typeface="Arial"/>
                <a:cs typeface="Arial"/>
                <a:sym typeface="Arial"/>
              </a:defRPr>
            </a:lvl2pPr>
            <a:lvl3pPr indent="-228600" lvl="2" marL="1371600" algn="l">
              <a:lnSpc>
                <a:spcPct val="90000"/>
              </a:lnSpc>
              <a:spcBef>
                <a:spcPts val="375"/>
              </a:spcBef>
              <a:spcAft>
                <a:spcPts val="0"/>
              </a:spcAft>
              <a:buClr>
                <a:srgbClr val="161249"/>
              </a:buClr>
              <a:buSzPts val="1500"/>
              <a:buNone/>
              <a:defRPr>
                <a:latin typeface="Arial"/>
                <a:ea typeface="Arial"/>
                <a:cs typeface="Arial"/>
                <a:sym typeface="Arial"/>
              </a:defRPr>
            </a:lvl3pPr>
            <a:lvl4pPr indent="-228600" lvl="3" marL="1828800" algn="l">
              <a:lnSpc>
                <a:spcPct val="90000"/>
              </a:lnSpc>
              <a:spcBef>
                <a:spcPts val="375"/>
              </a:spcBef>
              <a:spcAft>
                <a:spcPts val="0"/>
              </a:spcAft>
              <a:buClr>
                <a:srgbClr val="161249"/>
              </a:buClr>
              <a:buSzPts val="1350"/>
              <a:buNone/>
              <a:defRPr>
                <a:latin typeface="Arial"/>
                <a:ea typeface="Arial"/>
                <a:cs typeface="Arial"/>
                <a:sym typeface="Arial"/>
              </a:defRPr>
            </a:lvl4pPr>
            <a:lvl5pPr indent="-228600" lvl="4" marL="2286000" algn="l">
              <a:lnSpc>
                <a:spcPct val="90000"/>
              </a:lnSpc>
              <a:spcBef>
                <a:spcPts val="375"/>
              </a:spcBef>
              <a:spcAft>
                <a:spcPts val="0"/>
              </a:spcAft>
              <a:buClr>
                <a:srgbClr val="161249"/>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46" name="Google Shape;46;p37"/>
          <p:cNvPicPr preferRelativeResize="0"/>
          <p:nvPr/>
        </p:nvPicPr>
        <p:blipFill rotWithShape="1">
          <a:blip r:embed="rId3">
            <a:alphaModFix/>
          </a:blip>
          <a:srcRect b="0" l="0" r="0" t="0"/>
          <a:stretch/>
        </p:blipFill>
        <p:spPr>
          <a:xfrm>
            <a:off x="-83820" y="4894997"/>
            <a:ext cx="9304020" cy="380922"/>
          </a:xfrm>
          <a:prstGeom prst="rect">
            <a:avLst/>
          </a:prstGeom>
          <a:noFill/>
          <a:ln>
            <a:noFill/>
          </a:ln>
        </p:spPr>
      </p:pic>
      <p:pic>
        <p:nvPicPr>
          <p:cNvPr id="47" name="Google Shape;47;p37"/>
          <p:cNvPicPr preferRelativeResize="0"/>
          <p:nvPr/>
        </p:nvPicPr>
        <p:blipFill rotWithShape="1">
          <a:blip r:embed="rId4">
            <a:alphaModFix/>
          </a:blip>
          <a:srcRect b="0" l="3024" r="3023" t="0"/>
          <a:stretch/>
        </p:blipFill>
        <p:spPr>
          <a:xfrm>
            <a:off x="184968" y="4514834"/>
            <a:ext cx="1756648" cy="3889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8" name="Shape 48"/>
        <p:cNvGrpSpPr/>
        <p:nvPr/>
      </p:nvGrpSpPr>
      <p:grpSpPr>
        <a:xfrm>
          <a:off x="0" y="0"/>
          <a:ext cx="0" cy="0"/>
          <a:chOff x="0" y="0"/>
          <a:chExt cx="0" cy="0"/>
        </a:xfrm>
      </p:grpSpPr>
      <p:pic>
        <p:nvPicPr>
          <p:cNvPr id="49" name="Google Shape;49;p38"/>
          <p:cNvPicPr preferRelativeResize="0"/>
          <p:nvPr/>
        </p:nvPicPr>
        <p:blipFill rotWithShape="1">
          <a:blip r:embed="rId2">
            <a:alphaModFix/>
          </a:blip>
          <a:srcRect b="0" l="0" r="63278" t="0"/>
          <a:stretch/>
        </p:blipFill>
        <p:spPr>
          <a:xfrm>
            <a:off x="7624814" y="202594"/>
            <a:ext cx="1274218" cy="488417"/>
          </a:xfrm>
          <a:prstGeom prst="rect">
            <a:avLst/>
          </a:prstGeom>
          <a:noFill/>
          <a:ln>
            <a:noFill/>
          </a:ln>
        </p:spPr>
      </p:pic>
      <p:pic>
        <p:nvPicPr>
          <p:cNvPr id="50" name="Google Shape;50;p38"/>
          <p:cNvPicPr preferRelativeResize="0"/>
          <p:nvPr/>
        </p:nvPicPr>
        <p:blipFill rotWithShape="1">
          <a:blip r:embed="rId3">
            <a:alphaModFix/>
          </a:blip>
          <a:srcRect b="0" l="0" r="0" t="0"/>
          <a:stretch/>
        </p:blipFill>
        <p:spPr>
          <a:xfrm>
            <a:off x="-83820" y="4894997"/>
            <a:ext cx="9304020" cy="380922"/>
          </a:xfrm>
          <a:prstGeom prst="rect">
            <a:avLst/>
          </a:prstGeom>
          <a:noFill/>
          <a:ln>
            <a:noFill/>
          </a:ln>
        </p:spPr>
      </p:pic>
      <p:pic>
        <p:nvPicPr>
          <p:cNvPr id="51" name="Google Shape;51;p38"/>
          <p:cNvPicPr preferRelativeResize="0"/>
          <p:nvPr/>
        </p:nvPicPr>
        <p:blipFill rotWithShape="1">
          <a:blip r:embed="rId4">
            <a:alphaModFix/>
          </a:blip>
          <a:srcRect b="0" l="3024" r="3023" t="0"/>
          <a:stretch/>
        </p:blipFill>
        <p:spPr>
          <a:xfrm>
            <a:off x="184968" y="4514834"/>
            <a:ext cx="1756648" cy="3889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
  <p:cSld name="quotes">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39"/>
          <p:cNvSpPr/>
          <p:nvPr/>
        </p:nvSpPr>
        <p:spPr>
          <a:xfrm flipH="1" rot="10800000">
            <a:off x="0" y="4436706"/>
            <a:ext cx="9144000" cy="7824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pic>
        <p:nvPicPr>
          <p:cNvPr id="54" name="Google Shape;54;p39"/>
          <p:cNvPicPr preferRelativeResize="0"/>
          <p:nvPr/>
        </p:nvPicPr>
        <p:blipFill rotWithShape="1">
          <a:blip r:embed="rId3">
            <a:alphaModFix/>
          </a:blip>
          <a:srcRect b="0" l="3024" r="3023" t="0"/>
          <a:stretch/>
        </p:blipFill>
        <p:spPr>
          <a:xfrm>
            <a:off x="177278" y="4576442"/>
            <a:ext cx="1987904" cy="440100"/>
          </a:xfrm>
          <a:prstGeom prst="rect">
            <a:avLst/>
          </a:prstGeom>
          <a:noFill/>
          <a:ln>
            <a:noFill/>
          </a:ln>
        </p:spPr>
      </p:pic>
      <p:pic>
        <p:nvPicPr>
          <p:cNvPr id="55" name="Google Shape;55;p39"/>
          <p:cNvPicPr preferRelativeResize="0"/>
          <p:nvPr/>
        </p:nvPicPr>
        <p:blipFill rotWithShape="1">
          <a:blip r:embed="rId4">
            <a:alphaModFix/>
          </a:blip>
          <a:srcRect b="0" l="0" r="63278" t="0"/>
          <a:stretch/>
        </p:blipFill>
        <p:spPr>
          <a:xfrm>
            <a:off x="7692505" y="4552283"/>
            <a:ext cx="1274218" cy="4884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ing Green">
  <p:cSld name="Subheading Green">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40"/>
          <p:cNvSpPr txBox="1"/>
          <p:nvPr>
            <p:ph type="title"/>
          </p:nvPr>
        </p:nvSpPr>
        <p:spPr>
          <a:xfrm>
            <a:off x="840583" y="851217"/>
            <a:ext cx="2226624" cy="1358279"/>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8775"/>
              <a:buFont typeface="Arial"/>
              <a:buNone/>
              <a:defRPr sz="8775">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0"/>
          <p:cNvSpPr txBox="1"/>
          <p:nvPr>
            <p:ph idx="1" type="body"/>
          </p:nvPr>
        </p:nvSpPr>
        <p:spPr>
          <a:xfrm>
            <a:off x="863071" y="2564692"/>
            <a:ext cx="6614054" cy="29084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750"/>
              </a:spcBef>
              <a:spcAft>
                <a:spcPts val="0"/>
              </a:spcAft>
              <a:buClr>
                <a:schemeClr val="lt1"/>
              </a:buClr>
              <a:buSzPts val="2100"/>
              <a:buNone/>
              <a:defRPr b="1" sz="21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161249"/>
              </a:buClr>
              <a:buSzPts val="1500"/>
              <a:buNone/>
              <a:defRPr b="1" sz="1500"/>
            </a:lvl2pPr>
            <a:lvl3pPr indent="-228600" lvl="2" marL="1371600" algn="l">
              <a:lnSpc>
                <a:spcPct val="90000"/>
              </a:lnSpc>
              <a:spcBef>
                <a:spcPts val="375"/>
              </a:spcBef>
              <a:spcAft>
                <a:spcPts val="0"/>
              </a:spcAft>
              <a:buClr>
                <a:srgbClr val="161249"/>
              </a:buClr>
              <a:buSzPts val="1350"/>
              <a:buNone/>
              <a:defRPr b="1" sz="1350"/>
            </a:lvl3pPr>
            <a:lvl4pPr indent="-228600" lvl="3" marL="1828800" algn="l">
              <a:lnSpc>
                <a:spcPct val="90000"/>
              </a:lnSpc>
              <a:spcBef>
                <a:spcPts val="375"/>
              </a:spcBef>
              <a:spcAft>
                <a:spcPts val="0"/>
              </a:spcAft>
              <a:buClr>
                <a:srgbClr val="161249"/>
              </a:buClr>
              <a:buSzPts val="1200"/>
              <a:buNone/>
              <a:defRPr b="1" sz="1200"/>
            </a:lvl4pPr>
            <a:lvl5pPr indent="-228600" lvl="4" marL="2286000" algn="l">
              <a:lnSpc>
                <a:spcPct val="90000"/>
              </a:lnSpc>
              <a:spcBef>
                <a:spcPts val="375"/>
              </a:spcBef>
              <a:spcAft>
                <a:spcPts val="0"/>
              </a:spcAft>
              <a:buClr>
                <a:srgbClr val="161249"/>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9" name="Google Shape;59;p40"/>
          <p:cNvSpPr txBox="1"/>
          <p:nvPr>
            <p:ph idx="2" type="body"/>
          </p:nvPr>
        </p:nvSpPr>
        <p:spPr>
          <a:xfrm>
            <a:off x="863071" y="2981702"/>
            <a:ext cx="6614054" cy="726321"/>
          </a:xfrm>
          <a:prstGeom prst="rect">
            <a:avLst/>
          </a:prstGeom>
          <a:noFill/>
          <a:ln>
            <a:noFill/>
          </a:ln>
        </p:spPr>
        <p:txBody>
          <a:bodyPr anchorCtr="0" anchor="t" bIns="0" lIns="0" spcFirstLastPara="1" rIns="0" wrap="square" tIns="0">
            <a:noAutofit/>
          </a:bodyPr>
          <a:lstStyle>
            <a:lvl1pPr indent="-228600" lvl="0" marL="457200" algn="l">
              <a:lnSpc>
                <a:spcPct val="108000"/>
              </a:lnSpc>
              <a:spcBef>
                <a:spcPts val="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0" name="Google Shape;60;p40"/>
          <p:cNvSpPr/>
          <p:nvPr/>
        </p:nvSpPr>
        <p:spPr>
          <a:xfrm flipH="1" rot="10800000">
            <a:off x="0" y="4248398"/>
            <a:ext cx="9144000" cy="9708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cxnSp>
        <p:nvCxnSpPr>
          <p:cNvPr id="61" name="Google Shape;61;p40"/>
          <p:cNvCxnSpPr/>
          <p:nvPr/>
        </p:nvCxnSpPr>
        <p:spPr>
          <a:xfrm rot="10800000">
            <a:off x="840583" y="2209496"/>
            <a:ext cx="3923363" cy="0"/>
          </a:xfrm>
          <a:prstGeom prst="straightConnector1">
            <a:avLst/>
          </a:prstGeom>
          <a:noFill/>
          <a:ln cap="flat" cmpd="sng" w="15875">
            <a:solidFill>
              <a:srgbClr val="11AA81"/>
            </a:solidFill>
            <a:prstDash val="solid"/>
            <a:miter lim="800000"/>
            <a:headEnd len="sm" w="sm" type="none"/>
            <a:tailEnd len="sm" w="sm" type="none"/>
          </a:ln>
        </p:spPr>
      </p:cxnSp>
      <p:pic>
        <p:nvPicPr>
          <p:cNvPr id="62" name="Google Shape;62;p40"/>
          <p:cNvPicPr preferRelativeResize="0"/>
          <p:nvPr/>
        </p:nvPicPr>
        <p:blipFill rotWithShape="1">
          <a:blip r:embed="rId3">
            <a:alphaModFix/>
          </a:blip>
          <a:srcRect b="0" l="0" r="0" t="0"/>
          <a:stretch/>
        </p:blipFill>
        <p:spPr>
          <a:xfrm>
            <a:off x="4572000" y="4435832"/>
            <a:ext cx="775407" cy="547632"/>
          </a:xfrm>
          <a:prstGeom prst="rect">
            <a:avLst/>
          </a:prstGeom>
          <a:noFill/>
          <a:ln>
            <a:noFill/>
          </a:ln>
        </p:spPr>
      </p:pic>
      <p:pic>
        <p:nvPicPr>
          <p:cNvPr id="63" name="Google Shape;63;p40"/>
          <p:cNvPicPr preferRelativeResize="0"/>
          <p:nvPr/>
        </p:nvPicPr>
        <p:blipFill rotWithShape="1">
          <a:blip r:embed="rId4">
            <a:alphaModFix/>
          </a:blip>
          <a:srcRect b="0" l="0" r="0" t="0"/>
          <a:stretch/>
        </p:blipFill>
        <p:spPr>
          <a:xfrm>
            <a:off x="5572275" y="4556846"/>
            <a:ext cx="858148" cy="352949"/>
          </a:xfrm>
          <a:prstGeom prst="rect">
            <a:avLst/>
          </a:prstGeom>
          <a:noFill/>
          <a:ln>
            <a:noFill/>
          </a:ln>
        </p:spPr>
      </p:pic>
      <p:pic>
        <p:nvPicPr>
          <p:cNvPr id="64" name="Google Shape;64;p40"/>
          <p:cNvPicPr preferRelativeResize="0"/>
          <p:nvPr/>
        </p:nvPicPr>
        <p:blipFill rotWithShape="1">
          <a:blip r:embed="rId5">
            <a:alphaModFix/>
          </a:blip>
          <a:srcRect b="0" l="0" r="0" t="0"/>
          <a:stretch/>
        </p:blipFill>
        <p:spPr>
          <a:xfrm>
            <a:off x="6725411" y="4559992"/>
            <a:ext cx="845283" cy="370912"/>
          </a:xfrm>
          <a:prstGeom prst="rect">
            <a:avLst/>
          </a:prstGeom>
          <a:noFill/>
          <a:ln>
            <a:noFill/>
          </a:ln>
        </p:spPr>
      </p:pic>
      <p:pic>
        <p:nvPicPr>
          <p:cNvPr id="65" name="Google Shape;65;p40"/>
          <p:cNvPicPr preferRelativeResize="0"/>
          <p:nvPr/>
        </p:nvPicPr>
        <p:blipFill rotWithShape="1">
          <a:blip r:embed="rId6">
            <a:alphaModFix/>
          </a:blip>
          <a:srcRect b="0" l="0" r="63278" t="0"/>
          <a:stretch/>
        </p:blipFill>
        <p:spPr>
          <a:xfrm>
            <a:off x="211687" y="4503966"/>
            <a:ext cx="1274218" cy="488417"/>
          </a:xfrm>
          <a:prstGeom prst="rect">
            <a:avLst/>
          </a:prstGeom>
          <a:noFill/>
          <a:ln>
            <a:noFill/>
          </a:ln>
        </p:spPr>
      </p:pic>
      <p:pic>
        <p:nvPicPr>
          <p:cNvPr id="66" name="Google Shape;66;p40"/>
          <p:cNvPicPr preferRelativeResize="0"/>
          <p:nvPr/>
        </p:nvPicPr>
        <p:blipFill rotWithShape="1">
          <a:blip r:embed="rId7">
            <a:alphaModFix/>
          </a:blip>
          <a:srcRect b="0" l="0" r="0" t="0"/>
          <a:stretch/>
        </p:blipFill>
        <p:spPr>
          <a:xfrm>
            <a:off x="7808427" y="4443014"/>
            <a:ext cx="1068773" cy="487361"/>
          </a:xfrm>
          <a:prstGeom prst="rect">
            <a:avLst/>
          </a:prstGeom>
          <a:noFill/>
          <a:ln>
            <a:noFill/>
          </a:ln>
        </p:spPr>
      </p:pic>
      <p:pic>
        <p:nvPicPr>
          <p:cNvPr id="67" name="Google Shape;67;p40"/>
          <p:cNvPicPr preferRelativeResize="0"/>
          <p:nvPr/>
        </p:nvPicPr>
        <p:blipFill rotWithShape="1">
          <a:blip r:embed="rId8">
            <a:alphaModFix/>
          </a:blip>
          <a:srcRect b="0" l="3024" r="3023" t="0"/>
          <a:stretch/>
        </p:blipFill>
        <p:spPr>
          <a:xfrm>
            <a:off x="1697592" y="4528124"/>
            <a:ext cx="1987904" cy="4401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ing Orange">
  <p:cSld name="Subheading Orange">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41"/>
          <p:cNvSpPr txBox="1"/>
          <p:nvPr>
            <p:ph type="title"/>
          </p:nvPr>
        </p:nvSpPr>
        <p:spPr>
          <a:xfrm>
            <a:off x="840583" y="851217"/>
            <a:ext cx="2226624" cy="1358279"/>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8775"/>
              <a:buFont typeface="Arial"/>
              <a:buNone/>
              <a:defRPr sz="8775">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1"/>
          <p:cNvSpPr txBox="1"/>
          <p:nvPr>
            <p:ph idx="1" type="body"/>
          </p:nvPr>
        </p:nvSpPr>
        <p:spPr>
          <a:xfrm>
            <a:off x="863071" y="2564692"/>
            <a:ext cx="6614054" cy="29084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750"/>
              </a:spcBef>
              <a:spcAft>
                <a:spcPts val="0"/>
              </a:spcAft>
              <a:buClr>
                <a:schemeClr val="lt1"/>
              </a:buClr>
              <a:buSzPts val="2100"/>
              <a:buNone/>
              <a:defRPr b="1" sz="21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161249"/>
              </a:buClr>
              <a:buSzPts val="1500"/>
              <a:buNone/>
              <a:defRPr b="1" sz="1500"/>
            </a:lvl2pPr>
            <a:lvl3pPr indent="-228600" lvl="2" marL="1371600" algn="l">
              <a:lnSpc>
                <a:spcPct val="90000"/>
              </a:lnSpc>
              <a:spcBef>
                <a:spcPts val="375"/>
              </a:spcBef>
              <a:spcAft>
                <a:spcPts val="0"/>
              </a:spcAft>
              <a:buClr>
                <a:srgbClr val="161249"/>
              </a:buClr>
              <a:buSzPts val="1350"/>
              <a:buNone/>
              <a:defRPr b="1" sz="1350"/>
            </a:lvl3pPr>
            <a:lvl4pPr indent="-228600" lvl="3" marL="1828800" algn="l">
              <a:lnSpc>
                <a:spcPct val="90000"/>
              </a:lnSpc>
              <a:spcBef>
                <a:spcPts val="375"/>
              </a:spcBef>
              <a:spcAft>
                <a:spcPts val="0"/>
              </a:spcAft>
              <a:buClr>
                <a:srgbClr val="161249"/>
              </a:buClr>
              <a:buSzPts val="1200"/>
              <a:buNone/>
              <a:defRPr b="1" sz="1200"/>
            </a:lvl4pPr>
            <a:lvl5pPr indent="-228600" lvl="4" marL="2286000" algn="l">
              <a:lnSpc>
                <a:spcPct val="90000"/>
              </a:lnSpc>
              <a:spcBef>
                <a:spcPts val="375"/>
              </a:spcBef>
              <a:spcAft>
                <a:spcPts val="0"/>
              </a:spcAft>
              <a:buClr>
                <a:srgbClr val="161249"/>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71" name="Google Shape;71;p41"/>
          <p:cNvSpPr txBox="1"/>
          <p:nvPr>
            <p:ph idx="2" type="body"/>
          </p:nvPr>
        </p:nvSpPr>
        <p:spPr>
          <a:xfrm>
            <a:off x="863071" y="2981702"/>
            <a:ext cx="6614054" cy="726321"/>
          </a:xfrm>
          <a:prstGeom prst="rect">
            <a:avLst/>
          </a:prstGeom>
          <a:noFill/>
          <a:ln>
            <a:noFill/>
          </a:ln>
        </p:spPr>
        <p:txBody>
          <a:bodyPr anchorCtr="0" anchor="t" bIns="0" lIns="0" spcFirstLastPara="1" rIns="0" wrap="square" tIns="0">
            <a:noAutofit/>
          </a:bodyPr>
          <a:lstStyle>
            <a:lvl1pPr indent="-228600" lvl="0" marL="457200" algn="l">
              <a:lnSpc>
                <a:spcPct val="108000"/>
              </a:lnSpc>
              <a:spcBef>
                <a:spcPts val="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41"/>
          <p:cNvSpPr/>
          <p:nvPr/>
        </p:nvSpPr>
        <p:spPr>
          <a:xfrm flipH="1" rot="10800000">
            <a:off x="0" y="4248398"/>
            <a:ext cx="9144000" cy="9708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cxnSp>
        <p:nvCxnSpPr>
          <p:cNvPr id="73" name="Google Shape;73;p41"/>
          <p:cNvCxnSpPr/>
          <p:nvPr/>
        </p:nvCxnSpPr>
        <p:spPr>
          <a:xfrm rot="10800000">
            <a:off x="840583" y="2209496"/>
            <a:ext cx="3923363" cy="0"/>
          </a:xfrm>
          <a:prstGeom prst="straightConnector1">
            <a:avLst/>
          </a:prstGeom>
          <a:noFill/>
          <a:ln cap="flat" cmpd="sng" w="15875">
            <a:solidFill>
              <a:srgbClr val="F39200"/>
            </a:solidFill>
            <a:prstDash val="solid"/>
            <a:miter lim="800000"/>
            <a:headEnd len="sm" w="sm" type="none"/>
            <a:tailEnd len="sm" w="sm" type="none"/>
          </a:ln>
        </p:spPr>
      </p:cxnSp>
      <p:pic>
        <p:nvPicPr>
          <p:cNvPr id="74" name="Google Shape;74;p41"/>
          <p:cNvPicPr preferRelativeResize="0"/>
          <p:nvPr/>
        </p:nvPicPr>
        <p:blipFill rotWithShape="1">
          <a:blip r:embed="rId3">
            <a:alphaModFix/>
          </a:blip>
          <a:srcRect b="0" l="0" r="0" t="0"/>
          <a:stretch/>
        </p:blipFill>
        <p:spPr>
          <a:xfrm>
            <a:off x="4572000" y="4435832"/>
            <a:ext cx="775407" cy="547632"/>
          </a:xfrm>
          <a:prstGeom prst="rect">
            <a:avLst/>
          </a:prstGeom>
          <a:noFill/>
          <a:ln>
            <a:noFill/>
          </a:ln>
        </p:spPr>
      </p:pic>
      <p:pic>
        <p:nvPicPr>
          <p:cNvPr id="75" name="Google Shape;75;p41"/>
          <p:cNvPicPr preferRelativeResize="0"/>
          <p:nvPr/>
        </p:nvPicPr>
        <p:blipFill rotWithShape="1">
          <a:blip r:embed="rId4">
            <a:alphaModFix/>
          </a:blip>
          <a:srcRect b="0" l="0" r="0" t="0"/>
          <a:stretch/>
        </p:blipFill>
        <p:spPr>
          <a:xfrm>
            <a:off x="5572275" y="4556846"/>
            <a:ext cx="858148" cy="352949"/>
          </a:xfrm>
          <a:prstGeom prst="rect">
            <a:avLst/>
          </a:prstGeom>
          <a:noFill/>
          <a:ln>
            <a:noFill/>
          </a:ln>
        </p:spPr>
      </p:pic>
      <p:pic>
        <p:nvPicPr>
          <p:cNvPr id="76" name="Google Shape;76;p41"/>
          <p:cNvPicPr preferRelativeResize="0"/>
          <p:nvPr/>
        </p:nvPicPr>
        <p:blipFill rotWithShape="1">
          <a:blip r:embed="rId5">
            <a:alphaModFix/>
          </a:blip>
          <a:srcRect b="0" l="0" r="0" t="0"/>
          <a:stretch/>
        </p:blipFill>
        <p:spPr>
          <a:xfrm>
            <a:off x="6725411" y="4559992"/>
            <a:ext cx="845283" cy="370912"/>
          </a:xfrm>
          <a:prstGeom prst="rect">
            <a:avLst/>
          </a:prstGeom>
          <a:noFill/>
          <a:ln>
            <a:noFill/>
          </a:ln>
        </p:spPr>
      </p:pic>
      <p:pic>
        <p:nvPicPr>
          <p:cNvPr id="77" name="Google Shape;77;p41"/>
          <p:cNvPicPr preferRelativeResize="0"/>
          <p:nvPr/>
        </p:nvPicPr>
        <p:blipFill rotWithShape="1">
          <a:blip r:embed="rId6">
            <a:alphaModFix/>
          </a:blip>
          <a:srcRect b="0" l="0" r="63278" t="0"/>
          <a:stretch/>
        </p:blipFill>
        <p:spPr>
          <a:xfrm>
            <a:off x="211687" y="4503966"/>
            <a:ext cx="1274218" cy="488417"/>
          </a:xfrm>
          <a:prstGeom prst="rect">
            <a:avLst/>
          </a:prstGeom>
          <a:noFill/>
          <a:ln>
            <a:noFill/>
          </a:ln>
        </p:spPr>
      </p:pic>
      <p:pic>
        <p:nvPicPr>
          <p:cNvPr id="78" name="Google Shape;78;p41"/>
          <p:cNvPicPr preferRelativeResize="0"/>
          <p:nvPr/>
        </p:nvPicPr>
        <p:blipFill rotWithShape="1">
          <a:blip r:embed="rId7">
            <a:alphaModFix/>
          </a:blip>
          <a:srcRect b="0" l="0" r="0" t="0"/>
          <a:stretch/>
        </p:blipFill>
        <p:spPr>
          <a:xfrm>
            <a:off x="7808427" y="4443014"/>
            <a:ext cx="1068773" cy="487361"/>
          </a:xfrm>
          <a:prstGeom prst="rect">
            <a:avLst/>
          </a:prstGeom>
          <a:noFill/>
          <a:ln>
            <a:noFill/>
          </a:ln>
        </p:spPr>
      </p:pic>
      <p:pic>
        <p:nvPicPr>
          <p:cNvPr id="79" name="Google Shape;79;p41"/>
          <p:cNvPicPr preferRelativeResize="0"/>
          <p:nvPr/>
        </p:nvPicPr>
        <p:blipFill rotWithShape="1">
          <a:blip r:embed="rId8">
            <a:alphaModFix/>
          </a:blip>
          <a:srcRect b="0" l="3024" r="3023" t="0"/>
          <a:stretch/>
        </p:blipFill>
        <p:spPr>
          <a:xfrm>
            <a:off x="1697592" y="4528124"/>
            <a:ext cx="1987904" cy="440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628650" y="273844"/>
            <a:ext cx="7886700" cy="99417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161249"/>
              </a:buClr>
              <a:buSzPts val="3300"/>
              <a:buFont typeface="Arial"/>
              <a:buNone/>
              <a:defRPr b="1" i="0" sz="3300" u="none" cap="none" strike="noStrike">
                <a:solidFill>
                  <a:srgbClr val="16124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2"/>
          <p:cNvSpPr txBox="1"/>
          <p:nvPr>
            <p:ph idx="1" type="body"/>
          </p:nvPr>
        </p:nvSpPr>
        <p:spPr>
          <a:xfrm>
            <a:off x="628650" y="1369219"/>
            <a:ext cx="7886700" cy="1419363"/>
          </a:xfrm>
          <a:prstGeom prst="rect">
            <a:avLst/>
          </a:prstGeom>
          <a:noFill/>
          <a:ln>
            <a:noFill/>
          </a:ln>
        </p:spPr>
        <p:txBody>
          <a:bodyPr anchorCtr="0" anchor="t" bIns="45700" lIns="91425" spcFirstLastPara="1" rIns="91425" wrap="square" tIns="45700">
            <a:spAutoFit/>
          </a:bodyPr>
          <a:lstStyle>
            <a:lvl1pPr indent="-361950" lvl="0" marL="457200" marR="0" rtl="0" algn="l">
              <a:lnSpc>
                <a:spcPct val="90000"/>
              </a:lnSpc>
              <a:spcBef>
                <a:spcPts val="750"/>
              </a:spcBef>
              <a:spcAft>
                <a:spcPts val="0"/>
              </a:spcAft>
              <a:buClr>
                <a:srgbClr val="161249"/>
              </a:buClr>
              <a:buSzPts val="2100"/>
              <a:buFont typeface="Arial"/>
              <a:buChar char="•"/>
              <a:defRPr b="0" i="0" sz="2100" u="none" cap="none" strike="noStrike">
                <a:solidFill>
                  <a:srgbClr val="161249"/>
                </a:solidFill>
                <a:latin typeface="Arial"/>
                <a:ea typeface="Arial"/>
                <a:cs typeface="Arial"/>
                <a:sym typeface="Arial"/>
              </a:defRPr>
            </a:lvl1pPr>
            <a:lvl2pPr indent="-342900" lvl="1" marL="914400" marR="0" rtl="0" algn="l">
              <a:lnSpc>
                <a:spcPct val="90000"/>
              </a:lnSpc>
              <a:spcBef>
                <a:spcPts val="375"/>
              </a:spcBef>
              <a:spcAft>
                <a:spcPts val="0"/>
              </a:spcAft>
              <a:buClr>
                <a:srgbClr val="161249"/>
              </a:buClr>
              <a:buSzPts val="1800"/>
              <a:buFont typeface="Arial"/>
              <a:buChar char="•"/>
              <a:defRPr b="0" i="0" sz="1800" u="none" cap="none" strike="noStrike">
                <a:solidFill>
                  <a:srgbClr val="161249"/>
                </a:solidFill>
                <a:latin typeface="Arial"/>
                <a:ea typeface="Arial"/>
                <a:cs typeface="Arial"/>
                <a:sym typeface="Arial"/>
              </a:defRPr>
            </a:lvl2pPr>
            <a:lvl3pPr indent="-323850" lvl="2" marL="1371600" marR="0" rtl="0" algn="l">
              <a:lnSpc>
                <a:spcPct val="90000"/>
              </a:lnSpc>
              <a:spcBef>
                <a:spcPts val="375"/>
              </a:spcBef>
              <a:spcAft>
                <a:spcPts val="0"/>
              </a:spcAft>
              <a:buClr>
                <a:srgbClr val="161249"/>
              </a:buClr>
              <a:buSzPts val="1500"/>
              <a:buFont typeface="Arial"/>
              <a:buChar char="•"/>
              <a:defRPr b="0" i="0" sz="1500" u="none" cap="none" strike="noStrike">
                <a:solidFill>
                  <a:srgbClr val="161249"/>
                </a:solidFill>
                <a:latin typeface="Arial"/>
                <a:ea typeface="Arial"/>
                <a:cs typeface="Arial"/>
                <a:sym typeface="Arial"/>
              </a:defRPr>
            </a:lvl3pPr>
            <a:lvl4pPr indent="-314325" lvl="3" marL="1828800" marR="0" rtl="0" algn="l">
              <a:lnSpc>
                <a:spcPct val="90000"/>
              </a:lnSpc>
              <a:spcBef>
                <a:spcPts val="375"/>
              </a:spcBef>
              <a:spcAft>
                <a:spcPts val="0"/>
              </a:spcAft>
              <a:buClr>
                <a:srgbClr val="161249"/>
              </a:buClr>
              <a:buSzPts val="1350"/>
              <a:buFont typeface="Arial"/>
              <a:buChar char="•"/>
              <a:defRPr b="0" i="0" sz="1350" u="none" cap="none" strike="noStrike">
                <a:solidFill>
                  <a:srgbClr val="161249"/>
                </a:solidFill>
                <a:latin typeface="Arial"/>
                <a:ea typeface="Arial"/>
                <a:cs typeface="Arial"/>
                <a:sym typeface="Arial"/>
              </a:defRPr>
            </a:lvl4pPr>
            <a:lvl5pPr indent="-314325" lvl="4" marL="2286000" marR="0" rtl="0" algn="l">
              <a:lnSpc>
                <a:spcPct val="90000"/>
              </a:lnSpc>
              <a:spcBef>
                <a:spcPts val="375"/>
              </a:spcBef>
              <a:spcAft>
                <a:spcPts val="0"/>
              </a:spcAft>
              <a:buClr>
                <a:srgbClr val="161249"/>
              </a:buClr>
              <a:buSzPts val="1350"/>
              <a:buFont typeface="Arial"/>
              <a:buChar char="•"/>
              <a:defRPr b="0" i="0" sz="1350" u="none" cap="none" strike="noStrike">
                <a:solidFill>
                  <a:srgbClr val="161249"/>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coosto.com/en/knowledge-center/content-marketing/perfect-post-calculato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hyperlink" Target="https://www.coosto.com/en/blogs/best-time-post-instagra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hyperlink" Target="https://www.coosto.com/en/blogs/best-times-post-facebook-202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coosto.com/en/knowledge-center/content-marketing/perfect-post-calculator" TargetMode="Externa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www.youtube.com/watch?v=5A2NDsibmZI" TargetMode="External"/><Relationship Id="rId4" Type="http://schemas.openxmlformats.org/officeDocument/2006/relationships/image" Target="../media/image20.jpg"/><Relationship Id="rId5" Type="http://schemas.openxmlformats.org/officeDocument/2006/relationships/hyperlink" Target="https://www.youtube.com/watch?v=5A2NDsibmZI&amp;t=9s&amp;ab_channel=Hootsuit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ctrTitle"/>
          </p:nvPr>
        </p:nvSpPr>
        <p:spPr>
          <a:xfrm>
            <a:off x="824757" y="1691838"/>
            <a:ext cx="7494486" cy="87991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4500"/>
              <a:buFont typeface="Roboto"/>
              <a:buNone/>
            </a:pPr>
            <a:r>
              <a:rPr lang="nl-NL" sz="6600"/>
              <a:t>Internal Analytics</a:t>
            </a:r>
            <a:endParaRPr sz="6600"/>
          </a:p>
        </p:txBody>
      </p:sp>
      <p:sp>
        <p:nvSpPr>
          <p:cNvPr id="152" name="Google Shape;152;p1"/>
          <p:cNvSpPr txBox="1"/>
          <p:nvPr>
            <p:ph idx="4294967295" type="subTitle"/>
          </p:nvPr>
        </p:nvSpPr>
        <p:spPr>
          <a:xfrm>
            <a:off x="1143000" y="2735481"/>
            <a:ext cx="6858000" cy="124142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0" i="0" lang="nl-NL" sz="2100" u="none" cap="none" strike="noStrike">
                <a:solidFill>
                  <a:schemeClr val="lt1"/>
                </a:solidFill>
                <a:latin typeface="Arial"/>
                <a:ea typeface="Arial"/>
                <a:cs typeface="Arial"/>
                <a:sym typeface="Arial"/>
              </a:rPr>
              <a:t>Professor</a:t>
            </a:r>
            <a:endParaRPr b="0" i="0" sz="2100" u="none" cap="none" strike="noStrike">
              <a:solidFill>
                <a:schemeClr val="lt1"/>
              </a:solidFill>
              <a:latin typeface="Arial"/>
              <a:ea typeface="Arial"/>
              <a:cs typeface="Arial"/>
              <a:sym typeface="Arial"/>
            </a:endParaRPr>
          </a:p>
          <a:p>
            <a:pPr indent="0" lvl="0" marL="0" marR="0" rtl="0" algn="ctr">
              <a:lnSpc>
                <a:spcPct val="90000"/>
              </a:lnSpc>
              <a:spcBef>
                <a:spcPts val="750"/>
              </a:spcBef>
              <a:spcAft>
                <a:spcPts val="0"/>
              </a:spcAft>
              <a:buClr>
                <a:schemeClr val="lt1"/>
              </a:buClr>
              <a:buSzPts val="1800"/>
              <a:buFont typeface="Arial"/>
              <a:buNone/>
            </a:pPr>
            <a:r>
              <a:rPr b="0" i="0" lang="nl-NL" sz="2100" u="none" cap="none" strike="noStrike">
                <a:solidFill>
                  <a:schemeClr val="lt1"/>
                </a:solidFill>
                <a:latin typeface="Arial"/>
                <a:ea typeface="Arial"/>
                <a:cs typeface="Arial"/>
                <a:sym typeface="Arial"/>
              </a:rPr>
              <a:t>School</a:t>
            </a:r>
            <a:endParaRPr b="0" i="0" sz="2100" u="none" cap="none" strike="noStrike">
              <a:solidFill>
                <a:schemeClr val="lt1"/>
              </a:solidFill>
              <a:latin typeface="Arial"/>
              <a:ea typeface="Arial"/>
              <a:cs typeface="Arial"/>
              <a:sym typeface="Arial"/>
            </a:endParaRPr>
          </a:p>
          <a:p>
            <a:pPr indent="0" lvl="0" marL="0" marR="0" rtl="0" algn="ctr">
              <a:lnSpc>
                <a:spcPct val="90000"/>
              </a:lnSpc>
              <a:spcBef>
                <a:spcPts val="750"/>
              </a:spcBef>
              <a:spcAft>
                <a:spcPts val="0"/>
              </a:spcAft>
              <a:buClr>
                <a:schemeClr val="lt1"/>
              </a:buClr>
              <a:buSzPts val="1800"/>
              <a:buFont typeface="Arial"/>
              <a:buNone/>
            </a:pPr>
            <a:r>
              <a:rPr b="0" i="0" lang="nl-NL" sz="2100" u="none" cap="none" strike="noStrike">
                <a:solidFill>
                  <a:schemeClr val="lt1"/>
                </a:solidFill>
                <a:latin typeface="Arial"/>
                <a:ea typeface="Arial"/>
                <a:cs typeface="Arial"/>
                <a:sym typeface="Arial"/>
              </a:rPr>
              <a:t>Digital Analytics and Monitoring</a:t>
            </a:r>
            <a:endParaRPr b="0" i="0" sz="21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9"/>
          <p:cNvSpPr txBox="1"/>
          <p:nvPr/>
        </p:nvSpPr>
        <p:spPr>
          <a:xfrm>
            <a:off x="2279100" y="525101"/>
            <a:ext cx="4585800" cy="600138"/>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4800"/>
              <a:buFont typeface="Arial"/>
              <a:buNone/>
            </a:pPr>
            <a:r>
              <a:rPr b="1" i="0" lang="nl-NL" sz="4400" u="none" cap="none" strike="noStrike">
                <a:solidFill>
                  <a:srgbClr val="161249"/>
                </a:solidFill>
                <a:latin typeface="Arial"/>
                <a:ea typeface="Arial"/>
                <a:cs typeface="Arial"/>
                <a:sym typeface="Arial"/>
              </a:rPr>
              <a:t>Coosto</a:t>
            </a:r>
            <a:endParaRPr b="1" i="0" sz="4400" u="none" cap="none" strike="noStrike">
              <a:solidFill>
                <a:srgbClr val="161249"/>
              </a:solidFill>
              <a:latin typeface="Arial"/>
              <a:ea typeface="Arial"/>
              <a:cs typeface="Arial"/>
              <a:sym typeface="Arial"/>
            </a:endParaRPr>
          </a:p>
        </p:txBody>
      </p:sp>
      <p:pic>
        <p:nvPicPr>
          <p:cNvPr id="226" name="Google Shape;226;p9"/>
          <p:cNvPicPr preferRelativeResize="0"/>
          <p:nvPr/>
        </p:nvPicPr>
        <p:blipFill rotWithShape="1">
          <a:blip r:embed="rId3">
            <a:alphaModFix/>
          </a:blip>
          <a:srcRect b="0" l="0" r="0" t="0"/>
          <a:stretch/>
        </p:blipFill>
        <p:spPr>
          <a:xfrm>
            <a:off x="152400" y="1660680"/>
            <a:ext cx="8839200" cy="1822139"/>
          </a:xfrm>
          <a:prstGeom prst="rect">
            <a:avLst/>
          </a:prstGeom>
          <a:noFill/>
          <a:ln cap="flat" cmpd="sng" w="38100">
            <a:solidFill>
              <a:srgbClr val="D12477"/>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0"/>
          <p:cNvSpPr txBox="1"/>
          <p:nvPr/>
        </p:nvSpPr>
        <p:spPr>
          <a:xfrm>
            <a:off x="0" y="1842425"/>
            <a:ext cx="9144000" cy="729325"/>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4800"/>
              <a:buFont typeface="Arial"/>
              <a:buNone/>
            </a:pPr>
            <a:r>
              <a:rPr b="1" i="0" lang="nl-NL" sz="4000" u="none" cap="none" strike="noStrike">
                <a:solidFill>
                  <a:srgbClr val="161249"/>
                </a:solidFill>
                <a:latin typeface="Arial"/>
                <a:ea typeface="Arial"/>
                <a:cs typeface="Arial"/>
                <a:sym typeface="Arial"/>
              </a:rPr>
              <a:t>Perfect Post Calculator</a:t>
            </a:r>
            <a:endParaRPr b="0" i="0" sz="1400" u="none" cap="none" strike="noStrike">
              <a:solidFill>
                <a:srgbClr val="16124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1"/>
          <p:cNvSpPr txBox="1"/>
          <p:nvPr/>
        </p:nvSpPr>
        <p:spPr>
          <a:xfrm>
            <a:off x="478339" y="368899"/>
            <a:ext cx="8520600" cy="5727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61249"/>
              </a:buClr>
              <a:buSzPts val="3200"/>
              <a:buFont typeface="Arial"/>
              <a:buNone/>
            </a:pPr>
            <a:r>
              <a:rPr b="1" i="0" lang="nl-NL" sz="3200" u="none" cap="none" strike="noStrike">
                <a:solidFill>
                  <a:srgbClr val="161249"/>
                </a:solidFill>
                <a:latin typeface="Arial"/>
                <a:ea typeface="Arial"/>
                <a:cs typeface="Arial"/>
                <a:sym typeface="Arial"/>
              </a:rPr>
              <a:t>Perfect Post Calculator</a:t>
            </a:r>
            <a:endParaRPr b="0" i="0" sz="2000" u="none" cap="none" strike="noStrike">
              <a:solidFill>
                <a:srgbClr val="161249"/>
              </a:solidFill>
              <a:latin typeface="Calibri"/>
              <a:ea typeface="Calibri"/>
              <a:cs typeface="Calibri"/>
              <a:sym typeface="Calibri"/>
            </a:endParaRPr>
          </a:p>
        </p:txBody>
      </p:sp>
      <p:sp>
        <p:nvSpPr>
          <p:cNvPr id="237" name="Google Shape;237;p11"/>
          <p:cNvSpPr txBox="1"/>
          <p:nvPr/>
        </p:nvSpPr>
        <p:spPr>
          <a:xfrm>
            <a:off x="478339" y="1262790"/>
            <a:ext cx="8333429" cy="2939111"/>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Open Sans"/>
              <a:buNone/>
            </a:pPr>
            <a:r>
              <a:rPr b="1" i="0" lang="nl-NL" sz="1800" u="none" cap="none" strike="noStrike">
                <a:solidFill>
                  <a:srgbClr val="D12477"/>
                </a:solidFill>
                <a:latin typeface="Arial"/>
                <a:ea typeface="Arial"/>
                <a:cs typeface="Arial"/>
                <a:sym typeface="Arial"/>
              </a:rPr>
              <a:t>“Timing still is an important factor when it comes to engagement on your Instagram posts. Small changes in time of publication can lead to significant changes in the number of views, likes and comments.”</a:t>
            </a:r>
            <a:r>
              <a:rPr b="0" i="0" lang="nl-NL"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800"/>
              <a:buFont typeface="Open Sans"/>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800"/>
              <a:buFont typeface="Arial"/>
              <a:buNone/>
            </a:pPr>
            <a:r>
              <a:rPr b="0" i="0" lang="nl-NL" sz="1800" u="none" cap="none" strike="noStrike">
                <a:solidFill>
                  <a:srgbClr val="161249"/>
                </a:solidFill>
                <a:latin typeface="Arial"/>
                <a:ea typeface="Arial"/>
                <a:cs typeface="Arial"/>
                <a:sym typeface="Arial"/>
              </a:rPr>
              <a:t>Uncover your best time to post, ideal post length, hashtag use and more, all in one spreadsheet.</a:t>
            </a:r>
            <a:endParaRPr b="0" i="0" sz="1800" u="none" cap="none" strike="noStrike">
              <a:solidFill>
                <a:srgbClr val="161249"/>
              </a:solidFill>
              <a:latin typeface="Arial"/>
              <a:ea typeface="Arial"/>
              <a:cs typeface="Arial"/>
              <a:sym typeface="Arial"/>
            </a:endParaRPr>
          </a:p>
          <a:p>
            <a:pPr indent="0" lvl="0" marL="0" marR="0" rtl="0" algn="l">
              <a:spcBef>
                <a:spcPts val="0"/>
              </a:spcBef>
              <a:spcAft>
                <a:spcPts val="0"/>
              </a:spcAft>
              <a:buClr>
                <a:schemeClr val="dk1"/>
              </a:buClr>
              <a:buSzPts val="1800"/>
              <a:buFont typeface="Open Sans"/>
              <a:buNone/>
            </a:pPr>
            <a:r>
              <a:t/>
            </a:r>
            <a:endParaRPr b="0" i="0" sz="1800" u="none" cap="none" strike="noStrike">
              <a:solidFill>
                <a:schemeClr val="dk1"/>
              </a:solidFill>
              <a:latin typeface="Arial"/>
              <a:ea typeface="Arial"/>
              <a:cs typeface="Arial"/>
              <a:sym typeface="Arial"/>
            </a:endParaRPr>
          </a:p>
          <a:p>
            <a:pPr indent="0" lvl="0" marL="1371600" marR="0" rtl="0" algn="l">
              <a:spcBef>
                <a:spcPts val="0"/>
              </a:spcBef>
              <a:spcAft>
                <a:spcPts val="0"/>
              </a:spcAft>
              <a:buClr>
                <a:schemeClr val="dk1"/>
              </a:buClr>
              <a:buSzPts val="1800"/>
              <a:buFont typeface="Arial"/>
              <a:buNone/>
            </a:pPr>
            <a:r>
              <a:rPr b="0" i="0" lang="nl-NL"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1000"/>
              </a:spcAft>
              <a:buClr>
                <a:schemeClr val="dk1"/>
              </a:buClr>
              <a:buSzPts val="1800"/>
              <a:buFont typeface="Calibri"/>
              <a:buNone/>
            </a:pPr>
            <a:r>
              <a:t/>
            </a:r>
            <a:endParaRPr b="1" i="1" sz="1800" u="none" cap="none" strike="noStrike">
              <a:solidFill>
                <a:schemeClr val="dk1"/>
              </a:solidFill>
              <a:latin typeface="Arial"/>
              <a:ea typeface="Arial"/>
              <a:cs typeface="Arial"/>
              <a:sym typeface="Arial"/>
            </a:endParaRPr>
          </a:p>
        </p:txBody>
      </p:sp>
      <p:sp>
        <p:nvSpPr>
          <p:cNvPr id="238" name="Google Shape;238;p11"/>
          <p:cNvSpPr txBox="1"/>
          <p:nvPr/>
        </p:nvSpPr>
        <p:spPr>
          <a:xfrm>
            <a:off x="478339" y="3334766"/>
            <a:ext cx="833342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70C0"/>
              </a:buClr>
              <a:buSzPts val="1800"/>
              <a:buFont typeface="Arial"/>
              <a:buNone/>
            </a:pPr>
            <a:r>
              <a:rPr b="0" i="0" lang="nl-NL" sz="1800" u="sng" cap="none" strike="noStrike">
                <a:solidFill>
                  <a:srgbClr val="0070C0"/>
                </a:solidFill>
                <a:latin typeface="Arial"/>
                <a:ea typeface="Arial"/>
                <a:cs typeface="Arial"/>
                <a:sym typeface="Arial"/>
                <a:hlinkClick r:id="rId3">
                  <a:extLst>
                    <a:ext uri="{A12FA001-AC4F-418D-AE19-62706E023703}">
                      <ahyp:hlinkClr val="tx"/>
                    </a:ext>
                  </a:extLst>
                </a:hlinkClick>
              </a:rPr>
              <a:t>https://www.coosto.com/en/knowledge-center/content-marketing/perfect-post-calculator</a:t>
            </a:r>
            <a:r>
              <a:rPr b="0" i="0" lang="nl-NL" sz="1800" u="none" cap="none" strike="noStrike">
                <a:solidFill>
                  <a:srgbClr val="0070C0"/>
                </a:solidFill>
                <a:latin typeface="Arial"/>
                <a:ea typeface="Arial"/>
                <a:cs typeface="Arial"/>
                <a:sym typeface="Arial"/>
              </a:rPr>
              <a:t> </a:t>
            </a:r>
            <a:endParaRPr b="0" i="0" sz="1800" u="none" cap="none" strike="noStrike">
              <a:solidFill>
                <a:srgbClr val="0070C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best-times-days-engagement-instagram" id="243" name="Google Shape;243;p12"/>
          <p:cNvPicPr preferRelativeResize="0"/>
          <p:nvPr/>
        </p:nvPicPr>
        <p:blipFill rotWithShape="1">
          <a:blip r:embed="rId3">
            <a:alphaModFix/>
          </a:blip>
          <a:srcRect b="0" l="0" r="0" t="0"/>
          <a:stretch/>
        </p:blipFill>
        <p:spPr>
          <a:xfrm>
            <a:off x="5851434" y="728390"/>
            <a:ext cx="2935991" cy="3504022"/>
          </a:xfrm>
          <a:prstGeom prst="rect">
            <a:avLst/>
          </a:prstGeom>
          <a:noFill/>
          <a:ln>
            <a:noFill/>
          </a:ln>
        </p:spPr>
      </p:pic>
      <p:sp>
        <p:nvSpPr>
          <p:cNvPr id="244" name="Google Shape;244;p12"/>
          <p:cNvSpPr txBox="1"/>
          <p:nvPr>
            <p:ph type="title"/>
          </p:nvPr>
        </p:nvSpPr>
        <p:spPr>
          <a:xfrm>
            <a:off x="1367073" y="195381"/>
            <a:ext cx="6409853" cy="5330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Roboto"/>
              <a:buNone/>
            </a:pPr>
            <a:r>
              <a:rPr lang="nl-NL"/>
              <a:t>Best time to post on Instagram</a:t>
            </a:r>
            <a:endParaRPr/>
          </a:p>
        </p:txBody>
      </p:sp>
      <p:pic>
        <p:nvPicPr>
          <p:cNvPr descr="best-times-days-post-engagement-instagram" id="245" name="Google Shape;245;p12"/>
          <p:cNvPicPr preferRelativeResize="0"/>
          <p:nvPr/>
        </p:nvPicPr>
        <p:blipFill rotWithShape="1">
          <a:blip r:embed="rId4">
            <a:alphaModFix/>
          </a:blip>
          <a:srcRect b="0" l="0" r="0" t="0"/>
          <a:stretch/>
        </p:blipFill>
        <p:spPr>
          <a:xfrm>
            <a:off x="302255" y="1009769"/>
            <a:ext cx="5373974" cy="3222643"/>
          </a:xfrm>
          <a:prstGeom prst="rect">
            <a:avLst/>
          </a:prstGeom>
          <a:noFill/>
          <a:ln>
            <a:noFill/>
          </a:ln>
        </p:spPr>
      </p:pic>
      <p:sp>
        <p:nvSpPr>
          <p:cNvPr id="246" name="Google Shape;246;p12"/>
          <p:cNvSpPr/>
          <p:nvPr/>
        </p:nvSpPr>
        <p:spPr>
          <a:xfrm>
            <a:off x="1693787" y="4343100"/>
            <a:ext cx="5756426" cy="3385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70C0"/>
              </a:buClr>
              <a:buSzPts val="1600"/>
              <a:buFont typeface="Arial"/>
              <a:buNone/>
            </a:pPr>
            <a:r>
              <a:rPr b="0" i="0" lang="nl-NL" sz="1600" u="sng" cap="none" strike="noStrike">
                <a:solidFill>
                  <a:srgbClr val="0070C0"/>
                </a:solidFill>
                <a:latin typeface="Arial"/>
                <a:ea typeface="Arial"/>
                <a:cs typeface="Arial"/>
                <a:sym typeface="Arial"/>
                <a:hlinkClick r:id="rId5">
                  <a:extLst>
                    <a:ext uri="{A12FA001-AC4F-418D-AE19-62706E023703}">
                      <ahyp:hlinkClr val="tx"/>
                    </a:ext>
                  </a:extLst>
                </a:hlinkClick>
              </a:rPr>
              <a:t>https://www.coosto.com/en/blogs/best-time-post-instagram</a:t>
            </a:r>
            <a:r>
              <a:rPr b="0" i="0" lang="nl-NL" sz="1600" u="none" cap="none" strike="noStrike">
                <a:solidFill>
                  <a:srgbClr val="0070C0"/>
                </a:solidFill>
                <a:latin typeface="Arial"/>
                <a:ea typeface="Arial"/>
                <a:cs typeface="Arial"/>
                <a:sym typeface="Arial"/>
              </a:rPr>
              <a:t> </a:t>
            </a:r>
            <a:endParaRPr b="0" i="0" sz="2400" u="none" cap="none" strike="noStrike">
              <a:solidFill>
                <a:srgbClr val="0070C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3"/>
          <p:cNvSpPr txBox="1"/>
          <p:nvPr>
            <p:ph type="title"/>
          </p:nvPr>
        </p:nvSpPr>
        <p:spPr>
          <a:xfrm>
            <a:off x="1391687" y="175377"/>
            <a:ext cx="6360625" cy="57718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Roboto"/>
              <a:buNone/>
            </a:pPr>
            <a:r>
              <a:rPr lang="nl-NL"/>
              <a:t>Best time to post on Facebook</a:t>
            </a:r>
            <a:endParaRPr/>
          </a:p>
        </p:txBody>
      </p:sp>
      <p:pic>
        <p:nvPicPr>
          <p:cNvPr descr="best-times-days-post-facebook" id="252" name="Google Shape;252;p13"/>
          <p:cNvPicPr preferRelativeResize="0"/>
          <p:nvPr/>
        </p:nvPicPr>
        <p:blipFill rotWithShape="1">
          <a:blip r:embed="rId3">
            <a:alphaModFix/>
          </a:blip>
          <a:srcRect b="0" l="0" r="0" t="0"/>
          <a:stretch/>
        </p:blipFill>
        <p:spPr>
          <a:xfrm>
            <a:off x="356648" y="982051"/>
            <a:ext cx="5305329" cy="3227810"/>
          </a:xfrm>
          <a:prstGeom prst="rect">
            <a:avLst/>
          </a:prstGeom>
          <a:noFill/>
          <a:ln>
            <a:noFill/>
          </a:ln>
        </p:spPr>
      </p:pic>
      <p:pic>
        <p:nvPicPr>
          <p:cNvPr descr="times-days-post-facebook" id="253" name="Google Shape;253;p13"/>
          <p:cNvPicPr preferRelativeResize="0"/>
          <p:nvPr/>
        </p:nvPicPr>
        <p:blipFill rotWithShape="1">
          <a:blip r:embed="rId4">
            <a:alphaModFix/>
          </a:blip>
          <a:srcRect b="0" l="0" r="0" t="0"/>
          <a:stretch/>
        </p:blipFill>
        <p:spPr>
          <a:xfrm>
            <a:off x="5877793" y="741481"/>
            <a:ext cx="2909559" cy="3468380"/>
          </a:xfrm>
          <a:prstGeom prst="rect">
            <a:avLst/>
          </a:prstGeom>
          <a:noFill/>
          <a:ln>
            <a:noFill/>
          </a:ln>
        </p:spPr>
      </p:pic>
      <p:sp>
        <p:nvSpPr>
          <p:cNvPr id="254" name="Google Shape;254;p13"/>
          <p:cNvSpPr/>
          <p:nvPr/>
        </p:nvSpPr>
        <p:spPr>
          <a:xfrm>
            <a:off x="1475098" y="4268975"/>
            <a:ext cx="6193804" cy="3385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70C0"/>
              </a:buClr>
              <a:buSzPts val="1600"/>
              <a:buFont typeface="Arial"/>
              <a:buNone/>
            </a:pPr>
            <a:r>
              <a:rPr b="0" i="0" lang="nl-NL" sz="1600" u="sng" cap="none" strike="noStrike">
                <a:solidFill>
                  <a:srgbClr val="0070C0"/>
                </a:solidFill>
                <a:latin typeface="Arial"/>
                <a:ea typeface="Arial"/>
                <a:cs typeface="Arial"/>
                <a:sym typeface="Arial"/>
                <a:hlinkClick r:id="rId5">
                  <a:extLst>
                    <a:ext uri="{A12FA001-AC4F-418D-AE19-62706E023703}">
                      <ahyp:hlinkClr val="tx"/>
                    </a:ext>
                  </a:extLst>
                </a:hlinkClick>
              </a:rPr>
              <a:t>https://www.coosto.com/en/blogs/best-times-post-facebook-2020</a:t>
            </a:r>
            <a:r>
              <a:rPr b="0" i="0" lang="nl-NL" sz="1600" u="sng" cap="none" strike="noStrike">
                <a:solidFill>
                  <a:srgbClr val="0070C0"/>
                </a:solidFill>
                <a:latin typeface="Arial"/>
                <a:ea typeface="Arial"/>
                <a:cs typeface="Arial"/>
                <a:sym typeface="Arial"/>
              </a:rPr>
              <a:t> </a:t>
            </a:r>
            <a:endParaRPr b="0" i="0" sz="1600" u="sng" cap="none" strike="noStrike">
              <a:solidFill>
                <a:srgbClr val="0070C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4"/>
          <p:cNvSpPr txBox="1"/>
          <p:nvPr>
            <p:ph type="title"/>
          </p:nvPr>
        </p:nvSpPr>
        <p:spPr>
          <a:xfrm>
            <a:off x="2093331" y="176693"/>
            <a:ext cx="4957338" cy="5590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Roboto"/>
              <a:buNone/>
            </a:pPr>
            <a:r>
              <a:rPr lang="nl-NL"/>
              <a:t>For your own business: </a:t>
            </a:r>
            <a:endParaRPr/>
          </a:p>
        </p:txBody>
      </p:sp>
      <p:sp>
        <p:nvSpPr>
          <p:cNvPr id="260" name="Google Shape;260;p14"/>
          <p:cNvSpPr/>
          <p:nvPr/>
        </p:nvSpPr>
        <p:spPr>
          <a:xfrm>
            <a:off x="499474" y="4086806"/>
            <a:ext cx="8145048" cy="3385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70C0"/>
              </a:buClr>
              <a:buSzPts val="1600"/>
              <a:buFont typeface="Arial"/>
              <a:buNone/>
            </a:pPr>
            <a:r>
              <a:rPr b="0" i="0" lang="nl-NL" sz="1600" u="sng" cap="none" strike="noStrike">
                <a:solidFill>
                  <a:srgbClr val="0070C0"/>
                </a:solidFill>
                <a:latin typeface="Arial"/>
                <a:ea typeface="Arial"/>
                <a:cs typeface="Arial"/>
                <a:sym typeface="Arial"/>
                <a:hlinkClick r:id="rId3">
                  <a:extLst>
                    <a:ext uri="{A12FA001-AC4F-418D-AE19-62706E023703}">
                      <ahyp:hlinkClr val="tx"/>
                    </a:ext>
                  </a:extLst>
                </a:hlinkClick>
              </a:rPr>
              <a:t>https://www.coosto.com/en/knowledge-center/content-marketing/perfect-post-calculator</a:t>
            </a:r>
            <a:r>
              <a:rPr b="0" i="0" lang="nl-NL" sz="1600" u="none" cap="none" strike="noStrike">
                <a:solidFill>
                  <a:srgbClr val="0070C0"/>
                </a:solidFill>
                <a:latin typeface="Arial"/>
                <a:ea typeface="Arial"/>
                <a:cs typeface="Arial"/>
                <a:sym typeface="Arial"/>
              </a:rPr>
              <a:t> </a:t>
            </a:r>
            <a:endParaRPr b="0" i="0" sz="2400" u="none" cap="none" strike="noStrike">
              <a:solidFill>
                <a:srgbClr val="0070C0"/>
              </a:solidFill>
              <a:latin typeface="Arial"/>
              <a:ea typeface="Arial"/>
              <a:cs typeface="Arial"/>
              <a:sym typeface="Arial"/>
            </a:endParaRPr>
          </a:p>
        </p:txBody>
      </p:sp>
      <p:pic>
        <p:nvPicPr>
          <p:cNvPr id="261" name="Google Shape;261;p14"/>
          <p:cNvPicPr preferRelativeResize="0"/>
          <p:nvPr/>
        </p:nvPicPr>
        <p:blipFill rotWithShape="1">
          <a:blip r:embed="rId4">
            <a:alphaModFix/>
          </a:blip>
          <a:srcRect b="0" l="0" r="0" t="0"/>
          <a:stretch/>
        </p:blipFill>
        <p:spPr>
          <a:xfrm>
            <a:off x="764768" y="887437"/>
            <a:ext cx="7614461" cy="2994636"/>
          </a:xfrm>
          <a:prstGeom prst="rect">
            <a:avLst/>
          </a:prstGeom>
          <a:noFill/>
          <a:ln cap="flat" cmpd="sng" w="38100">
            <a:solidFill>
              <a:srgbClr val="D12477"/>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5"/>
          <p:cNvSpPr txBox="1"/>
          <p:nvPr>
            <p:ph type="title"/>
          </p:nvPr>
        </p:nvSpPr>
        <p:spPr>
          <a:xfrm>
            <a:off x="1343025" y="600441"/>
            <a:ext cx="6457950" cy="676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Roboto"/>
              <a:buNone/>
            </a:pPr>
            <a:r>
              <a:rPr lang="nl-NL"/>
              <a:t>OK. And more concrete now:</a:t>
            </a:r>
            <a:endParaRPr/>
          </a:p>
        </p:txBody>
      </p:sp>
      <p:grpSp>
        <p:nvGrpSpPr>
          <p:cNvPr id="267" name="Google Shape;267;p15"/>
          <p:cNvGrpSpPr/>
          <p:nvPr/>
        </p:nvGrpSpPr>
        <p:grpSpPr>
          <a:xfrm>
            <a:off x="514508" y="1553541"/>
            <a:ext cx="8114983" cy="2296693"/>
            <a:chOff x="158" y="175426"/>
            <a:chExt cx="8114983" cy="2296693"/>
          </a:xfrm>
        </p:grpSpPr>
        <p:sp>
          <p:nvSpPr>
            <p:cNvPr id="268" name="Google Shape;268;p15"/>
            <p:cNvSpPr/>
            <p:nvPr/>
          </p:nvSpPr>
          <p:spPr>
            <a:xfrm>
              <a:off x="158" y="175426"/>
              <a:ext cx="1913911" cy="2296693"/>
            </a:xfrm>
            <a:prstGeom prst="rect">
              <a:avLst/>
            </a:prstGeom>
            <a:gradFill>
              <a:gsLst>
                <a:gs pos="0">
                  <a:srgbClr val="7DE9E2"/>
                </a:gs>
                <a:gs pos="50000">
                  <a:srgbClr val="64ECE2"/>
                </a:gs>
                <a:gs pos="100000">
                  <a:srgbClr val="51D8CE"/>
                </a:gs>
              </a:gsLst>
              <a:lin ang="5400000" scaled="0"/>
            </a:gradFill>
            <a:ln cap="flat" cmpd="sng" w="9525">
              <a:solidFill>
                <a:srgbClr val="6BE7D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9" name="Google Shape;269;p15"/>
            <p:cNvSpPr txBox="1"/>
            <p:nvPr/>
          </p:nvSpPr>
          <p:spPr>
            <a:xfrm>
              <a:off x="158" y="1094104"/>
              <a:ext cx="1913911" cy="1378015"/>
            </a:xfrm>
            <a:prstGeom prst="rect">
              <a:avLst/>
            </a:prstGeom>
            <a:solidFill>
              <a:srgbClr val="11AA81"/>
            </a:solidFill>
            <a:ln>
              <a:noFill/>
            </a:ln>
          </p:spPr>
          <p:txBody>
            <a:bodyPr anchorCtr="0" anchor="t" bIns="330200" lIns="189050" spcFirstLastPara="1" rIns="189050" wrap="square" tIns="0">
              <a:noAutofit/>
            </a:bodyPr>
            <a:lstStyle/>
            <a:p>
              <a:pPr indent="0" lvl="0" marL="0" marR="0" rtl="0" algn="l">
                <a:lnSpc>
                  <a:spcPct val="90000"/>
                </a:lnSpc>
                <a:spcBef>
                  <a:spcPts val="0"/>
                </a:spcBef>
                <a:spcAft>
                  <a:spcPts val="0"/>
                </a:spcAft>
                <a:buClr>
                  <a:schemeClr val="lt1"/>
                </a:buClr>
                <a:buSzPts val="2000"/>
                <a:buFont typeface="Open Sans"/>
                <a:buNone/>
              </a:pPr>
              <a:r>
                <a:rPr b="0" i="0" lang="nl-NL" sz="2000" u="none" cap="none" strike="noStrike">
                  <a:solidFill>
                    <a:schemeClr val="lt1"/>
                  </a:solidFill>
                  <a:latin typeface="Arial"/>
                  <a:ea typeface="Arial"/>
                  <a:cs typeface="Arial"/>
                  <a:sym typeface="Arial"/>
                </a:rPr>
                <a:t>1. Download the calculator</a:t>
              </a:r>
              <a:endParaRPr b="0" i="0" sz="2000" u="none" cap="none" strike="noStrike">
                <a:solidFill>
                  <a:schemeClr val="lt1"/>
                </a:solidFill>
                <a:latin typeface="Arial"/>
                <a:ea typeface="Arial"/>
                <a:cs typeface="Arial"/>
                <a:sym typeface="Arial"/>
              </a:endParaRPr>
            </a:p>
          </p:txBody>
        </p:sp>
        <p:sp>
          <p:nvSpPr>
            <p:cNvPr id="270" name="Google Shape;270;p15"/>
            <p:cNvSpPr/>
            <p:nvPr/>
          </p:nvSpPr>
          <p:spPr>
            <a:xfrm>
              <a:off x="158" y="175426"/>
              <a:ext cx="1913911" cy="918677"/>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1" name="Google Shape;271;p15"/>
            <p:cNvSpPr txBox="1"/>
            <p:nvPr/>
          </p:nvSpPr>
          <p:spPr>
            <a:xfrm>
              <a:off x="158" y="175426"/>
              <a:ext cx="1913911" cy="918677"/>
            </a:xfrm>
            <a:prstGeom prst="rect">
              <a:avLst/>
            </a:prstGeom>
            <a:solidFill>
              <a:srgbClr val="11AA81"/>
            </a:solidFill>
            <a:ln>
              <a:noFill/>
            </a:ln>
          </p:spPr>
          <p:txBody>
            <a:bodyPr anchorCtr="0" anchor="ctr" bIns="165100" lIns="189050" spcFirstLastPara="1" rIns="189050" wrap="square" tIns="165100">
              <a:noAutofit/>
            </a:bodyPr>
            <a:lstStyle/>
            <a:p>
              <a:pPr indent="0" lvl="0" marL="0" marR="0" rtl="0" algn="l">
                <a:lnSpc>
                  <a:spcPct val="90000"/>
                </a:lnSpc>
                <a:spcBef>
                  <a:spcPts val="0"/>
                </a:spcBef>
                <a:spcAft>
                  <a:spcPts val="0"/>
                </a:spcAft>
                <a:buClr>
                  <a:schemeClr val="lt1"/>
                </a:buClr>
                <a:buSzPts val="3700"/>
                <a:buFont typeface="Open Sans"/>
                <a:buNone/>
              </a:pPr>
              <a:r>
                <a:rPr b="0" i="0" lang="nl-NL" sz="3700" u="none" cap="none" strike="noStrike">
                  <a:solidFill>
                    <a:schemeClr val="lt1"/>
                  </a:solidFill>
                  <a:latin typeface="Arial"/>
                  <a:ea typeface="Arial"/>
                  <a:cs typeface="Arial"/>
                  <a:sym typeface="Arial"/>
                </a:rPr>
                <a:t>01</a:t>
              </a:r>
              <a:endParaRPr b="0" i="0" sz="1800" u="none" cap="none" strike="noStrike">
                <a:solidFill>
                  <a:schemeClr val="dk1"/>
                </a:solidFill>
                <a:latin typeface="Arial"/>
                <a:ea typeface="Arial"/>
                <a:cs typeface="Arial"/>
                <a:sym typeface="Arial"/>
              </a:endParaRPr>
            </a:p>
          </p:txBody>
        </p:sp>
        <p:sp>
          <p:nvSpPr>
            <p:cNvPr id="272" name="Google Shape;272;p15"/>
            <p:cNvSpPr/>
            <p:nvPr/>
          </p:nvSpPr>
          <p:spPr>
            <a:xfrm>
              <a:off x="2067182" y="175426"/>
              <a:ext cx="1913911" cy="2296693"/>
            </a:xfrm>
            <a:prstGeom prst="rect">
              <a:avLst/>
            </a:prstGeom>
            <a:gradFill>
              <a:gsLst>
                <a:gs pos="0">
                  <a:srgbClr val="9047F1"/>
                </a:gs>
                <a:gs pos="50000">
                  <a:srgbClr val="8400F4"/>
                </a:gs>
                <a:gs pos="100000">
                  <a:srgbClr val="7500E1"/>
                </a:gs>
              </a:gsLst>
              <a:lin ang="5400000" scaled="0"/>
            </a:grad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3" name="Google Shape;273;p15"/>
            <p:cNvSpPr txBox="1"/>
            <p:nvPr/>
          </p:nvSpPr>
          <p:spPr>
            <a:xfrm>
              <a:off x="2067182" y="1094104"/>
              <a:ext cx="1913911" cy="1378015"/>
            </a:xfrm>
            <a:prstGeom prst="rect">
              <a:avLst/>
            </a:prstGeom>
            <a:solidFill>
              <a:srgbClr val="863EAB"/>
            </a:solidFill>
            <a:ln>
              <a:noFill/>
            </a:ln>
          </p:spPr>
          <p:txBody>
            <a:bodyPr anchorCtr="0" anchor="t" bIns="330200" lIns="189050" spcFirstLastPara="1" rIns="189050" wrap="square" tIns="0">
              <a:noAutofit/>
            </a:bodyPr>
            <a:lstStyle/>
            <a:p>
              <a:pPr indent="0" lvl="0" marL="0" marR="0" rtl="0" algn="l">
                <a:lnSpc>
                  <a:spcPct val="90000"/>
                </a:lnSpc>
                <a:spcBef>
                  <a:spcPts val="0"/>
                </a:spcBef>
                <a:spcAft>
                  <a:spcPts val="0"/>
                </a:spcAft>
                <a:buClr>
                  <a:schemeClr val="lt1"/>
                </a:buClr>
                <a:buSzPts val="2000"/>
                <a:buFont typeface="Open Sans"/>
                <a:buNone/>
              </a:pPr>
              <a:r>
                <a:rPr b="0" i="0" lang="nl-NL" sz="2000" u="none" cap="none" strike="noStrike">
                  <a:solidFill>
                    <a:schemeClr val="lt1"/>
                  </a:solidFill>
                  <a:latin typeface="Arial"/>
                  <a:ea typeface="Arial"/>
                  <a:cs typeface="Arial"/>
                  <a:sym typeface="Arial"/>
                </a:rPr>
                <a:t>2. Download the data </a:t>
              </a:r>
              <a:endParaRPr b="0" i="0" sz="2000" u="none" cap="none" strike="noStrike">
                <a:solidFill>
                  <a:schemeClr val="lt1"/>
                </a:solidFill>
                <a:latin typeface="Arial"/>
                <a:ea typeface="Arial"/>
                <a:cs typeface="Arial"/>
                <a:sym typeface="Arial"/>
              </a:endParaRPr>
            </a:p>
          </p:txBody>
        </p:sp>
        <p:sp>
          <p:nvSpPr>
            <p:cNvPr id="274" name="Google Shape;274;p15"/>
            <p:cNvSpPr/>
            <p:nvPr/>
          </p:nvSpPr>
          <p:spPr>
            <a:xfrm>
              <a:off x="2067182" y="175426"/>
              <a:ext cx="1913911" cy="918677"/>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5" name="Google Shape;275;p15"/>
            <p:cNvSpPr txBox="1"/>
            <p:nvPr/>
          </p:nvSpPr>
          <p:spPr>
            <a:xfrm>
              <a:off x="2067182" y="175426"/>
              <a:ext cx="1913911" cy="918677"/>
            </a:xfrm>
            <a:prstGeom prst="rect">
              <a:avLst/>
            </a:prstGeom>
            <a:solidFill>
              <a:srgbClr val="863EAB"/>
            </a:solidFill>
            <a:ln>
              <a:noFill/>
            </a:ln>
          </p:spPr>
          <p:txBody>
            <a:bodyPr anchorCtr="0" anchor="ctr" bIns="165100" lIns="189050" spcFirstLastPara="1" rIns="189050" wrap="square" tIns="165100">
              <a:noAutofit/>
            </a:bodyPr>
            <a:lstStyle/>
            <a:p>
              <a:pPr indent="0" lvl="0" marL="0" marR="0" rtl="0" algn="l">
                <a:lnSpc>
                  <a:spcPct val="90000"/>
                </a:lnSpc>
                <a:spcBef>
                  <a:spcPts val="0"/>
                </a:spcBef>
                <a:spcAft>
                  <a:spcPts val="0"/>
                </a:spcAft>
                <a:buClr>
                  <a:schemeClr val="lt1"/>
                </a:buClr>
                <a:buSzPts val="3700"/>
                <a:buFont typeface="Open Sans"/>
                <a:buNone/>
              </a:pPr>
              <a:r>
                <a:rPr b="0" i="0" lang="nl-NL" sz="3700" u="none" cap="none" strike="noStrike">
                  <a:solidFill>
                    <a:schemeClr val="lt1"/>
                  </a:solidFill>
                  <a:latin typeface="Arial"/>
                  <a:ea typeface="Arial"/>
                  <a:cs typeface="Arial"/>
                  <a:sym typeface="Arial"/>
                </a:rPr>
                <a:t>02</a:t>
              </a:r>
              <a:endParaRPr b="0" i="0" sz="1800" u="none" cap="none" strike="noStrike">
                <a:solidFill>
                  <a:schemeClr val="dk1"/>
                </a:solidFill>
                <a:latin typeface="Arial"/>
                <a:ea typeface="Arial"/>
                <a:cs typeface="Arial"/>
                <a:sym typeface="Arial"/>
              </a:endParaRPr>
            </a:p>
          </p:txBody>
        </p:sp>
        <p:sp>
          <p:nvSpPr>
            <p:cNvPr id="276" name="Google Shape;276;p15"/>
            <p:cNvSpPr/>
            <p:nvPr/>
          </p:nvSpPr>
          <p:spPr>
            <a:xfrm>
              <a:off x="4134206" y="175426"/>
              <a:ext cx="1913911" cy="2296693"/>
            </a:xfrm>
            <a:prstGeom prst="rect">
              <a:avLst/>
            </a:prstGeom>
            <a:gradFill>
              <a:gsLst>
                <a:gs pos="0">
                  <a:srgbClr val="F879BC"/>
                </a:gs>
                <a:gs pos="50000">
                  <a:srgbClr val="FD5DB4"/>
                </a:gs>
                <a:gs pos="100000">
                  <a:srgbClr val="E34A9F"/>
                </a:gs>
              </a:gsLst>
              <a:lin ang="5400000" scaled="0"/>
            </a:gradFill>
            <a:ln cap="flat" cmpd="sng" w="9525">
              <a:solidFill>
                <a:srgbClr val="F666B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7" name="Google Shape;277;p15"/>
            <p:cNvSpPr txBox="1"/>
            <p:nvPr/>
          </p:nvSpPr>
          <p:spPr>
            <a:xfrm>
              <a:off x="4134206" y="1094104"/>
              <a:ext cx="1913911" cy="1378015"/>
            </a:xfrm>
            <a:prstGeom prst="rect">
              <a:avLst/>
            </a:prstGeom>
            <a:solidFill>
              <a:srgbClr val="D12477"/>
            </a:solidFill>
            <a:ln>
              <a:noFill/>
            </a:ln>
          </p:spPr>
          <p:txBody>
            <a:bodyPr anchorCtr="0" anchor="t" bIns="330200" lIns="189050" spcFirstLastPara="1" rIns="189050" wrap="square" tIns="0">
              <a:noAutofit/>
            </a:bodyPr>
            <a:lstStyle/>
            <a:p>
              <a:pPr indent="0" lvl="0" marL="0" marR="0" rtl="0" algn="l">
                <a:lnSpc>
                  <a:spcPct val="90000"/>
                </a:lnSpc>
                <a:spcBef>
                  <a:spcPts val="0"/>
                </a:spcBef>
                <a:spcAft>
                  <a:spcPts val="0"/>
                </a:spcAft>
                <a:buClr>
                  <a:schemeClr val="lt1"/>
                </a:buClr>
                <a:buSzPts val="2000"/>
                <a:buFont typeface="Open Sans"/>
                <a:buNone/>
              </a:pPr>
              <a:r>
                <a:rPr b="0" i="0" lang="nl-NL" sz="2000" u="none" cap="none" strike="noStrike">
                  <a:solidFill>
                    <a:schemeClr val="lt1"/>
                  </a:solidFill>
                  <a:latin typeface="Arial"/>
                  <a:ea typeface="Arial"/>
                  <a:cs typeface="Arial"/>
                  <a:sym typeface="Arial"/>
                </a:rPr>
                <a:t>3. Paste the data in the calculator</a:t>
              </a:r>
              <a:endParaRPr b="0" i="0" sz="2000" u="none" cap="none" strike="noStrike">
                <a:solidFill>
                  <a:schemeClr val="lt1"/>
                </a:solidFill>
                <a:latin typeface="Arial"/>
                <a:ea typeface="Arial"/>
                <a:cs typeface="Arial"/>
                <a:sym typeface="Arial"/>
              </a:endParaRPr>
            </a:p>
          </p:txBody>
        </p:sp>
        <p:sp>
          <p:nvSpPr>
            <p:cNvPr id="278" name="Google Shape;278;p15"/>
            <p:cNvSpPr/>
            <p:nvPr/>
          </p:nvSpPr>
          <p:spPr>
            <a:xfrm>
              <a:off x="4134206" y="175426"/>
              <a:ext cx="1913911" cy="918677"/>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 name="Google Shape;279;p15"/>
            <p:cNvSpPr txBox="1"/>
            <p:nvPr/>
          </p:nvSpPr>
          <p:spPr>
            <a:xfrm>
              <a:off x="4134206" y="175426"/>
              <a:ext cx="1913911" cy="918677"/>
            </a:xfrm>
            <a:prstGeom prst="rect">
              <a:avLst/>
            </a:prstGeom>
            <a:solidFill>
              <a:srgbClr val="D12477"/>
            </a:solidFill>
            <a:ln>
              <a:noFill/>
            </a:ln>
          </p:spPr>
          <p:txBody>
            <a:bodyPr anchorCtr="0" anchor="ctr" bIns="165100" lIns="189050" spcFirstLastPara="1" rIns="189050" wrap="square" tIns="165100">
              <a:noAutofit/>
            </a:bodyPr>
            <a:lstStyle/>
            <a:p>
              <a:pPr indent="0" lvl="0" marL="0" marR="0" rtl="0" algn="l">
                <a:lnSpc>
                  <a:spcPct val="90000"/>
                </a:lnSpc>
                <a:spcBef>
                  <a:spcPts val="0"/>
                </a:spcBef>
                <a:spcAft>
                  <a:spcPts val="0"/>
                </a:spcAft>
                <a:buClr>
                  <a:schemeClr val="lt1"/>
                </a:buClr>
                <a:buSzPts val="3700"/>
                <a:buFont typeface="Open Sans"/>
                <a:buNone/>
              </a:pPr>
              <a:r>
                <a:rPr b="0" i="0" lang="nl-NL" sz="3700" u="none" cap="none" strike="noStrike">
                  <a:solidFill>
                    <a:schemeClr val="lt1"/>
                  </a:solidFill>
                  <a:latin typeface="Arial"/>
                  <a:ea typeface="Arial"/>
                  <a:cs typeface="Arial"/>
                  <a:sym typeface="Arial"/>
                </a:rPr>
                <a:t>03</a:t>
              </a:r>
              <a:endParaRPr b="0" i="0" sz="1800" u="none" cap="none" strike="noStrike">
                <a:solidFill>
                  <a:schemeClr val="dk1"/>
                </a:solidFill>
                <a:latin typeface="Arial"/>
                <a:ea typeface="Arial"/>
                <a:cs typeface="Arial"/>
                <a:sym typeface="Arial"/>
              </a:endParaRPr>
            </a:p>
          </p:txBody>
        </p:sp>
        <p:sp>
          <p:nvSpPr>
            <p:cNvPr id="280" name="Google Shape;280;p15"/>
            <p:cNvSpPr/>
            <p:nvPr/>
          </p:nvSpPr>
          <p:spPr>
            <a:xfrm>
              <a:off x="6201230" y="175426"/>
              <a:ext cx="1913911" cy="2296693"/>
            </a:xfrm>
            <a:prstGeom prst="rect">
              <a:avLst/>
            </a:prstGeom>
            <a:gradFill>
              <a:gsLst>
                <a:gs pos="0">
                  <a:srgbClr val="FE9E9F"/>
                </a:gs>
                <a:gs pos="50000">
                  <a:srgbClr val="FF8A8B"/>
                </a:gs>
                <a:gs pos="100000">
                  <a:srgbClr val="E37274"/>
                </a:gs>
              </a:gsLst>
              <a:lin ang="5400000" scaled="0"/>
            </a:gradFill>
            <a:ln cap="flat" cmpd="sng" w="9525">
              <a:solidFill>
                <a:srgbClr val="FD909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1" name="Google Shape;281;p15"/>
            <p:cNvSpPr txBox="1"/>
            <p:nvPr/>
          </p:nvSpPr>
          <p:spPr>
            <a:xfrm>
              <a:off x="6201230" y="1094104"/>
              <a:ext cx="1913911" cy="1378015"/>
            </a:xfrm>
            <a:prstGeom prst="rect">
              <a:avLst/>
            </a:prstGeom>
            <a:solidFill>
              <a:srgbClr val="E14E34"/>
            </a:solidFill>
            <a:ln>
              <a:noFill/>
            </a:ln>
          </p:spPr>
          <p:txBody>
            <a:bodyPr anchorCtr="0" anchor="t" bIns="330200" lIns="189050" spcFirstLastPara="1" rIns="189050" wrap="square" tIns="0">
              <a:noAutofit/>
            </a:bodyPr>
            <a:lstStyle/>
            <a:p>
              <a:pPr indent="0" lvl="0" marL="0" marR="0" rtl="0" algn="l">
                <a:lnSpc>
                  <a:spcPct val="90000"/>
                </a:lnSpc>
                <a:spcBef>
                  <a:spcPts val="0"/>
                </a:spcBef>
                <a:spcAft>
                  <a:spcPts val="0"/>
                </a:spcAft>
                <a:buClr>
                  <a:schemeClr val="lt1"/>
                </a:buClr>
                <a:buSzPts val="2000"/>
                <a:buFont typeface="Open Sans"/>
                <a:buNone/>
              </a:pPr>
              <a:r>
                <a:rPr b="1" i="0" lang="nl-NL" sz="2000" u="none" cap="none" strike="noStrike">
                  <a:solidFill>
                    <a:schemeClr val="lt1"/>
                  </a:solidFill>
                  <a:latin typeface="Arial"/>
                  <a:ea typeface="Arial"/>
                  <a:cs typeface="Arial"/>
                  <a:sym typeface="Arial"/>
                </a:rPr>
                <a:t>LIVE DEMO! </a:t>
              </a:r>
              <a:endParaRPr b="0" i="0" sz="2000" u="none" cap="none" strike="noStrike">
                <a:solidFill>
                  <a:schemeClr val="lt1"/>
                </a:solidFill>
                <a:latin typeface="Arial"/>
                <a:ea typeface="Arial"/>
                <a:cs typeface="Arial"/>
                <a:sym typeface="Arial"/>
              </a:endParaRPr>
            </a:p>
          </p:txBody>
        </p:sp>
        <p:sp>
          <p:nvSpPr>
            <p:cNvPr id="282" name="Google Shape;282;p15"/>
            <p:cNvSpPr/>
            <p:nvPr/>
          </p:nvSpPr>
          <p:spPr>
            <a:xfrm>
              <a:off x="6201230" y="175426"/>
              <a:ext cx="1913911" cy="918677"/>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3" name="Google Shape;283;p15"/>
            <p:cNvSpPr txBox="1"/>
            <p:nvPr/>
          </p:nvSpPr>
          <p:spPr>
            <a:xfrm>
              <a:off x="6201230" y="175426"/>
              <a:ext cx="1913911" cy="918677"/>
            </a:xfrm>
            <a:prstGeom prst="rect">
              <a:avLst/>
            </a:prstGeom>
            <a:solidFill>
              <a:srgbClr val="E14E34"/>
            </a:solidFill>
            <a:ln>
              <a:noFill/>
            </a:ln>
          </p:spPr>
          <p:txBody>
            <a:bodyPr anchorCtr="0" anchor="ctr" bIns="165100" lIns="189050" spcFirstLastPara="1" rIns="189050" wrap="square" tIns="165100">
              <a:noAutofit/>
            </a:bodyPr>
            <a:lstStyle/>
            <a:p>
              <a:pPr indent="0" lvl="0" marL="0" marR="0" rtl="0" algn="l">
                <a:lnSpc>
                  <a:spcPct val="90000"/>
                </a:lnSpc>
                <a:spcBef>
                  <a:spcPts val="0"/>
                </a:spcBef>
                <a:spcAft>
                  <a:spcPts val="0"/>
                </a:spcAft>
                <a:buClr>
                  <a:schemeClr val="lt1"/>
                </a:buClr>
                <a:buSzPts val="3700"/>
                <a:buFont typeface="Open Sans"/>
                <a:buNone/>
              </a:pPr>
              <a:r>
                <a:rPr b="0" i="0" lang="nl-NL" sz="3700" u="none" cap="none" strike="noStrike">
                  <a:solidFill>
                    <a:schemeClr val="lt1"/>
                  </a:solidFill>
                  <a:latin typeface="Arial"/>
                  <a:ea typeface="Arial"/>
                  <a:cs typeface="Arial"/>
                  <a:sym typeface="Arial"/>
                </a:rPr>
                <a:t>04</a:t>
              </a:r>
              <a:endParaRPr b="0" i="0" sz="1800" u="none" cap="none" strike="noStrike">
                <a:solidFill>
                  <a:schemeClr val="dk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6"/>
          <p:cNvSpPr txBox="1"/>
          <p:nvPr>
            <p:ph type="title"/>
          </p:nvPr>
        </p:nvSpPr>
        <p:spPr>
          <a:xfrm>
            <a:off x="628650" y="682900"/>
            <a:ext cx="4067175" cy="9941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61249"/>
              </a:buClr>
              <a:buSzPts val="3300"/>
              <a:buFont typeface="Arial"/>
              <a:buNone/>
            </a:pPr>
            <a:r>
              <a:t/>
            </a:r>
            <a:endParaRPr/>
          </a:p>
        </p:txBody>
      </p:sp>
      <p:sp>
        <p:nvSpPr>
          <p:cNvPr id="289" name="Google Shape;289;p16"/>
          <p:cNvSpPr txBox="1"/>
          <p:nvPr>
            <p:ph idx="1" type="body"/>
          </p:nvPr>
        </p:nvSpPr>
        <p:spPr>
          <a:xfrm>
            <a:off x="628650" y="1778275"/>
            <a:ext cx="4067175" cy="224075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61249"/>
              </a:buClr>
              <a:buSzPts val="2100"/>
              <a:buNone/>
            </a:pPr>
            <a:r>
              <a:t/>
            </a:r>
            <a:endParaRPr/>
          </a:p>
        </p:txBody>
      </p:sp>
      <p:pic>
        <p:nvPicPr>
          <p:cNvPr id="290" name="Google Shape;290;p16"/>
          <p:cNvPicPr preferRelativeResize="0"/>
          <p:nvPr/>
        </p:nvPicPr>
        <p:blipFill rotWithShape="1">
          <a:blip r:embed="rId3">
            <a:alphaModFix/>
          </a:blip>
          <a:srcRect b="0" l="0" r="0" t="0"/>
          <a:stretch/>
        </p:blipFill>
        <p:spPr>
          <a:xfrm>
            <a:off x="227367" y="28745"/>
            <a:ext cx="8689265" cy="44318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7"/>
          <p:cNvSpPr txBox="1"/>
          <p:nvPr/>
        </p:nvSpPr>
        <p:spPr>
          <a:xfrm>
            <a:off x="472650" y="1838512"/>
            <a:ext cx="8198700" cy="733238"/>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4800"/>
              <a:buFont typeface="Arial"/>
              <a:buNone/>
            </a:pPr>
            <a:r>
              <a:rPr b="1" i="0" lang="nl-NL" sz="4800" u="none" cap="none" strike="noStrike">
                <a:solidFill>
                  <a:schemeClr val="lt1"/>
                </a:solidFill>
                <a:latin typeface="Arial"/>
                <a:ea typeface="Arial"/>
                <a:cs typeface="Arial"/>
                <a:sym typeface="Arial"/>
              </a:rPr>
              <a:t>Questions?</a:t>
            </a:r>
            <a:endParaRPr b="1" i="0" sz="48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grpSp>
        <p:nvGrpSpPr>
          <p:cNvPr id="300" name="Google Shape;300;p18"/>
          <p:cNvGrpSpPr/>
          <p:nvPr/>
        </p:nvGrpSpPr>
        <p:grpSpPr>
          <a:xfrm>
            <a:off x="3958725" y="528845"/>
            <a:ext cx="4727603" cy="4203503"/>
            <a:chOff x="-9933" y="0"/>
            <a:chExt cx="4727603" cy="4203503"/>
          </a:xfrm>
        </p:grpSpPr>
        <p:cxnSp>
          <p:nvCxnSpPr>
            <p:cNvPr id="301" name="Google Shape;301;p18"/>
            <p:cNvCxnSpPr/>
            <p:nvPr/>
          </p:nvCxnSpPr>
          <p:spPr>
            <a:xfrm>
              <a:off x="0" y="0"/>
              <a:ext cx="4717670" cy="0"/>
            </a:xfrm>
            <a:prstGeom prst="straightConnector1">
              <a:avLst/>
            </a:prstGeom>
            <a:gradFill>
              <a:gsLst>
                <a:gs pos="0">
                  <a:srgbClr val="FE9E9F"/>
                </a:gs>
                <a:gs pos="50000">
                  <a:srgbClr val="FF8A8B"/>
                </a:gs>
                <a:gs pos="100000">
                  <a:srgbClr val="E37274"/>
                </a:gs>
              </a:gsLst>
              <a:lin ang="5400000" scaled="0"/>
            </a:gradFill>
            <a:ln>
              <a:noFill/>
            </a:ln>
          </p:spPr>
        </p:cxnSp>
        <p:sp>
          <p:nvSpPr>
            <p:cNvPr id="302" name="Google Shape;302;p18"/>
            <p:cNvSpPr/>
            <p:nvPr/>
          </p:nvSpPr>
          <p:spPr>
            <a:xfrm>
              <a:off x="0" y="0"/>
              <a:ext cx="4717670" cy="204290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3" name="Google Shape;303;p18"/>
            <p:cNvSpPr txBox="1"/>
            <p:nvPr/>
          </p:nvSpPr>
          <p:spPr>
            <a:xfrm>
              <a:off x="-9933" y="58848"/>
              <a:ext cx="3972111" cy="2042904"/>
            </a:xfrm>
            <a:prstGeom prst="rect">
              <a:avLst/>
            </a:prstGeom>
            <a:solidFill>
              <a:srgbClr val="EFA700"/>
            </a:solid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Clr>
                  <a:schemeClr val="dk1"/>
                </a:buClr>
                <a:buSzPts val="2900"/>
                <a:buFont typeface="Open Sans"/>
                <a:buNone/>
              </a:pPr>
              <a:r>
                <a:rPr b="1" i="0" lang="nl-NL" sz="2400" u="none" cap="none" strike="noStrike">
                  <a:solidFill>
                    <a:schemeClr val="lt1"/>
                  </a:solidFill>
                  <a:latin typeface="Arial"/>
                  <a:ea typeface="Arial"/>
                  <a:cs typeface="Arial"/>
                  <a:sym typeface="Arial"/>
                </a:rPr>
                <a:t>Figure out three do’s and dont’s regarding your theme for marketing professionals. </a:t>
              </a:r>
              <a:endParaRPr b="1" i="0" sz="2400" u="none" cap="none" strike="noStrike">
                <a:solidFill>
                  <a:schemeClr val="lt1"/>
                </a:solidFill>
                <a:latin typeface="Arial"/>
                <a:ea typeface="Arial"/>
                <a:cs typeface="Arial"/>
                <a:sym typeface="Arial"/>
              </a:endParaRPr>
            </a:p>
          </p:txBody>
        </p:sp>
        <p:cxnSp>
          <p:nvCxnSpPr>
            <p:cNvPr id="304" name="Google Shape;304;p18"/>
            <p:cNvCxnSpPr/>
            <p:nvPr/>
          </p:nvCxnSpPr>
          <p:spPr>
            <a:xfrm>
              <a:off x="0" y="2042904"/>
              <a:ext cx="4717670" cy="0"/>
            </a:xfrm>
            <a:prstGeom prst="straightConnector1">
              <a:avLst/>
            </a:prstGeom>
            <a:gradFill>
              <a:gsLst>
                <a:gs pos="0">
                  <a:srgbClr val="FAC55E"/>
                </a:gs>
                <a:gs pos="50000">
                  <a:srgbClr val="FFC137"/>
                </a:gs>
                <a:gs pos="100000">
                  <a:srgbClr val="E3AD25"/>
                </a:gs>
              </a:gsLst>
              <a:lin ang="5400000" scaled="0"/>
            </a:gradFill>
            <a:ln>
              <a:noFill/>
            </a:ln>
          </p:spPr>
        </p:cxnSp>
        <p:sp>
          <p:nvSpPr>
            <p:cNvPr id="305" name="Google Shape;305;p18"/>
            <p:cNvSpPr/>
            <p:nvPr/>
          </p:nvSpPr>
          <p:spPr>
            <a:xfrm>
              <a:off x="0" y="2042904"/>
              <a:ext cx="4717670" cy="204290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6" name="Google Shape;306;p18"/>
            <p:cNvSpPr txBox="1"/>
            <p:nvPr/>
          </p:nvSpPr>
          <p:spPr>
            <a:xfrm>
              <a:off x="-9933" y="2160599"/>
              <a:ext cx="3972111" cy="2042904"/>
            </a:xfrm>
            <a:prstGeom prst="rect">
              <a:avLst/>
            </a:prstGeom>
            <a:solidFill>
              <a:srgbClr val="D12477"/>
            </a:solid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Clr>
                  <a:schemeClr val="dk1"/>
                </a:buClr>
                <a:buSzPts val="2900"/>
                <a:buFont typeface="Open Sans"/>
                <a:buNone/>
              </a:pPr>
              <a:r>
                <a:rPr b="1" i="0" lang="nl-NL" sz="2400" u="none" cap="none" strike="noStrike">
                  <a:solidFill>
                    <a:schemeClr val="lt1"/>
                  </a:solidFill>
                  <a:latin typeface="Arial"/>
                  <a:ea typeface="Arial"/>
                  <a:cs typeface="Arial"/>
                  <a:sym typeface="Arial"/>
                </a:rPr>
                <a:t>Make your recommendations as practical as possible</a:t>
              </a:r>
              <a:endParaRPr b="1" i="0" sz="1400" u="none" cap="none" strike="noStrike">
                <a:solidFill>
                  <a:schemeClr val="lt1"/>
                </a:solidFill>
                <a:latin typeface="Arial"/>
                <a:ea typeface="Arial"/>
                <a:cs typeface="Arial"/>
                <a:sym typeface="Arial"/>
              </a:endParaRPr>
            </a:p>
          </p:txBody>
        </p:sp>
      </p:grpSp>
      <p:sp>
        <p:nvSpPr>
          <p:cNvPr id="307" name="Google Shape;307;p18"/>
          <p:cNvSpPr txBox="1"/>
          <p:nvPr>
            <p:ph type="title"/>
          </p:nvPr>
        </p:nvSpPr>
        <p:spPr>
          <a:xfrm>
            <a:off x="1213164" y="587693"/>
            <a:ext cx="2480058" cy="22961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Roboto"/>
              <a:buNone/>
            </a:pPr>
            <a:r>
              <a:rPr lang="nl-NL"/>
              <a:t>Do’s and Dont’s for your </a:t>
            </a:r>
            <a:r>
              <a:rPr b="1" lang="nl-NL"/>
              <a:t>listening report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
          <p:cNvSpPr txBox="1"/>
          <p:nvPr/>
        </p:nvSpPr>
        <p:spPr>
          <a:xfrm>
            <a:off x="478339" y="813661"/>
            <a:ext cx="8520600" cy="5727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3000"/>
              <a:buFont typeface="Calibri"/>
              <a:buNone/>
            </a:pPr>
            <a:r>
              <a:t/>
            </a:r>
            <a:endParaRPr b="1" i="0" sz="3000" u="none" cap="none" strike="noStrike">
              <a:solidFill>
                <a:schemeClr val="dk1"/>
              </a:solidFill>
              <a:latin typeface="Arial"/>
              <a:ea typeface="Arial"/>
              <a:cs typeface="Arial"/>
              <a:sym typeface="Arial"/>
            </a:endParaRPr>
          </a:p>
        </p:txBody>
      </p:sp>
      <p:sp>
        <p:nvSpPr>
          <p:cNvPr id="158" name="Google Shape;158;p2"/>
          <p:cNvSpPr txBox="1"/>
          <p:nvPr/>
        </p:nvSpPr>
        <p:spPr>
          <a:xfrm>
            <a:off x="478339" y="1262790"/>
            <a:ext cx="8454900" cy="293911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6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9" name="Google Shape;159;p2"/>
          <p:cNvSpPr txBox="1"/>
          <p:nvPr>
            <p:ph type="title"/>
          </p:nvPr>
        </p:nvSpPr>
        <p:spPr>
          <a:xfrm>
            <a:off x="628650" y="273844"/>
            <a:ext cx="7886700" cy="9941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61249"/>
              </a:buClr>
              <a:buSzPts val="3300"/>
              <a:buFont typeface="Arial"/>
              <a:buNone/>
            </a:pPr>
            <a:r>
              <a:rPr lang="nl-NL"/>
              <a:t>Learning Objectives</a:t>
            </a:r>
            <a:endParaRPr/>
          </a:p>
        </p:txBody>
      </p:sp>
      <p:sp>
        <p:nvSpPr>
          <p:cNvPr id="160" name="Google Shape;160;p2"/>
          <p:cNvSpPr txBox="1"/>
          <p:nvPr>
            <p:ph idx="1" type="body"/>
          </p:nvPr>
        </p:nvSpPr>
        <p:spPr>
          <a:xfrm>
            <a:off x="628650" y="1369219"/>
            <a:ext cx="7886700" cy="2905898"/>
          </a:xfrm>
          <a:prstGeom prst="rect">
            <a:avLst/>
          </a:prstGeom>
          <a:noFill/>
          <a:ln>
            <a:noFill/>
          </a:ln>
        </p:spPr>
        <p:txBody>
          <a:bodyPr anchorCtr="0" anchor="t" bIns="45700" lIns="91425" spcFirstLastPara="1" rIns="91425" wrap="square" tIns="45700">
            <a:normAutofit fontScale="92500"/>
          </a:bodyPr>
          <a:lstStyle/>
          <a:p>
            <a:pPr indent="-342900" lvl="0" marL="342900" marR="0" rtl="0" algn="l">
              <a:lnSpc>
                <a:spcPct val="115000"/>
              </a:lnSpc>
              <a:spcBef>
                <a:spcPts val="0"/>
              </a:spcBef>
              <a:spcAft>
                <a:spcPts val="0"/>
              </a:spcAft>
              <a:buClr>
                <a:srgbClr val="D12477"/>
              </a:buClr>
              <a:buSzPct val="100000"/>
              <a:buFont typeface="Arial"/>
              <a:buChar char="●"/>
            </a:pPr>
            <a:r>
              <a:rPr lang="nl-NL" sz="2400"/>
              <a:t>Learning and understanding how to use the PESO model. </a:t>
            </a:r>
            <a:endParaRPr/>
          </a:p>
          <a:p>
            <a:pPr indent="-342900" lvl="0" marL="342900" marR="0" rtl="0" algn="l">
              <a:lnSpc>
                <a:spcPct val="115000"/>
              </a:lnSpc>
              <a:spcBef>
                <a:spcPts val="1600"/>
              </a:spcBef>
              <a:spcAft>
                <a:spcPts val="0"/>
              </a:spcAft>
              <a:buClr>
                <a:srgbClr val="D12477"/>
              </a:buClr>
              <a:buSzPct val="100000"/>
              <a:buFont typeface="Arial"/>
              <a:buChar char="●"/>
            </a:pPr>
            <a:r>
              <a:rPr lang="nl-NL" sz="2400"/>
              <a:t>Learning to describe what you can consider a success when it comes to posting content and being able to measure it.</a:t>
            </a:r>
            <a:endParaRPr/>
          </a:p>
          <a:p>
            <a:pPr indent="-342900" lvl="0" marL="342900" marR="0" rtl="0" algn="l">
              <a:lnSpc>
                <a:spcPct val="115000"/>
              </a:lnSpc>
              <a:spcBef>
                <a:spcPts val="1600"/>
              </a:spcBef>
              <a:spcAft>
                <a:spcPts val="0"/>
              </a:spcAft>
              <a:buClr>
                <a:srgbClr val="D12477"/>
              </a:buClr>
              <a:buSzPct val="100000"/>
              <a:buFont typeface="Arial"/>
              <a:buChar char="●"/>
            </a:pPr>
            <a:r>
              <a:rPr lang="nl-NL" sz="2400"/>
              <a:t>Knowing when and why it is best to post content at a particular time.</a:t>
            </a:r>
            <a:endParaRPr/>
          </a:p>
          <a:p>
            <a:pPr indent="0" lvl="0" marL="0" marR="0" rtl="0" algn="l">
              <a:lnSpc>
                <a:spcPct val="115000"/>
              </a:lnSpc>
              <a:spcBef>
                <a:spcPts val="1600"/>
              </a:spcBef>
              <a:spcAft>
                <a:spcPts val="0"/>
              </a:spcAft>
              <a:buClr>
                <a:srgbClr val="161249"/>
              </a:buClr>
              <a:buSzPct val="100000"/>
              <a:buNone/>
            </a:pPr>
            <a:r>
              <a:t/>
            </a:r>
            <a:endParaRPr sz="2400">
              <a:solidFill>
                <a:schemeClr val="dk1"/>
              </a:solidFill>
              <a:latin typeface="Calibri"/>
              <a:ea typeface="Calibri"/>
              <a:cs typeface="Calibri"/>
              <a:sym typeface="Calibri"/>
            </a:endParaRPr>
          </a:p>
          <a:p>
            <a:pPr indent="0" lvl="0" marL="0" rtl="0" algn="l">
              <a:lnSpc>
                <a:spcPct val="90000"/>
              </a:lnSpc>
              <a:spcBef>
                <a:spcPts val="750"/>
              </a:spcBef>
              <a:spcAft>
                <a:spcPts val="0"/>
              </a:spcAft>
              <a:buClr>
                <a:srgbClr val="161249"/>
              </a:buClr>
              <a:buSzPct val="100000"/>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27f7f416596_0_0"/>
          <p:cNvSpPr txBox="1"/>
          <p:nvPr>
            <p:ph idx="1" type="body"/>
          </p:nvPr>
        </p:nvSpPr>
        <p:spPr>
          <a:xfrm>
            <a:off x="628650" y="1369219"/>
            <a:ext cx="7886700" cy="2905800"/>
          </a:xfrm>
          <a:prstGeom prst="rect">
            <a:avLst/>
          </a:prstGeom>
        </p:spPr>
        <p:txBody>
          <a:bodyPr anchorCtr="0" anchor="t" bIns="45700" lIns="91425" spcFirstLastPara="1" rIns="91425" wrap="square" tIns="45700">
            <a:normAutofit fontScale="85000" lnSpcReduction="20000"/>
          </a:bodyPr>
          <a:lstStyle/>
          <a:p>
            <a:pPr indent="0" lvl="0" marL="0" rtl="0" algn="l">
              <a:spcBef>
                <a:spcPts val="750"/>
              </a:spcBef>
              <a:spcAft>
                <a:spcPts val="0"/>
              </a:spcAft>
              <a:buNone/>
            </a:pPr>
            <a:r>
              <a:rPr lang="nl-NL"/>
              <a:t>The DEMS material aims to enhance digital marketing skills in higher education, comprehending the essential needs in organizations. You have access to extensive slide sets with in-class activities and assignments, as well as detailed user instructions for teacher. </a:t>
            </a:r>
            <a:endParaRPr/>
          </a:p>
          <a:p>
            <a:pPr indent="0" lvl="0" marL="0" rtl="0" algn="l">
              <a:spcBef>
                <a:spcPts val="750"/>
              </a:spcBef>
              <a:spcAft>
                <a:spcPts val="0"/>
              </a:spcAft>
              <a:buClr>
                <a:schemeClr val="dk1"/>
              </a:buClr>
              <a:buSzPct val="52380"/>
              <a:buFont typeface="Arial"/>
              <a:buNone/>
            </a:pPr>
            <a:r>
              <a:t/>
            </a:r>
            <a:endParaRPr/>
          </a:p>
          <a:p>
            <a:pPr indent="0" lvl="0" marL="0" rtl="0" algn="l">
              <a:spcBef>
                <a:spcPts val="750"/>
              </a:spcBef>
              <a:spcAft>
                <a:spcPts val="0"/>
              </a:spcAft>
              <a:buClr>
                <a:schemeClr val="dk1"/>
              </a:buClr>
              <a:buSzPct val="52380"/>
              <a:buFont typeface="Arial"/>
              <a:buNone/>
            </a:pPr>
            <a:r>
              <a:rPr lang="nl-NL"/>
              <a:t>Note: The material includes contents and figures retrieved from the internet and is thus subject to changes. The sources have been announced according to the rules of fair use. The publisher´s responsibility is restricted to the original material stored at www.dems.pro.  All material is produced for open use and co-funded by Erasmus +.</a:t>
            </a:r>
            <a:endParaRPr/>
          </a:p>
          <a:p>
            <a:pPr indent="0" lvl="0" marL="0" rtl="0" algn="l">
              <a:spcBef>
                <a:spcPts val="750"/>
              </a:spcBef>
              <a:spcAft>
                <a:spcPts val="0"/>
              </a:spcAft>
              <a:buClr>
                <a:schemeClr val="dk1"/>
              </a:buClr>
              <a:buSzPct val="52380"/>
              <a:buFont typeface="Arial"/>
              <a:buNone/>
            </a:pPr>
            <a:r>
              <a:t/>
            </a:r>
            <a:endParaRPr/>
          </a:p>
          <a:p>
            <a:pPr indent="0" lvl="0" marL="0" rtl="0" algn="l">
              <a:spcBef>
                <a:spcPts val="750"/>
              </a:spcBef>
              <a:spcAft>
                <a:spcPts val="0"/>
              </a:spcAft>
              <a:buNone/>
            </a:pPr>
            <a:r>
              <a:t/>
            </a:r>
            <a:endParaRPr/>
          </a:p>
        </p:txBody>
      </p:sp>
      <p:sp>
        <p:nvSpPr>
          <p:cNvPr id="313" name="Google Shape;313;g27f7f416596_0_0"/>
          <p:cNvSpPr txBox="1"/>
          <p:nvPr>
            <p:ph idx="4294967295" type="title"/>
          </p:nvPr>
        </p:nvSpPr>
        <p:spPr>
          <a:xfrm>
            <a:off x="2485305" y="218800"/>
            <a:ext cx="4173300" cy="584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Roboto"/>
              <a:buNone/>
            </a:pPr>
            <a:r>
              <a:rPr lang="nl-NL"/>
              <a:t>Disclaimer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txBox="1"/>
          <p:nvPr>
            <p:ph type="title"/>
          </p:nvPr>
        </p:nvSpPr>
        <p:spPr>
          <a:xfrm>
            <a:off x="1715068" y="1453297"/>
            <a:ext cx="1734304" cy="54837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300"/>
              <a:buFont typeface="Arial"/>
              <a:buNone/>
            </a:pPr>
            <a:r>
              <a:rPr lang="nl-NL"/>
              <a:t>Topics</a:t>
            </a:r>
            <a:endParaRPr/>
          </a:p>
        </p:txBody>
      </p:sp>
      <p:sp>
        <p:nvSpPr>
          <p:cNvPr id="166" name="Google Shape;166;p3"/>
          <p:cNvSpPr txBox="1"/>
          <p:nvPr>
            <p:ph idx="1" type="body"/>
          </p:nvPr>
        </p:nvSpPr>
        <p:spPr>
          <a:xfrm>
            <a:off x="3992479" y="1057820"/>
            <a:ext cx="4606283" cy="1887696"/>
          </a:xfrm>
          <a:prstGeom prst="rect">
            <a:avLst/>
          </a:prstGeom>
          <a:noFill/>
          <a:ln>
            <a:noFill/>
          </a:ln>
        </p:spPr>
        <p:txBody>
          <a:bodyPr anchorCtr="0" anchor="t" bIns="45700" lIns="91425" spcFirstLastPara="1" rIns="91425" wrap="square" tIns="45700">
            <a:spAutoFit/>
          </a:bodyPr>
          <a:lstStyle/>
          <a:p>
            <a:pPr indent="-385763" lvl="0" marL="385763" rtl="0" algn="l">
              <a:lnSpc>
                <a:spcPct val="100000"/>
              </a:lnSpc>
              <a:spcBef>
                <a:spcPts val="0"/>
              </a:spcBef>
              <a:spcAft>
                <a:spcPts val="0"/>
              </a:spcAft>
              <a:buClr>
                <a:schemeClr val="lt1"/>
              </a:buClr>
              <a:buSzPts val="1800"/>
              <a:buFont typeface="Arial"/>
              <a:buChar char="•"/>
            </a:pPr>
            <a:r>
              <a:rPr b="0" i="0" lang="nl-NL" sz="1800" u="none" cap="none" strike="noStrike">
                <a:solidFill>
                  <a:schemeClr val="lt1"/>
                </a:solidFill>
              </a:rPr>
              <a:t>PESO Model</a:t>
            </a:r>
            <a:endParaRPr/>
          </a:p>
          <a:p>
            <a:pPr indent="-385763" lvl="0" marL="385763" rtl="0" algn="l">
              <a:lnSpc>
                <a:spcPct val="100000"/>
              </a:lnSpc>
              <a:spcBef>
                <a:spcPts val="750"/>
              </a:spcBef>
              <a:spcAft>
                <a:spcPts val="0"/>
              </a:spcAft>
              <a:buClr>
                <a:srgbClr val="FFFFFF"/>
              </a:buClr>
              <a:buSzPts val="1800"/>
              <a:buFont typeface="Arial"/>
              <a:buChar char="•"/>
            </a:pPr>
            <a:r>
              <a:rPr b="0" i="0" lang="nl-NL" sz="1800" u="none" cap="none" strike="noStrike">
                <a:solidFill>
                  <a:srgbClr val="FFFFFF"/>
                </a:solidFill>
              </a:rPr>
              <a:t>Social Media Analytics</a:t>
            </a:r>
            <a:endParaRPr/>
          </a:p>
          <a:p>
            <a:pPr indent="-385763" lvl="0" marL="385763" rtl="0" algn="l">
              <a:lnSpc>
                <a:spcPct val="100000"/>
              </a:lnSpc>
              <a:spcBef>
                <a:spcPts val="750"/>
              </a:spcBef>
              <a:spcAft>
                <a:spcPts val="0"/>
              </a:spcAft>
              <a:buClr>
                <a:srgbClr val="FFFFFF"/>
              </a:buClr>
              <a:buSzPts val="1800"/>
              <a:buFont typeface="Arial"/>
              <a:buChar char="•"/>
            </a:pPr>
            <a:r>
              <a:rPr b="0" i="0" lang="nl-NL" sz="1800" u="none" cap="none" strike="noStrike">
                <a:solidFill>
                  <a:srgbClr val="FFFFFF"/>
                </a:solidFill>
              </a:rPr>
              <a:t>Hootsuite</a:t>
            </a:r>
            <a:endParaRPr/>
          </a:p>
          <a:p>
            <a:pPr indent="-385763" lvl="0" marL="385763" rtl="0" algn="l">
              <a:lnSpc>
                <a:spcPct val="100000"/>
              </a:lnSpc>
              <a:spcBef>
                <a:spcPts val="750"/>
              </a:spcBef>
              <a:spcAft>
                <a:spcPts val="0"/>
              </a:spcAft>
              <a:buClr>
                <a:schemeClr val="lt1"/>
              </a:buClr>
              <a:buSzPts val="1800"/>
              <a:buFont typeface="Arial"/>
              <a:buChar char="•"/>
            </a:pPr>
            <a:r>
              <a:rPr b="0" i="0" lang="nl-NL" sz="1800" u="none" cap="none" strike="noStrike">
                <a:solidFill>
                  <a:schemeClr val="lt1"/>
                </a:solidFill>
              </a:rPr>
              <a:t>Coosto</a:t>
            </a:r>
            <a:endParaRPr/>
          </a:p>
          <a:p>
            <a:pPr indent="-385763" lvl="0" marL="385763" rtl="0" algn="l">
              <a:lnSpc>
                <a:spcPct val="100000"/>
              </a:lnSpc>
              <a:spcBef>
                <a:spcPts val="750"/>
              </a:spcBef>
              <a:spcAft>
                <a:spcPts val="0"/>
              </a:spcAft>
              <a:buClr>
                <a:srgbClr val="FFFFFF"/>
              </a:buClr>
              <a:buSzPts val="1800"/>
              <a:buFont typeface="Arial"/>
              <a:buChar char="•"/>
            </a:pPr>
            <a:r>
              <a:rPr b="0" i="0" lang="nl-NL" sz="1800" u="none" cap="none" strike="noStrike">
                <a:solidFill>
                  <a:srgbClr val="FFFFFF"/>
                </a:solidFill>
              </a:rPr>
              <a:t>Do it yourself: perfect post calculator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txBox="1"/>
          <p:nvPr/>
        </p:nvSpPr>
        <p:spPr>
          <a:xfrm>
            <a:off x="716400" y="1486975"/>
            <a:ext cx="7711200" cy="11214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FFFFFF"/>
              </a:buClr>
              <a:buSzPts val="6000"/>
              <a:buFont typeface="Arial"/>
              <a:buNone/>
            </a:pPr>
            <a:r>
              <a:rPr b="1" i="0" lang="nl-NL" sz="6000" u="none" cap="none" strike="noStrike">
                <a:solidFill>
                  <a:srgbClr val="FFFFFF"/>
                </a:solidFill>
                <a:latin typeface="Arial"/>
                <a:ea typeface="Arial"/>
                <a:cs typeface="Arial"/>
                <a:sym typeface="Arial"/>
              </a:rPr>
              <a:t>Topic 1 </a:t>
            </a:r>
            <a:endParaRPr b="1" i="0" sz="6000" u="none" cap="none" strike="noStrike">
              <a:solidFill>
                <a:srgbClr val="FFFFFF"/>
              </a:solidFill>
              <a:latin typeface="Arial"/>
              <a:ea typeface="Arial"/>
              <a:cs typeface="Arial"/>
              <a:sym typeface="Arial"/>
            </a:endParaRPr>
          </a:p>
        </p:txBody>
      </p:sp>
      <p:sp>
        <p:nvSpPr>
          <p:cNvPr id="172" name="Google Shape;172;p4"/>
          <p:cNvSpPr txBox="1"/>
          <p:nvPr/>
        </p:nvSpPr>
        <p:spPr>
          <a:xfrm>
            <a:off x="-591200" y="0"/>
            <a:ext cx="7793700" cy="14139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3" name="Google Shape;173;p4"/>
          <p:cNvSpPr txBox="1"/>
          <p:nvPr>
            <p:ph type="title"/>
          </p:nvPr>
        </p:nvSpPr>
        <p:spPr>
          <a:xfrm>
            <a:off x="628650" y="143852"/>
            <a:ext cx="7886700" cy="99417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161249"/>
              </a:buClr>
              <a:buSzPct val="100000"/>
              <a:buFont typeface="Arial"/>
              <a:buNone/>
            </a:pPr>
            <a:r>
              <a:rPr lang="nl-NL"/>
              <a:t>PESO Model</a:t>
            </a:r>
            <a:br>
              <a:rPr lang="nl-NL"/>
            </a:br>
            <a:endParaRPr/>
          </a:p>
        </p:txBody>
      </p:sp>
      <p:sp>
        <p:nvSpPr>
          <p:cNvPr id="174" name="Google Shape;174;p4"/>
          <p:cNvSpPr txBox="1"/>
          <p:nvPr>
            <p:ph idx="1" type="body"/>
          </p:nvPr>
        </p:nvSpPr>
        <p:spPr>
          <a:xfrm>
            <a:off x="628650" y="707730"/>
            <a:ext cx="7886700" cy="386162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61249"/>
              </a:buClr>
              <a:buSzPts val="1350"/>
              <a:buNone/>
            </a:pPr>
            <a:r>
              <a:rPr lang="nl-NL" sz="1350"/>
              <a:t>The PESO model is a framework used in public relations and marketing to categorize different types of media channels. PESO stands for Paid, Earned, Shared, and Owned media, and each category represents a different way to distribute content and reach an audience.</a:t>
            </a:r>
            <a:endParaRPr/>
          </a:p>
          <a:p>
            <a:pPr indent="0" lvl="0" marL="0" rtl="0" algn="l">
              <a:lnSpc>
                <a:spcPct val="100000"/>
              </a:lnSpc>
              <a:spcBef>
                <a:spcPts val="0"/>
              </a:spcBef>
              <a:spcAft>
                <a:spcPts val="0"/>
              </a:spcAft>
              <a:buClr>
                <a:srgbClr val="161249"/>
              </a:buClr>
              <a:buSzPts val="1350"/>
              <a:buNone/>
            </a:pPr>
            <a:r>
              <a:t/>
            </a:r>
            <a:endParaRPr sz="1350"/>
          </a:p>
          <a:p>
            <a:pPr indent="0" lvl="0" marL="0" rtl="0" algn="l">
              <a:lnSpc>
                <a:spcPct val="100000"/>
              </a:lnSpc>
              <a:spcBef>
                <a:spcPts val="0"/>
              </a:spcBef>
              <a:spcAft>
                <a:spcPts val="0"/>
              </a:spcAft>
              <a:buClr>
                <a:srgbClr val="161249"/>
              </a:buClr>
              <a:buSzPts val="1350"/>
              <a:buNone/>
            </a:pPr>
            <a:r>
              <a:rPr lang="nl-NL" sz="1350"/>
              <a:t>Here's a brief overview of each category:</a:t>
            </a:r>
            <a:endParaRPr/>
          </a:p>
          <a:p>
            <a:pPr indent="-317500" lvl="0" marL="457200" rtl="0" algn="l">
              <a:lnSpc>
                <a:spcPct val="100000"/>
              </a:lnSpc>
              <a:spcBef>
                <a:spcPts val="0"/>
              </a:spcBef>
              <a:spcAft>
                <a:spcPts val="0"/>
              </a:spcAft>
              <a:buClr>
                <a:srgbClr val="D12477"/>
              </a:buClr>
              <a:buSzPts val="1400"/>
              <a:buAutoNum type="arabicPeriod"/>
            </a:pPr>
            <a:r>
              <a:rPr b="1" lang="nl-NL" sz="1350">
                <a:solidFill>
                  <a:srgbClr val="D12477"/>
                </a:solidFill>
              </a:rPr>
              <a:t>Paid media: </a:t>
            </a:r>
            <a:r>
              <a:rPr lang="nl-NL" sz="1350"/>
              <a:t>This refers to any content or advertising that a brand pays for, such as display ads, sponsored posts on social media, or pay-per-click (PPC) ads.</a:t>
            </a:r>
            <a:endParaRPr/>
          </a:p>
          <a:p>
            <a:pPr indent="-317500" lvl="0" marL="457200" rtl="0" algn="l">
              <a:lnSpc>
                <a:spcPct val="100000"/>
              </a:lnSpc>
              <a:spcBef>
                <a:spcPts val="0"/>
              </a:spcBef>
              <a:spcAft>
                <a:spcPts val="0"/>
              </a:spcAft>
              <a:buClr>
                <a:srgbClr val="D12477"/>
              </a:buClr>
              <a:buSzPts val="1400"/>
              <a:buAutoNum type="arabicPeriod"/>
            </a:pPr>
            <a:r>
              <a:rPr b="1" lang="nl-NL" sz="1350">
                <a:solidFill>
                  <a:srgbClr val="D12477"/>
                </a:solidFill>
              </a:rPr>
              <a:t>Earned media: </a:t>
            </a:r>
            <a:r>
              <a:rPr lang="nl-NL" sz="1350"/>
              <a:t>This is content that a brand receives through publicity or media relations efforts, such as news coverage, reviews, or social media shares.</a:t>
            </a:r>
            <a:endParaRPr/>
          </a:p>
          <a:p>
            <a:pPr indent="-317500" lvl="0" marL="457200" rtl="0" algn="l">
              <a:lnSpc>
                <a:spcPct val="100000"/>
              </a:lnSpc>
              <a:spcBef>
                <a:spcPts val="0"/>
              </a:spcBef>
              <a:spcAft>
                <a:spcPts val="0"/>
              </a:spcAft>
              <a:buClr>
                <a:srgbClr val="D12477"/>
              </a:buClr>
              <a:buSzPts val="1400"/>
              <a:buAutoNum type="arabicPeriod"/>
            </a:pPr>
            <a:r>
              <a:rPr b="1" lang="nl-NL" sz="1350">
                <a:solidFill>
                  <a:srgbClr val="D12477"/>
                </a:solidFill>
              </a:rPr>
              <a:t>Shared media: </a:t>
            </a:r>
            <a:r>
              <a:rPr lang="nl-NL" sz="1350"/>
              <a:t>This includes social media platforms, where users can share content that a brand has created or posted. Shared media can also include user-generated content or influencer partnerships.</a:t>
            </a:r>
            <a:endParaRPr/>
          </a:p>
          <a:p>
            <a:pPr indent="-317500" lvl="0" marL="457200" rtl="0" algn="l">
              <a:lnSpc>
                <a:spcPct val="100000"/>
              </a:lnSpc>
              <a:spcBef>
                <a:spcPts val="0"/>
              </a:spcBef>
              <a:spcAft>
                <a:spcPts val="0"/>
              </a:spcAft>
              <a:buClr>
                <a:srgbClr val="D12477"/>
              </a:buClr>
              <a:buSzPts val="1400"/>
              <a:buAutoNum type="arabicPeriod"/>
            </a:pPr>
            <a:r>
              <a:rPr b="1" lang="nl-NL" sz="1350">
                <a:solidFill>
                  <a:srgbClr val="D12477"/>
                </a:solidFill>
              </a:rPr>
              <a:t>Owned media: </a:t>
            </a:r>
            <a:r>
              <a:rPr lang="nl-NL" sz="1350"/>
              <a:t>This is any content that a brand creates and controls, such as a website, blog, or email newsletter.</a:t>
            </a:r>
            <a:endParaRPr/>
          </a:p>
          <a:p>
            <a:pPr indent="0" lvl="0" marL="0" rtl="0" algn="l">
              <a:lnSpc>
                <a:spcPct val="100000"/>
              </a:lnSpc>
              <a:spcBef>
                <a:spcPts val="0"/>
              </a:spcBef>
              <a:spcAft>
                <a:spcPts val="0"/>
              </a:spcAft>
              <a:buClr>
                <a:srgbClr val="161249"/>
              </a:buClr>
              <a:buSzPts val="1350"/>
              <a:buNone/>
            </a:pPr>
            <a:r>
              <a:t/>
            </a:r>
            <a:endParaRPr sz="1350"/>
          </a:p>
          <a:p>
            <a:pPr indent="0" lvl="0" marL="0" rtl="0" algn="l">
              <a:lnSpc>
                <a:spcPct val="100000"/>
              </a:lnSpc>
              <a:spcBef>
                <a:spcPts val="0"/>
              </a:spcBef>
              <a:spcAft>
                <a:spcPts val="0"/>
              </a:spcAft>
              <a:buClr>
                <a:srgbClr val="161249"/>
              </a:buClr>
              <a:buSzPts val="1350"/>
              <a:buNone/>
            </a:pPr>
            <a:r>
              <a:rPr lang="nl-NL" sz="1350"/>
              <a:t>By using the PESO model, brands can create a more holistic approach to their marketing and communications strategies, and can better understand how to leverage each type of media channel to reach their target audience.</a:t>
            </a:r>
            <a:endParaRPr sz="1350">
              <a:solidFill>
                <a:srgbClr val="374151"/>
              </a:solidFill>
              <a:highlight>
                <a:srgbClr val="F7F7F8"/>
              </a:highlight>
            </a:endParaRPr>
          </a:p>
          <a:p>
            <a:pPr indent="0" lvl="0" marL="0" rtl="0" algn="l">
              <a:lnSpc>
                <a:spcPct val="100000"/>
              </a:lnSpc>
              <a:spcBef>
                <a:spcPts val="750"/>
              </a:spcBef>
              <a:spcAft>
                <a:spcPts val="0"/>
              </a:spcAft>
              <a:buClr>
                <a:srgbClr val="161249"/>
              </a:buClr>
              <a:buSzPts val="1350"/>
              <a:buNone/>
            </a:pPr>
            <a:r>
              <a:t/>
            </a:r>
            <a:endParaRPr sz="13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nvSpPr>
        <p:spPr>
          <a:xfrm>
            <a:off x="3073510" y="259390"/>
            <a:ext cx="2996975" cy="72203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600"/>
              </a:spcAft>
              <a:buClr>
                <a:srgbClr val="161249"/>
              </a:buClr>
              <a:buSzPts val="3600"/>
              <a:buFont typeface="Arial"/>
              <a:buNone/>
            </a:pPr>
            <a:r>
              <a:rPr b="1" i="0" lang="nl-NL" sz="3600" u="none" cap="none" strike="noStrike">
                <a:solidFill>
                  <a:srgbClr val="161249"/>
                </a:solidFill>
                <a:latin typeface="Arial"/>
                <a:ea typeface="Arial"/>
                <a:cs typeface="Arial"/>
                <a:sym typeface="Arial"/>
              </a:rPr>
              <a:t>PESO Model</a:t>
            </a:r>
            <a:endParaRPr b="0" i="0" sz="3600" u="none" cap="none" strike="noStrike">
              <a:solidFill>
                <a:srgbClr val="161249"/>
              </a:solidFill>
              <a:latin typeface="Arial"/>
              <a:ea typeface="Arial"/>
              <a:cs typeface="Arial"/>
              <a:sym typeface="Arial"/>
            </a:endParaRPr>
          </a:p>
        </p:txBody>
      </p:sp>
      <p:pic>
        <p:nvPicPr>
          <p:cNvPr descr="http://thinkpyxl.com/blog/wp-content/uploads/2015/01/peso.png" id="180" name="Google Shape;180;p5"/>
          <p:cNvPicPr preferRelativeResize="0"/>
          <p:nvPr/>
        </p:nvPicPr>
        <p:blipFill rotWithShape="1">
          <a:blip r:embed="rId3">
            <a:alphaModFix/>
          </a:blip>
          <a:srcRect b="0" l="0" r="0" t="0"/>
          <a:stretch/>
        </p:blipFill>
        <p:spPr>
          <a:xfrm>
            <a:off x="1180973" y="868389"/>
            <a:ext cx="6782051" cy="3814903"/>
          </a:xfrm>
          <a:prstGeom prst="snip2DiagRect">
            <a:avLst>
              <a:gd fmla="val 0" name="adj1"/>
              <a:gd fmla="val 16667" name="adj2"/>
            </a:avLst>
          </a:prstGeom>
          <a:solidFill>
            <a:srgbClr val="FFFFFF"/>
          </a:solidFill>
          <a:ln>
            <a:noFill/>
          </a:ln>
        </p:spPr>
      </p:pic>
      <p:sp>
        <p:nvSpPr>
          <p:cNvPr id="181" name="Google Shape;181;p5"/>
          <p:cNvSpPr txBox="1"/>
          <p:nvPr/>
        </p:nvSpPr>
        <p:spPr>
          <a:xfrm>
            <a:off x="6426106" y="4592758"/>
            <a:ext cx="4572000" cy="3385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61249"/>
              </a:buClr>
              <a:buSzPts val="1600"/>
              <a:buFont typeface="Arial"/>
              <a:buNone/>
            </a:pPr>
            <a:r>
              <a:rPr b="0" i="0" lang="nl-NL" sz="1600" u="none" cap="none" strike="noStrike">
                <a:solidFill>
                  <a:srgbClr val="161249"/>
                </a:solidFill>
                <a:latin typeface="Arial"/>
                <a:ea typeface="Arial"/>
                <a:cs typeface="Arial"/>
                <a:sym typeface="Arial"/>
              </a:rPr>
              <a:t>Image credit: Mashable</a:t>
            </a:r>
            <a:endParaRPr b="0" i="0" sz="1600" u="none" cap="none" strike="noStrike">
              <a:solidFill>
                <a:srgbClr val="161249"/>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nvSpPr>
        <p:spPr>
          <a:xfrm>
            <a:off x="478339" y="813661"/>
            <a:ext cx="8520600" cy="5727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7" name="Google Shape;187;p6"/>
          <p:cNvSpPr txBox="1"/>
          <p:nvPr/>
        </p:nvSpPr>
        <p:spPr>
          <a:xfrm>
            <a:off x="478339" y="1262790"/>
            <a:ext cx="8454900" cy="3067049"/>
          </a:xfrm>
          <a:prstGeom prst="rect">
            <a:avLst/>
          </a:prstGeom>
          <a:noFill/>
          <a:ln>
            <a:noFill/>
          </a:ln>
        </p:spPr>
        <p:txBody>
          <a:bodyPr anchorCtr="0" anchor="t" bIns="91425" lIns="91425" spcFirstLastPara="1" rIns="91425" wrap="square" tIns="91425">
            <a:noAutofit/>
          </a:bodyPr>
          <a:lstStyle/>
          <a:p>
            <a:pPr indent="-171450" lvl="0" marL="285750" marR="0" rtl="0" algn="l">
              <a:lnSpc>
                <a:spcPct val="115000"/>
              </a:lnSpc>
              <a:spcBef>
                <a:spcPts val="16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6"/>
          <p:cNvSpPr txBox="1"/>
          <p:nvPr>
            <p:ph type="title"/>
          </p:nvPr>
        </p:nvSpPr>
        <p:spPr>
          <a:xfrm>
            <a:off x="628650" y="273844"/>
            <a:ext cx="7886700" cy="57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61249"/>
              </a:buClr>
              <a:buSzPts val="3600"/>
              <a:buFont typeface="Arial"/>
              <a:buNone/>
            </a:pPr>
            <a:r>
              <a:rPr lang="nl-NL" sz="3600"/>
              <a:t>Social Media Analytics </a:t>
            </a:r>
            <a:endParaRPr/>
          </a:p>
        </p:txBody>
      </p:sp>
      <p:sp>
        <p:nvSpPr>
          <p:cNvPr id="189" name="Google Shape;189;p6"/>
          <p:cNvSpPr txBox="1"/>
          <p:nvPr>
            <p:ph idx="1" type="body"/>
          </p:nvPr>
        </p:nvSpPr>
        <p:spPr>
          <a:xfrm>
            <a:off x="628650" y="1137406"/>
            <a:ext cx="7886700" cy="227652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D12477"/>
              </a:buClr>
              <a:buSzPts val="2400"/>
              <a:buFont typeface="Arial"/>
              <a:buNone/>
            </a:pPr>
            <a:r>
              <a:rPr b="1" i="0" lang="nl-NL" sz="2400" u="none" cap="none" strike="noStrike">
                <a:solidFill>
                  <a:srgbClr val="D12477"/>
                </a:solidFill>
              </a:rPr>
              <a:t>What does it mean? </a:t>
            </a:r>
            <a:endParaRPr/>
          </a:p>
          <a:p>
            <a:pPr indent="-285750" lvl="0" marL="285750" marR="0" rtl="0" algn="l">
              <a:lnSpc>
                <a:spcPct val="115000"/>
              </a:lnSpc>
              <a:spcBef>
                <a:spcPts val="1600"/>
              </a:spcBef>
              <a:spcAft>
                <a:spcPts val="0"/>
              </a:spcAft>
              <a:buClr>
                <a:srgbClr val="D12477"/>
              </a:buClr>
              <a:buSzPts val="1800"/>
              <a:buFont typeface="Noto Sans Symbols"/>
              <a:buChar char="⮚"/>
            </a:pPr>
            <a:r>
              <a:rPr b="0" i="0" lang="nl-NL" sz="1800" u="none" cap="none" strike="noStrike"/>
              <a:t>The goal of Social media analytics is to </a:t>
            </a:r>
            <a:r>
              <a:rPr b="1" i="0" lang="nl-NL" sz="1800" u="none" cap="none" strike="noStrike"/>
              <a:t>find meaning in the social media data from social channels to support marketing decisions</a:t>
            </a:r>
            <a:r>
              <a:rPr b="0" i="0" lang="nl-NL" sz="1800" u="none" cap="none" strike="noStrike"/>
              <a:t>. </a:t>
            </a:r>
            <a:endParaRPr b="0" i="0" sz="1800" u="none" cap="none" strike="noStrike"/>
          </a:p>
          <a:p>
            <a:pPr indent="-285750" lvl="0" marL="285750" marR="0" rtl="0" algn="l">
              <a:lnSpc>
                <a:spcPct val="115000"/>
              </a:lnSpc>
              <a:spcBef>
                <a:spcPts val="1600"/>
              </a:spcBef>
              <a:spcAft>
                <a:spcPts val="0"/>
              </a:spcAft>
              <a:buClr>
                <a:srgbClr val="D12477"/>
              </a:buClr>
              <a:buSzPts val="1800"/>
              <a:buFont typeface="Noto Sans Symbols"/>
              <a:buChar char="⮚"/>
            </a:pPr>
            <a:r>
              <a:rPr b="0" i="0" lang="nl-NL" sz="1800" u="none" cap="none" strike="noStrike"/>
              <a:t>It also measures the performance of actions.</a:t>
            </a:r>
            <a:endParaRPr b="0" i="0" sz="1800" u="none" cap="none" strike="noStrike"/>
          </a:p>
          <a:p>
            <a:pPr indent="0" lvl="0" marL="0" rtl="0" algn="l">
              <a:lnSpc>
                <a:spcPct val="90000"/>
              </a:lnSpc>
              <a:spcBef>
                <a:spcPts val="750"/>
              </a:spcBef>
              <a:spcAft>
                <a:spcPts val="0"/>
              </a:spcAft>
              <a:buClr>
                <a:srgbClr val="161249"/>
              </a:buClr>
              <a:buSzPts val="21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7"/>
          <p:cNvSpPr txBox="1"/>
          <p:nvPr/>
        </p:nvSpPr>
        <p:spPr>
          <a:xfrm>
            <a:off x="678268" y="106310"/>
            <a:ext cx="7787464" cy="5727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61249"/>
              </a:buClr>
              <a:buSzPts val="3000"/>
              <a:buFont typeface="Arial"/>
              <a:buNone/>
            </a:pPr>
            <a:r>
              <a:rPr b="1" i="0" lang="nl-NL" sz="3000" u="none" cap="none" strike="noStrike">
                <a:solidFill>
                  <a:srgbClr val="161249"/>
                </a:solidFill>
                <a:latin typeface="Arial"/>
                <a:ea typeface="Arial"/>
                <a:cs typeface="Arial"/>
                <a:sym typeface="Arial"/>
              </a:rPr>
              <a:t>Important concepts social media analysis</a:t>
            </a:r>
            <a:endParaRPr b="0" i="0" sz="1800" u="none" cap="none" strike="noStrike">
              <a:solidFill>
                <a:srgbClr val="161249"/>
              </a:solidFill>
              <a:latin typeface="Calibri"/>
              <a:ea typeface="Calibri"/>
              <a:cs typeface="Calibri"/>
              <a:sym typeface="Calibri"/>
            </a:endParaRPr>
          </a:p>
        </p:txBody>
      </p:sp>
      <p:sp>
        <p:nvSpPr>
          <p:cNvPr id="195" name="Google Shape;195;p7"/>
          <p:cNvSpPr txBox="1"/>
          <p:nvPr/>
        </p:nvSpPr>
        <p:spPr>
          <a:xfrm>
            <a:off x="478350" y="1262803"/>
            <a:ext cx="8454900" cy="4000500"/>
          </a:xfrm>
          <a:prstGeom prst="rect">
            <a:avLst/>
          </a:prstGeom>
          <a:noFill/>
          <a:ln>
            <a:noFill/>
          </a:ln>
        </p:spPr>
        <p:txBody>
          <a:bodyPr anchorCtr="1" anchor="ctr" bIns="91425" lIns="91425" spcFirstLastPara="1" rIns="91425" wrap="square" tIns="91425">
            <a:noAutofit/>
          </a:bodyPr>
          <a:lstStyle/>
          <a:p>
            <a:pPr indent="-171450" lvl="0" marL="285750" marR="0" rtl="0" algn="l">
              <a:lnSpc>
                <a:spcPct val="115000"/>
              </a:lnSpc>
              <a:spcBef>
                <a:spcPts val="16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196" name="Google Shape;196;p7"/>
          <p:cNvGrpSpPr/>
          <p:nvPr/>
        </p:nvGrpSpPr>
        <p:grpSpPr>
          <a:xfrm>
            <a:off x="551519" y="938429"/>
            <a:ext cx="8040960" cy="3266640"/>
            <a:chOff x="0" y="290541"/>
            <a:chExt cx="8040960" cy="3266640"/>
          </a:xfrm>
        </p:grpSpPr>
        <p:sp>
          <p:nvSpPr>
            <p:cNvPr id="197" name="Google Shape;197;p7"/>
            <p:cNvSpPr/>
            <p:nvPr/>
          </p:nvSpPr>
          <p:spPr>
            <a:xfrm>
              <a:off x="0" y="290541"/>
              <a:ext cx="2512800" cy="1507680"/>
            </a:xfrm>
            <a:prstGeom prst="rect">
              <a:avLst/>
            </a:prstGeom>
            <a:solidFill>
              <a:srgbClr val="11AA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txBox="1"/>
            <p:nvPr/>
          </p:nvSpPr>
          <p:spPr>
            <a:xfrm>
              <a:off x="0" y="290541"/>
              <a:ext cx="2512800" cy="1507680"/>
            </a:xfrm>
            <a:prstGeom prst="rect">
              <a:avLst/>
            </a:prstGeom>
            <a:noFill/>
            <a:ln>
              <a:noFill/>
            </a:ln>
          </p:spPr>
          <p:txBody>
            <a:bodyPr anchorCtr="0" anchor="t" bIns="72000" lIns="72000" spcFirstLastPara="1" rIns="72000" wrap="square" tIns="180000">
              <a:noAutofit/>
            </a:bodyPr>
            <a:lstStyle/>
            <a:p>
              <a:pPr indent="0" lvl="0" marL="0" marR="0" rtl="0" algn="ctr">
                <a:lnSpc>
                  <a:spcPct val="90000"/>
                </a:lnSpc>
                <a:spcBef>
                  <a:spcPts val="0"/>
                </a:spcBef>
                <a:spcAft>
                  <a:spcPts val="0"/>
                </a:spcAft>
                <a:buClr>
                  <a:schemeClr val="lt1"/>
                </a:buClr>
                <a:buSzPts val="1700"/>
                <a:buFont typeface="Arial"/>
                <a:buNone/>
              </a:pPr>
              <a:r>
                <a:rPr b="1" i="0" lang="nl-NL" sz="1700" u="none" cap="none" strike="noStrike">
                  <a:solidFill>
                    <a:schemeClr val="lt1"/>
                  </a:solidFill>
                  <a:latin typeface="Arial"/>
                  <a:ea typeface="Arial"/>
                  <a:cs typeface="Arial"/>
                  <a:sym typeface="Arial"/>
                </a:rPr>
                <a:t>Click-through-rates:</a:t>
              </a:r>
              <a:r>
                <a:rPr b="0" i="0" lang="nl-NL" sz="1700" u="none" cap="none" strike="noStrike">
                  <a:solidFill>
                    <a:schemeClr val="lt1"/>
                  </a:solidFill>
                  <a:latin typeface="Arial"/>
                  <a:ea typeface="Arial"/>
                  <a:cs typeface="Arial"/>
                  <a:sym typeface="Arial"/>
                </a:rPr>
                <a:t> the number of clicks that you receive divided by the number of times your ad is shown. </a:t>
              </a:r>
              <a:endParaRPr/>
            </a:p>
          </p:txBody>
        </p:sp>
        <p:sp>
          <p:nvSpPr>
            <p:cNvPr id="199" name="Google Shape;199;p7"/>
            <p:cNvSpPr/>
            <p:nvPr/>
          </p:nvSpPr>
          <p:spPr>
            <a:xfrm>
              <a:off x="2764080" y="290541"/>
              <a:ext cx="2512800" cy="1507680"/>
            </a:xfrm>
            <a:prstGeom prst="rect">
              <a:avLst/>
            </a:prstGeom>
            <a:solidFill>
              <a:srgbClr val="863EA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txBox="1"/>
            <p:nvPr/>
          </p:nvSpPr>
          <p:spPr>
            <a:xfrm>
              <a:off x="2764080" y="290541"/>
              <a:ext cx="2512800" cy="1507680"/>
            </a:xfrm>
            <a:prstGeom prst="rect">
              <a:avLst/>
            </a:prstGeom>
            <a:noFill/>
            <a:ln>
              <a:noFill/>
            </a:ln>
          </p:spPr>
          <p:txBody>
            <a:bodyPr anchorCtr="0" anchor="t" bIns="72000" lIns="72000" spcFirstLastPara="1" rIns="72000" wrap="square" tIns="180000">
              <a:noAutofit/>
            </a:bodyPr>
            <a:lstStyle/>
            <a:p>
              <a:pPr indent="0" lvl="0" marL="0" marR="0" rtl="0" algn="ctr">
                <a:lnSpc>
                  <a:spcPct val="90000"/>
                </a:lnSpc>
                <a:spcBef>
                  <a:spcPts val="0"/>
                </a:spcBef>
                <a:spcAft>
                  <a:spcPts val="0"/>
                </a:spcAft>
                <a:buClr>
                  <a:schemeClr val="lt1"/>
                </a:buClr>
                <a:buSzPts val="1700"/>
                <a:buFont typeface="Arial"/>
                <a:buNone/>
              </a:pPr>
              <a:r>
                <a:rPr b="1" i="0" lang="nl-NL" sz="1700" u="none" cap="none" strike="noStrike">
                  <a:solidFill>
                    <a:schemeClr val="lt1"/>
                  </a:solidFill>
                  <a:latin typeface="Arial"/>
                  <a:ea typeface="Arial"/>
                  <a:cs typeface="Arial"/>
                  <a:sym typeface="Arial"/>
                </a:rPr>
                <a:t>Conversion rate:</a:t>
              </a:r>
              <a:r>
                <a:rPr b="0" i="0" lang="nl-NL" sz="1700" u="none" cap="none" strike="noStrike">
                  <a:solidFill>
                    <a:schemeClr val="lt1"/>
                  </a:solidFill>
                  <a:latin typeface="Arial"/>
                  <a:ea typeface="Arial"/>
                  <a:cs typeface="Arial"/>
                  <a:sym typeface="Arial"/>
                </a:rPr>
                <a:t> </a:t>
              </a:r>
              <a:br>
                <a:rPr b="0" i="0" lang="nl-NL" sz="1700" u="none" cap="none" strike="noStrike">
                  <a:solidFill>
                    <a:schemeClr val="lt1"/>
                  </a:solidFill>
                  <a:latin typeface="Arial"/>
                  <a:ea typeface="Arial"/>
                  <a:cs typeface="Arial"/>
                  <a:sym typeface="Arial"/>
                </a:rPr>
              </a:br>
              <a:r>
                <a:rPr b="0" i="0" lang="nl-NL" sz="1700" u="none" cap="none" strike="noStrike">
                  <a:solidFill>
                    <a:schemeClr val="lt1"/>
                  </a:solidFill>
                  <a:latin typeface="Arial"/>
                  <a:ea typeface="Arial"/>
                  <a:cs typeface="Arial"/>
                  <a:sym typeface="Arial"/>
                </a:rPr>
                <a:t>a percentage to evaluate performance of marketing campaigns, conversions or traffic. </a:t>
              </a:r>
              <a:endParaRPr/>
            </a:p>
          </p:txBody>
        </p:sp>
        <p:sp>
          <p:nvSpPr>
            <p:cNvPr id="201" name="Google Shape;201;p7"/>
            <p:cNvSpPr/>
            <p:nvPr/>
          </p:nvSpPr>
          <p:spPr>
            <a:xfrm>
              <a:off x="5528160" y="290541"/>
              <a:ext cx="2512800" cy="1507680"/>
            </a:xfrm>
            <a:prstGeom prst="rect">
              <a:avLst/>
            </a:prstGeom>
            <a:solidFill>
              <a:srgbClr val="D1247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txBox="1"/>
            <p:nvPr/>
          </p:nvSpPr>
          <p:spPr>
            <a:xfrm>
              <a:off x="5528160" y="290541"/>
              <a:ext cx="2512800" cy="1507680"/>
            </a:xfrm>
            <a:prstGeom prst="rect">
              <a:avLst/>
            </a:prstGeom>
            <a:noFill/>
            <a:ln>
              <a:noFill/>
            </a:ln>
          </p:spPr>
          <p:txBody>
            <a:bodyPr anchorCtr="0" anchor="t" bIns="72000" lIns="72000" spcFirstLastPara="1" rIns="72000" wrap="square" tIns="180000">
              <a:noAutofit/>
            </a:bodyPr>
            <a:lstStyle/>
            <a:p>
              <a:pPr indent="0" lvl="0" marL="0" marR="0" rtl="0" algn="ctr">
                <a:lnSpc>
                  <a:spcPct val="90000"/>
                </a:lnSpc>
                <a:spcBef>
                  <a:spcPts val="0"/>
                </a:spcBef>
                <a:spcAft>
                  <a:spcPts val="0"/>
                </a:spcAft>
                <a:buClr>
                  <a:schemeClr val="lt1"/>
                </a:buClr>
                <a:buSzPts val="1700"/>
                <a:buFont typeface="Arial"/>
                <a:buNone/>
              </a:pPr>
              <a:r>
                <a:rPr b="1" i="0" lang="nl-NL" sz="1700" u="none" cap="none" strike="noStrike">
                  <a:solidFill>
                    <a:schemeClr val="lt1"/>
                  </a:solidFill>
                  <a:latin typeface="Arial"/>
                  <a:ea typeface="Arial"/>
                  <a:cs typeface="Arial"/>
                  <a:sym typeface="Arial"/>
                </a:rPr>
                <a:t>Cost per mille:</a:t>
              </a:r>
              <a:r>
                <a:rPr b="0" i="0" lang="nl-NL" sz="1700" u="none" cap="none" strike="noStrike">
                  <a:solidFill>
                    <a:schemeClr val="lt1"/>
                  </a:solidFill>
                  <a:latin typeface="Arial"/>
                  <a:ea typeface="Arial"/>
                  <a:cs typeface="Arial"/>
                  <a:sym typeface="Arial"/>
                </a:rPr>
                <a:t> </a:t>
              </a:r>
              <a:br>
                <a:rPr b="0" i="0" lang="nl-NL" sz="1700" u="none" cap="none" strike="noStrike">
                  <a:solidFill>
                    <a:schemeClr val="lt1"/>
                  </a:solidFill>
                  <a:latin typeface="Arial"/>
                  <a:ea typeface="Arial"/>
                  <a:cs typeface="Arial"/>
                  <a:sym typeface="Arial"/>
                </a:rPr>
              </a:br>
              <a:r>
                <a:rPr b="0" i="0" lang="nl-NL" sz="1700" u="none" cap="none" strike="noStrike">
                  <a:solidFill>
                    <a:schemeClr val="lt1"/>
                  </a:solidFill>
                  <a:latin typeface="Arial"/>
                  <a:ea typeface="Arial"/>
                  <a:cs typeface="Arial"/>
                  <a:sym typeface="Arial"/>
                </a:rPr>
                <a:t>price per one thousand views (impressions)</a:t>
              </a:r>
              <a:endParaRPr/>
            </a:p>
          </p:txBody>
        </p:sp>
        <p:sp>
          <p:nvSpPr>
            <p:cNvPr id="203" name="Google Shape;203;p7"/>
            <p:cNvSpPr/>
            <p:nvPr/>
          </p:nvSpPr>
          <p:spPr>
            <a:xfrm>
              <a:off x="1382040" y="2049501"/>
              <a:ext cx="2512800" cy="1507680"/>
            </a:xfrm>
            <a:prstGeom prst="rect">
              <a:avLst/>
            </a:prstGeom>
            <a:solidFill>
              <a:srgbClr val="E14E3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txBox="1"/>
            <p:nvPr/>
          </p:nvSpPr>
          <p:spPr>
            <a:xfrm>
              <a:off x="1382040" y="2049501"/>
              <a:ext cx="2512800" cy="1507680"/>
            </a:xfrm>
            <a:prstGeom prst="rect">
              <a:avLst/>
            </a:prstGeom>
            <a:noFill/>
            <a:ln>
              <a:noFill/>
            </a:ln>
          </p:spPr>
          <p:txBody>
            <a:bodyPr anchorCtr="0" anchor="t" bIns="72000" lIns="72000" spcFirstLastPara="1" rIns="72000" wrap="square" tIns="180000">
              <a:noAutofit/>
            </a:bodyPr>
            <a:lstStyle/>
            <a:p>
              <a:pPr indent="0" lvl="0" marL="0" marR="0" rtl="0" algn="ctr">
                <a:lnSpc>
                  <a:spcPct val="90000"/>
                </a:lnSpc>
                <a:spcBef>
                  <a:spcPts val="0"/>
                </a:spcBef>
                <a:spcAft>
                  <a:spcPts val="0"/>
                </a:spcAft>
                <a:buClr>
                  <a:schemeClr val="lt1"/>
                </a:buClr>
                <a:buSzPts val="1700"/>
                <a:buFont typeface="Arial"/>
                <a:buNone/>
              </a:pPr>
              <a:r>
                <a:rPr b="1" i="0" lang="nl-NL" sz="1700" u="none" cap="none" strike="noStrike">
                  <a:solidFill>
                    <a:schemeClr val="lt1"/>
                  </a:solidFill>
                  <a:latin typeface="Arial"/>
                  <a:ea typeface="Arial"/>
                  <a:cs typeface="Arial"/>
                  <a:sym typeface="Arial"/>
                </a:rPr>
                <a:t>Engagement rate:</a:t>
              </a:r>
              <a:r>
                <a:rPr b="0" i="0" lang="nl-NL" sz="1700" u="none" cap="none" strike="noStrike">
                  <a:solidFill>
                    <a:schemeClr val="lt1"/>
                  </a:solidFill>
                  <a:latin typeface="Arial"/>
                  <a:ea typeface="Arial"/>
                  <a:cs typeface="Arial"/>
                  <a:sym typeface="Arial"/>
                </a:rPr>
                <a:t> metric that track how actively involved your audience is with your content </a:t>
              </a:r>
              <a:endParaRPr/>
            </a:p>
          </p:txBody>
        </p:sp>
        <p:sp>
          <p:nvSpPr>
            <p:cNvPr id="205" name="Google Shape;205;p7"/>
            <p:cNvSpPr/>
            <p:nvPr/>
          </p:nvSpPr>
          <p:spPr>
            <a:xfrm>
              <a:off x="4146120" y="2049501"/>
              <a:ext cx="2512800" cy="1507680"/>
            </a:xfrm>
            <a:prstGeom prst="rect">
              <a:avLst/>
            </a:prstGeom>
            <a:solidFill>
              <a:srgbClr val="EFA7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txBox="1"/>
            <p:nvPr/>
          </p:nvSpPr>
          <p:spPr>
            <a:xfrm>
              <a:off x="4146120" y="2049501"/>
              <a:ext cx="2512800" cy="1507680"/>
            </a:xfrm>
            <a:prstGeom prst="rect">
              <a:avLst/>
            </a:prstGeom>
            <a:noFill/>
            <a:ln>
              <a:noFill/>
            </a:ln>
          </p:spPr>
          <p:txBody>
            <a:bodyPr anchorCtr="0" anchor="t" bIns="72000" lIns="72000" spcFirstLastPara="1" rIns="72000" wrap="square" tIns="180000">
              <a:noAutofit/>
            </a:bodyPr>
            <a:lstStyle/>
            <a:p>
              <a:pPr indent="0" lvl="0" marL="0" marR="0" rtl="0" algn="ctr">
                <a:lnSpc>
                  <a:spcPct val="90000"/>
                </a:lnSpc>
                <a:spcBef>
                  <a:spcPts val="0"/>
                </a:spcBef>
                <a:spcAft>
                  <a:spcPts val="0"/>
                </a:spcAft>
                <a:buClr>
                  <a:schemeClr val="lt1"/>
                </a:buClr>
                <a:buSzPts val="1700"/>
                <a:buFont typeface="Arial"/>
                <a:buNone/>
              </a:pPr>
              <a:r>
                <a:rPr b="1" i="0" lang="nl-NL" sz="1700" u="none" cap="none" strike="noStrike">
                  <a:solidFill>
                    <a:schemeClr val="lt1"/>
                  </a:solidFill>
                  <a:latin typeface="Arial"/>
                  <a:ea typeface="Arial"/>
                  <a:cs typeface="Arial"/>
                  <a:sym typeface="Arial"/>
                </a:rPr>
                <a:t>Leads:</a:t>
              </a:r>
              <a:r>
                <a:rPr b="0" i="0" lang="nl-NL" sz="1700" u="none" cap="none" strike="noStrike">
                  <a:solidFill>
                    <a:schemeClr val="lt1"/>
                  </a:solidFill>
                  <a:latin typeface="Arial"/>
                  <a:ea typeface="Arial"/>
                  <a:cs typeface="Arial"/>
                  <a:sym typeface="Arial"/>
                </a:rPr>
                <a:t> </a:t>
              </a:r>
              <a:br>
                <a:rPr b="0" i="0" lang="nl-NL" sz="1700" u="none" cap="none" strike="noStrike">
                  <a:solidFill>
                    <a:schemeClr val="lt1"/>
                  </a:solidFill>
                  <a:latin typeface="Arial"/>
                  <a:ea typeface="Arial"/>
                  <a:cs typeface="Arial"/>
                  <a:sym typeface="Arial"/>
                </a:rPr>
              </a:br>
              <a:r>
                <a:rPr b="0" i="0" lang="nl-NL" sz="1700" u="none" cap="none" strike="noStrike">
                  <a:solidFill>
                    <a:schemeClr val="lt1"/>
                  </a:solidFill>
                  <a:latin typeface="Arial"/>
                  <a:ea typeface="Arial"/>
                  <a:cs typeface="Arial"/>
                  <a:sym typeface="Arial"/>
                </a:rPr>
                <a:t>a contact already determined to be a (potential) customer</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8"/>
          <p:cNvSpPr txBox="1"/>
          <p:nvPr/>
        </p:nvSpPr>
        <p:spPr>
          <a:xfrm>
            <a:off x="2521349" y="0"/>
            <a:ext cx="4101300" cy="9090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4800"/>
              <a:buFont typeface="Arial"/>
              <a:buNone/>
            </a:pPr>
            <a:r>
              <a:rPr b="1" i="0" lang="nl-NL" sz="4000" u="none" cap="none" strike="noStrike">
                <a:solidFill>
                  <a:srgbClr val="161249"/>
                </a:solidFill>
                <a:latin typeface="Arial"/>
                <a:ea typeface="Arial"/>
                <a:cs typeface="Arial"/>
                <a:sym typeface="Arial"/>
              </a:rPr>
              <a:t>Hootsuite</a:t>
            </a:r>
            <a:endParaRPr b="0" i="0" sz="1400" u="none" cap="none" strike="noStrike">
              <a:solidFill>
                <a:srgbClr val="161249"/>
              </a:solidFill>
              <a:latin typeface="Arial"/>
              <a:ea typeface="Arial"/>
              <a:cs typeface="Arial"/>
              <a:sym typeface="Arial"/>
            </a:endParaRPr>
          </a:p>
        </p:txBody>
      </p:sp>
      <p:pic>
        <p:nvPicPr>
          <p:cNvPr id="212" name="Google Shape;212;p8"/>
          <p:cNvPicPr preferRelativeResize="0"/>
          <p:nvPr/>
        </p:nvPicPr>
        <p:blipFill rotWithShape="1">
          <a:blip r:embed="rId3">
            <a:alphaModFix/>
          </a:blip>
          <a:srcRect b="0" l="0" r="0" t="0"/>
          <a:stretch/>
        </p:blipFill>
        <p:spPr>
          <a:xfrm>
            <a:off x="877862" y="909000"/>
            <a:ext cx="7388275" cy="3538799"/>
          </a:xfrm>
          <a:prstGeom prst="rect">
            <a:avLst/>
          </a:prstGeom>
          <a:noFill/>
          <a:ln cap="flat" cmpd="sng" w="38100">
            <a:solidFill>
              <a:srgbClr val="FF4C47"/>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df90cf2a91_0_6"/>
          <p:cNvSpPr txBox="1"/>
          <p:nvPr/>
        </p:nvSpPr>
        <p:spPr>
          <a:xfrm>
            <a:off x="0" y="836925"/>
            <a:ext cx="9144000" cy="31284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4800"/>
              <a:buFont typeface="Arial"/>
              <a:buNone/>
            </a:pPr>
            <a:r>
              <a:t/>
            </a:r>
            <a:endParaRPr b="0" i="0" sz="1800" u="none" cap="none" strike="noStrike">
              <a:solidFill>
                <a:schemeClr val="dk1"/>
              </a:solidFill>
              <a:latin typeface="Calibri"/>
              <a:ea typeface="Calibri"/>
              <a:cs typeface="Calibri"/>
              <a:sym typeface="Calibri"/>
            </a:endParaRPr>
          </a:p>
        </p:txBody>
      </p:sp>
      <p:pic>
        <p:nvPicPr>
          <p:cNvPr descr="Pssssst: you're really gonna want to experience our full Social Media Trends Report for 2023: http://ow.ly/PLwe50Lzm78&#10;&#10;Ready for what social media’s serving in 2023? Get the data and actionable insights you need to future-proof your business—with Hootsuite's Social Media Trends 2023 report. A web experience and report that shines a light on what to expect in the future when it comes to social media marketing, social media customer care, and social commerce.&#10;&#10;----&#10;TIMESTAMPS&#10;0:00 Social Media Trend 1: The Creator Trend with @benkielesinski &#10;0:15 Social Media Trend 2: The ROI Trend with Robyn DelMonte aka GirlBossTown*&#10;0:32 Social Media Trend 3: The Content Trend with @pleasesponsorus2026  and @Derek_Gerard &#10;0:43 Social Media Trend 4: The Social Shopping Trend with GirlBossTown again ;)&#10;1:03 Social Media Trend 5: The Social Search Trend with Shannon from @HootsuiteLabs &#10;1:15 Social Media Trend 6: The Chatbot Trend with @heynicolewong &#10;1:25 Social Media Trend 7: The Customer Care Trend&#10;----&#10;&#10;🏆 Get more of our sweet, sweet expertise over on the Hootsuite blog: https://blog.hootsuite.com/&#10;&#10;🧑🏻‍🔬 Subscribe to our (other) YouTube channel, where we share our social media experiments, tips, and strategies every week: @HootsuiteLabs &#10;&#10;🦉 Plus, stay connected with us on social, obvi:&#10;TikTok: https://www.tiktok.com/@hootsuite &#10;Instagram: https://www.instagram.com/hootsuite/&#10;Twitter: https://twitter.com/hootsuite&#10;Facebook: https://www.facebook.com/hootsuite&#10;&#10;*GirlBossTown isn't on YouTube but here's her TikTok!: https://www.tiktok.com/@girlbosstown" id="218" name="Google Shape;218;g1df90cf2a91_0_6" title="Social Media Trends 2023: welcome to the wildest future, y'all">
            <a:hlinkClick r:id="rId3"/>
          </p:cNvPr>
          <p:cNvPicPr preferRelativeResize="0"/>
          <p:nvPr/>
        </p:nvPicPr>
        <p:blipFill rotWithShape="1">
          <a:blip r:embed="rId4">
            <a:alphaModFix/>
          </a:blip>
          <a:srcRect b="0" l="0" r="0" t="0"/>
          <a:stretch/>
        </p:blipFill>
        <p:spPr>
          <a:xfrm>
            <a:off x="2071294" y="1256657"/>
            <a:ext cx="5001411" cy="2813297"/>
          </a:xfrm>
          <a:prstGeom prst="rect">
            <a:avLst/>
          </a:prstGeom>
          <a:noFill/>
          <a:ln>
            <a:noFill/>
          </a:ln>
        </p:spPr>
      </p:pic>
      <p:sp>
        <p:nvSpPr>
          <p:cNvPr id="219" name="Google Shape;219;g1df90cf2a91_0_6"/>
          <p:cNvSpPr txBox="1"/>
          <p:nvPr/>
        </p:nvSpPr>
        <p:spPr>
          <a:xfrm>
            <a:off x="1176093" y="78080"/>
            <a:ext cx="6610744" cy="1175676"/>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161249"/>
              </a:buClr>
              <a:buSzPts val="2800"/>
              <a:buFont typeface="Arial"/>
              <a:buNone/>
            </a:pPr>
            <a:r>
              <a:rPr b="1" i="0" lang="nl-NL" sz="2800" u="none" cap="none" strike="noStrike">
                <a:solidFill>
                  <a:srgbClr val="161249"/>
                </a:solidFill>
                <a:latin typeface="Arial"/>
                <a:ea typeface="Arial"/>
                <a:cs typeface="Arial"/>
                <a:sym typeface="Arial"/>
              </a:rPr>
              <a:t>Hootsuite: Social Media Trends 2023: </a:t>
            </a:r>
            <a:br>
              <a:rPr b="1" i="0" lang="nl-NL" sz="2800" u="none" cap="none" strike="noStrike">
                <a:solidFill>
                  <a:srgbClr val="161249"/>
                </a:solidFill>
                <a:latin typeface="Arial"/>
                <a:ea typeface="Arial"/>
                <a:cs typeface="Arial"/>
                <a:sym typeface="Arial"/>
              </a:rPr>
            </a:br>
            <a:r>
              <a:rPr b="1" i="0" lang="nl-NL" sz="2800" u="none" cap="none" strike="noStrike">
                <a:solidFill>
                  <a:srgbClr val="161249"/>
                </a:solidFill>
                <a:latin typeface="Arial"/>
                <a:ea typeface="Arial"/>
                <a:cs typeface="Arial"/>
                <a:sym typeface="Arial"/>
              </a:rPr>
              <a:t>welcome to the wildest future, y'all</a:t>
            </a:r>
            <a:endParaRPr b="1" i="0" sz="2800" u="none" cap="none" strike="noStrike">
              <a:solidFill>
                <a:srgbClr val="161249"/>
              </a:solidFill>
              <a:latin typeface="Arial"/>
              <a:ea typeface="Arial"/>
              <a:cs typeface="Arial"/>
              <a:sym typeface="Arial"/>
            </a:endParaRPr>
          </a:p>
        </p:txBody>
      </p:sp>
      <p:sp>
        <p:nvSpPr>
          <p:cNvPr id="220" name="Google Shape;220;g1df90cf2a91_0_6"/>
          <p:cNvSpPr txBox="1"/>
          <p:nvPr/>
        </p:nvSpPr>
        <p:spPr>
          <a:xfrm>
            <a:off x="470780" y="4075757"/>
            <a:ext cx="8202440" cy="461635"/>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hlink"/>
              </a:buClr>
              <a:buSzPts val="1800"/>
              <a:buFont typeface="Calibri"/>
              <a:buNone/>
            </a:pPr>
            <a:r>
              <a:rPr b="0" i="0" lang="nl-NL" sz="1800" u="sng" cap="none" strike="noStrike">
                <a:solidFill>
                  <a:schemeClr val="hlink"/>
                </a:solidFill>
                <a:latin typeface="Calibri"/>
                <a:ea typeface="Calibri"/>
                <a:cs typeface="Calibri"/>
                <a:sym typeface="Calibri"/>
                <a:hlinkClick r:id="rId5"/>
              </a:rPr>
              <a:t>https://www.youtube.com/watch?v=5A2NDsibmZI&amp;t=9s&amp;ab_channel=Hootsuite</a:t>
            </a:r>
            <a:r>
              <a:rPr b="0" i="0" lang="nl-NL"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MS NEW">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a20160391@pbs.up.pt</dc:creator>
</cp:coreProperties>
</file>