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Open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igyQQfA6IzeGwAVs0fAVaaO0KQ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OpenSans-bold.fntdata"/><Relationship Id="rId16" Type="http://schemas.openxmlformats.org/officeDocument/2006/relationships/font" Target="fonts/OpenSans-regular.fntdata"/><Relationship Id="rId5" Type="http://schemas.openxmlformats.org/officeDocument/2006/relationships/slide" Target="slides/slide1.xml"/><Relationship Id="rId19" Type="http://schemas.openxmlformats.org/officeDocument/2006/relationships/font" Target="fonts/OpenSans-boldItalic.fntdata"/><Relationship Id="rId6" Type="http://schemas.openxmlformats.org/officeDocument/2006/relationships/slide" Target="slides/slide2.xml"/><Relationship Id="rId18" Type="http://schemas.openxmlformats.org/officeDocument/2006/relationships/font" Target="fonts/OpenSans-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NL">
                <a:solidFill>
                  <a:schemeClr val="dk1"/>
                </a:solidFill>
              </a:rPr>
              <a:t>Hey there, teacher extraordinaire! Get ready to rock the stage and leave your students wanting more! Your witty remarks and charming personality are sure to keep everyone engaged and entertained. So, go ahead and dazzle them with your brilliance!</a:t>
            </a:r>
            <a:endParaRPr>
              <a:solidFill>
                <a:schemeClr val="dk1"/>
              </a:solidFill>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7f7c1da4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7f7c1da4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nl-NL">
                <a:solidFill>
                  <a:schemeClr val="dk1"/>
                </a:solidFill>
              </a:rPr>
              <a:t>By learning to use online tools to research their own trend, students will gain practical experience in conducting online research and identifying key trends in their industry or field of interest.</a:t>
            </a:r>
            <a:endParaRPr>
              <a:solidFill>
                <a:schemeClr val="dk1"/>
              </a:solidFill>
            </a:endParaRPr>
          </a:p>
          <a:p>
            <a:pPr indent="-298450" lvl="0" marL="457200" rtl="0" algn="l">
              <a:spcBef>
                <a:spcPts val="0"/>
              </a:spcBef>
              <a:spcAft>
                <a:spcPts val="0"/>
              </a:spcAft>
              <a:buClr>
                <a:schemeClr val="dk1"/>
              </a:buClr>
              <a:buSzPts val="1100"/>
              <a:buChar char="●"/>
            </a:pPr>
            <a:r>
              <a:rPr lang="nl-NL">
                <a:solidFill>
                  <a:schemeClr val="dk1"/>
                </a:solidFill>
              </a:rPr>
              <a:t>Being able to substantiate and present why their trend is relevant to their audience will help students to develop their communication and presentation skills, as well as demonstrate their ability to think critically and strategically about their marketing efforts.</a:t>
            </a:r>
            <a:endParaRPr>
              <a:solidFill>
                <a:schemeClr val="dk1"/>
              </a:solidFill>
            </a:endParaRPr>
          </a:p>
          <a:p>
            <a:pPr indent="-298450" lvl="0" marL="457200" rtl="0" algn="l">
              <a:spcBef>
                <a:spcPts val="0"/>
              </a:spcBef>
              <a:spcAft>
                <a:spcPts val="0"/>
              </a:spcAft>
              <a:buClr>
                <a:schemeClr val="dk1"/>
              </a:buClr>
              <a:buSzPts val="1100"/>
              <a:buChar char="●"/>
            </a:pPr>
            <a:r>
              <a:rPr lang="nl-NL">
                <a:solidFill>
                  <a:schemeClr val="dk1"/>
                </a:solidFill>
              </a:rPr>
              <a:t>Learning to perform a systematic listening analysis using digital tools will equip students with a valuable skill set that is in high demand in the marketing industry, and enable them to make data-driven decisions that can drive real results for their business or organization.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NL">
                <a:solidFill>
                  <a:schemeClr val="dk1"/>
                </a:solidFill>
              </a:rPr>
              <a:t>In today's fast-paced marketing landscape, it's crucial to stay up-to-date with the latest trends and topics to succeed. As marketers, it's important to be able to pitch our ideas and strategies effectively to capture the attention of our audience. In this assignment, you will have the opportunity to pitch your topic in a two-minute presentation and explain why it's important for today's marketers. This exercise will help you refine your communication skills and develop a persuasive pitch that resonates with your audience.</a:t>
            </a:r>
            <a:endParaRPr>
              <a:solidFill>
                <a:schemeClr val="dk1"/>
              </a:solidFill>
            </a:endParaRPr>
          </a:p>
          <a:p>
            <a:pPr indent="-228600" lvl="0" marL="457200" rtl="0" algn="l">
              <a:lnSpc>
                <a:spcPct val="100000"/>
              </a:lnSpc>
              <a:spcBef>
                <a:spcPts val="0"/>
              </a:spcBef>
              <a:spcAft>
                <a:spcPts val="0"/>
              </a:spcAft>
              <a:buSzPts val="1100"/>
              <a:buNone/>
            </a:pPr>
            <a:r>
              <a:t/>
            </a:r>
            <a:endParaRPr/>
          </a:p>
        </p:txBody>
      </p:sp>
      <p:sp>
        <p:nvSpPr>
          <p:cNvPr id="169" name="Google Shape;169;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fld id="{00000000-1234-1234-1234-123412341234}" type="slidenum">
              <a:rPr b="0" i="0" lang="nl-NL" sz="1800" u="none" cap="none" strike="noStrike">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 name="Google Shape;18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0" name="Google Shape;20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9" name="Google Shape;20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9" name="Google Shape;21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4.jpg"/><Relationship Id="rId6" Type="http://schemas.openxmlformats.org/officeDocument/2006/relationships/image" Target="../media/image7.png"/><Relationship Id="rId7" Type="http://schemas.openxmlformats.org/officeDocument/2006/relationships/image" Target="../media/image34.png"/><Relationship Id="rId8" Type="http://schemas.openxmlformats.org/officeDocument/2006/relationships/image" Target="../media/image1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 Id="rId3" Type="http://schemas.openxmlformats.org/officeDocument/2006/relationships/image" Target="../media/image1.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1.pn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 Id="rId3" Type="http://schemas.openxmlformats.org/officeDocument/2006/relationships/image" Target="../media/image1.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image" Target="../media/image14.jpg"/><Relationship Id="rId4" Type="http://schemas.openxmlformats.org/officeDocument/2006/relationships/image" Target="../media/image7.png"/><Relationship Id="rId5" Type="http://schemas.openxmlformats.org/officeDocument/2006/relationships/image" Target="../media/image34.png"/><Relationship Id="rId6" Type="http://schemas.openxmlformats.org/officeDocument/2006/relationships/image" Target="../media/image1.png"/><Relationship Id="rId7" Type="http://schemas.openxmlformats.org/officeDocument/2006/relationships/image" Target="../media/image17.png"/><Relationship Id="rId8"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4.jpg"/><Relationship Id="rId4" Type="http://schemas.openxmlformats.org/officeDocument/2006/relationships/image" Target="../media/image7.png"/><Relationship Id="rId5" Type="http://schemas.openxmlformats.org/officeDocument/2006/relationships/image" Target="../media/image34.png"/><Relationship Id="rId6" Type="http://schemas.openxmlformats.org/officeDocument/2006/relationships/image" Target="../media/image10.png"/><Relationship Id="rId7" Type="http://schemas.openxmlformats.org/officeDocument/2006/relationships/image" Target="../media/image1.png"/><Relationship Id="rId8"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0.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 Id="rId3" Type="http://schemas.openxmlformats.org/officeDocument/2006/relationships/image" Target="../media/image14.jpg"/><Relationship Id="rId4" Type="http://schemas.openxmlformats.org/officeDocument/2006/relationships/image" Target="../media/image7.png"/><Relationship Id="rId5" Type="http://schemas.openxmlformats.org/officeDocument/2006/relationships/image" Target="../media/image34.png"/><Relationship Id="rId6" Type="http://schemas.openxmlformats.org/officeDocument/2006/relationships/image" Target="../media/image1.png"/><Relationship Id="rId7" Type="http://schemas.openxmlformats.org/officeDocument/2006/relationships/image" Target="../media/image17.png"/><Relationship Id="rId8"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14.jpg"/><Relationship Id="rId4" Type="http://schemas.openxmlformats.org/officeDocument/2006/relationships/image" Target="../media/image7.png"/><Relationship Id="rId5" Type="http://schemas.openxmlformats.org/officeDocument/2006/relationships/image" Target="../media/image34.png"/><Relationship Id="rId6" Type="http://schemas.openxmlformats.org/officeDocument/2006/relationships/image" Target="../media/image1.png"/><Relationship Id="rId7" Type="http://schemas.openxmlformats.org/officeDocument/2006/relationships/image" Target="../media/image17.png"/><Relationship Id="rId8"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 Id="rId3" Type="http://schemas.openxmlformats.org/officeDocument/2006/relationships/image" Target="../media/image14.jpg"/><Relationship Id="rId4" Type="http://schemas.openxmlformats.org/officeDocument/2006/relationships/image" Target="../media/image7.png"/><Relationship Id="rId5" Type="http://schemas.openxmlformats.org/officeDocument/2006/relationships/image" Target="../media/image34.png"/><Relationship Id="rId6" Type="http://schemas.openxmlformats.org/officeDocument/2006/relationships/image" Target="../media/image1.png"/><Relationship Id="rId7" Type="http://schemas.openxmlformats.org/officeDocument/2006/relationships/image" Target="../media/image17.png"/><Relationship Id="rId8"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p:cSld name="Heading">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4"/>
          <p:cNvSpPr txBox="1"/>
          <p:nvPr>
            <p:ph type="ctrTitle"/>
          </p:nvPr>
        </p:nvSpPr>
        <p:spPr>
          <a:xfrm>
            <a:off x="638640" y="1992693"/>
            <a:ext cx="5958908" cy="1884419"/>
          </a:xfrm>
          <a:prstGeom prst="rect">
            <a:avLst/>
          </a:prstGeom>
          <a:noFill/>
          <a:ln>
            <a:noFill/>
          </a:ln>
        </p:spPr>
        <p:txBody>
          <a:bodyPr anchorCtr="0" anchor="t" bIns="0" lIns="91425" spcFirstLastPara="1" rIns="91425" wrap="square" tIns="45700">
            <a:noAutofit/>
          </a:bodyPr>
          <a:lstStyle>
            <a:lvl1pPr lvl="0" algn="l">
              <a:lnSpc>
                <a:spcPct val="90000"/>
              </a:lnSpc>
              <a:spcBef>
                <a:spcPts val="0"/>
              </a:spcBef>
              <a:spcAft>
                <a:spcPts val="0"/>
              </a:spcAft>
              <a:buClr>
                <a:schemeClr val="lt1"/>
              </a:buClr>
              <a:buSzPts val="5400"/>
              <a:buFont typeface="Arial"/>
              <a:buNone/>
              <a:defRPr b="1" i="0"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0" name="Google Shape;10;p24"/>
          <p:cNvCxnSpPr/>
          <p:nvPr/>
        </p:nvCxnSpPr>
        <p:spPr>
          <a:xfrm rot="10800000">
            <a:off x="638639" y="1555703"/>
            <a:ext cx="432171" cy="0"/>
          </a:xfrm>
          <a:prstGeom prst="straightConnector1">
            <a:avLst/>
          </a:prstGeom>
          <a:noFill/>
          <a:ln cap="flat" cmpd="sng" w="15875">
            <a:solidFill>
              <a:srgbClr val="11AA81"/>
            </a:solidFill>
            <a:prstDash val="solid"/>
            <a:miter lim="800000"/>
            <a:headEnd len="sm" w="sm" type="none"/>
            <a:tailEnd len="sm" w="sm" type="none"/>
          </a:ln>
        </p:spPr>
      </p:cxnSp>
      <p:pic>
        <p:nvPicPr>
          <p:cNvPr id="11" name="Google Shape;11;p24"/>
          <p:cNvPicPr preferRelativeResize="0"/>
          <p:nvPr/>
        </p:nvPicPr>
        <p:blipFill rotWithShape="1">
          <a:blip r:embed="rId3">
            <a:alphaModFix/>
          </a:blip>
          <a:srcRect b="2265" l="0" r="0" t="2266"/>
          <a:stretch/>
        </p:blipFill>
        <p:spPr>
          <a:xfrm>
            <a:off x="471000" y="467399"/>
            <a:ext cx="2218858" cy="824085"/>
          </a:xfrm>
          <a:prstGeom prst="rect">
            <a:avLst/>
          </a:prstGeom>
          <a:noFill/>
          <a:ln>
            <a:noFill/>
          </a:ln>
        </p:spPr>
      </p:pic>
      <p:sp>
        <p:nvSpPr>
          <p:cNvPr id="12" name="Google Shape;12;p24"/>
          <p:cNvSpPr/>
          <p:nvPr/>
        </p:nvSpPr>
        <p:spPr>
          <a:xfrm flipH="1" rot="10800000">
            <a:off x="0" y="4248398"/>
            <a:ext cx="9144000" cy="97080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50" u="none" cap="none" strike="noStrike">
              <a:solidFill>
                <a:schemeClr val="lt1"/>
              </a:solidFill>
              <a:latin typeface="Calibri"/>
              <a:ea typeface="Calibri"/>
              <a:cs typeface="Calibri"/>
              <a:sym typeface="Calibri"/>
            </a:endParaRPr>
          </a:p>
        </p:txBody>
      </p:sp>
      <p:pic>
        <p:nvPicPr>
          <p:cNvPr id="13" name="Google Shape;13;p24"/>
          <p:cNvPicPr preferRelativeResize="0"/>
          <p:nvPr/>
        </p:nvPicPr>
        <p:blipFill rotWithShape="1">
          <a:blip r:embed="rId4">
            <a:alphaModFix/>
          </a:blip>
          <a:srcRect b="0" l="3024" r="3023" t="0"/>
          <a:stretch/>
        </p:blipFill>
        <p:spPr>
          <a:xfrm>
            <a:off x="324895" y="4528124"/>
            <a:ext cx="1987904" cy="440100"/>
          </a:xfrm>
          <a:prstGeom prst="rect">
            <a:avLst/>
          </a:prstGeom>
          <a:noFill/>
          <a:ln>
            <a:noFill/>
          </a:ln>
        </p:spPr>
      </p:pic>
      <p:pic>
        <p:nvPicPr>
          <p:cNvPr id="14" name="Google Shape;14;p24"/>
          <p:cNvPicPr preferRelativeResize="0"/>
          <p:nvPr/>
        </p:nvPicPr>
        <p:blipFill rotWithShape="1">
          <a:blip r:embed="rId5">
            <a:alphaModFix/>
          </a:blip>
          <a:srcRect b="0" l="0" r="0" t="0"/>
          <a:stretch/>
        </p:blipFill>
        <p:spPr>
          <a:xfrm>
            <a:off x="4572000" y="4435832"/>
            <a:ext cx="775407" cy="547632"/>
          </a:xfrm>
          <a:prstGeom prst="rect">
            <a:avLst/>
          </a:prstGeom>
          <a:noFill/>
          <a:ln>
            <a:noFill/>
          </a:ln>
        </p:spPr>
      </p:pic>
      <p:pic>
        <p:nvPicPr>
          <p:cNvPr id="15" name="Google Shape;15;p24"/>
          <p:cNvPicPr preferRelativeResize="0"/>
          <p:nvPr/>
        </p:nvPicPr>
        <p:blipFill rotWithShape="1">
          <a:blip r:embed="rId6">
            <a:alphaModFix/>
          </a:blip>
          <a:srcRect b="0" l="0" r="0" t="0"/>
          <a:stretch/>
        </p:blipFill>
        <p:spPr>
          <a:xfrm>
            <a:off x="5572275" y="4556846"/>
            <a:ext cx="858148" cy="352949"/>
          </a:xfrm>
          <a:prstGeom prst="rect">
            <a:avLst/>
          </a:prstGeom>
          <a:noFill/>
          <a:ln>
            <a:noFill/>
          </a:ln>
        </p:spPr>
      </p:pic>
      <p:pic>
        <p:nvPicPr>
          <p:cNvPr id="16" name="Google Shape;16;p24"/>
          <p:cNvPicPr preferRelativeResize="0"/>
          <p:nvPr/>
        </p:nvPicPr>
        <p:blipFill rotWithShape="1">
          <a:blip r:embed="rId7">
            <a:alphaModFix/>
          </a:blip>
          <a:srcRect b="0" l="0" r="0" t="0"/>
          <a:stretch/>
        </p:blipFill>
        <p:spPr>
          <a:xfrm>
            <a:off x="6725411" y="4559992"/>
            <a:ext cx="845283" cy="370912"/>
          </a:xfrm>
          <a:prstGeom prst="rect">
            <a:avLst/>
          </a:prstGeom>
          <a:noFill/>
          <a:ln>
            <a:noFill/>
          </a:ln>
        </p:spPr>
      </p:pic>
      <p:pic>
        <p:nvPicPr>
          <p:cNvPr id="17" name="Google Shape;17;p24"/>
          <p:cNvPicPr preferRelativeResize="0"/>
          <p:nvPr/>
        </p:nvPicPr>
        <p:blipFill rotWithShape="1">
          <a:blip r:embed="rId8">
            <a:alphaModFix/>
          </a:blip>
          <a:srcRect b="0" l="0" r="0" t="0"/>
          <a:stretch/>
        </p:blipFill>
        <p:spPr>
          <a:xfrm>
            <a:off x="7808427" y="4443014"/>
            <a:ext cx="1068773" cy="48736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class activity Green">
  <p:cSld name="In-class activity Green">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Google Shape;86;p33"/>
          <p:cNvSpPr txBox="1"/>
          <p:nvPr>
            <p:ph idx="1" type="body"/>
          </p:nvPr>
        </p:nvSpPr>
        <p:spPr>
          <a:xfrm>
            <a:off x="840583" y="324829"/>
            <a:ext cx="6614054" cy="332399"/>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750"/>
              </a:spcBef>
              <a:spcAft>
                <a:spcPts val="0"/>
              </a:spcAft>
              <a:buClr>
                <a:schemeClr val="lt1"/>
              </a:buClr>
              <a:buSzPts val="2400"/>
              <a:buNone/>
              <a:defRPr b="1" sz="24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rgbClr val="161249"/>
              </a:buClr>
              <a:buSzPts val="1500"/>
              <a:buNone/>
              <a:defRPr b="1" sz="1500"/>
            </a:lvl2pPr>
            <a:lvl3pPr indent="-228600" lvl="2" marL="1371600" algn="l">
              <a:lnSpc>
                <a:spcPct val="90000"/>
              </a:lnSpc>
              <a:spcBef>
                <a:spcPts val="375"/>
              </a:spcBef>
              <a:spcAft>
                <a:spcPts val="0"/>
              </a:spcAft>
              <a:buClr>
                <a:srgbClr val="161249"/>
              </a:buClr>
              <a:buSzPts val="1350"/>
              <a:buNone/>
              <a:defRPr b="1" sz="1350"/>
            </a:lvl3pPr>
            <a:lvl4pPr indent="-228600" lvl="3" marL="1828800" algn="l">
              <a:lnSpc>
                <a:spcPct val="90000"/>
              </a:lnSpc>
              <a:spcBef>
                <a:spcPts val="375"/>
              </a:spcBef>
              <a:spcAft>
                <a:spcPts val="0"/>
              </a:spcAft>
              <a:buClr>
                <a:srgbClr val="161249"/>
              </a:buClr>
              <a:buSzPts val="1200"/>
              <a:buNone/>
              <a:defRPr b="1" sz="1200"/>
            </a:lvl4pPr>
            <a:lvl5pPr indent="-228600" lvl="4" marL="2286000" algn="l">
              <a:lnSpc>
                <a:spcPct val="90000"/>
              </a:lnSpc>
              <a:spcBef>
                <a:spcPts val="375"/>
              </a:spcBef>
              <a:spcAft>
                <a:spcPts val="0"/>
              </a:spcAft>
              <a:buClr>
                <a:srgbClr val="161249"/>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87" name="Google Shape;87;p33"/>
          <p:cNvSpPr txBox="1"/>
          <p:nvPr>
            <p:ph idx="2" type="body"/>
          </p:nvPr>
        </p:nvSpPr>
        <p:spPr>
          <a:xfrm>
            <a:off x="840583" y="887767"/>
            <a:ext cx="6614054" cy="2863361"/>
          </a:xfrm>
          <a:prstGeom prst="rect">
            <a:avLst/>
          </a:prstGeom>
          <a:noFill/>
          <a:ln>
            <a:noFill/>
          </a:ln>
        </p:spPr>
        <p:txBody>
          <a:bodyPr anchorCtr="0" anchor="t" bIns="0" lIns="0" spcFirstLastPara="1" rIns="0" wrap="square" tIns="0">
            <a:noAutofit/>
          </a:bodyPr>
          <a:lstStyle>
            <a:lvl1pPr indent="-228600" lvl="0" marL="457200" algn="l">
              <a:lnSpc>
                <a:spcPct val="108000"/>
              </a:lnSpc>
              <a:spcBef>
                <a:spcPts val="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8" name="Google Shape;88;p33"/>
          <p:cNvSpPr/>
          <p:nvPr/>
        </p:nvSpPr>
        <p:spPr>
          <a:xfrm flipH="1" rot="10800000">
            <a:off x="0" y="4555671"/>
            <a:ext cx="9144000" cy="66353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cxnSp>
        <p:nvCxnSpPr>
          <p:cNvPr id="89" name="Google Shape;89;p33"/>
          <p:cNvCxnSpPr/>
          <p:nvPr/>
        </p:nvCxnSpPr>
        <p:spPr>
          <a:xfrm rot="10800000">
            <a:off x="840583" y="697937"/>
            <a:ext cx="3923363" cy="0"/>
          </a:xfrm>
          <a:prstGeom prst="straightConnector1">
            <a:avLst/>
          </a:prstGeom>
          <a:noFill/>
          <a:ln cap="flat" cmpd="sng" w="15875">
            <a:solidFill>
              <a:srgbClr val="11AA81"/>
            </a:solidFill>
            <a:prstDash val="solid"/>
            <a:miter lim="800000"/>
            <a:headEnd len="sm" w="sm" type="none"/>
            <a:tailEnd len="sm" w="sm" type="none"/>
          </a:ln>
        </p:spPr>
      </p:cxnSp>
      <p:pic>
        <p:nvPicPr>
          <p:cNvPr id="90" name="Google Shape;90;p33"/>
          <p:cNvPicPr preferRelativeResize="0"/>
          <p:nvPr/>
        </p:nvPicPr>
        <p:blipFill rotWithShape="1">
          <a:blip r:embed="rId3">
            <a:alphaModFix/>
          </a:blip>
          <a:srcRect b="0" l="0" r="63278" t="0"/>
          <a:stretch/>
        </p:blipFill>
        <p:spPr>
          <a:xfrm>
            <a:off x="7769484" y="4643229"/>
            <a:ext cx="1274218" cy="488417"/>
          </a:xfrm>
          <a:prstGeom prst="rect">
            <a:avLst/>
          </a:prstGeom>
          <a:noFill/>
          <a:ln>
            <a:noFill/>
          </a:ln>
        </p:spPr>
      </p:pic>
      <p:pic>
        <p:nvPicPr>
          <p:cNvPr id="91" name="Google Shape;91;p33"/>
          <p:cNvPicPr preferRelativeResize="0"/>
          <p:nvPr/>
        </p:nvPicPr>
        <p:blipFill rotWithShape="1">
          <a:blip r:embed="rId4">
            <a:alphaModFix/>
          </a:blip>
          <a:srcRect b="0" l="3024" r="3023" t="0"/>
          <a:stretch/>
        </p:blipFill>
        <p:spPr>
          <a:xfrm>
            <a:off x="156283" y="4667387"/>
            <a:ext cx="1987904" cy="4401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class activity Orange">
  <p:cSld name="In-class activity Orange">
    <p:bg>
      <p:bgPr>
        <a:blipFill>
          <a:blip r:embed="rId2">
            <a:alphaModFix/>
          </a:blip>
          <a:stretch>
            <a:fillRect/>
          </a:stretch>
        </a:blipFill>
      </p:bgPr>
    </p:bg>
    <p:spTree>
      <p:nvGrpSpPr>
        <p:cNvPr id="92" name="Shape 92"/>
        <p:cNvGrpSpPr/>
        <p:nvPr/>
      </p:nvGrpSpPr>
      <p:grpSpPr>
        <a:xfrm>
          <a:off x="0" y="0"/>
          <a:ext cx="0" cy="0"/>
          <a:chOff x="0" y="0"/>
          <a:chExt cx="0" cy="0"/>
        </a:xfrm>
      </p:grpSpPr>
      <p:sp>
        <p:nvSpPr>
          <p:cNvPr id="93" name="Google Shape;93;p34"/>
          <p:cNvSpPr txBox="1"/>
          <p:nvPr>
            <p:ph idx="1" type="body"/>
          </p:nvPr>
        </p:nvSpPr>
        <p:spPr>
          <a:xfrm>
            <a:off x="840583" y="312995"/>
            <a:ext cx="6614054" cy="332399"/>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750"/>
              </a:spcBef>
              <a:spcAft>
                <a:spcPts val="0"/>
              </a:spcAft>
              <a:buClr>
                <a:schemeClr val="lt1"/>
              </a:buClr>
              <a:buSzPts val="2400"/>
              <a:buNone/>
              <a:defRPr b="1" sz="24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rgbClr val="161249"/>
              </a:buClr>
              <a:buSzPts val="1500"/>
              <a:buNone/>
              <a:defRPr b="1" sz="1500"/>
            </a:lvl2pPr>
            <a:lvl3pPr indent="-228600" lvl="2" marL="1371600" algn="l">
              <a:lnSpc>
                <a:spcPct val="90000"/>
              </a:lnSpc>
              <a:spcBef>
                <a:spcPts val="375"/>
              </a:spcBef>
              <a:spcAft>
                <a:spcPts val="0"/>
              </a:spcAft>
              <a:buClr>
                <a:srgbClr val="161249"/>
              </a:buClr>
              <a:buSzPts val="1350"/>
              <a:buNone/>
              <a:defRPr b="1" sz="1350"/>
            </a:lvl3pPr>
            <a:lvl4pPr indent="-228600" lvl="3" marL="1828800" algn="l">
              <a:lnSpc>
                <a:spcPct val="90000"/>
              </a:lnSpc>
              <a:spcBef>
                <a:spcPts val="375"/>
              </a:spcBef>
              <a:spcAft>
                <a:spcPts val="0"/>
              </a:spcAft>
              <a:buClr>
                <a:srgbClr val="161249"/>
              </a:buClr>
              <a:buSzPts val="1200"/>
              <a:buNone/>
              <a:defRPr b="1" sz="1200"/>
            </a:lvl4pPr>
            <a:lvl5pPr indent="-228600" lvl="4" marL="2286000" algn="l">
              <a:lnSpc>
                <a:spcPct val="90000"/>
              </a:lnSpc>
              <a:spcBef>
                <a:spcPts val="375"/>
              </a:spcBef>
              <a:spcAft>
                <a:spcPts val="0"/>
              </a:spcAft>
              <a:buClr>
                <a:srgbClr val="161249"/>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94" name="Google Shape;94;p34"/>
          <p:cNvSpPr txBox="1"/>
          <p:nvPr>
            <p:ph idx="2" type="body"/>
          </p:nvPr>
        </p:nvSpPr>
        <p:spPr>
          <a:xfrm>
            <a:off x="840583" y="884798"/>
            <a:ext cx="6614054" cy="2836283"/>
          </a:xfrm>
          <a:prstGeom prst="rect">
            <a:avLst/>
          </a:prstGeom>
          <a:noFill/>
          <a:ln>
            <a:noFill/>
          </a:ln>
        </p:spPr>
        <p:txBody>
          <a:bodyPr anchorCtr="0" anchor="t" bIns="0" lIns="0" spcFirstLastPara="1" rIns="0" wrap="square" tIns="0">
            <a:noAutofit/>
          </a:bodyPr>
          <a:lstStyle>
            <a:lvl1pPr indent="-228600" lvl="0" marL="457200" algn="l">
              <a:lnSpc>
                <a:spcPct val="108000"/>
              </a:lnSpc>
              <a:spcBef>
                <a:spcPts val="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cxnSp>
        <p:nvCxnSpPr>
          <p:cNvPr id="95" name="Google Shape;95;p34"/>
          <p:cNvCxnSpPr/>
          <p:nvPr/>
        </p:nvCxnSpPr>
        <p:spPr>
          <a:xfrm rot="10800000">
            <a:off x="840583" y="684304"/>
            <a:ext cx="3923363" cy="0"/>
          </a:xfrm>
          <a:prstGeom prst="straightConnector1">
            <a:avLst/>
          </a:prstGeom>
          <a:noFill/>
          <a:ln cap="flat" cmpd="sng" w="15875">
            <a:solidFill>
              <a:srgbClr val="F39200"/>
            </a:solidFill>
            <a:prstDash val="solid"/>
            <a:miter lim="800000"/>
            <a:headEnd len="sm" w="sm" type="none"/>
            <a:tailEnd len="sm" w="sm" type="none"/>
          </a:ln>
        </p:spPr>
      </p:cxnSp>
      <p:sp>
        <p:nvSpPr>
          <p:cNvPr id="96" name="Google Shape;96;p34"/>
          <p:cNvSpPr/>
          <p:nvPr/>
        </p:nvSpPr>
        <p:spPr>
          <a:xfrm flipH="1" rot="10800000">
            <a:off x="0" y="4555671"/>
            <a:ext cx="9144000" cy="66353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pic>
        <p:nvPicPr>
          <p:cNvPr id="97" name="Google Shape;97;p34"/>
          <p:cNvPicPr preferRelativeResize="0"/>
          <p:nvPr/>
        </p:nvPicPr>
        <p:blipFill rotWithShape="1">
          <a:blip r:embed="rId3">
            <a:alphaModFix/>
          </a:blip>
          <a:srcRect b="0" l="0" r="63278" t="0"/>
          <a:stretch/>
        </p:blipFill>
        <p:spPr>
          <a:xfrm>
            <a:off x="7769484" y="4643229"/>
            <a:ext cx="1274218" cy="488417"/>
          </a:xfrm>
          <a:prstGeom prst="rect">
            <a:avLst/>
          </a:prstGeom>
          <a:noFill/>
          <a:ln>
            <a:noFill/>
          </a:ln>
        </p:spPr>
      </p:pic>
      <p:pic>
        <p:nvPicPr>
          <p:cNvPr id="98" name="Google Shape;98;p34"/>
          <p:cNvPicPr preferRelativeResize="0"/>
          <p:nvPr/>
        </p:nvPicPr>
        <p:blipFill rotWithShape="1">
          <a:blip r:embed="rId4">
            <a:alphaModFix/>
          </a:blip>
          <a:srcRect b="0" l="3024" r="3023" t="0"/>
          <a:stretch/>
        </p:blipFill>
        <p:spPr>
          <a:xfrm>
            <a:off x="156283" y="4667387"/>
            <a:ext cx="1987904" cy="4401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class Activity Pink">
  <p:cSld name="In-class Activity Pink">
    <p:bg>
      <p:bgPr>
        <a:blipFill>
          <a:blip r:embed="rId2">
            <a:alphaModFix/>
          </a:blip>
          <a:stretch>
            <a:fillRect/>
          </a:stretch>
        </a:blipFill>
      </p:bgPr>
    </p:bg>
    <p:spTree>
      <p:nvGrpSpPr>
        <p:cNvPr id="99" name="Shape 99"/>
        <p:cNvGrpSpPr/>
        <p:nvPr/>
      </p:nvGrpSpPr>
      <p:grpSpPr>
        <a:xfrm>
          <a:off x="0" y="0"/>
          <a:ext cx="0" cy="0"/>
          <a:chOff x="0" y="0"/>
          <a:chExt cx="0" cy="0"/>
        </a:xfrm>
      </p:grpSpPr>
      <p:cxnSp>
        <p:nvCxnSpPr>
          <p:cNvPr id="100" name="Google Shape;100;p35"/>
          <p:cNvCxnSpPr/>
          <p:nvPr/>
        </p:nvCxnSpPr>
        <p:spPr>
          <a:xfrm rot="10800000">
            <a:off x="840583" y="683941"/>
            <a:ext cx="3923363" cy="0"/>
          </a:xfrm>
          <a:prstGeom prst="straightConnector1">
            <a:avLst/>
          </a:prstGeom>
          <a:noFill/>
          <a:ln cap="flat" cmpd="sng" w="15875">
            <a:solidFill>
              <a:srgbClr val="D12477"/>
            </a:solidFill>
            <a:prstDash val="solid"/>
            <a:miter lim="800000"/>
            <a:headEnd len="sm" w="sm" type="none"/>
            <a:tailEnd len="sm" w="sm" type="none"/>
          </a:ln>
        </p:spPr>
      </p:cxnSp>
      <p:sp>
        <p:nvSpPr>
          <p:cNvPr id="101" name="Google Shape;101;p35"/>
          <p:cNvSpPr txBox="1"/>
          <p:nvPr>
            <p:ph idx="1" type="body"/>
          </p:nvPr>
        </p:nvSpPr>
        <p:spPr>
          <a:xfrm>
            <a:off x="840583" y="312995"/>
            <a:ext cx="6614054" cy="332399"/>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750"/>
              </a:spcBef>
              <a:spcAft>
                <a:spcPts val="0"/>
              </a:spcAft>
              <a:buClr>
                <a:schemeClr val="lt1"/>
              </a:buClr>
              <a:buSzPts val="2400"/>
              <a:buNone/>
              <a:defRPr b="1" sz="24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rgbClr val="161249"/>
              </a:buClr>
              <a:buSzPts val="1500"/>
              <a:buNone/>
              <a:defRPr b="1" sz="1500"/>
            </a:lvl2pPr>
            <a:lvl3pPr indent="-228600" lvl="2" marL="1371600" algn="l">
              <a:lnSpc>
                <a:spcPct val="90000"/>
              </a:lnSpc>
              <a:spcBef>
                <a:spcPts val="375"/>
              </a:spcBef>
              <a:spcAft>
                <a:spcPts val="0"/>
              </a:spcAft>
              <a:buClr>
                <a:srgbClr val="161249"/>
              </a:buClr>
              <a:buSzPts val="1350"/>
              <a:buNone/>
              <a:defRPr b="1" sz="1350"/>
            </a:lvl3pPr>
            <a:lvl4pPr indent="-228600" lvl="3" marL="1828800" algn="l">
              <a:lnSpc>
                <a:spcPct val="90000"/>
              </a:lnSpc>
              <a:spcBef>
                <a:spcPts val="375"/>
              </a:spcBef>
              <a:spcAft>
                <a:spcPts val="0"/>
              </a:spcAft>
              <a:buClr>
                <a:srgbClr val="161249"/>
              </a:buClr>
              <a:buSzPts val="1200"/>
              <a:buNone/>
              <a:defRPr b="1" sz="1200"/>
            </a:lvl4pPr>
            <a:lvl5pPr indent="-228600" lvl="4" marL="2286000" algn="l">
              <a:lnSpc>
                <a:spcPct val="90000"/>
              </a:lnSpc>
              <a:spcBef>
                <a:spcPts val="375"/>
              </a:spcBef>
              <a:spcAft>
                <a:spcPts val="0"/>
              </a:spcAft>
              <a:buClr>
                <a:srgbClr val="161249"/>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02" name="Google Shape;102;p35"/>
          <p:cNvSpPr txBox="1"/>
          <p:nvPr>
            <p:ph idx="2" type="body"/>
          </p:nvPr>
        </p:nvSpPr>
        <p:spPr>
          <a:xfrm>
            <a:off x="840583" y="884798"/>
            <a:ext cx="6614054" cy="2836283"/>
          </a:xfrm>
          <a:prstGeom prst="rect">
            <a:avLst/>
          </a:prstGeom>
          <a:noFill/>
          <a:ln>
            <a:noFill/>
          </a:ln>
        </p:spPr>
        <p:txBody>
          <a:bodyPr anchorCtr="0" anchor="t" bIns="0" lIns="0" spcFirstLastPara="1" rIns="0" wrap="square" tIns="0">
            <a:noAutofit/>
          </a:bodyPr>
          <a:lstStyle>
            <a:lvl1pPr indent="-228600" lvl="0" marL="457200" algn="l">
              <a:lnSpc>
                <a:spcPct val="108000"/>
              </a:lnSpc>
              <a:spcBef>
                <a:spcPts val="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3" name="Google Shape;103;p35"/>
          <p:cNvSpPr/>
          <p:nvPr/>
        </p:nvSpPr>
        <p:spPr>
          <a:xfrm flipH="1" rot="10800000">
            <a:off x="0" y="4555671"/>
            <a:ext cx="9144000" cy="66353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pic>
        <p:nvPicPr>
          <p:cNvPr id="104" name="Google Shape;104;p35"/>
          <p:cNvPicPr preferRelativeResize="0"/>
          <p:nvPr/>
        </p:nvPicPr>
        <p:blipFill rotWithShape="1">
          <a:blip r:embed="rId3">
            <a:alphaModFix/>
          </a:blip>
          <a:srcRect b="0" l="0" r="63278" t="0"/>
          <a:stretch/>
        </p:blipFill>
        <p:spPr>
          <a:xfrm>
            <a:off x="7769484" y="4643229"/>
            <a:ext cx="1274218" cy="488417"/>
          </a:xfrm>
          <a:prstGeom prst="rect">
            <a:avLst/>
          </a:prstGeom>
          <a:noFill/>
          <a:ln>
            <a:noFill/>
          </a:ln>
        </p:spPr>
      </p:pic>
      <p:pic>
        <p:nvPicPr>
          <p:cNvPr id="105" name="Google Shape;105;p35"/>
          <p:cNvPicPr preferRelativeResize="0"/>
          <p:nvPr/>
        </p:nvPicPr>
        <p:blipFill rotWithShape="1">
          <a:blip r:embed="rId4">
            <a:alphaModFix/>
          </a:blip>
          <a:srcRect b="0" l="3024" r="3023" t="0"/>
          <a:stretch/>
        </p:blipFill>
        <p:spPr>
          <a:xfrm>
            <a:off x="156283" y="4667387"/>
            <a:ext cx="1987904" cy="4401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Title and Content 2">
    <p:spTree>
      <p:nvGrpSpPr>
        <p:cNvPr id="106" name="Shape 106"/>
        <p:cNvGrpSpPr/>
        <p:nvPr/>
      </p:nvGrpSpPr>
      <p:grpSpPr>
        <a:xfrm>
          <a:off x="0" y="0"/>
          <a:ext cx="0" cy="0"/>
          <a:chOff x="0" y="0"/>
          <a:chExt cx="0" cy="0"/>
        </a:xfrm>
      </p:grpSpPr>
      <p:pic>
        <p:nvPicPr>
          <p:cNvPr descr="A picture containing shape&#10;&#10;Description automatically generated" id="107" name="Google Shape;107;p36"/>
          <p:cNvPicPr preferRelativeResize="0"/>
          <p:nvPr/>
        </p:nvPicPr>
        <p:blipFill rotWithShape="1">
          <a:blip r:embed="rId2">
            <a:alphaModFix amt="27000"/>
          </a:blip>
          <a:srcRect b="0" l="0" r="0" t="0"/>
          <a:stretch/>
        </p:blipFill>
        <p:spPr>
          <a:xfrm>
            <a:off x="5958140" y="2038825"/>
            <a:ext cx="3755545" cy="3437279"/>
          </a:xfrm>
          <a:prstGeom prst="rect">
            <a:avLst/>
          </a:prstGeom>
          <a:noFill/>
          <a:ln>
            <a:noFill/>
          </a:ln>
        </p:spPr>
      </p:pic>
      <p:pic>
        <p:nvPicPr>
          <p:cNvPr id="108" name="Google Shape;108;p36"/>
          <p:cNvPicPr preferRelativeResize="0"/>
          <p:nvPr/>
        </p:nvPicPr>
        <p:blipFill rotWithShape="1">
          <a:blip r:embed="rId3">
            <a:alphaModFix/>
          </a:blip>
          <a:srcRect b="0" l="0" r="63278" t="0"/>
          <a:stretch/>
        </p:blipFill>
        <p:spPr>
          <a:xfrm>
            <a:off x="7624814" y="202594"/>
            <a:ext cx="1274218" cy="488417"/>
          </a:xfrm>
          <a:prstGeom prst="rect">
            <a:avLst/>
          </a:prstGeom>
          <a:noFill/>
          <a:ln>
            <a:noFill/>
          </a:ln>
        </p:spPr>
      </p:pic>
      <p:sp>
        <p:nvSpPr>
          <p:cNvPr id="109" name="Google Shape;109;p36"/>
          <p:cNvSpPr txBox="1"/>
          <p:nvPr>
            <p:ph type="title"/>
          </p:nvPr>
        </p:nvSpPr>
        <p:spPr>
          <a:xfrm>
            <a:off x="628650" y="273844"/>
            <a:ext cx="7886700" cy="99417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6124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36"/>
          <p:cNvSpPr txBox="1"/>
          <p:nvPr>
            <p:ph idx="1" type="body"/>
          </p:nvPr>
        </p:nvSpPr>
        <p:spPr>
          <a:xfrm>
            <a:off x="628650" y="1369218"/>
            <a:ext cx="7886700" cy="1419363"/>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161249"/>
              </a:buClr>
              <a:buSzPts val="2100"/>
              <a:buNone/>
              <a:defRPr>
                <a:latin typeface="Arial"/>
                <a:ea typeface="Arial"/>
                <a:cs typeface="Arial"/>
                <a:sym typeface="Arial"/>
              </a:defRPr>
            </a:lvl1pPr>
            <a:lvl2pPr indent="-228600" lvl="1" marL="914400" algn="l">
              <a:lnSpc>
                <a:spcPct val="90000"/>
              </a:lnSpc>
              <a:spcBef>
                <a:spcPts val="375"/>
              </a:spcBef>
              <a:spcAft>
                <a:spcPts val="0"/>
              </a:spcAft>
              <a:buClr>
                <a:srgbClr val="161249"/>
              </a:buClr>
              <a:buSzPts val="1800"/>
              <a:buNone/>
              <a:defRPr>
                <a:latin typeface="Arial"/>
                <a:ea typeface="Arial"/>
                <a:cs typeface="Arial"/>
                <a:sym typeface="Arial"/>
              </a:defRPr>
            </a:lvl2pPr>
            <a:lvl3pPr indent="-228600" lvl="2" marL="1371600" algn="l">
              <a:lnSpc>
                <a:spcPct val="90000"/>
              </a:lnSpc>
              <a:spcBef>
                <a:spcPts val="375"/>
              </a:spcBef>
              <a:spcAft>
                <a:spcPts val="0"/>
              </a:spcAft>
              <a:buClr>
                <a:srgbClr val="161249"/>
              </a:buClr>
              <a:buSzPts val="1500"/>
              <a:buNone/>
              <a:defRPr>
                <a:latin typeface="Arial"/>
                <a:ea typeface="Arial"/>
                <a:cs typeface="Arial"/>
                <a:sym typeface="Arial"/>
              </a:defRPr>
            </a:lvl3pPr>
            <a:lvl4pPr indent="-228600" lvl="3" marL="1828800" algn="l">
              <a:lnSpc>
                <a:spcPct val="90000"/>
              </a:lnSpc>
              <a:spcBef>
                <a:spcPts val="375"/>
              </a:spcBef>
              <a:spcAft>
                <a:spcPts val="0"/>
              </a:spcAft>
              <a:buClr>
                <a:srgbClr val="161249"/>
              </a:buClr>
              <a:buSzPts val="1350"/>
              <a:buNone/>
              <a:defRPr>
                <a:latin typeface="Arial"/>
                <a:ea typeface="Arial"/>
                <a:cs typeface="Arial"/>
                <a:sym typeface="Arial"/>
              </a:defRPr>
            </a:lvl4pPr>
            <a:lvl5pPr indent="-228600" lvl="4" marL="2286000" algn="l">
              <a:lnSpc>
                <a:spcPct val="90000"/>
              </a:lnSpc>
              <a:spcBef>
                <a:spcPts val="375"/>
              </a:spcBef>
              <a:spcAft>
                <a:spcPts val="0"/>
              </a:spcAft>
              <a:buClr>
                <a:srgbClr val="161249"/>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111" name="Google Shape;111;p36"/>
          <p:cNvPicPr preferRelativeResize="0"/>
          <p:nvPr/>
        </p:nvPicPr>
        <p:blipFill rotWithShape="1">
          <a:blip r:embed="rId4">
            <a:alphaModFix/>
          </a:blip>
          <a:srcRect b="0" l="0" r="0" t="0"/>
          <a:stretch/>
        </p:blipFill>
        <p:spPr>
          <a:xfrm>
            <a:off x="-83820" y="4894997"/>
            <a:ext cx="9304020" cy="380922"/>
          </a:xfrm>
          <a:prstGeom prst="rect">
            <a:avLst/>
          </a:prstGeom>
          <a:noFill/>
          <a:ln>
            <a:noFill/>
          </a:ln>
        </p:spPr>
      </p:pic>
      <p:pic>
        <p:nvPicPr>
          <p:cNvPr id="112" name="Google Shape;112;p36"/>
          <p:cNvPicPr preferRelativeResize="0"/>
          <p:nvPr/>
        </p:nvPicPr>
        <p:blipFill rotWithShape="1">
          <a:blip r:embed="rId5">
            <a:alphaModFix/>
          </a:blip>
          <a:srcRect b="0" l="3024" r="3023" t="0"/>
          <a:stretch/>
        </p:blipFill>
        <p:spPr>
          <a:xfrm>
            <a:off x="184968" y="4514834"/>
            <a:ext cx="1756648" cy="38890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Photo vertical">
  <p:cSld name="Content and Photo vertical">
    <p:spTree>
      <p:nvGrpSpPr>
        <p:cNvPr id="113" name="Shape 113"/>
        <p:cNvGrpSpPr/>
        <p:nvPr/>
      </p:nvGrpSpPr>
      <p:grpSpPr>
        <a:xfrm>
          <a:off x="0" y="0"/>
          <a:ext cx="0" cy="0"/>
          <a:chOff x="0" y="0"/>
          <a:chExt cx="0" cy="0"/>
        </a:xfrm>
      </p:grpSpPr>
      <p:pic>
        <p:nvPicPr>
          <p:cNvPr id="114" name="Google Shape;114;p37"/>
          <p:cNvPicPr preferRelativeResize="0"/>
          <p:nvPr/>
        </p:nvPicPr>
        <p:blipFill rotWithShape="1">
          <a:blip r:embed="rId2">
            <a:alphaModFix/>
          </a:blip>
          <a:srcRect b="0" l="0" r="63278" t="0"/>
          <a:stretch/>
        </p:blipFill>
        <p:spPr>
          <a:xfrm>
            <a:off x="4147413" y="4437741"/>
            <a:ext cx="1274218" cy="488417"/>
          </a:xfrm>
          <a:prstGeom prst="rect">
            <a:avLst/>
          </a:prstGeom>
          <a:noFill/>
          <a:ln>
            <a:noFill/>
          </a:ln>
        </p:spPr>
      </p:pic>
      <p:sp>
        <p:nvSpPr>
          <p:cNvPr id="115" name="Google Shape;115;p37"/>
          <p:cNvSpPr txBox="1"/>
          <p:nvPr>
            <p:ph type="title"/>
          </p:nvPr>
        </p:nvSpPr>
        <p:spPr>
          <a:xfrm>
            <a:off x="628650" y="682900"/>
            <a:ext cx="4686300" cy="99417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6124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37"/>
          <p:cNvSpPr txBox="1"/>
          <p:nvPr>
            <p:ph idx="1" type="body"/>
          </p:nvPr>
        </p:nvSpPr>
        <p:spPr>
          <a:xfrm>
            <a:off x="628650" y="1778274"/>
            <a:ext cx="4686300" cy="1419363"/>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161249"/>
              </a:buClr>
              <a:buSzPts val="2100"/>
              <a:buNone/>
              <a:defRPr>
                <a:latin typeface="Arial"/>
                <a:ea typeface="Arial"/>
                <a:cs typeface="Arial"/>
                <a:sym typeface="Arial"/>
              </a:defRPr>
            </a:lvl1pPr>
            <a:lvl2pPr indent="-228600" lvl="1" marL="914400" algn="l">
              <a:lnSpc>
                <a:spcPct val="90000"/>
              </a:lnSpc>
              <a:spcBef>
                <a:spcPts val="375"/>
              </a:spcBef>
              <a:spcAft>
                <a:spcPts val="0"/>
              </a:spcAft>
              <a:buClr>
                <a:srgbClr val="161249"/>
              </a:buClr>
              <a:buSzPts val="1800"/>
              <a:buNone/>
              <a:defRPr>
                <a:latin typeface="Arial"/>
                <a:ea typeface="Arial"/>
                <a:cs typeface="Arial"/>
                <a:sym typeface="Arial"/>
              </a:defRPr>
            </a:lvl2pPr>
            <a:lvl3pPr indent="-228600" lvl="2" marL="1371600" algn="l">
              <a:lnSpc>
                <a:spcPct val="90000"/>
              </a:lnSpc>
              <a:spcBef>
                <a:spcPts val="375"/>
              </a:spcBef>
              <a:spcAft>
                <a:spcPts val="0"/>
              </a:spcAft>
              <a:buClr>
                <a:srgbClr val="161249"/>
              </a:buClr>
              <a:buSzPts val="1500"/>
              <a:buNone/>
              <a:defRPr>
                <a:latin typeface="Arial"/>
                <a:ea typeface="Arial"/>
                <a:cs typeface="Arial"/>
                <a:sym typeface="Arial"/>
              </a:defRPr>
            </a:lvl3pPr>
            <a:lvl4pPr indent="-228600" lvl="3" marL="1828800" algn="l">
              <a:lnSpc>
                <a:spcPct val="90000"/>
              </a:lnSpc>
              <a:spcBef>
                <a:spcPts val="375"/>
              </a:spcBef>
              <a:spcAft>
                <a:spcPts val="0"/>
              </a:spcAft>
              <a:buClr>
                <a:srgbClr val="161249"/>
              </a:buClr>
              <a:buSzPts val="1350"/>
              <a:buNone/>
              <a:defRPr>
                <a:latin typeface="Arial"/>
                <a:ea typeface="Arial"/>
                <a:cs typeface="Arial"/>
                <a:sym typeface="Arial"/>
              </a:defRPr>
            </a:lvl4pPr>
            <a:lvl5pPr indent="-228600" lvl="4" marL="2286000" algn="l">
              <a:lnSpc>
                <a:spcPct val="90000"/>
              </a:lnSpc>
              <a:spcBef>
                <a:spcPts val="375"/>
              </a:spcBef>
              <a:spcAft>
                <a:spcPts val="0"/>
              </a:spcAft>
              <a:buClr>
                <a:srgbClr val="161249"/>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7" name="Google Shape;117;p37"/>
          <p:cNvSpPr/>
          <p:nvPr>
            <p:ph idx="2" type="pic"/>
          </p:nvPr>
        </p:nvSpPr>
        <p:spPr>
          <a:xfrm>
            <a:off x="5572125" y="1"/>
            <a:ext cx="3571875" cy="5029199"/>
          </a:xfrm>
          <a:prstGeom prst="rect">
            <a:avLst/>
          </a:prstGeom>
          <a:solidFill>
            <a:srgbClr val="D3EEEF"/>
          </a:solidFill>
          <a:ln>
            <a:noFill/>
          </a:ln>
        </p:spPr>
      </p:sp>
      <p:pic>
        <p:nvPicPr>
          <p:cNvPr id="118" name="Google Shape;118;p37"/>
          <p:cNvPicPr preferRelativeResize="0"/>
          <p:nvPr/>
        </p:nvPicPr>
        <p:blipFill rotWithShape="1">
          <a:blip r:embed="rId3">
            <a:alphaModFix/>
          </a:blip>
          <a:srcRect b="0" l="0" r="0" t="0"/>
          <a:stretch/>
        </p:blipFill>
        <p:spPr>
          <a:xfrm>
            <a:off x="-83820" y="4894997"/>
            <a:ext cx="9304020" cy="380922"/>
          </a:xfrm>
          <a:prstGeom prst="rect">
            <a:avLst/>
          </a:prstGeom>
          <a:noFill/>
          <a:ln>
            <a:noFill/>
          </a:ln>
        </p:spPr>
      </p:pic>
      <p:pic>
        <p:nvPicPr>
          <p:cNvPr id="119" name="Google Shape;119;p37"/>
          <p:cNvPicPr preferRelativeResize="0"/>
          <p:nvPr/>
        </p:nvPicPr>
        <p:blipFill rotWithShape="1">
          <a:blip r:embed="rId4">
            <a:alphaModFix/>
          </a:blip>
          <a:srcRect b="0" l="3024" r="3023" t="0"/>
          <a:stretch/>
        </p:blipFill>
        <p:spPr>
          <a:xfrm>
            <a:off x="184968" y="4514834"/>
            <a:ext cx="1756648" cy="38890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Photo horizontal">
  <p:cSld name="Content and Photo horizontal">
    <p:spTree>
      <p:nvGrpSpPr>
        <p:cNvPr id="120" name="Shape 120"/>
        <p:cNvGrpSpPr/>
        <p:nvPr/>
      </p:nvGrpSpPr>
      <p:grpSpPr>
        <a:xfrm>
          <a:off x="0" y="0"/>
          <a:ext cx="0" cy="0"/>
          <a:chOff x="0" y="0"/>
          <a:chExt cx="0" cy="0"/>
        </a:xfrm>
      </p:grpSpPr>
      <p:sp>
        <p:nvSpPr>
          <p:cNvPr id="121" name="Google Shape;121;p38"/>
          <p:cNvSpPr/>
          <p:nvPr>
            <p:ph idx="2" type="pic"/>
          </p:nvPr>
        </p:nvSpPr>
        <p:spPr>
          <a:xfrm>
            <a:off x="0" y="1"/>
            <a:ext cx="9144000" cy="2571749"/>
          </a:xfrm>
          <a:prstGeom prst="rect">
            <a:avLst/>
          </a:prstGeom>
          <a:solidFill>
            <a:srgbClr val="D3EEEF"/>
          </a:solidFill>
          <a:ln>
            <a:noFill/>
          </a:ln>
        </p:spPr>
      </p:sp>
      <p:sp>
        <p:nvSpPr>
          <p:cNvPr id="122" name="Google Shape;122;p38"/>
          <p:cNvSpPr txBox="1"/>
          <p:nvPr>
            <p:ph type="title"/>
          </p:nvPr>
        </p:nvSpPr>
        <p:spPr>
          <a:xfrm>
            <a:off x="628650" y="2755804"/>
            <a:ext cx="7905750" cy="62814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6124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38"/>
          <p:cNvSpPr txBox="1"/>
          <p:nvPr>
            <p:ph idx="1" type="body"/>
          </p:nvPr>
        </p:nvSpPr>
        <p:spPr>
          <a:xfrm>
            <a:off x="628650" y="3485155"/>
            <a:ext cx="7905750" cy="538353"/>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161249"/>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rgbClr val="161249"/>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rgbClr val="161249"/>
              </a:buClr>
              <a:buSzPts val="1500"/>
              <a:buNone/>
              <a:defRPr>
                <a:latin typeface="Arial"/>
                <a:ea typeface="Arial"/>
                <a:cs typeface="Arial"/>
                <a:sym typeface="Arial"/>
              </a:defRPr>
            </a:lvl3pPr>
            <a:lvl4pPr indent="-228600" lvl="3" marL="1828800" algn="l">
              <a:lnSpc>
                <a:spcPct val="90000"/>
              </a:lnSpc>
              <a:spcBef>
                <a:spcPts val="375"/>
              </a:spcBef>
              <a:spcAft>
                <a:spcPts val="0"/>
              </a:spcAft>
              <a:buClr>
                <a:srgbClr val="161249"/>
              </a:buClr>
              <a:buSzPts val="1350"/>
              <a:buNone/>
              <a:defRPr>
                <a:latin typeface="Arial"/>
                <a:ea typeface="Arial"/>
                <a:cs typeface="Arial"/>
                <a:sym typeface="Arial"/>
              </a:defRPr>
            </a:lvl4pPr>
            <a:lvl5pPr indent="-228600" lvl="4" marL="2286000" algn="l">
              <a:lnSpc>
                <a:spcPct val="90000"/>
              </a:lnSpc>
              <a:spcBef>
                <a:spcPts val="375"/>
              </a:spcBef>
              <a:spcAft>
                <a:spcPts val="0"/>
              </a:spcAft>
              <a:buClr>
                <a:srgbClr val="161249"/>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124" name="Google Shape;124;p38"/>
          <p:cNvPicPr preferRelativeResize="0"/>
          <p:nvPr/>
        </p:nvPicPr>
        <p:blipFill rotWithShape="1">
          <a:blip r:embed="rId2">
            <a:alphaModFix/>
          </a:blip>
          <a:srcRect b="0" l="0" r="63278" t="0"/>
          <a:stretch/>
        </p:blipFill>
        <p:spPr>
          <a:xfrm>
            <a:off x="7684815" y="4437664"/>
            <a:ext cx="1274218" cy="488417"/>
          </a:xfrm>
          <a:prstGeom prst="rect">
            <a:avLst/>
          </a:prstGeom>
          <a:noFill/>
          <a:ln>
            <a:noFill/>
          </a:ln>
        </p:spPr>
      </p:pic>
      <p:pic>
        <p:nvPicPr>
          <p:cNvPr id="125" name="Google Shape;125;p38"/>
          <p:cNvPicPr preferRelativeResize="0"/>
          <p:nvPr/>
        </p:nvPicPr>
        <p:blipFill rotWithShape="1">
          <a:blip r:embed="rId3">
            <a:alphaModFix/>
          </a:blip>
          <a:srcRect b="0" l="0" r="0" t="0"/>
          <a:stretch/>
        </p:blipFill>
        <p:spPr>
          <a:xfrm>
            <a:off x="-83820" y="4894997"/>
            <a:ext cx="9304020" cy="380922"/>
          </a:xfrm>
          <a:prstGeom prst="rect">
            <a:avLst/>
          </a:prstGeom>
          <a:noFill/>
          <a:ln>
            <a:noFill/>
          </a:ln>
        </p:spPr>
      </p:pic>
      <p:pic>
        <p:nvPicPr>
          <p:cNvPr id="126" name="Google Shape;126;p38"/>
          <p:cNvPicPr preferRelativeResize="0"/>
          <p:nvPr/>
        </p:nvPicPr>
        <p:blipFill rotWithShape="1">
          <a:blip r:embed="rId4">
            <a:alphaModFix/>
          </a:blip>
          <a:srcRect b="0" l="3024" r="3023" t="0"/>
          <a:stretch/>
        </p:blipFill>
        <p:spPr>
          <a:xfrm>
            <a:off x="184968" y="4514834"/>
            <a:ext cx="1756648" cy="38890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p:cSld name="Ending">
    <p:bg>
      <p:bgPr>
        <a:blipFill>
          <a:blip r:embed="rId2">
            <a:alphaModFix/>
          </a:blip>
          <a:stretch>
            <a:fillRect/>
          </a:stretch>
        </a:blipFill>
      </p:bgPr>
    </p:bg>
    <p:spTree>
      <p:nvGrpSpPr>
        <p:cNvPr id="127" name="Shape 127"/>
        <p:cNvGrpSpPr/>
        <p:nvPr/>
      </p:nvGrpSpPr>
      <p:grpSpPr>
        <a:xfrm>
          <a:off x="0" y="0"/>
          <a:ext cx="0" cy="0"/>
          <a:chOff x="0" y="0"/>
          <a:chExt cx="0" cy="0"/>
        </a:xfrm>
      </p:grpSpPr>
      <p:sp>
        <p:nvSpPr>
          <p:cNvPr id="128" name="Google Shape;128;p39"/>
          <p:cNvSpPr/>
          <p:nvPr/>
        </p:nvSpPr>
        <p:spPr>
          <a:xfrm flipH="1" rot="10800000">
            <a:off x="0" y="4248398"/>
            <a:ext cx="9144000" cy="97080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pic>
        <p:nvPicPr>
          <p:cNvPr id="129" name="Google Shape;129;p39"/>
          <p:cNvPicPr preferRelativeResize="0"/>
          <p:nvPr/>
        </p:nvPicPr>
        <p:blipFill rotWithShape="1">
          <a:blip r:embed="rId3">
            <a:alphaModFix/>
          </a:blip>
          <a:srcRect b="0" l="0" r="0" t="0"/>
          <a:stretch/>
        </p:blipFill>
        <p:spPr>
          <a:xfrm>
            <a:off x="4572000" y="4435832"/>
            <a:ext cx="775407" cy="547632"/>
          </a:xfrm>
          <a:prstGeom prst="rect">
            <a:avLst/>
          </a:prstGeom>
          <a:noFill/>
          <a:ln>
            <a:noFill/>
          </a:ln>
        </p:spPr>
      </p:pic>
      <p:pic>
        <p:nvPicPr>
          <p:cNvPr id="130" name="Google Shape;130;p39"/>
          <p:cNvPicPr preferRelativeResize="0"/>
          <p:nvPr/>
        </p:nvPicPr>
        <p:blipFill rotWithShape="1">
          <a:blip r:embed="rId4">
            <a:alphaModFix/>
          </a:blip>
          <a:srcRect b="0" l="0" r="0" t="0"/>
          <a:stretch/>
        </p:blipFill>
        <p:spPr>
          <a:xfrm>
            <a:off x="5572275" y="4556846"/>
            <a:ext cx="858148" cy="352949"/>
          </a:xfrm>
          <a:prstGeom prst="rect">
            <a:avLst/>
          </a:prstGeom>
          <a:noFill/>
          <a:ln>
            <a:noFill/>
          </a:ln>
        </p:spPr>
      </p:pic>
      <p:pic>
        <p:nvPicPr>
          <p:cNvPr id="131" name="Google Shape;131;p39"/>
          <p:cNvPicPr preferRelativeResize="0"/>
          <p:nvPr/>
        </p:nvPicPr>
        <p:blipFill rotWithShape="1">
          <a:blip r:embed="rId5">
            <a:alphaModFix/>
          </a:blip>
          <a:srcRect b="0" l="0" r="0" t="0"/>
          <a:stretch/>
        </p:blipFill>
        <p:spPr>
          <a:xfrm>
            <a:off x="6725411" y="4559992"/>
            <a:ext cx="845283" cy="370912"/>
          </a:xfrm>
          <a:prstGeom prst="rect">
            <a:avLst/>
          </a:prstGeom>
          <a:noFill/>
          <a:ln>
            <a:noFill/>
          </a:ln>
        </p:spPr>
      </p:pic>
      <p:pic>
        <p:nvPicPr>
          <p:cNvPr id="132" name="Google Shape;132;p39"/>
          <p:cNvPicPr preferRelativeResize="0"/>
          <p:nvPr/>
        </p:nvPicPr>
        <p:blipFill rotWithShape="1">
          <a:blip r:embed="rId6">
            <a:alphaModFix/>
          </a:blip>
          <a:srcRect b="0" l="0" r="63278" t="0"/>
          <a:stretch/>
        </p:blipFill>
        <p:spPr>
          <a:xfrm>
            <a:off x="211687" y="4503966"/>
            <a:ext cx="1274218" cy="488417"/>
          </a:xfrm>
          <a:prstGeom prst="rect">
            <a:avLst/>
          </a:prstGeom>
          <a:noFill/>
          <a:ln>
            <a:noFill/>
          </a:ln>
        </p:spPr>
      </p:pic>
      <p:sp>
        <p:nvSpPr>
          <p:cNvPr id="133" name="Google Shape;133;p39"/>
          <p:cNvSpPr txBox="1"/>
          <p:nvPr>
            <p:ph idx="1" type="body"/>
          </p:nvPr>
        </p:nvSpPr>
        <p:spPr>
          <a:xfrm>
            <a:off x="628650" y="655321"/>
            <a:ext cx="4385310" cy="30098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350"/>
              <a:buNone/>
              <a:defRPr sz="1350">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200"/>
              <a:buNone/>
              <a:defRPr sz="1200">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134" name="Google Shape;134;p39"/>
          <p:cNvPicPr preferRelativeResize="0"/>
          <p:nvPr/>
        </p:nvPicPr>
        <p:blipFill rotWithShape="1">
          <a:blip r:embed="rId7">
            <a:alphaModFix/>
          </a:blip>
          <a:srcRect b="0" l="0" r="0" t="0"/>
          <a:stretch/>
        </p:blipFill>
        <p:spPr>
          <a:xfrm>
            <a:off x="7808427" y="4443014"/>
            <a:ext cx="1068773" cy="487361"/>
          </a:xfrm>
          <a:prstGeom prst="rect">
            <a:avLst/>
          </a:prstGeom>
          <a:noFill/>
          <a:ln>
            <a:noFill/>
          </a:ln>
        </p:spPr>
      </p:pic>
      <p:pic>
        <p:nvPicPr>
          <p:cNvPr id="135" name="Google Shape;135;p39"/>
          <p:cNvPicPr preferRelativeResize="0"/>
          <p:nvPr/>
        </p:nvPicPr>
        <p:blipFill rotWithShape="1">
          <a:blip r:embed="rId8">
            <a:alphaModFix/>
          </a:blip>
          <a:srcRect b="0" l="3024" r="3023" t="0"/>
          <a:stretch/>
        </p:blipFill>
        <p:spPr>
          <a:xfrm>
            <a:off x="1697592" y="4528124"/>
            <a:ext cx="1987904" cy="4401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dia" type="title">
  <p:cSld name="TITLE">
    <p:spTree>
      <p:nvGrpSpPr>
        <p:cNvPr id="136" name="Shape 136"/>
        <p:cNvGrpSpPr/>
        <p:nvPr/>
      </p:nvGrpSpPr>
      <p:grpSpPr>
        <a:xfrm>
          <a:off x="0" y="0"/>
          <a:ext cx="0" cy="0"/>
          <a:chOff x="0" y="0"/>
          <a:chExt cx="0" cy="0"/>
        </a:xfrm>
      </p:grpSpPr>
      <p:sp>
        <p:nvSpPr>
          <p:cNvPr id="137" name="Google Shape;137;p40"/>
          <p:cNvSpPr txBox="1"/>
          <p:nvPr>
            <p:ph type="ctrTitle"/>
          </p:nvPr>
        </p:nvSpPr>
        <p:spPr>
          <a:xfrm>
            <a:off x="1143000" y="781050"/>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4500"/>
              <a:buFont typeface="Roboto"/>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40"/>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lt1"/>
              </a:buClr>
              <a:buSzPts val="1800"/>
              <a:buNone/>
              <a:defRPr sz="1800">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hjä" type="blank">
  <p:cSld name="BLANK">
    <p:spTree>
      <p:nvGrpSpPr>
        <p:cNvPr id="139" name="Shape 139"/>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or visualization">
  <p:cSld name="Chart or visualization">
    <p:spTree>
      <p:nvGrpSpPr>
        <p:cNvPr id="140" name="Shape 140"/>
        <p:cNvGrpSpPr/>
        <p:nvPr/>
      </p:nvGrpSpPr>
      <p:grpSpPr>
        <a:xfrm>
          <a:off x="0" y="0"/>
          <a:ext cx="0" cy="0"/>
          <a:chOff x="0" y="0"/>
          <a:chExt cx="0" cy="0"/>
        </a:xfrm>
      </p:grpSpPr>
      <p:sp>
        <p:nvSpPr>
          <p:cNvPr id="141" name="Google Shape;141;p42"/>
          <p:cNvSpPr txBox="1"/>
          <p:nvPr>
            <p:ph type="title"/>
          </p:nvPr>
        </p:nvSpPr>
        <p:spPr>
          <a:xfrm>
            <a:off x="629841" y="1480874"/>
            <a:ext cx="1774244"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Roboto"/>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42"/>
          <p:cNvSpPr txBox="1"/>
          <p:nvPr>
            <p:ph idx="1" type="body"/>
          </p:nvPr>
        </p:nvSpPr>
        <p:spPr>
          <a:xfrm>
            <a:off x="629841" y="2771775"/>
            <a:ext cx="1774244" cy="1629966"/>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750"/>
              </a:spcBef>
              <a:spcAft>
                <a:spcPts val="0"/>
              </a:spcAft>
              <a:buClr>
                <a:schemeClr val="lt1"/>
              </a:buClr>
              <a:buSzPts val="1200"/>
              <a:buFont typeface="Roboto"/>
              <a:buAutoNum type="arabicPeriod"/>
              <a:defRPr sz="1200">
                <a:solidFill>
                  <a:schemeClr val="lt1"/>
                </a:solidFill>
              </a:defRPr>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43" name="Google Shape;143;p42"/>
          <p:cNvSpPr/>
          <p:nvPr>
            <p:ph idx="2" type="chart"/>
          </p:nvPr>
        </p:nvSpPr>
        <p:spPr>
          <a:xfrm>
            <a:off x="3800476" y="228600"/>
            <a:ext cx="5079206" cy="42291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750"/>
              </a:spcBef>
              <a:spcAft>
                <a:spcPts val="0"/>
              </a:spcAft>
              <a:buClr>
                <a:schemeClr val="dk1"/>
              </a:buClr>
              <a:buSzPts val="2100"/>
              <a:buFont typeface="Noto Sans Symbols"/>
              <a:buChar char="▪"/>
              <a:defRPr b="0" i="0" sz="2100" u="none" cap="none" strike="noStrike">
                <a:solidFill>
                  <a:schemeClr val="dk1"/>
                </a:solidFill>
                <a:latin typeface="Open Sans"/>
                <a:ea typeface="Open Sans"/>
                <a:cs typeface="Open Sans"/>
                <a:sym typeface="Open Sans"/>
              </a:defRPr>
            </a:lvl1pPr>
            <a:lvl2pPr lvl="1"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Open Sans"/>
                <a:ea typeface="Open Sans"/>
                <a:cs typeface="Open Sans"/>
                <a:sym typeface="Open Sans"/>
              </a:defRPr>
            </a:lvl2pPr>
            <a:lvl3pPr lvl="2" marR="0" rtl="0" algn="l">
              <a:lnSpc>
                <a:spcPct val="90000"/>
              </a:lnSpc>
              <a:spcBef>
                <a:spcPts val="375"/>
              </a:spcBef>
              <a:spcAft>
                <a:spcPts val="0"/>
              </a:spcAft>
              <a:buClr>
                <a:schemeClr val="dk1"/>
              </a:buClr>
              <a:buSzPts val="1500"/>
              <a:buFont typeface="Noto Sans Symbols"/>
              <a:buChar char="▪"/>
              <a:defRPr b="0" i="0" sz="1500" u="none" cap="none" strike="noStrike">
                <a:solidFill>
                  <a:schemeClr val="dk1"/>
                </a:solidFill>
                <a:latin typeface="Open Sans"/>
                <a:ea typeface="Open Sans"/>
                <a:cs typeface="Open Sans"/>
                <a:sym typeface="Open Sans"/>
              </a:defRPr>
            </a:lvl3pPr>
            <a:lvl4pPr lvl="3" marR="0" rtl="0" algn="l">
              <a:lnSpc>
                <a:spcPct val="90000"/>
              </a:lnSpc>
              <a:spcBef>
                <a:spcPts val="375"/>
              </a:spcBef>
              <a:spcAft>
                <a:spcPts val="0"/>
              </a:spcAft>
              <a:buClr>
                <a:schemeClr val="dk1"/>
              </a:buClr>
              <a:buSzPts val="1350"/>
              <a:buFont typeface="Noto Sans Symbols"/>
              <a:buChar char="▪"/>
              <a:defRPr b="0" i="0" sz="1350" u="none" cap="none" strike="noStrike">
                <a:solidFill>
                  <a:schemeClr val="dk1"/>
                </a:solidFill>
                <a:latin typeface="Open Sans"/>
                <a:ea typeface="Open Sans"/>
                <a:cs typeface="Open Sans"/>
                <a:sym typeface="Open Sans"/>
              </a:defRPr>
            </a:lvl4pPr>
            <a:lvl5pPr lvl="4" marR="0" rtl="0" algn="l">
              <a:lnSpc>
                <a:spcPct val="90000"/>
              </a:lnSpc>
              <a:spcBef>
                <a:spcPts val="375"/>
              </a:spcBef>
              <a:spcAft>
                <a:spcPts val="0"/>
              </a:spcAft>
              <a:buClr>
                <a:schemeClr val="dk1"/>
              </a:buClr>
              <a:buSzPts val="1350"/>
              <a:buFont typeface="Noto Sans Symbols"/>
              <a:buChar char="▪"/>
              <a:defRPr b="0" i="0" sz="1350" u="none" cap="none" strike="noStrike">
                <a:solidFill>
                  <a:schemeClr val="dk1"/>
                </a:solidFill>
                <a:latin typeface="Open Sans"/>
                <a:ea typeface="Open Sans"/>
                <a:cs typeface="Open Sans"/>
                <a:sym typeface="Open San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8" name="Shape 18"/>
        <p:cNvGrpSpPr/>
        <p:nvPr/>
      </p:nvGrpSpPr>
      <p:grpSpPr>
        <a:xfrm>
          <a:off x="0" y="0"/>
          <a:ext cx="0" cy="0"/>
          <a:chOff x="0" y="0"/>
          <a:chExt cx="0" cy="0"/>
        </a:xfrm>
      </p:grpSpPr>
      <p:pic>
        <p:nvPicPr>
          <p:cNvPr id="19" name="Google Shape;19;p25"/>
          <p:cNvPicPr preferRelativeResize="0"/>
          <p:nvPr/>
        </p:nvPicPr>
        <p:blipFill rotWithShape="1">
          <a:blip r:embed="rId2">
            <a:alphaModFix/>
          </a:blip>
          <a:srcRect b="0" l="0" r="63278" t="0"/>
          <a:stretch/>
        </p:blipFill>
        <p:spPr>
          <a:xfrm>
            <a:off x="7624814" y="202594"/>
            <a:ext cx="1274218" cy="488417"/>
          </a:xfrm>
          <a:prstGeom prst="rect">
            <a:avLst/>
          </a:prstGeom>
          <a:noFill/>
          <a:ln>
            <a:noFill/>
          </a:ln>
        </p:spPr>
      </p:pic>
      <p:sp>
        <p:nvSpPr>
          <p:cNvPr id="20" name="Google Shape;20;p25"/>
          <p:cNvSpPr txBox="1"/>
          <p:nvPr>
            <p:ph type="title"/>
          </p:nvPr>
        </p:nvSpPr>
        <p:spPr>
          <a:xfrm>
            <a:off x="628650" y="273844"/>
            <a:ext cx="7886700" cy="99417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6124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5"/>
          <p:cNvSpPr txBox="1"/>
          <p:nvPr>
            <p:ph idx="1" type="body"/>
          </p:nvPr>
        </p:nvSpPr>
        <p:spPr>
          <a:xfrm>
            <a:off x="628650" y="1369219"/>
            <a:ext cx="7886700" cy="290589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161249"/>
              </a:buClr>
              <a:buSzPts val="2100"/>
              <a:buFont typeface="Arial"/>
              <a:buNone/>
              <a:defRPr>
                <a:latin typeface="Arial"/>
                <a:ea typeface="Arial"/>
                <a:cs typeface="Arial"/>
                <a:sym typeface="Arial"/>
              </a:defRPr>
            </a:lvl1pPr>
            <a:lvl2pPr indent="-228600" lvl="1" marL="914400" algn="l">
              <a:lnSpc>
                <a:spcPct val="90000"/>
              </a:lnSpc>
              <a:spcBef>
                <a:spcPts val="375"/>
              </a:spcBef>
              <a:spcAft>
                <a:spcPts val="0"/>
              </a:spcAft>
              <a:buClr>
                <a:srgbClr val="161249"/>
              </a:buClr>
              <a:buSzPts val="1800"/>
              <a:buNone/>
              <a:defRPr>
                <a:latin typeface="Arial"/>
                <a:ea typeface="Arial"/>
                <a:cs typeface="Arial"/>
                <a:sym typeface="Arial"/>
              </a:defRPr>
            </a:lvl2pPr>
            <a:lvl3pPr indent="-228600" lvl="2" marL="1371600" algn="l">
              <a:lnSpc>
                <a:spcPct val="90000"/>
              </a:lnSpc>
              <a:spcBef>
                <a:spcPts val="375"/>
              </a:spcBef>
              <a:spcAft>
                <a:spcPts val="0"/>
              </a:spcAft>
              <a:buClr>
                <a:srgbClr val="161249"/>
              </a:buClr>
              <a:buSzPts val="1500"/>
              <a:buNone/>
              <a:defRPr>
                <a:latin typeface="Arial"/>
                <a:ea typeface="Arial"/>
                <a:cs typeface="Arial"/>
                <a:sym typeface="Arial"/>
              </a:defRPr>
            </a:lvl3pPr>
            <a:lvl4pPr indent="-228600" lvl="3" marL="1828800" algn="l">
              <a:lnSpc>
                <a:spcPct val="90000"/>
              </a:lnSpc>
              <a:spcBef>
                <a:spcPts val="375"/>
              </a:spcBef>
              <a:spcAft>
                <a:spcPts val="0"/>
              </a:spcAft>
              <a:buClr>
                <a:srgbClr val="161249"/>
              </a:buClr>
              <a:buSzPts val="1350"/>
              <a:buNone/>
              <a:defRPr>
                <a:latin typeface="Arial"/>
                <a:ea typeface="Arial"/>
                <a:cs typeface="Arial"/>
                <a:sym typeface="Arial"/>
              </a:defRPr>
            </a:lvl4pPr>
            <a:lvl5pPr indent="-228600" lvl="4" marL="2286000" algn="l">
              <a:lnSpc>
                <a:spcPct val="90000"/>
              </a:lnSpc>
              <a:spcBef>
                <a:spcPts val="375"/>
              </a:spcBef>
              <a:spcAft>
                <a:spcPts val="0"/>
              </a:spcAft>
              <a:buClr>
                <a:srgbClr val="161249"/>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2" name="Google Shape;22;p25"/>
          <p:cNvPicPr preferRelativeResize="0"/>
          <p:nvPr/>
        </p:nvPicPr>
        <p:blipFill rotWithShape="1">
          <a:blip r:embed="rId3">
            <a:alphaModFix/>
          </a:blip>
          <a:srcRect b="0" l="0" r="0" t="0"/>
          <a:stretch/>
        </p:blipFill>
        <p:spPr>
          <a:xfrm>
            <a:off x="-83820" y="4894997"/>
            <a:ext cx="9304020" cy="380922"/>
          </a:xfrm>
          <a:prstGeom prst="rect">
            <a:avLst/>
          </a:prstGeom>
          <a:noFill/>
          <a:ln>
            <a:noFill/>
          </a:ln>
        </p:spPr>
      </p:pic>
      <p:pic>
        <p:nvPicPr>
          <p:cNvPr id="23" name="Google Shape;23;p25"/>
          <p:cNvPicPr preferRelativeResize="0"/>
          <p:nvPr/>
        </p:nvPicPr>
        <p:blipFill rotWithShape="1">
          <a:blip r:embed="rId4">
            <a:alphaModFix/>
          </a:blip>
          <a:srcRect b="0" l="3024" r="3023" t="0"/>
          <a:stretch/>
        </p:blipFill>
        <p:spPr>
          <a:xfrm>
            <a:off x="184968" y="4514834"/>
            <a:ext cx="1756648" cy="38890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Background">
  <p:cSld name="Black Background">
    <p:spTree>
      <p:nvGrpSpPr>
        <p:cNvPr id="144" name="Shape 14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
  <p:cSld name="Table of Content">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26"/>
          <p:cNvSpPr txBox="1"/>
          <p:nvPr>
            <p:ph type="title"/>
          </p:nvPr>
        </p:nvSpPr>
        <p:spPr>
          <a:xfrm>
            <a:off x="628650" y="682900"/>
            <a:ext cx="2863215" cy="138345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6"/>
          <p:cNvSpPr txBox="1"/>
          <p:nvPr>
            <p:ph idx="1" type="body"/>
          </p:nvPr>
        </p:nvSpPr>
        <p:spPr>
          <a:xfrm>
            <a:off x="3983426" y="682899"/>
            <a:ext cx="4606283" cy="1149289"/>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750"/>
              </a:spcBef>
              <a:spcAft>
                <a:spcPts val="0"/>
              </a:spcAft>
              <a:buClr>
                <a:schemeClr val="lt1"/>
              </a:buClr>
              <a:buSzPts val="1500"/>
              <a:buFont typeface="Calibri"/>
              <a:buAutoNum type="arabicPeriod"/>
              <a:defRPr b="0" sz="1500">
                <a:solidFill>
                  <a:schemeClr val="lt1"/>
                </a:solidFill>
                <a:latin typeface="Arial"/>
                <a:ea typeface="Arial"/>
                <a:cs typeface="Arial"/>
                <a:sym typeface="Arial"/>
              </a:defRPr>
            </a:lvl1pPr>
            <a:lvl2pPr indent="-314325" lvl="1" marL="914400" algn="l">
              <a:lnSpc>
                <a:spcPct val="90000"/>
              </a:lnSpc>
              <a:spcBef>
                <a:spcPts val="375"/>
              </a:spcBef>
              <a:spcAft>
                <a:spcPts val="0"/>
              </a:spcAft>
              <a:buClr>
                <a:schemeClr val="lt1"/>
              </a:buClr>
              <a:buSzPts val="1350"/>
              <a:buFont typeface="Calibri"/>
              <a:buAutoNum type="arabicPeriod"/>
              <a:defRPr sz="1350">
                <a:solidFill>
                  <a:schemeClr val="lt1"/>
                </a:solidFill>
                <a:latin typeface="Arial"/>
                <a:ea typeface="Arial"/>
                <a:cs typeface="Arial"/>
                <a:sym typeface="Arial"/>
              </a:defRPr>
            </a:lvl2pPr>
            <a:lvl3pPr indent="-304800" lvl="2" marL="1371600" algn="l">
              <a:lnSpc>
                <a:spcPct val="90000"/>
              </a:lnSpc>
              <a:spcBef>
                <a:spcPts val="375"/>
              </a:spcBef>
              <a:spcAft>
                <a:spcPts val="0"/>
              </a:spcAft>
              <a:buClr>
                <a:schemeClr val="lt1"/>
              </a:buClr>
              <a:buSzPts val="1200"/>
              <a:buFont typeface="Calibri"/>
              <a:buAutoNum type="arabicPeriod"/>
              <a:defRPr sz="1200">
                <a:solidFill>
                  <a:schemeClr val="lt1"/>
                </a:solidFill>
                <a:latin typeface="Arial"/>
                <a:ea typeface="Arial"/>
                <a:cs typeface="Arial"/>
                <a:sym typeface="Arial"/>
              </a:defRPr>
            </a:lvl3pPr>
            <a:lvl4pPr indent="-295275" lvl="3" marL="1828800" algn="l">
              <a:lnSpc>
                <a:spcPct val="90000"/>
              </a:lnSpc>
              <a:spcBef>
                <a:spcPts val="375"/>
              </a:spcBef>
              <a:spcAft>
                <a:spcPts val="0"/>
              </a:spcAft>
              <a:buClr>
                <a:schemeClr val="lt1"/>
              </a:buClr>
              <a:buSzPts val="1050"/>
              <a:buFont typeface="Calibri"/>
              <a:buAutoNum type="arabicPeriod"/>
              <a:defRPr sz="1050">
                <a:solidFill>
                  <a:schemeClr val="lt1"/>
                </a:solidFill>
                <a:latin typeface="Arial"/>
                <a:ea typeface="Arial"/>
                <a:cs typeface="Arial"/>
                <a:sym typeface="Arial"/>
              </a:defRPr>
            </a:lvl4pPr>
            <a:lvl5pPr indent="-295275" lvl="4" marL="2286000" algn="l">
              <a:lnSpc>
                <a:spcPct val="90000"/>
              </a:lnSpc>
              <a:spcBef>
                <a:spcPts val="375"/>
              </a:spcBef>
              <a:spcAft>
                <a:spcPts val="0"/>
              </a:spcAft>
              <a:buClr>
                <a:schemeClr val="lt1"/>
              </a:buClr>
              <a:buSzPts val="1050"/>
              <a:buFont typeface="Calibri"/>
              <a:buAutoNum type="arabicPeriod"/>
              <a:defRPr sz="1050">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 name="Google Shape;27;p26"/>
          <p:cNvSpPr/>
          <p:nvPr/>
        </p:nvSpPr>
        <p:spPr>
          <a:xfrm flipH="1" rot="10800000">
            <a:off x="0" y="4248398"/>
            <a:ext cx="9144000" cy="97080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50" u="none" cap="none" strike="noStrike">
              <a:solidFill>
                <a:schemeClr val="lt1"/>
              </a:solidFill>
              <a:latin typeface="Calibri"/>
              <a:ea typeface="Calibri"/>
              <a:cs typeface="Calibri"/>
              <a:sym typeface="Calibri"/>
            </a:endParaRPr>
          </a:p>
        </p:txBody>
      </p:sp>
      <p:pic>
        <p:nvPicPr>
          <p:cNvPr id="28" name="Google Shape;28;p26"/>
          <p:cNvPicPr preferRelativeResize="0"/>
          <p:nvPr/>
        </p:nvPicPr>
        <p:blipFill rotWithShape="1">
          <a:blip r:embed="rId3">
            <a:alphaModFix/>
          </a:blip>
          <a:srcRect b="0" l="0" r="0" t="0"/>
          <a:stretch/>
        </p:blipFill>
        <p:spPr>
          <a:xfrm>
            <a:off x="4572000" y="4435832"/>
            <a:ext cx="775407" cy="547632"/>
          </a:xfrm>
          <a:prstGeom prst="rect">
            <a:avLst/>
          </a:prstGeom>
          <a:noFill/>
          <a:ln>
            <a:noFill/>
          </a:ln>
        </p:spPr>
      </p:pic>
      <p:pic>
        <p:nvPicPr>
          <p:cNvPr id="29" name="Google Shape;29;p26"/>
          <p:cNvPicPr preferRelativeResize="0"/>
          <p:nvPr/>
        </p:nvPicPr>
        <p:blipFill rotWithShape="1">
          <a:blip r:embed="rId4">
            <a:alphaModFix/>
          </a:blip>
          <a:srcRect b="0" l="0" r="0" t="0"/>
          <a:stretch/>
        </p:blipFill>
        <p:spPr>
          <a:xfrm>
            <a:off x="5572275" y="4556846"/>
            <a:ext cx="858148" cy="352949"/>
          </a:xfrm>
          <a:prstGeom prst="rect">
            <a:avLst/>
          </a:prstGeom>
          <a:noFill/>
          <a:ln>
            <a:noFill/>
          </a:ln>
        </p:spPr>
      </p:pic>
      <p:pic>
        <p:nvPicPr>
          <p:cNvPr id="30" name="Google Shape;30;p26"/>
          <p:cNvPicPr preferRelativeResize="0"/>
          <p:nvPr/>
        </p:nvPicPr>
        <p:blipFill rotWithShape="1">
          <a:blip r:embed="rId5">
            <a:alphaModFix/>
          </a:blip>
          <a:srcRect b="0" l="0" r="0" t="0"/>
          <a:stretch/>
        </p:blipFill>
        <p:spPr>
          <a:xfrm>
            <a:off x="6725411" y="4559992"/>
            <a:ext cx="845283" cy="370912"/>
          </a:xfrm>
          <a:prstGeom prst="rect">
            <a:avLst/>
          </a:prstGeom>
          <a:noFill/>
          <a:ln>
            <a:noFill/>
          </a:ln>
        </p:spPr>
      </p:pic>
      <p:pic>
        <p:nvPicPr>
          <p:cNvPr id="31" name="Google Shape;31;p26"/>
          <p:cNvPicPr preferRelativeResize="0"/>
          <p:nvPr/>
        </p:nvPicPr>
        <p:blipFill rotWithShape="1">
          <a:blip r:embed="rId6">
            <a:alphaModFix/>
          </a:blip>
          <a:srcRect b="0" l="3024" r="3023" t="0"/>
          <a:stretch/>
        </p:blipFill>
        <p:spPr>
          <a:xfrm>
            <a:off x="1697592" y="4528124"/>
            <a:ext cx="1987904" cy="440100"/>
          </a:xfrm>
          <a:prstGeom prst="rect">
            <a:avLst/>
          </a:prstGeom>
          <a:noFill/>
          <a:ln>
            <a:noFill/>
          </a:ln>
        </p:spPr>
      </p:pic>
      <p:pic>
        <p:nvPicPr>
          <p:cNvPr id="32" name="Google Shape;32;p26"/>
          <p:cNvPicPr preferRelativeResize="0"/>
          <p:nvPr/>
        </p:nvPicPr>
        <p:blipFill rotWithShape="1">
          <a:blip r:embed="rId7">
            <a:alphaModFix/>
          </a:blip>
          <a:srcRect b="0" l="0" r="63278" t="0"/>
          <a:stretch/>
        </p:blipFill>
        <p:spPr>
          <a:xfrm>
            <a:off x="211687" y="4503966"/>
            <a:ext cx="1274218" cy="488417"/>
          </a:xfrm>
          <a:prstGeom prst="rect">
            <a:avLst/>
          </a:prstGeom>
          <a:noFill/>
          <a:ln>
            <a:noFill/>
          </a:ln>
        </p:spPr>
      </p:pic>
      <p:cxnSp>
        <p:nvCxnSpPr>
          <p:cNvPr id="33" name="Google Shape;33;p26"/>
          <p:cNvCxnSpPr/>
          <p:nvPr/>
        </p:nvCxnSpPr>
        <p:spPr>
          <a:xfrm rot="10800000">
            <a:off x="3733312" y="687331"/>
            <a:ext cx="0" cy="3050279"/>
          </a:xfrm>
          <a:prstGeom prst="straightConnector1">
            <a:avLst/>
          </a:prstGeom>
          <a:noFill/>
          <a:ln cap="flat" cmpd="sng" w="15875">
            <a:solidFill>
              <a:srgbClr val="11AA81"/>
            </a:solidFill>
            <a:prstDash val="solid"/>
            <a:miter lim="800000"/>
            <a:headEnd len="sm" w="sm" type="none"/>
            <a:tailEnd len="sm" w="sm" type="none"/>
          </a:ln>
        </p:spPr>
      </p:cxnSp>
      <p:pic>
        <p:nvPicPr>
          <p:cNvPr id="34" name="Google Shape;34;p26"/>
          <p:cNvPicPr preferRelativeResize="0"/>
          <p:nvPr/>
        </p:nvPicPr>
        <p:blipFill rotWithShape="1">
          <a:blip r:embed="rId8">
            <a:alphaModFix/>
          </a:blip>
          <a:srcRect b="0" l="0" r="0" t="0"/>
          <a:stretch/>
        </p:blipFill>
        <p:spPr>
          <a:xfrm>
            <a:off x="7808427" y="4443014"/>
            <a:ext cx="1068773" cy="48736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s">
  <p:cSld name="quotes">
    <p:bg>
      <p:bgPr>
        <a:blipFill>
          <a:blip r:embed="rId2">
            <a:alphaModFix/>
          </a:blip>
          <a:stretch>
            <a:fillRect/>
          </a:stretch>
        </a:blipFill>
      </p:bgPr>
    </p:bg>
    <p:spTree>
      <p:nvGrpSpPr>
        <p:cNvPr id="35" name="Shape 35"/>
        <p:cNvGrpSpPr/>
        <p:nvPr/>
      </p:nvGrpSpPr>
      <p:grpSpPr>
        <a:xfrm>
          <a:off x="0" y="0"/>
          <a:ext cx="0" cy="0"/>
          <a:chOff x="0" y="0"/>
          <a:chExt cx="0" cy="0"/>
        </a:xfrm>
      </p:grpSpPr>
      <p:sp>
        <p:nvSpPr>
          <p:cNvPr id="36" name="Google Shape;36;p27"/>
          <p:cNvSpPr/>
          <p:nvPr/>
        </p:nvSpPr>
        <p:spPr>
          <a:xfrm flipH="1" rot="10800000">
            <a:off x="0" y="4436706"/>
            <a:ext cx="9144000" cy="78249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pic>
        <p:nvPicPr>
          <p:cNvPr id="37" name="Google Shape;37;p27"/>
          <p:cNvPicPr preferRelativeResize="0"/>
          <p:nvPr/>
        </p:nvPicPr>
        <p:blipFill rotWithShape="1">
          <a:blip r:embed="rId3">
            <a:alphaModFix/>
          </a:blip>
          <a:srcRect b="0" l="3024" r="3023" t="0"/>
          <a:stretch/>
        </p:blipFill>
        <p:spPr>
          <a:xfrm>
            <a:off x="177278" y="4576442"/>
            <a:ext cx="1987904" cy="440100"/>
          </a:xfrm>
          <a:prstGeom prst="rect">
            <a:avLst/>
          </a:prstGeom>
          <a:noFill/>
          <a:ln>
            <a:noFill/>
          </a:ln>
        </p:spPr>
      </p:pic>
      <p:pic>
        <p:nvPicPr>
          <p:cNvPr id="38" name="Google Shape;38;p27"/>
          <p:cNvPicPr preferRelativeResize="0"/>
          <p:nvPr/>
        </p:nvPicPr>
        <p:blipFill rotWithShape="1">
          <a:blip r:embed="rId4">
            <a:alphaModFix/>
          </a:blip>
          <a:srcRect b="0" l="0" r="63278" t="0"/>
          <a:stretch/>
        </p:blipFill>
        <p:spPr>
          <a:xfrm>
            <a:off x="7692505" y="4552283"/>
            <a:ext cx="1274218" cy="48841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9" name="Shape 39"/>
        <p:cNvGrpSpPr/>
        <p:nvPr/>
      </p:nvGrpSpPr>
      <p:grpSpPr>
        <a:xfrm>
          <a:off x="0" y="0"/>
          <a:ext cx="0" cy="0"/>
          <a:chOff x="0" y="0"/>
          <a:chExt cx="0" cy="0"/>
        </a:xfrm>
      </p:grpSpPr>
      <p:pic>
        <p:nvPicPr>
          <p:cNvPr id="40" name="Google Shape;40;p28"/>
          <p:cNvPicPr preferRelativeResize="0"/>
          <p:nvPr/>
        </p:nvPicPr>
        <p:blipFill rotWithShape="1">
          <a:blip r:embed="rId2">
            <a:alphaModFix/>
          </a:blip>
          <a:srcRect b="0" l="0" r="63278" t="0"/>
          <a:stretch/>
        </p:blipFill>
        <p:spPr>
          <a:xfrm>
            <a:off x="7624814" y="202594"/>
            <a:ext cx="1274218" cy="488417"/>
          </a:xfrm>
          <a:prstGeom prst="rect">
            <a:avLst/>
          </a:prstGeom>
          <a:noFill/>
          <a:ln>
            <a:noFill/>
          </a:ln>
        </p:spPr>
      </p:pic>
      <p:pic>
        <p:nvPicPr>
          <p:cNvPr id="41" name="Google Shape;41;p28"/>
          <p:cNvPicPr preferRelativeResize="0"/>
          <p:nvPr/>
        </p:nvPicPr>
        <p:blipFill rotWithShape="1">
          <a:blip r:embed="rId3">
            <a:alphaModFix/>
          </a:blip>
          <a:srcRect b="0" l="0" r="0" t="0"/>
          <a:stretch/>
        </p:blipFill>
        <p:spPr>
          <a:xfrm>
            <a:off x="-83820" y="4894997"/>
            <a:ext cx="9304020" cy="380922"/>
          </a:xfrm>
          <a:prstGeom prst="rect">
            <a:avLst/>
          </a:prstGeom>
          <a:noFill/>
          <a:ln>
            <a:noFill/>
          </a:ln>
        </p:spPr>
      </p:pic>
      <p:pic>
        <p:nvPicPr>
          <p:cNvPr id="42" name="Google Shape;42;p28"/>
          <p:cNvPicPr preferRelativeResize="0"/>
          <p:nvPr/>
        </p:nvPicPr>
        <p:blipFill rotWithShape="1">
          <a:blip r:embed="rId4">
            <a:alphaModFix/>
          </a:blip>
          <a:srcRect b="0" l="3024" r="3023" t="0"/>
          <a:stretch/>
        </p:blipFill>
        <p:spPr>
          <a:xfrm>
            <a:off x="184968" y="4514834"/>
            <a:ext cx="1756648" cy="38890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Graph">
  <p:cSld name="Content and Graph">
    <p:spTree>
      <p:nvGrpSpPr>
        <p:cNvPr id="43" name="Shape 43"/>
        <p:cNvGrpSpPr/>
        <p:nvPr/>
      </p:nvGrpSpPr>
      <p:grpSpPr>
        <a:xfrm>
          <a:off x="0" y="0"/>
          <a:ext cx="0" cy="0"/>
          <a:chOff x="0" y="0"/>
          <a:chExt cx="0" cy="0"/>
        </a:xfrm>
      </p:grpSpPr>
      <p:pic>
        <p:nvPicPr>
          <p:cNvPr id="44" name="Google Shape;44;p29"/>
          <p:cNvPicPr preferRelativeResize="0"/>
          <p:nvPr/>
        </p:nvPicPr>
        <p:blipFill rotWithShape="1">
          <a:blip r:embed="rId2">
            <a:alphaModFix/>
          </a:blip>
          <a:srcRect b="0" l="0" r="63278" t="0"/>
          <a:stretch/>
        </p:blipFill>
        <p:spPr>
          <a:xfrm>
            <a:off x="7684815" y="4437664"/>
            <a:ext cx="1274218" cy="488417"/>
          </a:xfrm>
          <a:prstGeom prst="rect">
            <a:avLst/>
          </a:prstGeom>
          <a:noFill/>
          <a:ln>
            <a:noFill/>
          </a:ln>
        </p:spPr>
      </p:pic>
      <p:sp>
        <p:nvSpPr>
          <p:cNvPr id="45" name="Google Shape;45;p29"/>
          <p:cNvSpPr txBox="1"/>
          <p:nvPr>
            <p:ph type="title"/>
          </p:nvPr>
        </p:nvSpPr>
        <p:spPr>
          <a:xfrm>
            <a:off x="628650" y="682900"/>
            <a:ext cx="4067175" cy="99417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6124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9"/>
          <p:cNvSpPr txBox="1"/>
          <p:nvPr>
            <p:ph idx="1" type="body"/>
          </p:nvPr>
        </p:nvSpPr>
        <p:spPr>
          <a:xfrm>
            <a:off x="628650" y="1778275"/>
            <a:ext cx="4067175" cy="224075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161249"/>
              </a:buClr>
              <a:buSzPts val="2100"/>
              <a:buNone/>
              <a:defRPr>
                <a:latin typeface="Arial"/>
                <a:ea typeface="Arial"/>
                <a:cs typeface="Arial"/>
                <a:sym typeface="Arial"/>
              </a:defRPr>
            </a:lvl1pPr>
            <a:lvl2pPr indent="-228600" lvl="1" marL="914400" algn="l">
              <a:lnSpc>
                <a:spcPct val="90000"/>
              </a:lnSpc>
              <a:spcBef>
                <a:spcPts val="375"/>
              </a:spcBef>
              <a:spcAft>
                <a:spcPts val="0"/>
              </a:spcAft>
              <a:buClr>
                <a:srgbClr val="161249"/>
              </a:buClr>
              <a:buSzPts val="1800"/>
              <a:buNone/>
              <a:defRPr>
                <a:latin typeface="Arial"/>
                <a:ea typeface="Arial"/>
                <a:cs typeface="Arial"/>
                <a:sym typeface="Arial"/>
              </a:defRPr>
            </a:lvl2pPr>
            <a:lvl3pPr indent="-228600" lvl="2" marL="1371600" algn="l">
              <a:lnSpc>
                <a:spcPct val="90000"/>
              </a:lnSpc>
              <a:spcBef>
                <a:spcPts val="375"/>
              </a:spcBef>
              <a:spcAft>
                <a:spcPts val="0"/>
              </a:spcAft>
              <a:buClr>
                <a:srgbClr val="161249"/>
              </a:buClr>
              <a:buSzPts val="1500"/>
              <a:buNone/>
              <a:defRPr>
                <a:latin typeface="Arial"/>
                <a:ea typeface="Arial"/>
                <a:cs typeface="Arial"/>
                <a:sym typeface="Arial"/>
              </a:defRPr>
            </a:lvl3pPr>
            <a:lvl4pPr indent="-228600" lvl="3" marL="1828800" algn="l">
              <a:lnSpc>
                <a:spcPct val="90000"/>
              </a:lnSpc>
              <a:spcBef>
                <a:spcPts val="375"/>
              </a:spcBef>
              <a:spcAft>
                <a:spcPts val="0"/>
              </a:spcAft>
              <a:buClr>
                <a:srgbClr val="161249"/>
              </a:buClr>
              <a:buSzPts val="1350"/>
              <a:buNone/>
              <a:defRPr>
                <a:latin typeface="Arial"/>
                <a:ea typeface="Arial"/>
                <a:cs typeface="Arial"/>
                <a:sym typeface="Arial"/>
              </a:defRPr>
            </a:lvl4pPr>
            <a:lvl5pPr indent="-228600" lvl="4" marL="2286000" algn="l">
              <a:lnSpc>
                <a:spcPct val="90000"/>
              </a:lnSpc>
              <a:spcBef>
                <a:spcPts val="375"/>
              </a:spcBef>
              <a:spcAft>
                <a:spcPts val="0"/>
              </a:spcAft>
              <a:buClr>
                <a:srgbClr val="161249"/>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47" name="Google Shape;47;p29"/>
          <p:cNvPicPr preferRelativeResize="0"/>
          <p:nvPr/>
        </p:nvPicPr>
        <p:blipFill rotWithShape="1">
          <a:blip r:embed="rId3">
            <a:alphaModFix/>
          </a:blip>
          <a:srcRect b="0" l="0" r="0" t="0"/>
          <a:stretch/>
        </p:blipFill>
        <p:spPr>
          <a:xfrm>
            <a:off x="-83820" y="4894997"/>
            <a:ext cx="9304020" cy="380922"/>
          </a:xfrm>
          <a:prstGeom prst="rect">
            <a:avLst/>
          </a:prstGeom>
          <a:noFill/>
          <a:ln>
            <a:noFill/>
          </a:ln>
        </p:spPr>
      </p:pic>
      <p:pic>
        <p:nvPicPr>
          <p:cNvPr id="48" name="Google Shape;48;p29"/>
          <p:cNvPicPr preferRelativeResize="0"/>
          <p:nvPr/>
        </p:nvPicPr>
        <p:blipFill rotWithShape="1">
          <a:blip r:embed="rId4">
            <a:alphaModFix/>
          </a:blip>
          <a:srcRect b="0" l="3024" r="3023" t="0"/>
          <a:stretch/>
        </p:blipFill>
        <p:spPr>
          <a:xfrm>
            <a:off x="184968" y="4514834"/>
            <a:ext cx="1756648" cy="3889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heading Green">
  <p:cSld name="Subheading Green">
    <p:bg>
      <p:bgPr>
        <a:blipFill>
          <a:blip r:embed="rId2">
            <a:alphaModFix/>
          </a:blip>
          <a:stretch>
            <a:fillRect/>
          </a:stretch>
        </a:blipFill>
      </p:bgPr>
    </p:bg>
    <p:spTree>
      <p:nvGrpSpPr>
        <p:cNvPr id="49" name="Shape 49"/>
        <p:cNvGrpSpPr/>
        <p:nvPr/>
      </p:nvGrpSpPr>
      <p:grpSpPr>
        <a:xfrm>
          <a:off x="0" y="0"/>
          <a:ext cx="0" cy="0"/>
          <a:chOff x="0" y="0"/>
          <a:chExt cx="0" cy="0"/>
        </a:xfrm>
      </p:grpSpPr>
      <p:sp>
        <p:nvSpPr>
          <p:cNvPr id="50" name="Google Shape;50;p30"/>
          <p:cNvSpPr txBox="1"/>
          <p:nvPr>
            <p:ph type="title"/>
          </p:nvPr>
        </p:nvSpPr>
        <p:spPr>
          <a:xfrm>
            <a:off x="840583" y="851217"/>
            <a:ext cx="2226624" cy="1358279"/>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1"/>
              </a:buClr>
              <a:buSzPts val="8775"/>
              <a:buFont typeface="Arial"/>
              <a:buNone/>
              <a:defRPr sz="8775">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0"/>
          <p:cNvSpPr txBox="1"/>
          <p:nvPr>
            <p:ph idx="1" type="body"/>
          </p:nvPr>
        </p:nvSpPr>
        <p:spPr>
          <a:xfrm>
            <a:off x="863071" y="2564692"/>
            <a:ext cx="6614054" cy="290849"/>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750"/>
              </a:spcBef>
              <a:spcAft>
                <a:spcPts val="0"/>
              </a:spcAft>
              <a:buClr>
                <a:schemeClr val="lt1"/>
              </a:buClr>
              <a:buSzPts val="2100"/>
              <a:buNone/>
              <a:defRPr b="1" sz="21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rgbClr val="161249"/>
              </a:buClr>
              <a:buSzPts val="1500"/>
              <a:buNone/>
              <a:defRPr b="1" sz="1500"/>
            </a:lvl2pPr>
            <a:lvl3pPr indent="-228600" lvl="2" marL="1371600" algn="l">
              <a:lnSpc>
                <a:spcPct val="90000"/>
              </a:lnSpc>
              <a:spcBef>
                <a:spcPts val="375"/>
              </a:spcBef>
              <a:spcAft>
                <a:spcPts val="0"/>
              </a:spcAft>
              <a:buClr>
                <a:srgbClr val="161249"/>
              </a:buClr>
              <a:buSzPts val="1350"/>
              <a:buNone/>
              <a:defRPr b="1" sz="1350"/>
            </a:lvl3pPr>
            <a:lvl4pPr indent="-228600" lvl="3" marL="1828800" algn="l">
              <a:lnSpc>
                <a:spcPct val="90000"/>
              </a:lnSpc>
              <a:spcBef>
                <a:spcPts val="375"/>
              </a:spcBef>
              <a:spcAft>
                <a:spcPts val="0"/>
              </a:spcAft>
              <a:buClr>
                <a:srgbClr val="161249"/>
              </a:buClr>
              <a:buSzPts val="1200"/>
              <a:buNone/>
              <a:defRPr b="1" sz="1200"/>
            </a:lvl4pPr>
            <a:lvl5pPr indent="-228600" lvl="4" marL="2286000" algn="l">
              <a:lnSpc>
                <a:spcPct val="90000"/>
              </a:lnSpc>
              <a:spcBef>
                <a:spcPts val="375"/>
              </a:spcBef>
              <a:spcAft>
                <a:spcPts val="0"/>
              </a:spcAft>
              <a:buClr>
                <a:srgbClr val="161249"/>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2" name="Google Shape;52;p30"/>
          <p:cNvSpPr txBox="1"/>
          <p:nvPr>
            <p:ph idx="2" type="body"/>
          </p:nvPr>
        </p:nvSpPr>
        <p:spPr>
          <a:xfrm>
            <a:off x="863071" y="2981702"/>
            <a:ext cx="6614054" cy="726321"/>
          </a:xfrm>
          <a:prstGeom prst="rect">
            <a:avLst/>
          </a:prstGeom>
          <a:noFill/>
          <a:ln>
            <a:noFill/>
          </a:ln>
        </p:spPr>
        <p:txBody>
          <a:bodyPr anchorCtr="0" anchor="t" bIns="0" lIns="0" spcFirstLastPara="1" rIns="0" wrap="square" tIns="0">
            <a:noAutofit/>
          </a:bodyPr>
          <a:lstStyle>
            <a:lvl1pPr indent="-228600" lvl="0" marL="457200" algn="l">
              <a:lnSpc>
                <a:spcPct val="108000"/>
              </a:lnSpc>
              <a:spcBef>
                <a:spcPts val="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 name="Google Shape;53;p30"/>
          <p:cNvSpPr/>
          <p:nvPr/>
        </p:nvSpPr>
        <p:spPr>
          <a:xfrm flipH="1" rot="10800000">
            <a:off x="0" y="4248398"/>
            <a:ext cx="9144000" cy="97080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cxnSp>
        <p:nvCxnSpPr>
          <p:cNvPr id="54" name="Google Shape;54;p30"/>
          <p:cNvCxnSpPr/>
          <p:nvPr/>
        </p:nvCxnSpPr>
        <p:spPr>
          <a:xfrm rot="10800000">
            <a:off x="840583" y="2209496"/>
            <a:ext cx="3923363" cy="0"/>
          </a:xfrm>
          <a:prstGeom prst="straightConnector1">
            <a:avLst/>
          </a:prstGeom>
          <a:noFill/>
          <a:ln cap="flat" cmpd="sng" w="15875">
            <a:solidFill>
              <a:srgbClr val="11AA81"/>
            </a:solidFill>
            <a:prstDash val="solid"/>
            <a:miter lim="800000"/>
            <a:headEnd len="sm" w="sm" type="none"/>
            <a:tailEnd len="sm" w="sm" type="none"/>
          </a:ln>
        </p:spPr>
      </p:cxnSp>
      <p:pic>
        <p:nvPicPr>
          <p:cNvPr id="55" name="Google Shape;55;p30"/>
          <p:cNvPicPr preferRelativeResize="0"/>
          <p:nvPr/>
        </p:nvPicPr>
        <p:blipFill rotWithShape="1">
          <a:blip r:embed="rId3">
            <a:alphaModFix/>
          </a:blip>
          <a:srcRect b="0" l="0" r="0" t="0"/>
          <a:stretch/>
        </p:blipFill>
        <p:spPr>
          <a:xfrm>
            <a:off x="4572000" y="4435832"/>
            <a:ext cx="775407" cy="547632"/>
          </a:xfrm>
          <a:prstGeom prst="rect">
            <a:avLst/>
          </a:prstGeom>
          <a:noFill/>
          <a:ln>
            <a:noFill/>
          </a:ln>
        </p:spPr>
      </p:pic>
      <p:pic>
        <p:nvPicPr>
          <p:cNvPr id="56" name="Google Shape;56;p30"/>
          <p:cNvPicPr preferRelativeResize="0"/>
          <p:nvPr/>
        </p:nvPicPr>
        <p:blipFill rotWithShape="1">
          <a:blip r:embed="rId4">
            <a:alphaModFix/>
          </a:blip>
          <a:srcRect b="0" l="0" r="0" t="0"/>
          <a:stretch/>
        </p:blipFill>
        <p:spPr>
          <a:xfrm>
            <a:off x="5572275" y="4556846"/>
            <a:ext cx="858148" cy="352949"/>
          </a:xfrm>
          <a:prstGeom prst="rect">
            <a:avLst/>
          </a:prstGeom>
          <a:noFill/>
          <a:ln>
            <a:noFill/>
          </a:ln>
        </p:spPr>
      </p:pic>
      <p:pic>
        <p:nvPicPr>
          <p:cNvPr id="57" name="Google Shape;57;p30"/>
          <p:cNvPicPr preferRelativeResize="0"/>
          <p:nvPr/>
        </p:nvPicPr>
        <p:blipFill rotWithShape="1">
          <a:blip r:embed="rId5">
            <a:alphaModFix/>
          </a:blip>
          <a:srcRect b="0" l="0" r="0" t="0"/>
          <a:stretch/>
        </p:blipFill>
        <p:spPr>
          <a:xfrm>
            <a:off x="6725411" y="4559992"/>
            <a:ext cx="845283" cy="370912"/>
          </a:xfrm>
          <a:prstGeom prst="rect">
            <a:avLst/>
          </a:prstGeom>
          <a:noFill/>
          <a:ln>
            <a:noFill/>
          </a:ln>
        </p:spPr>
      </p:pic>
      <p:pic>
        <p:nvPicPr>
          <p:cNvPr id="58" name="Google Shape;58;p30"/>
          <p:cNvPicPr preferRelativeResize="0"/>
          <p:nvPr/>
        </p:nvPicPr>
        <p:blipFill rotWithShape="1">
          <a:blip r:embed="rId6">
            <a:alphaModFix/>
          </a:blip>
          <a:srcRect b="0" l="0" r="63278" t="0"/>
          <a:stretch/>
        </p:blipFill>
        <p:spPr>
          <a:xfrm>
            <a:off x="211687" y="4503966"/>
            <a:ext cx="1274218" cy="488417"/>
          </a:xfrm>
          <a:prstGeom prst="rect">
            <a:avLst/>
          </a:prstGeom>
          <a:noFill/>
          <a:ln>
            <a:noFill/>
          </a:ln>
        </p:spPr>
      </p:pic>
      <p:pic>
        <p:nvPicPr>
          <p:cNvPr id="59" name="Google Shape;59;p30"/>
          <p:cNvPicPr preferRelativeResize="0"/>
          <p:nvPr/>
        </p:nvPicPr>
        <p:blipFill rotWithShape="1">
          <a:blip r:embed="rId7">
            <a:alphaModFix/>
          </a:blip>
          <a:srcRect b="0" l="0" r="0" t="0"/>
          <a:stretch/>
        </p:blipFill>
        <p:spPr>
          <a:xfrm>
            <a:off x="7808427" y="4443014"/>
            <a:ext cx="1068773" cy="487361"/>
          </a:xfrm>
          <a:prstGeom prst="rect">
            <a:avLst/>
          </a:prstGeom>
          <a:noFill/>
          <a:ln>
            <a:noFill/>
          </a:ln>
        </p:spPr>
      </p:pic>
      <p:pic>
        <p:nvPicPr>
          <p:cNvPr id="60" name="Google Shape;60;p30"/>
          <p:cNvPicPr preferRelativeResize="0"/>
          <p:nvPr/>
        </p:nvPicPr>
        <p:blipFill rotWithShape="1">
          <a:blip r:embed="rId8">
            <a:alphaModFix/>
          </a:blip>
          <a:srcRect b="0" l="3024" r="3023" t="0"/>
          <a:stretch/>
        </p:blipFill>
        <p:spPr>
          <a:xfrm>
            <a:off x="1697592" y="4528124"/>
            <a:ext cx="1987904" cy="4401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heading Orange">
  <p:cSld name="Subheading Orange">
    <p:bg>
      <p:bgPr>
        <a:blipFill>
          <a:blip r:embed="rId2">
            <a:alphaModFix/>
          </a:blip>
          <a:stretch>
            <a:fillRect/>
          </a:stretch>
        </a:blipFill>
      </p:bgPr>
    </p:bg>
    <p:spTree>
      <p:nvGrpSpPr>
        <p:cNvPr id="61" name="Shape 61"/>
        <p:cNvGrpSpPr/>
        <p:nvPr/>
      </p:nvGrpSpPr>
      <p:grpSpPr>
        <a:xfrm>
          <a:off x="0" y="0"/>
          <a:ext cx="0" cy="0"/>
          <a:chOff x="0" y="0"/>
          <a:chExt cx="0" cy="0"/>
        </a:xfrm>
      </p:grpSpPr>
      <p:sp>
        <p:nvSpPr>
          <p:cNvPr id="62" name="Google Shape;62;p31"/>
          <p:cNvSpPr txBox="1"/>
          <p:nvPr>
            <p:ph type="title"/>
          </p:nvPr>
        </p:nvSpPr>
        <p:spPr>
          <a:xfrm>
            <a:off x="840583" y="851217"/>
            <a:ext cx="2226624" cy="1358279"/>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1"/>
              </a:buClr>
              <a:buSzPts val="8775"/>
              <a:buFont typeface="Arial"/>
              <a:buNone/>
              <a:defRPr sz="8775">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1"/>
          <p:cNvSpPr txBox="1"/>
          <p:nvPr>
            <p:ph idx="1" type="body"/>
          </p:nvPr>
        </p:nvSpPr>
        <p:spPr>
          <a:xfrm>
            <a:off x="863071" y="2564692"/>
            <a:ext cx="6614054" cy="290849"/>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750"/>
              </a:spcBef>
              <a:spcAft>
                <a:spcPts val="0"/>
              </a:spcAft>
              <a:buClr>
                <a:schemeClr val="lt1"/>
              </a:buClr>
              <a:buSzPts val="2100"/>
              <a:buNone/>
              <a:defRPr b="1" sz="21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rgbClr val="161249"/>
              </a:buClr>
              <a:buSzPts val="1500"/>
              <a:buNone/>
              <a:defRPr b="1" sz="1500"/>
            </a:lvl2pPr>
            <a:lvl3pPr indent="-228600" lvl="2" marL="1371600" algn="l">
              <a:lnSpc>
                <a:spcPct val="90000"/>
              </a:lnSpc>
              <a:spcBef>
                <a:spcPts val="375"/>
              </a:spcBef>
              <a:spcAft>
                <a:spcPts val="0"/>
              </a:spcAft>
              <a:buClr>
                <a:srgbClr val="161249"/>
              </a:buClr>
              <a:buSzPts val="1350"/>
              <a:buNone/>
              <a:defRPr b="1" sz="1350"/>
            </a:lvl3pPr>
            <a:lvl4pPr indent="-228600" lvl="3" marL="1828800" algn="l">
              <a:lnSpc>
                <a:spcPct val="90000"/>
              </a:lnSpc>
              <a:spcBef>
                <a:spcPts val="375"/>
              </a:spcBef>
              <a:spcAft>
                <a:spcPts val="0"/>
              </a:spcAft>
              <a:buClr>
                <a:srgbClr val="161249"/>
              </a:buClr>
              <a:buSzPts val="1200"/>
              <a:buNone/>
              <a:defRPr b="1" sz="1200"/>
            </a:lvl4pPr>
            <a:lvl5pPr indent="-228600" lvl="4" marL="2286000" algn="l">
              <a:lnSpc>
                <a:spcPct val="90000"/>
              </a:lnSpc>
              <a:spcBef>
                <a:spcPts val="375"/>
              </a:spcBef>
              <a:spcAft>
                <a:spcPts val="0"/>
              </a:spcAft>
              <a:buClr>
                <a:srgbClr val="161249"/>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64" name="Google Shape;64;p31"/>
          <p:cNvSpPr txBox="1"/>
          <p:nvPr>
            <p:ph idx="2" type="body"/>
          </p:nvPr>
        </p:nvSpPr>
        <p:spPr>
          <a:xfrm>
            <a:off x="863071" y="2981702"/>
            <a:ext cx="6614054" cy="726321"/>
          </a:xfrm>
          <a:prstGeom prst="rect">
            <a:avLst/>
          </a:prstGeom>
          <a:noFill/>
          <a:ln>
            <a:noFill/>
          </a:ln>
        </p:spPr>
        <p:txBody>
          <a:bodyPr anchorCtr="0" anchor="t" bIns="0" lIns="0" spcFirstLastPara="1" rIns="0" wrap="square" tIns="0">
            <a:noAutofit/>
          </a:bodyPr>
          <a:lstStyle>
            <a:lvl1pPr indent="-228600" lvl="0" marL="457200" algn="l">
              <a:lnSpc>
                <a:spcPct val="108000"/>
              </a:lnSpc>
              <a:spcBef>
                <a:spcPts val="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5" name="Google Shape;65;p31"/>
          <p:cNvSpPr/>
          <p:nvPr/>
        </p:nvSpPr>
        <p:spPr>
          <a:xfrm flipH="1" rot="10800000">
            <a:off x="0" y="4248398"/>
            <a:ext cx="9144000" cy="97080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cxnSp>
        <p:nvCxnSpPr>
          <p:cNvPr id="66" name="Google Shape;66;p31"/>
          <p:cNvCxnSpPr/>
          <p:nvPr/>
        </p:nvCxnSpPr>
        <p:spPr>
          <a:xfrm rot="10800000">
            <a:off x="840583" y="2209496"/>
            <a:ext cx="3923363" cy="0"/>
          </a:xfrm>
          <a:prstGeom prst="straightConnector1">
            <a:avLst/>
          </a:prstGeom>
          <a:noFill/>
          <a:ln cap="flat" cmpd="sng" w="15875">
            <a:solidFill>
              <a:srgbClr val="F39200"/>
            </a:solidFill>
            <a:prstDash val="solid"/>
            <a:miter lim="800000"/>
            <a:headEnd len="sm" w="sm" type="none"/>
            <a:tailEnd len="sm" w="sm" type="none"/>
          </a:ln>
        </p:spPr>
      </p:cxnSp>
      <p:pic>
        <p:nvPicPr>
          <p:cNvPr id="67" name="Google Shape;67;p31"/>
          <p:cNvPicPr preferRelativeResize="0"/>
          <p:nvPr/>
        </p:nvPicPr>
        <p:blipFill rotWithShape="1">
          <a:blip r:embed="rId3">
            <a:alphaModFix/>
          </a:blip>
          <a:srcRect b="0" l="0" r="0" t="0"/>
          <a:stretch/>
        </p:blipFill>
        <p:spPr>
          <a:xfrm>
            <a:off x="4572000" y="4435832"/>
            <a:ext cx="775407" cy="547632"/>
          </a:xfrm>
          <a:prstGeom prst="rect">
            <a:avLst/>
          </a:prstGeom>
          <a:noFill/>
          <a:ln>
            <a:noFill/>
          </a:ln>
        </p:spPr>
      </p:pic>
      <p:pic>
        <p:nvPicPr>
          <p:cNvPr id="68" name="Google Shape;68;p31"/>
          <p:cNvPicPr preferRelativeResize="0"/>
          <p:nvPr/>
        </p:nvPicPr>
        <p:blipFill rotWithShape="1">
          <a:blip r:embed="rId4">
            <a:alphaModFix/>
          </a:blip>
          <a:srcRect b="0" l="0" r="0" t="0"/>
          <a:stretch/>
        </p:blipFill>
        <p:spPr>
          <a:xfrm>
            <a:off x="5572275" y="4556846"/>
            <a:ext cx="858148" cy="352949"/>
          </a:xfrm>
          <a:prstGeom prst="rect">
            <a:avLst/>
          </a:prstGeom>
          <a:noFill/>
          <a:ln>
            <a:noFill/>
          </a:ln>
        </p:spPr>
      </p:pic>
      <p:pic>
        <p:nvPicPr>
          <p:cNvPr id="69" name="Google Shape;69;p31"/>
          <p:cNvPicPr preferRelativeResize="0"/>
          <p:nvPr/>
        </p:nvPicPr>
        <p:blipFill rotWithShape="1">
          <a:blip r:embed="rId5">
            <a:alphaModFix/>
          </a:blip>
          <a:srcRect b="0" l="0" r="0" t="0"/>
          <a:stretch/>
        </p:blipFill>
        <p:spPr>
          <a:xfrm>
            <a:off x="6725411" y="4559992"/>
            <a:ext cx="845283" cy="370912"/>
          </a:xfrm>
          <a:prstGeom prst="rect">
            <a:avLst/>
          </a:prstGeom>
          <a:noFill/>
          <a:ln>
            <a:noFill/>
          </a:ln>
        </p:spPr>
      </p:pic>
      <p:pic>
        <p:nvPicPr>
          <p:cNvPr id="70" name="Google Shape;70;p31"/>
          <p:cNvPicPr preferRelativeResize="0"/>
          <p:nvPr/>
        </p:nvPicPr>
        <p:blipFill rotWithShape="1">
          <a:blip r:embed="rId6">
            <a:alphaModFix/>
          </a:blip>
          <a:srcRect b="0" l="0" r="63278" t="0"/>
          <a:stretch/>
        </p:blipFill>
        <p:spPr>
          <a:xfrm>
            <a:off x="211687" y="4503966"/>
            <a:ext cx="1274218" cy="488417"/>
          </a:xfrm>
          <a:prstGeom prst="rect">
            <a:avLst/>
          </a:prstGeom>
          <a:noFill/>
          <a:ln>
            <a:noFill/>
          </a:ln>
        </p:spPr>
      </p:pic>
      <p:pic>
        <p:nvPicPr>
          <p:cNvPr id="71" name="Google Shape;71;p31"/>
          <p:cNvPicPr preferRelativeResize="0"/>
          <p:nvPr/>
        </p:nvPicPr>
        <p:blipFill rotWithShape="1">
          <a:blip r:embed="rId7">
            <a:alphaModFix/>
          </a:blip>
          <a:srcRect b="0" l="0" r="0" t="0"/>
          <a:stretch/>
        </p:blipFill>
        <p:spPr>
          <a:xfrm>
            <a:off x="7808427" y="4443014"/>
            <a:ext cx="1068773" cy="487361"/>
          </a:xfrm>
          <a:prstGeom prst="rect">
            <a:avLst/>
          </a:prstGeom>
          <a:noFill/>
          <a:ln>
            <a:noFill/>
          </a:ln>
        </p:spPr>
      </p:pic>
      <p:pic>
        <p:nvPicPr>
          <p:cNvPr id="72" name="Google Shape;72;p31"/>
          <p:cNvPicPr preferRelativeResize="0"/>
          <p:nvPr/>
        </p:nvPicPr>
        <p:blipFill rotWithShape="1">
          <a:blip r:embed="rId8">
            <a:alphaModFix/>
          </a:blip>
          <a:srcRect b="0" l="3024" r="3023" t="0"/>
          <a:stretch/>
        </p:blipFill>
        <p:spPr>
          <a:xfrm>
            <a:off x="1697592" y="4528124"/>
            <a:ext cx="1987904" cy="4401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heading Pink">
  <p:cSld name="Subheading Pink">
    <p:bg>
      <p:bgPr>
        <a:blipFill>
          <a:blip r:embed="rId2">
            <a:alphaModFix/>
          </a:blip>
          <a:stretch>
            <a:fillRect/>
          </a:stretch>
        </a:blipFill>
      </p:bgPr>
    </p:bg>
    <p:spTree>
      <p:nvGrpSpPr>
        <p:cNvPr id="73" name="Shape 73"/>
        <p:cNvGrpSpPr/>
        <p:nvPr/>
      </p:nvGrpSpPr>
      <p:grpSpPr>
        <a:xfrm>
          <a:off x="0" y="0"/>
          <a:ext cx="0" cy="0"/>
          <a:chOff x="0" y="0"/>
          <a:chExt cx="0" cy="0"/>
        </a:xfrm>
      </p:grpSpPr>
      <p:sp>
        <p:nvSpPr>
          <p:cNvPr id="74" name="Google Shape;74;p32"/>
          <p:cNvSpPr txBox="1"/>
          <p:nvPr>
            <p:ph type="title"/>
          </p:nvPr>
        </p:nvSpPr>
        <p:spPr>
          <a:xfrm>
            <a:off x="840583" y="851217"/>
            <a:ext cx="2226624" cy="1358279"/>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1"/>
              </a:buClr>
              <a:buSzPts val="8775"/>
              <a:buFont typeface="Arial"/>
              <a:buNone/>
              <a:defRPr sz="8775">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2"/>
          <p:cNvSpPr txBox="1"/>
          <p:nvPr>
            <p:ph idx="1" type="body"/>
          </p:nvPr>
        </p:nvSpPr>
        <p:spPr>
          <a:xfrm>
            <a:off x="863071" y="2564692"/>
            <a:ext cx="6614054" cy="290849"/>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750"/>
              </a:spcBef>
              <a:spcAft>
                <a:spcPts val="0"/>
              </a:spcAft>
              <a:buClr>
                <a:schemeClr val="lt1"/>
              </a:buClr>
              <a:buSzPts val="2100"/>
              <a:buNone/>
              <a:defRPr b="1" sz="21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rgbClr val="161249"/>
              </a:buClr>
              <a:buSzPts val="1500"/>
              <a:buNone/>
              <a:defRPr b="1" sz="1500"/>
            </a:lvl2pPr>
            <a:lvl3pPr indent="-228600" lvl="2" marL="1371600" algn="l">
              <a:lnSpc>
                <a:spcPct val="90000"/>
              </a:lnSpc>
              <a:spcBef>
                <a:spcPts val="375"/>
              </a:spcBef>
              <a:spcAft>
                <a:spcPts val="0"/>
              </a:spcAft>
              <a:buClr>
                <a:srgbClr val="161249"/>
              </a:buClr>
              <a:buSzPts val="1350"/>
              <a:buNone/>
              <a:defRPr b="1" sz="1350"/>
            </a:lvl3pPr>
            <a:lvl4pPr indent="-228600" lvl="3" marL="1828800" algn="l">
              <a:lnSpc>
                <a:spcPct val="90000"/>
              </a:lnSpc>
              <a:spcBef>
                <a:spcPts val="375"/>
              </a:spcBef>
              <a:spcAft>
                <a:spcPts val="0"/>
              </a:spcAft>
              <a:buClr>
                <a:srgbClr val="161249"/>
              </a:buClr>
              <a:buSzPts val="1200"/>
              <a:buNone/>
              <a:defRPr b="1" sz="1200"/>
            </a:lvl4pPr>
            <a:lvl5pPr indent="-228600" lvl="4" marL="2286000" algn="l">
              <a:lnSpc>
                <a:spcPct val="90000"/>
              </a:lnSpc>
              <a:spcBef>
                <a:spcPts val="375"/>
              </a:spcBef>
              <a:spcAft>
                <a:spcPts val="0"/>
              </a:spcAft>
              <a:buClr>
                <a:srgbClr val="161249"/>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76" name="Google Shape;76;p32"/>
          <p:cNvSpPr txBox="1"/>
          <p:nvPr>
            <p:ph idx="2" type="body"/>
          </p:nvPr>
        </p:nvSpPr>
        <p:spPr>
          <a:xfrm>
            <a:off x="863071" y="2981702"/>
            <a:ext cx="6614054" cy="726321"/>
          </a:xfrm>
          <a:prstGeom prst="rect">
            <a:avLst/>
          </a:prstGeom>
          <a:noFill/>
          <a:ln>
            <a:noFill/>
          </a:ln>
        </p:spPr>
        <p:txBody>
          <a:bodyPr anchorCtr="0" anchor="t" bIns="0" lIns="0" spcFirstLastPara="1" rIns="0" wrap="square" tIns="0">
            <a:noAutofit/>
          </a:bodyPr>
          <a:lstStyle>
            <a:lvl1pPr indent="-228600" lvl="0" marL="457200" algn="l">
              <a:lnSpc>
                <a:spcPct val="108000"/>
              </a:lnSpc>
              <a:spcBef>
                <a:spcPts val="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32"/>
          <p:cNvSpPr/>
          <p:nvPr/>
        </p:nvSpPr>
        <p:spPr>
          <a:xfrm flipH="1" rot="10800000">
            <a:off x="0" y="4248398"/>
            <a:ext cx="9144000" cy="97080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cxnSp>
        <p:nvCxnSpPr>
          <p:cNvPr id="78" name="Google Shape;78;p32"/>
          <p:cNvCxnSpPr/>
          <p:nvPr/>
        </p:nvCxnSpPr>
        <p:spPr>
          <a:xfrm rot="10800000">
            <a:off x="840583" y="2209496"/>
            <a:ext cx="3923363" cy="0"/>
          </a:xfrm>
          <a:prstGeom prst="straightConnector1">
            <a:avLst/>
          </a:prstGeom>
          <a:noFill/>
          <a:ln cap="flat" cmpd="sng" w="15875">
            <a:solidFill>
              <a:srgbClr val="D12477"/>
            </a:solidFill>
            <a:prstDash val="solid"/>
            <a:miter lim="800000"/>
            <a:headEnd len="sm" w="sm" type="none"/>
            <a:tailEnd len="sm" w="sm" type="none"/>
          </a:ln>
        </p:spPr>
      </p:cxnSp>
      <p:pic>
        <p:nvPicPr>
          <p:cNvPr id="79" name="Google Shape;79;p32"/>
          <p:cNvPicPr preferRelativeResize="0"/>
          <p:nvPr/>
        </p:nvPicPr>
        <p:blipFill rotWithShape="1">
          <a:blip r:embed="rId3">
            <a:alphaModFix/>
          </a:blip>
          <a:srcRect b="0" l="0" r="0" t="0"/>
          <a:stretch/>
        </p:blipFill>
        <p:spPr>
          <a:xfrm>
            <a:off x="4572000" y="4435832"/>
            <a:ext cx="775407" cy="547632"/>
          </a:xfrm>
          <a:prstGeom prst="rect">
            <a:avLst/>
          </a:prstGeom>
          <a:noFill/>
          <a:ln>
            <a:noFill/>
          </a:ln>
        </p:spPr>
      </p:pic>
      <p:pic>
        <p:nvPicPr>
          <p:cNvPr id="80" name="Google Shape;80;p32"/>
          <p:cNvPicPr preferRelativeResize="0"/>
          <p:nvPr/>
        </p:nvPicPr>
        <p:blipFill rotWithShape="1">
          <a:blip r:embed="rId4">
            <a:alphaModFix/>
          </a:blip>
          <a:srcRect b="0" l="0" r="0" t="0"/>
          <a:stretch/>
        </p:blipFill>
        <p:spPr>
          <a:xfrm>
            <a:off x="5572275" y="4556846"/>
            <a:ext cx="858148" cy="352949"/>
          </a:xfrm>
          <a:prstGeom prst="rect">
            <a:avLst/>
          </a:prstGeom>
          <a:noFill/>
          <a:ln>
            <a:noFill/>
          </a:ln>
        </p:spPr>
      </p:pic>
      <p:pic>
        <p:nvPicPr>
          <p:cNvPr id="81" name="Google Shape;81;p32"/>
          <p:cNvPicPr preferRelativeResize="0"/>
          <p:nvPr/>
        </p:nvPicPr>
        <p:blipFill rotWithShape="1">
          <a:blip r:embed="rId5">
            <a:alphaModFix/>
          </a:blip>
          <a:srcRect b="0" l="0" r="0" t="0"/>
          <a:stretch/>
        </p:blipFill>
        <p:spPr>
          <a:xfrm>
            <a:off x="6725411" y="4559992"/>
            <a:ext cx="845283" cy="370912"/>
          </a:xfrm>
          <a:prstGeom prst="rect">
            <a:avLst/>
          </a:prstGeom>
          <a:noFill/>
          <a:ln>
            <a:noFill/>
          </a:ln>
        </p:spPr>
      </p:pic>
      <p:pic>
        <p:nvPicPr>
          <p:cNvPr id="82" name="Google Shape;82;p32"/>
          <p:cNvPicPr preferRelativeResize="0"/>
          <p:nvPr/>
        </p:nvPicPr>
        <p:blipFill rotWithShape="1">
          <a:blip r:embed="rId6">
            <a:alphaModFix/>
          </a:blip>
          <a:srcRect b="0" l="0" r="63278" t="0"/>
          <a:stretch/>
        </p:blipFill>
        <p:spPr>
          <a:xfrm>
            <a:off x="211687" y="4503966"/>
            <a:ext cx="1274218" cy="488417"/>
          </a:xfrm>
          <a:prstGeom prst="rect">
            <a:avLst/>
          </a:prstGeom>
          <a:noFill/>
          <a:ln>
            <a:noFill/>
          </a:ln>
        </p:spPr>
      </p:pic>
      <p:pic>
        <p:nvPicPr>
          <p:cNvPr id="83" name="Google Shape;83;p32"/>
          <p:cNvPicPr preferRelativeResize="0"/>
          <p:nvPr/>
        </p:nvPicPr>
        <p:blipFill rotWithShape="1">
          <a:blip r:embed="rId7">
            <a:alphaModFix/>
          </a:blip>
          <a:srcRect b="0" l="0" r="0" t="0"/>
          <a:stretch/>
        </p:blipFill>
        <p:spPr>
          <a:xfrm>
            <a:off x="7808427" y="4443014"/>
            <a:ext cx="1068773" cy="487361"/>
          </a:xfrm>
          <a:prstGeom prst="rect">
            <a:avLst/>
          </a:prstGeom>
          <a:noFill/>
          <a:ln>
            <a:noFill/>
          </a:ln>
        </p:spPr>
      </p:pic>
      <p:pic>
        <p:nvPicPr>
          <p:cNvPr id="84" name="Google Shape;84;p32"/>
          <p:cNvPicPr preferRelativeResize="0"/>
          <p:nvPr/>
        </p:nvPicPr>
        <p:blipFill rotWithShape="1">
          <a:blip r:embed="rId8">
            <a:alphaModFix/>
          </a:blip>
          <a:srcRect b="0" l="3024" r="3023" t="0"/>
          <a:stretch/>
        </p:blipFill>
        <p:spPr>
          <a:xfrm>
            <a:off x="1697592" y="4528124"/>
            <a:ext cx="1987904" cy="4401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628650" y="273844"/>
            <a:ext cx="7886700" cy="99417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161249"/>
              </a:buClr>
              <a:buSzPts val="3300"/>
              <a:buFont typeface="Arial"/>
              <a:buNone/>
              <a:defRPr b="1" i="0" sz="3300" u="none" cap="none" strike="noStrike">
                <a:solidFill>
                  <a:srgbClr val="16124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3"/>
          <p:cNvSpPr txBox="1"/>
          <p:nvPr>
            <p:ph idx="1" type="body"/>
          </p:nvPr>
        </p:nvSpPr>
        <p:spPr>
          <a:xfrm>
            <a:off x="628650" y="1369219"/>
            <a:ext cx="7886700" cy="1419363"/>
          </a:xfrm>
          <a:prstGeom prst="rect">
            <a:avLst/>
          </a:prstGeom>
          <a:noFill/>
          <a:ln>
            <a:noFill/>
          </a:ln>
        </p:spPr>
        <p:txBody>
          <a:bodyPr anchorCtr="0" anchor="t" bIns="45700" lIns="91425" spcFirstLastPara="1" rIns="91425" wrap="square" tIns="45700">
            <a:spAutoFit/>
          </a:bodyPr>
          <a:lstStyle>
            <a:lvl1pPr indent="-361950" lvl="0" marL="457200" marR="0" rtl="0" algn="l">
              <a:lnSpc>
                <a:spcPct val="90000"/>
              </a:lnSpc>
              <a:spcBef>
                <a:spcPts val="750"/>
              </a:spcBef>
              <a:spcAft>
                <a:spcPts val="0"/>
              </a:spcAft>
              <a:buClr>
                <a:srgbClr val="161249"/>
              </a:buClr>
              <a:buSzPts val="2100"/>
              <a:buFont typeface="Arial"/>
              <a:buChar char="•"/>
              <a:defRPr b="0" i="0" sz="2100" u="none" cap="none" strike="noStrike">
                <a:solidFill>
                  <a:srgbClr val="161249"/>
                </a:solidFill>
                <a:latin typeface="Arial"/>
                <a:ea typeface="Arial"/>
                <a:cs typeface="Arial"/>
                <a:sym typeface="Arial"/>
              </a:defRPr>
            </a:lvl1pPr>
            <a:lvl2pPr indent="-342900" lvl="1" marL="914400" marR="0" rtl="0" algn="l">
              <a:lnSpc>
                <a:spcPct val="90000"/>
              </a:lnSpc>
              <a:spcBef>
                <a:spcPts val="375"/>
              </a:spcBef>
              <a:spcAft>
                <a:spcPts val="0"/>
              </a:spcAft>
              <a:buClr>
                <a:srgbClr val="161249"/>
              </a:buClr>
              <a:buSzPts val="1800"/>
              <a:buFont typeface="Arial"/>
              <a:buChar char="•"/>
              <a:defRPr b="0" i="0" sz="1800" u="none" cap="none" strike="noStrike">
                <a:solidFill>
                  <a:srgbClr val="161249"/>
                </a:solidFill>
                <a:latin typeface="Arial"/>
                <a:ea typeface="Arial"/>
                <a:cs typeface="Arial"/>
                <a:sym typeface="Arial"/>
              </a:defRPr>
            </a:lvl2pPr>
            <a:lvl3pPr indent="-323850" lvl="2" marL="1371600" marR="0" rtl="0" algn="l">
              <a:lnSpc>
                <a:spcPct val="90000"/>
              </a:lnSpc>
              <a:spcBef>
                <a:spcPts val="375"/>
              </a:spcBef>
              <a:spcAft>
                <a:spcPts val="0"/>
              </a:spcAft>
              <a:buClr>
                <a:srgbClr val="161249"/>
              </a:buClr>
              <a:buSzPts val="1500"/>
              <a:buFont typeface="Arial"/>
              <a:buChar char="•"/>
              <a:defRPr b="0" i="0" sz="1500" u="none" cap="none" strike="noStrike">
                <a:solidFill>
                  <a:srgbClr val="161249"/>
                </a:solidFill>
                <a:latin typeface="Arial"/>
                <a:ea typeface="Arial"/>
                <a:cs typeface="Arial"/>
                <a:sym typeface="Arial"/>
              </a:defRPr>
            </a:lvl3pPr>
            <a:lvl4pPr indent="-314325" lvl="3" marL="1828800" marR="0" rtl="0" algn="l">
              <a:lnSpc>
                <a:spcPct val="90000"/>
              </a:lnSpc>
              <a:spcBef>
                <a:spcPts val="375"/>
              </a:spcBef>
              <a:spcAft>
                <a:spcPts val="0"/>
              </a:spcAft>
              <a:buClr>
                <a:srgbClr val="161249"/>
              </a:buClr>
              <a:buSzPts val="1350"/>
              <a:buFont typeface="Arial"/>
              <a:buChar char="•"/>
              <a:defRPr b="0" i="0" sz="1350" u="none" cap="none" strike="noStrike">
                <a:solidFill>
                  <a:srgbClr val="161249"/>
                </a:solidFill>
                <a:latin typeface="Arial"/>
                <a:ea typeface="Arial"/>
                <a:cs typeface="Arial"/>
                <a:sym typeface="Arial"/>
              </a:defRPr>
            </a:lvl4pPr>
            <a:lvl5pPr indent="-314325" lvl="4" marL="2286000" marR="0" rtl="0" algn="l">
              <a:lnSpc>
                <a:spcPct val="90000"/>
              </a:lnSpc>
              <a:spcBef>
                <a:spcPts val="375"/>
              </a:spcBef>
              <a:spcAft>
                <a:spcPts val="0"/>
              </a:spcAft>
              <a:buClr>
                <a:srgbClr val="161249"/>
              </a:buClr>
              <a:buSzPts val="1350"/>
              <a:buFont typeface="Arial"/>
              <a:buChar char="•"/>
              <a:defRPr b="0" i="0" sz="1350" u="none" cap="none" strike="noStrike">
                <a:solidFill>
                  <a:srgbClr val="161249"/>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jpg"/><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6.jpg"/><Relationship Id="rId4" Type="http://schemas.openxmlformats.org/officeDocument/2006/relationships/image" Target="../media/image32.png"/><Relationship Id="rId5"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27.png"/><Relationship Id="rId5"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
          <p:cNvSpPr txBox="1"/>
          <p:nvPr>
            <p:ph type="ctrTitle"/>
          </p:nvPr>
        </p:nvSpPr>
        <p:spPr>
          <a:xfrm>
            <a:off x="789102" y="1436914"/>
            <a:ext cx="7565793" cy="164765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500"/>
              <a:buFont typeface="Roboto"/>
              <a:buNone/>
            </a:pPr>
            <a:r>
              <a:rPr lang="nl-NL"/>
              <a:t>To Work! Create your own listening report</a:t>
            </a:r>
            <a:endParaRPr/>
          </a:p>
        </p:txBody>
      </p:sp>
      <p:sp>
        <p:nvSpPr>
          <p:cNvPr id="150" name="Google Shape;150;p1"/>
          <p:cNvSpPr txBox="1"/>
          <p:nvPr>
            <p:ph idx="4294967295" type="subTitle"/>
          </p:nvPr>
        </p:nvSpPr>
        <p:spPr>
          <a:xfrm>
            <a:off x="1142999" y="3084569"/>
            <a:ext cx="6858000" cy="1241425"/>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lt1"/>
              </a:buClr>
              <a:buSzPts val="1800"/>
              <a:buFont typeface="Arial"/>
              <a:buNone/>
            </a:pPr>
            <a:r>
              <a:rPr b="0" i="0" lang="nl-NL" sz="2000" u="none" cap="none" strike="noStrike">
                <a:solidFill>
                  <a:schemeClr val="lt1"/>
                </a:solidFill>
                <a:latin typeface="Arial"/>
                <a:ea typeface="Arial"/>
                <a:cs typeface="Arial"/>
                <a:sym typeface="Arial"/>
              </a:rPr>
              <a:t>Professor</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800"/>
              <a:buFont typeface="Arial"/>
              <a:buNone/>
            </a:pPr>
            <a:r>
              <a:rPr b="0" i="0" lang="nl-NL" sz="2000" u="none" cap="none" strike="noStrike">
                <a:solidFill>
                  <a:schemeClr val="lt1"/>
                </a:solidFill>
                <a:latin typeface="Arial"/>
                <a:ea typeface="Arial"/>
                <a:cs typeface="Arial"/>
                <a:sym typeface="Arial"/>
              </a:rPr>
              <a:t>School</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800"/>
              <a:buFont typeface="Arial"/>
              <a:buNone/>
            </a:pPr>
            <a:r>
              <a:rPr b="0" i="0" lang="nl-NL" sz="2000" u="none" cap="none" strike="noStrike">
                <a:solidFill>
                  <a:schemeClr val="lt1"/>
                </a:solidFill>
                <a:latin typeface="Arial"/>
                <a:ea typeface="Arial"/>
                <a:cs typeface="Arial"/>
                <a:sym typeface="Arial"/>
              </a:rPr>
              <a:t>Digital Analytics and Monitoring</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0"/>
          <p:cNvSpPr txBox="1"/>
          <p:nvPr/>
        </p:nvSpPr>
        <p:spPr>
          <a:xfrm>
            <a:off x="472650" y="1527650"/>
            <a:ext cx="8198700" cy="1044100"/>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4800"/>
              <a:buFont typeface="Arial"/>
              <a:buNone/>
            </a:pPr>
            <a:r>
              <a:rPr b="1" lang="nl-NL" sz="4800">
                <a:solidFill>
                  <a:schemeClr val="lt1"/>
                </a:solidFill>
                <a:latin typeface="Arial"/>
                <a:ea typeface="Arial"/>
                <a:cs typeface="Arial"/>
                <a:sym typeface="Arial"/>
              </a:rPr>
              <a:t>Questions?</a:t>
            </a:r>
            <a:endParaRPr b="1" sz="4800">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27f7c1da4f0_0_0"/>
          <p:cNvSpPr txBox="1"/>
          <p:nvPr>
            <p:ph idx="1" type="body"/>
          </p:nvPr>
        </p:nvSpPr>
        <p:spPr>
          <a:xfrm>
            <a:off x="628650" y="1369219"/>
            <a:ext cx="7886700" cy="2905800"/>
          </a:xfrm>
          <a:prstGeom prst="rect">
            <a:avLst/>
          </a:prstGeom>
        </p:spPr>
        <p:txBody>
          <a:bodyPr anchorCtr="0" anchor="t" bIns="45700" lIns="91425" spcFirstLastPara="1" rIns="91425" wrap="square" tIns="45700">
            <a:normAutofit fontScale="85000" lnSpcReduction="20000"/>
          </a:bodyPr>
          <a:lstStyle/>
          <a:p>
            <a:pPr indent="0" lvl="0" marL="0" rtl="0" algn="l">
              <a:spcBef>
                <a:spcPts val="750"/>
              </a:spcBef>
              <a:spcAft>
                <a:spcPts val="0"/>
              </a:spcAft>
              <a:buNone/>
            </a:pPr>
            <a:r>
              <a:rPr lang="nl-NL"/>
              <a:t>The DEMS material aims to enhance digital marketing skills in higher education, comprehending the essential needs in organizations. You have access to extensive slide sets with in-class activities and assignments, as well as detailed user instructions for teacher. </a:t>
            </a:r>
            <a:endParaRPr/>
          </a:p>
          <a:p>
            <a:pPr indent="0" lvl="0" marL="0" rtl="0" algn="l">
              <a:spcBef>
                <a:spcPts val="750"/>
              </a:spcBef>
              <a:spcAft>
                <a:spcPts val="0"/>
              </a:spcAft>
              <a:buClr>
                <a:schemeClr val="dk1"/>
              </a:buClr>
              <a:buSzPct val="52380"/>
              <a:buFont typeface="Arial"/>
              <a:buNone/>
            </a:pPr>
            <a:r>
              <a:t/>
            </a:r>
            <a:endParaRPr/>
          </a:p>
          <a:p>
            <a:pPr indent="0" lvl="0" marL="0" rtl="0" algn="l">
              <a:spcBef>
                <a:spcPts val="750"/>
              </a:spcBef>
              <a:spcAft>
                <a:spcPts val="0"/>
              </a:spcAft>
              <a:buClr>
                <a:schemeClr val="dk1"/>
              </a:buClr>
              <a:buSzPct val="52380"/>
              <a:buFont typeface="Arial"/>
              <a:buNone/>
            </a:pPr>
            <a:r>
              <a:rPr lang="nl-NL"/>
              <a:t>Note: The material includes contents and figures retrieved from the internet and is thus subject to changes. The sources have been announced according to the rules of fair use. The publisher´s responsibility is restricted to the original material stored at www.dems.pro.  All material is produced for open use and co-funded by Erasmus +.</a:t>
            </a:r>
            <a:endParaRPr/>
          </a:p>
          <a:p>
            <a:pPr indent="0" lvl="0" marL="0" rtl="0" algn="l">
              <a:spcBef>
                <a:spcPts val="750"/>
              </a:spcBef>
              <a:spcAft>
                <a:spcPts val="0"/>
              </a:spcAft>
              <a:buClr>
                <a:schemeClr val="dk1"/>
              </a:buClr>
              <a:buSzPct val="52380"/>
              <a:buFont typeface="Arial"/>
              <a:buNone/>
            </a:pPr>
            <a:r>
              <a:t/>
            </a:r>
            <a:endParaRPr/>
          </a:p>
          <a:p>
            <a:pPr indent="0" lvl="0" marL="0" rtl="0" algn="l">
              <a:spcBef>
                <a:spcPts val="750"/>
              </a:spcBef>
              <a:spcAft>
                <a:spcPts val="0"/>
              </a:spcAft>
              <a:buNone/>
            </a:pPr>
            <a:r>
              <a:t/>
            </a:r>
            <a:endParaRPr/>
          </a:p>
        </p:txBody>
      </p:sp>
      <p:sp>
        <p:nvSpPr>
          <p:cNvPr id="246" name="Google Shape;246;g27f7c1da4f0_0_0"/>
          <p:cNvSpPr txBox="1"/>
          <p:nvPr>
            <p:ph idx="4294967295" type="title"/>
          </p:nvPr>
        </p:nvSpPr>
        <p:spPr>
          <a:xfrm>
            <a:off x="2485305" y="218800"/>
            <a:ext cx="4173300" cy="584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Roboto"/>
              <a:buNone/>
            </a:pPr>
            <a:r>
              <a:rPr lang="nl-NL"/>
              <a:t>Disclaimer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
          <p:cNvSpPr txBox="1"/>
          <p:nvPr/>
        </p:nvSpPr>
        <p:spPr>
          <a:xfrm>
            <a:off x="478339" y="813661"/>
            <a:ext cx="8520600" cy="5727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3000"/>
              <a:buFont typeface="Calibri"/>
              <a:buNone/>
            </a:pPr>
            <a:r>
              <a:t/>
            </a:r>
            <a:endParaRPr b="1" i="0" sz="3000" u="none" cap="none" strike="noStrike">
              <a:solidFill>
                <a:schemeClr val="dk1"/>
              </a:solidFill>
              <a:latin typeface="Arial"/>
              <a:ea typeface="Arial"/>
              <a:cs typeface="Arial"/>
              <a:sym typeface="Arial"/>
            </a:endParaRPr>
          </a:p>
        </p:txBody>
      </p:sp>
      <p:sp>
        <p:nvSpPr>
          <p:cNvPr id="156" name="Google Shape;156;p2"/>
          <p:cNvSpPr txBox="1"/>
          <p:nvPr/>
        </p:nvSpPr>
        <p:spPr>
          <a:xfrm>
            <a:off x="478339" y="1262790"/>
            <a:ext cx="8454900" cy="2939111"/>
          </a:xfrm>
          <a:prstGeom prst="rect">
            <a:avLst/>
          </a:prstGeom>
          <a:noFill/>
          <a:ln>
            <a:noFill/>
          </a:ln>
        </p:spPr>
        <p:txBody>
          <a:bodyPr anchorCtr="0" anchor="t" bIns="91425" lIns="91425" spcFirstLastPara="1" rIns="91425" wrap="square" tIns="91425">
            <a:noAutofit/>
          </a:bodyPr>
          <a:lstStyle/>
          <a:p>
            <a:pPr indent="-171450" lvl="0" marL="285750" marR="0" rtl="0" algn="l">
              <a:lnSpc>
                <a:spcPct val="115000"/>
              </a:lnSpc>
              <a:spcBef>
                <a:spcPts val="160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57" name="Google Shape;157;p2"/>
          <p:cNvSpPr txBox="1"/>
          <p:nvPr>
            <p:ph type="title"/>
          </p:nvPr>
        </p:nvSpPr>
        <p:spPr>
          <a:xfrm>
            <a:off x="628650" y="273844"/>
            <a:ext cx="7886700" cy="994172"/>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161249"/>
              </a:buClr>
              <a:buSzPct val="100000"/>
              <a:buFont typeface="Arial"/>
              <a:buNone/>
            </a:pPr>
            <a:r>
              <a:rPr lang="nl-NL"/>
              <a:t>Learning Objectives</a:t>
            </a:r>
            <a:br>
              <a:rPr lang="nl-NL"/>
            </a:br>
            <a:endParaRPr/>
          </a:p>
        </p:txBody>
      </p:sp>
      <p:sp>
        <p:nvSpPr>
          <p:cNvPr id="158" name="Google Shape;158;p2"/>
          <p:cNvSpPr txBox="1"/>
          <p:nvPr>
            <p:ph idx="1" type="body"/>
          </p:nvPr>
        </p:nvSpPr>
        <p:spPr>
          <a:xfrm>
            <a:off x="628650" y="1369219"/>
            <a:ext cx="7886700" cy="2905898"/>
          </a:xfrm>
          <a:prstGeom prst="rect">
            <a:avLst/>
          </a:prstGeom>
          <a:noFill/>
          <a:ln>
            <a:noFill/>
          </a:ln>
        </p:spPr>
        <p:txBody>
          <a:bodyPr anchorCtr="0" anchor="t" bIns="45700" lIns="91425" spcFirstLastPara="1" rIns="91425" wrap="square" tIns="45700">
            <a:normAutofit/>
          </a:bodyPr>
          <a:lstStyle/>
          <a:p>
            <a:pPr indent="-285750" lvl="0" marL="285750" marR="0" rtl="0" algn="l">
              <a:lnSpc>
                <a:spcPct val="115000"/>
              </a:lnSpc>
              <a:spcBef>
                <a:spcPts val="0"/>
              </a:spcBef>
              <a:spcAft>
                <a:spcPts val="0"/>
              </a:spcAft>
              <a:buClr>
                <a:srgbClr val="11AA81"/>
              </a:buClr>
              <a:buSzPts val="1800"/>
              <a:buFont typeface="Arial"/>
              <a:buChar char="●"/>
            </a:pPr>
            <a:r>
              <a:rPr b="0" i="0" lang="nl-NL" sz="1800" u="none" cap="none" strike="noStrike"/>
              <a:t>Students can use online tools to research their own trend </a:t>
            </a:r>
            <a:endParaRPr/>
          </a:p>
          <a:p>
            <a:pPr indent="-285750" lvl="0" marL="285750" marR="0" rtl="0" algn="l">
              <a:lnSpc>
                <a:spcPct val="115000"/>
              </a:lnSpc>
              <a:spcBef>
                <a:spcPts val="1600"/>
              </a:spcBef>
              <a:spcAft>
                <a:spcPts val="0"/>
              </a:spcAft>
              <a:buClr>
                <a:srgbClr val="11AA81"/>
              </a:buClr>
              <a:buSzPts val="1800"/>
              <a:buFont typeface="Arial"/>
              <a:buChar char="●"/>
            </a:pPr>
            <a:r>
              <a:rPr b="0" i="0" lang="nl-NL" sz="1800" u="none" cap="none" strike="noStrike"/>
              <a:t>Students can substantiate and present why their trend is relevant to their audience</a:t>
            </a:r>
            <a:endParaRPr/>
          </a:p>
          <a:p>
            <a:pPr indent="-285750" lvl="0" marL="285750" marR="0" rtl="0" algn="l">
              <a:lnSpc>
                <a:spcPct val="115000"/>
              </a:lnSpc>
              <a:spcBef>
                <a:spcPts val="1600"/>
              </a:spcBef>
              <a:spcAft>
                <a:spcPts val="0"/>
              </a:spcAft>
              <a:buClr>
                <a:srgbClr val="11AA81"/>
              </a:buClr>
              <a:buSzPts val="1800"/>
              <a:buFont typeface="Arial"/>
              <a:buChar char="●"/>
            </a:pPr>
            <a:r>
              <a:rPr b="0" i="0" lang="nl-NL" sz="1800" u="none" cap="none" strike="noStrike"/>
              <a:t>Students are able to perform a systematic listening analysis using digital tools. </a:t>
            </a:r>
            <a:endParaRPr b="0" i="0" sz="1800" u="none" cap="none" strike="noStrike"/>
          </a:p>
          <a:p>
            <a:pPr indent="-209550" lvl="0" marL="342900" rtl="0" algn="l">
              <a:lnSpc>
                <a:spcPct val="90000"/>
              </a:lnSpc>
              <a:spcBef>
                <a:spcPts val="750"/>
              </a:spcBef>
              <a:spcAft>
                <a:spcPts val="0"/>
              </a:spcAft>
              <a:buClr>
                <a:srgbClr val="161249"/>
              </a:buClr>
              <a:buSzPts val="2100"/>
              <a:buFont typeface="Arial"/>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
          <p:cNvSpPr txBox="1"/>
          <p:nvPr/>
        </p:nvSpPr>
        <p:spPr>
          <a:xfrm>
            <a:off x="629841" y="1480874"/>
            <a:ext cx="2949178" cy="120015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60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4" name="Google Shape;164;p3"/>
          <p:cNvSpPr txBox="1"/>
          <p:nvPr>
            <p:ph type="title"/>
          </p:nvPr>
        </p:nvSpPr>
        <p:spPr>
          <a:xfrm>
            <a:off x="1680615" y="1480874"/>
            <a:ext cx="1669488" cy="5875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300"/>
              <a:buFont typeface="Arial"/>
              <a:buNone/>
            </a:pPr>
            <a:r>
              <a:rPr lang="nl-NL"/>
              <a:t>Topics</a:t>
            </a:r>
            <a:endParaRPr/>
          </a:p>
        </p:txBody>
      </p:sp>
      <p:sp>
        <p:nvSpPr>
          <p:cNvPr id="165" name="Google Shape;165;p3"/>
          <p:cNvSpPr txBox="1"/>
          <p:nvPr>
            <p:ph idx="1" type="body"/>
          </p:nvPr>
        </p:nvSpPr>
        <p:spPr>
          <a:xfrm>
            <a:off x="3907876" y="1028291"/>
            <a:ext cx="4606283" cy="1492716"/>
          </a:xfrm>
          <a:prstGeom prst="rect">
            <a:avLst/>
          </a:prstGeom>
          <a:noFill/>
          <a:ln>
            <a:noFill/>
          </a:ln>
        </p:spPr>
        <p:txBody>
          <a:bodyPr anchorCtr="0" anchor="t" bIns="45700" lIns="91425" spcFirstLastPara="1" rIns="91425" wrap="square" tIns="45700">
            <a:spAutoFit/>
          </a:bodyPr>
          <a:lstStyle/>
          <a:p>
            <a:pPr indent="-285750" lvl="0" marL="285750" rtl="0" algn="l">
              <a:lnSpc>
                <a:spcPct val="150000"/>
              </a:lnSpc>
              <a:spcBef>
                <a:spcPts val="0"/>
              </a:spcBef>
              <a:spcAft>
                <a:spcPts val="0"/>
              </a:spcAft>
              <a:buClr>
                <a:schemeClr val="lt1"/>
              </a:buClr>
              <a:buSzPts val="1800"/>
              <a:buFont typeface="Arial"/>
              <a:buChar char="•"/>
            </a:pPr>
            <a:r>
              <a:rPr b="0" i="0" lang="nl-NL" sz="1800" u="none" cap="none" strike="noStrike">
                <a:solidFill>
                  <a:schemeClr val="lt1"/>
                </a:solidFill>
              </a:rPr>
              <a:t>Personal Pitches </a:t>
            </a:r>
            <a:endParaRPr sz="1800"/>
          </a:p>
          <a:p>
            <a:pPr indent="-285750" lvl="0" marL="285750" rtl="0" algn="l">
              <a:lnSpc>
                <a:spcPct val="150000"/>
              </a:lnSpc>
              <a:spcBef>
                <a:spcPts val="750"/>
              </a:spcBef>
              <a:spcAft>
                <a:spcPts val="0"/>
              </a:spcAft>
              <a:buClr>
                <a:srgbClr val="FFFFFF"/>
              </a:buClr>
              <a:buSzPts val="1800"/>
              <a:buFont typeface="Arial"/>
              <a:buChar char="•"/>
            </a:pPr>
            <a:r>
              <a:rPr b="0" i="0" lang="nl-NL" sz="1800" u="none" cap="none" strike="noStrike">
                <a:solidFill>
                  <a:srgbClr val="FFFFFF"/>
                </a:solidFill>
              </a:rPr>
              <a:t>How to?</a:t>
            </a:r>
            <a:endParaRPr/>
          </a:p>
          <a:p>
            <a:pPr indent="-285750" lvl="0" marL="285750" rtl="0" algn="l">
              <a:lnSpc>
                <a:spcPct val="150000"/>
              </a:lnSpc>
              <a:spcBef>
                <a:spcPts val="750"/>
              </a:spcBef>
              <a:spcAft>
                <a:spcPts val="0"/>
              </a:spcAft>
              <a:buClr>
                <a:srgbClr val="FFFFFF"/>
              </a:buClr>
              <a:buSzPts val="1800"/>
              <a:buFont typeface="Arial"/>
              <a:buChar char="•"/>
            </a:pPr>
            <a:r>
              <a:rPr b="0" i="0" lang="nl-NL" sz="1800" u="none" cap="none" strike="noStrike">
                <a:solidFill>
                  <a:srgbClr val="FFFFFF"/>
                </a:solidFill>
              </a:rPr>
              <a:t>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4"/>
          <p:cNvSpPr txBox="1"/>
          <p:nvPr>
            <p:ph type="title"/>
          </p:nvPr>
        </p:nvSpPr>
        <p:spPr>
          <a:xfrm>
            <a:off x="431748" y="682219"/>
            <a:ext cx="2942292" cy="102622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325"/>
              <a:buFont typeface="Roboto"/>
              <a:buNone/>
            </a:pPr>
            <a:r>
              <a:rPr lang="nl-NL" sz="3200"/>
              <a:t>Personal presentations</a:t>
            </a:r>
            <a:endParaRPr sz="2800">
              <a:solidFill>
                <a:srgbClr val="11AA81"/>
              </a:solidFill>
            </a:endParaRPr>
          </a:p>
        </p:txBody>
      </p:sp>
      <p:grpSp>
        <p:nvGrpSpPr>
          <p:cNvPr id="172" name="Google Shape;172;p4"/>
          <p:cNvGrpSpPr/>
          <p:nvPr/>
        </p:nvGrpSpPr>
        <p:grpSpPr>
          <a:xfrm>
            <a:off x="3684475" y="689067"/>
            <a:ext cx="4127589" cy="3592241"/>
            <a:chOff x="0" y="0"/>
            <a:chExt cx="4127589" cy="3592241"/>
          </a:xfrm>
        </p:grpSpPr>
        <p:sp>
          <p:nvSpPr>
            <p:cNvPr id="173" name="Google Shape;173;p4"/>
            <p:cNvSpPr/>
            <p:nvPr/>
          </p:nvSpPr>
          <p:spPr>
            <a:xfrm>
              <a:off x="0" y="0"/>
              <a:ext cx="4127589" cy="1026229"/>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4" name="Google Shape;174;p4"/>
            <p:cNvSpPr/>
            <p:nvPr/>
          </p:nvSpPr>
          <p:spPr>
            <a:xfrm>
              <a:off x="310434" y="231340"/>
              <a:ext cx="564426" cy="564426"/>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5" name="Google Shape;175;p4"/>
            <p:cNvSpPr/>
            <p:nvPr/>
          </p:nvSpPr>
          <p:spPr>
            <a:xfrm>
              <a:off x="1185295" y="438"/>
              <a:ext cx="2942293" cy="1026229"/>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6" name="Google Shape;176;p4"/>
            <p:cNvSpPr txBox="1"/>
            <p:nvPr/>
          </p:nvSpPr>
          <p:spPr>
            <a:xfrm>
              <a:off x="1185295" y="438"/>
              <a:ext cx="2942293" cy="1026229"/>
            </a:xfrm>
            <a:prstGeom prst="rect">
              <a:avLst/>
            </a:prstGeom>
            <a:noFill/>
            <a:ln>
              <a:noFill/>
            </a:ln>
          </p:spPr>
          <p:txBody>
            <a:bodyPr anchorCtr="0" anchor="ctr" bIns="108600" lIns="108600" spcFirstLastPara="1" rIns="108600" wrap="square" tIns="108600">
              <a:noAutofit/>
            </a:bodyPr>
            <a:lstStyle/>
            <a:p>
              <a:pPr indent="0" lvl="0" marL="0" marR="0" rtl="0" algn="l">
                <a:lnSpc>
                  <a:spcPct val="90000"/>
                </a:lnSpc>
                <a:spcBef>
                  <a:spcPts val="0"/>
                </a:spcBef>
                <a:spcAft>
                  <a:spcPts val="0"/>
                </a:spcAft>
                <a:buClr>
                  <a:schemeClr val="dk1"/>
                </a:buClr>
                <a:buSzPts val="1700"/>
                <a:buFont typeface="Open Sans"/>
                <a:buNone/>
              </a:pPr>
              <a:r>
                <a:rPr b="0" i="0" lang="nl-NL" sz="1700" u="none" cap="none" strike="noStrike">
                  <a:solidFill>
                    <a:srgbClr val="161249"/>
                  </a:solidFill>
                  <a:latin typeface="Arial"/>
                  <a:ea typeface="Arial"/>
                  <a:cs typeface="Arial"/>
                  <a:sym typeface="Arial"/>
                </a:rPr>
                <a:t>Pitch, </a:t>
              </a:r>
              <a:r>
                <a:rPr b="1" i="0" lang="nl-NL" sz="1700" u="none" cap="none" strike="noStrike">
                  <a:solidFill>
                    <a:srgbClr val="161249"/>
                  </a:solidFill>
                  <a:latin typeface="Arial"/>
                  <a:ea typeface="Arial"/>
                  <a:cs typeface="Arial"/>
                  <a:sym typeface="Arial"/>
                </a:rPr>
                <a:t>max</a:t>
              </a:r>
              <a:r>
                <a:rPr b="0" i="0" lang="nl-NL" sz="1700" u="none" cap="none" strike="noStrike">
                  <a:solidFill>
                    <a:srgbClr val="161249"/>
                  </a:solidFill>
                  <a:latin typeface="Arial"/>
                  <a:ea typeface="Arial"/>
                  <a:cs typeface="Arial"/>
                  <a:sym typeface="Arial"/>
                </a:rPr>
                <a:t>. 2 minutes</a:t>
              </a:r>
              <a:endParaRPr b="0" i="0" sz="1700" u="none" cap="none" strike="noStrike">
                <a:solidFill>
                  <a:srgbClr val="161249"/>
                </a:solidFill>
                <a:latin typeface="Arial"/>
                <a:ea typeface="Arial"/>
                <a:cs typeface="Arial"/>
                <a:sym typeface="Arial"/>
              </a:endParaRPr>
            </a:p>
          </p:txBody>
        </p:sp>
        <p:sp>
          <p:nvSpPr>
            <p:cNvPr id="177" name="Google Shape;177;p4"/>
            <p:cNvSpPr/>
            <p:nvPr/>
          </p:nvSpPr>
          <p:spPr>
            <a:xfrm>
              <a:off x="0" y="1283225"/>
              <a:ext cx="4127589" cy="1026229"/>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descr="Presentation with checklist with solid fill" id="178" name="Google Shape;178;p4"/>
            <p:cNvSpPr/>
            <p:nvPr/>
          </p:nvSpPr>
          <p:spPr>
            <a:xfrm>
              <a:off x="310434" y="1514127"/>
              <a:ext cx="564426" cy="564426"/>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9" name="Google Shape;179;p4"/>
            <p:cNvSpPr/>
            <p:nvPr/>
          </p:nvSpPr>
          <p:spPr>
            <a:xfrm>
              <a:off x="1185295" y="1283225"/>
              <a:ext cx="2942293" cy="1026229"/>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0" name="Google Shape;180;p4"/>
            <p:cNvSpPr txBox="1"/>
            <p:nvPr/>
          </p:nvSpPr>
          <p:spPr>
            <a:xfrm>
              <a:off x="1185295" y="1283225"/>
              <a:ext cx="2942293" cy="1026229"/>
            </a:xfrm>
            <a:prstGeom prst="rect">
              <a:avLst/>
            </a:prstGeom>
            <a:noFill/>
            <a:ln>
              <a:noFill/>
            </a:ln>
          </p:spPr>
          <p:txBody>
            <a:bodyPr anchorCtr="0" anchor="ctr" bIns="108600" lIns="108600" spcFirstLastPara="1" rIns="108600" wrap="square" tIns="108600">
              <a:noAutofit/>
            </a:bodyPr>
            <a:lstStyle/>
            <a:p>
              <a:pPr indent="0" lvl="0" marL="0" marR="0" rtl="0" algn="l">
                <a:lnSpc>
                  <a:spcPct val="90000"/>
                </a:lnSpc>
                <a:spcBef>
                  <a:spcPts val="0"/>
                </a:spcBef>
                <a:spcAft>
                  <a:spcPts val="0"/>
                </a:spcAft>
                <a:buClr>
                  <a:schemeClr val="dk1"/>
                </a:buClr>
                <a:buSzPts val="1700"/>
                <a:buFont typeface="Open Sans"/>
                <a:buNone/>
              </a:pPr>
              <a:r>
                <a:rPr b="0" i="0" lang="nl-NL" sz="1700" u="none" cap="none" strike="noStrike">
                  <a:solidFill>
                    <a:srgbClr val="161249"/>
                  </a:solidFill>
                  <a:latin typeface="Arial"/>
                  <a:ea typeface="Arial"/>
                  <a:cs typeface="Arial"/>
                  <a:sym typeface="Arial"/>
                </a:rPr>
                <a:t>What is your topic?</a:t>
              </a:r>
              <a:endParaRPr b="0" i="0" sz="1700" u="none" cap="none" strike="noStrike">
                <a:solidFill>
                  <a:srgbClr val="161249"/>
                </a:solidFill>
                <a:latin typeface="Arial"/>
                <a:ea typeface="Arial"/>
                <a:cs typeface="Arial"/>
                <a:sym typeface="Arial"/>
              </a:endParaRPr>
            </a:p>
          </p:txBody>
        </p:sp>
        <p:sp>
          <p:nvSpPr>
            <p:cNvPr id="181" name="Google Shape;181;p4"/>
            <p:cNvSpPr/>
            <p:nvPr/>
          </p:nvSpPr>
          <p:spPr>
            <a:xfrm>
              <a:off x="0" y="2566012"/>
              <a:ext cx="4127589" cy="1026229"/>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2" name="Google Shape;182;p4"/>
            <p:cNvSpPr/>
            <p:nvPr/>
          </p:nvSpPr>
          <p:spPr>
            <a:xfrm>
              <a:off x="1185295" y="2566012"/>
              <a:ext cx="2942293" cy="1026229"/>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3" name="Google Shape;183;p4"/>
            <p:cNvSpPr txBox="1"/>
            <p:nvPr/>
          </p:nvSpPr>
          <p:spPr>
            <a:xfrm>
              <a:off x="1185295" y="2566012"/>
              <a:ext cx="2942293" cy="1026229"/>
            </a:xfrm>
            <a:prstGeom prst="rect">
              <a:avLst/>
            </a:prstGeom>
            <a:noFill/>
            <a:ln>
              <a:noFill/>
            </a:ln>
          </p:spPr>
          <p:txBody>
            <a:bodyPr anchorCtr="0" anchor="ctr" bIns="108600" lIns="108600" spcFirstLastPara="1" rIns="108600" wrap="square" tIns="108600">
              <a:noAutofit/>
            </a:bodyPr>
            <a:lstStyle/>
            <a:p>
              <a:pPr indent="0" lvl="0" marL="0" marR="0" rtl="0" algn="l">
                <a:lnSpc>
                  <a:spcPct val="90000"/>
                </a:lnSpc>
                <a:spcBef>
                  <a:spcPts val="0"/>
                </a:spcBef>
                <a:spcAft>
                  <a:spcPts val="0"/>
                </a:spcAft>
                <a:buClr>
                  <a:schemeClr val="dk1"/>
                </a:buClr>
                <a:buSzPts val="1700"/>
                <a:buFont typeface="Open Sans"/>
                <a:buNone/>
              </a:pPr>
              <a:r>
                <a:rPr b="0" i="0" lang="nl-NL" sz="1700" u="none" cap="none" strike="noStrike">
                  <a:solidFill>
                    <a:srgbClr val="161249"/>
                  </a:solidFill>
                  <a:latin typeface="Arial"/>
                  <a:ea typeface="Arial"/>
                  <a:cs typeface="Arial"/>
                  <a:sym typeface="Arial"/>
                </a:rPr>
                <a:t>Why is your topic important to today’s marketers?</a:t>
              </a:r>
              <a:endParaRPr b="0" i="0" sz="1700" u="none" cap="none" strike="noStrike">
                <a:solidFill>
                  <a:srgbClr val="161249"/>
                </a:solidFill>
                <a:latin typeface="Arial"/>
                <a:ea typeface="Arial"/>
                <a:cs typeface="Arial"/>
                <a:sym typeface="Arial"/>
              </a:endParaRPr>
            </a:p>
          </p:txBody>
        </p:sp>
      </p:grpSp>
      <p:pic>
        <p:nvPicPr>
          <p:cNvPr descr="Group brainstorm with solid fill" id="184" name="Google Shape;184;p4"/>
          <p:cNvPicPr preferRelativeResize="0"/>
          <p:nvPr/>
        </p:nvPicPr>
        <p:blipFill rotWithShape="1">
          <a:blip r:embed="rId5">
            <a:alphaModFix/>
          </a:blip>
          <a:srcRect b="0" l="0" r="0" t="0"/>
          <a:stretch/>
        </p:blipFill>
        <p:spPr>
          <a:xfrm>
            <a:off x="3845251" y="3262363"/>
            <a:ext cx="881460" cy="881460"/>
          </a:xfrm>
          <a:prstGeom prst="rect">
            <a:avLst/>
          </a:prstGeom>
          <a:noFill/>
          <a:ln>
            <a:noFill/>
          </a:ln>
        </p:spPr>
      </p:pic>
      <p:sp>
        <p:nvSpPr>
          <p:cNvPr id="185" name="Google Shape;185;p4"/>
          <p:cNvSpPr txBox="1"/>
          <p:nvPr/>
        </p:nvSpPr>
        <p:spPr>
          <a:xfrm>
            <a:off x="431748" y="2069907"/>
            <a:ext cx="464887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nl-NL" sz="2400" u="none" cap="none" strike="noStrike">
                <a:solidFill>
                  <a:srgbClr val="11AA81"/>
                </a:solidFill>
                <a:latin typeface="Arial"/>
                <a:ea typeface="Arial"/>
                <a:cs typeface="Arial"/>
                <a:sym typeface="Arial"/>
              </a:rPr>
              <a:t>Give your feedback!</a:t>
            </a:r>
            <a:endParaRPr/>
          </a:p>
          <a:p>
            <a:pPr indent="-342900" lvl="0" marL="342900" marR="0" rtl="0" algn="l">
              <a:spcBef>
                <a:spcPts val="0"/>
              </a:spcBef>
              <a:spcAft>
                <a:spcPts val="0"/>
              </a:spcAft>
              <a:buClr>
                <a:srgbClr val="11AA81"/>
              </a:buClr>
              <a:buSzPts val="2400"/>
              <a:buFont typeface="Noto Sans Symbols"/>
              <a:buChar char="⮚"/>
            </a:pPr>
            <a:r>
              <a:rPr b="1" i="0" lang="nl-NL" sz="2400" u="none" cap="none" strike="noStrike">
                <a:solidFill>
                  <a:srgbClr val="11AA81"/>
                </a:solidFill>
                <a:latin typeface="Arial"/>
                <a:ea typeface="Arial"/>
                <a:cs typeface="Arial"/>
                <a:sym typeface="Arial"/>
              </a:rPr>
              <a:t>Tops and tips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5"/>
          <p:cNvSpPr txBox="1"/>
          <p:nvPr>
            <p:ph type="title"/>
          </p:nvPr>
        </p:nvSpPr>
        <p:spPr>
          <a:xfrm>
            <a:off x="628650" y="273844"/>
            <a:ext cx="7886700" cy="60009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Roboto"/>
              <a:buNone/>
            </a:pPr>
            <a:r>
              <a:rPr lang="nl-NL" sz="3000"/>
              <a:t>Assignment: write a Listening report</a:t>
            </a:r>
            <a:endParaRPr sz="3000"/>
          </a:p>
        </p:txBody>
      </p:sp>
      <p:sp>
        <p:nvSpPr>
          <p:cNvPr id="191" name="Google Shape;191;p5"/>
          <p:cNvSpPr txBox="1"/>
          <p:nvPr>
            <p:ph idx="1" type="body"/>
          </p:nvPr>
        </p:nvSpPr>
        <p:spPr>
          <a:xfrm>
            <a:off x="628650" y="1010848"/>
            <a:ext cx="8065294" cy="3390364"/>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10000"/>
              </a:lnSpc>
              <a:spcBef>
                <a:spcPts val="0"/>
              </a:spcBef>
              <a:spcAft>
                <a:spcPts val="0"/>
              </a:spcAft>
              <a:buClr>
                <a:schemeClr val="dk1"/>
              </a:buClr>
              <a:buSzPts val="1800"/>
              <a:buNone/>
            </a:pPr>
            <a:r>
              <a:rPr lang="nl-NL" sz="1800"/>
              <a:t>How to make a Listening Report? After selecting your theme :</a:t>
            </a:r>
            <a:endParaRPr sz="1800"/>
          </a:p>
          <a:p>
            <a:pPr indent="-171450" lvl="0" marL="171450" rtl="0" algn="l">
              <a:lnSpc>
                <a:spcPct val="110000"/>
              </a:lnSpc>
              <a:spcBef>
                <a:spcPts val="750"/>
              </a:spcBef>
              <a:spcAft>
                <a:spcPts val="0"/>
              </a:spcAft>
              <a:buClr>
                <a:srgbClr val="11AA81"/>
              </a:buClr>
              <a:buSzPts val="2000"/>
              <a:buChar char="▪"/>
            </a:pPr>
            <a:r>
              <a:rPr b="1" lang="nl-NL" sz="2000">
                <a:solidFill>
                  <a:srgbClr val="11AA81"/>
                </a:solidFill>
              </a:rPr>
              <a:t>Step 1: </a:t>
            </a:r>
            <a:br>
              <a:rPr b="1" lang="nl-NL" sz="1800"/>
            </a:br>
            <a:r>
              <a:rPr lang="nl-NL" sz="1800"/>
              <a:t>Use a multichannel approach and map relevant </a:t>
            </a:r>
            <a:r>
              <a:rPr b="1" lang="nl-NL" sz="1800"/>
              <a:t>blogs</a:t>
            </a:r>
            <a:r>
              <a:rPr lang="nl-NL" sz="1800"/>
              <a:t>, </a:t>
            </a:r>
            <a:r>
              <a:rPr b="1" lang="nl-NL" sz="1800"/>
              <a:t>websites</a:t>
            </a:r>
            <a:r>
              <a:rPr lang="nl-NL" sz="1800"/>
              <a:t>, </a:t>
            </a:r>
            <a:r>
              <a:rPr b="1" lang="nl-NL" sz="1800"/>
              <a:t>offline magazines</a:t>
            </a:r>
            <a:r>
              <a:rPr lang="nl-NL" sz="1800"/>
              <a:t>, </a:t>
            </a:r>
            <a:r>
              <a:rPr b="1" lang="nl-NL" sz="1800"/>
              <a:t>papers</a:t>
            </a:r>
            <a:r>
              <a:rPr lang="nl-NL" sz="1800"/>
              <a:t> and </a:t>
            </a:r>
            <a:r>
              <a:rPr b="1" lang="nl-NL" sz="1800"/>
              <a:t>thought leaders </a:t>
            </a:r>
            <a:r>
              <a:rPr lang="nl-NL" sz="1800"/>
              <a:t>regarding your theme. </a:t>
            </a:r>
            <a:endParaRPr sz="1800"/>
          </a:p>
          <a:p>
            <a:pPr indent="-171450" lvl="0" marL="171450" rtl="0" algn="l">
              <a:lnSpc>
                <a:spcPct val="110000"/>
              </a:lnSpc>
              <a:spcBef>
                <a:spcPts val="750"/>
              </a:spcBef>
              <a:spcAft>
                <a:spcPts val="0"/>
              </a:spcAft>
              <a:buClr>
                <a:srgbClr val="11AA81"/>
              </a:buClr>
              <a:buSzPts val="2000"/>
              <a:buChar char="▪"/>
            </a:pPr>
            <a:r>
              <a:rPr b="1" lang="nl-NL" sz="2000">
                <a:solidFill>
                  <a:srgbClr val="11AA81"/>
                </a:solidFill>
              </a:rPr>
              <a:t>Step 2: </a:t>
            </a:r>
            <a:br>
              <a:rPr b="1" lang="nl-NL" sz="1800"/>
            </a:br>
            <a:r>
              <a:rPr lang="nl-NL" sz="1800"/>
              <a:t>Read what they are writing about your theme.</a:t>
            </a:r>
            <a:endParaRPr sz="1800"/>
          </a:p>
          <a:p>
            <a:pPr indent="-171450" lvl="0" marL="171450" rtl="0" algn="l">
              <a:lnSpc>
                <a:spcPct val="110000"/>
              </a:lnSpc>
              <a:spcBef>
                <a:spcPts val="750"/>
              </a:spcBef>
              <a:spcAft>
                <a:spcPts val="0"/>
              </a:spcAft>
              <a:buClr>
                <a:srgbClr val="11AA81"/>
              </a:buClr>
              <a:buSzPts val="2000"/>
              <a:buChar char="▪"/>
            </a:pPr>
            <a:r>
              <a:rPr b="1" lang="nl-NL" sz="2000">
                <a:solidFill>
                  <a:srgbClr val="11AA81"/>
                </a:solidFill>
              </a:rPr>
              <a:t>Step 3:</a:t>
            </a:r>
            <a:br>
              <a:rPr b="1" lang="nl-NL" sz="1800"/>
            </a:br>
            <a:r>
              <a:rPr lang="nl-NL" sz="1800"/>
              <a:t>Summarize what they are talking about and write your Listening Report.</a:t>
            </a:r>
            <a:endParaRPr sz="1800"/>
          </a:p>
          <a:p>
            <a:pPr indent="0" lvl="0" marL="0" rtl="0" algn="l">
              <a:lnSpc>
                <a:spcPct val="110000"/>
              </a:lnSpc>
              <a:spcBef>
                <a:spcPts val="750"/>
              </a:spcBef>
              <a:spcAft>
                <a:spcPts val="0"/>
              </a:spcAft>
              <a:buClr>
                <a:schemeClr val="dk1"/>
              </a:buClr>
              <a:buSzPts val="1800"/>
              <a:buNone/>
            </a:pPr>
            <a:br>
              <a:rPr lang="nl-NL" sz="1800"/>
            </a:br>
            <a:r>
              <a:rPr lang="nl-NL" sz="1800"/>
              <a:t>Suggestion: limit yourself to </a:t>
            </a:r>
            <a:r>
              <a:rPr b="1" lang="nl-NL" sz="1800"/>
              <a:t>5 sources </a:t>
            </a:r>
            <a:r>
              <a:rPr lang="nl-NL" sz="1800"/>
              <a:t>per paragraph but use </a:t>
            </a:r>
            <a:r>
              <a:rPr b="1" lang="nl-NL" sz="1800"/>
              <a:t>at least 3.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6"/>
          <p:cNvSpPr txBox="1"/>
          <p:nvPr>
            <p:ph idx="4294967295" type="ctrTitle"/>
          </p:nvPr>
        </p:nvSpPr>
        <p:spPr>
          <a:xfrm>
            <a:off x="1109619" y="1022826"/>
            <a:ext cx="6924759" cy="1241425"/>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500"/>
              <a:buFont typeface="Roboto"/>
              <a:buNone/>
            </a:pPr>
            <a:r>
              <a:rPr b="1" i="0" lang="nl-NL" sz="3600" u="none" cap="none" strike="noStrike">
                <a:solidFill>
                  <a:schemeClr val="lt1"/>
                </a:solidFill>
                <a:latin typeface="Arial"/>
                <a:ea typeface="Arial"/>
                <a:cs typeface="Arial"/>
                <a:sym typeface="Arial"/>
              </a:rPr>
              <a:t>Enough inspiration. </a:t>
            </a:r>
            <a:br>
              <a:rPr b="1" i="0" lang="nl-NL" sz="3600" u="none" cap="none" strike="noStrike">
                <a:solidFill>
                  <a:schemeClr val="lt1"/>
                </a:solidFill>
                <a:latin typeface="Arial"/>
                <a:ea typeface="Arial"/>
                <a:cs typeface="Arial"/>
                <a:sym typeface="Arial"/>
              </a:rPr>
            </a:br>
            <a:r>
              <a:rPr b="1" i="0" lang="nl-NL" sz="3600" u="none" cap="none" strike="noStrike">
                <a:solidFill>
                  <a:schemeClr val="lt1"/>
                </a:solidFill>
                <a:latin typeface="Arial"/>
                <a:ea typeface="Arial"/>
                <a:cs typeface="Arial"/>
                <a:sym typeface="Arial"/>
              </a:rPr>
              <a:t>Start doing it yourself! </a:t>
            </a:r>
            <a:endParaRPr b="1" i="0" sz="3600" u="none" cap="none" strike="noStrike">
              <a:solidFill>
                <a:schemeClr val="lt1"/>
              </a:solidFill>
              <a:latin typeface="Arial"/>
              <a:ea typeface="Arial"/>
              <a:cs typeface="Arial"/>
              <a:sym typeface="Arial"/>
            </a:endParaRPr>
          </a:p>
        </p:txBody>
      </p:sp>
      <p:sp>
        <p:nvSpPr>
          <p:cNvPr id="197" name="Google Shape;197;p6"/>
          <p:cNvSpPr txBox="1"/>
          <p:nvPr>
            <p:ph idx="4294967295" type="subTitle"/>
          </p:nvPr>
        </p:nvSpPr>
        <p:spPr>
          <a:xfrm>
            <a:off x="1707417" y="2571750"/>
            <a:ext cx="5729161" cy="48009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lt1"/>
              </a:buClr>
              <a:buSzPts val="1800"/>
              <a:buFont typeface="Arial"/>
              <a:buNone/>
            </a:pPr>
            <a:r>
              <a:rPr b="1" i="0" lang="nl-NL" sz="2800" u="none" cap="none" strike="noStrike">
                <a:latin typeface="Arial"/>
                <a:ea typeface="Arial"/>
                <a:cs typeface="Arial"/>
                <a:sym typeface="Arial"/>
              </a:rPr>
              <a:t>Make your own listening report! </a:t>
            </a:r>
            <a:endParaRPr b="1" i="0" sz="2800" u="none" cap="none" strike="noStrike">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7"/>
          <p:cNvSpPr txBox="1"/>
          <p:nvPr>
            <p:ph type="title"/>
          </p:nvPr>
        </p:nvSpPr>
        <p:spPr>
          <a:xfrm>
            <a:off x="628650" y="92419"/>
            <a:ext cx="7886700" cy="9941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Roboto"/>
              <a:buNone/>
            </a:pPr>
            <a:r>
              <a:rPr lang="nl-NL"/>
              <a:t>Possible trends for your essays </a:t>
            </a:r>
            <a:endParaRPr/>
          </a:p>
        </p:txBody>
      </p:sp>
      <p:sp>
        <p:nvSpPr>
          <p:cNvPr id="203" name="Google Shape;203;p7"/>
          <p:cNvSpPr txBox="1"/>
          <p:nvPr>
            <p:ph idx="1" type="body"/>
          </p:nvPr>
        </p:nvSpPr>
        <p:spPr>
          <a:xfrm>
            <a:off x="295714" y="906675"/>
            <a:ext cx="7886700" cy="3624865"/>
          </a:xfrm>
          <a:prstGeom prst="rect">
            <a:avLst/>
          </a:prstGeom>
          <a:noFill/>
          <a:ln>
            <a:noFill/>
          </a:ln>
        </p:spPr>
        <p:txBody>
          <a:bodyPr anchorCtr="0" anchor="t" bIns="45700" lIns="91425" spcFirstLastPara="1" rIns="91425" wrap="square" tIns="45700">
            <a:noAutofit/>
          </a:bodyPr>
          <a:lstStyle/>
          <a:p>
            <a:pPr indent="-285750" lvl="1" marL="628650" rtl="0" algn="l">
              <a:lnSpc>
                <a:spcPct val="120000"/>
              </a:lnSpc>
              <a:spcBef>
                <a:spcPts val="0"/>
              </a:spcBef>
              <a:spcAft>
                <a:spcPts val="0"/>
              </a:spcAft>
              <a:buClr>
                <a:srgbClr val="11AA81"/>
              </a:buClr>
              <a:buSzPts val="1400"/>
              <a:buFont typeface="Arial"/>
              <a:buChar char="●"/>
            </a:pPr>
            <a:r>
              <a:rPr lang="nl-NL" sz="1400"/>
              <a:t>Blockchain technology </a:t>
            </a:r>
            <a:endParaRPr sz="1400"/>
          </a:p>
          <a:p>
            <a:pPr indent="-285750" lvl="1" marL="628650" rtl="0" algn="l">
              <a:lnSpc>
                <a:spcPct val="120000"/>
              </a:lnSpc>
              <a:spcBef>
                <a:spcPts val="0"/>
              </a:spcBef>
              <a:spcAft>
                <a:spcPts val="0"/>
              </a:spcAft>
              <a:buClr>
                <a:srgbClr val="11AA81"/>
              </a:buClr>
              <a:buSzPts val="1400"/>
              <a:buFont typeface="Arial"/>
              <a:buChar char="●"/>
            </a:pPr>
            <a:r>
              <a:rPr lang="nl-NL" sz="1400"/>
              <a:t>Social Business</a:t>
            </a:r>
            <a:endParaRPr sz="1400"/>
          </a:p>
          <a:p>
            <a:pPr indent="-285750" lvl="1" marL="628650" rtl="0" algn="l">
              <a:lnSpc>
                <a:spcPct val="120000"/>
              </a:lnSpc>
              <a:spcBef>
                <a:spcPts val="0"/>
              </a:spcBef>
              <a:spcAft>
                <a:spcPts val="0"/>
              </a:spcAft>
              <a:buClr>
                <a:srgbClr val="11AA81"/>
              </a:buClr>
              <a:buSzPts val="1400"/>
              <a:buFont typeface="Arial"/>
              <a:buChar char="●"/>
            </a:pPr>
            <a:r>
              <a:rPr lang="nl-NL" sz="1400"/>
              <a:t>VR in advertising / advertising in VR</a:t>
            </a:r>
            <a:endParaRPr sz="1400"/>
          </a:p>
          <a:p>
            <a:pPr indent="-285750" lvl="1" marL="628650" rtl="0" algn="l">
              <a:lnSpc>
                <a:spcPct val="120000"/>
              </a:lnSpc>
              <a:spcBef>
                <a:spcPts val="0"/>
              </a:spcBef>
              <a:spcAft>
                <a:spcPts val="0"/>
              </a:spcAft>
              <a:buClr>
                <a:srgbClr val="11AA81"/>
              </a:buClr>
              <a:buSzPts val="1400"/>
              <a:buFont typeface="Arial"/>
              <a:buChar char="●"/>
            </a:pPr>
            <a:r>
              <a:rPr lang="nl-NL" sz="1400"/>
              <a:t>Storytelling</a:t>
            </a:r>
            <a:endParaRPr sz="1400"/>
          </a:p>
          <a:p>
            <a:pPr indent="-285750" lvl="1" marL="628650" rtl="0" algn="l">
              <a:lnSpc>
                <a:spcPct val="120000"/>
              </a:lnSpc>
              <a:spcBef>
                <a:spcPts val="0"/>
              </a:spcBef>
              <a:spcAft>
                <a:spcPts val="0"/>
              </a:spcAft>
              <a:buClr>
                <a:srgbClr val="11AA81"/>
              </a:buClr>
              <a:buSzPts val="1400"/>
              <a:buFont typeface="Arial"/>
              <a:buChar char="●"/>
            </a:pPr>
            <a:r>
              <a:rPr lang="nl-NL" sz="1400"/>
              <a:t>Content marketing </a:t>
            </a:r>
            <a:endParaRPr sz="1400"/>
          </a:p>
          <a:p>
            <a:pPr indent="-285750" lvl="1" marL="628650" rtl="0" algn="l">
              <a:lnSpc>
                <a:spcPct val="120000"/>
              </a:lnSpc>
              <a:spcBef>
                <a:spcPts val="0"/>
              </a:spcBef>
              <a:spcAft>
                <a:spcPts val="0"/>
              </a:spcAft>
              <a:buClr>
                <a:srgbClr val="11AA81"/>
              </a:buClr>
              <a:buSzPts val="1400"/>
              <a:buFont typeface="Arial"/>
              <a:buChar char="●"/>
            </a:pPr>
            <a:r>
              <a:rPr lang="nl-NL" sz="1400"/>
              <a:t>Mobile</a:t>
            </a:r>
            <a:endParaRPr sz="1400"/>
          </a:p>
          <a:p>
            <a:pPr indent="-285750" lvl="1" marL="628650" rtl="0" algn="l">
              <a:lnSpc>
                <a:spcPct val="120000"/>
              </a:lnSpc>
              <a:spcBef>
                <a:spcPts val="0"/>
              </a:spcBef>
              <a:spcAft>
                <a:spcPts val="0"/>
              </a:spcAft>
              <a:buClr>
                <a:srgbClr val="11AA81"/>
              </a:buClr>
              <a:buSzPts val="1400"/>
              <a:buFont typeface="Arial"/>
              <a:buChar char="●"/>
            </a:pPr>
            <a:r>
              <a:rPr lang="nl-NL" sz="1400"/>
              <a:t>Online customer experience</a:t>
            </a:r>
            <a:endParaRPr sz="1400"/>
          </a:p>
          <a:p>
            <a:pPr indent="-285750" lvl="1" marL="628650" rtl="0" algn="l">
              <a:lnSpc>
                <a:spcPct val="120000"/>
              </a:lnSpc>
              <a:spcBef>
                <a:spcPts val="0"/>
              </a:spcBef>
              <a:spcAft>
                <a:spcPts val="0"/>
              </a:spcAft>
              <a:buClr>
                <a:srgbClr val="11AA81"/>
              </a:buClr>
              <a:buSzPts val="1400"/>
              <a:buFont typeface="Arial"/>
              <a:buChar char="●"/>
            </a:pPr>
            <a:r>
              <a:rPr lang="nl-NL" sz="1400"/>
              <a:t>Native Advertising</a:t>
            </a:r>
            <a:endParaRPr sz="1400"/>
          </a:p>
          <a:p>
            <a:pPr indent="-285750" lvl="1" marL="628650" rtl="0" algn="l">
              <a:lnSpc>
                <a:spcPct val="120000"/>
              </a:lnSpc>
              <a:spcBef>
                <a:spcPts val="0"/>
              </a:spcBef>
              <a:spcAft>
                <a:spcPts val="0"/>
              </a:spcAft>
              <a:buClr>
                <a:srgbClr val="11AA81"/>
              </a:buClr>
              <a:buSzPts val="1400"/>
              <a:buFont typeface="Arial"/>
              <a:buChar char="●"/>
            </a:pPr>
            <a:r>
              <a:rPr lang="nl-NL" sz="1400"/>
              <a:t>Fashion</a:t>
            </a:r>
            <a:endParaRPr sz="1400"/>
          </a:p>
          <a:p>
            <a:pPr indent="-285750" lvl="1" marL="628650" rtl="0" algn="l">
              <a:lnSpc>
                <a:spcPct val="120000"/>
              </a:lnSpc>
              <a:spcBef>
                <a:spcPts val="0"/>
              </a:spcBef>
              <a:spcAft>
                <a:spcPts val="0"/>
              </a:spcAft>
              <a:buClr>
                <a:srgbClr val="11AA81"/>
              </a:buClr>
              <a:buSzPts val="1400"/>
              <a:buFont typeface="Arial"/>
              <a:buChar char="●"/>
            </a:pPr>
            <a:r>
              <a:rPr lang="nl-NL" sz="1400"/>
              <a:t>Cultural sector </a:t>
            </a:r>
            <a:endParaRPr sz="1400"/>
          </a:p>
          <a:p>
            <a:pPr indent="-285750" lvl="1" marL="628650" rtl="0" algn="l">
              <a:lnSpc>
                <a:spcPct val="120000"/>
              </a:lnSpc>
              <a:spcBef>
                <a:spcPts val="0"/>
              </a:spcBef>
              <a:spcAft>
                <a:spcPts val="0"/>
              </a:spcAft>
              <a:buClr>
                <a:srgbClr val="11AA81"/>
              </a:buClr>
              <a:buSzPts val="1400"/>
              <a:buFont typeface="Arial"/>
              <a:buChar char="●"/>
            </a:pPr>
            <a:r>
              <a:rPr lang="nl-NL" sz="1400"/>
              <a:t>Journalism future  </a:t>
            </a:r>
            <a:endParaRPr sz="1400"/>
          </a:p>
          <a:p>
            <a:pPr indent="0" lvl="1" marL="3429" rtl="0" algn="l">
              <a:lnSpc>
                <a:spcPct val="100000"/>
              </a:lnSpc>
              <a:spcBef>
                <a:spcPts val="600"/>
              </a:spcBef>
              <a:spcAft>
                <a:spcPts val="0"/>
              </a:spcAft>
              <a:buClr>
                <a:schemeClr val="dk1"/>
              </a:buClr>
              <a:buSzPts val="1400"/>
              <a:buNone/>
            </a:pPr>
            <a:r>
              <a:rPr lang="nl-NL" sz="1400"/>
              <a:t>	… et cetera</a:t>
            </a:r>
            <a:endParaRPr sz="1400"/>
          </a:p>
          <a:p>
            <a:pPr indent="-285750" lvl="1" marL="628650" rtl="0" algn="l">
              <a:lnSpc>
                <a:spcPct val="100000"/>
              </a:lnSpc>
              <a:spcBef>
                <a:spcPts val="600"/>
              </a:spcBef>
              <a:spcAft>
                <a:spcPts val="0"/>
              </a:spcAft>
              <a:buClr>
                <a:srgbClr val="11AA81"/>
              </a:buClr>
              <a:buSzPts val="1800"/>
              <a:buFont typeface="Arial"/>
              <a:buChar char="●"/>
            </a:pPr>
            <a:r>
              <a:rPr b="1" lang="nl-NL"/>
              <a:t>In what theme/topic do I want to be a specialist?</a:t>
            </a:r>
            <a:endParaRPr/>
          </a:p>
        </p:txBody>
      </p:sp>
      <p:pic>
        <p:nvPicPr>
          <p:cNvPr descr="Afbeeldingsresultaat voor personal branding" id="204" name="Google Shape;204;p7"/>
          <p:cNvPicPr preferRelativeResize="0"/>
          <p:nvPr/>
        </p:nvPicPr>
        <p:blipFill rotWithShape="1">
          <a:blip r:embed="rId3">
            <a:alphaModFix/>
          </a:blip>
          <a:srcRect b="0" l="0" r="0" t="0"/>
          <a:stretch/>
        </p:blipFill>
        <p:spPr>
          <a:xfrm>
            <a:off x="6191633" y="1798135"/>
            <a:ext cx="2826915" cy="1499996"/>
          </a:xfrm>
          <a:prstGeom prst="rect">
            <a:avLst/>
          </a:prstGeom>
          <a:noFill/>
          <a:ln>
            <a:noFill/>
          </a:ln>
        </p:spPr>
      </p:pic>
      <p:sp>
        <p:nvSpPr>
          <p:cNvPr id="205" name="Google Shape;205;p7"/>
          <p:cNvSpPr/>
          <p:nvPr/>
        </p:nvSpPr>
        <p:spPr>
          <a:xfrm>
            <a:off x="4132210" y="3316857"/>
            <a:ext cx="4572000" cy="8309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11AA81"/>
              </a:buClr>
              <a:buSzPts val="1600"/>
              <a:buFont typeface="Arial"/>
              <a:buNone/>
            </a:pPr>
            <a:r>
              <a:rPr b="1" lang="nl-NL" sz="1600">
                <a:solidFill>
                  <a:srgbClr val="11AA81"/>
                </a:solidFill>
                <a:latin typeface="Arial"/>
                <a:ea typeface="Arial"/>
                <a:cs typeface="Arial"/>
                <a:sym typeface="Arial"/>
              </a:rPr>
              <a:t>Post Covid theme: what is the new normal in customer service or advertising or branding?</a:t>
            </a:r>
            <a:endParaRPr sz="1600">
              <a:solidFill>
                <a:srgbClr val="11AA81"/>
              </a:solidFill>
              <a:latin typeface="Arial"/>
              <a:ea typeface="Arial"/>
              <a:cs typeface="Arial"/>
              <a:sym typeface="Arial"/>
            </a:endParaRPr>
          </a:p>
          <a:p>
            <a:pPr indent="0" lvl="0" marL="0" marR="0" rtl="0" algn="ctr">
              <a:spcBef>
                <a:spcPts val="0"/>
              </a:spcBef>
              <a:spcAft>
                <a:spcPts val="0"/>
              </a:spcAft>
              <a:buClr>
                <a:schemeClr val="dk1"/>
              </a:buClr>
              <a:buSzPts val="1600"/>
              <a:buFont typeface="Calibri"/>
              <a:buNone/>
            </a:pPr>
            <a:r>
              <a:t/>
            </a:r>
            <a:endParaRPr b="1" sz="1600">
              <a:solidFill>
                <a:srgbClr val="11AA81"/>
              </a:solidFill>
              <a:latin typeface="Arial"/>
              <a:ea typeface="Arial"/>
              <a:cs typeface="Arial"/>
              <a:sym typeface="Arial"/>
            </a:endParaRPr>
          </a:p>
        </p:txBody>
      </p:sp>
      <p:pic>
        <p:nvPicPr>
          <p:cNvPr descr="TIME MAGAZINE - MAY 11, 2020 - NOPE (THE LONG ROAD BACK): Time Magazine:  Amazon.com: Books" id="206" name="Google Shape;206;p7"/>
          <p:cNvPicPr preferRelativeResize="0"/>
          <p:nvPr/>
        </p:nvPicPr>
        <p:blipFill rotWithShape="1">
          <a:blip r:embed="rId4">
            <a:alphaModFix/>
          </a:blip>
          <a:srcRect b="0" l="0" r="0" t="0"/>
          <a:stretch/>
        </p:blipFill>
        <p:spPr>
          <a:xfrm>
            <a:off x="4239064" y="1192786"/>
            <a:ext cx="1563671" cy="206661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8"/>
          <p:cNvSpPr txBox="1"/>
          <p:nvPr>
            <p:ph idx="4294967295" type="title"/>
          </p:nvPr>
        </p:nvSpPr>
        <p:spPr>
          <a:xfrm>
            <a:off x="257460" y="65906"/>
            <a:ext cx="3813175" cy="9953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Roboto"/>
              <a:buNone/>
            </a:pPr>
            <a:r>
              <a:rPr lang="nl-NL"/>
              <a:t>Practice at home: </a:t>
            </a:r>
            <a:endParaRPr/>
          </a:p>
        </p:txBody>
      </p:sp>
      <p:sp>
        <p:nvSpPr>
          <p:cNvPr id="212" name="Google Shape;212;p8"/>
          <p:cNvSpPr txBox="1"/>
          <p:nvPr>
            <p:ph idx="4294967295" type="body"/>
          </p:nvPr>
        </p:nvSpPr>
        <p:spPr>
          <a:xfrm>
            <a:off x="257460" y="925591"/>
            <a:ext cx="3646475" cy="2241550"/>
          </a:xfrm>
          <a:prstGeom prst="rect">
            <a:avLst/>
          </a:prstGeom>
          <a:noFill/>
          <a:ln>
            <a:noFill/>
          </a:ln>
        </p:spPr>
        <p:txBody>
          <a:bodyPr anchorCtr="0" anchor="t" bIns="45700" lIns="91425" spcFirstLastPara="1" rIns="91425" wrap="square" tIns="45700">
            <a:noAutofit/>
          </a:bodyPr>
          <a:lstStyle/>
          <a:p>
            <a:pPr indent="-266700" lvl="0" marL="266700" rtl="0" algn="l">
              <a:lnSpc>
                <a:spcPct val="100000"/>
              </a:lnSpc>
              <a:spcBef>
                <a:spcPts val="0"/>
              </a:spcBef>
              <a:spcAft>
                <a:spcPts val="0"/>
              </a:spcAft>
              <a:buClr>
                <a:srgbClr val="11AA81"/>
              </a:buClr>
              <a:buSzPts val="1800"/>
              <a:buFont typeface="Arial"/>
              <a:buChar char="●"/>
            </a:pPr>
            <a:r>
              <a:rPr lang="nl-NL" sz="1800"/>
              <a:t>Start researching your theme. </a:t>
            </a:r>
            <a:endParaRPr sz="1800"/>
          </a:p>
          <a:p>
            <a:pPr indent="-266700" lvl="0" marL="266700" rtl="0" algn="l">
              <a:lnSpc>
                <a:spcPct val="100000"/>
              </a:lnSpc>
              <a:spcBef>
                <a:spcPts val="750"/>
              </a:spcBef>
              <a:spcAft>
                <a:spcPts val="0"/>
              </a:spcAft>
              <a:buClr>
                <a:srgbClr val="11AA81"/>
              </a:buClr>
              <a:buSzPts val="1800"/>
              <a:buFont typeface="Arial"/>
              <a:buChar char="●"/>
            </a:pPr>
            <a:r>
              <a:rPr lang="nl-NL" sz="1800"/>
              <a:t>Use it as starting point for your listening report. </a:t>
            </a:r>
            <a:endParaRPr sz="1800"/>
          </a:p>
          <a:p>
            <a:pPr indent="-266700" lvl="0" marL="266700" rtl="0" algn="l">
              <a:lnSpc>
                <a:spcPct val="100000"/>
              </a:lnSpc>
              <a:spcBef>
                <a:spcPts val="750"/>
              </a:spcBef>
              <a:spcAft>
                <a:spcPts val="0"/>
              </a:spcAft>
              <a:buClr>
                <a:srgbClr val="11AA81"/>
              </a:buClr>
              <a:buSzPts val="1800"/>
              <a:buFont typeface="Arial"/>
              <a:buChar char="●"/>
            </a:pPr>
            <a:r>
              <a:rPr lang="nl-NL" sz="1800"/>
              <a:t>Prove that you used a social listening program in your listening report. </a:t>
            </a:r>
            <a:endParaRPr sz="1800"/>
          </a:p>
        </p:txBody>
      </p:sp>
      <p:pic>
        <p:nvPicPr>
          <p:cNvPr descr="http://suroscopia.com/wp-content/uploads/2014/07/do-it-yourself.jpg" id="213" name="Google Shape;213;p8"/>
          <p:cNvPicPr preferRelativeResize="0"/>
          <p:nvPr/>
        </p:nvPicPr>
        <p:blipFill rotWithShape="1">
          <a:blip r:embed="rId3">
            <a:alphaModFix/>
          </a:blip>
          <a:srcRect b="0" l="0" r="0" t="0"/>
          <a:stretch/>
        </p:blipFill>
        <p:spPr>
          <a:xfrm>
            <a:off x="537882" y="2946282"/>
            <a:ext cx="2299602" cy="1471969"/>
          </a:xfrm>
          <a:prstGeom prst="rect">
            <a:avLst/>
          </a:prstGeom>
          <a:noFill/>
          <a:ln cap="flat" cmpd="sng" w="28575">
            <a:solidFill>
              <a:srgbClr val="11AA81"/>
            </a:solidFill>
            <a:prstDash val="solid"/>
            <a:round/>
            <a:headEnd len="sm" w="sm" type="none"/>
            <a:tailEnd len="sm" w="sm" type="none"/>
          </a:ln>
        </p:spPr>
      </p:pic>
      <p:pic>
        <p:nvPicPr>
          <p:cNvPr id="214" name="Google Shape;214;p8"/>
          <p:cNvPicPr preferRelativeResize="0"/>
          <p:nvPr/>
        </p:nvPicPr>
        <p:blipFill rotWithShape="1">
          <a:blip r:embed="rId4">
            <a:alphaModFix/>
          </a:blip>
          <a:srcRect b="0" l="0" r="0" t="0"/>
          <a:stretch/>
        </p:blipFill>
        <p:spPr>
          <a:xfrm>
            <a:off x="4262294" y="2766586"/>
            <a:ext cx="4510958" cy="2136770"/>
          </a:xfrm>
          <a:prstGeom prst="rect">
            <a:avLst/>
          </a:prstGeom>
          <a:noFill/>
          <a:ln cap="flat" cmpd="sng" w="28575">
            <a:solidFill>
              <a:srgbClr val="11AA81"/>
            </a:solidFill>
            <a:prstDash val="solid"/>
            <a:round/>
            <a:headEnd len="sm" w="sm" type="none"/>
            <a:tailEnd len="sm" w="sm" type="none"/>
          </a:ln>
        </p:spPr>
      </p:pic>
      <p:sp>
        <p:nvSpPr>
          <p:cNvPr id="215" name="Google Shape;215;p8"/>
          <p:cNvSpPr/>
          <p:nvPr/>
        </p:nvSpPr>
        <p:spPr>
          <a:xfrm>
            <a:off x="3770886" y="593400"/>
            <a:ext cx="4572000" cy="400069"/>
          </a:xfrm>
          <a:prstGeom prst="rect">
            <a:avLst/>
          </a:prstGeom>
          <a:noFill/>
          <a:ln>
            <a:noFill/>
          </a:ln>
        </p:spPr>
        <p:txBody>
          <a:bodyPr anchorCtr="0" anchor="t" bIns="45700" lIns="91425" spcFirstLastPara="1" rIns="91425" wrap="square" tIns="45700">
            <a:spAutoFit/>
          </a:bodyPr>
          <a:lstStyle/>
          <a:p>
            <a:pPr indent="-171450" lvl="1" marL="542925" marR="0" rtl="0" algn="l">
              <a:lnSpc>
                <a:spcPct val="100000"/>
              </a:lnSpc>
              <a:spcBef>
                <a:spcPts val="0"/>
              </a:spcBef>
              <a:spcAft>
                <a:spcPts val="0"/>
              </a:spcAft>
              <a:buClr>
                <a:srgbClr val="11AA81"/>
              </a:buClr>
              <a:buSzPts val="2000"/>
              <a:buFont typeface="Arial"/>
              <a:buChar char="●"/>
            </a:pPr>
            <a:r>
              <a:rPr b="1" i="0" lang="nl-NL" sz="2000" u="none" cap="none" strike="noStrike">
                <a:solidFill>
                  <a:srgbClr val="11AA81"/>
                </a:solidFill>
                <a:latin typeface="Arial"/>
                <a:ea typeface="Arial"/>
                <a:cs typeface="Arial"/>
                <a:sym typeface="Arial"/>
              </a:rPr>
              <a:t> Example car industry: </a:t>
            </a:r>
            <a:endParaRPr b="1" i="0" sz="2000" u="none" cap="none" strike="noStrike">
              <a:solidFill>
                <a:srgbClr val="11AA81"/>
              </a:solidFill>
              <a:latin typeface="Arial"/>
              <a:ea typeface="Arial"/>
              <a:cs typeface="Arial"/>
              <a:sym typeface="Arial"/>
            </a:endParaRPr>
          </a:p>
        </p:txBody>
      </p:sp>
      <p:pic>
        <p:nvPicPr>
          <p:cNvPr id="216" name="Google Shape;216;p8"/>
          <p:cNvPicPr preferRelativeResize="0"/>
          <p:nvPr/>
        </p:nvPicPr>
        <p:blipFill rotWithShape="1">
          <a:blip r:embed="rId5">
            <a:alphaModFix/>
          </a:blip>
          <a:srcRect b="0" l="0" r="0" t="0"/>
          <a:stretch/>
        </p:blipFill>
        <p:spPr>
          <a:xfrm>
            <a:off x="4262294" y="1061269"/>
            <a:ext cx="3011004" cy="1569718"/>
          </a:xfrm>
          <a:prstGeom prst="rect">
            <a:avLst/>
          </a:prstGeom>
          <a:noFill/>
          <a:ln cap="flat" cmpd="sng" w="28575">
            <a:solidFill>
              <a:srgbClr val="11AA81"/>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9"/>
          <p:cNvSpPr txBox="1"/>
          <p:nvPr>
            <p:ph type="title"/>
          </p:nvPr>
        </p:nvSpPr>
        <p:spPr>
          <a:xfrm>
            <a:off x="532810" y="151924"/>
            <a:ext cx="8078380" cy="99417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Roboto"/>
              <a:buNone/>
            </a:pPr>
            <a:r>
              <a:rPr lang="nl-NL"/>
              <a:t>Select your theme, map your ‘playing field’</a:t>
            </a:r>
            <a:endParaRPr/>
          </a:p>
        </p:txBody>
      </p:sp>
      <p:pic>
        <p:nvPicPr>
          <p:cNvPr descr="Headphones with solid fill" id="222" name="Google Shape;222;p9"/>
          <p:cNvPicPr preferRelativeResize="0"/>
          <p:nvPr/>
        </p:nvPicPr>
        <p:blipFill rotWithShape="1">
          <a:blip r:embed="rId3">
            <a:alphaModFix/>
          </a:blip>
          <a:srcRect b="0" l="0" r="0" t="0"/>
          <a:stretch/>
        </p:blipFill>
        <p:spPr>
          <a:xfrm>
            <a:off x="3801478" y="1095134"/>
            <a:ext cx="972834" cy="972834"/>
          </a:xfrm>
          <a:prstGeom prst="rect">
            <a:avLst/>
          </a:prstGeom>
          <a:noFill/>
          <a:ln>
            <a:noFill/>
          </a:ln>
        </p:spPr>
      </p:pic>
      <p:grpSp>
        <p:nvGrpSpPr>
          <p:cNvPr id="223" name="Google Shape;223;p9"/>
          <p:cNvGrpSpPr/>
          <p:nvPr/>
        </p:nvGrpSpPr>
        <p:grpSpPr>
          <a:xfrm>
            <a:off x="655713" y="2116857"/>
            <a:ext cx="7353578" cy="2022120"/>
            <a:chOff x="-421907" y="523173"/>
            <a:chExt cx="7404439" cy="1707518"/>
          </a:xfrm>
        </p:grpSpPr>
        <p:sp>
          <p:nvSpPr>
            <p:cNvPr id="224" name="Google Shape;224;p9"/>
            <p:cNvSpPr/>
            <p:nvPr/>
          </p:nvSpPr>
          <p:spPr>
            <a:xfrm>
              <a:off x="7901" y="528423"/>
              <a:ext cx="1953678" cy="118305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25" name="Google Shape;225;p9"/>
            <p:cNvSpPr txBox="1"/>
            <p:nvPr/>
          </p:nvSpPr>
          <p:spPr>
            <a:xfrm>
              <a:off x="-421907" y="523173"/>
              <a:ext cx="1953678" cy="11830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Open Sans"/>
                <a:buNone/>
              </a:pPr>
              <a:r>
                <a:rPr b="1" lang="nl-NL" sz="1400">
                  <a:solidFill>
                    <a:srgbClr val="161249"/>
                  </a:solidFill>
                  <a:latin typeface="Arial"/>
                  <a:ea typeface="Arial"/>
                  <a:cs typeface="Arial"/>
                  <a:sym typeface="Arial"/>
                </a:rPr>
                <a:t>Use searching tools to map relevant blogs, websites, offline magazines, papers and thought leaders about your theme (personal branding). </a:t>
              </a:r>
              <a:endParaRPr b="1" sz="1400">
                <a:solidFill>
                  <a:srgbClr val="161249"/>
                </a:solidFill>
                <a:latin typeface="Arial"/>
                <a:ea typeface="Arial"/>
                <a:cs typeface="Arial"/>
                <a:sym typeface="Arial"/>
              </a:endParaRPr>
            </a:p>
          </p:txBody>
        </p:sp>
        <p:sp>
          <p:nvSpPr>
            <p:cNvPr id="226" name="Google Shape;226;p9"/>
            <p:cNvSpPr/>
            <p:nvPr/>
          </p:nvSpPr>
          <p:spPr>
            <a:xfrm>
              <a:off x="7901" y="1739722"/>
              <a:ext cx="1953678" cy="327313"/>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27" name="Google Shape;227;p9"/>
            <p:cNvSpPr/>
            <p:nvPr/>
          </p:nvSpPr>
          <p:spPr>
            <a:xfrm>
              <a:off x="2303473" y="528423"/>
              <a:ext cx="1953678" cy="118305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28" name="Google Shape;228;p9"/>
            <p:cNvSpPr txBox="1"/>
            <p:nvPr/>
          </p:nvSpPr>
          <p:spPr>
            <a:xfrm>
              <a:off x="2474421" y="549228"/>
              <a:ext cx="1953678" cy="11830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Open Sans"/>
                <a:buNone/>
              </a:pPr>
              <a:r>
                <a:rPr b="1" lang="nl-NL" sz="1400">
                  <a:solidFill>
                    <a:srgbClr val="161249"/>
                  </a:solidFill>
                  <a:latin typeface="Arial"/>
                  <a:ea typeface="Arial"/>
                  <a:cs typeface="Arial"/>
                  <a:sym typeface="Arial"/>
                </a:rPr>
                <a:t>Write your listening report for today’s marketers.</a:t>
              </a:r>
              <a:endParaRPr sz="1400">
                <a:solidFill>
                  <a:srgbClr val="161249"/>
                </a:solidFill>
                <a:latin typeface="Arial"/>
                <a:ea typeface="Arial"/>
                <a:cs typeface="Arial"/>
                <a:sym typeface="Arial"/>
              </a:endParaRPr>
            </a:p>
          </p:txBody>
        </p:sp>
        <p:sp>
          <p:nvSpPr>
            <p:cNvPr id="229" name="Google Shape;229;p9"/>
            <p:cNvSpPr/>
            <p:nvPr/>
          </p:nvSpPr>
          <p:spPr>
            <a:xfrm>
              <a:off x="2303473" y="1739722"/>
              <a:ext cx="1953678" cy="327313"/>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30" name="Google Shape;230;p9"/>
            <p:cNvSpPr/>
            <p:nvPr/>
          </p:nvSpPr>
          <p:spPr>
            <a:xfrm>
              <a:off x="4599046" y="528423"/>
              <a:ext cx="1953678" cy="118305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31" name="Google Shape;231;p9"/>
            <p:cNvSpPr txBox="1"/>
            <p:nvPr/>
          </p:nvSpPr>
          <p:spPr>
            <a:xfrm>
              <a:off x="5028854" y="549228"/>
              <a:ext cx="1953678" cy="118305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400"/>
                <a:buFont typeface="Open Sans"/>
                <a:buNone/>
              </a:pPr>
              <a:r>
                <a:rPr b="1" lang="nl-NL" sz="1400">
                  <a:solidFill>
                    <a:srgbClr val="161249"/>
                  </a:solidFill>
                  <a:latin typeface="Arial"/>
                  <a:ea typeface="Arial"/>
                  <a:cs typeface="Arial"/>
                  <a:sym typeface="Arial"/>
                </a:rPr>
                <a:t>Requirements:</a:t>
              </a:r>
              <a:endParaRPr/>
            </a:p>
            <a:p>
              <a:pPr indent="-285750" lvl="0" marL="285750" marR="0" rtl="0" algn="l">
                <a:lnSpc>
                  <a:spcPct val="100000"/>
                </a:lnSpc>
                <a:spcBef>
                  <a:spcPts val="0"/>
                </a:spcBef>
                <a:spcAft>
                  <a:spcPts val="0"/>
                </a:spcAft>
                <a:buClr>
                  <a:srgbClr val="11AA81"/>
                </a:buClr>
                <a:buSzPts val="1400"/>
                <a:buFont typeface="Arial"/>
                <a:buChar char="●"/>
              </a:pPr>
              <a:r>
                <a:rPr b="1" lang="nl-NL" sz="1400">
                  <a:solidFill>
                    <a:srgbClr val="161249"/>
                  </a:solidFill>
                  <a:latin typeface="Arial"/>
                  <a:ea typeface="Arial"/>
                  <a:cs typeface="Arial"/>
                  <a:sym typeface="Arial"/>
                </a:rPr>
                <a:t>Listening report: 1500 words (plain text). </a:t>
              </a:r>
              <a:endParaRPr/>
            </a:p>
            <a:p>
              <a:pPr indent="-285750" lvl="0" marL="285750" marR="0" rtl="0" algn="l">
                <a:lnSpc>
                  <a:spcPct val="100000"/>
                </a:lnSpc>
                <a:spcBef>
                  <a:spcPts val="0"/>
                </a:spcBef>
                <a:spcAft>
                  <a:spcPts val="0"/>
                </a:spcAft>
                <a:buClr>
                  <a:srgbClr val="11AA81"/>
                </a:buClr>
                <a:buSzPts val="1400"/>
                <a:buFont typeface="Arial"/>
                <a:buChar char="●"/>
              </a:pPr>
              <a:r>
                <a:rPr b="1" lang="nl-NL" sz="1400">
                  <a:solidFill>
                    <a:srgbClr val="161249"/>
                  </a:solidFill>
                  <a:latin typeface="Arial"/>
                  <a:ea typeface="Arial"/>
                  <a:cs typeface="Arial"/>
                  <a:sym typeface="Arial"/>
                </a:rPr>
                <a:t>APA references </a:t>
              </a:r>
              <a:endParaRPr/>
            </a:p>
            <a:p>
              <a:pPr indent="-285750" lvl="0" marL="285750" marR="0" rtl="0" algn="l">
                <a:lnSpc>
                  <a:spcPct val="100000"/>
                </a:lnSpc>
                <a:spcBef>
                  <a:spcPts val="0"/>
                </a:spcBef>
                <a:spcAft>
                  <a:spcPts val="0"/>
                </a:spcAft>
                <a:buClr>
                  <a:srgbClr val="11AA81"/>
                </a:buClr>
                <a:buSzPts val="1400"/>
                <a:buFont typeface="Arial"/>
                <a:buChar char="●"/>
              </a:pPr>
              <a:r>
                <a:rPr b="1" lang="nl-NL" sz="1400">
                  <a:solidFill>
                    <a:srgbClr val="161249"/>
                  </a:solidFill>
                  <a:latin typeface="Arial"/>
                  <a:ea typeface="Arial"/>
                  <a:cs typeface="Arial"/>
                  <a:sym typeface="Arial"/>
                </a:rPr>
                <a:t>Include a title page</a:t>
              </a:r>
              <a:endParaRPr/>
            </a:p>
            <a:p>
              <a:pPr indent="0" lvl="0" marL="0" marR="0" rtl="0" algn="ctr">
                <a:lnSpc>
                  <a:spcPct val="100000"/>
                </a:lnSpc>
                <a:spcBef>
                  <a:spcPts val="0"/>
                </a:spcBef>
                <a:spcAft>
                  <a:spcPts val="0"/>
                </a:spcAft>
                <a:buClr>
                  <a:schemeClr val="dk1"/>
                </a:buClr>
                <a:buSzPts val="1400"/>
                <a:buFont typeface="Open Sans"/>
                <a:buNone/>
              </a:pPr>
              <a:r>
                <a:t/>
              </a:r>
              <a:endParaRPr sz="1400">
                <a:solidFill>
                  <a:srgbClr val="161249"/>
                </a:solidFill>
                <a:latin typeface="Arial"/>
                <a:ea typeface="Arial"/>
                <a:cs typeface="Arial"/>
                <a:sym typeface="Arial"/>
              </a:endParaRPr>
            </a:p>
          </p:txBody>
        </p:sp>
        <p:sp>
          <p:nvSpPr>
            <p:cNvPr id="232" name="Google Shape;232;p9"/>
            <p:cNvSpPr/>
            <p:nvPr/>
          </p:nvSpPr>
          <p:spPr>
            <a:xfrm>
              <a:off x="4052015" y="1903378"/>
              <a:ext cx="1953678" cy="327313"/>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33" name="Google Shape;233;p9"/>
            <p:cNvSpPr txBox="1"/>
            <p:nvPr/>
          </p:nvSpPr>
          <p:spPr>
            <a:xfrm>
              <a:off x="4048571" y="1783831"/>
              <a:ext cx="2165703" cy="327313"/>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100"/>
                <a:buFont typeface="Open Sans"/>
                <a:buNone/>
              </a:pPr>
              <a:r>
                <a:t/>
              </a:r>
              <a:endParaRPr sz="1600">
                <a:solidFill>
                  <a:srgbClr val="11AA81"/>
                </a:solidFill>
                <a:latin typeface="Arial"/>
                <a:ea typeface="Arial"/>
                <a:cs typeface="Arial"/>
                <a:sym typeface="Arial"/>
              </a:endParaRPr>
            </a:p>
          </p:txBody>
        </p:sp>
      </p:grpSp>
      <p:pic>
        <p:nvPicPr>
          <p:cNvPr descr="Blog with solid fill" id="234" name="Google Shape;234;p9"/>
          <p:cNvPicPr preferRelativeResize="0"/>
          <p:nvPr/>
        </p:nvPicPr>
        <p:blipFill rotWithShape="1">
          <a:blip r:embed="rId4">
            <a:alphaModFix/>
          </a:blip>
          <a:srcRect b="0" l="0" r="0" t="0"/>
          <a:stretch/>
        </p:blipFill>
        <p:spPr>
          <a:xfrm>
            <a:off x="1082569" y="1125263"/>
            <a:ext cx="908119" cy="908119"/>
          </a:xfrm>
          <a:prstGeom prst="rect">
            <a:avLst/>
          </a:prstGeom>
          <a:noFill/>
          <a:ln>
            <a:noFill/>
          </a:ln>
        </p:spPr>
      </p:pic>
      <p:pic>
        <p:nvPicPr>
          <p:cNvPr descr="Stopwatch with solid fill" id="235" name="Google Shape;235;p9"/>
          <p:cNvPicPr preferRelativeResize="0"/>
          <p:nvPr/>
        </p:nvPicPr>
        <p:blipFill rotWithShape="1">
          <a:blip r:embed="rId5">
            <a:alphaModFix/>
          </a:blip>
          <a:srcRect b="0" l="0" r="0" t="0"/>
          <a:stretch/>
        </p:blipFill>
        <p:spPr>
          <a:xfrm>
            <a:off x="6585102" y="1095134"/>
            <a:ext cx="972834" cy="9728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MS NEW">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a20160391@pbs.up.pt</dc:creator>
</cp:coreProperties>
</file>