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04" r:id="rId2"/>
    <p:sldId id="305" r:id="rId3"/>
    <p:sldId id="306" r:id="rId4"/>
    <p:sldId id="307" r:id="rId5"/>
    <p:sldId id="308" r:id="rId6"/>
    <p:sldId id="309" r:id="rId7"/>
    <p:sldId id="310" r:id="rId8"/>
    <p:sldId id="311" r:id="rId9"/>
    <p:sldId id="312" r:id="rId10"/>
    <p:sldId id="313" r:id="rId11"/>
    <p:sldId id="314" r:id="rId12"/>
    <p:sldId id="315" r:id="rId13"/>
    <p:sldId id="316" r:id="rId14"/>
    <p:sldId id="317" r:id="rId15"/>
  </p:sldIdLst>
  <p:sldSz cx="12192000" cy="6858000"/>
  <p:notesSz cx="6858000" cy="9144000"/>
  <p:defaultText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i-FI"/>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341ED8-2245-4431-858C-77B5DAFBD9F5}" type="datetimeFigureOut">
              <a:rPr lang="fi-FI" smtClean="0"/>
              <a:t>15.2.2024</a:t>
            </a:fld>
            <a:endParaRPr lang="fi-FI"/>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i-FI"/>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i-FI"/>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848F56-0ACA-43E8-AA35-24FBD599D0D6}" type="slidenum">
              <a:rPr lang="fi-FI" smtClean="0"/>
              <a:t>‹#›</a:t>
            </a:fld>
            <a:endParaRPr lang="fi-FI"/>
          </a:p>
        </p:txBody>
      </p:sp>
    </p:spTree>
    <p:extLst>
      <p:ext uri="{BB962C8B-B14F-4D97-AF65-F5344CB8AC3E}">
        <p14:creationId xmlns:p14="http://schemas.microsoft.com/office/powerpoint/2010/main" val="10102862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3" name="Google Shape;553;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t>Verkkoanalytiikassa asiakaspidon ja -uskollisuuden arvioiminen tarkoittaa prosessia, jossa mitataan ja analysoidaan sitä todennäköisyyttä, että asiakas palaa yrityksen verkkosivustolle ja tekee lisäostoksia. Tämä on kriittinen mittari yrityksille, koska se voi tarjota arvokkaita oivalluksia niiden markkinointi- ja asiakaskokemusstrategioiden tehokkuudesta sekä yrityksen kokonaiskunnosta.</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Asiantuntijan näkökulmasta asiakaspidon ja -uskollisuuden arvioiminen on keskeinen osa mitä tahansa verkoanalytiikan strategiaa. Kyky säilyttää asiakkaat ajan myötä on onnistuneen liiketoiminnan keskeinen indikaattori, sillä olemassa olevien asiakkaiden säilyttäminen on usein kustannustehokkaampaa kuin uusien hankkiminen. Seuraamalla ja analysoimalla mittareita, kuten toistuvan ostonopeutta, asiakkaan elinkaaren arvoa ja poistumanopeutta, yritykset voivat saada syvällisen käsityksen asiakkaidensa käyttäytymisestä ja tunnistaa parannusmahdollisuuksia.</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On useita menetelmiä asiakaspidon ja -uskollisuuden arvioimiseksi verkoanalytiikassa, mukaan lukien kohorttianalyysi, asiakassegmentointi ja asiakasmatkan kartoitus. Kohorttianalyysi on menetelmä, jossa asiakkaat jaetaan ryhmiin heidän käyttäytymisensä perusteella, kuten ensimmäisen ostoksen ajankohdan, ja heidän käyttäytymistään seurataan ajan kuluessa. Asiakassegmentointi on menetelmä, jossa asiakkaat jaetaan ryhmiin ominaisuuksiensa perusteella, kuten ostohistorian, demografisten tietojen tai sijainnin perusteella. Asiakasmatkan kartoitus on menetelmä, joka visualisoi ne vaiheet, jotka asiakas ottaa sitoutuakseen yritykseen, heidän ensimmäisestä vuorovaikutuksestaan viimeiseen ostokseen, mikä mahdollistaa yrityksille kitkakohtien ja parannusmahdollisuuksien tunnistamisen.</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Jotta asiakaspidon ja -uskollisuuden arviointi olisi tehokasta verkoanalytiikassa, yritysten on ymmärrettävä selvästi tavoitteensa ja tavoitteensa sekä ne erityiset mittarit, joita ne haluavat seurata ja mitata. Esimerkiksi jos yritys haluaa parantaa asiakaspidon prosenttiosuuttaan, se voi seurata mittareita, kuten toistuvan ostonopeutta, asiakkaan elinkaaren arvoa ja poistumanopeutta. Lisäksi yritysten on oltava suunnitelma siitä, miten ne analysoivat ja toimivat keräämällään datalla, sekä päivitettävä ja optimoitava säännöllisesti verkoanalytiikkansa strategiaa pysyäkseen ajan tasalla muuttuvista asiakaskäyttäytymisestä ja teollisuuden trendeistä.</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Yhteenvetona voidaan todeta, että asiakaspidon ja -uskollisuuden arvioiminen verkoanalytiikassa on kriittinen työkalu yrityksille, jotka haluavat mitata asiakaskokemusstrategioidensa tehokkuutta ja yrityksensä kokonaiskuntoa. Seuraamalla ja analysoimalla keskeisiä mittareita yritykset voivat saada arvokkaita oivalluksia asiakaskäyttäytymisen vaikutuksista ja ryhtyä toimiin asiakaspidon ja -uskollisuuden parantamiseksi. Näin yritykset voivat lisätä asiakastyytyväisyyttä, vähentää asiakaspoistumaa ja lopulta edistää kasvua ja menestystä liiketoiminnassaan.</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9" name="Google Shape;559;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Asiakkaan säilyttämisen ja uskollisuuden mittareiden arviointi sisältää kävijän säilyttämisen ja uskollisuuden seurannan, uusien käyttäjien käyttäytymisen verrattuna palanneiden käyttäjien käyttäytymiseen, kohorttianalyysiraporttien hyödyntämisen ja seurantatunnisteiden käyttöönoton verkkosivustolla. Tässä on arviointi kustakin osa-alueesta: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**Kävijän säilyttäminen ja uskollisuus:**</a:t>
            </a:r>
            <a:endParaRPr/>
          </a:p>
          <a:p>
            <a:pPr marL="0" lvl="0" indent="0" algn="l" rtl="0">
              <a:lnSpc>
                <a:spcPct val="115000"/>
              </a:lnSpc>
              <a:spcBef>
                <a:spcPts val="1200"/>
              </a:spcBef>
              <a:spcAft>
                <a:spcPts val="0"/>
              </a:spcAft>
              <a:buClr>
                <a:schemeClr val="dk1"/>
              </a:buClr>
              <a:buSzPts val="1100"/>
              <a:buFont typeface="Arial"/>
              <a:buNone/>
            </a:pPr>
            <a:r>
              <a:rPr lang="en-US"/>
              <a:t>- *Kävijän säilyttäminen:* Kävijän säilyttämisen seuraaminen auttaa mittaamaan verkkosivuston kykyä säilyttää käyttäjät ajan myötä. Analysoi mittareita, kuten palaavien kävijöiden osuus, vierailujen tiheys tai vierailujen välillä kulunut aika arvioidaksesi kävijän säilyttämistä.</a:t>
            </a:r>
            <a:endParaRPr/>
          </a:p>
          <a:p>
            <a:pPr marL="0" lvl="0" indent="0" algn="l" rtl="0">
              <a:lnSpc>
                <a:spcPct val="115000"/>
              </a:lnSpc>
              <a:spcBef>
                <a:spcPts val="1200"/>
              </a:spcBef>
              <a:spcAft>
                <a:spcPts val="0"/>
              </a:spcAft>
              <a:buClr>
                <a:schemeClr val="dk1"/>
              </a:buClr>
              <a:buSzPts val="1100"/>
              <a:buFont typeface="Arial"/>
              <a:buNone/>
            </a:pPr>
            <a:r>
              <a:rPr lang="en-US"/>
              <a:t>- *Uskollisuusmittarit:* Uskollisuusmittarit antavat oivalluksia käyttäjien sitoutumisesta ja uskollisuudesta. Esimerkkejä ovat käyttäjää kohden tehtyjen istuntojen määrä, keskimääräinen istunnon kesto tai sivuja kohden tehtyjen istuntojen määrä. Näiden mittareiden korkeammat arvot osoittavat suurempaa käyttäjän uskollisuutta ja sitoutumista.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**Uudet käyttäjät vs. palaavat käyttäjät:**</a:t>
            </a:r>
            <a:endParaRPr/>
          </a:p>
          <a:p>
            <a:pPr marL="0" lvl="0" indent="0" algn="l" rtl="0">
              <a:lnSpc>
                <a:spcPct val="115000"/>
              </a:lnSpc>
              <a:spcBef>
                <a:spcPts val="1200"/>
              </a:spcBef>
              <a:spcAft>
                <a:spcPts val="0"/>
              </a:spcAft>
              <a:buClr>
                <a:schemeClr val="dk1"/>
              </a:buClr>
              <a:buSzPts val="1100"/>
              <a:buFont typeface="Arial"/>
              <a:buNone/>
            </a:pPr>
            <a:r>
              <a:rPr lang="en-US"/>
              <a:t>- *Uudet käyttäjät:* Uusien käyttäjien arvioiminen keskittyy ymmärtämään ensimmäistä kertaa verkkosivustollasi vierailevien käyttäjien määrää tiettynä ajanjaksona. Analysoi mittareita, kuten uusien käyttäjien kokonaismäärä, hankinnan lähde tai markkinointikampanjoiden tehokkuus uusien käyttäjien houkuttelemisessa.</a:t>
            </a:r>
            <a:endParaRPr/>
          </a:p>
          <a:p>
            <a:pPr marL="0" lvl="0" indent="0" algn="l" rtl="0">
              <a:lnSpc>
                <a:spcPct val="115000"/>
              </a:lnSpc>
              <a:spcBef>
                <a:spcPts val="1200"/>
              </a:spcBef>
              <a:spcAft>
                <a:spcPts val="0"/>
              </a:spcAft>
              <a:buClr>
                <a:schemeClr val="dk1"/>
              </a:buClr>
              <a:buSzPts val="1100"/>
              <a:buFont typeface="Arial"/>
              <a:buNone/>
            </a:pPr>
            <a:r>
              <a:rPr lang="en-US"/>
              <a:t>- *Palaavat käyttäjät:* Palaavien käyttäjien analysointi liittyy käyttäjien käyttäytymisen ja sitoutumisen arviointiin, jotka ovat aiemmin vierailleet verkkosivustollasi. Ymmärrä mittareita, kuten palaavien käyttäjien osuus, heidän konversioprosenttinsa tai heidän aktiivisuustasoaan verrattuna uusiin käyttäjiin.</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**Kohorttianalyysiraportti:**</a:t>
            </a:r>
            <a:endParaRPr/>
          </a:p>
          <a:p>
            <a:pPr marL="0" lvl="0" indent="0" algn="l" rtl="0">
              <a:lnSpc>
                <a:spcPct val="115000"/>
              </a:lnSpc>
              <a:spcBef>
                <a:spcPts val="1200"/>
              </a:spcBef>
              <a:spcAft>
                <a:spcPts val="0"/>
              </a:spcAft>
              <a:buClr>
                <a:schemeClr val="dk1"/>
              </a:buClr>
              <a:buSzPts val="1100"/>
              <a:buFont typeface="Arial"/>
              <a:buNone/>
            </a:pPr>
            <a:r>
              <a:rPr lang="en-US"/>
              <a:t>- *Kohorttianalyysi:* Kohorttianalyysi liittyy käyttäjien ryhmittelyyn tiettyjen ominaisuuksien tai ajanjaksojen perusteella ja heidän käyttäytymisensä seuraamiseen ajan myötä. Kohorttianalyysiraportit tarjoavat oivalluksia käyttäjien säilyttämisestä, sitoutumisesta ja konversioprosenteista tietyissä kohorteissa. Tämä analyysi auttaa tunnistamaan käyttäjien käyttäytymisen kaavoja, trendejä ja muutoksia.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**Seurantatunnisteiden käyttöönotto verkkosivustolla:**</a:t>
            </a:r>
            <a:endParaRPr/>
          </a:p>
          <a:p>
            <a:pPr marL="0" lvl="0" indent="0" algn="l" rtl="0">
              <a:lnSpc>
                <a:spcPct val="115000"/>
              </a:lnSpc>
              <a:spcBef>
                <a:spcPts val="1200"/>
              </a:spcBef>
              <a:spcAft>
                <a:spcPts val="0"/>
              </a:spcAft>
              <a:buClr>
                <a:schemeClr val="dk1"/>
              </a:buClr>
              <a:buSzPts val="1100"/>
              <a:buFont typeface="Arial"/>
              <a:buNone/>
            </a:pPr>
            <a:r>
              <a:rPr lang="en-US"/>
              <a:t>- *Seurantatunniste:* Seurantatunnisteen, kuten Google Analyticsin seurantakoodin, käyttöönotto verkkosivustollasi on olennaista käyttäjien käyttäytymistiedon keräämiseksi ja analysoimiseksi. Seurantatunniste mahdollistaa kävijän säilyttämisen, uskollisuuden ja muiden asiaankuuluvien mittareiden seurannan. Varmista, että seurantakoodi on oikein toteutettu kaikille verkkosivustosi sivuille tarkan tiedonkeruun varmistamiseksi.</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1200"/>
              </a:spcAft>
              <a:buSzPts val="1100"/>
              <a:buNone/>
            </a:pPr>
            <a:r>
              <a:rPr lang="en-US"/>
              <a:t>Jotta asiakaspidon ja -uskollisuuden arviointi olisi tehokasta, hyödynnä verkoanalytiikan alustasi tarjoamia säilytys- ja uskollisuusmittareita. Tutki raportteja kävijän säilyttämisestä, uusista käyttäjistä, palaavista käyttäjistä ja kohorttianalyysista. Lisäksi varmista, että seurantatunniste on oikein toteutettu tarkkojen tietojen keräämiseksi käyttäjien käyttäytymisestä. Nämä arvioinnit auttavat ymmärtämään käyttäjien sitoutumista, optimoimaan käyttäjäkokemusta ja toteuttamaan strategioita asiakaspidon ja -uskollisuuden parantamiseksi verkkosivustollasi.</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5"/>
        <p:cNvGrpSpPr/>
        <p:nvPr/>
      </p:nvGrpSpPr>
      <p:grpSpPr>
        <a:xfrm>
          <a:off x="0" y="0"/>
          <a:ext cx="0" cy="0"/>
          <a:chOff x="0" y="0"/>
          <a:chExt cx="0" cy="0"/>
        </a:xfrm>
      </p:grpSpPr>
      <p:sp>
        <p:nvSpPr>
          <p:cNvPr id="566" name="Google Shape;566;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7" name="Google Shape;567;p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6" name="Google Shape;576;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5" name="Google Shape;585;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2"/>
        <p:cNvGrpSpPr/>
        <p:nvPr/>
      </p:nvGrpSpPr>
      <p:grpSpPr>
        <a:xfrm>
          <a:off x="0" y="0"/>
          <a:ext cx="0" cy="0"/>
          <a:chOff x="0" y="0"/>
          <a:chExt cx="0" cy="0"/>
        </a:xfrm>
      </p:grpSpPr>
      <p:sp>
        <p:nvSpPr>
          <p:cNvPr id="593" name="Google Shape;593;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4" name="Google Shape;594;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1"/>
        <p:cNvGrpSpPr/>
        <p:nvPr/>
      </p:nvGrpSpPr>
      <p:grpSpPr>
        <a:xfrm>
          <a:off x="0" y="0"/>
          <a:ext cx="0" cy="0"/>
          <a:chOff x="0" y="0"/>
          <a:chExt cx="0" cy="0"/>
        </a:xfrm>
      </p:grpSpPr>
      <p:sp>
        <p:nvSpPr>
          <p:cNvPr id="602" name="Google Shape;602;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3" name="Google Shape;603;p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1" name="Google Shape;611;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6" name="Google Shape;616;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2"/>
        <p:cNvGrpSpPr/>
        <p:nvPr/>
      </p:nvGrpSpPr>
      <p:grpSpPr>
        <a:xfrm>
          <a:off x="0" y="0"/>
          <a:ext cx="0" cy="0"/>
          <a:chOff x="0" y="0"/>
          <a:chExt cx="0" cy="0"/>
        </a:xfrm>
      </p:grpSpPr>
      <p:sp>
        <p:nvSpPr>
          <p:cNvPr id="623" name="Google Shape;623;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4" name="Google Shape;624;p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8"/>
        <p:cNvGrpSpPr/>
        <p:nvPr/>
      </p:nvGrpSpPr>
      <p:grpSpPr>
        <a:xfrm>
          <a:off x="0" y="0"/>
          <a:ext cx="0" cy="0"/>
          <a:chOff x="0" y="0"/>
          <a:chExt cx="0" cy="0"/>
        </a:xfrm>
      </p:grpSpPr>
      <p:sp>
        <p:nvSpPr>
          <p:cNvPr id="629" name="Google Shape;629;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0" name="Google Shape;630;p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4"/>
        <p:cNvGrpSpPr/>
        <p:nvPr/>
      </p:nvGrpSpPr>
      <p:grpSpPr>
        <a:xfrm>
          <a:off x="0" y="0"/>
          <a:ext cx="0" cy="0"/>
          <a:chOff x="0" y="0"/>
          <a:chExt cx="0" cy="0"/>
        </a:xfrm>
      </p:grpSpPr>
      <p:sp>
        <p:nvSpPr>
          <p:cNvPr id="635" name="Google Shape;635;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6" name="Google Shape;636;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1" name="Google Shape;641;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5"/>
        <p:cNvGrpSpPr/>
        <p:nvPr/>
      </p:nvGrpSpPr>
      <p:grpSpPr>
        <a:xfrm>
          <a:off x="0" y="0"/>
          <a:ext cx="0" cy="0"/>
          <a:chOff x="0" y="0"/>
          <a:chExt cx="0" cy="0"/>
        </a:xfrm>
      </p:grpSpPr>
      <p:sp>
        <p:nvSpPr>
          <p:cNvPr id="646" name="Google Shape;646;g2b967566c17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7" name="Google Shape;647;g2b967566c1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g"/><Relationship Id="rId7"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8.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63"/>
          <p:cNvSpPr txBox="1">
            <a:spLocks noGrp="1"/>
          </p:cNvSpPr>
          <p:nvPr>
            <p:ph type="ctrTitle"/>
          </p:nvPr>
        </p:nvSpPr>
        <p:spPr>
          <a:xfrm>
            <a:off x="851520" y="2656925"/>
            <a:ext cx="7945211" cy="251255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7" name="Google Shape;17;p63"/>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63"/>
          <p:cNvPicPr preferRelativeResize="0"/>
          <p:nvPr/>
        </p:nvPicPr>
        <p:blipFill rotWithShape="1">
          <a:blip r:embed="rId3">
            <a:alphaModFix/>
          </a:blip>
          <a:srcRect t="2266" b="2265"/>
          <a:stretch/>
        </p:blipFill>
        <p:spPr>
          <a:xfrm>
            <a:off x="628000" y="623199"/>
            <a:ext cx="2958477" cy="1098780"/>
          </a:xfrm>
          <a:prstGeom prst="rect">
            <a:avLst/>
          </a:prstGeom>
          <a:noFill/>
          <a:ln>
            <a:noFill/>
          </a:ln>
        </p:spPr>
      </p:pic>
      <p:sp>
        <p:nvSpPr>
          <p:cNvPr id="19" name="Google Shape;19;p63"/>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20" name="Google Shape;20;p63"/>
          <p:cNvPicPr preferRelativeResize="0"/>
          <p:nvPr/>
        </p:nvPicPr>
        <p:blipFill rotWithShape="1">
          <a:blip r:embed="rId4">
            <a:alphaModFix/>
          </a:blip>
          <a:srcRect l="3024" r="3022"/>
          <a:stretch/>
        </p:blipFill>
        <p:spPr>
          <a:xfrm>
            <a:off x="433193" y="6037499"/>
            <a:ext cx="2650539" cy="586800"/>
          </a:xfrm>
          <a:prstGeom prst="rect">
            <a:avLst/>
          </a:prstGeom>
          <a:noFill/>
          <a:ln>
            <a:noFill/>
          </a:ln>
        </p:spPr>
      </p:pic>
      <p:pic>
        <p:nvPicPr>
          <p:cNvPr id="21" name="Google Shape;21;p63"/>
          <p:cNvPicPr preferRelativeResize="0"/>
          <p:nvPr/>
        </p:nvPicPr>
        <p:blipFill rotWithShape="1">
          <a:blip r:embed="rId5">
            <a:alphaModFix/>
          </a:blip>
          <a:srcRect/>
          <a:stretch/>
        </p:blipFill>
        <p:spPr>
          <a:xfrm>
            <a:off x="6096001" y="5914443"/>
            <a:ext cx="1033876" cy="730176"/>
          </a:xfrm>
          <a:prstGeom prst="rect">
            <a:avLst/>
          </a:prstGeom>
          <a:noFill/>
          <a:ln>
            <a:noFill/>
          </a:ln>
        </p:spPr>
      </p:pic>
      <p:pic>
        <p:nvPicPr>
          <p:cNvPr id="22" name="Google Shape;22;p63"/>
          <p:cNvPicPr preferRelativeResize="0"/>
          <p:nvPr/>
        </p:nvPicPr>
        <p:blipFill rotWithShape="1">
          <a:blip r:embed="rId6">
            <a:alphaModFix/>
          </a:blip>
          <a:srcRect/>
          <a:stretch/>
        </p:blipFill>
        <p:spPr>
          <a:xfrm>
            <a:off x="7429700" y="6075795"/>
            <a:ext cx="1144197" cy="470599"/>
          </a:xfrm>
          <a:prstGeom prst="rect">
            <a:avLst/>
          </a:prstGeom>
          <a:noFill/>
          <a:ln>
            <a:noFill/>
          </a:ln>
        </p:spPr>
      </p:pic>
      <p:pic>
        <p:nvPicPr>
          <p:cNvPr id="23" name="Google Shape;23;p63"/>
          <p:cNvPicPr preferRelativeResize="0"/>
          <p:nvPr/>
        </p:nvPicPr>
        <p:blipFill rotWithShape="1">
          <a:blip r:embed="rId7">
            <a:alphaModFix/>
          </a:blip>
          <a:srcRect/>
          <a:stretch/>
        </p:blipFill>
        <p:spPr>
          <a:xfrm>
            <a:off x="8967215" y="6079990"/>
            <a:ext cx="1127044" cy="494549"/>
          </a:xfrm>
          <a:prstGeom prst="rect">
            <a:avLst/>
          </a:prstGeom>
          <a:noFill/>
          <a:ln>
            <a:noFill/>
          </a:ln>
        </p:spPr>
      </p:pic>
      <p:pic>
        <p:nvPicPr>
          <p:cNvPr id="24" name="Google Shape;24;p63"/>
          <p:cNvPicPr preferRelativeResize="0"/>
          <p:nvPr/>
        </p:nvPicPr>
        <p:blipFill rotWithShape="1">
          <a:blip r:embed="rId8">
            <a:alphaModFix/>
          </a:blip>
          <a:srcRect/>
          <a:stretch/>
        </p:blipFill>
        <p:spPr>
          <a:xfrm>
            <a:off x="10411237" y="5924019"/>
            <a:ext cx="1425031" cy="649815"/>
          </a:xfrm>
          <a:prstGeom prst="rect">
            <a:avLst/>
          </a:prstGeom>
          <a:noFill/>
          <a:ln>
            <a:noFill/>
          </a:ln>
        </p:spPr>
      </p:pic>
    </p:spTree>
    <p:extLst>
      <p:ext uri="{BB962C8B-B14F-4D97-AF65-F5344CB8AC3E}">
        <p14:creationId xmlns:p14="http://schemas.microsoft.com/office/powerpoint/2010/main" val="198837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25"/>
        <p:cNvGrpSpPr/>
        <p:nvPr/>
      </p:nvGrpSpPr>
      <p:grpSpPr>
        <a:xfrm>
          <a:off x="0" y="0"/>
          <a:ext cx="0" cy="0"/>
          <a:chOff x="0" y="0"/>
          <a:chExt cx="0" cy="0"/>
        </a:xfrm>
      </p:grpSpPr>
      <p:pic>
        <p:nvPicPr>
          <p:cNvPr id="26" name="Google Shape;26;p64"/>
          <p:cNvPicPr preferRelativeResize="0"/>
          <p:nvPr/>
        </p:nvPicPr>
        <p:blipFill rotWithShape="1">
          <a:blip r:embed="rId2">
            <a:alphaModFix/>
          </a:blip>
          <a:srcRect r="63278"/>
          <a:stretch/>
        </p:blipFill>
        <p:spPr>
          <a:xfrm>
            <a:off x="10166419" y="270126"/>
            <a:ext cx="1698957" cy="651223"/>
          </a:xfrm>
          <a:prstGeom prst="rect">
            <a:avLst/>
          </a:prstGeom>
          <a:noFill/>
          <a:ln>
            <a:noFill/>
          </a:ln>
        </p:spPr>
      </p:pic>
      <p:pic>
        <p:nvPicPr>
          <p:cNvPr id="27" name="Google Shape;27;p64"/>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28" name="Google Shape;28;p64"/>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3765737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2" type="obj">
  <p:cSld name="Title and Content 2">
    <p:spTree>
      <p:nvGrpSpPr>
        <p:cNvPr id="1" name="Shape 29"/>
        <p:cNvGrpSpPr/>
        <p:nvPr/>
      </p:nvGrpSpPr>
      <p:grpSpPr>
        <a:xfrm>
          <a:off x="0" y="0"/>
          <a:ext cx="0" cy="0"/>
          <a:chOff x="0" y="0"/>
          <a:chExt cx="0" cy="0"/>
        </a:xfrm>
      </p:grpSpPr>
      <p:pic>
        <p:nvPicPr>
          <p:cNvPr id="30" name="Google Shape;30;p65" descr="A picture containing shape  Description automatically generated"/>
          <p:cNvPicPr preferRelativeResize="0"/>
          <p:nvPr/>
        </p:nvPicPr>
        <p:blipFill rotWithShape="1">
          <a:blip r:embed="rId2">
            <a:alphaModFix amt="27000"/>
          </a:blip>
          <a:srcRect/>
          <a:stretch/>
        </p:blipFill>
        <p:spPr>
          <a:xfrm>
            <a:off x="7944188" y="2718434"/>
            <a:ext cx="5007393" cy="4583039"/>
          </a:xfrm>
          <a:prstGeom prst="rect">
            <a:avLst/>
          </a:prstGeom>
          <a:noFill/>
          <a:ln>
            <a:noFill/>
          </a:ln>
        </p:spPr>
      </p:pic>
      <p:pic>
        <p:nvPicPr>
          <p:cNvPr id="31" name="Google Shape;31;p65"/>
          <p:cNvPicPr preferRelativeResize="0"/>
          <p:nvPr/>
        </p:nvPicPr>
        <p:blipFill rotWithShape="1">
          <a:blip r:embed="rId3">
            <a:alphaModFix/>
          </a:blip>
          <a:srcRect r="63278"/>
          <a:stretch/>
        </p:blipFill>
        <p:spPr>
          <a:xfrm>
            <a:off x="10166419" y="270126"/>
            <a:ext cx="1698957" cy="651223"/>
          </a:xfrm>
          <a:prstGeom prst="rect">
            <a:avLst/>
          </a:prstGeom>
          <a:noFill/>
          <a:ln>
            <a:noFill/>
          </a:ln>
        </p:spPr>
      </p:pic>
      <p:sp>
        <p:nvSpPr>
          <p:cNvPr id="32" name="Google Shape;32;p6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65"/>
          <p:cNvSpPr txBox="1">
            <a:spLocks noGrp="1"/>
          </p:cNvSpPr>
          <p:nvPr>
            <p:ph type="body" idx="1"/>
          </p:nvPr>
        </p:nvSpPr>
        <p:spPr>
          <a:xfrm>
            <a:off x="838200" y="1825625"/>
            <a:ext cx="10515600" cy="511382"/>
          </a:xfrm>
          <a:prstGeom prst="rect">
            <a:avLst/>
          </a:prstGeom>
          <a:noFill/>
          <a:ln>
            <a:noFill/>
          </a:ln>
        </p:spPr>
        <p:txBody>
          <a:bodyPr spcFirstLastPara="1" wrap="square" lIns="91425" tIns="45700" rIns="91425" bIns="45700" anchor="t" anchorCtr="0">
            <a:spAutoFit/>
          </a:bodyPr>
          <a:lstStyle>
            <a:lvl1pPr marL="609585" lvl="0" indent="-304792" algn="l">
              <a:lnSpc>
                <a:spcPct val="90000"/>
              </a:lnSpc>
              <a:spcBef>
                <a:spcPts val="1000"/>
              </a:spcBef>
              <a:spcAft>
                <a:spcPts val="0"/>
              </a:spcAft>
              <a:buClr>
                <a:srgbClr val="161249"/>
              </a:buClr>
              <a:buSzPts val="2100"/>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34" name="Google Shape;34;p65"/>
          <p:cNvPicPr preferRelativeResize="0"/>
          <p:nvPr/>
        </p:nvPicPr>
        <p:blipFill rotWithShape="1">
          <a:blip r:embed="rId4">
            <a:alphaModFix/>
          </a:blip>
          <a:srcRect/>
          <a:stretch/>
        </p:blipFill>
        <p:spPr>
          <a:xfrm>
            <a:off x="-111760" y="6526663"/>
            <a:ext cx="12405360" cy="507896"/>
          </a:xfrm>
          <a:prstGeom prst="rect">
            <a:avLst/>
          </a:prstGeom>
          <a:noFill/>
          <a:ln>
            <a:noFill/>
          </a:ln>
        </p:spPr>
      </p:pic>
      <p:pic>
        <p:nvPicPr>
          <p:cNvPr id="35" name="Google Shape;35;p65"/>
          <p:cNvPicPr preferRelativeResize="0"/>
          <p:nvPr/>
        </p:nvPicPr>
        <p:blipFill rotWithShape="1">
          <a:blip r:embed="rId5">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1780291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6"/>
        <p:cNvGrpSpPr/>
        <p:nvPr/>
      </p:nvGrpSpPr>
      <p:grpSpPr>
        <a:xfrm>
          <a:off x="0" y="0"/>
          <a:ext cx="0" cy="0"/>
          <a:chOff x="0" y="0"/>
          <a:chExt cx="0" cy="0"/>
        </a:xfrm>
      </p:grpSpPr>
      <p:sp>
        <p:nvSpPr>
          <p:cNvPr id="37" name="Google Shape;37;p66"/>
          <p:cNvSpPr txBox="1">
            <a:spLocks noGrp="1"/>
          </p:cNvSpPr>
          <p:nvPr>
            <p:ph type="title"/>
          </p:nvPr>
        </p:nvSpPr>
        <p:spPr>
          <a:xfrm>
            <a:off x="838201"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6"/>
          <p:cNvSpPr txBox="1">
            <a:spLocks noGrp="1"/>
          </p:cNvSpPr>
          <p:nvPr>
            <p:ph type="body" idx="1"/>
          </p:nvPr>
        </p:nvSpPr>
        <p:spPr>
          <a:xfrm>
            <a:off x="5311235" y="910533"/>
            <a:ext cx="6141711" cy="497532"/>
          </a:xfrm>
          <a:prstGeom prst="rect">
            <a:avLst/>
          </a:prstGeom>
          <a:noFill/>
          <a:ln>
            <a:noFill/>
          </a:ln>
        </p:spPr>
        <p:txBody>
          <a:bodyPr spcFirstLastPara="1" wrap="square" lIns="91425" tIns="45700" rIns="91425" bIns="45700" anchor="t" anchorCtr="0">
            <a:spAutoFit/>
          </a:bodyPr>
          <a:lstStyle>
            <a:lvl1pPr marL="609585" lvl="0" indent="-431789" algn="l">
              <a:lnSpc>
                <a:spcPct val="90000"/>
              </a:lnSpc>
              <a:spcBef>
                <a:spcPts val="1000"/>
              </a:spcBef>
              <a:spcAft>
                <a:spcPts val="0"/>
              </a:spcAft>
              <a:buClr>
                <a:schemeClr val="lt1"/>
              </a:buClr>
              <a:buSzPts val="1500"/>
              <a:buFont typeface="Calibri"/>
              <a:buAutoNum type="arabicPeriod"/>
              <a:defRPr sz="2000" b="0">
                <a:solidFill>
                  <a:schemeClr val="lt1"/>
                </a:solidFill>
                <a:latin typeface="Arial"/>
                <a:ea typeface="Arial"/>
                <a:cs typeface="Arial"/>
                <a:sym typeface="Arial"/>
              </a:defRPr>
            </a:lvl1pPr>
            <a:lvl2pPr marL="1219170" lvl="1" indent="-419090" algn="l">
              <a:lnSpc>
                <a:spcPct val="90000"/>
              </a:lnSpc>
              <a:spcBef>
                <a:spcPts val="500"/>
              </a:spcBef>
              <a:spcAft>
                <a:spcPts val="0"/>
              </a:spcAft>
              <a:buClr>
                <a:schemeClr val="lt1"/>
              </a:buClr>
              <a:buSzPts val="1350"/>
              <a:buFont typeface="Calibri"/>
              <a:buAutoNum type="arabicPeriod"/>
              <a:defRPr sz="1800">
                <a:solidFill>
                  <a:schemeClr val="lt1"/>
                </a:solidFill>
                <a:latin typeface="Arial"/>
                <a:ea typeface="Arial"/>
                <a:cs typeface="Arial"/>
                <a:sym typeface="Arial"/>
              </a:defRPr>
            </a:lvl2pPr>
            <a:lvl3pPr marL="1828754" lvl="2" indent="-406390" algn="l">
              <a:lnSpc>
                <a:spcPct val="90000"/>
              </a:lnSpc>
              <a:spcBef>
                <a:spcPts val="500"/>
              </a:spcBef>
              <a:spcAft>
                <a:spcPts val="0"/>
              </a:spcAft>
              <a:buClr>
                <a:schemeClr val="lt1"/>
              </a:buClr>
              <a:buSzPts val="1200"/>
              <a:buFont typeface="Calibri"/>
              <a:buAutoNum type="arabicPeriod"/>
              <a:defRPr sz="1600">
                <a:solidFill>
                  <a:schemeClr val="lt1"/>
                </a:solidFill>
                <a:latin typeface="Arial"/>
                <a:ea typeface="Arial"/>
                <a:cs typeface="Arial"/>
                <a:sym typeface="Arial"/>
              </a:defRPr>
            </a:lvl3pPr>
            <a:lvl4pPr marL="2438339" lvl="3" indent="-393690" algn="l">
              <a:lnSpc>
                <a:spcPct val="90000"/>
              </a:lnSpc>
              <a:spcBef>
                <a:spcPts val="500"/>
              </a:spcBef>
              <a:spcAft>
                <a:spcPts val="0"/>
              </a:spcAft>
              <a:buClr>
                <a:schemeClr val="lt1"/>
              </a:buClr>
              <a:buSzPts val="1050"/>
              <a:buFont typeface="Calibri"/>
              <a:buAutoNum type="arabicPeriod"/>
              <a:defRPr sz="1400">
                <a:solidFill>
                  <a:schemeClr val="lt1"/>
                </a:solidFill>
                <a:latin typeface="Arial"/>
                <a:ea typeface="Arial"/>
                <a:cs typeface="Arial"/>
                <a:sym typeface="Arial"/>
              </a:defRPr>
            </a:lvl4pPr>
            <a:lvl5pPr marL="3047924" lvl="4" indent="-393690" algn="l">
              <a:lnSpc>
                <a:spcPct val="90000"/>
              </a:lnSpc>
              <a:spcBef>
                <a:spcPts val="500"/>
              </a:spcBef>
              <a:spcAft>
                <a:spcPts val="0"/>
              </a:spcAft>
              <a:buClr>
                <a:schemeClr val="lt1"/>
              </a:buClr>
              <a:buSzPts val="1050"/>
              <a:buFont typeface="Calibri"/>
              <a:buAutoNum type="arabicPeriod"/>
              <a:defRPr sz="1400">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39" name="Google Shape;39;p66"/>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66"/>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41" name="Google Shape;41;p66"/>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42" name="Google Shape;42;p66"/>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43" name="Google Shape;43;p66"/>
          <p:cNvPicPr preferRelativeResize="0"/>
          <p:nvPr/>
        </p:nvPicPr>
        <p:blipFill rotWithShape="1">
          <a:blip r:embed="rId6">
            <a:alphaModFix/>
          </a:blip>
          <a:srcRect l="3024" r="3022"/>
          <a:stretch/>
        </p:blipFill>
        <p:spPr>
          <a:xfrm>
            <a:off x="2263456" y="6037499"/>
            <a:ext cx="2650539" cy="586800"/>
          </a:xfrm>
          <a:prstGeom prst="rect">
            <a:avLst/>
          </a:prstGeom>
          <a:noFill/>
          <a:ln>
            <a:noFill/>
          </a:ln>
        </p:spPr>
      </p:pic>
      <p:pic>
        <p:nvPicPr>
          <p:cNvPr id="44" name="Google Shape;44;p66"/>
          <p:cNvPicPr preferRelativeResize="0"/>
          <p:nvPr/>
        </p:nvPicPr>
        <p:blipFill rotWithShape="1">
          <a:blip r:embed="rId7">
            <a:alphaModFix/>
          </a:blip>
          <a:srcRect r="63278"/>
          <a:stretch/>
        </p:blipFill>
        <p:spPr>
          <a:xfrm>
            <a:off x="282250" y="6005289"/>
            <a:ext cx="1698957" cy="651223"/>
          </a:xfrm>
          <a:prstGeom prst="rect">
            <a:avLst/>
          </a:prstGeom>
          <a:noFill/>
          <a:ln>
            <a:noFill/>
          </a:ln>
        </p:spPr>
      </p:pic>
      <p:cxnSp>
        <p:nvCxnSpPr>
          <p:cNvPr id="45" name="Google Shape;45;p66"/>
          <p:cNvCxnSpPr/>
          <p:nvPr/>
        </p:nvCxnSpPr>
        <p:spPr>
          <a:xfrm rot="10800000">
            <a:off x="4977749" y="916442"/>
            <a:ext cx="0" cy="4067039"/>
          </a:xfrm>
          <a:prstGeom prst="straightConnector1">
            <a:avLst/>
          </a:prstGeom>
          <a:noFill/>
          <a:ln w="15875" cap="flat" cmpd="sng">
            <a:solidFill>
              <a:srgbClr val="11AA81"/>
            </a:solidFill>
            <a:prstDash val="solid"/>
            <a:miter lim="800000"/>
            <a:headEnd type="none" w="sm" len="sm"/>
            <a:tailEnd type="none" w="sm" len="sm"/>
          </a:ln>
        </p:spPr>
      </p:cxnSp>
      <p:pic>
        <p:nvPicPr>
          <p:cNvPr id="46" name="Google Shape;46;p66"/>
          <p:cNvPicPr preferRelativeResize="0"/>
          <p:nvPr/>
        </p:nvPicPr>
        <p:blipFill rotWithShape="1">
          <a:blip r:embed="rId8">
            <a:alphaModFix/>
          </a:blip>
          <a:srcRect/>
          <a:stretch/>
        </p:blipFill>
        <p:spPr>
          <a:xfrm>
            <a:off x="10411237" y="5924019"/>
            <a:ext cx="1425031" cy="649815"/>
          </a:xfrm>
          <a:prstGeom prst="rect">
            <a:avLst/>
          </a:prstGeom>
          <a:noFill/>
          <a:ln>
            <a:noFill/>
          </a:ln>
        </p:spPr>
      </p:pic>
    </p:spTree>
    <p:extLst>
      <p:ext uri="{BB962C8B-B14F-4D97-AF65-F5344CB8AC3E}">
        <p14:creationId xmlns:p14="http://schemas.microsoft.com/office/powerpoint/2010/main" val="1088739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7"/>
        <p:cNvGrpSpPr/>
        <p:nvPr/>
      </p:nvGrpSpPr>
      <p:grpSpPr>
        <a:xfrm>
          <a:off x="0" y="0"/>
          <a:ext cx="0" cy="0"/>
          <a:chOff x="0" y="0"/>
          <a:chExt cx="0" cy="0"/>
        </a:xfrm>
      </p:grpSpPr>
      <p:sp>
        <p:nvSpPr>
          <p:cNvPr id="48" name="Google Shape;48;p67"/>
          <p:cNvSpPr/>
          <p:nvPr/>
        </p:nvSpPr>
        <p:spPr>
          <a:xfrm rot="10800000" flipH="1">
            <a:off x="0" y="5915608"/>
            <a:ext cx="12192000" cy="1043328"/>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49" name="Google Shape;49;p67"/>
          <p:cNvPicPr preferRelativeResize="0"/>
          <p:nvPr/>
        </p:nvPicPr>
        <p:blipFill rotWithShape="1">
          <a:blip r:embed="rId3">
            <a:alphaModFix/>
          </a:blip>
          <a:srcRect l="3024" r="3022"/>
          <a:stretch/>
        </p:blipFill>
        <p:spPr>
          <a:xfrm>
            <a:off x="236371" y="6101923"/>
            <a:ext cx="2650539" cy="586800"/>
          </a:xfrm>
          <a:prstGeom prst="rect">
            <a:avLst/>
          </a:prstGeom>
          <a:noFill/>
          <a:ln>
            <a:noFill/>
          </a:ln>
        </p:spPr>
      </p:pic>
      <p:pic>
        <p:nvPicPr>
          <p:cNvPr id="50" name="Google Shape;50;p67"/>
          <p:cNvPicPr preferRelativeResize="0"/>
          <p:nvPr/>
        </p:nvPicPr>
        <p:blipFill rotWithShape="1">
          <a:blip r:embed="rId4">
            <a:alphaModFix/>
          </a:blip>
          <a:srcRect r="63278"/>
          <a:stretch/>
        </p:blipFill>
        <p:spPr>
          <a:xfrm>
            <a:off x="10256674" y="6069711"/>
            <a:ext cx="1698957" cy="651223"/>
          </a:xfrm>
          <a:prstGeom prst="rect">
            <a:avLst/>
          </a:prstGeom>
          <a:noFill/>
          <a:ln>
            <a:noFill/>
          </a:ln>
        </p:spPr>
      </p:pic>
    </p:spTree>
    <p:extLst>
      <p:ext uri="{BB962C8B-B14F-4D97-AF65-F5344CB8AC3E}">
        <p14:creationId xmlns:p14="http://schemas.microsoft.com/office/powerpoint/2010/main" val="1655849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51"/>
        <p:cNvGrpSpPr/>
        <p:nvPr/>
      </p:nvGrpSpPr>
      <p:grpSpPr>
        <a:xfrm>
          <a:off x="0" y="0"/>
          <a:ext cx="0" cy="0"/>
          <a:chOff x="0" y="0"/>
          <a:chExt cx="0" cy="0"/>
        </a:xfrm>
      </p:grpSpPr>
      <p:cxnSp>
        <p:nvCxnSpPr>
          <p:cNvPr id="52" name="Google Shape;52;p68"/>
          <p:cNvCxnSpPr/>
          <p:nvPr/>
        </p:nvCxnSpPr>
        <p:spPr>
          <a:xfrm rot="10800000">
            <a:off x="1120778" y="911921"/>
            <a:ext cx="5231151" cy="0"/>
          </a:xfrm>
          <a:prstGeom prst="straightConnector1">
            <a:avLst/>
          </a:prstGeom>
          <a:noFill/>
          <a:ln w="15875" cap="flat" cmpd="sng">
            <a:solidFill>
              <a:srgbClr val="D12477"/>
            </a:solidFill>
            <a:prstDash val="solid"/>
            <a:miter lim="800000"/>
            <a:headEnd type="none" w="sm" len="sm"/>
            <a:tailEnd type="none" w="sm" len="sm"/>
          </a:ln>
        </p:spPr>
      </p:cxnSp>
      <p:sp>
        <p:nvSpPr>
          <p:cNvPr id="53" name="Google Shape;53;p68"/>
          <p:cNvSpPr txBox="1">
            <a:spLocks noGrp="1"/>
          </p:cNvSpPr>
          <p:nvPr>
            <p:ph type="body" idx="1"/>
          </p:nvPr>
        </p:nvSpPr>
        <p:spPr>
          <a:xfrm>
            <a:off x="1120777" y="417327"/>
            <a:ext cx="8818739" cy="571438"/>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400"/>
              <a:buNone/>
              <a:defRPr sz="32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54" name="Google Shape;54;p68"/>
          <p:cNvSpPr txBox="1">
            <a:spLocks noGrp="1"/>
          </p:cNvSpPr>
          <p:nvPr>
            <p:ph type="body" idx="2"/>
          </p:nvPr>
        </p:nvSpPr>
        <p:spPr>
          <a:xfrm>
            <a:off x="1120777" y="1179731"/>
            <a:ext cx="8818739" cy="3781711"/>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55" name="Google Shape;55;p68"/>
          <p:cNvSpPr/>
          <p:nvPr/>
        </p:nvSpPr>
        <p:spPr>
          <a:xfrm rot="10800000" flipH="1">
            <a:off x="0" y="6074229"/>
            <a:ext cx="12192000" cy="884711"/>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56" name="Google Shape;56;p68"/>
          <p:cNvPicPr preferRelativeResize="0"/>
          <p:nvPr/>
        </p:nvPicPr>
        <p:blipFill rotWithShape="1">
          <a:blip r:embed="rId3">
            <a:alphaModFix/>
          </a:blip>
          <a:srcRect r="63278"/>
          <a:stretch/>
        </p:blipFill>
        <p:spPr>
          <a:xfrm>
            <a:off x="10359312" y="6190973"/>
            <a:ext cx="1698957" cy="651223"/>
          </a:xfrm>
          <a:prstGeom prst="rect">
            <a:avLst/>
          </a:prstGeom>
          <a:noFill/>
          <a:ln>
            <a:noFill/>
          </a:ln>
        </p:spPr>
      </p:pic>
      <p:pic>
        <p:nvPicPr>
          <p:cNvPr id="57" name="Google Shape;57;p68"/>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extLst>
      <p:ext uri="{BB962C8B-B14F-4D97-AF65-F5344CB8AC3E}">
        <p14:creationId xmlns:p14="http://schemas.microsoft.com/office/powerpoint/2010/main" val="1510710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58"/>
        <p:cNvGrpSpPr/>
        <p:nvPr/>
      </p:nvGrpSpPr>
      <p:grpSpPr>
        <a:xfrm>
          <a:off x="0" y="0"/>
          <a:ext cx="0" cy="0"/>
          <a:chOff x="0" y="0"/>
          <a:chExt cx="0" cy="0"/>
        </a:xfrm>
      </p:grpSpPr>
      <p:pic>
        <p:nvPicPr>
          <p:cNvPr id="59" name="Google Shape;59;p69"/>
          <p:cNvPicPr preferRelativeResize="0"/>
          <p:nvPr/>
        </p:nvPicPr>
        <p:blipFill rotWithShape="1">
          <a:blip r:embed="rId2">
            <a:alphaModFix/>
          </a:blip>
          <a:srcRect r="63278"/>
          <a:stretch/>
        </p:blipFill>
        <p:spPr>
          <a:xfrm>
            <a:off x="10246420" y="5916886"/>
            <a:ext cx="1698957" cy="651223"/>
          </a:xfrm>
          <a:prstGeom prst="rect">
            <a:avLst/>
          </a:prstGeom>
          <a:noFill/>
          <a:ln>
            <a:noFill/>
          </a:ln>
        </p:spPr>
      </p:pic>
      <p:sp>
        <p:nvSpPr>
          <p:cNvPr id="60" name="Google Shape;60;p69"/>
          <p:cNvSpPr txBox="1">
            <a:spLocks noGrp="1"/>
          </p:cNvSpPr>
          <p:nvPr>
            <p:ph type="title"/>
          </p:nvPr>
        </p:nvSpPr>
        <p:spPr>
          <a:xfrm>
            <a:off x="838201"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69"/>
          <p:cNvSpPr txBox="1">
            <a:spLocks noGrp="1"/>
          </p:cNvSpPr>
          <p:nvPr>
            <p:ph type="body" idx="1"/>
          </p:nvPr>
        </p:nvSpPr>
        <p:spPr>
          <a:xfrm>
            <a:off x="838201" y="2371033"/>
            <a:ext cx="5422900" cy="2987675"/>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1000"/>
              </a:spcBef>
              <a:spcAft>
                <a:spcPts val="0"/>
              </a:spcAft>
              <a:buClr>
                <a:srgbClr val="161249"/>
              </a:buClr>
              <a:buSzPts val="2100"/>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62" name="Google Shape;62;p69"/>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63" name="Google Shape;63;p69"/>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2978517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yhjä" type="blank">
  <p:cSld name="Tyhjä">
    <p:spTree>
      <p:nvGrpSpPr>
        <p:cNvPr id="1" name="Shape 64"/>
        <p:cNvGrpSpPr/>
        <p:nvPr/>
      </p:nvGrpSpPr>
      <p:grpSpPr>
        <a:xfrm>
          <a:off x="0" y="0"/>
          <a:ext cx="0" cy="0"/>
          <a:chOff x="0" y="0"/>
          <a:chExt cx="0" cy="0"/>
        </a:xfrm>
      </p:grpSpPr>
    </p:spTree>
    <p:extLst>
      <p:ext uri="{BB962C8B-B14F-4D97-AF65-F5344CB8AC3E}">
        <p14:creationId xmlns:p14="http://schemas.microsoft.com/office/powerpoint/2010/main" val="3572500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5"/>
        <p:cNvGrpSpPr/>
        <p:nvPr/>
      </p:nvGrpSpPr>
      <p:grpSpPr>
        <a:xfrm>
          <a:off x="0" y="0"/>
          <a:ext cx="0" cy="0"/>
          <a:chOff x="0" y="0"/>
          <a:chExt cx="0" cy="0"/>
        </a:xfrm>
      </p:grpSpPr>
      <p:sp>
        <p:nvSpPr>
          <p:cNvPr id="66" name="Google Shape;66;p71"/>
          <p:cNvSpPr txBox="1">
            <a:spLocks noGrp="1"/>
          </p:cNvSpPr>
          <p:nvPr>
            <p:ph type="title"/>
          </p:nvPr>
        </p:nvSpPr>
        <p:spPr>
          <a:xfrm>
            <a:off x="1120777" y="1134957"/>
            <a:ext cx="2968832" cy="181103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71"/>
          <p:cNvSpPr txBox="1">
            <a:spLocks noGrp="1"/>
          </p:cNvSpPr>
          <p:nvPr>
            <p:ph type="body" idx="1"/>
          </p:nvPr>
        </p:nvSpPr>
        <p:spPr>
          <a:xfrm>
            <a:off x="1150761" y="3419590"/>
            <a:ext cx="8818739" cy="516039"/>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100"/>
              <a:buNone/>
              <a:defRPr sz="28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68" name="Google Shape;68;p71"/>
          <p:cNvSpPr txBox="1">
            <a:spLocks noGrp="1"/>
          </p:cNvSpPr>
          <p:nvPr>
            <p:ph type="body" idx="2"/>
          </p:nvPr>
        </p:nvSpPr>
        <p:spPr>
          <a:xfrm>
            <a:off x="1150761" y="3975603"/>
            <a:ext cx="8818739" cy="968428"/>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69" name="Google Shape;69;p71"/>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cxnSp>
        <p:nvCxnSpPr>
          <p:cNvPr id="70" name="Google Shape;70;p71"/>
          <p:cNvCxnSpPr/>
          <p:nvPr/>
        </p:nvCxnSpPr>
        <p:spPr>
          <a:xfrm rot="10800000">
            <a:off x="1120778" y="2945995"/>
            <a:ext cx="5231151" cy="0"/>
          </a:xfrm>
          <a:prstGeom prst="straightConnector1">
            <a:avLst/>
          </a:prstGeom>
          <a:noFill/>
          <a:ln w="15875" cap="flat" cmpd="sng">
            <a:solidFill>
              <a:srgbClr val="11AA81"/>
            </a:solidFill>
            <a:prstDash val="solid"/>
            <a:miter lim="800000"/>
            <a:headEnd type="none" w="sm" len="sm"/>
            <a:tailEnd type="none" w="sm" len="sm"/>
          </a:ln>
        </p:spPr>
      </p:cxnSp>
      <p:pic>
        <p:nvPicPr>
          <p:cNvPr id="71" name="Google Shape;71;p71"/>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72" name="Google Shape;72;p71"/>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73" name="Google Shape;73;p71"/>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74" name="Google Shape;74;p71"/>
          <p:cNvPicPr preferRelativeResize="0"/>
          <p:nvPr/>
        </p:nvPicPr>
        <p:blipFill rotWithShape="1">
          <a:blip r:embed="rId6">
            <a:alphaModFix/>
          </a:blip>
          <a:srcRect r="63278"/>
          <a:stretch/>
        </p:blipFill>
        <p:spPr>
          <a:xfrm>
            <a:off x="282250" y="6005289"/>
            <a:ext cx="1698957" cy="651223"/>
          </a:xfrm>
          <a:prstGeom prst="rect">
            <a:avLst/>
          </a:prstGeom>
          <a:noFill/>
          <a:ln>
            <a:noFill/>
          </a:ln>
        </p:spPr>
      </p:pic>
      <p:pic>
        <p:nvPicPr>
          <p:cNvPr id="75" name="Google Shape;75;p71"/>
          <p:cNvPicPr preferRelativeResize="0"/>
          <p:nvPr/>
        </p:nvPicPr>
        <p:blipFill rotWithShape="1">
          <a:blip r:embed="rId7">
            <a:alphaModFix/>
          </a:blip>
          <a:srcRect/>
          <a:stretch/>
        </p:blipFill>
        <p:spPr>
          <a:xfrm>
            <a:off x="10411237" y="5924019"/>
            <a:ext cx="1425031" cy="649815"/>
          </a:xfrm>
          <a:prstGeom prst="rect">
            <a:avLst/>
          </a:prstGeom>
          <a:noFill/>
          <a:ln>
            <a:noFill/>
          </a:ln>
        </p:spPr>
      </p:pic>
      <p:pic>
        <p:nvPicPr>
          <p:cNvPr id="76" name="Google Shape;76;p71"/>
          <p:cNvPicPr preferRelativeResize="0"/>
          <p:nvPr/>
        </p:nvPicPr>
        <p:blipFill rotWithShape="1">
          <a:blip r:embed="rId8">
            <a:alphaModFix/>
          </a:blip>
          <a:srcRect l="3024" r="3022"/>
          <a:stretch/>
        </p:blipFill>
        <p:spPr>
          <a:xfrm>
            <a:off x="2263456" y="6037499"/>
            <a:ext cx="2650539" cy="586800"/>
          </a:xfrm>
          <a:prstGeom prst="rect">
            <a:avLst/>
          </a:prstGeom>
          <a:noFill/>
          <a:ln>
            <a:noFill/>
          </a:ln>
        </p:spPr>
      </p:pic>
    </p:spTree>
    <p:extLst>
      <p:ext uri="{BB962C8B-B14F-4D97-AF65-F5344CB8AC3E}">
        <p14:creationId xmlns:p14="http://schemas.microsoft.com/office/powerpoint/2010/main" val="34932381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7"/>
        <p:cNvGrpSpPr/>
        <p:nvPr/>
      </p:nvGrpSpPr>
      <p:grpSpPr>
        <a:xfrm>
          <a:off x="0" y="0"/>
          <a:ext cx="0" cy="0"/>
          <a:chOff x="0" y="0"/>
          <a:chExt cx="0" cy="0"/>
        </a:xfrm>
      </p:grpSpPr>
      <p:sp>
        <p:nvSpPr>
          <p:cNvPr id="78" name="Google Shape;78;p72"/>
          <p:cNvSpPr txBox="1">
            <a:spLocks noGrp="1"/>
          </p:cNvSpPr>
          <p:nvPr>
            <p:ph type="title"/>
          </p:nvPr>
        </p:nvSpPr>
        <p:spPr>
          <a:xfrm>
            <a:off x="1120777" y="1134957"/>
            <a:ext cx="2968832" cy="181103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72"/>
          <p:cNvSpPr txBox="1">
            <a:spLocks noGrp="1"/>
          </p:cNvSpPr>
          <p:nvPr>
            <p:ph type="body" idx="1"/>
          </p:nvPr>
        </p:nvSpPr>
        <p:spPr>
          <a:xfrm>
            <a:off x="1150761" y="3419590"/>
            <a:ext cx="8818739" cy="516039"/>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100"/>
              <a:buNone/>
              <a:defRPr sz="28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80" name="Google Shape;80;p72"/>
          <p:cNvSpPr txBox="1">
            <a:spLocks noGrp="1"/>
          </p:cNvSpPr>
          <p:nvPr>
            <p:ph type="body" idx="2"/>
          </p:nvPr>
        </p:nvSpPr>
        <p:spPr>
          <a:xfrm>
            <a:off x="1150761" y="3975603"/>
            <a:ext cx="8818739" cy="968428"/>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81" name="Google Shape;81;p72"/>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cxnSp>
        <p:nvCxnSpPr>
          <p:cNvPr id="82" name="Google Shape;82;p72"/>
          <p:cNvCxnSpPr/>
          <p:nvPr/>
        </p:nvCxnSpPr>
        <p:spPr>
          <a:xfrm rot="10800000">
            <a:off x="1120778" y="2945995"/>
            <a:ext cx="5231151" cy="0"/>
          </a:xfrm>
          <a:prstGeom prst="straightConnector1">
            <a:avLst/>
          </a:prstGeom>
          <a:noFill/>
          <a:ln w="15875" cap="flat" cmpd="sng">
            <a:solidFill>
              <a:srgbClr val="F39200"/>
            </a:solidFill>
            <a:prstDash val="solid"/>
            <a:miter lim="800000"/>
            <a:headEnd type="none" w="sm" len="sm"/>
            <a:tailEnd type="none" w="sm" len="sm"/>
          </a:ln>
        </p:spPr>
      </p:cxnSp>
      <p:pic>
        <p:nvPicPr>
          <p:cNvPr id="83" name="Google Shape;83;p72"/>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84" name="Google Shape;84;p72"/>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85" name="Google Shape;85;p72"/>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86" name="Google Shape;86;p72"/>
          <p:cNvPicPr preferRelativeResize="0"/>
          <p:nvPr/>
        </p:nvPicPr>
        <p:blipFill rotWithShape="1">
          <a:blip r:embed="rId6">
            <a:alphaModFix/>
          </a:blip>
          <a:srcRect r="63278"/>
          <a:stretch/>
        </p:blipFill>
        <p:spPr>
          <a:xfrm>
            <a:off x="282250" y="6005289"/>
            <a:ext cx="1698957" cy="651223"/>
          </a:xfrm>
          <a:prstGeom prst="rect">
            <a:avLst/>
          </a:prstGeom>
          <a:noFill/>
          <a:ln>
            <a:noFill/>
          </a:ln>
        </p:spPr>
      </p:pic>
      <p:pic>
        <p:nvPicPr>
          <p:cNvPr id="87" name="Google Shape;87;p72"/>
          <p:cNvPicPr preferRelativeResize="0"/>
          <p:nvPr/>
        </p:nvPicPr>
        <p:blipFill rotWithShape="1">
          <a:blip r:embed="rId7">
            <a:alphaModFix/>
          </a:blip>
          <a:srcRect/>
          <a:stretch/>
        </p:blipFill>
        <p:spPr>
          <a:xfrm>
            <a:off x="10411237" y="5924019"/>
            <a:ext cx="1425031" cy="649815"/>
          </a:xfrm>
          <a:prstGeom prst="rect">
            <a:avLst/>
          </a:prstGeom>
          <a:noFill/>
          <a:ln>
            <a:noFill/>
          </a:ln>
        </p:spPr>
      </p:pic>
      <p:pic>
        <p:nvPicPr>
          <p:cNvPr id="88" name="Google Shape;88;p72"/>
          <p:cNvPicPr preferRelativeResize="0"/>
          <p:nvPr/>
        </p:nvPicPr>
        <p:blipFill rotWithShape="1">
          <a:blip r:embed="rId8">
            <a:alphaModFix/>
          </a:blip>
          <a:srcRect l="3024" r="3022"/>
          <a:stretch/>
        </p:blipFill>
        <p:spPr>
          <a:xfrm>
            <a:off x="2263456" y="6037499"/>
            <a:ext cx="2650539" cy="586800"/>
          </a:xfrm>
          <a:prstGeom prst="rect">
            <a:avLst/>
          </a:prstGeom>
          <a:noFill/>
          <a:ln>
            <a:noFill/>
          </a:ln>
        </p:spPr>
      </p:pic>
    </p:spTree>
    <p:extLst>
      <p:ext uri="{BB962C8B-B14F-4D97-AF65-F5344CB8AC3E}">
        <p14:creationId xmlns:p14="http://schemas.microsoft.com/office/powerpoint/2010/main" val="3671056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9"/>
        <p:cNvGrpSpPr/>
        <p:nvPr/>
      </p:nvGrpSpPr>
      <p:grpSpPr>
        <a:xfrm>
          <a:off x="0" y="0"/>
          <a:ext cx="0" cy="0"/>
          <a:chOff x="0" y="0"/>
          <a:chExt cx="0" cy="0"/>
        </a:xfrm>
      </p:grpSpPr>
      <p:sp>
        <p:nvSpPr>
          <p:cNvPr id="90" name="Google Shape;90;p73"/>
          <p:cNvSpPr txBox="1">
            <a:spLocks noGrp="1"/>
          </p:cNvSpPr>
          <p:nvPr>
            <p:ph type="title"/>
          </p:nvPr>
        </p:nvSpPr>
        <p:spPr>
          <a:xfrm>
            <a:off x="1120777" y="1134957"/>
            <a:ext cx="2968832" cy="181103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73"/>
          <p:cNvSpPr txBox="1">
            <a:spLocks noGrp="1"/>
          </p:cNvSpPr>
          <p:nvPr>
            <p:ph type="body" idx="1"/>
          </p:nvPr>
        </p:nvSpPr>
        <p:spPr>
          <a:xfrm>
            <a:off x="1150761" y="3419590"/>
            <a:ext cx="8818739" cy="516039"/>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100"/>
              <a:buNone/>
              <a:defRPr sz="28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92" name="Google Shape;92;p73"/>
          <p:cNvSpPr txBox="1">
            <a:spLocks noGrp="1"/>
          </p:cNvSpPr>
          <p:nvPr>
            <p:ph type="body" idx="2"/>
          </p:nvPr>
        </p:nvSpPr>
        <p:spPr>
          <a:xfrm>
            <a:off x="1150761" y="3975603"/>
            <a:ext cx="8818739" cy="968428"/>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93" name="Google Shape;93;p73"/>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cxnSp>
        <p:nvCxnSpPr>
          <p:cNvPr id="94" name="Google Shape;94;p73"/>
          <p:cNvCxnSpPr/>
          <p:nvPr/>
        </p:nvCxnSpPr>
        <p:spPr>
          <a:xfrm rot="10800000">
            <a:off x="1120778" y="2945995"/>
            <a:ext cx="5231151" cy="0"/>
          </a:xfrm>
          <a:prstGeom prst="straightConnector1">
            <a:avLst/>
          </a:prstGeom>
          <a:noFill/>
          <a:ln w="15875" cap="flat" cmpd="sng">
            <a:solidFill>
              <a:srgbClr val="D12477"/>
            </a:solidFill>
            <a:prstDash val="solid"/>
            <a:miter lim="800000"/>
            <a:headEnd type="none" w="sm" len="sm"/>
            <a:tailEnd type="none" w="sm" len="sm"/>
          </a:ln>
        </p:spPr>
      </p:cxnSp>
      <p:pic>
        <p:nvPicPr>
          <p:cNvPr id="95" name="Google Shape;95;p73"/>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96" name="Google Shape;96;p73"/>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97" name="Google Shape;97;p73"/>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98" name="Google Shape;98;p73"/>
          <p:cNvPicPr preferRelativeResize="0"/>
          <p:nvPr/>
        </p:nvPicPr>
        <p:blipFill rotWithShape="1">
          <a:blip r:embed="rId6">
            <a:alphaModFix/>
          </a:blip>
          <a:srcRect r="63278"/>
          <a:stretch/>
        </p:blipFill>
        <p:spPr>
          <a:xfrm>
            <a:off x="282250" y="6005289"/>
            <a:ext cx="1698957" cy="651223"/>
          </a:xfrm>
          <a:prstGeom prst="rect">
            <a:avLst/>
          </a:prstGeom>
          <a:noFill/>
          <a:ln>
            <a:noFill/>
          </a:ln>
        </p:spPr>
      </p:pic>
      <p:pic>
        <p:nvPicPr>
          <p:cNvPr id="99" name="Google Shape;99;p73"/>
          <p:cNvPicPr preferRelativeResize="0"/>
          <p:nvPr/>
        </p:nvPicPr>
        <p:blipFill rotWithShape="1">
          <a:blip r:embed="rId7">
            <a:alphaModFix/>
          </a:blip>
          <a:srcRect/>
          <a:stretch/>
        </p:blipFill>
        <p:spPr>
          <a:xfrm>
            <a:off x="10411237" y="5924019"/>
            <a:ext cx="1425031" cy="649815"/>
          </a:xfrm>
          <a:prstGeom prst="rect">
            <a:avLst/>
          </a:prstGeom>
          <a:noFill/>
          <a:ln>
            <a:noFill/>
          </a:ln>
        </p:spPr>
      </p:pic>
      <p:pic>
        <p:nvPicPr>
          <p:cNvPr id="100" name="Google Shape;100;p73"/>
          <p:cNvPicPr preferRelativeResize="0"/>
          <p:nvPr/>
        </p:nvPicPr>
        <p:blipFill rotWithShape="1">
          <a:blip r:embed="rId8">
            <a:alphaModFix/>
          </a:blip>
          <a:srcRect l="3024" r="3022"/>
          <a:stretch/>
        </p:blipFill>
        <p:spPr>
          <a:xfrm>
            <a:off x="2263456" y="6037499"/>
            <a:ext cx="2650539" cy="586800"/>
          </a:xfrm>
          <a:prstGeom prst="rect">
            <a:avLst/>
          </a:prstGeom>
          <a:noFill/>
          <a:ln>
            <a:noFill/>
          </a:ln>
        </p:spPr>
      </p:pic>
    </p:spTree>
    <p:extLst>
      <p:ext uri="{BB962C8B-B14F-4D97-AF65-F5344CB8AC3E}">
        <p14:creationId xmlns:p14="http://schemas.microsoft.com/office/powerpoint/2010/main" val="11680449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01"/>
        <p:cNvGrpSpPr/>
        <p:nvPr/>
      </p:nvGrpSpPr>
      <p:grpSpPr>
        <a:xfrm>
          <a:off x="0" y="0"/>
          <a:ext cx="0" cy="0"/>
          <a:chOff x="0" y="0"/>
          <a:chExt cx="0" cy="0"/>
        </a:xfrm>
      </p:grpSpPr>
      <p:sp>
        <p:nvSpPr>
          <p:cNvPr id="102" name="Google Shape;102;p74"/>
          <p:cNvSpPr txBox="1">
            <a:spLocks noGrp="1"/>
          </p:cNvSpPr>
          <p:nvPr>
            <p:ph type="body" idx="1"/>
          </p:nvPr>
        </p:nvSpPr>
        <p:spPr>
          <a:xfrm>
            <a:off x="1120777" y="433106"/>
            <a:ext cx="8818739" cy="571438"/>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400"/>
              <a:buNone/>
              <a:defRPr sz="32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103" name="Google Shape;103;p74"/>
          <p:cNvSpPr txBox="1">
            <a:spLocks noGrp="1"/>
          </p:cNvSpPr>
          <p:nvPr>
            <p:ph type="body" idx="2"/>
          </p:nvPr>
        </p:nvSpPr>
        <p:spPr>
          <a:xfrm>
            <a:off x="1120777" y="1183690"/>
            <a:ext cx="8818739" cy="3817815"/>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104" name="Google Shape;104;p74"/>
          <p:cNvSpPr/>
          <p:nvPr/>
        </p:nvSpPr>
        <p:spPr>
          <a:xfrm rot="10800000" flipH="1">
            <a:off x="0" y="6074229"/>
            <a:ext cx="12192000" cy="884711"/>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cxnSp>
        <p:nvCxnSpPr>
          <p:cNvPr id="105" name="Google Shape;105;p74"/>
          <p:cNvCxnSpPr/>
          <p:nvPr/>
        </p:nvCxnSpPr>
        <p:spPr>
          <a:xfrm rot="10800000">
            <a:off x="1120778" y="930583"/>
            <a:ext cx="5231151" cy="0"/>
          </a:xfrm>
          <a:prstGeom prst="straightConnector1">
            <a:avLst/>
          </a:prstGeom>
          <a:noFill/>
          <a:ln w="15875" cap="flat" cmpd="sng">
            <a:solidFill>
              <a:srgbClr val="11AA81"/>
            </a:solidFill>
            <a:prstDash val="solid"/>
            <a:miter lim="800000"/>
            <a:headEnd type="none" w="sm" len="sm"/>
            <a:tailEnd type="none" w="sm" len="sm"/>
          </a:ln>
        </p:spPr>
      </p:cxnSp>
      <p:pic>
        <p:nvPicPr>
          <p:cNvPr id="106" name="Google Shape;106;p74"/>
          <p:cNvPicPr preferRelativeResize="0"/>
          <p:nvPr/>
        </p:nvPicPr>
        <p:blipFill rotWithShape="1">
          <a:blip r:embed="rId3">
            <a:alphaModFix/>
          </a:blip>
          <a:srcRect r="63278"/>
          <a:stretch/>
        </p:blipFill>
        <p:spPr>
          <a:xfrm>
            <a:off x="10359312" y="6190973"/>
            <a:ext cx="1698957" cy="651223"/>
          </a:xfrm>
          <a:prstGeom prst="rect">
            <a:avLst/>
          </a:prstGeom>
          <a:noFill/>
          <a:ln>
            <a:noFill/>
          </a:ln>
        </p:spPr>
      </p:pic>
      <p:pic>
        <p:nvPicPr>
          <p:cNvPr id="107" name="Google Shape;107;p74"/>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extLst>
      <p:ext uri="{BB962C8B-B14F-4D97-AF65-F5344CB8AC3E}">
        <p14:creationId xmlns:p14="http://schemas.microsoft.com/office/powerpoint/2010/main" val="42526047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8"/>
        <p:cNvGrpSpPr/>
        <p:nvPr/>
      </p:nvGrpSpPr>
      <p:grpSpPr>
        <a:xfrm>
          <a:off x="0" y="0"/>
          <a:ext cx="0" cy="0"/>
          <a:chOff x="0" y="0"/>
          <a:chExt cx="0" cy="0"/>
        </a:xfrm>
      </p:grpSpPr>
      <p:sp>
        <p:nvSpPr>
          <p:cNvPr id="109" name="Google Shape;109;p75"/>
          <p:cNvSpPr txBox="1">
            <a:spLocks noGrp="1"/>
          </p:cNvSpPr>
          <p:nvPr>
            <p:ph type="body" idx="1"/>
          </p:nvPr>
        </p:nvSpPr>
        <p:spPr>
          <a:xfrm>
            <a:off x="1120777" y="417327"/>
            <a:ext cx="8818739" cy="571438"/>
          </a:xfrm>
          <a:prstGeom prst="rect">
            <a:avLst/>
          </a:prstGeom>
          <a:noFill/>
          <a:ln>
            <a:noFill/>
          </a:ln>
        </p:spPr>
        <p:txBody>
          <a:bodyPr spcFirstLastPara="1" wrap="square" lIns="0" tIns="0" rIns="0" bIns="0" anchor="t" anchorCtr="0">
            <a:spAutoFit/>
          </a:bodyPr>
          <a:lstStyle>
            <a:lvl1pPr marL="609585" lvl="0" indent="-304792" algn="l">
              <a:lnSpc>
                <a:spcPct val="90000"/>
              </a:lnSpc>
              <a:spcBef>
                <a:spcPts val="1000"/>
              </a:spcBef>
              <a:spcAft>
                <a:spcPts val="0"/>
              </a:spcAft>
              <a:buClr>
                <a:schemeClr val="lt1"/>
              </a:buClr>
              <a:buSzPts val="2400"/>
              <a:buNone/>
              <a:defRPr sz="3200" b="1">
                <a:solidFill>
                  <a:schemeClr val="lt1"/>
                </a:solidFill>
                <a:latin typeface="Arial"/>
                <a:ea typeface="Arial"/>
                <a:cs typeface="Arial"/>
                <a:sym typeface="Arial"/>
              </a:defRPr>
            </a:lvl1pPr>
            <a:lvl2pPr marL="1219170" lvl="1" indent="-304792" algn="l">
              <a:lnSpc>
                <a:spcPct val="90000"/>
              </a:lnSpc>
              <a:spcBef>
                <a:spcPts val="500"/>
              </a:spcBef>
              <a:spcAft>
                <a:spcPts val="0"/>
              </a:spcAft>
              <a:buClr>
                <a:srgbClr val="161249"/>
              </a:buClr>
              <a:buSzPts val="1500"/>
              <a:buNone/>
              <a:defRPr sz="2000" b="1"/>
            </a:lvl2pPr>
            <a:lvl3pPr marL="1828754" lvl="2" indent="-304792" algn="l">
              <a:lnSpc>
                <a:spcPct val="90000"/>
              </a:lnSpc>
              <a:spcBef>
                <a:spcPts val="500"/>
              </a:spcBef>
              <a:spcAft>
                <a:spcPts val="0"/>
              </a:spcAft>
              <a:buClr>
                <a:srgbClr val="161249"/>
              </a:buClr>
              <a:buSzPts val="1350"/>
              <a:buNone/>
              <a:defRPr sz="1800" b="1"/>
            </a:lvl3pPr>
            <a:lvl4pPr marL="2438339" lvl="3" indent="-304792" algn="l">
              <a:lnSpc>
                <a:spcPct val="90000"/>
              </a:lnSpc>
              <a:spcBef>
                <a:spcPts val="500"/>
              </a:spcBef>
              <a:spcAft>
                <a:spcPts val="0"/>
              </a:spcAft>
              <a:buClr>
                <a:srgbClr val="161249"/>
              </a:buClr>
              <a:buSzPts val="1200"/>
              <a:buNone/>
              <a:defRPr sz="1600" b="1"/>
            </a:lvl4pPr>
            <a:lvl5pPr marL="3047924" lvl="4" indent="-304792" algn="l">
              <a:lnSpc>
                <a:spcPct val="90000"/>
              </a:lnSpc>
              <a:spcBef>
                <a:spcPts val="500"/>
              </a:spcBef>
              <a:spcAft>
                <a:spcPts val="0"/>
              </a:spcAft>
              <a:buClr>
                <a:srgbClr val="161249"/>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110" name="Google Shape;110;p75"/>
          <p:cNvSpPr txBox="1">
            <a:spLocks noGrp="1"/>
          </p:cNvSpPr>
          <p:nvPr>
            <p:ph type="body" idx="2"/>
          </p:nvPr>
        </p:nvSpPr>
        <p:spPr>
          <a:xfrm>
            <a:off x="1120777" y="1179731"/>
            <a:ext cx="8818739" cy="3781711"/>
          </a:xfrm>
          <a:prstGeom prst="rect">
            <a:avLst/>
          </a:prstGeom>
          <a:noFill/>
          <a:ln>
            <a:noFill/>
          </a:ln>
        </p:spPr>
        <p:txBody>
          <a:bodyPr spcFirstLastPara="1" wrap="square" lIns="0" tIns="0" rIns="0" bIns="0" anchor="t" anchorCtr="0">
            <a:noAutofit/>
          </a:bodyPr>
          <a:lstStyle>
            <a:lvl1pPr marL="609585" lvl="0" indent="-304792" algn="l">
              <a:lnSpc>
                <a:spcPct val="108000"/>
              </a:lnSpc>
              <a:spcBef>
                <a:spcPts val="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500"/>
              <a:buNone/>
              <a:defRPr>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350"/>
              <a:buNone/>
              <a:defRPr>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cxnSp>
        <p:nvCxnSpPr>
          <p:cNvPr id="111" name="Google Shape;111;p75"/>
          <p:cNvCxnSpPr/>
          <p:nvPr/>
        </p:nvCxnSpPr>
        <p:spPr>
          <a:xfrm rot="10800000">
            <a:off x="1120778" y="912405"/>
            <a:ext cx="5231151" cy="0"/>
          </a:xfrm>
          <a:prstGeom prst="straightConnector1">
            <a:avLst/>
          </a:prstGeom>
          <a:noFill/>
          <a:ln w="15875" cap="flat" cmpd="sng">
            <a:solidFill>
              <a:srgbClr val="F39200"/>
            </a:solidFill>
            <a:prstDash val="solid"/>
            <a:miter lim="800000"/>
            <a:headEnd type="none" w="sm" len="sm"/>
            <a:tailEnd type="none" w="sm" len="sm"/>
          </a:ln>
        </p:spPr>
      </p:cxnSp>
      <p:sp>
        <p:nvSpPr>
          <p:cNvPr id="112" name="Google Shape;112;p75"/>
          <p:cNvSpPr/>
          <p:nvPr/>
        </p:nvSpPr>
        <p:spPr>
          <a:xfrm rot="10800000" flipH="1">
            <a:off x="0" y="6074229"/>
            <a:ext cx="12192000" cy="884711"/>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113" name="Google Shape;113;p75"/>
          <p:cNvPicPr preferRelativeResize="0"/>
          <p:nvPr/>
        </p:nvPicPr>
        <p:blipFill rotWithShape="1">
          <a:blip r:embed="rId3">
            <a:alphaModFix/>
          </a:blip>
          <a:srcRect r="63278"/>
          <a:stretch/>
        </p:blipFill>
        <p:spPr>
          <a:xfrm>
            <a:off x="10359312" y="6190973"/>
            <a:ext cx="1698957" cy="651223"/>
          </a:xfrm>
          <a:prstGeom prst="rect">
            <a:avLst/>
          </a:prstGeom>
          <a:noFill/>
          <a:ln>
            <a:noFill/>
          </a:ln>
        </p:spPr>
      </p:pic>
      <p:pic>
        <p:nvPicPr>
          <p:cNvPr id="114" name="Google Shape;114;p75"/>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extLst>
      <p:ext uri="{BB962C8B-B14F-4D97-AF65-F5344CB8AC3E}">
        <p14:creationId xmlns:p14="http://schemas.microsoft.com/office/powerpoint/2010/main" val="42466940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Title and Content 1">
  <p:cSld name="Title and Content 1">
    <p:spTree>
      <p:nvGrpSpPr>
        <p:cNvPr id="1" name="Shape 115"/>
        <p:cNvGrpSpPr/>
        <p:nvPr/>
      </p:nvGrpSpPr>
      <p:grpSpPr>
        <a:xfrm>
          <a:off x="0" y="0"/>
          <a:ext cx="0" cy="0"/>
          <a:chOff x="0" y="0"/>
          <a:chExt cx="0" cy="0"/>
        </a:xfrm>
      </p:grpSpPr>
      <p:pic>
        <p:nvPicPr>
          <p:cNvPr id="116" name="Google Shape;116;p76"/>
          <p:cNvPicPr preferRelativeResize="0"/>
          <p:nvPr/>
        </p:nvPicPr>
        <p:blipFill rotWithShape="1">
          <a:blip r:embed="rId2">
            <a:alphaModFix/>
          </a:blip>
          <a:srcRect r="63278"/>
          <a:stretch/>
        </p:blipFill>
        <p:spPr>
          <a:xfrm>
            <a:off x="10166419" y="270126"/>
            <a:ext cx="1698957" cy="651223"/>
          </a:xfrm>
          <a:prstGeom prst="rect">
            <a:avLst/>
          </a:prstGeom>
          <a:noFill/>
          <a:ln>
            <a:noFill/>
          </a:ln>
        </p:spPr>
      </p:pic>
      <p:sp>
        <p:nvSpPr>
          <p:cNvPr id="117" name="Google Shape;117;p7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8" name="Google Shape;118;p76"/>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1000"/>
              </a:spcBef>
              <a:spcAft>
                <a:spcPts val="0"/>
              </a:spcAft>
              <a:buClr>
                <a:srgbClr val="161249"/>
              </a:buClr>
              <a:buSzPts val="2100"/>
              <a:buFont typeface="Arial"/>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119" name="Google Shape;119;p76"/>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120" name="Google Shape;120;p76"/>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9716005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21"/>
        <p:cNvGrpSpPr/>
        <p:nvPr/>
      </p:nvGrpSpPr>
      <p:grpSpPr>
        <a:xfrm>
          <a:off x="0" y="0"/>
          <a:ext cx="0" cy="0"/>
          <a:chOff x="0" y="0"/>
          <a:chExt cx="0" cy="0"/>
        </a:xfrm>
      </p:grpSpPr>
      <p:pic>
        <p:nvPicPr>
          <p:cNvPr id="122" name="Google Shape;122;p77"/>
          <p:cNvPicPr preferRelativeResize="0"/>
          <p:nvPr/>
        </p:nvPicPr>
        <p:blipFill rotWithShape="1">
          <a:blip r:embed="rId2">
            <a:alphaModFix/>
          </a:blip>
          <a:srcRect r="63278"/>
          <a:stretch/>
        </p:blipFill>
        <p:spPr>
          <a:xfrm>
            <a:off x="5529884" y="5916989"/>
            <a:ext cx="1698957" cy="651223"/>
          </a:xfrm>
          <a:prstGeom prst="rect">
            <a:avLst/>
          </a:prstGeom>
          <a:noFill/>
          <a:ln>
            <a:noFill/>
          </a:ln>
        </p:spPr>
      </p:pic>
      <p:sp>
        <p:nvSpPr>
          <p:cNvPr id="123" name="Google Shape;123;p77"/>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4" name="Google Shape;124;p77"/>
          <p:cNvSpPr txBox="1">
            <a:spLocks noGrp="1"/>
          </p:cNvSpPr>
          <p:nvPr>
            <p:ph type="body" idx="1"/>
          </p:nvPr>
        </p:nvSpPr>
        <p:spPr>
          <a:xfrm>
            <a:off x="838200" y="2371033"/>
            <a:ext cx="6248400" cy="511382"/>
          </a:xfrm>
          <a:prstGeom prst="rect">
            <a:avLst/>
          </a:prstGeom>
          <a:noFill/>
          <a:ln>
            <a:noFill/>
          </a:ln>
        </p:spPr>
        <p:txBody>
          <a:bodyPr spcFirstLastPara="1" wrap="square" lIns="91425" tIns="45700" rIns="91425" bIns="45700" anchor="t" anchorCtr="0">
            <a:spAutoFit/>
          </a:bodyPr>
          <a:lstStyle>
            <a:lvl1pPr marL="609585" lvl="0" indent="-304792" algn="l">
              <a:lnSpc>
                <a:spcPct val="90000"/>
              </a:lnSpc>
              <a:spcBef>
                <a:spcPts val="1000"/>
              </a:spcBef>
              <a:spcAft>
                <a:spcPts val="0"/>
              </a:spcAft>
              <a:buClr>
                <a:srgbClr val="161249"/>
              </a:buClr>
              <a:buSzPts val="2100"/>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125" name="Google Shape;125;p77"/>
          <p:cNvSpPr>
            <a:spLocks noGrp="1"/>
          </p:cNvSpPr>
          <p:nvPr>
            <p:ph type="pic" idx="2"/>
          </p:nvPr>
        </p:nvSpPr>
        <p:spPr>
          <a:xfrm>
            <a:off x="7429501" y="2"/>
            <a:ext cx="4762500" cy="6705599"/>
          </a:xfrm>
          <a:prstGeom prst="rect">
            <a:avLst/>
          </a:prstGeom>
          <a:solidFill>
            <a:srgbClr val="D3EEEF"/>
          </a:solidFill>
          <a:ln>
            <a:noFill/>
          </a:ln>
        </p:spPr>
      </p:sp>
      <p:pic>
        <p:nvPicPr>
          <p:cNvPr id="126" name="Google Shape;126;p77"/>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127" name="Google Shape;127;p77"/>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11197837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8"/>
        <p:cNvGrpSpPr/>
        <p:nvPr/>
      </p:nvGrpSpPr>
      <p:grpSpPr>
        <a:xfrm>
          <a:off x="0" y="0"/>
          <a:ext cx="0" cy="0"/>
          <a:chOff x="0" y="0"/>
          <a:chExt cx="0" cy="0"/>
        </a:xfrm>
      </p:grpSpPr>
      <p:sp>
        <p:nvSpPr>
          <p:cNvPr id="129" name="Google Shape;129;p78"/>
          <p:cNvSpPr>
            <a:spLocks noGrp="1"/>
          </p:cNvSpPr>
          <p:nvPr>
            <p:ph type="pic" idx="2"/>
          </p:nvPr>
        </p:nvSpPr>
        <p:spPr>
          <a:xfrm>
            <a:off x="0" y="2"/>
            <a:ext cx="12192000" cy="3428999"/>
          </a:xfrm>
          <a:prstGeom prst="rect">
            <a:avLst/>
          </a:prstGeom>
          <a:solidFill>
            <a:srgbClr val="D3EEEF"/>
          </a:solidFill>
          <a:ln>
            <a:noFill/>
          </a:ln>
        </p:spPr>
      </p:sp>
      <p:sp>
        <p:nvSpPr>
          <p:cNvPr id="130" name="Google Shape;130;p78"/>
          <p:cNvSpPr txBox="1">
            <a:spLocks noGrp="1"/>
          </p:cNvSpPr>
          <p:nvPr>
            <p:ph type="title"/>
          </p:nvPr>
        </p:nvSpPr>
        <p:spPr>
          <a:xfrm>
            <a:off x="838200" y="3674405"/>
            <a:ext cx="10541000" cy="83753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1" name="Google Shape;131;p78"/>
          <p:cNvSpPr txBox="1">
            <a:spLocks noGrp="1"/>
          </p:cNvSpPr>
          <p:nvPr>
            <p:ph type="body" idx="1"/>
          </p:nvPr>
        </p:nvSpPr>
        <p:spPr>
          <a:xfrm>
            <a:off x="838200" y="4646874"/>
            <a:ext cx="10541000" cy="497532"/>
          </a:xfrm>
          <a:prstGeom prst="rect">
            <a:avLst/>
          </a:prstGeom>
          <a:noFill/>
          <a:ln>
            <a:noFill/>
          </a:ln>
        </p:spPr>
        <p:txBody>
          <a:bodyPr spcFirstLastPara="1" wrap="square" lIns="91425" tIns="45700" rIns="91425" bIns="45700" anchor="t" anchorCtr="0">
            <a:spAutoFit/>
          </a:bodyPr>
          <a:lstStyle>
            <a:lvl1pPr marL="609585" lvl="0" indent="-304792" algn="l">
              <a:lnSpc>
                <a:spcPct val="90000"/>
              </a:lnSpc>
              <a:spcBef>
                <a:spcPts val="1000"/>
              </a:spcBef>
              <a:spcAft>
                <a:spcPts val="0"/>
              </a:spcAft>
              <a:buClr>
                <a:srgbClr val="161249"/>
              </a:buClr>
              <a:buSzPts val="1500"/>
              <a:buNone/>
              <a:defRPr sz="2000">
                <a:latin typeface="Arial"/>
                <a:ea typeface="Arial"/>
                <a:cs typeface="Arial"/>
                <a:sym typeface="Arial"/>
              </a:defRPr>
            </a:lvl1pPr>
            <a:lvl2pPr marL="1219170" lvl="1" indent="-304792" algn="l">
              <a:lnSpc>
                <a:spcPct val="90000"/>
              </a:lnSpc>
              <a:spcBef>
                <a:spcPts val="500"/>
              </a:spcBef>
              <a:spcAft>
                <a:spcPts val="0"/>
              </a:spcAft>
              <a:buClr>
                <a:srgbClr val="161249"/>
              </a:buClr>
              <a:buSzPts val="1350"/>
              <a:buNone/>
              <a:defRPr sz="1800">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132" name="Google Shape;132;p78"/>
          <p:cNvPicPr preferRelativeResize="0"/>
          <p:nvPr/>
        </p:nvPicPr>
        <p:blipFill rotWithShape="1">
          <a:blip r:embed="rId2">
            <a:alphaModFix/>
          </a:blip>
          <a:srcRect r="63278"/>
          <a:stretch/>
        </p:blipFill>
        <p:spPr>
          <a:xfrm>
            <a:off x="10246420" y="5916886"/>
            <a:ext cx="1698957" cy="651223"/>
          </a:xfrm>
          <a:prstGeom prst="rect">
            <a:avLst/>
          </a:prstGeom>
          <a:noFill/>
          <a:ln>
            <a:noFill/>
          </a:ln>
        </p:spPr>
      </p:pic>
      <p:pic>
        <p:nvPicPr>
          <p:cNvPr id="133" name="Google Shape;133;p78"/>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134" name="Google Shape;134;p78"/>
          <p:cNvPicPr preferRelativeResize="0"/>
          <p:nvPr/>
        </p:nvPicPr>
        <p:blipFill rotWithShape="1">
          <a:blip r:embed="rId4">
            <a:alphaModFix/>
          </a:blip>
          <a:srcRect l="3024" r="3022"/>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11525783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79"/>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800" b="0" i="0" u="none" strike="noStrike" cap="none">
              <a:solidFill>
                <a:schemeClr val="lt1"/>
              </a:solidFill>
              <a:latin typeface="Calibri"/>
              <a:ea typeface="Calibri"/>
              <a:cs typeface="Calibri"/>
              <a:sym typeface="Calibri"/>
            </a:endParaRPr>
          </a:p>
        </p:txBody>
      </p:sp>
      <p:pic>
        <p:nvPicPr>
          <p:cNvPr id="137" name="Google Shape;137;p79"/>
          <p:cNvPicPr preferRelativeResize="0"/>
          <p:nvPr/>
        </p:nvPicPr>
        <p:blipFill rotWithShape="1">
          <a:blip r:embed="rId3">
            <a:alphaModFix/>
          </a:blip>
          <a:srcRect/>
          <a:stretch/>
        </p:blipFill>
        <p:spPr>
          <a:xfrm>
            <a:off x="6096001" y="5914443"/>
            <a:ext cx="1033876" cy="730176"/>
          </a:xfrm>
          <a:prstGeom prst="rect">
            <a:avLst/>
          </a:prstGeom>
          <a:noFill/>
          <a:ln>
            <a:noFill/>
          </a:ln>
        </p:spPr>
      </p:pic>
      <p:pic>
        <p:nvPicPr>
          <p:cNvPr id="138" name="Google Shape;138;p79"/>
          <p:cNvPicPr preferRelativeResize="0"/>
          <p:nvPr/>
        </p:nvPicPr>
        <p:blipFill rotWithShape="1">
          <a:blip r:embed="rId4">
            <a:alphaModFix/>
          </a:blip>
          <a:srcRect/>
          <a:stretch/>
        </p:blipFill>
        <p:spPr>
          <a:xfrm>
            <a:off x="7429700" y="6075795"/>
            <a:ext cx="1144197" cy="470599"/>
          </a:xfrm>
          <a:prstGeom prst="rect">
            <a:avLst/>
          </a:prstGeom>
          <a:noFill/>
          <a:ln>
            <a:noFill/>
          </a:ln>
        </p:spPr>
      </p:pic>
      <p:pic>
        <p:nvPicPr>
          <p:cNvPr id="139" name="Google Shape;139;p79"/>
          <p:cNvPicPr preferRelativeResize="0"/>
          <p:nvPr/>
        </p:nvPicPr>
        <p:blipFill rotWithShape="1">
          <a:blip r:embed="rId5">
            <a:alphaModFix/>
          </a:blip>
          <a:srcRect/>
          <a:stretch/>
        </p:blipFill>
        <p:spPr>
          <a:xfrm>
            <a:off x="8967215" y="6079990"/>
            <a:ext cx="1127044" cy="494549"/>
          </a:xfrm>
          <a:prstGeom prst="rect">
            <a:avLst/>
          </a:prstGeom>
          <a:noFill/>
          <a:ln>
            <a:noFill/>
          </a:ln>
        </p:spPr>
      </p:pic>
      <p:pic>
        <p:nvPicPr>
          <p:cNvPr id="140" name="Google Shape;140;p79"/>
          <p:cNvPicPr preferRelativeResize="0"/>
          <p:nvPr/>
        </p:nvPicPr>
        <p:blipFill rotWithShape="1">
          <a:blip r:embed="rId6">
            <a:alphaModFix/>
          </a:blip>
          <a:srcRect r="63278"/>
          <a:stretch/>
        </p:blipFill>
        <p:spPr>
          <a:xfrm>
            <a:off x="282250" y="6005289"/>
            <a:ext cx="1698957" cy="651223"/>
          </a:xfrm>
          <a:prstGeom prst="rect">
            <a:avLst/>
          </a:prstGeom>
          <a:noFill/>
          <a:ln>
            <a:noFill/>
          </a:ln>
        </p:spPr>
      </p:pic>
      <p:sp>
        <p:nvSpPr>
          <p:cNvPr id="141" name="Google Shape;141;p79"/>
          <p:cNvSpPr txBox="1">
            <a:spLocks noGrp="1"/>
          </p:cNvSpPr>
          <p:nvPr>
            <p:ph type="body" idx="1"/>
          </p:nvPr>
        </p:nvSpPr>
        <p:spPr>
          <a:xfrm>
            <a:off x="838200" y="873762"/>
            <a:ext cx="5847080" cy="4013199"/>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1000"/>
              </a:spcBef>
              <a:spcAft>
                <a:spcPts val="0"/>
              </a:spcAft>
              <a:buClr>
                <a:schemeClr val="lt1"/>
              </a:buClr>
              <a:buSzPts val="1500"/>
              <a:buNone/>
              <a:defRPr sz="2000">
                <a:solidFill>
                  <a:schemeClr val="lt1"/>
                </a:solidFill>
                <a:latin typeface="Arial"/>
                <a:ea typeface="Arial"/>
                <a:cs typeface="Arial"/>
                <a:sym typeface="Arial"/>
              </a:defRPr>
            </a:lvl1pPr>
            <a:lvl2pPr marL="1219170" lvl="1" indent="-304792" algn="l">
              <a:lnSpc>
                <a:spcPct val="90000"/>
              </a:lnSpc>
              <a:spcBef>
                <a:spcPts val="500"/>
              </a:spcBef>
              <a:spcAft>
                <a:spcPts val="0"/>
              </a:spcAft>
              <a:buClr>
                <a:schemeClr val="lt1"/>
              </a:buClr>
              <a:buSzPts val="1350"/>
              <a:buNone/>
              <a:defRPr sz="1800">
                <a:solidFill>
                  <a:schemeClr val="lt1"/>
                </a:solidFill>
                <a:latin typeface="Arial"/>
                <a:ea typeface="Arial"/>
                <a:cs typeface="Arial"/>
                <a:sym typeface="Arial"/>
              </a:defRPr>
            </a:lvl2pPr>
            <a:lvl3pPr marL="1828754" lvl="2" indent="-304792" algn="l">
              <a:lnSpc>
                <a:spcPct val="90000"/>
              </a:lnSpc>
              <a:spcBef>
                <a:spcPts val="500"/>
              </a:spcBef>
              <a:spcAft>
                <a:spcPts val="0"/>
              </a:spcAft>
              <a:buClr>
                <a:schemeClr val="lt1"/>
              </a:buClr>
              <a:buSzPts val="1200"/>
              <a:buNone/>
              <a:defRPr sz="1600">
                <a:solidFill>
                  <a:schemeClr val="lt1"/>
                </a:solidFill>
                <a:latin typeface="Arial"/>
                <a:ea typeface="Arial"/>
                <a:cs typeface="Arial"/>
                <a:sym typeface="Arial"/>
              </a:defRPr>
            </a:lvl3pPr>
            <a:lvl4pPr marL="2438339" lvl="3" indent="-304792" algn="l">
              <a:lnSpc>
                <a:spcPct val="90000"/>
              </a:lnSpc>
              <a:spcBef>
                <a:spcPts val="500"/>
              </a:spcBef>
              <a:spcAft>
                <a:spcPts val="0"/>
              </a:spcAft>
              <a:buClr>
                <a:schemeClr val="lt1"/>
              </a:buClr>
              <a:buSzPts val="1050"/>
              <a:buNone/>
              <a:defRPr sz="1400">
                <a:solidFill>
                  <a:schemeClr val="lt1"/>
                </a:solidFill>
                <a:latin typeface="Arial"/>
                <a:ea typeface="Arial"/>
                <a:cs typeface="Arial"/>
                <a:sym typeface="Arial"/>
              </a:defRPr>
            </a:lvl4pPr>
            <a:lvl5pPr marL="3047924" lvl="4" indent="-304792" algn="l">
              <a:lnSpc>
                <a:spcPct val="90000"/>
              </a:lnSpc>
              <a:spcBef>
                <a:spcPts val="500"/>
              </a:spcBef>
              <a:spcAft>
                <a:spcPts val="0"/>
              </a:spcAft>
              <a:buClr>
                <a:schemeClr val="lt1"/>
              </a:buClr>
              <a:buSzPts val="1050"/>
              <a:buNone/>
              <a:defRPr sz="1400">
                <a:solidFill>
                  <a:schemeClr val="lt1"/>
                </a:solidFill>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142" name="Google Shape;142;p79"/>
          <p:cNvPicPr preferRelativeResize="0"/>
          <p:nvPr/>
        </p:nvPicPr>
        <p:blipFill rotWithShape="1">
          <a:blip r:embed="rId7">
            <a:alphaModFix/>
          </a:blip>
          <a:srcRect/>
          <a:stretch/>
        </p:blipFill>
        <p:spPr>
          <a:xfrm>
            <a:off x="10411237" y="5924019"/>
            <a:ext cx="1425031" cy="649815"/>
          </a:xfrm>
          <a:prstGeom prst="rect">
            <a:avLst/>
          </a:prstGeom>
          <a:noFill/>
          <a:ln>
            <a:noFill/>
          </a:ln>
        </p:spPr>
      </p:pic>
      <p:pic>
        <p:nvPicPr>
          <p:cNvPr id="143" name="Google Shape;143;p79"/>
          <p:cNvPicPr preferRelativeResize="0"/>
          <p:nvPr/>
        </p:nvPicPr>
        <p:blipFill rotWithShape="1">
          <a:blip r:embed="rId8">
            <a:alphaModFix/>
          </a:blip>
          <a:srcRect l="3024" r="3022"/>
          <a:stretch/>
        </p:blipFill>
        <p:spPr>
          <a:xfrm>
            <a:off x="2263456" y="6037499"/>
            <a:ext cx="2650539" cy="586800"/>
          </a:xfrm>
          <a:prstGeom prst="rect">
            <a:avLst/>
          </a:prstGeom>
          <a:noFill/>
          <a:ln>
            <a:noFill/>
          </a:ln>
        </p:spPr>
      </p:pic>
    </p:spTree>
    <p:extLst>
      <p:ext uri="{BB962C8B-B14F-4D97-AF65-F5344CB8AC3E}">
        <p14:creationId xmlns:p14="http://schemas.microsoft.com/office/powerpoint/2010/main" val="22525448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tsikkodia" type="title">
  <p:cSld name="Otsikkodia">
    <p:spTree>
      <p:nvGrpSpPr>
        <p:cNvPr id="1" name="Shape 144"/>
        <p:cNvGrpSpPr/>
        <p:nvPr/>
      </p:nvGrpSpPr>
      <p:grpSpPr>
        <a:xfrm>
          <a:off x="0" y="0"/>
          <a:ext cx="0" cy="0"/>
          <a:chOff x="0" y="0"/>
          <a:chExt cx="0" cy="0"/>
        </a:xfrm>
      </p:grpSpPr>
      <p:sp>
        <p:nvSpPr>
          <p:cNvPr id="145" name="Google Shape;145;p80"/>
          <p:cNvSpPr txBox="1">
            <a:spLocks noGrp="1"/>
          </p:cNvSpPr>
          <p:nvPr>
            <p:ph type="ctrTitle"/>
          </p:nvPr>
        </p:nvSpPr>
        <p:spPr>
          <a:xfrm>
            <a:off x="1524000" y="1041400"/>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60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80"/>
          <p:cNvSpPr txBox="1">
            <a:spLocks noGrp="1"/>
          </p:cNvSpPr>
          <p:nvPr>
            <p:ph type="subTitle" idx="1"/>
          </p:nvPr>
        </p:nvSpPr>
        <p:spPr>
          <a:xfrm>
            <a:off x="1524000" y="3602037"/>
            <a:ext cx="9144000" cy="552932"/>
          </a:xfrm>
          <a:prstGeom prst="rect">
            <a:avLst/>
          </a:prstGeom>
          <a:noFill/>
          <a:ln>
            <a:noFill/>
          </a:ln>
        </p:spPr>
        <p:txBody>
          <a:bodyPr spcFirstLastPara="1" wrap="square" lIns="91425" tIns="45700" rIns="91425" bIns="45700" anchor="t" anchorCtr="0">
            <a:spAutoFit/>
          </a:bodyPr>
          <a:lstStyle>
            <a:lvl1pPr lvl="0" algn="ctr">
              <a:lnSpc>
                <a:spcPct val="90000"/>
              </a:lnSpc>
              <a:spcBef>
                <a:spcPts val="1000"/>
              </a:spcBef>
              <a:spcAft>
                <a:spcPts val="0"/>
              </a:spcAft>
              <a:buClr>
                <a:schemeClr val="lt1"/>
              </a:buClr>
              <a:buSzPts val="1800"/>
              <a:buNone/>
              <a:defRPr sz="2400">
                <a:solidFill>
                  <a:schemeClr val="lt1"/>
                </a:solidFill>
              </a:defRPr>
            </a:lvl1pPr>
            <a:lvl2pPr lvl="1" algn="ctr">
              <a:lnSpc>
                <a:spcPct val="90000"/>
              </a:lnSpc>
              <a:spcBef>
                <a:spcPts val="500"/>
              </a:spcBef>
              <a:spcAft>
                <a:spcPts val="0"/>
              </a:spcAft>
              <a:buClr>
                <a:srgbClr val="161249"/>
              </a:buClr>
              <a:buSzPts val="1500"/>
              <a:buNone/>
              <a:defRPr sz="2000"/>
            </a:lvl2pPr>
            <a:lvl3pPr lvl="2" algn="ctr">
              <a:lnSpc>
                <a:spcPct val="90000"/>
              </a:lnSpc>
              <a:spcBef>
                <a:spcPts val="500"/>
              </a:spcBef>
              <a:spcAft>
                <a:spcPts val="0"/>
              </a:spcAft>
              <a:buClr>
                <a:srgbClr val="161249"/>
              </a:buClr>
              <a:buSzPts val="1350"/>
              <a:buNone/>
              <a:defRPr sz="1800"/>
            </a:lvl3pPr>
            <a:lvl4pPr lvl="3" algn="ctr">
              <a:lnSpc>
                <a:spcPct val="90000"/>
              </a:lnSpc>
              <a:spcBef>
                <a:spcPts val="500"/>
              </a:spcBef>
              <a:spcAft>
                <a:spcPts val="0"/>
              </a:spcAft>
              <a:buClr>
                <a:srgbClr val="161249"/>
              </a:buClr>
              <a:buSzPts val="1200"/>
              <a:buNone/>
              <a:defRPr sz="1600"/>
            </a:lvl4pPr>
            <a:lvl5pPr lvl="4" algn="ctr">
              <a:lnSpc>
                <a:spcPct val="90000"/>
              </a:lnSpc>
              <a:spcBef>
                <a:spcPts val="500"/>
              </a:spcBef>
              <a:spcAft>
                <a:spcPts val="0"/>
              </a:spcAft>
              <a:buClr>
                <a:srgbClr val="161249"/>
              </a:buClr>
              <a:buSzPts val="1200"/>
              <a:buNone/>
              <a:defRPr sz="1600"/>
            </a:lvl5pPr>
            <a:lvl6pPr lvl="5" algn="ctr">
              <a:lnSpc>
                <a:spcPct val="90000"/>
              </a:lnSpc>
              <a:spcBef>
                <a:spcPts val="500"/>
              </a:spcBef>
              <a:spcAft>
                <a:spcPts val="0"/>
              </a:spcAft>
              <a:buClr>
                <a:schemeClr val="dk1"/>
              </a:buClr>
              <a:buSzPts val="1200"/>
              <a:buNone/>
              <a:defRPr sz="1600"/>
            </a:lvl6pPr>
            <a:lvl7pPr lvl="6" algn="ctr">
              <a:lnSpc>
                <a:spcPct val="90000"/>
              </a:lnSpc>
              <a:spcBef>
                <a:spcPts val="500"/>
              </a:spcBef>
              <a:spcAft>
                <a:spcPts val="0"/>
              </a:spcAft>
              <a:buClr>
                <a:schemeClr val="dk1"/>
              </a:buClr>
              <a:buSzPts val="1200"/>
              <a:buNone/>
              <a:defRPr sz="1600"/>
            </a:lvl7pPr>
            <a:lvl8pPr lvl="7" algn="ctr">
              <a:lnSpc>
                <a:spcPct val="90000"/>
              </a:lnSpc>
              <a:spcBef>
                <a:spcPts val="500"/>
              </a:spcBef>
              <a:spcAft>
                <a:spcPts val="0"/>
              </a:spcAft>
              <a:buClr>
                <a:schemeClr val="dk1"/>
              </a:buClr>
              <a:buSzPts val="1200"/>
              <a:buNone/>
              <a:defRPr sz="1600"/>
            </a:lvl8pPr>
            <a:lvl9pPr lvl="8" algn="ctr">
              <a:lnSpc>
                <a:spcPct val="90000"/>
              </a:lnSpc>
              <a:spcBef>
                <a:spcPts val="500"/>
              </a:spcBef>
              <a:spcAft>
                <a:spcPts val="0"/>
              </a:spcAft>
              <a:buClr>
                <a:schemeClr val="dk1"/>
              </a:buClr>
              <a:buSzPts val="1200"/>
              <a:buNone/>
              <a:defRPr sz="1600"/>
            </a:lvl9pPr>
          </a:lstStyle>
          <a:p>
            <a:endParaRPr/>
          </a:p>
        </p:txBody>
      </p:sp>
      <p:grpSp>
        <p:nvGrpSpPr>
          <p:cNvPr id="147" name="Google Shape;147;p80"/>
          <p:cNvGrpSpPr/>
          <p:nvPr/>
        </p:nvGrpSpPr>
        <p:grpSpPr>
          <a:xfrm>
            <a:off x="151342" y="6111898"/>
            <a:ext cx="11889319" cy="651223"/>
            <a:chOff x="113506" y="4583923"/>
            <a:chExt cx="8916989" cy="488417"/>
          </a:xfrm>
        </p:grpSpPr>
        <p:pic>
          <p:nvPicPr>
            <p:cNvPr id="148" name="Google Shape;148;p80"/>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49" name="Google Shape;149;p80" descr="Text&#10;&#10;Description automatically generated with low confidence"/>
            <p:cNvPicPr preferRelativeResize="0"/>
            <p:nvPr/>
          </p:nvPicPr>
          <p:blipFill rotWithShape="1">
            <a:blip r:embed="rId3">
              <a:alphaModFix/>
            </a:blip>
            <a:srcRect r="5513"/>
            <a:stretch/>
          </p:blipFill>
          <p:spPr>
            <a:xfrm>
              <a:off x="1731601" y="4583923"/>
              <a:ext cx="1973257" cy="438949"/>
            </a:xfrm>
            <a:prstGeom prst="rect">
              <a:avLst/>
            </a:prstGeom>
            <a:noFill/>
            <a:ln>
              <a:noFill/>
            </a:ln>
          </p:spPr>
        </p:pic>
        <p:pic>
          <p:nvPicPr>
            <p:cNvPr id="150" name="Google Shape;150;p80"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51" name="Google Shape;151;p80" descr="A picture containing logo&#10;&#10;Description automatically generated"/>
            <p:cNvPicPr preferRelativeResize="0"/>
            <p:nvPr/>
          </p:nvPicPr>
          <p:blipFill rotWithShape="1">
            <a:blip r:embed="rId5">
              <a:alphaModFix/>
            </a:blip>
            <a:srcRect l="7052" t="14652" r="7705" b="16796"/>
            <a:stretch/>
          </p:blipFill>
          <p:spPr>
            <a:xfrm>
              <a:off x="6657766" y="4583923"/>
              <a:ext cx="1067043" cy="462232"/>
            </a:xfrm>
            <a:prstGeom prst="rect">
              <a:avLst/>
            </a:prstGeom>
            <a:noFill/>
            <a:ln>
              <a:noFill/>
            </a:ln>
          </p:spPr>
        </p:pic>
        <p:pic>
          <p:nvPicPr>
            <p:cNvPr id="152" name="Google Shape;152;p80"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53" name="Google Shape;153;p80"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extLst>
      <p:ext uri="{BB962C8B-B14F-4D97-AF65-F5344CB8AC3E}">
        <p14:creationId xmlns:p14="http://schemas.microsoft.com/office/powerpoint/2010/main" val="40452132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54"/>
        <p:cNvGrpSpPr/>
        <p:nvPr/>
      </p:nvGrpSpPr>
      <p:grpSpPr>
        <a:xfrm>
          <a:off x="0" y="0"/>
          <a:ext cx="0" cy="0"/>
          <a:chOff x="0" y="0"/>
          <a:chExt cx="0" cy="0"/>
        </a:xfrm>
      </p:grpSpPr>
      <p:sp>
        <p:nvSpPr>
          <p:cNvPr id="155" name="Google Shape;155;p81"/>
          <p:cNvSpPr txBox="1">
            <a:spLocks noGrp="1"/>
          </p:cNvSpPr>
          <p:nvPr>
            <p:ph type="title"/>
          </p:nvPr>
        </p:nvSpPr>
        <p:spPr>
          <a:xfrm>
            <a:off x="839788" y="1974499"/>
            <a:ext cx="2365659"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32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6" name="Google Shape;156;p81"/>
          <p:cNvSpPr txBox="1">
            <a:spLocks noGrp="1"/>
          </p:cNvSpPr>
          <p:nvPr>
            <p:ph type="body" idx="1"/>
          </p:nvPr>
        </p:nvSpPr>
        <p:spPr>
          <a:xfrm>
            <a:off x="839788" y="3695700"/>
            <a:ext cx="2365659" cy="442132"/>
          </a:xfrm>
          <a:prstGeom prst="rect">
            <a:avLst/>
          </a:prstGeom>
          <a:noFill/>
          <a:ln>
            <a:noFill/>
          </a:ln>
        </p:spPr>
        <p:txBody>
          <a:bodyPr spcFirstLastPara="1" wrap="square" lIns="91425" tIns="45700" rIns="91425" bIns="45700" anchor="t" anchorCtr="0">
            <a:spAutoFit/>
          </a:bodyPr>
          <a:lstStyle>
            <a:lvl1pPr marL="609585" lvl="0" indent="-406390" algn="l">
              <a:lnSpc>
                <a:spcPct val="90000"/>
              </a:lnSpc>
              <a:spcBef>
                <a:spcPts val="1000"/>
              </a:spcBef>
              <a:spcAft>
                <a:spcPts val="0"/>
              </a:spcAft>
              <a:buClr>
                <a:schemeClr val="lt1"/>
              </a:buClr>
              <a:buSzPts val="1200"/>
              <a:buFont typeface="Calibri"/>
              <a:buAutoNum type="arabicPeriod"/>
              <a:defRPr sz="1600">
                <a:solidFill>
                  <a:schemeClr val="lt1"/>
                </a:solidFill>
              </a:defRPr>
            </a:lvl1pPr>
            <a:lvl2pPr marL="1219170" lvl="1" indent="-304792" algn="l">
              <a:lnSpc>
                <a:spcPct val="90000"/>
              </a:lnSpc>
              <a:spcBef>
                <a:spcPts val="500"/>
              </a:spcBef>
              <a:spcAft>
                <a:spcPts val="0"/>
              </a:spcAft>
              <a:buClr>
                <a:srgbClr val="161249"/>
              </a:buClr>
              <a:buSzPts val="1050"/>
              <a:buNone/>
              <a:defRPr sz="1400"/>
            </a:lvl2pPr>
            <a:lvl3pPr marL="1828754" lvl="2" indent="-304792" algn="l">
              <a:lnSpc>
                <a:spcPct val="90000"/>
              </a:lnSpc>
              <a:spcBef>
                <a:spcPts val="500"/>
              </a:spcBef>
              <a:spcAft>
                <a:spcPts val="0"/>
              </a:spcAft>
              <a:buClr>
                <a:srgbClr val="161249"/>
              </a:buClr>
              <a:buSzPts val="900"/>
              <a:buNone/>
              <a:defRPr sz="1200"/>
            </a:lvl3pPr>
            <a:lvl4pPr marL="2438339" lvl="3" indent="-304792" algn="l">
              <a:lnSpc>
                <a:spcPct val="90000"/>
              </a:lnSpc>
              <a:spcBef>
                <a:spcPts val="500"/>
              </a:spcBef>
              <a:spcAft>
                <a:spcPts val="0"/>
              </a:spcAft>
              <a:buClr>
                <a:srgbClr val="161249"/>
              </a:buClr>
              <a:buSzPts val="750"/>
              <a:buNone/>
              <a:defRPr sz="1000"/>
            </a:lvl4pPr>
            <a:lvl5pPr marL="3047924" lvl="4" indent="-304792" algn="l">
              <a:lnSpc>
                <a:spcPct val="90000"/>
              </a:lnSpc>
              <a:spcBef>
                <a:spcPts val="500"/>
              </a:spcBef>
              <a:spcAft>
                <a:spcPts val="0"/>
              </a:spcAft>
              <a:buClr>
                <a:srgbClr val="161249"/>
              </a:buClr>
              <a:buSzPts val="750"/>
              <a:buNone/>
              <a:defRPr sz="1000"/>
            </a:lvl5pPr>
            <a:lvl6pPr marL="3657509" lvl="5" indent="-304792" algn="l">
              <a:lnSpc>
                <a:spcPct val="90000"/>
              </a:lnSpc>
              <a:spcBef>
                <a:spcPts val="500"/>
              </a:spcBef>
              <a:spcAft>
                <a:spcPts val="0"/>
              </a:spcAft>
              <a:buClr>
                <a:schemeClr val="dk1"/>
              </a:buClr>
              <a:buSzPts val="750"/>
              <a:buNone/>
              <a:defRPr sz="1000"/>
            </a:lvl6pPr>
            <a:lvl7pPr marL="4267093" lvl="6" indent="-304792" algn="l">
              <a:lnSpc>
                <a:spcPct val="90000"/>
              </a:lnSpc>
              <a:spcBef>
                <a:spcPts val="500"/>
              </a:spcBef>
              <a:spcAft>
                <a:spcPts val="0"/>
              </a:spcAft>
              <a:buClr>
                <a:schemeClr val="dk1"/>
              </a:buClr>
              <a:buSzPts val="750"/>
              <a:buNone/>
              <a:defRPr sz="1000"/>
            </a:lvl7pPr>
            <a:lvl8pPr marL="4876678" lvl="7" indent="-304792" algn="l">
              <a:lnSpc>
                <a:spcPct val="90000"/>
              </a:lnSpc>
              <a:spcBef>
                <a:spcPts val="500"/>
              </a:spcBef>
              <a:spcAft>
                <a:spcPts val="0"/>
              </a:spcAft>
              <a:buClr>
                <a:schemeClr val="dk1"/>
              </a:buClr>
              <a:buSzPts val="750"/>
              <a:buNone/>
              <a:defRPr sz="1000"/>
            </a:lvl8pPr>
            <a:lvl9pPr marL="5486263" lvl="8" indent="-304792" algn="l">
              <a:lnSpc>
                <a:spcPct val="90000"/>
              </a:lnSpc>
              <a:spcBef>
                <a:spcPts val="500"/>
              </a:spcBef>
              <a:spcAft>
                <a:spcPts val="0"/>
              </a:spcAft>
              <a:buClr>
                <a:schemeClr val="dk1"/>
              </a:buClr>
              <a:buSzPts val="750"/>
              <a:buNone/>
              <a:defRPr sz="1000"/>
            </a:lvl9pPr>
          </a:lstStyle>
          <a:p>
            <a:endParaRPr/>
          </a:p>
        </p:txBody>
      </p:sp>
      <p:sp>
        <p:nvSpPr>
          <p:cNvPr id="157" name="Google Shape;157;p81"/>
          <p:cNvSpPr>
            <a:spLocks noGrp="1"/>
          </p:cNvSpPr>
          <p:nvPr>
            <p:ph type="chart" idx="2"/>
          </p:nvPr>
        </p:nvSpPr>
        <p:spPr>
          <a:xfrm>
            <a:off x="5067301" y="304800"/>
            <a:ext cx="6772275" cy="608331"/>
          </a:xfrm>
          <a:prstGeom prst="rect">
            <a:avLst/>
          </a:prstGeom>
          <a:noFill/>
          <a:ln>
            <a:noFill/>
          </a:ln>
        </p:spPr>
        <p:txBody>
          <a:bodyPr spcFirstLastPara="1" wrap="square" lIns="91425" tIns="45700" rIns="91425" bIns="45700" anchor="t" anchorCtr="0">
            <a:spAutoFit/>
          </a:bodyPr>
          <a:lstStyle>
            <a:lvl1pPr marR="0" lvl="0" algn="l" rtl="0">
              <a:lnSpc>
                <a:spcPct val="90000"/>
              </a:lnSpc>
              <a:spcBef>
                <a:spcPts val="1000"/>
              </a:spcBef>
              <a:spcAft>
                <a:spcPts val="0"/>
              </a:spcAft>
              <a:buClr>
                <a:srgbClr val="161249"/>
              </a:buClr>
              <a:buSzPts val="2100"/>
              <a:buFont typeface="Arial"/>
              <a:buChar char="•"/>
              <a:defRPr sz="2800" b="0" i="0" u="none" strike="noStrike" cap="none">
                <a:solidFill>
                  <a:srgbClr val="161249"/>
                </a:solidFill>
                <a:latin typeface="Arial"/>
                <a:ea typeface="Arial"/>
                <a:cs typeface="Arial"/>
                <a:sym typeface="Arial"/>
              </a:defRPr>
            </a:lvl1pPr>
            <a:lvl2pPr marR="0" lvl="1" algn="l" rtl="0">
              <a:lnSpc>
                <a:spcPct val="90000"/>
              </a:lnSpc>
              <a:spcBef>
                <a:spcPts val="500"/>
              </a:spcBef>
              <a:spcAft>
                <a:spcPts val="0"/>
              </a:spcAft>
              <a:buClr>
                <a:srgbClr val="161249"/>
              </a:buClr>
              <a:buSzPts val="1800"/>
              <a:buFont typeface="Arial"/>
              <a:buChar char="•"/>
              <a:defRPr sz="2400" b="0" i="0" u="none" strike="noStrike" cap="none">
                <a:solidFill>
                  <a:srgbClr val="161249"/>
                </a:solidFill>
                <a:latin typeface="Arial"/>
                <a:ea typeface="Arial"/>
                <a:cs typeface="Arial"/>
                <a:sym typeface="Arial"/>
              </a:defRPr>
            </a:lvl2pPr>
            <a:lvl3pPr marR="0" lvl="2" algn="l" rtl="0">
              <a:lnSpc>
                <a:spcPct val="90000"/>
              </a:lnSpc>
              <a:spcBef>
                <a:spcPts val="500"/>
              </a:spcBef>
              <a:spcAft>
                <a:spcPts val="0"/>
              </a:spcAft>
              <a:buClr>
                <a:srgbClr val="161249"/>
              </a:buClr>
              <a:buSzPts val="1500"/>
              <a:buFont typeface="Arial"/>
              <a:buChar char="•"/>
              <a:defRPr sz="2000" b="0" i="0" u="none" strike="noStrike" cap="none">
                <a:solidFill>
                  <a:srgbClr val="161249"/>
                </a:solidFill>
                <a:latin typeface="Arial"/>
                <a:ea typeface="Arial"/>
                <a:cs typeface="Arial"/>
                <a:sym typeface="Arial"/>
              </a:defRPr>
            </a:lvl3pPr>
            <a:lvl4pPr marR="0" lvl="3" algn="l" rtl="0">
              <a:lnSpc>
                <a:spcPct val="90000"/>
              </a:lnSpc>
              <a:spcBef>
                <a:spcPts val="500"/>
              </a:spcBef>
              <a:spcAft>
                <a:spcPts val="0"/>
              </a:spcAft>
              <a:buClr>
                <a:srgbClr val="161249"/>
              </a:buClr>
              <a:buSzPts val="1350"/>
              <a:buFont typeface="Arial"/>
              <a:buChar char="•"/>
              <a:defRPr sz="1800" b="0" i="0" u="none" strike="noStrike" cap="none">
                <a:solidFill>
                  <a:srgbClr val="161249"/>
                </a:solidFill>
                <a:latin typeface="Arial"/>
                <a:ea typeface="Arial"/>
                <a:cs typeface="Arial"/>
                <a:sym typeface="Arial"/>
              </a:defRPr>
            </a:lvl4pPr>
            <a:lvl5pPr marR="0" lvl="4" algn="l" rtl="0">
              <a:lnSpc>
                <a:spcPct val="90000"/>
              </a:lnSpc>
              <a:spcBef>
                <a:spcPts val="500"/>
              </a:spcBef>
              <a:spcAft>
                <a:spcPts val="0"/>
              </a:spcAft>
              <a:buClr>
                <a:srgbClr val="161249"/>
              </a:buClr>
              <a:buSzPts val="1350"/>
              <a:buFont typeface="Arial"/>
              <a:buChar char="•"/>
              <a:defRPr sz="1800" b="0" i="0" u="none" strike="noStrike" cap="none">
                <a:solidFill>
                  <a:srgbClr val="161249"/>
                </a:solidFill>
                <a:latin typeface="Arial"/>
                <a:ea typeface="Arial"/>
                <a:cs typeface="Arial"/>
                <a:sym typeface="Arial"/>
              </a:defRPr>
            </a:lvl5pPr>
            <a:lvl6pPr marR="0" lvl="5" algn="l" rtl="0">
              <a:lnSpc>
                <a:spcPct val="90000"/>
              </a:lnSpc>
              <a:spcBef>
                <a:spcPts val="500"/>
              </a:spcBef>
              <a:spcAft>
                <a:spcPts val="0"/>
              </a:spcAft>
              <a:buClr>
                <a:schemeClr val="dk1"/>
              </a:buClr>
              <a:buSzPts val="1350"/>
              <a:buFont typeface="Arial"/>
              <a:buChar char="•"/>
              <a:defRPr sz="18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350"/>
              <a:buFont typeface="Arial"/>
              <a:buChar char="•"/>
              <a:defRPr sz="18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350"/>
              <a:buFont typeface="Arial"/>
              <a:buChar char="•"/>
              <a:defRPr sz="18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350"/>
              <a:buFont typeface="Arial"/>
              <a:buChar char="•"/>
              <a:defRPr sz="1800" b="0" i="0" u="none" strike="noStrike" cap="none">
                <a:solidFill>
                  <a:schemeClr val="dk1"/>
                </a:solidFill>
                <a:latin typeface="Calibri"/>
                <a:ea typeface="Calibri"/>
                <a:cs typeface="Calibri"/>
                <a:sym typeface="Calibri"/>
              </a:defRPr>
            </a:lvl9pPr>
          </a:lstStyle>
          <a:p>
            <a:endParaRPr/>
          </a:p>
        </p:txBody>
      </p:sp>
      <p:grpSp>
        <p:nvGrpSpPr>
          <p:cNvPr id="158" name="Google Shape;158;p81"/>
          <p:cNvGrpSpPr/>
          <p:nvPr/>
        </p:nvGrpSpPr>
        <p:grpSpPr>
          <a:xfrm>
            <a:off x="151342" y="6111898"/>
            <a:ext cx="11889319" cy="651223"/>
            <a:chOff x="113506" y="4583923"/>
            <a:chExt cx="8916989" cy="488417"/>
          </a:xfrm>
        </p:grpSpPr>
        <p:pic>
          <p:nvPicPr>
            <p:cNvPr id="159" name="Google Shape;159;p81"/>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60" name="Google Shape;160;p81" descr="Text&#10;&#10;Description automatically generated with low confidence"/>
            <p:cNvPicPr preferRelativeResize="0"/>
            <p:nvPr/>
          </p:nvPicPr>
          <p:blipFill rotWithShape="1">
            <a:blip r:embed="rId3">
              <a:alphaModFix/>
            </a:blip>
            <a:srcRect r="5513"/>
            <a:stretch/>
          </p:blipFill>
          <p:spPr>
            <a:xfrm>
              <a:off x="1731601" y="4583923"/>
              <a:ext cx="1973257" cy="438949"/>
            </a:xfrm>
            <a:prstGeom prst="rect">
              <a:avLst/>
            </a:prstGeom>
            <a:noFill/>
            <a:ln>
              <a:noFill/>
            </a:ln>
          </p:spPr>
        </p:pic>
        <p:pic>
          <p:nvPicPr>
            <p:cNvPr id="161" name="Google Shape;161;p81"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62" name="Google Shape;162;p81" descr="A picture containing logo&#10;&#10;Description automatically generated"/>
            <p:cNvPicPr preferRelativeResize="0"/>
            <p:nvPr/>
          </p:nvPicPr>
          <p:blipFill rotWithShape="1">
            <a:blip r:embed="rId5">
              <a:alphaModFix/>
            </a:blip>
            <a:srcRect l="7052" t="14652" r="7705" b="16796"/>
            <a:stretch/>
          </p:blipFill>
          <p:spPr>
            <a:xfrm>
              <a:off x="6657766" y="4583923"/>
              <a:ext cx="1067043" cy="462232"/>
            </a:xfrm>
            <a:prstGeom prst="rect">
              <a:avLst/>
            </a:prstGeom>
            <a:noFill/>
            <a:ln>
              <a:noFill/>
            </a:ln>
          </p:spPr>
        </p:pic>
        <p:pic>
          <p:nvPicPr>
            <p:cNvPr id="163" name="Google Shape;163;p81"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64" name="Google Shape;164;p81"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extLst>
      <p:ext uri="{BB962C8B-B14F-4D97-AF65-F5344CB8AC3E}">
        <p14:creationId xmlns:p14="http://schemas.microsoft.com/office/powerpoint/2010/main" val="17526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White Background" type="twoColTx">
  <p:cSld name="White Background">
    <p:spTree>
      <p:nvGrpSpPr>
        <p:cNvPr id="1" name="Shape 165"/>
        <p:cNvGrpSpPr/>
        <p:nvPr/>
      </p:nvGrpSpPr>
      <p:grpSpPr>
        <a:xfrm>
          <a:off x="0" y="0"/>
          <a:ext cx="0" cy="0"/>
          <a:chOff x="0" y="0"/>
          <a:chExt cx="0" cy="0"/>
        </a:xfrm>
      </p:grpSpPr>
      <p:sp>
        <p:nvSpPr>
          <p:cNvPr id="166" name="Google Shape;166;p8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6598912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er 2" type="secHead">
  <p:cSld name="Header 2">
    <p:spTree>
      <p:nvGrpSpPr>
        <p:cNvPr id="1" name="Shape 167"/>
        <p:cNvGrpSpPr/>
        <p:nvPr/>
      </p:nvGrpSpPr>
      <p:grpSpPr>
        <a:xfrm>
          <a:off x="0" y="0"/>
          <a:ext cx="0" cy="0"/>
          <a:chOff x="0" y="0"/>
          <a:chExt cx="0" cy="0"/>
        </a:xfrm>
      </p:grpSpPr>
      <p:sp>
        <p:nvSpPr>
          <p:cNvPr id="168" name="Google Shape;168;p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SzPts val="1800"/>
              <a:buFont typeface="Calibri"/>
              <a:buNone/>
              <a:defRPr sz="2400" b="0" i="0" u="none" strike="noStrike" cap="none">
                <a:solidFill>
                  <a:schemeClr val="dk1"/>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184375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69"/>
        <p:cNvGrpSpPr/>
        <p:nvPr/>
      </p:nvGrpSpPr>
      <p:grpSpPr>
        <a:xfrm>
          <a:off x="0" y="0"/>
          <a:ext cx="0" cy="0"/>
          <a:chOff x="0" y="0"/>
          <a:chExt cx="0" cy="0"/>
        </a:xfrm>
      </p:grpSpPr>
    </p:spTree>
    <p:extLst>
      <p:ext uri="{BB962C8B-B14F-4D97-AF65-F5344CB8AC3E}">
        <p14:creationId xmlns:p14="http://schemas.microsoft.com/office/powerpoint/2010/main" val="13741630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3.jp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jp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28"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62"/>
          <p:cNvSpPr txBox="1">
            <a:spLocks noGrp="1"/>
          </p:cNvSpPr>
          <p:nvPr>
            <p:ph type="body" idx="1"/>
          </p:nvPr>
        </p:nvSpPr>
        <p:spPr>
          <a:xfrm>
            <a:off x="838200" y="1825626"/>
            <a:ext cx="10515600" cy="485734"/>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62"/>
          <p:cNvGrpSpPr/>
          <p:nvPr/>
        </p:nvGrpSpPr>
        <p:grpSpPr>
          <a:xfrm>
            <a:off x="151342" y="6111898"/>
            <a:ext cx="11889319" cy="651223"/>
            <a:chOff x="113506" y="4583923"/>
            <a:chExt cx="8916989" cy="488417"/>
          </a:xfrm>
        </p:grpSpPr>
        <p:pic>
          <p:nvPicPr>
            <p:cNvPr id="9" name="Google Shape;9;p62"/>
            <p:cNvPicPr preferRelativeResize="0"/>
            <p:nvPr/>
          </p:nvPicPr>
          <p:blipFill rotWithShape="1">
            <a:blip r:embed="rId24">
              <a:alphaModFix/>
            </a:blip>
            <a:srcRect r="63698"/>
            <a:stretch/>
          </p:blipFill>
          <p:spPr>
            <a:xfrm>
              <a:off x="113506" y="4583923"/>
              <a:ext cx="1259682" cy="488417"/>
            </a:xfrm>
            <a:prstGeom prst="rect">
              <a:avLst/>
            </a:prstGeom>
            <a:noFill/>
            <a:ln>
              <a:noFill/>
            </a:ln>
          </p:spPr>
        </p:pic>
        <p:pic>
          <p:nvPicPr>
            <p:cNvPr id="10" name="Google Shape;10;p62" descr="Text  Description automatically generated with low confidence"/>
            <p:cNvPicPr preferRelativeResize="0"/>
            <p:nvPr/>
          </p:nvPicPr>
          <p:blipFill rotWithShape="1">
            <a:blip r:embed="rId25">
              <a:alphaModFix/>
            </a:blip>
            <a:srcRect r="5513"/>
            <a:stretch/>
          </p:blipFill>
          <p:spPr>
            <a:xfrm>
              <a:off x="1731601" y="4583923"/>
              <a:ext cx="1973257" cy="438949"/>
            </a:xfrm>
            <a:prstGeom prst="rect">
              <a:avLst/>
            </a:prstGeom>
            <a:noFill/>
            <a:ln>
              <a:noFill/>
            </a:ln>
          </p:spPr>
        </p:pic>
        <p:pic>
          <p:nvPicPr>
            <p:cNvPr id="11" name="Google Shape;11;p62" descr="Gdańsk University of Technology - Wikipedia"/>
            <p:cNvPicPr preferRelativeResize="0"/>
            <p:nvPr/>
          </p:nvPicPr>
          <p:blipFill rotWithShape="1">
            <a:blip r:embed="rId26">
              <a:alphaModFix/>
            </a:blip>
            <a:srcRect t="14145" b="8136"/>
            <a:stretch/>
          </p:blipFill>
          <p:spPr>
            <a:xfrm>
              <a:off x="4063271" y="4583923"/>
              <a:ext cx="822603" cy="451887"/>
            </a:xfrm>
            <a:prstGeom prst="rect">
              <a:avLst/>
            </a:prstGeom>
            <a:noFill/>
            <a:ln>
              <a:noFill/>
            </a:ln>
          </p:spPr>
        </p:pic>
        <p:pic>
          <p:nvPicPr>
            <p:cNvPr id="12" name="Google Shape;12;p62" descr="A picture containing logo  Description automatically generated"/>
            <p:cNvPicPr preferRelativeResize="0"/>
            <p:nvPr/>
          </p:nvPicPr>
          <p:blipFill rotWithShape="1">
            <a:blip r:embed="rId27">
              <a:alphaModFix/>
            </a:blip>
            <a:srcRect l="7052" t="14652" r="7705" b="16796"/>
            <a:stretch/>
          </p:blipFill>
          <p:spPr>
            <a:xfrm>
              <a:off x="6657766" y="4583923"/>
              <a:ext cx="1067043" cy="462232"/>
            </a:xfrm>
            <a:prstGeom prst="rect">
              <a:avLst/>
            </a:prstGeom>
            <a:noFill/>
            <a:ln>
              <a:noFill/>
            </a:ln>
          </p:spPr>
        </p:pic>
        <p:pic>
          <p:nvPicPr>
            <p:cNvPr id="13" name="Google Shape;13;p62" descr="Uma imagem com texto  Descrição gerada automaticamente"/>
            <p:cNvPicPr preferRelativeResize="0"/>
            <p:nvPr/>
          </p:nvPicPr>
          <p:blipFill rotWithShape="1">
            <a:blip r:embed="rId28">
              <a:alphaModFix/>
            </a:blip>
            <a:srcRect/>
            <a:stretch/>
          </p:blipFill>
          <p:spPr>
            <a:xfrm>
              <a:off x="8083223" y="4583923"/>
              <a:ext cx="947272" cy="433376"/>
            </a:xfrm>
            <a:prstGeom prst="rect">
              <a:avLst/>
            </a:prstGeom>
            <a:noFill/>
            <a:ln>
              <a:noFill/>
            </a:ln>
          </p:spPr>
        </p:pic>
        <p:pic>
          <p:nvPicPr>
            <p:cNvPr id="14" name="Google Shape;14;p62" descr="Logo  Description automatically generated with medium confidence"/>
            <p:cNvPicPr preferRelativeResize="0"/>
            <p:nvPr/>
          </p:nvPicPr>
          <p:blipFill rotWithShape="1">
            <a:blip r:embed="rId29">
              <a:alphaModFix/>
            </a:blip>
            <a:srcRect/>
            <a:stretch/>
          </p:blipFill>
          <p:spPr>
            <a:xfrm>
              <a:off x="5244287" y="4583923"/>
              <a:ext cx="1055066" cy="432832"/>
            </a:xfrm>
            <a:prstGeom prst="rect">
              <a:avLst/>
            </a:prstGeom>
            <a:noFill/>
            <a:ln>
              <a:noFill/>
            </a:ln>
          </p:spPr>
        </p:pic>
      </p:grpSp>
    </p:spTree>
    <p:extLst>
      <p:ext uri="{BB962C8B-B14F-4D97-AF65-F5344CB8AC3E}">
        <p14:creationId xmlns:p14="http://schemas.microsoft.com/office/powerpoint/2010/main" val="1698498338"/>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3.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sp>
        <p:nvSpPr>
          <p:cNvPr id="555" name="Google Shape;555;p49"/>
          <p:cNvSpPr txBox="1"/>
          <p:nvPr/>
        </p:nvSpPr>
        <p:spPr>
          <a:xfrm>
            <a:off x="955200" y="1982633"/>
            <a:ext cx="10281600" cy="14952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FFFFFF"/>
              </a:buClr>
              <a:buSzPts val="6000"/>
              <a:buFontTx/>
              <a:buNone/>
              <a:tabLst/>
              <a:defRPr/>
            </a:pPr>
            <a:r>
              <a:rPr kumimoji="0" lang="en-US" sz="8000" b="1" i="0" u="none" strike="noStrike" kern="0" cap="none" spc="0" normalizeH="0" baseline="0" noProof="0">
                <a:ln>
                  <a:noFill/>
                </a:ln>
                <a:solidFill>
                  <a:srgbClr val="FFFFFF"/>
                </a:solidFill>
                <a:effectLst/>
                <a:uLnTx/>
                <a:uFillTx/>
                <a:latin typeface="Arial"/>
                <a:ea typeface="Arial"/>
                <a:cs typeface="Arial"/>
                <a:sym typeface="Arial"/>
              </a:rPr>
              <a:t>Aihe 1</a:t>
            </a:r>
            <a:endParaRPr kumimoji="0" sz="8000" b="1"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556" name="Google Shape;556;p49"/>
          <p:cNvSpPr txBox="1"/>
          <p:nvPr/>
        </p:nvSpPr>
        <p:spPr>
          <a:xfrm>
            <a:off x="299433" y="2233967"/>
            <a:ext cx="11397600" cy="9924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Pts val="1100"/>
              <a:buFontTx/>
              <a:buNone/>
              <a:tabLst/>
              <a:defRPr/>
            </a:pPr>
            <a:r>
              <a:rPr kumimoji="0" lang="en-US" sz="5333" b="1" i="0" u="none" strike="noStrike" kern="0" cap="none" spc="0" normalizeH="0" baseline="0" noProof="0">
                <a:ln>
                  <a:noFill/>
                </a:ln>
                <a:solidFill>
                  <a:srgbClr val="161249"/>
                </a:solidFill>
                <a:effectLst/>
                <a:uLnTx/>
                <a:uFillTx/>
                <a:latin typeface="Arial"/>
                <a:ea typeface="+mn-ea"/>
                <a:cs typeface="Arial"/>
                <a:sym typeface="Arial"/>
              </a:rPr>
              <a:t>Säilytettyjen/uskollisten asiakkaiden arviointi</a:t>
            </a:r>
            <a:endParaRPr kumimoji="0" sz="5333" b="1" i="0" u="none" strike="noStrike" kern="0" cap="none" spc="0" normalizeH="0" baseline="0" noProof="0">
              <a:ln>
                <a:noFill/>
              </a:ln>
              <a:solidFill>
                <a:srgbClr val="161249"/>
              </a:solidFill>
              <a:effectLst/>
              <a:uLnTx/>
              <a:uFillTx/>
              <a:latin typeface="Arial"/>
              <a:ea typeface="+mn-ea"/>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sp>
        <p:nvSpPr>
          <p:cNvPr id="561" name="Google Shape;561;p50"/>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3000"/>
              <a:buFontTx/>
              <a:buNone/>
              <a:tabLst/>
              <a:defRPr/>
            </a:pPr>
            <a:endParaRPr kumimoji="0" sz="4000" b="1"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562" name="Google Shape;562;p50"/>
          <p:cNvSpPr txBox="1"/>
          <p:nvPr/>
        </p:nvSpPr>
        <p:spPr>
          <a:xfrm>
            <a:off x="637786" y="1683721"/>
            <a:ext cx="11111239" cy="3918815"/>
          </a:xfrm>
          <a:prstGeom prst="rect">
            <a:avLst/>
          </a:prstGeom>
          <a:noFill/>
          <a:ln>
            <a:noFill/>
          </a:ln>
        </p:spPr>
        <p:txBody>
          <a:bodyPr spcFirstLastPara="1" wrap="square" lIns="121900" tIns="121900" rIns="121900" bIns="121900" anchor="t" anchorCtr="0">
            <a:noAutofit/>
          </a:bodyPr>
          <a:lstStyle/>
          <a:p>
            <a:pPr marL="380990" marR="0" lvl="0" indent="-228594" algn="l" defTabSz="1219170" rtl="0" eaLnBrk="1" fontAlgn="auto" latinLnBrk="0" hangingPunct="1">
              <a:lnSpc>
                <a:spcPct val="115000"/>
              </a:lnSpc>
              <a:spcBef>
                <a:spcPts val="0"/>
              </a:spcBef>
              <a:spcAft>
                <a:spcPts val="160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563" name="Google Shape;563;p50"/>
          <p:cNvSpPr txBox="1">
            <a:spLocks noGrp="1"/>
          </p:cNvSpPr>
          <p:nvPr>
            <p:ph type="title"/>
          </p:nvPr>
        </p:nvSpPr>
        <p:spPr>
          <a:xfrm>
            <a:off x="838200" y="365125"/>
            <a:ext cx="10515600" cy="1325563"/>
          </a:xfrm>
          <a:prstGeom prst="rect">
            <a:avLst/>
          </a:prstGeom>
          <a:noFill/>
          <a:ln>
            <a:noFill/>
          </a:ln>
        </p:spPr>
        <p:txBody>
          <a:bodyPr spcFirstLastPara="1" wrap="square" lIns="121900" tIns="60933" rIns="121900" bIns="60933" anchor="b" anchorCtr="0">
            <a:normAutofit/>
          </a:bodyPr>
          <a:lstStyle/>
          <a:p>
            <a:pPr>
              <a:buClr>
                <a:schemeClr val="dk1"/>
              </a:buClr>
              <a:buSzPct val="33333"/>
            </a:pPr>
            <a:r>
              <a:rPr lang="en-US"/>
              <a:t>Säilytettyjen/uskollisten asiakkaiden arviointi</a:t>
            </a:r>
            <a:endParaRPr/>
          </a:p>
        </p:txBody>
      </p:sp>
      <p:sp>
        <p:nvSpPr>
          <p:cNvPr id="564" name="Google Shape;564;p50"/>
          <p:cNvSpPr txBox="1">
            <a:spLocks noGrp="1"/>
          </p:cNvSpPr>
          <p:nvPr>
            <p:ph type="body" idx="1"/>
          </p:nvPr>
        </p:nvSpPr>
        <p:spPr>
          <a:xfrm>
            <a:off x="838200" y="1848467"/>
            <a:ext cx="10515600" cy="2947163"/>
          </a:xfrm>
          <a:prstGeom prst="rect">
            <a:avLst/>
          </a:prstGeom>
          <a:noFill/>
          <a:ln>
            <a:noFill/>
          </a:ln>
        </p:spPr>
        <p:txBody>
          <a:bodyPr spcFirstLastPara="1" wrap="square" lIns="121900" tIns="60933" rIns="121900" bIns="60933" anchor="t" anchorCtr="0">
            <a:spAutoFit/>
          </a:bodyPr>
          <a:lstStyle/>
          <a:p>
            <a:pPr marL="457189" indent="-457189">
              <a:lnSpc>
                <a:spcPct val="115000"/>
              </a:lnSpc>
              <a:spcBef>
                <a:spcPts val="0"/>
              </a:spcBef>
              <a:buClr>
                <a:srgbClr val="D12477"/>
              </a:buClr>
              <a:buSzPts val="2000"/>
              <a:buFont typeface="Arial"/>
              <a:buChar char="●"/>
            </a:pPr>
            <a:r>
              <a:rPr lang="en-US" sz="2667"/>
              <a:t>Kävijöiden säilyttämisen ja uskollisuuden seuranta</a:t>
            </a:r>
            <a:endParaRPr/>
          </a:p>
          <a:p>
            <a:pPr marL="1066773" lvl="1" indent="-457189">
              <a:lnSpc>
                <a:spcPct val="115000"/>
              </a:lnSpc>
              <a:spcBef>
                <a:spcPts val="2100"/>
              </a:spcBef>
              <a:buClr>
                <a:srgbClr val="D12477"/>
              </a:buClr>
              <a:buSzPts val="2000"/>
              <a:buFont typeface="Arial"/>
              <a:buChar char="●"/>
            </a:pPr>
            <a:r>
              <a:rPr lang="en-US" sz="2667"/>
              <a:t>Uudet kävijät vs. palaavat kävijät</a:t>
            </a:r>
            <a:endParaRPr/>
          </a:p>
          <a:p>
            <a:pPr marL="457189" indent="-457189">
              <a:lnSpc>
                <a:spcPct val="115000"/>
              </a:lnSpc>
              <a:spcBef>
                <a:spcPts val="2600"/>
              </a:spcBef>
              <a:buClr>
                <a:srgbClr val="D12477"/>
              </a:buClr>
              <a:buSzPts val="2000"/>
              <a:buFont typeface="Arial"/>
              <a:buChar char="●"/>
            </a:pPr>
            <a:r>
              <a:rPr lang="en-US" sz="2667"/>
              <a:t>Kohorttianalyysiraportti</a:t>
            </a:r>
            <a:endParaRPr sz="2667"/>
          </a:p>
          <a:p>
            <a:pPr marL="457189" indent="-457189">
              <a:lnSpc>
                <a:spcPct val="115000"/>
              </a:lnSpc>
              <a:spcBef>
                <a:spcPts val="2600"/>
              </a:spcBef>
              <a:buClr>
                <a:srgbClr val="D12477"/>
              </a:buClr>
              <a:buSzPts val="2000"/>
              <a:buFont typeface="Arial"/>
              <a:buChar char="●"/>
            </a:pPr>
            <a:r>
              <a:rPr lang="en-US" sz="2667"/>
              <a:t>ID-tunnuksen seuranta sivustossa = &gt; kirjautuminen</a:t>
            </a:r>
            <a:endParaRPr sz="2667"/>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68"/>
        <p:cNvGrpSpPr/>
        <p:nvPr/>
      </p:nvGrpSpPr>
      <p:grpSpPr>
        <a:xfrm>
          <a:off x="0" y="0"/>
          <a:ext cx="0" cy="0"/>
          <a:chOff x="0" y="0"/>
          <a:chExt cx="0" cy="0"/>
        </a:xfrm>
      </p:grpSpPr>
      <p:pic>
        <p:nvPicPr>
          <p:cNvPr id="569" name="Google Shape;569;p51"/>
          <p:cNvPicPr preferRelativeResize="0"/>
          <p:nvPr/>
        </p:nvPicPr>
        <p:blipFill rotWithShape="1">
          <a:blip r:embed="rId3">
            <a:alphaModFix/>
          </a:blip>
          <a:srcRect t="6500"/>
          <a:stretch/>
        </p:blipFill>
        <p:spPr>
          <a:xfrm>
            <a:off x="362284" y="364256"/>
            <a:ext cx="11467432" cy="6019368"/>
          </a:xfrm>
          <a:prstGeom prst="rect">
            <a:avLst/>
          </a:prstGeom>
          <a:noFill/>
          <a:ln>
            <a:noFill/>
          </a:ln>
        </p:spPr>
      </p:pic>
      <p:sp>
        <p:nvSpPr>
          <p:cNvPr id="570" name="Google Shape;570;p51"/>
          <p:cNvSpPr txBox="1"/>
          <p:nvPr/>
        </p:nvSpPr>
        <p:spPr>
          <a:xfrm>
            <a:off x="3532" y="0"/>
            <a:ext cx="10013200" cy="378000"/>
          </a:xfrm>
          <a:prstGeom prst="rect">
            <a:avLst/>
          </a:prstGeom>
          <a:solidFill>
            <a:schemeClr val="l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100"/>
              <a:buFontTx/>
              <a:buNone/>
              <a:tabLst/>
              <a:defRPr/>
            </a:pPr>
            <a:r>
              <a:rPr kumimoji="0" lang="en-US" sz="3200" b="1" i="0" u="none" strike="noStrike" kern="0" cap="none" spc="0" normalizeH="0" baseline="0" noProof="0">
                <a:ln>
                  <a:noFill/>
                </a:ln>
                <a:solidFill>
                  <a:srgbClr val="D12477"/>
                </a:solidFill>
                <a:effectLst/>
                <a:uLnTx/>
                <a:uFillTx/>
                <a:latin typeface="Arial"/>
                <a:ea typeface="+mn-ea"/>
                <a:cs typeface="Arial"/>
                <a:sym typeface="Arial"/>
              </a:rPr>
              <a:t>Säilytettyjen/uskollisten asiakkaiden arviointi</a:t>
            </a:r>
            <a:endParaRPr kumimoji="0" sz="3200" b="1" i="0" u="none" strike="noStrike" kern="0" cap="none" spc="0" normalizeH="0" baseline="0" noProof="0">
              <a:ln>
                <a:noFill/>
              </a:ln>
              <a:solidFill>
                <a:srgbClr val="D12477"/>
              </a:solidFill>
              <a:effectLst/>
              <a:uLnTx/>
              <a:uFillTx/>
              <a:latin typeface="Arial"/>
              <a:ea typeface="+mn-ea"/>
              <a:cs typeface="Arial"/>
              <a:sym typeface="Arial"/>
            </a:endParaRPr>
          </a:p>
        </p:txBody>
      </p:sp>
      <p:pic>
        <p:nvPicPr>
          <p:cNvPr id="571" name="Google Shape;571;p51"/>
          <p:cNvPicPr preferRelativeResize="0"/>
          <p:nvPr/>
        </p:nvPicPr>
        <p:blipFill rotWithShape="1">
          <a:blip r:embed="rId4">
            <a:alphaModFix/>
          </a:blip>
          <a:srcRect r="63278"/>
          <a:stretch/>
        </p:blipFill>
        <p:spPr>
          <a:xfrm>
            <a:off x="10246420" y="5916886"/>
            <a:ext cx="1698957" cy="651223"/>
          </a:xfrm>
          <a:prstGeom prst="rect">
            <a:avLst/>
          </a:prstGeom>
          <a:noFill/>
          <a:ln>
            <a:noFill/>
          </a:ln>
        </p:spPr>
      </p:pic>
      <p:pic>
        <p:nvPicPr>
          <p:cNvPr id="572" name="Google Shape;572;p51"/>
          <p:cNvPicPr preferRelativeResize="0"/>
          <p:nvPr/>
        </p:nvPicPr>
        <p:blipFill rotWithShape="1">
          <a:blip r:embed="rId5">
            <a:alphaModFix/>
          </a:blip>
          <a:srcRect/>
          <a:stretch/>
        </p:blipFill>
        <p:spPr>
          <a:xfrm>
            <a:off x="-111760" y="6526663"/>
            <a:ext cx="12405360" cy="507896"/>
          </a:xfrm>
          <a:prstGeom prst="rect">
            <a:avLst/>
          </a:prstGeom>
          <a:noFill/>
          <a:ln>
            <a:noFill/>
          </a:ln>
        </p:spPr>
      </p:pic>
      <p:pic>
        <p:nvPicPr>
          <p:cNvPr id="573" name="Google Shape;573;p51"/>
          <p:cNvPicPr preferRelativeResize="0"/>
          <p:nvPr/>
        </p:nvPicPr>
        <p:blipFill rotWithShape="1">
          <a:blip r:embed="rId6">
            <a:alphaModFix/>
          </a:blip>
          <a:srcRect l="3024" r="3022"/>
          <a:stretch/>
        </p:blipFill>
        <p:spPr>
          <a:xfrm>
            <a:off x="246624" y="6019779"/>
            <a:ext cx="2342197" cy="51853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77"/>
        <p:cNvGrpSpPr/>
        <p:nvPr/>
      </p:nvGrpSpPr>
      <p:grpSpPr>
        <a:xfrm>
          <a:off x="0" y="0"/>
          <a:ext cx="0" cy="0"/>
          <a:chOff x="0" y="0"/>
          <a:chExt cx="0" cy="0"/>
        </a:xfrm>
      </p:grpSpPr>
      <p:pic>
        <p:nvPicPr>
          <p:cNvPr id="578" name="Google Shape;578;p52"/>
          <p:cNvPicPr preferRelativeResize="0"/>
          <p:nvPr/>
        </p:nvPicPr>
        <p:blipFill rotWithShape="1">
          <a:blip r:embed="rId3">
            <a:alphaModFix/>
          </a:blip>
          <a:srcRect/>
          <a:stretch/>
        </p:blipFill>
        <p:spPr>
          <a:xfrm>
            <a:off x="-23760" y="0"/>
            <a:ext cx="12215760" cy="6858000"/>
          </a:xfrm>
          <a:prstGeom prst="rect">
            <a:avLst/>
          </a:prstGeom>
          <a:noFill/>
          <a:ln>
            <a:noFill/>
          </a:ln>
        </p:spPr>
      </p:pic>
      <p:sp>
        <p:nvSpPr>
          <p:cNvPr id="579" name="Google Shape;579;p52"/>
          <p:cNvSpPr txBox="1"/>
          <p:nvPr/>
        </p:nvSpPr>
        <p:spPr>
          <a:xfrm>
            <a:off x="-23769" y="0"/>
            <a:ext cx="10001600" cy="378000"/>
          </a:xfrm>
          <a:prstGeom prst="rect">
            <a:avLst/>
          </a:prstGeom>
          <a:solidFill>
            <a:schemeClr val="l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100"/>
              <a:buFontTx/>
              <a:buNone/>
              <a:tabLst/>
              <a:defRPr/>
            </a:pPr>
            <a:r>
              <a:rPr kumimoji="0" lang="en-US" sz="3200" b="1" i="0" u="none" strike="noStrike" kern="0" cap="none" spc="0" normalizeH="0" baseline="0" noProof="0">
                <a:ln>
                  <a:noFill/>
                </a:ln>
                <a:solidFill>
                  <a:srgbClr val="D12477"/>
                </a:solidFill>
                <a:effectLst/>
                <a:uLnTx/>
                <a:uFillTx/>
                <a:latin typeface="Arial"/>
                <a:ea typeface="+mn-ea"/>
                <a:cs typeface="Arial"/>
                <a:sym typeface="Arial"/>
              </a:rPr>
              <a:t>Säilytettyjen/uskollisten asiakkaiden arviointi</a:t>
            </a:r>
            <a:endParaRPr kumimoji="0" sz="3200" b="1" i="0" u="none" strike="noStrike" kern="0" cap="none" spc="0" normalizeH="0" baseline="0" noProof="0">
              <a:ln>
                <a:noFill/>
              </a:ln>
              <a:solidFill>
                <a:srgbClr val="D12477"/>
              </a:solidFill>
              <a:effectLst/>
              <a:uLnTx/>
              <a:uFillTx/>
              <a:latin typeface="Arial"/>
              <a:ea typeface="+mn-ea"/>
              <a:cs typeface="Arial"/>
              <a:sym typeface="Arial"/>
            </a:endParaRPr>
          </a:p>
        </p:txBody>
      </p:sp>
      <p:pic>
        <p:nvPicPr>
          <p:cNvPr id="580" name="Google Shape;580;p52"/>
          <p:cNvPicPr preferRelativeResize="0"/>
          <p:nvPr/>
        </p:nvPicPr>
        <p:blipFill rotWithShape="1">
          <a:blip r:embed="rId4">
            <a:alphaModFix/>
          </a:blip>
          <a:srcRect r="63278"/>
          <a:stretch/>
        </p:blipFill>
        <p:spPr>
          <a:xfrm>
            <a:off x="10246420" y="5916886"/>
            <a:ext cx="1698957" cy="651223"/>
          </a:xfrm>
          <a:prstGeom prst="rect">
            <a:avLst/>
          </a:prstGeom>
          <a:noFill/>
          <a:ln>
            <a:noFill/>
          </a:ln>
        </p:spPr>
      </p:pic>
      <p:pic>
        <p:nvPicPr>
          <p:cNvPr id="581" name="Google Shape;581;p52"/>
          <p:cNvPicPr preferRelativeResize="0"/>
          <p:nvPr/>
        </p:nvPicPr>
        <p:blipFill rotWithShape="1">
          <a:blip r:embed="rId5">
            <a:alphaModFix/>
          </a:blip>
          <a:srcRect/>
          <a:stretch/>
        </p:blipFill>
        <p:spPr>
          <a:xfrm>
            <a:off x="-111760" y="6526663"/>
            <a:ext cx="12405360" cy="507896"/>
          </a:xfrm>
          <a:prstGeom prst="rect">
            <a:avLst/>
          </a:prstGeom>
          <a:noFill/>
          <a:ln>
            <a:noFill/>
          </a:ln>
        </p:spPr>
      </p:pic>
      <p:pic>
        <p:nvPicPr>
          <p:cNvPr id="582" name="Google Shape;582;p52"/>
          <p:cNvPicPr preferRelativeResize="0"/>
          <p:nvPr/>
        </p:nvPicPr>
        <p:blipFill rotWithShape="1">
          <a:blip r:embed="rId6">
            <a:alphaModFix/>
          </a:blip>
          <a:srcRect l="3024" r="3022"/>
          <a:stretch/>
        </p:blipFill>
        <p:spPr>
          <a:xfrm>
            <a:off x="246624" y="6019779"/>
            <a:ext cx="2342197" cy="51853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pic>
        <p:nvPicPr>
          <p:cNvPr id="587" name="Google Shape;587;p53"/>
          <p:cNvPicPr preferRelativeResize="0"/>
          <p:nvPr/>
        </p:nvPicPr>
        <p:blipFill rotWithShape="1">
          <a:blip r:embed="rId3">
            <a:alphaModFix/>
          </a:blip>
          <a:srcRect t="5511"/>
          <a:stretch/>
        </p:blipFill>
        <p:spPr>
          <a:xfrm>
            <a:off x="407178" y="342599"/>
            <a:ext cx="11377644" cy="6035456"/>
          </a:xfrm>
          <a:prstGeom prst="rect">
            <a:avLst/>
          </a:prstGeom>
          <a:noFill/>
          <a:ln>
            <a:noFill/>
          </a:ln>
        </p:spPr>
      </p:pic>
      <p:sp>
        <p:nvSpPr>
          <p:cNvPr id="588" name="Google Shape;588;p53"/>
          <p:cNvSpPr txBox="1"/>
          <p:nvPr/>
        </p:nvSpPr>
        <p:spPr>
          <a:xfrm>
            <a:off x="-23769" y="0"/>
            <a:ext cx="10330000" cy="378000"/>
          </a:xfrm>
          <a:prstGeom prst="rect">
            <a:avLst/>
          </a:prstGeom>
          <a:solidFill>
            <a:schemeClr val="l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100"/>
              <a:buFontTx/>
              <a:buNone/>
              <a:tabLst/>
              <a:defRPr/>
            </a:pPr>
            <a:r>
              <a:rPr kumimoji="0" lang="en-US" sz="3200" b="1" i="0" u="none" strike="noStrike" kern="0" cap="none" spc="0" normalizeH="0" baseline="0" noProof="0">
                <a:ln>
                  <a:noFill/>
                </a:ln>
                <a:solidFill>
                  <a:srgbClr val="D12477"/>
                </a:solidFill>
                <a:effectLst/>
                <a:uLnTx/>
                <a:uFillTx/>
                <a:latin typeface="Arial"/>
                <a:ea typeface="+mn-ea"/>
                <a:cs typeface="Arial"/>
                <a:sym typeface="Arial"/>
              </a:rPr>
              <a:t>Säilytettyjen/uskollisten asiakkaiden arviointi</a:t>
            </a:r>
            <a:endParaRPr kumimoji="0" sz="3200" b="1" i="0" u="none" strike="noStrike" kern="0" cap="none" spc="0" normalizeH="0" baseline="0" noProof="0">
              <a:ln>
                <a:noFill/>
              </a:ln>
              <a:solidFill>
                <a:srgbClr val="D12477"/>
              </a:solidFill>
              <a:effectLst/>
              <a:uLnTx/>
              <a:uFillTx/>
              <a:latin typeface="Arial"/>
              <a:ea typeface="+mn-ea"/>
              <a:cs typeface="Arial"/>
              <a:sym typeface="Arial"/>
            </a:endParaRPr>
          </a:p>
        </p:txBody>
      </p:sp>
      <p:pic>
        <p:nvPicPr>
          <p:cNvPr id="589" name="Google Shape;589;p53"/>
          <p:cNvPicPr preferRelativeResize="0"/>
          <p:nvPr/>
        </p:nvPicPr>
        <p:blipFill rotWithShape="1">
          <a:blip r:embed="rId4">
            <a:alphaModFix/>
          </a:blip>
          <a:srcRect r="63278"/>
          <a:stretch/>
        </p:blipFill>
        <p:spPr>
          <a:xfrm>
            <a:off x="10246420" y="5916886"/>
            <a:ext cx="1698957" cy="651223"/>
          </a:xfrm>
          <a:prstGeom prst="rect">
            <a:avLst/>
          </a:prstGeom>
          <a:noFill/>
          <a:ln>
            <a:noFill/>
          </a:ln>
        </p:spPr>
      </p:pic>
      <p:pic>
        <p:nvPicPr>
          <p:cNvPr id="590" name="Google Shape;590;p53"/>
          <p:cNvPicPr preferRelativeResize="0"/>
          <p:nvPr/>
        </p:nvPicPr>
        <p:blipFill rotWithShape="1">
          <a:blip r:embed="rId5">
            <a:alphaModFix/>
          </a:blip>
          <a:srcRect/>
          <a:stretch/>
        </p:blipFill>
        <p:spPr>
          <a:xfrm>
            <a:off x="-111760" y="6526663"/>
            <a:ext cx="12405360" cy="507896"/>
          </a:xfrm>
          <a:prstGeom prst="rect">
            <a:avLst/>
          </a:prstGeom>
          <a:noFill/>
          <a:ln>
            <a:noFill/>
          </a:ln>
        </p:spPr>
      </p:pic>
      <p:pic>
        <p:nvPicPr>
          <p:cNvPr id="591" name="Google Shape;591;p53"/>
          <p:cNvPicPr preferRelativeResize="0"/>
          <p:nvPr/>
        </p:nvPicPr>
        <p:blipFill rotWithShape="1">
          <a:blip r:embed="rId6">
            <a:alphaModFix/>
          </a:blip>
          <a:srcRect l="3024" r="3022"/>
          <a:stretch/>
        </p:blipFill>
        <p:spPr>
          <a:xfrm>
            <a:off x="246624" y="6019779"/>
            <a:ext cx="2342197" cy="51853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95"/>
        <p:cNvGrpSpPr/>
        <p:nvPr/>
      </p:nvGrpSpPr>
      <p:grpSpPr>
        <a:xfrm>
          <a:off x="0" y="0"/>
          <a:ext cx="0" cy="0"/>
          <a:chOff x="0" y="0"/>
          <a:chExt cx="0" cy="0"/>
        </a:xfrm>
      </p:grpSpPr>
      <p:pic>
        <p:nvPicPr>
          <p:cNvPr id="596" name="Google Shape;596;p54"/>
          <p:cNvPicPr preferRelativeResize="0"/>
          <p:nvPr/>
        </p:nvPicPr>
        <p:blipFill rotWithShape="1">
          <a:blip r:embed="rId3">
            <a:alphaModFix/>
          </a:blip>
          <a:srcRect t="5511" r="1415" b="2751"/>
          <a:stretch/>
        </p:blipFill>
        <p:spPr>
          <a:xfrm>
            <a:off x="69476" y="377952"/>
            <a:ext cx="12042888" cy="6291253"/>
          </a:xfrm>
          <a:prstGeom prst="rect">
            <a:avLst/>
          </a:prstGeom>
          <a:noFill/>
          <a:ln>
            <a:noFill/>
          </a:ln>
        </p:spPr>
      </p:pic>
      <p:sp>
        <p:nvSpPr>
          <p:cNvPr id="597" name="Google Shape;597;p54"/>
          <p:cNvSpPr txBox="1"/>
          <p:nvPr/>
        </p:nvSpPr>
        <p:spPr>
          <a:xfrm>
            <a:off x="3532" y="0"/>
            <a:ext cx="11181600" cy="378000"/>
          </a:xfrm>
          <a:prstGeom prst="rect">
            <a:avLst/>
          </a:prstGeom>
          <a:solidFill>
            <a:schemeClr val="l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100"/>
              <a:buFontTx/>
              <a:buNone/>
              <a:tabLst/>
              <a:defRPr/>
            </a:pPr>
            <a:r>
              <a:rPr kumimoji="0" lang="en-US" sz="3200" b="1" i="0" u="none" strike="noStrike" kern="0" cap="none" spc="0" normalizeH="0" baseline="0" noProof="0">
                <a:ln>
                  <a:noFill/>
                </a:ln>
                <a:solidFill>
                  <a:srgbClr val="D12477"/>
                </a:solidFill>
                <a:effectLst/>
                <a:uLnTx/>
                <a:uFillTx/>
                <a:latin typeface="Arial"/>
                <a:ea typeface="+mn-ea"/>
                <a:cs typeface="Arial"/>
                <a:sym typeface="Arial"/>
              </a:rPr>
              <a:t>Säilytettyjen/uskollisten asiakkaiden arviointi</a:t>
            </a:r>
            <a:endParaRPr kumimoji="0" sz="3200" b="1" i="0" u="none" strike="noStrike" kern="0" cap="none" spc="0" normalizeH="0" baseline="0" noProof="0">
              <a:ln>
                <a:noFill/>
              </a:ln>
              <a:solidFill>
                <a:srgbClr val="D12477"/>
              </a:solidFill>
              <a:effectLst/>
              <a:uLnTx/>
              <a:uFillTx/>
              <a:latin typeface="Arial"/>
              <a:ea typeface="+mn-ea"/>
              <a:cs typeface="Arial"/>
              <a:sym typeface="Arial"/>
            </a:endParaRPr>
          </a:p>
        </p:txBody>
      </p:sp>
      <p:pic>
        <p:nvPicPr>
          <p:cNvPr id="598" name="Google Shape;598;p54"/>
          <p:cNvPicPr preferRelativeResize="0"/>
          <p:nvPr/>
        </p:nvPicPr>
        <p:blipFill rotWithShape="1">
          <a:blip r:embed="rId4">
            <a:alphaModFix/>
          </a:blip>
          <a:srcRect r="63278"/>
          <a:stretch/>
        </p:blipFill>
        <p:spPr>
          <a:xfrm>
            <a:off x="10246420" y="5916886"/>
            <a:ext cx="1698957" cy="651223"/>
          </a:xfrm>
          <a:prstGeom prst="rect">
            <a:avLst/>
          </a:prstGeom>
          <a:noFill/>
          <a:ln>
            <a:noFill/>
          </a:ln>
        </p:spPr>
      </p:pic>
      <p:pic>
        <p:nvPicPr>
          <p:cNvPr id="599" name="Google Shape;599;p54"/>
          <p:cNvPicPr preferRelativeResize="0"/>
          <p:nvPr/>
        </p:nvPicPr>
        <p:blipFill rotWithShape="1">
          <a:blip r:embed="rId5">
            <a:alphaModFix/>
          </a:blip>
          <a:srcRect/>
          <a:stretch/>
        </p:blipFill>
        <p:spPr>
          <a:xfrm>
            <a:off x="-111760" y="6526663"/>
            <a:ext cx="12405360" cy="507896"/>
          </a:xfrm>
          <a:prstGeom prst="rect">
            <a:avLst/>
          </a:prstGeom>
          <a:noFill/>
          <a:ln>
            <a:noFill/>
          </a:ln>
        </p:spPr>
      </p:pic>
      <p:pic>
        <p:nvPicPr>
          <p:cNvPr id="600" name="Google Shape;600;p54"/>
          <p:cNvPicPr preferRelativeResize="0"/>
          <p:nvPr/>
        </p:nvPicPr>
        <p:blipFill rotWithShape="1">
          <a:blip r:embed="rId6">
            <a:alphaModFix/>
          </a:blip>
          <a:srcRect l="3024" r="3022"/>
          <a:stretch/>
        </p:blipFill>
        <p:spPr>
          <a:xfrm>
            <a:off x="246624" y="6019779"/>
            <a:ext cx="2342197" cy="51853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04"/>
        <p:cNvGrpSpPr/>
        <p:nvPr/>
      </p:nvGrpSpPr>
      <p:grpSpPr>
        <a:xfrm>
          <a:off x="0" y="0"/>
          <a:ext cx="0" cy="0"/>
          <a:chOff x="0" y="0"/>
          <a:chExt cx="0" cy="0"/>
        </a:xfrm>
      </p:grpSpPr>
      <p:sp>
        <p:nvSpPr>
          <p:cNvPr id="605" name="Google Shape;605;p55"/>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3000"/>
              <a:buFontTx/>
              <a:buNone/>
              <a:tabLst/>
              <a:defRPr/>
            </a:pPr>
            <a:endParaRPr kumimoji="0" sz="4000" b="1"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606" name="Google Shape;606;p55"/>
          <p:cNvSpPr txBox="1"/>
          <p:nvPr/>
        </p:nvSpPr>
        <p:spPr>
          <a:xfrm>
            <a:off x="637786" y="1683719"/>
            <a:ext cx="10639815" cy="4089399"/>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15000"/>
              </a:lnSpc>
              <a:spcBef>
                <a:spcPts val="0"/>
              </a:spcBef>
              <a:spcAft>
                <a:spcPts val="160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607" name="Google Shape;607;p55"/>
          <p:cNvSpPr txBox="1">
            <a:spLocks noGrp="1"/>
          </p:cNvSpPr>
          <p:nvPr>
            <p:ph type="body" idx="1"/>
          </p:nvPr>
        </p:nvSpPr>
        <p:spPr>
          <a:xfrm>
            <a:off x="1120777" y="417327"/>
            <a:ext cx="8818800" cy="480196"/>
          </a:xfrm>
          <a:prstGeom prst="rect">
            <a:avLst/>
          </a:prstGeom>
          <a:noFill/>
          <a:ln>
            <a:noFill/>
          </a:ln>
        </p:spPr>
        <p:txBody>
          <a:bodyPr spcFirstLastPara="1" wrap="square" lIns="0" tIns="0" rIns="0" bIns="0" anchor="t" anchorCtr="0">
            <a:spAutoFit/>
          </a:bodyPr>
          <a:lstStyle/>
          <a:p>
            <a:pPr marL="0" indent="0">
              <a:spcBef>
                <a:spcPts val="0"/>
              </a:spcBef>
              <a:buSzPts val="2600"/>
            </a:pPr>
            <a:r>
              <a:rPr lang="en-US" sz="3467"/>
              <a:t>Aktivointitehtävä</a:t>
            </a:r>
            <a:endParaRPr/>
          </a:p>
        </p:txBody>
      </p:sp>
      <p:sp>
        <p:nvSpPr>
          <p:cNvPr id="608" name="Google Shape;608;p55"/>
          <p:cNvSpPr txBox="1">
            <a:spLocks noGrp="1"/>
          </p:cNvSpPr>
          <p:nvPr>
            <p:ph type="body" idx="2"/>
          </p:nvPr>
        </p:nvSpPr>
        <p:spPr>
          <a:xfrm>
            <a:off x="328400" y="988533"/>
            <a:ext cx="11407600" cy="3781600"/>
          </a:xfrm>
          <a:prstGeom prst="rect">
            <a:avLst/>
          </a:prstGeom>
          <a:noFill/>
          <a:ln>
            <a:noFill/>
          </a:ln>
        </p:spPr>
        <p:txBody>
          <a:bodyPr spcFirstLastPara="1" wrap="square" lIns="0" tIns="0" rIns="0" bIns="0" anchor="t" anchorCtr="0">
            <a:noAutofit/>
          </a:bodyPr>
          <a:lstStyle/>
          <a:p>
            <a:pPr marL="0" indent="0">
              <a:lnSpc>
                <a:spcPct val="100000"/>
              </a:lnSpc>
            </a:pPr>
            <a:r>
              <a:rPr lang="en-US" sz="2133"/>
              <a:t>Käyttäkää Google Analytics -demotiliä ja valitkaa Google Analytics 4 - ominaisuus: </a:t>
            </a:r>
            <a:r>
              <a:rPr lang="en-US" sz="2133" b="1">
                <a:solidFill>
                  <a:srgbClr val="D12477"/>
                </a:solidFill>
              </a:rPr>
              <a:t>Google Merchandise Store</a:t>
            </a:r>
            <a:br>
              <a:rPr lang="en-US" sz="2133"/>
            </a:br>
            <a:br>
              <a:rPr lang="en-US" sz="2133"/>
            </a:br>
            <a:r>
              <a:rPr lang="en-US" sz="2133" b="1">
                <a:solidFill>
                  <a:srgbClr val="D12477"/>
                </a:solidFill>
              </a:rPr>
              <a:t>Vastatkaa alustan datan avulla seuraaviin kysymyksiin:</a:t>
            </a:r>
            <a:endParaRPr sz="2267" b="1">
              <a:solidFill>
                <a:srgbClr val="D12477"/>
              </a:solidFill>
            </a:endParaRPr>
          </a:p>
          <a:p>
            <a:pPr marL="457189" indent="-457189">
              <a:lnSpc>
                <a:spcPct val="100000"/>
              </a:lnSpc>
              <a:spcBef>
                <a:spcPts val="800"/>
              </a:spcBef>
              <a:buClr>
                <a:srgbClr val="D12477"/>
              </a:buClr>
              <a:buSzPts val="1680"/>
              <a:buFont typeface="Calibri"/>
              <a:buAutoNum type="alphaLcParenR"/>
            </a:pPr>
            <a:r>
              <a:rPr lang="en-US" sz="1867"/>
              <a:t>Analysoikaa käyttäjien osallistumisen tietoja ajan mittaan, kuten palaavien käyttäjien määrää, vierailutiheyttä ja -rytmiä sekä istunnon keskimääräistä kestoa.</a:t>
            </a:r>
            <a:endParaRPr/>
          </a:p>
          <a:p>
            <a:pPr marL="457189" indent="-457189">
              <a:lnSpc>
                <a:spcPct val="100000"/>
              </a:lnSpc>
              <a:spcBef>
                <a:spcPts val="800"/>
              </a:spcBef>
              <a:buClr>
                <a:srgbClr val="D12477"/>
              </a:buClr>
              <a:buSzPts val="1680"/>
              <a:buFont typeface="Calibri"/>
              <a:buAutoNum type="alphaLcParenR"/>
            </a:pPr>
            <a:r>
              <a:rPr lang="en-US" sz="1867"/>
              <a:t>Käyttäkää kohortin analyysiraporttia ymmärtääksenne, miten käyttäjien sitoutuminen muuttuu ajan myötä, ja tunnistaaksenne eri käyttäjäryhmien käyttäytymisen mallit.</a:t>
            </a:r>
            <a:endParaRPr/>
          </a:p>
          <a:p>
            <a:pPr marL="457189" indent="-457189">
              <a:lnSpc>
                <a:spcPct val="100000"/>
              </a:lnSpc>
              <a:spcBef>
                <a:spcPts val="800"/>
              </a:spcBef>
              <a:buClr>
                <a:srgbClr val="D12477"/>
              </a:buClr>
              <a:buSzPts val="1680"/>
              <a:buFont typeface="Calibri"/>
              <a:buAutoNum type="alphaLcParenR"/>
            </a:pPr>
            <a:r>
              <a:rPr lang="en-US" sz="1867"/>
              <a:t>Luokaa raportti, joka sisältää erittelyn verkkosivuston eri osien (esim. tuotesivut, blogi, tilisivut) kävijän säilytysasteesta.</a:t>
            </a:r>
            <a:endParaRPr/>
          </a:p>
          <a:p>
            <a:pPr marL="457189" indent="-457189">
              <a:lnSpc>
                <a:spcPct val="100000"/>
              </a:lnSpc>
              <a:spcBef>
                <a:spcPts val="800"/>
              </a:spcBef>
              <a:buClr>
                <a:srgbClr val="D12477"/>
              </a:buClr>
              <a:buSzPts val="1680"/>
              <a:buFont typeface="Calibri"/>
              <a:buAutoNum type="alphaLcParenR"/>
            </a:pPr>
            <a:r>
              <a:rPr lang="en-US" sz="1867"/>
              <a:t>Tehkää raportin pohjalta suositteluita, miten istunnon aikaa ja säilytysastetta voidaan parantaa puuttumalla ongelmiin, jotka saavat käyttäjät poistumaan, ja suosituimpien sivujen optimoinnin kautta.</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sp>
        <p:nvSpPr>
          <p:cNvPr id="613" name="Google Shape;613;p56"/>
          <p:cNvSpPr txBox="1"/>
          <p:nvPr/>
        </p:nvSpPr>
        <p:spPr>
          <a:xfrm>
            <a:off x="0" y="2576408"/>
            <a:ext cx="12192000" cy="849377"/>
          </a:xfrm>
          <a:prstGeom prst="rect">
            <a:avLst/>
          </a:prstGeom>
          <a:noFill/>
          <a:ln>
            <a:noFill/>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161249"/>
              </a:buClr>
              <a:buSzPts val="4000"/>
              <a:buFontTx/>
              <a:buNone/>
              <a:tabLst/>
              <a:defRPr/>
            </a:pPr>
            <a:r>
              <a:rPr kumimoji="0" lang="en-US" sz="5333" b="1" i="0" u="none" strike="noStrike" kern="0" cap="none" spc="0" normalizeH="0" baseline="0" noProof="0">
                <a:ln>
                  <a:noFill/>
                </a:ln>
                <a:solidFill>
                  <a:srgbClr val="161249"/>
                </a:solidFill>
                <a:effectLst/>
                <a:uLnTx/>
                <a:uFillTx/>
                <a:latin typeface="Arial"/>
                <a:ea typeface="+mn-ea"/>
                <a:cs typeface="Arial"/>
                <a:sym typeface="Arial"/>
              </a:rPr>
              <a:t>Oppimisen vahvistaminen</a:t>
            </a:r>
            <a:endParaRPr kumimoji="0" sz="5333" b="1" i="0" u="none" strike="noStrike" kern="0" cap="none" spc="0" normalizeH="0" baseline="0" noProof="0">
              <a:ln>
                <a:noFill/>
              </a:ln>
              <a:solidFill>
                <a:srgbClr val="161249"/>
              </a:solidFill>
              <a:effectLst/>
              <a:uLnTx/>
              <a:uFillTx/>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17"/>
        <p:cNvGrpSpPr/>
        <p:nvPr/>
      </p:nvGrpSpPr>
      <p:grpSpPr>
        <a:xfrm>
          <a:off x="0" y="0"/>
          <a:ext cx="0" cy="0"/>
          <a:chOff x="0" y="0"/>
          <a:chExt cx="0" cy="0"/>
        </a:xfrm>
      </p:grpSpPr>
      <p:sp>
        <p:nvSpPr>
          <p:cNvPr id="618" name="Google Shape;618;p57"/>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3000"/>
              <a:buFontTx/>
              <a:buNone/>
              <a:tabLst/>
              <a:defRPr/>
            </a:pPr>
            <a:endParaRPr kumimoji="0" sz="4000" b="1"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619" name="Google Shape;619;p57"/>
          <p:cNvSpPr txBox="1"/>
          <p:nvPr/>
        </p:nvSpPr>
        <p:spPr>
          <a:xfrm>
            <a:off x="637786" y="1683720"/>
            <a:ext cx="11111239" cy="4383832"/>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15000"/>
              </a:lnSpc>
              <a:spcBef>
                <a:spcPts val="0"/>
              </a:spcBef>
              <a:spcAft>
                <a:spcPts val="1600"/>
              </a:spcAft>
              <a:buClr>
                <a:srgbClr val="000000"/>
              </a:buClr>
              <a:buSzPts val="1600"/>
              <a:buFontTx/>
              <a:buNone/>
              <a:tabLst/>
              <a:defRPr/>
            </a:pPr>
            <a:endParaRPr kumimoji="0" sz="2133"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620" name="Google Shape;620;p57"/>
          <p:cNvSpPr txBox="1">
            <a:spLocks noGrp="1"/>
          </p:cNvSpPr>
          <p:nvPr>
            <p:ph type="body" idx="1"/>
          </p:nvPr>
        </p:nvSpPr>
        <p:spPr>
          <a:xfrm>
            <a:off x="1120777" y="417327"/>
            <a:ext cx="8818800" cy="480196"/>
          </a:xfrm>
          <a:prstGeom prst="rect">
            <a:avLst/>
          </a:prstGeom>
          <a:noFill/>
          <a:ln>
            <a:noFill/>
          </a:ln>
        </p:spPr>
        <p:txBody>
          <a:bodyPr spcFirstLastPara="1" wrap="square" lIns="0" tIns="0" rIns="0" bIns="0" anchor="t" anchorCtr="0">
            <a:spAutoFit/>
          </a:bodyPr>
          <a:lstStyle/>
          <a:p>
            <a:pPr marL="0" indent="0">
              <a:spcBef>
                <a:spcPts val="0"/>
              </a:spcBef>
              <a:buSzPts val="2600"/>
            </a:pPr>
            <a:r>
              <a:rPr lang="en-US" sz="3467"/>
              <a:t>Oppimisen vahvistamistehtävä</a:t>
            </a:r>
            <a:endParaRPr/>
          </a:p>
        </p:txBody>
      </p:sp>
      <p:sp>
        <p:nvSpPr>
          <p:cNvPr id="621" name="Google Shape;621;p57"/>
          <p:cNvSpPr txBox="1">
            <a:spLocks noGrp="1"/>
          </p:cNvSpPr>
          <p:nvPr>
            <p:ph type="body" idx="2"/>
          </p:nvPr>
        </p:nvSpPr>
        <p:spPr>
          <a:xfrm>
            <a:off x="637800" y="1179733"/>
            <a:ext cx="11111200" cy="3781600"/>
          </a:xfrm>
          <a:prstGeom prst="rect">
            <a:avLst/>
          </a:prstGeom>
          <a:noFill/>
          <a:ln>
            <a:noFill/>
          </a:ln>
        </p:spPr>
        <p:txBody>
          <a:bodyPr spcFirstLastPara="1" wrap="square" lIns="0" tIns="0" rIns="0" bIns="0" anchor="t" anchorCtr="0">
            <a:noAutofit/>
          </a:bodyPr>
          <a:lstStyle/>
          <a:p>
            <a:pPr marL="0" indent="0">
              <a:lnSpc>
                <a:spcPct val="100000"/>
              </a:lnSpc>
              <a:buSzPts val="1600"/>
            </a:pPr>
            <a:r>
              <a:rPr lang="en-US" sz="2133"/>
              <a:t>Käyttäkää Google Analytics -demotiliä ja valitkaa Google Analytics 4 - ominaisuus: </a:t>
            </a:r>
            <a:r>
              <a:rPr lang="en-US" sz="2133" b="1">
                <a:solidFill>
                  <a:srgbClr val="D12477"/>
                </a:solidFill>
              </a:rPr>
              <a:t>Google Merchandise Store</a:t>
            </a:r>
            <a:br>
              <a:rPr lang="en-US" sz="2133"/>
            </a:br>
            <a:endParaRPr sz="2133"/>
          </a:p>
          <a:p>
            <a:pPr marL="457189" indent="-457189">
              <a:lnSpc>
                <a:spcPct val="100000"/>
              </a:lnSpc>
              <a:spcBef>
                <a:spcPts val="800"/>
              </a:spcBef>
              <a:buClr>
                <a:srgbClr val="D12477"/>
              </a:buClr>
              <a:buSzPts val="1680"/>
              <a:buFont typeface="Calibri"/>
              <a:buAutoNum type="alphaLcParenR"/>
            </a:pPr>
            <a:r>
              <a:rPr lang="en-US" sz="1867"/>
              <a:t>Luokaa raportti, jossa on yhteenveto havainnoista ja suosituksista, mukaan lukien hankintakäyttäjän toiminnan analysoinnista saadut tiedot.</a:t>
            </a:r>
            <a:endParaRPr sz="1867"/>
          </a:p>
          <a:p>
            <a:pPr marL="457189" indent="-457189">
              <a:lnSpc>
                <a:spcPct val="100000"/>
              </a:lnSpc>
              <a:spcBef>
                <a:spcPts val="1600"/>
              </a:spcBef>
              <a:buClr>
                <a:srgbClr val="D12477"/>
              </a:buClr>
              <a:buSzPts val="1680"/>
              <a:buFont typeface="Calibri"/>
              <a:buAutoNum type="alphaLcParenR"/>
            </a:pPr>
            <a:r>
              <a:rPr lang="en-US" sz="1867"/>
              <a:t>Luokaa raportti, jossa on yhteenveto havainnoista ja suosituksista, mukaan lukien käyttäjän toiminnan analysoinnista saadut tiedot.</a:t>
            </a:r>
            <a:endParaRPr sz="1867"/>
          </a:p>
          <a:p>
            <a:pPr marL="457189" indent="-457189">
              <a:lnSpc>
                <a:spcPct val="100000"/>
              </a:lnSpc>
              <a:spcBef>
                <a:spcPts val="1600"/>
              </a:spcBef>
              <a:buClr>
                <a:srgbClr val="D12477"/>
              </a:buClr>
              <a:buSzPts val="1680"/>
              <a:buFont typeface="Calibri"/>
              <a:buAutoNum type="alphaLcParenR"/>
            </a:pPr>
            <a:r>
              <a:rPr lang="en-US" sz="1867"/>
              <a:t>Luokaa raportti, jossa on yhteenveto havainnoista ja suosituksista, mukaan lukien käyttäjän toiminnan ja konversiotietojen analysoinnista saadut tiedot.</a:t>
            </a:r>
            <a:endParaRPr sz="1867"/>
          </a:p>
          <a:p>
            <a:pPr marL="457189" indent="-457189">
              <a:lnSpc>
                <a:spcPct val="100000"/>
              </a:lnSpc>
              <a:spcBef>
                <a:spcPts val="1600"/>
              </a:spcBef>
              <a:buClr>
                <a:srgbClr val="D12477"/>
              </a:buClr>
              <a:buSzPts val="1680"/>
              <a:buFont typeface="Calibri"/>
              <a:buAutoNum type="alphaLcParenR"/>
            </a:pPr>
            <a:r>
              <a:rPr lang="en-US" sz="1867"/>
              <a:t>Luokaa raportti, jossa on yhteenveto havainnoista ja suosituksista, mukaan lukien käyttäjän käyttäytymisen ja säilytystietojen analysoinnista saamasi tiedot.</a:t>
            </a:r>
            <a:endParaRPr sz="1867"/>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25"/>
        <p:cNvGrpSpPr/>
        <p:nvPr/>
      </p:nvGrpSpPr>
      <p:grpSpPr>
        <a:xfrm>
          <a:off x="0" y="0"/>
          <a:ext cx="0" cy="0"/>
          <a:chOff x="0" y="0"/>
          <a:chExt cx="0" cy="0"/>
        </a:xfrm>
      </p:grpSpPr>
      <p:sp>
        <p:nvSpPr>
          <p:cNvPr id="626" name="Google Shape;626;p58"/>
          <p:cNvSpPr txBox="1"/>
          <p:nvPr/>
        </p:nvSpPr>
        <p:spPr>
          <a:xfrm>
            <a:off x="1119562" y="1002007"/>
            <a:ext cx="9952877" cy="763600"/>
          </a:xfrm>
          <a:prstGeom prst="rect">
            <a:avLst/>
          </a:prstGeom>
          <a:no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4000"/>
              <a:buFontTx/>
              <a:buNone/>
              <a:tabLst/>
              <a:defRPr/>
            </a:pPr>
            <a:r>
              <a:rPr kumimoji="0" lang="en-US" sz="5333" b="1" i="0" u="none" strike="noStrike" kern="0" cap="none" spc="0" normalizeH="0" baseline="0" noProof="0">
                <a:ln>
                  <a:noFill/>
                </a:ln>
                <a:solidFill>
                  <a:srgbClr val="D12477"/>
                </a:solidFill>
                <a:effectLst/>
                <a:uLnTx/>
                <a:uFillTx/>
                <a:latin typeface="Arial"/>
                <a:ea typeface="+mn-ea"/>
                <a:cs typeface="Arial"/>
                <a:sym typeface="Arial"/>
              </a:rPr>
              <a:t>Peilaus oppimistavoitteisiin</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627" name="Google Shape;627;p58"/>
          <p:cNvSpPr txBox="1"/>
          <p:nvPr/>
        </p:nvSpPr>
        <p:spPr>
          <a:xfrm>
            <a:off x="459400" y="1469593"/>
            <a:ext cx="11273200" cy="3918815"/>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15000"/>
              </a:lnSpc>
              <a:spcBef>
                <a:spcPts val="2133"/>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457189" marR="0" lvl="0" indent="-457189" algn="l" defTabSz="1219170" rtl="0" eaLnBrk="1" fontAlgn="auto" latinLnBrk="0" hangingPunct="1">
              <a:lnSpc>
                <a:spcPct val="115000"/>
              </a:lnSpc>
              <a:spcBef>
                <a:spcPts val="2133"/>
              </a:spcBef>
              <a:spcAft>
                <a:spcPts val="0"/>
              </a:spcAft>
              <a:buClr>
                <a:srgbClr val="D12477"/>
              </a:buClr>
              <a:buSzPts val="2000"/>
              <a:buFont typeface="Noto Sans Symbols"/>
              <a:buChar char="⮚"/>
              <a:tabLst/>
              <a:defRPr/>
            </a:pPr>
            <a:r>
              <a:rPr kumimoji="0" lang="en-US" sz="2667" b="0" i="0" u="none" strike="noStrike" kern="0" cap="none" spc="0" normalizeH="0" baseline="0" noProof="0">
                <a:ln>
                  <a:noFill/>
                </a:ln>
                <a:solidFill>
                  <a:srgbClr val="161249"/>
                </a:solidFill>
                <a:effectLst/>
                <a:uLnTx/>
                <a:uFillTx/>
                <a:latin typeface="Arial"/>
                <a:ea typeface="+mn-ea"/>
                <a:cs typeface="Arial"/>
                <a:sym typeface="Arial"/>
              </a:rPr>
              <a:t>Osaatko nyt vertailla käyttäjien käyttäytymisen eri tyyppejä? </a:t>
            </a:r>
            <a:endParaRPr kumimoji="0" sz="2667" b="0" i="0" u="none" strike="noStrike" kern="0" cap="none" spc="0" normalizeH="0" baseline="0" noProof="0">
              <a:ln>
                <a:noFill/>
              </a:ln>
              <a:solidFill>
                <a:srgbClr val="161249"/>
              </a:solidFill>
              <a:effectLst/>
              <a:uLnTx/>
              <a:uFillTx/>
              <a:latin typeface="Arial"/>
              <a:ea typeface="+mn-ea"/>
              <a:cs typeface="Arial"/>
              <a:sym typeface="Arial"/>
            </a:endParaRPr>
          </a:p>
          <a:p>
            <a:pPr marL="457189" marR="0" lvl="0" indent="-457189" algn="l" defTabSz="1219170" rtl="0" eaLnBrk="1" fontAlgn="auto" latinLnBrk="0" hangingPunct="1">
              <a:lnSpc>
                <a:spcPct val="115000"/>
              </a:lnSpc>
              <a:spcBef>
                <a:spcPts val="2133"/>
              </a:spcBef>
              <a:spcAft>
                <a:spcPts val="0"/>
              </a:spcAft>
              <a:buClr>
                <a:srgbClr val="D12477"/>
              </a:buClr>
              <a:buSzPts val="2000"/>
              <a:buFont typeface="Noto Sans Symbols"/>
              <a:buChar char="⮚"/>
              <a:tabLst/>
              <a:defRPr/>
            </a:pPr>
            <a:r>
              <a:rPr kumimoji="0" lang="en-US" sz="2667" b="0" i="0" u="none" strike="noStrike" kern="0" cap="none" spc="0" normalizeH="0" baseline="0" noProof="0">
                <a:ln>
                  <a:noFill/>
                </a:ln>
                <a:solidFill>
                  <a:srgbClr val="161249"/>
                </a:solidFill>
                <a:effectLst/>
                <a:uLnTx/>
                <a:uFillTx/>
                <a:latin typeface="Arial"/>
                <a:ea typeface="+mn-ea"/>
                <a:cs typeface="Arial"/>
                <a:sym typeface="Arial"/>
              </a:rPr>
              <a:t>Osaatko nyt arvioida käyttäjien käyttäytymistä? </a:t>
            </a:r>
            <a:endParaRPr kumimoji="0" sz="2667" b="0" i="0" u="none" strike="noStrike" kern="0" cap="none" spc="0" normalizeH="0" baseline="0" noProof="0">
              <a:ln>
                <a:noFill/>
              </a:ln>
              <a:solidFill>
                <a:srgbClr val="161249"/>
              </a:solidFill>
              <a:effectLst/>
              <a:uLnTx/>
              <a:uFillTx/>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31"/>
        <p:cNvGrpSpPr/>
        <p:nvPr/>
      </p:nvGrpSpPr>
      <p:grpSpPr>
        <a:xfrm>
          <a:off x="0" y="0"/>
          <a:ext cx="0" cy="0"/>
          <a:chOff x="0" y="0"/>
          <a:chExt cx="0" cy="0"/>
        </a:xfrm>
      </p:grpSpPr>
      <p:sp>
        <p:nvSpPr>
          <p:cNvPr id="632" name="Google Shape;632;p59"/>
          <p:cNvSpPr txBox="1"/>
          <p:nvPr/>
        </p:nvSpPr>
        <p:spPr>
          <a:xfrm>
            <a:off x="1535797" y="793733"/>
            <a:ext cx="7653200" cy="763600"/>
          </a:xfrm>
          <a:prstGeom prst="rect">
            <a:avLst/>
          </a:prstGeom>
          <a:no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4000"/>
              <a:buFontTx/>
              <a:buNone/>
              <a:tabLst/>
              <a:defRPr/>
            </a:pPr>
            <a:r>
              <a:rPr kumimoji="0" lang="en-US" sz="5333" b="1" i="0" u="none" strike="noStrike" kern="0" cap="none" spc="0" normalizeH="0" baseline="0" noProof="0">
                <a:ln>
                  <a:noFill/>
                </a:ln>
                <a:solidFill>
                  <a:srgbClr val="D12477"/>
                </a:solidFill>
                <a:effectLst/>
                <a:uLnTx/>
                <a:uFillTx/>
                <a:latin typeface="Arial"/>
                <a:ea typeface="+mn-ea"/>
                <a:cs typeface="Arial"/>
                <a:sym typeface="Arial"/>
              </a:rPr>
              <a:t>Peilaus oppimiseen</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633" name="Google Shape;633;p59"/>
          <p:cNvSpPr txBox="1"/>
          <p:nvPr/>
        </p:nvSpPr>
        <p:spPr>
          <a:xfrm>
            <a:off x="896200" y="2679939"/>
            <a:ext cx="10399600" cy="1701200"/>
          </a:xfrm>
          <a:prstGeom prst="rect">
            <a:avLst/>
          </a:prstGeom>
          <a:noFill/>
          <a:ln>
            <a:noFill/>
          </a:ln>
        </p:spPr>
        <p:txBody>
          <a:bodyPr spcFirstLastPara="1" wrap="square" lIns="121900" tIns="121900" rIns="121900" bIns="121900" anchor="t" anchorCtr="0">
            <a:noAutofit/>
          </a:bodyPr>
          <a:lstStyle/>
          <a:p>
            <a:pPr marL="380990" marR="0" lvl="0" indent="-380990" algn="l" defTabSz="1219170" rtl="0" eaLnBrk="1" fontAlgn="auto" latinLnBrk="0" hangingPunct="1">
              <a:lnSpc>
                <a:spcPct val="115000"/>
              </a:lnSpc>
              <a:spcBef>
                <a:spcPts val="2133"/>
              </a:spcBef>
              <a:spcAft>
                <a:spcPts val="0"/>
              </a:spcAft>
              <a:buClr>
                <a:srgbClr val="D12477"/>
              </a:buClr>
              <a:buSzPts val="2000"/>
              <a:buFont typeface="Arial"/>
              <a:buChar char="●"/>
              <a:tabLst/>
              <a:defRPr/>
            </a:pPr>
            <a:r>
              <a:rPr kumimoji="0" lang="en-US" sz="2667" b="0" i="0" u="none" strike="noStrike" kern="0" cap="none" spc="0" normalizeH="0" baseline="0" noProof="0">
                <a:ln>
                  <a:noFill/>
                </a:ln>
                <a:solidFill>
                  <a:srgbClr val="161249"/>
                </a:solidFill>
                <a:effectLst/>
                <a:uLnTx/>
                <a:uFillTx/>
                <a:latin typeface="Arial"/>
                <a:ea typeface="+mn-ea"/>
                <a:cs typeface="Arial"/>
                <a:sym typeface="Arial"/>
              </a:rPr>
              <a:t>Mikä on mielestäsi tärkeintä, mitä opit tänään?</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380990" marR="0" lvl="0" indent="-380990" algn="l" defTabSz="1219170" rtl="0" eaLnBrk="1" fontAlgn="auto" latinLnBrk="0" hangingPunct="1">
              <a:lnSpc>
                <a:spcPct val="115000"/>
              </a:lnSpc>
              <a:spcBef>
                <a:spcPts val="3733"/>
              </a:spcBef>
              <a:spcAft>
                <a:spcPts val="1600"/>
              </a:spcAft>
              <a:buClr>
                <a:srgbClr val="D12477"/>
              </a:buClr>
              <a:buSzPts val="2000"/>
              <a:buFont typeface="Arial"/>
              <a:buChar char="●"/>
              <a:tabLst/>
              <a:defRPr/>
            </a:pPr>
            <a:r>
              <a:rPr kumimoji="0" lang="en-US" sz="2667" b="0" i="0" u="none" strike="noStrike" kern="0" cap="none" spc="0" normalizeH="0" baseline="0" noProof="0">
                <a:ln>
                  <a:noFill/>
                </a:ln>
                <a:solidFill>
                  <a:srgbClr val="161249"/>
                </a:solidFill>
                <a:effectLst/>
                <a:uLnTx/>
                <a:uFillTx/>
                <a:latin typeface="Arial"/>
                <a:ea typeface="+mn-ea"/>
                <a:cs typeface="Arial"/>
                <a:sym typeface="Arial"/>
              </a:rPr>
              <a:t>Kerro kolme asiaa, jotka opit tänään, kaksi asiaa, joihin tarvitset selkeytystä ja yhden asian, joka oli erityisen mielenkiintoinen.</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37"/>
        <p:cNvGrpSpPr/>
        <p:nvPr/>
      </p:nvGrpSpPr>
      <p:grpSpPr>
        <a:xfrm>
          <a:off x="0" y="0"/>
          <a:ext cx="0" cy="0"/>
          <a:chOff x="0" y="0"/>
          <a:chExt cx="0" cy="0"/>
        </a:xfrm>
      </p:grpSpPr>
      <p:sp>
        <p:nvSpPr>
          <p:cNvPr id="638" name="Google Shape;638;p60"/>
          <p:cNvSpPr txBox="1"/>
          <p:nvPr/>
        </p:nvSpPr>
        <p:spPr>
          <a:xfrm>
            <a:off x="630200" y="2218032"/>
            <a:ext cx="10931600" cy="1210968"/>
          </a:xfrm>
          <a:prstGeom prst="rect">
            <a:avLst/>
          </a:prstGeom>
          <a:noFill/>
          <a:ln>
            <a:noFill/>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FFFFFF"/>
              </a:buClr>
              <a:buSzPts val="4800"/>
              <a:buFontTx/>
              <a:buNone/>
              <a:tabLst/>
              <a:defRPr/>
            </a:pPr>
            <a:r>
              <a:rPr kumimoji="0" lang="en-US" sz="6400" b="1" i="0" u="none" strike="noStrike" kern="0" cap="none" spc="0" normalizeH="0" baseline="0" noProof="0">
                <a:ln>
                  <a:noFill/>
                </a:ln>
                <a:solidFill>
                  <a:srgbClr val="FFFFFF"/>
                </a:solidFill>
                <a:effectLst/>
                <a:uLnTx/>
                <a:uFillTx/>
                <a:latin typeface="Arial"/>
                <a:ea typeface="+mn-ea"/>
                <a:cs typeface="Arial"/>
                <a:sym typeface="Arial"/>
              </a:rPr>
              <a:t>Kysyttävää?</a:t>
            </a:r>
            <a:endParaRPr kumimoji="0" sz="6400" b="1" i="0" u="none" strike="noStrike" kern="0" cap="none" spc="0" normalizeH="0" baseline="0" noProof="0">
              <a:ln>
                <a:noFill/>
              </a:ln>
              <a:solidFill>
                <a:srgbClr val="FFFFFF"/>
              </a:solidFill>
              <a:effectLst/>
              <a:uLnTx/>
              <a:uFillTx/>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642"/>
        <p:cNvGrpSpPr/>
        <p:nvPr/>
      </p:nvGrpSpPr>
      <p:grpSpPr>
        <a:xfrm>
          <a:off x="0" y="0"/>
          <a:ext cx="0" cy="0"/>
          <a:chOff x="0" y="0"/>
          <a:chExt cx="0" cy="0"/>
        </a:xfrm>
      </p:grpSpPr>
      <p:sp>
        <p:nvSpPr>
          <p:cNvPr id="643" name="Google Shape;643;p61"/>
          <p:cNvSpPr txBox="1"/>
          <p:nvPr/>
        </p:nvSpPr>
        <p:spPr>
          <a:xfrm>
            <a:off x="1141588" y="1466681"/>
            <a:ext cx="11360800" cy="763600"/>
          </a:xfrm>
          <a:prstGeom prst="rect">
            <a:avLst/>
          </a:prstGeom>
          <a:no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6000"/>
              <a:buFontTx/>
              <a:buNone/>
              <a:tabLst/>
              <a:defRPr/>
            </a:pPr>
            <a:r>
              <a:rPr kumimoji="0" lang="en-US" sz="8000" b="1" i="0" u="none" strike="noStrike" kern="0" cap="none" spc="0" normalizeH="0" baseline="0" noProof="0">
                <a:ln>
                  <a:noFill/>
                </a:ln>
                <a:solidFill>
                  <a:srgbClr val="D12477"/>
                </a:solidFill>
                <a:effectLst/>
                <a:uLnTx/>
                <a:uFillTx/>
                <a:latin typeface="Arial"/>
                <a:ea typeface="+mn-ea"/>
                <a:cs typeface="Arial"/>
                <a:sym typeface="Arial"/>
              </a:rPr>
              <a:t>Seuraava luento</a:t>
            </a:r>
            <a:r>
              <a:rPr kumimoji="0" lang="en-US" sz="8000" b="1" i="0" u="none" strike="noStrike" kern="0" cap="none" spc="0" normalizeH="0" baseline="0" noProof="0">
                <a:ln>
                  <a:noFill/>
                </a:ln>
                <a:solidFill>
                  <a:srgbClr val="D12477"/>
                </a:solidFill>
                <a:effectLst/>
                <a:uLnTx/>
                <a:uFillTx/>
                <a:latin typeface="Arial"/>
                <a:ea typeface="Arial"/>
                <a:cs typeface="Arial"/>
                <a:sym typeface="Arial"/>
              </a:rPr>
              <a:t>…</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644" name="Google Shape;644;p61"/>
          <p:cNvSpPr txBox="1"/>
          <p:nvPr/>
        </p:nvSpPr>
        <p:spPr>
          <a:xfrm>
            <a:off x="1141588" y="2673487"/>
            <a:ext cx="11273200" cy="2717832"/>
          </a:xfrm>
          <a:prstGeom prst="rect">
            <a:avLst/>
          </a:prstGeom>
          <a:noFill/>
          <a:ln>
            <a:noFill/>
          </a:ln>
        </p:spPr>
        <p:txBody>
          <a:bodyPr spcFirstLastPara="1" wrap="square" lIns="121900" tIns="121900" rIns="121900" bIns="121900" anchor="t" anchorCtr="0">
            <a:noAutofit/>
          </a:bodyPr>
          <a:lstStyle/>
          <a:p>
            <a:pPr marL="457189" marR="0" lvl="0" indent="-457189" algn="l" defTabSz="1219170" rtl="0" eaLnBrk="1" fontAlgn="auto" latinLnBrk="0" hangingPunct="1">
              <a:lnSpc>
                <a:spcPct val="115000"/>
              </a:lnSpc>
              <a:spcBef>
                <a:spcPts val="2133"/>
              </a:spcBef>
              <a:spcAft>
                <a:spcPts val="0"/>
              </a:spcAft>
              <a:buClr>
                <a:srgbClr val="D12477"/>
              </a:buClr>
              <a:buSzPts val="2400"/>
              <a:buFont typeface="Arial"/>
              <a:buChar char="●"/>
              <a:tabLst/>
              <a:defRPr/>
            </a:pPr>
            <a:r>
              <a:rPr kumimoji="0" lang="en-US" sz="3200" b="0" i="0" u="none" strike="noStrike" kern="0" cap="none" spc="0" normalizeH="0" baseline="0" noProof="0">
                <a:ln>
                  <a:noFill/>
                </a:ln>
                <a:solidFill>
                  <a:srgbClr val="161249"/>
                </a:solidFill>
                <a:effectLst/>
                <a:uLnTx/>
                <a:uFillTx/>
                <a:latin typeface="Arial"/>
                <a:ea typeface="+mn-ea"/>
                <a:cs typeface="Arial"/>
                <a:sym typeface="Arial"/>
              </a:rPr>
              <a:t>Segmentointi ja filtteröinti</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48"/>
        <p:cNvGrpSpPr/>
        <p:nvPr/>
      </p:nvGrpSpPr>
      <p:grpSpPr>
        <a:xfrm>
          <a:off x="0" y="0"/>
          <a:ext cx="0" cy="0"/>
          <a:chOff x="0" y="0"/>
          <a:chExt cx="0" cy="0"/>
        </a:xfrm>
      </p:grpSpPr>
      <p:sp>
        <p:nvSpPr>
          <p:cNvPr id="649" name="Google Shape;649;g2b967566c17_0_0"/>
          <p:cNvSpPr txBox="1">
            <a:spLocks noGrp="1"/>
          </p:cNvSpPr>
          <p:nvPr>
            <p:ph type="body" idx="1"/>
          </p:nvPr>
        </p:nvSpPr>
        <p:spPr>
          <a:xfrm>
            <a:off x="838200" y="1611991"/>
            <a:ext cx="10515600" cy="4571133"/>
          </a:xfrm>
          <a:prstGeom prst="rect">
            <a:avLst/>
          </a:prstGeom>
        </p:spPr>
        <p:txBody>
          <a:bodyPr spcFirstLastPara="1" wrap="square" lIns="121900" tIns="60933" rIns="121900" bIns="60933" anchor="t" anchorCtr="0">
            <a:spAutoFit/>
          </a:bodyPr>
          <a:lstStyle/>
          <a:p>
            <a:pPr marL="0" indent="0">
              <a:buClr>
                <a:schemeClr val="dk1"/>
              </a:buClr>
              <a:buSzPts val="1100"/>
            </a:pPr>
            <a:r>
              <a:rPr lang="en-US" sz="2667"/>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667"/>
          </a:p>
          <a:p>
            <a:pPr marL="0" indent="0">
              <a:buClr>
                <a:schemeClr val="dk1"/>
              </a:buClr>
              <a:buSzPts val="1100"/>
            </a:pPr>
            <a:endParaRPr sz="2667"/>
          </a:p>
          <a:p>
            <a:pPr marL="0" indent="0"/>
            <a:r>
              <a:rPr lang="en-US" sz="2667"/>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667"/>
          </a:p>
        </p:txBody>
      </p:sp>
      <p:sp>
        <p:nvSpPr>
          <p:cNvPr id="650" name="Google Shape;650;g2b967566c17_0_0"/>
          <p:cNvSpPr txBox="1">
            <a:spLocks noGrp="1"/>
          </p:cNvSpPr>
          <p:nvPr>
            <p:ph type="title"/>
          </p:nvPr>
        </p:nvSpPr>
        <p:spPr>
          <a:xfrm>
            <a:off x="838200" y="365131"/>
            <a:ext cx="10515600" cy="890400"/>
          </a:xfrm>
          <a:prstGeom prst="rect">
            <a:avLst/>
          </a:prstGeom>
          <a:noFill/>
          <a:ln>
            <a:noFill/>
          </a:ln>
        </p:spPr>
        <p:txBody>
          <a:bodyPr spcFirstLastPara="1" wrap="square" lIns="121900" tIns="60933" rIns="121900" bIns="60933" anchor="b" anchorCtr="0">
            <a:normAutofit/>
          </a:bodyPr>
          <a:lstStyle/>
          <a:p>
            <a:pPr>
              <a:buSzPts val="3300"/>
            </a:pPr>
            <a:r>
              <a:rPr lang="en-US"/>
              <a:t>Vastuuvapauslauseke</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1107</Words>
  <Application>Microsoft Office PowerPoint</Application>
  <PresentationFormat>Widescreen</PresentationFormat>
  <Paragraphs>64</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Noto Sans Symbols</vt:lpstr>
      <vt:lpstr>DEMS NEW</vt:lpstr>
      <vt:lpstr>PowerPoint Presentation</vt:lpstr>
      <vt:lpstr>Säilytettyjen/uskollisten asiakkaiden arviointi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Vastuuvapauslauseke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Tikkanen Saara</dc:creator>
  <cp:lastModifiedBy>Tikkanen Saara</cp:lastModifiedBy>
  <cp:revision>1</cp:revision>
  <dcterms:created xsi:type="dcterms:W3CDTF">2024-02-15T12:41:19Z</dcterms:created>
  <dcterms:modified xsi:type="dcterms:W3CDTF">2024-02-15T12:42:10Z</dcterms:modified>
</cp:coreProperties>
</file>