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88" r:id="rId2"/>
    <p:sldId id="289" r:id="rId3"/>
    <p:sldId id="290" r:id="rId4"/>
    <p:sldId id="291" r:id="rId5"/>
    <p:sldId id="292" r:id="rId6"/>
    <p:sldId id="293" r:id="rId7"/>
    <p:sldId id="294" r:id="rId8"/>
    <p:sldId id="295" r:id="rId9"/>
  </p:sldIdLst>
  <p:sldSz cx="12192000" cy="6858000"/>
  <p:notesSz cx="6858000" cy="9144000"/>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A3B5A1-2A0B-4174-9F79-0996FD02CF8E}" type="datetimeFigureOut">
              <a:rPr lang="fi-FI" smtClean="0"/>
              <a:t>15.2.2024</a:t>
            </a:fld>
            <a:endParaRPr lang="fi-FI"/>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i-F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617EE9-B1BD-434E-B44F-56881E8F86B1}" type="slidenum">
              <a:rPr lang="fi-FI" smtClean="0"/>
              <a:t>‹#›</a:t>
            </a:fld>
            <a:endParaRPr lang="fi-FI"/>
          </a:p>
        </p:txBody>
      </p:sp>
    </p:spTree>
    <p:extLst>
      <p:ext uri="{BB962C8B-B14F-4D97-AF65-F5344CB8AC3E}">
        <p14:creationId xmlns:p14="http://schemas.microsoft.com/office/powerpoint/2010/main" val="3165646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Verkkoanalytiikassa käyttäytymisen ymmärtäminen viittaa prosessiin, jossa analysoidaan ja tulkitaan tietoa verkkosivuston kävijöiden toimista ja vuorovaikutuksista saadakseen käsityksen siitä, miten he osallistuvat yrityksen digitaaliseen läsnäoloon. Tämä sisältää sellaisten mittareiden seurannan kuin sivunäyttökerrat, klikkaukset, lomakkeiden lähetykset, aika sivustolla ja muut vastaavat tekijät. Ymmärtämällä kävijöiden käyttäytymistä yritykset voivat optimoida verkkosivustoaan ja markkinointistrategioitaan saadakseen merkityksellisempää osallistumista ja konversioita.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Asiantuntijan näkökulmasta käyttäytymisen ymmärtäminen on olennainen osa kattavaa verkkotietojenkäsittelystrategiaa. Seuraamalla kävijöiden toimia ja vuorovaikutusta yritykset voivat tunnistaa trendejä, kaavoja ja parannusalueita, jotka voivat ohjata heidän markkinointi- ja sisältöstrategioitaan sekä auttaa heitä tarjoamaan yksilöllisemmän ja relevantimman käyttäjäkokemuksen. Esimerkiksi jos yritys huomaa, että merkittävä osa sen verkkosivuston kävijöistä hylkää sivuston vain muutamien sekuntien jälkeen, se voi viitata ongelmiin verkkosivuston suunnittelussa tai sen sisällön laadussa, jotka voidaan korjata parantamaan käyttäjäkokemusta.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On useita menetelmiä kävijäkäyttäytymisen seuraamiseen verkkotietojenkäsittelyssä, mukaan lukien verkkosivuston analytiikkatyökalut, lämpökarttojen ohjelmistot ja A/B-testaus. Verkkosivuston analytiikkatyökalut, kuten Google Analytics, tarjoavat kattavan kuvan kävijäkäyttäytymisestä, mukaan lukien sivunäyttökerrat, aika sivustolla, poistumisprosentti ja muut. Lämpökarttojen ohjelmistot, kuten Hotjar, mahdollistavat yrityksille näkemisen, miten verkkosivuston kävijät vuorovaikuttavat sivustonsa kanssa, mukaan lukien mihin he klikkaavat, mihin he leijailevat ja missä he viettävät eniten aikaa. A/B-testaus on menetelmä kahden verkkosivuston tai laskusivun version vertailemiseksi selvittääkseen kumpi versio on tehokkaampi konversioiden ja osallistumisen lisäämisessä.</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Jotta kävijäkäyttäytymisen ymmärtäminen verkkotietojenkäsittelyssä olisi tehokasta, yritysten on ymmärrettävä selkeästi tavoitteensa ja tavoitteensa, sekä ne tarkat mittarit, joita he haluavat seurata ja mitata. Esimerkiksi, jos yritys haluaa parantaa verkkosivustonsa konversioprosenttia, se voi seurata mittareita kuten lomakkeiden lähetykset, aika sivustolla ja poistumisprosentti. Lisäksi yrityksillä on oltava suunnitelma tietojen analysoimiseksi ja niiden perusteella toimimiseksi, ja ne on päivitettävä ja optimoitava verkkotietojenkäsittelystrategiaansa säännöllisesti pysyäkseen kärryillä kävijöiden käyttäytymisen muutoksista ja alan trendeistä.</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1200"/>
              </a:spcAft>
              <a:buSzPts val="1100"/>
              <a:buNone/>
            </a:pPr>
            <a:r>
              <a:rPr lang="en-US"/>
              <a:t>Yhteenvetona voidaan todeta, että käyttäytymisen ymmärtäminen verkkotietojenkäsittelyssä on kriittinen työkalu yrityksille, jotka pyrkivät optimoimaan verkkosivustojaan ja markkinointistrategioitaan tarjoamaan yksilöllisempää ja relevantimpaa käyttäjäkokemusta. Seuraamalla kävijöiden toimia ja vuorovaikutusta yritykset voivat saada arvokkaita oivalluksia siitä, miten heidän kohdeyleisönsä osallistuu heidän digitaaliseen läsnäoloonsa ja tehdä informoituja päätöksiä markkinointi- ja sisältöstrategioistaan.</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8" name="Google Shape;438;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7" name="Google Shape;447;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5" name="Google Shape;465;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63"/>
          <p:cNvSpPr txBox="1">
            <a:spLocks noGrp="1"/>
          </p:cNvSpPr>
          <p:nvPr>
            <p:ph type="ctrTitle"/>
          </p:nvPr>
        </p:nvSpPr>
        <p:spPr>
          <a:xfrm>
            <a:off x="851520" y="2656925"/>
            <a:ext cx="7945211" cy="251255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7" name="Google Shape;17;p63"/>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63"/>
          <p:cNvPicPr preferRelativeResize="0"/>
          <p:nvPr/>
        </p:nvPicPr>
        <p:blipFill rotWithShape="1">
          <a:blip r:embed="rId3">
            <a:alphaModFix/>
          </a:blip>
          <a:srcRect t="2266" b="2265"/>
          <a:stretch/>
        </p:blipFill>
        <p:spPr>
          <a:xfrm>
            <a:off x="628000" y="623199"/>
            <a:ext cx="2958477" cy="1098780"/>
          </a:xfrm>
          <a:prstGeom prst="rect">
            <a:avLst/>
          </a:prstGeom>
          <a:noFill/>
          <a:ln>
            <a:noFill/>
          </a:ln>
        </p:spPr>
      </p:pic>
      <p:sp>
        <p:nvSpPr>
          <p:cNvPr id="19" name="Google Shape;19;p63"/>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20" name="Google Shape;20;p63"/>
          <p:cNvPicPr preferRelativeResize="0"/>
          <p:nvPr/>
        </p:nvPicPr>
        <p:blipFill rotWithShape="1">
          <a:blip r:embed="rId4">
            <a:alphaModFix/>
          </a:blip>
          <a:srcRect l="3024" r="3022"/>
          <a:stretch/>
        </p:blipFill>
        <p:spPr>
          <a:xfrm>
            <a:off x="433193" y="6037499"/>
            <a:ext cx="2650539" cy="586800"/>
          </a:xfrm>
          <a:prstGeom prst="rect">
            <a:avLst/>
          </a:prstGeom>
          <a:noFill/>
          <a:ln>
            <a:noFill/>
          </a:ln>
        </p:spPr>
      </p:pic>
      <p:pic>
        <p:nvPicPr>
          <p:cNvPr id="21" name="Google Shape;21;p63"/>
          <p:cNvPicPr preferRelativeResize="0"/>
          <p:nvPr/>
        </p:nvPicPr>
        <p:blipFill rotWithShape="1">
          <a:blip r:embed="rId5">
            <a:alphaModFix/>
          </a:blip>
          <a:srcRect/>
          <a:stretch/>
        </p:blipFill>
        <p:spPr>
          <a:xfrm>
            <a:off x="6096001" y="5914443"/>
            <a:ext cx="1033876" cy="730176"/>
          </a:xfrm>
          <a:prstGeom prst="rect">
            <a:avLst/>
          </a:prstGeom>
          <a:noFill/>
          <a:ln>
            <a:noFill/>
          </a:ln>
        </p:spPr>
      </p:pic>
      <p:pic>
        <p:nvPicPr>
          <p:cNvPr id="22" name="Google Shape;22;p63"/>
          <p:cNvPicPr preferRelativeResize="0"/>
          <p:nvPr/>
        </p:nvPicPr>
        <p:blipFill rotWithShape="1">
          <a:blip r:embed="rId6">
            <a:alphaModFix/>
          </a:blip>
          <a:srcRect/>
          <a:stretch/>
        </p:blipFill>
        <p:spPr>
          <a:xfrm>
            <a:off x="7429700" y="6075795"/>
            <a:ext cx="1144197" cy="470599"/>
          </a:xfrm>
          <a:prstGeom prst="rect">
            <a:avLst/>
          </a:prstGeom>
          <a:noFill/>
          <a:ln>
            <a:noFill/>
          </a:ln>
        </p:spPr>
      </p:pic>
      <p:pic>
        <p:nvPicPr>
          <p:cNvPr id="23" name="Google Shape;23;p63"/>
          <p:cNvPicPr preferRelativeResize="0"/>
          <p:nvPr/>
        </p:nvPicPr>
        <p:blipFill rotWithShape="1">
          <a:blip r:embed="rId7">
            <a:alphaModFix/>
          </a:blip>
          <a:srcRect/>
          <a:stretch/>
        </p:blipFill>
        <p:spPr>
          <a:xfrm>
            <a:off x="8967215" y="6079990"/>
            <a:ext cx="1127044" cy="494549"/>
          </a:xfrm>
          <a:prstGeom prst="rect">
            <a:avLst/>
          </a:prstGeom>
          <a:noFill/>
          <a:ln>
            <a:noFill/>
          </a:ln>
        </p:spPr>
      </p:pic>
      <p:pic>
        <p:nvPicPr>
          <p:cNvPr id="24" name="Google Shape;24;p63"/>
          <p:cNvPicPr preferRelativeResize="0"/>
          <p:nvPr/>
        </p:nvPicPr>
        <p:blipFill rotWithShape="1">
          <a:blip r:embed="rId8">
            <a:alphaModFix/>
          </a:blip>
          <a:srcRect/>
          <a:stretch/>
        </p:blipFill>
        <p:spPr>
          <a:xfrm>
            <a:off x="10411237" y="5924019"/>
            <a:ext cx="1425031" cy="649815"/>
          </a:xfrm>
          <a:prstGeom prst="rect">
            <a:avLst/>
          </a:prstGeom>
          <a:noFill/>
          <a:ln>
            <a:noFill/>
          </a:ln>
        </p:spPr>
      </p:pic>
    </p:spTree>
    <p:extLst>
      <p:ext uri="{BB962C8B-B14F-4D97-AF65-F5344CB8AC3E}">
        <p14:creationId xmlns:p14="http://schemas.microsoft.com/office/powerpoint/2010/main" val="2032869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a:alphaModFix/>
          </a:blip>
          <a:srcRect r="63278"/>
          <a:stretch/>
        </p:blipFill>
        <p:spPr>
          <a:xfrm>
            <a:off x="10166419" y="270126"/>
            <a:ext cx="1698957" cy="651223"/>
          </a:xfrm>
          <a:prstGeom prst="rect">
            <a:avLst/>
          </a:prstGeom>
          <a:noFill/>
          <a:ln>
            <a:noFill/>
          </a:ln>
        </p:spPr>
      </p:pic>
      <p:pic>
        <p:nvPicPr>
          <p:cNvPr id="27" name="Google Shape;27;p64"/>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28" name="Google Shape;28;p64"/>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2511030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Title and Content 2">
    <p:spTree>
      <p:nvGrpSpPr>
        <p:cNvPr id="1" name="Shape 29"/>
        <p:cNvGrpSpPr/>
        <p:nvPr/>
      </p:nvGrpSpPr>
      <p:grpSpPr>
        <a:xfrm>
          <a:off x="0" y="0"/>
          <a:ext cx="0" cy="0"/>
          <a:chOff x="0" y="0"/>
          <a:chExt cx="0" cy="0"/>
        </a:xfrm>
      </p:grpSpPr>
      <p:pic>
        <p:nvPicPr>
          <p:cNvPr id="30" name="Google Shape;30;p65" descr="A picture containing shape  Description automatically generated"/>
          <p:cNvPicPr preferRelativeResize="0"/>
          <p:nvPr/>
        </p:nvPicPr>
        <p:blipFill rotWithShape="1">
          <a:blip r:embed="rId2">
            <a:alphaModFix amt="27000"/>
          </a:blip>
          <a:srcRect/>
          <a:stretch/>
        </p:blipFill>
        <p:spPr>
          <a:xfrm>
            <a:off x="7944188" y="2718434"/>
            <a:ext cx="5007393" cy="4583039"/>
          </a:xfrm>
          <a:prstGeom prst="rect">
            <a:avLst/>
          </a:prstGeom>
          <a:noFill/>
          <a:ln>
            <a:noFill/>
          </a:ln>
        </p:spPr>
      </p:pic>
      <p:pic>
        <p:nvPicPr>
          <p:cNvPr id="31" name="Google Shape;31;p65"/>
          <p:cNvPicPr preferRelativeResize="0"/>
          <p:nvPr/>
        </p:nvPicPr>
        <p:blipFill rotWithShape="1">
          <a:blip r:embed="rId3">
            <a:alphaModFix/>
          </a:blip>
          <a:srcRect r="63278"/>
          <a:stretch/>
        </p:blipFill>
        <p:spPr>
          <a:xfrm>
            <a:off x="10166419" y="270126"/>
            <a:ext cx="1698957" cy="651223"/>
          </a:xfrm>
          <a:prstGeom prst="rect">
            <a:avLst/>
          </a:prstGeom>
          <a:noFill/>
          <a:ln>
            <a:noFill/>
          </a:ln>
        </p:spPr>
      </p:pic>
      <p:sp>
        <p:nvSpPr>
          <p:cNvPr id="32" name="Google Shape;32;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838200" y="1825625"/>
            <a:ext cx="10515600" cy="511382"/>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a:alphaModFix/>
          </a:blip>
          <a:srcRect/>
          <a:stretch/>
        </p:blipFill>
        <p:spPr>
          <a:xfrm>
            <a:off x="-111760" y="6526663"/>
            <a:ext cx="12405360" cy="507896"/>
          </a:xfrm>
          <a:prstGeom prst="rect">
            <a:avLst/>
          </a:prstGeom>
          <a:noFill/>
          <a:ln>
            <a:noFill/>
          </a:ln>
        </p:spPr>
      </p:pic>
      <p:pic>
        <p:nvPicPr>
          <p:cNvPr id="35" name="Google Shape;35;p65"/>
          <p:cNvPicPr preferRelativeResize="0"/>
          <p:nvPr/>
        </p:nvPicPr>
        <p:blipFill rotWithShape="1">
          <a:blip r:embed="rId5">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2507702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66"/>
          <p:cNvSpPr txBox="1">
            <a:spLocks noGrp="1"/>
          </p:cNvSpPr>
          <p:nvPr>
            <p:ph type="title"/>
          </p:nvPr>
        </p:nvSpPr>
        <p:spPr>
          <a:xfrm>
            <a:off x="838201"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6"/>
          <p:cNvSpPr txBox="1">
            <a:spLocks noGrp="1"/>
          </p:cNvSpPr>
          <p:nvPr>
            <p:ph type="body" idx="1"/>
          </p:nvPr>
        </p:nvSpPr>
        <p:spPr>
          <a:xfrm>
            <a:off x="5311235" y="910533"/>
            <a:ext cx="6141711" cy="497532"/>
          </a:xfrm>
          <a:prstGeom prst="rect">
            <a:avLst/>
          </a:prstGeom>
          <a:noFill/>
          <a:ln>
            <a:noFill/>
          </a:ln>
        </p:spPr>
        <p:txBody>
          <a:bodyPr spcFirstLastPara="1" wrap="square" lIns="91425" tIns="45700" rIns="91425" bIns="45700" anchor="t" anchorCtr="0">
            <a:spAutoFit/>
          </a:bodyPr>
          <a:lstStyle>
            <a:lvl1pPr marL="609585" lvl="0" indent="-431789" algn="l">
              <a:lnSpc>
                <a:spcPct val="90000"/>
              </a:lnSpc>
              <a:spcBef>
                <a:spcPts val="1000"/>
              </a:spcBef>
              <a:spcAft>
                <a:spcPts val="0"/>
              </a:spcAft>
              <a:buClr>
                <a:schemeClr val="lt1"/>
              </a:buClr>
              <a:buSzPts val="1500"/>
              <a:buFont typeface="Calibri"/>
              <a:buAutoNum type="arabicPeriod"/>
              <a:defRPr sz="2000" b="0">
                <a:solidFill>
                  <a:schemeClr val="lt1"/>
                </a:solidFill>
                <a:latin typeface="Arial"/>
                <a:ea typeface="Arial"/>
                <a:cs typeface="Arial"/>
                <a:sym typeface="Arial"/>
              </a:defRPr>
            </a:lvl1pPr>
            <a:lvl2pPr marL="1219170" lvl="1" indent="-419090" algn="l">
              <a:lnSpc>
                <a:spcPct val="90000"/>
              </a:lnSpc>
              <a:spcBef>
                <a:spcPts val="500"/>
              </a:spcBef>
              <a:spcAft>
                <a:spcPts val="0"/>
              </a:spcAft>
              <a:buClr>
                <a:schemeClr val="lt1"/>
              </a:buClr>
              <a:buSzPts val="1350"/>
              <a:buFont typeface="Calibri"/>
              <a:buAutoNum type="arabicPeriod"/>
              <a:defRPr sz="1800">
                <a:solidFill>
                  <a:schemeClr val="lt1"/>
                </a:solidFill>
                <a:latin typeface="Arial"/>
                <a:ea typeface="Arial"/>
                <a:cs typeface="Arial"/>
                <a:sym typeface="Arial"/>
              </a:defRPr>
            </a:lvl2pPr>
            <a:lvl3pPr marL="1828754" lvl="2" indent="-406390" algn="l">
              <a:lnSpc>
                <a:spcPct val="90000"/>
              </a:lnSpc>
              <a:spcBef>
                <a:spcPts val="500"/>
              </a:spcBef>
              <a:spcAft>
                <a:spcPts val="0"/>
              </a:spcAft>
              <a:buClr>
                <a:schemeClr val="lt1"/>
              </a:buClr>
              <a:buSzPts val="1200"/>
              <a:buFont typeface="Calibri"/>
              <a:buAutoNum type="arabicPeriod"/>
              <a:defRPr sz="1600">
                <a:solidFill>
                  <a:schemeClr val="lt1"/>
                </a:solidFill>
                <a:latin typeface="Arial"/>
                <a:ea typeface="Arial"/>
                <a:cs typeface="Arial"/>
                <a:sym typeface="Arial"/>
              </a:defRPr>
            </a:lvl3pPr>
            <a:lvl4pPr marL="2438339" lvl="3" indent="-393690" algn="l">
              <a:lnSpc>
                <a:spcPct val="90000"/>
              </a:lnSpc>
              <a:spcBef>
                <a:spcPts val="500"/>
              </a:spcBef>
              <a:spcAft>
                <a:spcPts val="0"/>
              </a:spcAft>
              <a:buClr>
                <a:schemeClr val="lt1"/>
              </a:buClr>
              <a:buSzPts val="1050"/>
              <a:buFont typeface="Calibri"/>
              <a:buAutoNum type="arabicPeriod"/>
              <a:defRPr sz="1400">
                <a:solidFill>
                  <a:schemeClr val="lt1"/>
                </a:solidFill>
                <a:latin typeface="Arial"/>
                <a:ea typeface="Arial"/>
                <a:cs typeface="Arial"/>
                <a:sym typeface="Arial"/>
              </a:defRPr>
            </a:lvl4pPr>
            <a:lvl5pPr marL="3047924" lvl="4" indent="-393690" algn="l">
              <a:lnSpc>
                <a:spcPct val="90000"/>
              </a:lnSpc>
              <a:spcBef>
                <a:spcPts val="500"/>
              </a:spcBef>
              <a:spcAft>
                <a:spcPts val="0"/>
              </a:spcAft>
              <a:buClr>
                <a:schemeClr val="lt1"/>
              </a:buClr>
              <a:buSzPts val="1050"/>
              <a:buFont typeface="Calibri"/>
              <a:buAutoNum type="arabicPeriod"/>
              <a:defRPr sz="1400">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39" name="Google Shape;39;p66"/>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66"/>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41" name="Google Shape;41;p66"/>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42" name="Google Shape;42;p66"/>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43" name="Google Shape;43;p66"/>
          <p:cNvPicPr preferRelativeResize="0"/>
          <p:nvPr/>
        </p:nvPicPr>
        <p:blipFill rotWithShape="1">
          <a:blip r:embed="rId6">
            <a:alphaModFix/>
          </a:blip>
          <a:srcRect l="3024" r="3022"/>
          <a:stretch/>
        </p:blipFill>
        <p:spPr>
          <a:xfrm>
            <a:off x="2263456" y="6037499"/>
            <a:ext cx="2650539" cy="586800"/>
          </a:xfrm>
          <a:prstGeom prst="rect">
            <a:avLst/>
          </a:prstGeom>
          <a:noFill/>
          <a:ln>
            <a:noFill/>
          </a:ln>
        </p:spPr>
      </p:pic>
      <p:pic>
        <p:nvPicPr>
          <p:cNvPr id="44" name="Google Shape;44;p66"/>
          <p:cNvPicPr preferRelativeResize="0"/>
          <p:nvPr/>
        </p:nvPicPr>
        <p:blipFill rotWithShape="1">
          <a:blip r:embed="rId7">
            <a:alphaModFix/>
          </a:blip>
          <a:srcRect r="63278"/>
          <a:stretch/>
        </p:blipFill>
        <p:spPr>
          <a:xfrm>
            <a:off x="282250" y="6005289"/>
            <a:ext cx="1698957" cy="651223"/>
          </a:xfrm>
          <a:prstGeom prst="rect">
            <a:avLst/>
          </a:prstGeom>
          <a:noFill/>
          <a:ln>
            <a:noFill/>
          </a:ln>
        </p:spPr>
      </p:pic>
      <p:cxnSp>
        <p:nvCxnSpPr>
          <p:cNvPr id="45" name="Google Shape;45;p66"/>
          <p:cNvCxnSpPr/>
          <p:nvPr/>
        </p:nvCxnSpPr>
        <p:spPr>
          <a:xfrm rot="10800000">
            <a:off x="4977749" y="916442"/>
            <a:ext cx="0" cy="406703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66"/>
          <p:cNvPicPr preferRelativeResize="0"/>
          <p:nvPr/>
        </p:nvPicPr>
        <p:blipFill rotWithShape="1">
          <a:blip r:embed="rId8">
            <a:alphaModFix/>
          </a:blip>
          <a:srcRect/>
          <a:stretch/>
        </p:blipFill>
        <p:spPr>
          <a:xfrm>
            <a:off x="10411237" y="5924019"/>
            <a:ext cx="1425031" cy="649815"/>
          </a:xfrm>
          <a:prstGeom prst="rect">
            <a:avLst/>
          </a:prstGeom>
          <a:noFill/>
          <a:ln>
            <a:noFill/>
          </a:ln>
        </p:spPr>
      </p:pic>
    </p:spTree>
    <p:extLst>
      <p:ext uri="{BB962C8B-B14F-4D97-AF65-F5344CB8AC3E}">
        <p14:creationId xmlns:p14="http://schemas.microsoft.com/office/powerpoint/2010/main" val="193033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1120778" y="911921"/>
            <a:ext cx="5231151"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1120777" y="417327"/>
            <a:ext cx="8818739" cy="571438"/>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400"/>
              <a:buNone/>
              <a:defRPr sz="32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54" name="Google Shape;54;p68"/>
          <p:cNvSpPr txBox="1">
            <a:spLocks noGrp="1"/>
          </p:cNvSpPr>
          <p:nvPr>
            <p:ph type="body" idx="2"/>
          </p:nvPr>
        </p:nvSpPr>
        <p:spPr>
          <a:xfrm>
            <a:off x="1120777" y="1179731"/>
            <a:ext cx="8818739" cy="3781711"/>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55" name="Google Shape;55;p68"/>
          <p:cNvSpPr/>
          <p:nvPr/>
        </p:nvSpPr>
        <p:spPr>
          <a:xfrm rot="10800000" flipH="1">
            <a:off x="0" y="6074229"/>
            <a:ext cx="12192000" cy="884711"/>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a:alphaModFix/>
          </a:blip>
          <a:srcRect r="63278"/>
          <a:stretch/>
        </p:blipFill>
        <p:spPr>
          <a:xfrm>
            <a:off x="10359312" y="6190973"/>
            <a:ext cx="1698957" cy="651223"/>
          </a:xfrm>
          <a:prstGeom prst="rect">
            <a:avLst/>
          </a:prstGeom>
          <a:noFill/>
          <a:ln>
            <a:noFill/>
          </a:ln>
        </p:spPr>
      </p:pic>
      <p:pic>
        <p:nvPicPr>
          <p:cNvPr id="57" name="Google Shape;57;p68"/>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160304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a:alphaModFix/>
          </a:blip>
          <a:srcRect r="63278"/>
          <a:stretch/>
        </p:blipFill>
        <p:spPr>
          <a:xfrm>
            <a:off x="10246420" y="5916886"/>
            <a:ext cx="1698957" cy="651223"/>
          </a:xfrm>
          <a:prstGeom prst="rect">
            <a:avLst/>
          </a:prstGeom>
          <a:noFill/>
          <a:ln>
            <a:noFill/>
          </a:ln>
        </p:spPr>
      </p:pic>
      <p:sp>
        <p:nvSpPr>
          <p:cNvPr id="60" name="Google Shape;60;p69"/>
          <p:cNvSpPr txBox="1">
            <a:spLocks noGrp="1"/>
          </p:cNvSpPr>
          <p:nvPr>
            <p:ph type="title"/>
          </p:nvPr>
        </p:nvSpPr>
        <p:spPr>
          <a:xfrm>
            <a:off x="838201"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838201" y="2371033"/>
            <a:ext cx="5422900" cy="2987675"/>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63" name="Google Shape;63;p69"/>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904320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1120777" y="1134957"/>
            <a:ext cx="2968832" cy="181103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1150761" y="3419590"/>
            <a:ext cx="8818739" cy="516039"/>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100"/>
              <a:buNone/>
              <a:defRPr sz="28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68" name="Google Shape;68;p71"/>
          <p:cNvSpPr txBox="1">
            <a:spLocks noGrp="1"/>
          </p:cNvSpPr>
          <p:nvPr>
            <p:ph type="body" idx="2"/>
          </p:nvPr>
        </p:nvSpPr>
        <p:spPr>
          <a:xfrm>
            <a:off x="1150761" y="3975603"/>
            <a:ext cx="8818739" cy="968428"/>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69" name="Google Shape;69;p71"/>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70" name="Google Shape;70;p71"/>
          <p:cNvCxnSpPr/>
          <p:nvPr/>
        </p:nvCxnSpPr>
        <p:spPr>
          <a:xfrm rot="10800000">
            <a:off x="1120778" y="2945995"/>
            <a:ext cx="5231151"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72" name="Google Shape;72;p71"/>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73" name="Google Shape;73;p71"/>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74" name="Google Shape;74;p71"/>
          <p:cNvPicPr preferRelativeResize="0"/>
          <p:nvPr/>
        </p:nvPicPr>
        <p:blipFill rotWithShape="1">
          <a:blip r:embed="rId6">
            <a:alphaModFix/>
          </a:blip>
          <a:srcRect r="63278"/>
          <a:stretch/>
        </p:blipFill>
        <p:spPr>
          <a:xfrm>
            <a:off x="282250" y="6005289"/>
            <a:ext cx="1698957" cy="651223"/>
          </a:xfrm>
          <a:prstGeom prst="rect">
            <a:avLst/>
          </a:prstGeom>
          <a:noFill/>
          <a:ln>
            <a:noFill/>
          </a:ln>
        </p:spPr>
      </p:pic>
      <p:pic>
        <p:nvPicPr>
          <p:cNvPr id="75" name="Google Shape;75;p71"/>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76" name="Google Shape;76;p71"/>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177015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1120777" y="1134957"/>
            <a:ext cx="2968832" cy="181103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1150761" y="3419590"/>
            <a:ext cx="8818739" cy="516039"/>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100"/>
              <a:buNone/>
              <a:defRPr sz="28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80" name="Google Shape;80;p72"/>
          <p:cNvSpPr txBox="1">
            <a:spLocks noGrp="1"/>
          </p:cNvSpPr>
          <p:nvPr>
            <p:ph type="body" idx="2"/>
          </p:nvPr>
        </p:nvSpPr>
        <p:spPr>
          <a:xfrm>
            <a:off x="1150761" y="3975603"/>
            <a:ext cx="8818739" cy="968428"/>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81" name="Google Shape;81;p72"/>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82" name="Google Shape;82;p72"/>
          <p:cNvCxnSpPr/>
          <p:nvPr/>
        </p:nvCxnSpPr>
        <p:spPr>
          <a:xfrm rot="10800000">
            <a:off x="1120778" y="2945995"/>
            <a:ext cx="5231151"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84" name="Google Shape;84;p72"/>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85" name="Google Shape;85;p72"/>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86" name="Google Shape;86;p72"/>
          <p:cNvPicPr preferRelativeResize="0"/>
          <p:nvPr/>
        </p:nvPicPr>
        <p:blipFill rotWithShape="1">
          <a:blip r:embed="rId6">
            <a:alphaModFix/>
          </a:blip>
          <a:srcRect r="63278"/>
          <a:stretch/>
        </p:blipFill>
        <p:spPr>
          <a:xfrm>
            <a:off x="282250" y="6005289"/>
            <a:ext cx="1698957" cy="651223"/>
          </a:xfrm>
          <a:prstGeom prst="rect">
            <a:avLst/>
          </a:prstGeom>
          <a:noFill/>
          <a:ln>
            <a:noFill/>
          </a:ln>
        </p:spPr>
      </p:pic>
      <p:pic>
        <p:nvPicPr>
          <p:cNvPr id="87" name="Google Shape;87;p72"/>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88" name="Google Shape;88;p72"/>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3314201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1120777" y="1134957"/>
            <a:ext cx="2968832" cy="181103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1150761" y="3419590"/>
            <a:ext cx="8818739" cy="516039"/>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100"/>
              <a:buNone/>
              <a:defRPr sz="28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92" name="Google Shape;92;p73"/>
          <p:cNvSpPr txBox="1">
            <a:spLocks noGrp="1"/>
          </p:cNvSpPr>
          <p:nvPr>
            <p:ph type="body" idx="2"/>
          </p:nvPr>
        </p:nvSpPr>
        <p:spPr>
          <a:xfrm>
            <a:off x="1150761" y="3975603"/>
            <a:ext cx="8818739" cy="968428"/>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93" name="Google Shape;93;p73"/>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94" name="Google Shape;94;p73"/>
          <p:cNvCxnSpPr/>
          <p:nvPr/>
        </p:nvCxnSpPr>
        <p:spPr>
          <a:xfrm rot="10800000">
            <a:off x="1120778" y="2945995"/>
            <a:ext cx="5231151"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96" name="Google Shape;96;p73"/>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97" name="Google Shape;97;p73"/>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98" name="Google Shape;98;p73"/>
          <p:cNvPicPr preferRelativeResize="0"/>
          <p:nvPr/>
        </p:nvPicPr>
        <p:blipFill rotWithShape="1">
          <a:blip r:embed="rId6">
            <a:alphaModFix/>
          </a:blip>
          <a:srcRect r="63278"/>
          <a:stretch/>
        </p:blipFill>
        <p:spPr>
          <a:xfrm>
            <a:off x="282250" y="6005289"/>
            <a:ext cx="1698957" cy="651223"/>
          </a:xfrm>
          <a:prstGeom prst="rect">
            <a:avLst/>
          </a:prstGeom>
          <a:noFill/>
          <a:ln>
            <a:noFill/>
          </a:ln>
        </p:spPr>
      </p:pic>
      <p:pic>
        <p:nvPicPr>
          <p:cNvPr id="99" name="Google Shape;99;p73"/>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100" name="Google Shape;100;p73"/>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4014157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1120777" y="433106"/>
            <a:ext cx="8818739" cy="571438"/>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400"/>
              <a:buNone/>
              <a:defRPr sz="32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103" name="Google Shape;103;p74"/>
          <p:cNvSpPr txBox="1">
            <a:spLocks noGrp="1"/>
          </p:cNvSpPr>
          <p:nvPr>
            <p:ph type="body" idx="2"/>
          </p:nvPr>
        </p:nvSpPr>
        <p:spPr>
          <a:xfrm>
            <a:off x="1120777" y="1183690"/>
            <a:ext cx="8818739" cy="3817815"/>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104" name="Google Shape;104;p74"/>
          <p:cNvSpPr/>
          <p:nvPr/>
        </p:nvSpPr>
        <p:spPr>
          <a:xfrm rot="10800000" flipH="1">
            <a:off x="0" y="6074229"/>
            <a:ext cx="12192000" cy="884711"/>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105" name="Google Shape;105;p74"/>
          <p:cNvCxnSpPr/>
          <p:nvPr/>
        </p:nvCxnSpPr>
        <p:spPr>
          <a:xfrm rot="10800000">
            <a:off x="1120778" y="930583"/>
            <a:ext cx="5231151"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a:alphaModFix/>
          </a:blip>
          <a:srcRect r="63278"/>
          <a:stretch/>
        </p:blipFill>
        <p:spPr>
          <a:xfrm>
            <a:off x="10359312" y="6190973"/>
            <a:ext cx="1698957" cy="651223"/>
          </a:xfrm>
          <a:prstGeom prst="rect">
            <a:avLst/>
          </a:prstGeom>
          <a:noFill/>
          <a:ln>
            <a:noFill/>
          </a:ln>
        </p:spPr>
      </p:pic>
      <p:pic>
        <p:nvPicPr>
          <p:cNvPr id="107" name="Google Shape;107;p74"/>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1479369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1120777" y="417327"/>
            <a:ext cx="8818739" cy="571438"/>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400"/>
              <a:buNone/>
              <a:defRPr sz="32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110" name="Google Shape;110;p75"/>
          <p:cNvSpPr txBox="1">
            <a:spLocks noGrp="1"/>
          </p:cNvSpPr>
          <p:nvPr>
            <p:ph type="body" idx="2"/>
          </p:nvPr>
        </p:nvSpPr>
        <p:spPr>
          <a:xfrm>
            <a:off x="1120777" y="1179731"/>
            <a:ext cx="8818739" cy="3781711"/>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cxnSp>
        <p:nvCxnSpPr>
          <p:cNvPr id="111" name="Google Shape;111;p75"/>
          <p:cNvCxnSpPr/>
          <p:nvPr/>
        </p:nvCxnSpPr>
        <p:spPr>
          <a:xfrm rot="10800000">
            <a:off x="1120778" y="912405"/>
            <a:ext cx="5231151"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6074229"/>
            <a:ext cx="12192000" cy="884711"/>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a:alphaModFix/>
          </a:blip>
          <a:srcRect r="63278"/>
          <a:stretch/>
        </p:blipFill>
        <p:spPr>
          <a:xfrm>
            <a:off x="10359312" y="6190973"/>
            <a:ext cx="1698957" cy="651223"/>
          </a:xfrm>
          <a:prstGeom prst="rect">
            <a:avLst/>
          </a:prstGeom>
          <a:noFill/>
          <a:ln>
            <a:noFill/>
          </a:ln>
        </p:spPr>
      </p:pic>
      <p:pic>
        <p:nvPicPr>
          <p:cNvPr id="114" name="Google Shape;114;p75"/>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4147291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a:alphaModFix/>
          </a:blip>
          <a:srcRect r="63278"/>
          <a:stretch/>
        </p:blipFill>
        <p:spPr>
          <a:xfrm>
            <a:off x="10166419" y="270126"/>
            <a:ext cx="1698957" cy="651223"/>
          </a:xfrm>
          <a:prstGeom prst="rect">
            <a:avLst/>
          </a:prstGeom>
          <a:noFill/>
          <a:ln>
            <a:noFill/>
          </a:ln>
        </p:spPr>
      </p:pic>
      <p:sp>
        <p:nvSpPr>
          <p:cNvPr id="117" name="Google Shape;117;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rgbClr val="161249"/>
              </a:buClr>
              <a:buSzPts val="2100"/>
              <a:buFont typeface="Arial"/>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120" name="Google Shape;120;p76"/>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1376536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a:alphaModFix/>
          </a:blip>
          <a:srcRect r="63278"/>
          <a:stretch/>
        </p:blipFill>
        <p:spPr>
          <a:xfrm>
            <a:off x="5529884" y="5916989"/>
            <a:ext cx="1698957" cy="651223"/>
          </a:xfrm>
          <a:prstGeom prst="rect">
            <a:avLst/>
          </a:prstGeom>
          <a:noFill/>
          <a:ln>
            <a:noFill/>
          </a:ln>
        </p:spPr>
      </p:pic>
      <p:sp>
        <p:nvSpPr>
          <p:cNvPr id="123" name="Google Shape;123;p77"/>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838200" y="2371033"/>
            <a:ext cx="6248400" cy="511382"/>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7429501" y="2"/>
            <a:ext cx="4762500" cy="6705599"/>
          </a:xfrm>
          <a:prstGeom prst="rect">
            <a:avLst/>
          </a:prstGeom>
          <a:solidFill>
            <a:srgbClr val="D3EEEF"/>
          </a:solidFill>
          <a:ln>
            <a:noFill/>
          </a:ln>
        </p:spPr>
      </p:sp>
      <p:pic>
        <p:nvPicPr>
          <p:cNvPr id="126" name="Google Shape;126;p77"/>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127" name="Google Shape;127;p77"/>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41940272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2"/>
            <a:ext cx="12192000" cy="3428999"/>
          </a:xfrm>
          <a:prstGeom prst="rect">
            <a:avLst/>
          </a:prstGeom>
          <a:solidFill>
            <a:srgbClr val="D3EEEF"/>
          </a:solidFill>
          <a:ln>
            <a:noFill/>
          </a:ln>
        </p:spPr>
      </p:sp>
      <p:sp>
        <p:nvSpPr>
          <p:cNvPr id="130" name="Google Shape;130;p78"/>
          <p:cNvSpPr txBox="1">
            <a:spLocks noGrp="1"/>
          </p:cNvSpPr>
          <p:nvPr>
            <p:ph type="title"/>
          </p:nvPr>
        </p:nvSpPr>
        <p:spPr>
          <a:xfrm>
            <a:off x="838200" y="3674405"/>
            <a:ext cx="10541000" cy="83753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838200" y="4646874"/>
            <a:ext cx="10541000" cy="497532"/>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1500"/>
              <a:buNone/>
              <a:defRPr sz="2000">
                <a:latin typeface="Arial"/>
                <a:ea typeface="Arial"/>
                <a:cs typeface="Arial"/>
                <a:sym typeface="Arial"/>
              </a:defRPr>
            </a:lvl1pPr>
            <a:lvl2pPr marL="1219170" lvl="1" indent="-304792" algn="l">
              <a:lnSpc>
                <a:spcPct val="90000"/>
              </a:lnSpc>
              <a:spcBef>
                <a:spcPts val="500"/>
              </a:spcBef>
              <a:spcAft>
                <a:spcPts val="0"/>
              </a:spcAft>
              <a:buClr>
                <a:srgbClr val="161249"/>
              </a:buClr>
              <a:buSzPts val="1350"/>
              <a:buNone/>
              <a:defRPr sz="1800">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a:alphaModFix/>
          </a:blip>
          <a:srcRect r="63278"/>
          <a:stretch/>
        </p:blipFill>
        <p:spPr>
          <a:xfrm>
            <a:off x="10246420" y="5916886"/>
            <a:ext cx="1698957" cy="651223"/>
          </a:xfrm>
          <a:prstGeom prst="rect">
            <a:avLst/>
          </a:prstGeom>
          <a:noFill/>
          <a:ln>
            <a:noFill/>
          </a:ln>
        </p:spPr>
      </p:pic>
      <p:pic>
        <p:nvPicPr>
          <p:cNvPr id="133" name="Google Shape;133;p78"/>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134" name="Google Shape;134;p78"/>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32594465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138" name="Google Shape;138;p79"/>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139" name="Google Shape;139;p79"/>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140" name="Google Shape;140;p79"/>
          <p:cNvPicPr preferRelativeResize="0"/>
          <p:nvPr/>
        </p:nvPicPr>
        <p:blipFill rotWithShape="1">
          <a:blip r:embed="rId6">
            <a:alphaModFix/>
          </a:blip>
          <a:srcRect r="63278"/>
          <a:stretch/>
        </p:blipFill>
        <p:spPr>
          <a:xfrm>
            <a:off x="282250" y="6005289"/>
            <a:ext cx="1698957" cy="651223"/>
          </a:xfrm>
          <a:prstGeom prst="rect">
            <a:avLst/>
          </a:prstGeom>
          <a:noFill/>
          <a:ln>
            <a:noFill/>
          </a:ln>
        </p:spPr>
      </p:pic>
      <p:sp>
        <p:nvSpPr>
          <p:cNvPr id="141" name="Google Shape;141;p79"/>
          <p:cNvSpPr txBox="1">
            <a:spLocks noGrp="1"/>
          </p:cNvSpPr>
          <p:nvPr>
            <p:ph type="body" idx="1"/>
          </p:nvPr>
        </p:nvSpPr>
        <p:spPr>
          <a:xfrm>
            <a:off x="838200" y="873762"/>
            <a:ext cx="5847080" cy="4013199"/>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350"/>
              <a:buNone/>
              <a:defRPr sz="1800">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200"/>
              <a:buNone/>
              <a:defRPr sz="1600">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050"/>
              <a:buNone/>
              <a:defRPr sz="1400">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050"/>
              <a:buNone/>
              <a:defRPr sz="1400">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143" name="Google Shape;143;p79"/>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16397610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tsikkodia" type="title">
  <p:cSld name="Otsikkodia">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524000" y="1041400"/>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60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524000" y="3602037"/>
            <a:ext cx="9144000" cy="552932"/>
          </a:xfrm>
          <a:prstGeom prst="rect">
            <a:avLst/>
          </a:prstGeom>
          <a:noFill/>
          <a:ln>
            <a:noFill/>
          </a:ln>
        </p:spPr>
        <p:txBody>
          <a:bodyPr spcFirstLastPara="1" wrap="square" lIns="91425" tIns="45700" rIns="91425" bIns="45700" anchor="t" anchorCtr="0">
            <a:spAutoFit/>
          </a:bodyPr>
          <a:lstStyle>
            <a:lvl1pPr lvl="0" algn="ctr">
              <a:lnSpc>
                <a:spcPct val="90000"/>
              </a:lnSpc>
              <a:spcBef>
                <a:spcPts val="1000"/>
              </a:spcBef>
              <a:spcAft>
                <a:spcPts val="0"/>
              </a:spcAft>
              <a:buClr>
                <a:schemeClr val="lt1"/>
              </a:buClr>
              <a:buSzPts val="1800"/>
              <a:buNone/>
              <a:defRPr sz="2400">
                <a:solidFill>
                  <a:schemeClr val="lt1"/>
                </a:solidFill>
              </a:defRPr>
            </a:lvl1pPr>
            <a:lvl2pPr lvl="1" algn="ctr">
              <a:lnSpc>
                <a:spcPct val="90000"/>
              </a:lnSpc>
              <a:spcBef>
                <a:spcPts val="500"/>
              </a:spcBef>
              <a:spcAft>
                <a:spcPts val="0"/>
              </a:spcAft>
              <a:buClr>
                <a:srgbClr val="161249"/>
              </a:buClr>
              <a:buSzPts val="1500"/>
              <a:buNone/>
              <a:defRPr sz="2000"/>
            </a:lvl2pPr>
            <a:lvl3pPr lvl="2" algn="ctr">
              <a:lnSpc>
                <a:spcPct val="90000"/>
              </a:lnSpc>
              <a:spcBef>
                <a:spcPts val="500"/>
              </a:spcBef>
              <a:spcAft>
                <a:spcPts val="0"/>
              </a:spcAft>
              <a:buClr>
                <a:srgbClr val="161249"/>
              </a:buClr>
              <a:buSzPts val="1350"/>
              <a:buNone/>
              <a:defRPr sz="1800"/>
            </a:lvl3pPr>
            <a:lvl4pPr lvl="3" algn="ctr">
              <a:lnSpc>
                <a:spcPct val="90000"/>
              </a:lnSpc>
              <a:spcBef>
                <a:spcPts val="500"/>
              </a:spcBef>
              <a:spcAft>
                <a:spcPts val="0"/>
              </a:spcAft>
              <a:buClr>
                <a:srgbClr val="161249"/>
              </a:buClr>
              <a:buSzPts val="1200"/>
              <a:buNone/>
              <a:defRPr sz="1600"/>
            </a:lvl4pPr>
            <a:lvl5pPr lvl="4" algn="ctr">
              <a:lnSpc>
                <a:spcPct val="90000"/>
              </a:lnSpc>
              <a:spcBef>
                <a:spcPts val="500"/>
              </a:spcBef>
              <a:spcAft>
                <a:spcPts val="0"/>
              </a:spcAft>
              <a:buClr>
                <a:srgbClr val="161249"/>
              </a:buClr>
              <a:buSzPts val="1200"/>
              <a:buNone/>
              <a:defRPr sz="1600"/>
            </a:lvl5pPr>
            <a:lvl6pPr lvl="5" algn="ctr">
              <a:lnSpc>
                <a:spcPct val="90000"/>
              </a:lnSpc>
              <a:spcBef>
                <a:spcPts val="500"/>
              </a:spcBef>
              <a:spcAft>
                <a:spcPts val="0"/>
              </a:spcAft>
              <a:buClr>
                <a:schemeClr val="dk1"/>
              </a:buClr>
              <a:buSzPts val="1200"/>
              <a:buNone/>
              <a:defRPr sz="1600"/>
            </a:lvl6pPr>
            <a:lvl7pPr lvl="6" algn="ctr">
              <a:lnSpc>
                <a:spcPct val="90000"/>
              </a:lnSpc>
              <a:spcBef>
                <a:spcPts val="500"/>
              </a:spcBef>
              <a:spcAft>
                <a:spcPts val="0"/>
              </a:spcAft>
              <a:buClr>
                <a:schemeClr val="dk1"/>
              </a:buClr>
              <a:buSzPts val="1200"/>
              <a:buNone/>
              <a:defRPr sz="1600"/>
            </a:lvl7pPr>
            <a:lvl8pPr lvl="7" algn="ctr">
              <a:lnSpc>
                <a:spcPct val="90000"/>
              </a:lnSpc>
              <a:spcBef>
                <a:spcPts val="500"/>
              </a:spcBef>
              <a:spcAft>
                <a:spcPts val="0"/>
              </a:spcAft>
              <a:buClr>
                <a:schemeClr val="dk1"/>
              </a:buClr>
              <a:buSzPts val="1200"/>
              <a:buNone/>
              <a:defRPr sz="1600"/>
            </a:lvl8pPr>
            <a:lvl9pPr lvl="8" algn="ctr">
              <a:lnSpc>
                <a:spcPct val="90000"/>
              </a:lnSpc>
              <a:spcBef>
                <a:spcPts val="500"/>
              </a:spcBef>
              <a:spcAft>
                <a:spcPts val="0"/>
              </a:spcAft>
              <a:buClr>
                <a:schemeClr val="dk1"/>
              </a:buClr>
              <a:buSzPts val="1200"/>
              <a:buNone/>
              <a:defRPr sz="1600"/>
            </a:lvl9pPr>
          </a:lstStyle>
          <a:p>
            <a:endParaRPr/>
          </a:p>
        </p:txBody>
      </p:sp>
      <p:grpSp>
        <p:nvGrpSpPr>
          <p:cNvPr id="147" name="Google Shape;147;p80"/>
          <p:cNvGrpSpPr/>
          <p:nvPr/>
        </p:nvGrpSpPr>
        <p:grpSpPr>
          <a:xfrm>
            <a:off x="151342" y="6111898"/>
            <a:ext cx="11889319" cy="651223"/>
            <a:chOff x="113506" y="4583923"/>
            <a:chExt cx="8916989" cy="488417"/>
          </a:xfrm>
        </p:grpSpPr>
        <p:pic>
          <p:nvPicPr>
            <p:cNvPr id="148" name="Google Shape;148;p80"/>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a:alphaModFix/>
            </a:blip>
            <a:srcRect r="5513"/>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a:alphaModFix/>
            </a:blip>
            <a:srcRect l="7052"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extLst>
      <p:ext uri="{BB962C8B-B14F-4D97-AF65-F5344CB8AC3E}">
        <p14:creationId xmlns:p14="http://schemas.microsoft.com/office/powerpoint/2010/main" val="21725837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839788" y="1974499"/>
            <a:ext cx="2365659"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32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839788" y="3695700"/>
            <a:ext cx="2365659" cy="442132"/>
          </a:xfrm>
          <a:prstGeom prst="rect">
            <a:avLst/>
          </a:prstGeom>
          <a:noFill/>
          <a:ln>
            <a:noFill/>
          </a:ln>
        </p:spPr>
        <p:txBody>
          <a:bodyPr spcFirstLastPara="1" wrap="square" lIns="91425" tIns="45700" rIns="91425" bIns="45700" anchor="t" anchorCtr="0">
            <a:spAutoFit/>
          </a:bodyPr>
          <a:lstStyle>
            <a:lvl1pPr marL="609585" lvl="0" indent="-406390" algn="l">
              <a:lnSpc>
                <a:spcPct val="90000"/>
              </a:lnSpc>
              <a:spcBef>
                <a:spcPts val="1000"/>
              </a:spcBef>
              <a:spcAft>
                <a:spcPts val="0"/>
              </a:spcAft>
              <a:buClr>
                <a:schemeClr val="lt1"/>
              </a:buClr>
              <a:buSzPts val="1200"/>
              <a:buFont typeface="Calibri"/>
              <a:buAutoNum type="arabicPeriod"/>
              <a:defRPr sz="1600">
                <a:solidFill>
                  <a:schemeClr val="lt1"/>
                </a:solidFill>
              </a:defRPr>
            </a:lvl1pPr>
            <a:lvl2pPr marL="1219170" lvl="1" indent="-304792" algn="l">
              <a:lnSpc>
                <a:spcPct val="90000"/>
              </a:lnSpc>
              <a:spcBef>
                <a:spcPts val="500"/>
              </a:spcBef>
              <a:spcAft>
                <a:spcPts val="0"/>
              </a:spcAft>
              <a:buClr>
                <a:srgbClr val="161249"/>
              </a:buClr>
              <a:buSzPts val="1050"/>
              <a:buNone/>
              <a:defRPr sz="1400"/>
            </a:lvl2pPr>
            <a:lvl3pPr marL="1828754" lvl="2" indent="-304792" algn="l">
              <a:lnSpc>
                <a:spcPct val="90000"/>
              </a:lnSpc>
              <a:spcBef>
                <a:spcPts val="500"/>
              </a:spcBef>
              <a:spcAft>
                <a:spcPts val="0"/>
              </a:spcAft>
              <a:buClr>
                <a:srgbClr val="161249"/>
              </a:buClr>
              <a:buSzPts val="900"/>
              <a:buNone/>
              <a:defRPr sz="1200"/>
            </a:lvl3pPr>
            <a:lvl4pPr marL="2438339" lvl="3" indent="-304792" algn="l">
              <a:lnSpc>
                <a:spcPct val="90000"/>
              </a:lnSpc>
              <a:spcBef>
                <a:spcPts val="500"/>
              </a:spcBef>
              <a:spcAft>
                <a:spcPts val="0"/>
              </a:spcAft>
              <a:buClr>
                <a:srgbClr val="161249"/>
              </a:buClr>
              <a:buSzPts val="750"/>
              <a:buNone/>
              <a:defRPr sz="1000"/>
            </a:lvl4pPr>
            <a:lvl5pPr marL="3047924" lvl="4" indent="-304792" algn="l">
              <a:lnSpc>
                <a:spcPct val="90000"/>
              </a:lnSpc>
              <a:spcBef>
                <a:spcPts val="500"/>
              </a:spcBef>
              <a:spcAft>
                <a:spcPts val="0"/>
              </a:spcAft>
              <a:buClr>
                <a:srgbClr val="161249"/>
              </a:buClr>
              <a:buSzPts val="750"/>
              <a:buNone/>
              <a:defRPr sz="1000"/>
            </a:lvl5pPr>
            <a:lvl6pPr marL="3657509" lvl="5" indent="-304792" algn="l">
              <a:lnSpc>
                <a:spcPct val="90000"/>
              </a:lnSpc>
              <a:spcBef>
                <a:spcPts val="500"/>
              </a:spcBef>
              <a:spcAft>
                <a:spcPts val="0"/>
              </a:spcAft>
              <a:buClr>
                <a:schemeClr val="dk1"/>
              </a:buClr>
              <a:buSzPts val="750"/>
              <a:buNone/>
              <a:defRPr sz="1000"/>
            </a:lvl6pPr>
            <a:lvl7pPr marL="4267093" lvl="6" indent="-304792" algn="l">
              <a:lnSpc>
                <a:spcPct val="90000"/>
              </a:lnSpc>
              <a:spcBef>
                <a:spcPts val="500"/>
              </a:spcBef>
              <a:spcAft>
                <a:spcPts val="0"/>
              </a:spcAft>
              <a:buClr>
                <a:schemeClr val="dk1"/>
              </a:buClr>
              <a:buSzPts val="750"/>
              <a:buNone/>
              <a:defRPr sz="1000"/>
            </a:lvl7pPr>
            <a:lvl8pPr marL="4876678" lvl="7" indent="-304792" algn="l">
              <a:lnSpc>
                <a:spcPct val="90000"/>
              </a:lnSpc>
              <a:spcBef>
                <a:spcPts val="500"/>
              </a:spcBef>
              <a:spcAft>
                <a:spcPts val="0"/>
              </a:spcAft>
              <a:buClr>
                <a:schemeClr val="dk1"/>
              </a:buClr>
              <a:buSzPts val="750"/>
              <a:buNone/>
              <a:defRPr sz="1000"/>
            </a:lvl8pPr>
            <a:lvl9pPr marL="5486263" lvl="8" indent="-304792" algn="l">
              <a:lnSpc>
                <a:spcPct val="90000"/>
              </a:lnSpc>
              <a:spcBef>
                <a:spcPts val="500"/>
              </a:spcBef>
              <a:spcAft>
                <a:spcPts val="0"/>
              </a:spcAft>
              <a:buClr>
                <a:schemeClr val="dk1"/>
              </a:buClr>
              <a:buSzPts val="750"/>
              <a:buNone/>
              <a:defRPr sz="1000"/>
            </a:lvl9pPr>
          </a:lstStyle>
          <a:p>
            <a:endParaRPr/>
          </a:p>
        </p:txBody>
      </p:sp>
      <p:sp>
        <p:nvSpPr>
          <p:cNvPr id="157" name="Google Shape;157;p81"/>
          <p:cNvSpPr>
            <a:spLocks noGrp="1"/>
          </p:cNvSpPr>
          <p:nvPr>
            <p:ph type="chart" idx="2"/>
          </p:nvPr>
        </p:nvSpPr>
        <p:spPr>
          <a:xfrm>
            <a:off x="5067301" y="304800"/>
            <a:ext cx="6772275" cy="608331"/>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1000"/>
              </a:spcBef>
              <a:spcAft>
                <a:spcPts val="0"/>
              </a:spcAft>
              <a:buClr>
                <a:srgbClr val="161249"/>
              </a:buClr>
              <a:buSzPts val="2100"/>
              <a:buFont typeface="Arial"/>
              <a:buChar char="•"/>
              <a:defRPr sz="2800" b="0" i="0" u="none" strike="noStrike" cap="none">
                <a:solidFill>
                  <a:srgbClr val="161249"/>
                </a:solidFill>
                <a:latin typeface="Arial"/>
                <a:ea typeface="Arial"/>
                <a:cs typeface="Arial"/>
                <a:sym typeface="Arial"/>
              </a:defRPr>
            </a:lvl1pPr>
            <a:lvl2pPr marR="0" lvl="1" algn="l" rtl="0">
              <a:lnSpc>
                <a:spcPct val="90000"/>
              </a:lnSpc>
              <a:spcBef>
                <a:spcPts val="500"/>
              </a:spcBef>
              <a:spcAft>
                <a:spcPts val="0"/>
              </a:spcAft>
              <a:buClr>
                <a:srgbClr val="161249"/>
              </a:buClr>
              <a:buSzPts val="1800"/>
              <a:buFont typeface="Arial"/>
              <a:buChar char="•"/>
              <a:defRPr sz="2400" b="0" i="0" u="none" strike="noStrike" cap="none">
                <a:solidFill>
                  <a:srgbClr val="161249"/>
                </a:solidFill>
                <a:latin typeface="Arial"/>
                <a:ea typeface="Arial"/>
                <a:cs typeface="Arial"/>
                <a:sym typeface="Arial"/>
              </a:defRPr>
            </a:lvl2pPr>
            <a:lvl3pPr marR="0" lvl="2" algn="l" rtl="0">
              <a:lnSpc>
                <a:spcPct val="90000"/>
              </a:lnSpc>
              <a:spcBef>
                <a:spcPts val="500"/>
              </a:spcBef>
              <a:spcAft>
                <a:spcPts val="0"/>
              </a:spcAft>
              <a:buClr>
                <a:srgbClr val="161249"/>
              </a:buClr>
              <a:buSzPts val="1500"/>
              <a:buFont typeface="Arial"/>
              <a:buChar char="•"/>
              <a:defRPr sz="2000" b="0" i="0" u="none" strike="noStrike" cap="none">
                <a:solidFill>
                  <a:srgbClr val="161249"/>
                </a:solidFill>
                <a:latin typeface="Arial"/>
                <a:ea typeface="Arial"/>
                <a:cs typeface="Arial"/>
                <a:sym typeface="Arial"/>
              </a:defRPr>
            </a:lvl3pPr>
            <a:lvl4pPr marR="0" lvl="3" algn="l" rtl="0">
              <a:lnSpc>
                <a:spcPct val="90000"/>
              </a:lnSpc>
              <a:spcBef>
                <a:spcPts val="500"/>
              </a:spcBef>
              <a:spcAft>
                <a:spcPts val="0"/>
              </a:spcAft>
              <a:buClr>
                <a:srgbClr val="161249"/>
              </a:buClr>
              <a:buSzPts val="1350"/>
              <a:buFont typeface="Arial"/>
              <a:buChar char="•"/>
              <a:defRPr sz="1800" b="0" i="0" u="none" strike="noStrike" cap="none">
                <a:solidFill>
                  <a:srgbClr val="161249"/>
                </a:solidFill>
                <a:latin typeface="Arial"/>
                <a:ea typeface="Arial"/>
                <a:cs typeface="Arial"/>
                <a:sym typeface="Arial"/>
              </a:defRPr>
            </a:lvl4pPr>
            <a:lvl5pPr marR="0" lvl="4" algn="l" rtl="0">
              <a:lnSpc>
                <a:spcPct val="90000"/>
              </a:lnSpc>
              <a:spcBef>
                <a:spcPts val="500"/>
              </a:spcBef>
              <a:spcAft>
                <a:spcPts val="0"/>
              </a:spcAft>
              <a:buClr>
                <a:srgbClr val="161249"/>
              </a:buClr>
              <a:buSzPts val="1350"/>
              <a:buFont typeface="Arial"/>
              <a:buChar char="•"/>
              <a:defRPr sz="1800" b="0" i="0" u="none" strike="noStrike" cap="none">
                <a:solidFill>
                  <a:srgbClr val="161249"/>
                </a:solidFill>
                <a:latin typeface="Arial"/>
                <a:ea typeface="Arial"/>
                <a:cs typeface="Arial"/>
                <a:sym typeface="Arial"/>
              </a:defRPr>
            </a:lvl5pPr>
            <a:lvl6pPr marR="0" lvl="5"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51342" y="6111898"/>
            <a:ext cx="11889319" cy="651223"/>
            <a:chOff x="113506" y="4583923"/>
            <a:chExt cx="8916989" cy="488417"/>
          </a:xfrm>
        </p:grpSpPr>
        <p:pic>
          <p:nvPicPr>
            <p:cNvPr id="159" name="Google Shape;159;p81"/>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a:alphaModFix/>
            </a:blip>
            <a:srcRect r="5513"/>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a:alphaModFix/>
            </a:blip>
            <a:srcRect l="7052"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extLst>
      <p:ext uri="{BB962C8B-B14F-4D97-AF65-F5344CB8AC3E}">
        <p14:creationId xmlns:p14="http://schemas.microsoft.com/office/powerpoint/2010/main" val="18845571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White Background" type="twoColTx">
  <p:cSld name="White Background">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849592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Header 2" type="secHead">
  <p:cSld name="Header 2">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4936329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extLst>
      <p:ext uri="{BB962C8B-B14F-4D97-AF65-F5344CB8AC3E}">
        <p14:creationId xmlns:p14="http://schemas.microsoft.com/office/powerpoint/2010/main" val="2874897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5.png"/><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3.jp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 Id="rId27"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62"/>
          <p:cNvSpPr txBox="1">
            <a:spLocks noGrp="1"/>
          </p:cNvSpPr>
          <p:nvPr>
            <p:ph type="body" idx="1"/>
          </p:nvPr>
        </p:nvSpPr>
        <p:spPr>
          <a:xfrm>
            <a:off x="838200" y="1825626"/>
            <a:ext cx="10515600" cy="485734"/>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51342" y="6111898"/>
            <a:ext cx="11889319" cy="651223"/>
            <a:chOff x="113506" y="4583923"/>
            <a:chExt cx="8916989" cy="488417"/>
          </a:xfrm>
        </p:grpSpPr>
        <p:pic>
          <p:nvPicPr>
            <p:cNvPr id="9" name="Google Shape;9;p62"/>
            <p:cNvPicPr preferRelativeResize="0"/>
            <p:nvPr/>
          </p:nvPicPr>
          <p:blipFill rotWithShape="1">
            <a:blip r:embed="rId22">
              <a:alphaModFix/>
            </a:blip>
            <a:srcRect r="63698"/>
            <a:stretch/>
          </p:blipFill>
          <p:spPr>
            <a:xfrm>
              <a:off x="113506" y="4583923"/>
              <a:ext cx="1259682" cy="488417"/>
            </a:xfrm>
            <a:prstGeom prst="rect">
              <a:avLst/>
            </a:prstGeom>
            <a:noFill/>
            <a:ln>
              <a:noFill/>
            </a:ln>
          </p:spPr>
        </p:pic>
        <p:pic>
          <p:nvPicPr>
            <p:cNvPr id="10" name="Google Shape;10;p62" descr="Text  Description automatically generated with low confidence"/>
            <p:cNvPicPr preferRelativeResize="0"/>
            <p:nvPr/>
          </p:nvPicPr>
          <p:blipFill rotWithShape="1">
            <a:blip r:embed="rId23">
              <a:alphaModFix/>
            </a:blip>
            <a:srcRect r="5513"/>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4">
              <a:alphaModFix/>
            </a:blip>
            <a:srcRect t="14145" b="8136"/>
            <a:stretch/>
          </p:blipFill>
          <p:spPr>
            <a:xfrm>
              <a:off x="4063271" y="4583923"/>
              <a:ext cx="822603" cy="451887"/>
            </a:xfrm>
            <a:prstGeom prst="rect">
              <a:avLst/>
            </a:prstGeom>
            <a:noFill/>
            <a:ln>
              <a:noFill/>
            </a:ln>
          </p:spPr>
        </p:pic>
        <p:pic>
          <p:nvPicPr>
            <p:cNvPr id="12" name="Google Shape;12;p62" descr="A picture containing logo  Description automatically generated"/>
            <p:cNvPicPr preferRelativeResize="0"/>
            <p:nvPr/>
          </p:nvPicPr>
          <p:blipFill rotWithShape="1">
            <a:blip r:embed="rId25">
              <a:alphaModFix/>
            </a:blip>
            <a:srcRect l="7052" t="14652" r="7705" b="16796"/>
            <a:stretch/>
          </p:blipFill>
          <p:spPr>
            <a:xfrm>
              <a:off x="6657766" y="4583923"/>
              <a:ext cx="1067043" cy="462232"/>
            </a:xfrm>
            <a:prstGeom prst="rect">
              <a:avLst/>
            </a:prstGeom>
            <a:noFill/>
            <a:ln>
              <a:noFill/>
            </a:ln>
          </p:spPr>
        </p:pic>
        <p:pic>
          <p:nvPicPr>
            <p:cNvPr id="13" name="Google Shape;13;p62" descr="Uma imagem com texto  Descrição gerada automaticamente"/>
            <p:cNvPicPr preferRelativeResize="0"/>
            <p:nvPr/>
          </p:nvPicPr>
          <p:blipFill rotWithShape="1">
            <a:blip r:embed="rId26">
              <a:alphaModFix/>
            </a:blip>
            <a:srcRect/>
            <a:stretch/>
          </p:blipFill>
          <p:spPr>
            <a:xfrm>
              <a:off x="8083223" y="4583923"/>
              <a:ext cx="947272" cy="433376"/>
            </a:xfrm>
            <a:prstGeom prst="rect">
              <a:avLst/>
            </a:prstGeom>
            <a:noFill/>
            <a:ln>
              <a:noFill/>
            </a:ln>
          </p:spPr>
        </p:pic>
        <p:pic>
          <p:nvPicPr>
            <p:cNvPr id="14" name="Google Shape;14;p62" descr="Logo  Description automatically generated with medium confidence"/>
            <p:cNvPicPr preferRelativeResize="0"/>
            <p:nvPr/>
          </p:nvPicPr>
          <p:blipFill rotWithShape="1">
            <a:blip r:embed="rId27">
              <a:alphaModFix/>
            </a:blip>
            <a:srcRect/>
            <a:stretch/>
          </p:blipFill>
          <p:spPr>
            <a:xfrm>
              <a:off x="5244287" y="4583923"/>
              <a:ext cx="1055066" cy="432832"/>
            </a:xfrm>
            <a:prstGeom prst="rect">
              <a:avLst/>
            </a:prstGeom>
            <a:noFill/>
            <a:ln>
              <a:noFill/>
            </a:ln>
          </p:spPr>
        </p:pic>
      </p:grpSp>
    </p:spTree>
    <p:extLst>
      <p:ext uri="{BB962C8B-B14F-4D97-AF65-F5344CB8AC3E}">
        <p14:creationId xmlns:p14="http://schemas.microsoft.com/office/powerpoint/2010/main" val="3332682785"/>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3"/>
          <p:cNvSpPr txBox="1"/>
          <p:nvPr/>
        </p:nvSpPr>
        <p:spPr>
          <a:xfrm>
            <a:off x="955200" y="1982633"/>
            <a:ext cx="10281600" cy="14952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FFFFFF"/>
              </a:buClr>
              <a:buSzPts val="6000"/>
              <a:buFontTx/>
              <a:buNone/>
              <a:tabLst/>
              <a:defRPr/>
            </a:pPr>
            <a:r>
              <a:rPr kumimoji="0" lang="en-US" sz="8000" b="1" i="0" u="none" strike="noStrike" kern="0" cap="none" spc="0" normalizeH="0" baseline="0" noProof="0">
                <a:ln>
                  <a:noFill/>
                </a:ln>
                <a:solidFill>
                  <a:srgbClr val="FFFFFF"/>
                </a:solidFill>
                <a:effectLst/>
                <a:uLnTx/>
                <a:uFillTx/>
                <a:latin typeface="Arial"/>
                <a:ea typeface="Arial"/>
                <a:cs typeface="Arial"/>
                <a:sym typeface="Arial"/>
              </a:rPr>
              <a:t>Aihe 1</a:t>
            </a:r>
            <a:endParaRPr kumimoji="0" sz="8000" b="1"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18" name="Google Shape;418;p33"/>
          <p:cNvSpPr txBox="1"/>
          <p:nvPr/>
        </p:nvSpPr>
        <p:spPr>
          <a:xfrm>
            <a:off x="900200" y="2437568"/>
            <a:ext cx="10391600" cy="991433"/>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4000"/>
              <a:buFontTx/>
              <a:buNone/>
              <a:tabLst/>
              <a:defRPr/>
            </a:pPr>
            <a:r>
              <a:rPr kumimoji="0" lang="en-US" sz="5333" b="1" i="0" u="none" strike="noStrike" kern="0" cap="none" spc="0" normalizeH="0" baseline="0" noProof="0">
                <a:ln>
                  <a:noFill/>
                </a:ln>
                <a:solidFill>
                  <a:srgbClr val="161249"/>
                </a:solidFill>
                <a:effectLst/>
                <a:uLnTx/>
                <a:uFillTx/>
                <a:latin typeface="Arial"/>
                <a:ea typeface="Arial"/>
                <a:cs typeface="Arial"/>
                <a:sym typeface="Arial"/>
              </a:rPr>
              <a:t>Käyttäytymisen ymmärtäminen</a:t>
            </a:r>
            <a:endParaRPr kumimoji="0" sz="5333" b="1" i="0" u="none" strike="noStrike" kern="0" cap="none" spc="0" normalizeH="0" baseline="0" noProof="0">
              <a:ln>
                <a:noFill/>
              </a:ln>
              <a:solidFill>
                <a:srgbClr val="161249"/>
              </a:solidFill>
              <a:effectLst/>
              <a:uLnTx/>
              <a:uFillTx/>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34"/>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3000"/>
              <a:buFontTx/>
              <a:buNone/>
              <a:tabLst/>
              <a:defRPr/>
            </a:pPr>
            <a:endParaRPr kumimoji="0" sz="4000" b="1"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424" name="Google Shape;424;p34"/>
          <p:cNvSpPr txBox="1"/>
          <p:nvPr/>
        </p:nvSpPr>
        <p:spPr>
          <a:xfrm>
            <a:off x="637786" y="1683721"/>
            <a:ext cx="11111239" cy="3918815"/>
          </a:xfrm>
          <a:prstGeom prst="rect">
            <a:avLst/>
          </a:prstGeom>
          <a:noFill/>
          <a:ln>
            <a:noFill/>
          </a:ln>
        </p:spPr>
        <p:txBody>
          <a:bodyPr spcFirstLastPara="1" wrap="square" lIns="121900" tIns="121900" rIns="121900" bIns="121900" anchor="t" anchorCtr="0">
            <a:noAutofit/>
          </a:bodyPr>
          <a:lstStyle/>
          <a:p>
            <a:pPr marL="380990" marR="0" lvl="0" indent="-228594" algn="l" defTabSz="1219170" rtl="0" eaLnBrk="1" fontAlgn="auto" latinLnBrk="0" hangingPunct="1">
              <a:lnSpc>
                <a:spcPct val="115000"/>
              </a:lnSpc>
              <a:spcBef>
                <a:spcPts val="0"/>
              </a:spcBef>
              <a:spcAft>
                <a:spcPts val="160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25" name="Google Shape;425;p34"/>
          <p:cNvSpPr txBox="1">
            <a:spLocks noGrp="1"/>
          </p:cNvSpPr>
          <p:nvPr>
            <p:ph type="title"/>
          </p:nvPr>
        </p:nvSpPr>
        <p:spPr>
          <a:xfrm>
            <a:off x="838200" y="365125"/>
            <a:ext cx="10515600" cy="1325563"/>
          </a:xfrm>
          <a:prstGeom prst="rect">
            <a:avLst/>
          </a:prstGeom>
          <a:noFill/>
          <a:ln>
            <a:noFill/>
          </a:ln>
        </p:spPr>
        <p:txBody>
          <a:bodyPr spcFirstLastPara="1" wrap="square" lIns="121900" tIns="60933" rIns="121900" bIns="60933" anchor="b" anchorCtr="0">
            <a:normAutofit/>
          </a:bodyPr>
          <a:lstStyle/>
          <a:p>
            <a:pPr>
              <a:buSzPct val="100000"/>
            </a:pPr>
            <a:r>
              <a:rPr lang="en-US" sz="4800"/>
              <a:t>Käyttäytymisen ymmärtäminen</a:t>
            </a:r>
            <a:br>
              <a:rPr lang="en-US" sz="4800"/>
            </a:br>
            <a:endParaRPr/>
          </a:p>
        </p:txBody>
      </p:sp>
      <p:sp>
        <p:nvSpPr>
          <p:cNvPr id="426" name="Google Shape;426;p34"/>
          <p:cNvSpPr txBox="1">
            <a:spLocks noGrp="1"/>
          </p:cNvSpPr>
          <p:nvPr>
            <p:ph type="body" idx="1"/>
          </p:nvPr>
        </p:nvSpPr>
        <p:spPr>
          <a:xfrm>
            <a:off x="838200" y="1296650"/>
            <a:ext cx="10515600" cy="4451933"/>
          </a:xfrm>
          <a:prstGeom prst="rect">
            <a:avLst/>
          </a:prstGeom>
          <a:noFill/>
          <a:ln>
            <a:noFill/>
          </a:ln>
        </p:spPr>
        <p:txBody>
          <a:bodyPr spcFirstLastPara="1" wrap="square" lIns="121900" tIns="60933" rIns="121900" bIns="60933" anchor="t" anchorCtr="0">
            <a:spAutoFit/>
          </a:bodyPr>
          <a:lstStyle/>
          <a:p>
            <a:pPr marL="380990" indent="-380990">
              <a:lnSpc>
                <a:spcPct val="115000"/>
              </a:lnSpc>
              <a:spcBef>
                <a:spcPts val="0"/>
              </a:spcBef>
              <a:buClr>
                <a:srgbClr val="D12477"/>
              </a:buClr>
              <a:buSzPts val="1800"/>
              <a:buFont typeface="Arial"/>
              <a:buChar char="●"/>
            </a:pPr>
            <a:r>
              <a:rPr lang="en-US" sz="2400"/>
              <a:t>Alustan mittareiden määrittäminen</a:t>
            </a:r>
            <a:endParaRPr sz="2400"/>
          </a:p>
          <a:p>
            <a:pPr marL="380990" indent="-380990">
              <a:lnSpc>
                <a:spcPct val="115000"/>
              </a:lnSpc>
              <a:spcBef>
                <a:spcPts val="2600"/>
              </a:spcBef>
              <a:buClr>
                <a:srgbClr val="D12477"/>
              </a:buClr>
              <a:buSzPts val="1800"/>
              <a:buFont typeface="Arial"/>
              <a:buChar char="●"/>
            </a:pPr>
            <a:r>
              <a:rPr lang="en-US" sz="2400"/>
              <a:t>Suositut ja sitouttavat sivut</a:t>
            </a:r>
            <a:endParaRPr/>
          </a:p>
          <a:p>
            <a:pPr marL="990575" lvl="1" indent="-380990">
              <a:lnSpc>
                <a:spcPct val="115000"/>
              </a:lnSpc>
              <a:spcBef>
                <a:spcPts val="2100"/>
              </a:spcBef>
              <a:buClr>
                <a:srgbClr val="D12477"/>
              </a:buClr>
              <a:buFont typeface="Arial"/>
              <a:buChar char="●"/>
            </a:pPr>
            <a:r>
              <a:rPr lang="en-US"/>
              <a:t>Mihin kävijät</a:t>
            </a:r>
            <a:r>
              <a:rPr lang="en-US">
                <a:latin typeface="Arial"/>
                <a:ea typeface="Arial"/>
                <a:cs typeface="Arial"/>
                <a:sym typeface="Arial"/>
              </a:rPr>
              <a:t> </a:t>
            </a:r>
            <a:r>
              <a:rPr lang="en-US"/>
              <a:t>laskeutuvat</a:t>
            </a:r>
            <a:r>
              <a:rPr lang="en-US">
                <a:latin typeface="Arial"/>
                <a:ea typeface="Arial"/>
                <a:cs typeface="Arial"/>
                <a:sym typeface="Arial"/>
              </a:rPr>
              <a:t>; missä he käyvät</a:t>
            </a:r>
            <a:endParaRPr/>
          </a:p>
          <a:p>
            <a:pPr marL="990575" lvl="1" indent="-380990">
              <a:lnSpc>
                <a:spcPct val="115000"/>
              </a:lnSpc>
              <a:spcBef>
                <a:spcPts val="2100"/>
              </a:spcBef>
              <a:buClr>
                <a:srgbClr val="D12477"/>
              </a:buClr>
              <a:buFont typeface="Arial"/>
              <a:buChar char="●"/>
            </a:pPr>
            <a:r>
              <a:rPr lang="en-US">
                <a:latin typeface="Arial"/>
                <a:ea typeface="Arial"/>
                <a:cs typeface="Arial"/>
                <a:sym typeface="Arial"/>
              </a:rPr>
              <a:t>Kuinka </a:t>
            </a:r>
            <a:r>
              <a:rPr lang="en-US"/>
              <a:t>kauan </a:t>
            </a:r>
            <a:r>
              <a:rPr lang="en-US">
                <a:latin typeface="Arial"/>
                <a:ea typeface="Arial"/>
                <a:cs typeface="Arial"/>
                <a:sym typeface="Arial"/>
              </a:rPr>
              <a:t>he viipyvät</a:t>
            </a:r>
            <a:endParaRPr/>
          </a:p>
          <a:p>
            <a:pPr marL="990575" lvl="1" indent="-380990">
              <a:lnSpc>
                <a:spcPct val="115000"/>
              </a:lnSpc>
              <a:spcBef>
                <a:spcPts val="2100"/>
              </a:spcBef>
              <a:buClr>
                <a:srgbClr val="D12477"/>
              </a:buClr>
              <a:buFont typeface="Arial"/>
              <a:buChar char="●"/>
            </a:pPr>
            <a:r>
              <a:rPr lang="en-US">
                <a:latin typeface="Arial"/>
                <a:ea typeface="Arial"/>
                <a:cs typeface="Arial"/>
                <a:sym typeface="Arial"/>
              </a:rPr>
              <a:t>Minne he lähtevät</a:t>
            </a:r>
            <a:endParaRPr/>
          </a:p>
          <a:p>
            <a:pPr marL="380990" indent="-380990">
              <a:lnSpc>
                <a:spcPct val="115000"/>
              </a:lnSpc>
              <a:spcBef>
                <a:spcPts val="2600"/>
              </a:spcBef>
              <a:buClr>
                <a:srgbClr val="D12477"/>
              </a:buClr>
              <a:buSzPts val="1800"/>
              <a:buFont typeface="Arial"/>
              <a:buChar char="●"/>
            </a:pPr>
            <a:r>
              <a:rPr lang="en-US" sz="2400"/>
              <a:t>Tapahtumat</a:t>
            </a:r>
            <a:endParaRPr sz="2400"/>
          </a:p>
          <a:p>
            <a:pPr marL="457189" indent="-279393">
              <a:spcBef>
                <a:spcPts val="2600"/>
              </a:spcBef>
              <a:buClr>
                <a:srgbClr val="D12477"/>
              </a:buClr>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pic>
        <p:nvPicPr>
          <p:cNvPr id="431" name="Google Shape;431;p35"/>
          <p:cNvPicPr preferRelativeResize="0"/>
          <p:nvPr/>
        </p:nvPicPr>
        <p:blipFill rotWithShape="1">
          <a:blip r:embed="rId3">
            <a:alphaModFix/>
          </a:blip>
          <a:srcRect t="5097"/>
          <a:stretch/>
        </p:blipFill>
        <p:spPr>
          <a:xfrm>
            <a:off x="106352" y="240480"/>
            <a:ext cx="11969136" cy="6377040"/>
          </a:xfrm>
          <a:prstGeom prst="rect">
            <a:avLst/>
          </a:prstGeom>
          <a:noFill/>
          <a:ln>
            <a:noFill/>
          </a:ln>
        </p:spPr>
      </p:pic>
      <p:sp>
        <p:nvSpPr>
          <p:cNvPr id="432" name="Google Shape;432;p35"/>
          <p:cNvSpPr txBox="1"/>
          <p:nvPr/>
        </p:nvSpPr>
        <p:spPr>
          <a:xfrm>
            <a:off x="4845" y="9099"/>
            <a:ext cx="7599056" cy="377952"/>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US" sz="3200" b="1" i="0" u="none" strike="noStrike" kern="0" cap="none" spc="0" normalizeH="0" baseline="0" noProof="0">
                <a:ln>
                  <a:noFill/>
                </a:ln>
                <a:solidFill>
                  <a:srgbClr val="D12477"/>
                </a:solidFill>
                <a:effectLst/>
                <a:uLnTx/>
                <a:uFillTx/>
                <a:latin typeface="Arial"/>
                <a:ea typeface="Arial"/>
                <a:cs typeface="Arial"/>
                <a:sym typeface="Arial"/>
              </a:rPr>
              <a:t>Käyttäytymisen ymmärtäminen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433" name="Google Shape;433;p35"/>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434" name="Google Shape;434;p35"/>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435" name="Google Shape;435;p35"/>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pic>
        <p:nvPicPr>
          <p:cNvPr id="440" name="Google Shape;440;p36"/>
          <p:cNvPicPr preferRelativeResize="0"/>
          <p:nvPr/>
        </p:nvPicPr>
        <p:blipFill rotWithShape="1">
          <a:blip r:embed="rId3">
            <a:alphaModFix/>
          </a:blip>
          <a:srcRect t="5394"/>
          <a:stretch/>
        </p:blipFill>
        <p:spPr>
          <a:xfrm>
            <a:off x="150394" y="383376"/>
            <a:ext cx="10945505" cy="5813395"/>
          </a:xfrm>
          <a:prstGeom prst="rect">
            <a:avLst/>
          </a:prstGeom>
          <a:noFill/>
          <a:ln>
            <a:noFill/>
          </a:ln>
        </p:spPr>
      </p:pic>
      <p:sp>
        <p:nvSpPr>
          <p:cNvPr id="441" name="Google Shape;441;p36"/>
          <p:cNvSpPr txBox="1"/>
          <p:nvPr/>
        </p:nvSpPr>
        <p:spPr>
          <a:xfrm>
            <a:off x="3536" y="0"/>
            <a:ext cx="7599056" cy="377952"/>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US" sz="3200" b="1" i="0" u="none" strike="noStrike" kern="0" cap="none" spc="0" normalizeH="0" baseline="0" noProof="0">
                <a:ln>
                  <a:noFill/>
                </a:ln>
                <a:solidFill>
                  <a:srgbClr val="D12477"/>
                </a:solidFill>
                <a:effectLst/>
                <a:uLnTx/>
                <a:uFillTx/>
                <a:latin typeface="Arial"/>
                <a:ea typeface="Arial"/>
                <a:cs typeface="Arial"/>
                <a:sym typeface="Arial"/>
              </a:rPr>
              <a:t>Käyttäytymisen ymmärtäminen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442" name="Google Shape;442;p36"/>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443" name="Google Shape;443;p36"/>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444" name="Google Shape;444;p36"/>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pic>
        <p:nvPicPr>
          <p:cNvPr id="449" name="Google Shape;449;p37"/>
          <p:cNvPicPr preferRelativeResize="0"/>
          <p:nvPr/>
        </p:nvPicPr>
        <p:blipFill rotWithShape="1">
          <a:blip r:embed="rId3">
            <a:alphaModFix/>
          </a:blip>
          <a:srcRect t="5511"/>
          <a:stretch/>
        </p:blipFill>
        <p:spPr>
          <a:xfrm>
            <a:off x="145577" y="234470"/>
            <a:ext cx="11536908" cy="6119940"/>
          </a:xfrm>
          <a:prstGeom prst="rect">
            <a:avLst/>
          </a:prstGeom>
          <a:noFill/>
          <a:ln>
            <a:noFill/>
          </a:ln>
        </p:spPr>
      </p:pic>
      <p:sp>
        <p:nvSpPr>
          <p:cNvPr id="450" name="Google Shape;450;p37"/>
          <p:cNvSpPr txBox="1"/>
          <p:nvPr/>
        </p:nvSpPr>
        <p:spPr>
          <a:xfrm>
            <a:off x="3536" y="0"/>
            <a:ext cx="7599056" cy="377952"/>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US" sz="3200" b="1" i="0" u="none" strike="noStrike" kern="0" cap="none" spc="0" normalizeH="0" baseline="0" noProof="0">
                <a:ln>
                  <a:noFill/>
                </a:ln>
                <a:solidFill>
                  <a:srgbClr val="D12477"/>
                </a:solidFill>
                <a:effectLst/>
                <a:uLnTx/>
                <a:uFillTx/>
                <a:latin typeface="Arial"/>
                <a:ea typeface="Arial"/>
                <a:cs typeface="Arial"/>
                <a:sym typeface="Arial"/>
              </a:rPr>
              <a:t>Käyttäytymisen ymmärtäminen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451" name="Google Shape;451;p37"/>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452" name="Google Shape;452;p37"/>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453" name="Google Shape;453;p37"/>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8" name="Google Shape;458;p38"/>
          <p:cNvPicPr preferRelativeResize="0"/>
          <p:nvPr/>
        </p:nvPicPr>
        <p:blipFill rotWithShape="1">
          <a:blip r:embed="rId3">
            <a:alphaModFix/>
          </a:blip>
          <a:srcRect t="5158" r="2618"/>
          <a:stretch/>
        </p:blipFill>
        <p:spPr>
          <a:xfrm>
            <a:off x="83392" y="352266"/>
            <a:ext cx="10839635" cy="5926625"/>
          </a:xfrm>
          <a:prstGeom prst="rect">
            <a:avLst/>
          </a:prstGeom>
          <a:noFill/>
          <a:ln>
            <a:noFill/>
          </a:ln>
        </p:spPr>
      </p:pic>
      <p:sp>
        <p:nvSpPr>
          <p:cNvPr id="459" name="Google Shape;459;p38"/>
          <p:cNvSpPr txBox="1"/>
          <p:nvPr/>
        </p:nvSpPr>
        <p:spPr>
          <a:xfrm>
            <a:off x="3536" y="0"/>
            <a:ext cx="7599056" cy="377952"/>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US" sz="3200" b="1" i="0" u="none" strike="noStrike" kern="0" cap="none" spc="0" normalizeH="0" baseline="0" noProof="0">
                <a:ln>
                  <a:noFill/>
                </a:ln>
                <a:solidFill>
                  <a:srgbClr val="D12477"/>
                </a:solidFill>
                <a:effectLst/>
                <a:uLnTx/>
                <a:uFillTx/>
                <a:latin typeface="Arial"/>
                <a:ea typeface="Arial"/>
                <a:cs typeface="Arial"/>
                <a:sym typeface="Arial"/>
              </a:rPr>
              <a:t>Käyttäytymisen ymmärtäminen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460" name="Google Shape;460;p38"/>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461" name="Google Shape;461;p38"/>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462" name="Google Shape;462;p38"/>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pic>
        <p:nvPicPr>
          <p:cNvPr id="467" name="Google Shape;467;p39"/>
          <p:cNvPicPr preferRelativeResize="0"/>
          <p:nvPr/>
        </p:nvPicPr>
        <p:blipFill rotWithShape="1">
          <a:blip r:embed="rId3">
            <a:alphaModFix/>
          </a:blip>
          <a:srcRect t="5511"/>
          <a:stretch/>
        </p:blipFill>
        <p:spPr>
          <a:xfrm>
            <a:off x="407246" y="377952"/>
            <a:ext cx="11367348" cy="6029995"/>
          </a:xfrm>
          <a:prstGeom prst="rect">
            <a:avLst/>
          </a:prstGeom>
          <a:noFill/>
          <a:ln>
            <a:noFill/>
          </a:ln>
        </p:spPr>
      </p:pic>
      <p:sp>
        <p:nvSpPr>
          <p:cNvPr id="468" name="Google Shape;468;p39"/>
          <p:cNvSpPr txBox="1"/>
          <p:nvPr/>
        </p:nvSpPr>
        <p:spPr>
          <a:xfrm>
            <a:off x="12635" y="0"/>
            <a:ext cx="7599056" cy="377952"/>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2400"/>
              <a:buFontTx/>
              <a:buNone/>
              <a:tabLst/>
              <a:defRPr/>
            </a:pPr>
            <a:r>
              <a:rPr kumimoji="0" lang="en-US" sz="3200" b="1" i="0" u="none" strike="noStrike" kern="0" cap="none" spc="0" normalizeH="0" baseline="0" noProof="0">
                <a:ln>
                  <a:noFill/>
                </a:ln>
                <a:solidFill>
                  <a:srgbClr val="D12477"/>
                </a:solidFill>
                <a:effectLst/>
                <a:uLnTx/>
                <a:uFillTx/>
                <a:latin typeface="Arial"/>
                <a:ea typeface="Arial"/>
                <a:cs typeface="Arial"/>
                <a:sym typeface="Arial"/>
              </a:rPr>
              <a:t>Käyttäytymisen ymmärtäminen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469" name="Google Shape;469;p39"/>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470" name="Google Shape;470;p39"/>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471" name="Google Shape;471;p39"/>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40"/>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3000"/>
              <a:buFontTx/>
              <a:buNone/>
              <a:tabLst/>
              <a:defRPr/>
            </a:pPr>
            <a:endParaRPr kumimoji="0" sz="4000" b="1"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477" name="Google Shape;477;p40"/>
          <p:cNvSpPr txBox="1"/>
          <p:nvPr/>
        </p:nvSpPr>
        <p:spPr>
          <a:xfrm>
            <a:off x="637786" y="1683719"/>
            <a:ext cx="10639815" cy="4089399"/>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15000"/>
              </a:lnSpc>
              <a:spcBef>
                <a:spcPts val="0"/>
              </a:spcBef>
              <a:spcAft>
                <a:spcPts val="160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78" name="Google Shape;478;p40"/>
          <p:cNvSpPr txBox="1">
            <a:spLocks noGrp="1"/>
          </p:cNvSpPr>
          <p:nvPr>
            <p:ph type="body" idx="1"/>
          </p:nvPr>
        </p:nvSpPr>
        <p:spPr>
          <a:xfrm>
            <a:off x="1120777" y="417327"/>
            <a:ext cx="8818800" cy="480196"/>
          </a:xfrm>
          <a:prstGeom prst="rect">
            <a:avLst/>
          </a:prstGeom>
          <a:noFill/>
          <a:ln>
            <a:noFill/>
          </a:ln>
        </p:spPr>
        <p:txBody>
          <a:bodyPr spcFirstLastPara="1" wrap="square" lIns="0" tIns="0" rIns="0" bIns="0" anchor="t" anchorCtr="0">
            <a:spAutoFit/>
          </a:bodyPr>
          <a:lstStyle/>
          <a:p>
            <a:pPr marL="0" indent="0">
              <a:spcBef>
                <a:spcPts val="0"/>
              </a:spcBef>
              <a:buSzPts val="2600"/>
            </a:pPr>
            <a:r>
              <a:rPr lang="en-US" sz="3467"/>
              <a:t>Aktivointitehtävä</a:t>
            </a:r>
            <a:endParaRPr/>
          </a:p>
        </p:txBody>
      </p:sp>
      <p:sp>
        <p:nvSpPr>
          <p:cNvPr id="479" name="Google Shape;479;p40"/>
          <p:cNvSpPr txBox="1">
            <a:spLocks noGrp="1"/>
          </p:cNvSpPr>
          <p:nvPr>
            <p:ph type="body" idx="2"/>
          </p:nvPr>
        </p:nvSpPr>
        <p:spPr>
          <a:xfrm>
            <a:off x="1048001" y="999933"/>
            <a:ext cx="10382000" cy="4661600"/>
          </a:xfrm>
          <a:prstGeom prst="rect">
            <a:avLst/>
          </a:prstGeom>
          <a:noFill/>
          <a:ln>
            <a:noFill/>
          </a:ln>
        </p:spPr>
        <p:txBody>
          <a:bodyPr spcFirstLastPara="1" wrap="square" lIns="0" tIns="0" rIns="0" bIns="0" anchor="t" anchorCtr="0">
            <a:noAutofit/>
          </a:bodyPr>
          <a:lstStyle/>
          <a:p>
            <a:pPr marL="0" indent="0">
              <a:lnSpc>
                <a:spcPct val="100000"/>
              </a:lnSpc>
              <a:buSzPts val="1600"/>
            </a:pPr>
            <a:r>
              <a:rPr lang="en-US" sz="2133"/>
              <a:t>Käyttäkää Google Analytics -demotiliä ja valitkaa Google Analytics 4 - ominaisuus: </a:t>
            </a:r>
            <a:r>
              <a:rPr lang="en-US" b="1">
                <a:solidFill>
                  <a:srgbClr val="D12477"/>
                </a:solidFill>
              </a:rPr>
              <a:t>Google Merchandise Store</a:t>
            </a:r>
            <a:endParaRPr sz="2133"/>
          </a:p>
          <a:p>
            <a:pPr marL="0" indent="0">
              <a:lnSpc>
                <a:spcPct val="100000"/>
              </a:lnSpc>
              <a:spcBef>
                <a:spcPts val="1600"/>
              </a:spcBef>
              <a:buClr>
                <a:srgbClr val="D12477"/>
              </a:buClr>
              <a:buSzPts val="1600"/>
            </a:pPr>
            <a:r>
              <a:rPr lang="en-US" sz="2133" b="1">
                <a:solidFill>
                  <a:srgbClr val="D12477"/>
                </a:solidFill>
              </a:rPr>
              <a:t>Vastatkaa alustan datan avulla seuraaviin kysymyksiin:</a:t>
            </a:r>
            <a:endParaRPr sz="2133" b="1">
              <a:solidFill>
                <a:srgbClr val="D12477"/>
              </a:solidFill>
            </a:endParaRPr>
          </a:p>
          <a:p>
            <a:pPr marL="457189" indent="-457189">
              <a:lnSpc>
                <a:spcPct val="100000"/>
              </a:lnSpc>
              <a:buClr>
                <a:srgbClr val="D12477"/>
              </a:buClr>
              <a:buSzPts val="1680"/>
              <a:buFont typeface="Calibri"/>
              <a:buAutoNum type="alphaLcParenR"/>
            </a:pPr>
            <a:r>
              <a:rPr lang="en-US" sz="1867"/>
              <a:t>Tutkikaa eri mittareita, kuten sivuja istuntoa kohden, istunnon kestoa ja poistumisastetta.</a:t>
            </a:r>
            <a:endParaRPr sz="1867"/>
          </a:p>
          <a:p>
            <a:pPr marL="457189" indent="-457189">
              <a:lnSpc>
                <a:spcPct val="100000"/>
              </a:lnSpc>
              <a:spcBef>
                <a:spcPts val="800"/>
              </a:spcBef>
              <a:buClr>
                <a:srgbClr val="D12477"/>
              </a:buClr>
              <a:buSzPts val="1680"/>
              <a:buFont typeface="Calibri"/>
              <a:buAutoNum type="alphaLcParenR"/>
            </a:pPr>
            <a:r>
              <a:rPr lang="en-US" sz="1867"/>
              <a:t>Analysoikaa dataa ymmärtääksenne, miten käyttäjät ovat vuorovaikutuksessa verkkosivuston kanssa, kuten mitkä sivut ovat suosituimpia ja mihin käyttäjien vierailu yleensä päättyy.</a:t>
            </a:r>
            <a:endParaRPr sz="1867"/>
          </a:p>
          <a:p>
            <a:pPr marL="457189" indent="-457189">
              <a:lnSpc>
                <a:spcPct val="100000"/>
              </a:lnSpc>
              <a:spcBef>
                <a:spcPts val="800"/>
              </a:spcBef>
              <a:buClr>
                <a:srgbClr val="D12477"/>
              </a:buClr>
              <a:buSzPts val="1680"/>
              <a:buFont typeface="Calibri"/>
              <a:buAutoNum type="alphaLcParenR"/>
            </a:pPr>
            <a:r>
              <a:rPr lang="en-US" sz="1867"/>
              <a:t>Määrittäkää siirtymisen yhteenvetoraportin avulla yleisin polku, jonka kautta käyttäjät kulkevat sivustolla.</a:t>
            </a:r>
            <a:endParaRPr sz="1867"/>
          </a:p>
          <a:p>
            <a:pPr marL="457189" indent="-457189">
              <a:lnSpc>
                <a:spcPct val="100000"/>
              </a:lnSpc>
              <a:spcBef>
                <a:spcPts val="800"/>
              </a:spcBef>
              <a:buClr>
                <a:srgbClr val="D12477"/>
              </a:buClr>
              <a:buSzPts val="1680"/>
              <a:buFont typeface="Calibri"/>
              <a:buAutoNum type="alphaLcParenR"/>
            </a:pPr>
            <a:r>
              <a:rPr lang="en-US" sz="1867"/>
              <a:t>Luokaa raportti, joka sisältää erittelyn käyttäjän käyttäytymismittareista sivuston eri osille (esim. blogi, tuotesivut, checkout-prosessi)</a:t>
            </a:r>
            <a:endParaRPr sz="1867"/>
          </a:p>
          <a:p>
            <a:pPr marL="457189" indent="-457189">
              <a:lnSpc>
                <a:spcPct val="100000"/>
              </a:lnSpc>
              <a:spcBef>
                <a:spcPts val="800"/>
              </a:spcBef>
              <a:buClr>
                <a:srgbClr val="D12477"/>
              </a:buClr>
              <a:buSzPts val="1680"/>
              <a:buFont typeface="Calibri"/>
              <a:buAutoNum type="alphaLcParenR"/>
            </a:pPr>
            <a:r>
              <a:rPr lang="en-US" sz="1867"/>
              <a:t>Tehkää raportissa esitetyn tiedon avulla suosituksia siitä, miten voitte parantaa käyttäjien osallistumista ja vähentää poistumisnopeutta optimoimalla suosituimmat sivut ja puuttumalla ongelmiin, jotka aiheuttavat käyttäjien poistumisen.</a:t>
            </a:r>
            <a:endParaRPr sz="1867"/>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524</Words>
  <Application>Microsoft Office PowerPoint</Application>
  <PresentationFormat>Widescreen</PresentationFormat>
  <Paragraphs>31</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DEMS NEW</vt:lpstr>
      <vt:lpstr>PowerPoint Presentation</vt:lpstr>
      <vt:lpstr>Käyttäytymisen ymmärtäminen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Tikkanen Saara</dc:creator>
  <cp:lastModifiedBy>Tikkanen Saara</cp:lastModifiedBy>
  <cp:revision>1</cp:revision>
  <dcterms:created xsi:type="dcterms:W3CDTF">2024-02-15T12:46:59Z</dcterms:created>
  <dcterms:modified xsi:type="dcterms:W3CDTF">2024-02-15T12:47:26Z</dcterms:modified>
</cp:coreProperties>
</file>