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309" r:id="rId20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Dancing Script" panose="020B0604020202020204" charset="0"/>
      <p:regular r:id="rId26"/>
      <p:bold r:id="rId27"/>
    </p:embeddedFont>
    <p:embeddedFont>
      <p:font typeface="Open Sans" panose="020B0606030504020204" pitchFamily="34" charset="0"/>
      <p:regular r:id="rId28"/>
      <p:bold r:id="rId29"/>
      <p:italic r:id="rId30"/>
      <p:boldItalic r:id="rId31"/>
    </p:embeddedFont>
    <p:embeddedFont>
      <p:font typeface="Roboto" panose="02000000000000000000" pitchFamily="2" charset="0"/>
      <p:regular r:id="rId32"/>
      <p:bold r:id="rId33"/>
      <p:italic r:id="rId34"/>
      <p:boldItalic r:id="rId3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6" roundtripDataSignature="AMtx7mhRA99jtKJl2+Boz9WwxnZl8tA5K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C128853-CD41-4220-B3EE-DA94CCF09529}" v="7" dt="2023-12-17T18:01:30.4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51" y="24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9" Type="http://schemas.openxmlformats.org/officeDocument/2006/relationships/theme" Target="theme/theme1.xml"/><Relationship Id="rId21" Type="http://schemas.openxmlformats.org/officeDocument/2006/relationships/notesMaster" Target="notesMasters/notesMaster1.xml"/><Relationship Id="rId34" Type="http://schemas.openxmlformats.org/officeDocument/2006/relationships/font" Target="fonts/font13.fntdata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41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customschemas.google.com/relationships/presentationmetadata" Target="meta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font" Target="fonts/font14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sé Duarte da Rocha Santos" userId="7ba73717-3b97-4ba8-9d16-3c9c2d510606" providerId="ADAL" clId="{4C128853-CD41-4220-B3EE-DA94CCF09529}"/>
    <pc:docChg chg="undo custSel addSld delSld modSld">
      <pc:chgData name="José Duarte da Rocha Santos" userId="7ba73717-3b97-4ba8-9d16-3c9c2d510606" providerId="ADAL" clId="{4C128853-CD41-4220-B3EE-DA94CCF09529}" dt="2023-12-17T18:01:39.892" v="198" actId="1035"/>
      <pc:docMkLst>
        <pc:docMk/>
      </pc:docMkLst>
      <pc:sldChg chg="addSp delSp modSp mod">
        <pc:chgData name="José Duarte da Rocha Santos" userId="7ba73717-3b97-4ba8-9d16-3c9c2d510606" providerId="ADAL" clId="{4C128853-CD41-4220-B3EE-DA94CCF09529}" dt="2023-12-17T17:56:51.467" v="65" actId="14100"/>
        <pc:sldMkLst>
          <pc:docMk/>
          <pc:sldMk cId="0" sldId="256"/>
        </pc:sldMkLst>
        <pc:spChg chg="add mod">
          <ac:chgData name="José Duarte da Rocha Santos" userId="7ba73717-3b97-4ba8-9d16-3c9c2d510606" providerId="ADAL" clId="{4C128853-CD41-4220-B3EE-DA94CCF09529}" dt="2023-12-17T17:56:07.245" v="12"/>
          <ac:spMkLst>
            <pc:docMk/>
            <pc:sldMk cId="0" sldId="256"/>
            <ac:spMk id="2" creationId="{D086C0F5-54D0-35CE-DA81-71A7005F6D91}"/>
          </ac:spMkLst>
        </pc:spChg>
        <pc:spChg chg="mod">
          <ac:chgData name="José Duarte da Rocha Santos" userId="7ba73717-3b97-4ba8-9d16-3c9c2d510606" providerId="ADAL" clId="{4C128853-CD41-4220-B3EE-DA94CCF09529}" dt="2023-12-17T17:56:51.467" v="65" actId="14100"/>
          <ac:spMkLst>
            <pc:docMk/>
            <pc:sldMk cId="0" sldId="256"/>
            <ac:spMk id="144" creationId="{00000000-0000-0000-0000-000000000000}"/>
          </ac:spMkLst>
        </pc:spChg>
        <pc:spChg chg="del mod">
          <ac:chgData name="José Duarte da Rocha Santos" userId="7ba73717-3b97-4ba8-9d16-3c9c2d510606" providerId="ADAL" clId="{4C128853-CD41-4220-B3EE-DA94CCF09529}" dt="2023-12-17T17:55:58.183" v="11" actId="478"/>
          <ac:spMkLst>
            <pc:docMk/>
            <pc:sldMk cId="0" sldId="256"/>
            <ac:spMk id="145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4C128853-CD41-4220-B3EE-DA94CCF09529}" dt="2023-12-17T17:58:13.495" v="80" actId="20577"/>
        <pc:sldMkLst>
          <pc:docMk/>
          <pc:sldMk cId="0" sldId="257"/>
        </pc:sldMkLst>
        <pc:spChg chg="mod">
          <ac:chgData name="José Duarte da Rocha Santos" userId="7ba73717-3b97-4ba8-9d16-3c9c2d510606" providerId="ADAL" clId="{4C128853-CD41-4220-B3EE-DA94CCF09529}" dt="2023-12-17T17:58:08.373" v="79" actId="1035"/>
          <ac:spMkLst>
            <pc:docMk/>
            <pc:sldMk cId="0" sldId="257"/>
            <ac:spMk id="151" creationId="{00000000-0000-0000-0000-000000000000}"/>
          </ac:spMkLst>
        </pc:spChg>
        <pc:spChg chg="mod">
          <ac:chgData name="José Duarte da Rocha Santos" userId="7ba73717-3b97-4ba8-9d16-3c9c2d510606" providerId="ADAL" clId="{4C128853-CD41-4220-B3EE-DA94CCF09529}" dt="2023-12-17T17:58:02.678" v="76" actId="14100"/>
          <ac:spMkLst>
            <pc:docMk/>
            <pc:sldMk cId="0" sldId="257"/>
            <ac:spMk id="152" creationId="{00000000-0000-0000-0000-000000000000}"/>
          </ac:spMkLst>
        </pc:spChg>
        <pc:spChg chg="mod">
          <ac:chgData name="José Duarte da Rocha Santos" userId="7ba73717-3b97-4ba8-9d16-3c9c2d510606" providerId="ADAL" clId="{4C128853-CD41-4220-B3EE-DA94CCF09529}" dt="2023-12-17T17:58:13.495" v="80" actId="20577"/>
          <ac:spMkLst>
            <pc:docMk/>
            <pc:sldMk cId="0" sldId="257"/>
            <ac:spMk id="153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4C128853-CD41-4220-B3EE-DA94CCF09529}" dt="2023-12-17T17:57:29.106" v="69" actId="255"/>
        <pc:sldMkLst>
          <pc:docMk/>
          <pc:sldMk cId="0" sldId="258"/>
        </pc:sldMkLst>
        <pc:spChg chg="add del mod">
          <ac:chgData name="José Duarte da Rocha Santos" userId="7ba73717-3b97-4ba8-9d16-3c9c2d510606" providerId="ADAL" clId="{4C128853-CD41-4220-B3EE-DA94CCF09529}" dt="2023-12-17T17:57:21.077" v="67" actId="478"/>
          <ac:spMkLst>
            <pc:docMk/>
            <pc:sldMk cId="0" sldId="258"/>
            <ac:spMk id="3" creationId="{F6B523C7-C695-83B9-A1D9-90C4F92E3847}"/>
          </ac:spMkLst>
        </pc:spChg>
        <pc:spChg chg="add mod">
          <ac:chgData name="José Duarte da Rocha Santos" userId="7ba73717-3b97-4ba8-9d16-3c9c2d510606" providerId="ADAL" clId="{4C128853-CD41-4220-B3EE-DA94CCF09529}" dt="2023-12-17T17:57:21.963" v="68"/>
          <ac:spMkLst>
            <pc:docMk/>
            <pc:sldMk cId="0" sldId="258"/>
            <ac:spMk id="4" creationId="{588FDB64-119C-7C29-6524-ADB12A5F397B}"/>
          </ac:spMkLst>
        </pc:spChg>
        <pc:spChg chg="del mod">
          <ac:chgData name="José Duarte da Rocha Santos" userId="7ba73717-3b97-4ba8-9d16-3c9c2d510606" providerId="ADAL" clId="{4C128853-CD41-4220-B3EE-DA94CCF09529}" dt="2023-12-17T17:57:16.625" v="66" actId="478"/>
          <ac:spMkLst>
            <pc:docMk/>
            <pc:sldMk cId="0" sldId="258"/>
            <ac:spMk id="160" creationId="{00000000-0000-0000-0000-000000000000}"/>
          </ac:spMkLst>
        </pc:spChg>
        <pc:spChg chg="mod">
          <ac:chgData name="José Duarte da Rocha Santos" userId="7ba73717-3b97-4ba8-9d16-3c9c2d510606" providerId="ADAL" clId="{4C128853-CD41-4220-B3EE-DA94CCF09529}" dt="2023-12-17T17:57:29.106" v="69" actId="255"/>
          <ac:spMkLst>
            <pc:docMk/>
            <pc:sldMk cId="0" sldId="258"/>
            <ac:spMk id="161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4C128853-CD41-4220-B3EE-DA94CCF09529}" dt="2023-12-17T17:57:34.105" v="70" actId="20577"/>
        <pc:sldMkLst>
          <pc:docMk/>
          <pc:sldMk cId="0" sldId="259"/>
        </pc:sldMkLst>
        <pc:spChg chg="mod">
          <ac:chgData name="José Duarte da Rocha Santos" userId="7ba73717-3b97-4ba8-9d16-3c9c2d510606" providerId="ADAL" clId="{4C128853-CD41-4220-B3EE-DA94CCF09529}" dt="2023-12-17T17:57:34.105" v="70" actId="20577"/>
          <ac:spMkLst>
            <pc:docMk/>
            <pc:sldMk cId="0" sldId="259"/>
            <ac:spMk id="168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4C128853-CD41-4220-B3EE-DA94CCF09529}" dt="2023-12-17T18:00:20.750" v="145" actId="478"/>
        <pc:sldMkLst>
          <pc:docMk/>
          <pc:sldMk cId="0" sldId="263"/>
        </pc:sldMkLst>
        <pc:spChg chg="add del mod">
          <ac:chgData name="José Duarte da Rocha Santos" userId="7ba73717-3b97-4ba8-9d16-3c9c2d510606" providerId="ADAL" clId="{4C128853-CD41-4220-B3EE-DA94CCF09529}" dt="2023-12-17T17:58:41.122" v="82" actId="478"/>
          <ac:spMkLst>
            <pc:docMk/>
            <pc:sldMk cId="0" sldId="263"/>
            <ac:spMk id="3" creationId="{639611F1-6572-AAB4-7AE4-13E2E297479F}"/>
          </ac:spMkLst>
        </pc:spChg>
        <pc:spChg chg="add mod">
          <ac:chgData name="José Duarte da Rocha Santos" userId="7ba73717-3b97-4ba8-9d16-3c9c2d510606" providerId="ADAL" clId="{4C128853-CD41-4220-B3EE-DA94CCF09529}" dt="2023-12-17T17:58:51.573" v="111" actId="20577"/>
          <ac:spMkLst>
            <pc:docMk/>
            <pc:sldMk cId="0" sldId="263"/>
            <ac:spMk id="4" creationId="{151E8836-F859-7D64-7BAC-2DC2B129FEFF}"/>
          </ac:spMkLst>
        </pc:spChg>
        <pc:spChg chg="del mod">
          <ac:chgData name="José Duarte da Rocha Santos" userId="7ba73717-3b97-4ba8-9d16-3c9c2d510606" providerId="ADAL" clId="{4C128853-CD41-4220-B3EE-DA94CCF09529}" dt="2023-12-17T18:00:20.750" v="145" actId="478"/>
          <ac:spMkLst>
            <pc:docMk/>
            <pc:sldMk cId="0" sldId="263"/>
            <ac:spMk id="189" creationId="{00000000-0000-0000-0000-000000000000}"/>
          </ac:spMkLst>
        </pc:spChg>
        <pc:spChg chg="del">
          <ac:chgData name="José Duarte da Rocha Santos" userId="7ba73717-3b97-4ba8-9d16-3c9c2d510606" providerId="ADAL" clId="{4C128853-CD41-4220-B3EE-DA94CCF09529}" dt="2023-12-17T17:58:38.929" v="81" actId="478"/>
          <ac:spMkLst>
            <pc:docMk/>
            <pc:sldMk cId="0" sldId="263"/>
            <ac:spMk id="191" creationId="{00000000-0000-0000-0000-000000000000}"/>
          </ac:spMkLst>
        </pc:spChg>
        <pc:spChg chg="mod">
          <ac:chgData name="José Duarte da Rocha Santos" userId="7ba73717-3b97-4ba8-9d16-3c9c2d510606" providerId="ADAL" clId="{4C128853-CD41-4220-B3EE-DA94CCF09529}" dt="2023-12-17T17:58:56.234" v="113" actId="6549"/>
          <ac:spMkLst>
            <pc:docMk/>
            <pc:sldMk cId="0" sldId="263"/>
            <ac:spMk id="192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4C128853-CD41-4220-B3EE-DA94CCF09529}" dt="2023-12-17T17:59:12.274" v="118" actId="20577"/>
        <pc:sldMkLst>
          <pc:docMk/>
          <pc:sldMk cId="0" sldId="264"/>
        </pc:sldMkLst>
        <pc:spChg chg="mod">
          <ac:chgData name="José Duarte da Rocha Santos" userId="7ba73717-3b97-4ba8-9d16-3c9c2d510606" providerId="ADAL" clId="{4C128853-CD41-4220-B3EE-DA94CCF09529}" dt="2023-12-17T17:59:02.168" v="114" actId="255"/>
          <ac:spMkLst>
            <pc:docMk/>
            <pc:sldMk cId="0" sldId="264"/>
            <ac:spMk id="199" creationId="{00000000-0000-0000-0000-000000000000}"/>
          </ac:spMkLst>
        </pc:spChg>
        <pc:spChg chg="mod">
          <ac:chgData name="José Duarte da Rocha Santos" userId="7ba73717-3b97-4ba8-9d16-3c9c2d510606" providerId="ADAL" clId="{4C128853-CD41-4220-B3EE-DA94CCF09529}" dt="2023-12-17T17:59:12.274" v="118" actId="20577"/>
          <ac:spMkLst>
            <pc:docMk/>
            <pc:sldMk cId="0" sldId="264"/>
            <ac:spMk id="200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4C128853-CD41-4220-B3EE-DA94CCF09529}" dt="2023-12-17T18:00:09.537" v="143" actId="552"/>
        <pc:sldMkLst>
          <pc:docMk/>
          <pc:sldMk cId="0" sldId="266"/>
        </pc:sldMkLst>
        <pc:spChg chg="add mod">
          <ac:chgData name="José Duarte da Rocha Santos" userId="7ba73717-3b97-4ba8-9d16-3c9c2d510606" providerId="ADAL" clId="{4C128853-CD41-4220-B3EE-DA94CCF09529}" dt="2023-12-17T18:00:09.537" v="143" actId="552"/>
          <ac:spMkLst>
            <pc:docMk/>
            <pc:sldMk cId="0" sldId="266"/>
            <ac:spMk id="2" creationId="{9BDFE308-9369-B4DB-ABB9-DE23FED86691}"/>
          </ac:spMkLst>
        </pc:spChg>
        <pc:spChg chg="del">
          <ac:chgData name="José Duarte da Rocha Santos" userId="7ba73717-3b97-4ba8-9d16-3c9c2d510606" providerId="ADAL" clId="{4C128853-CD41-4220-B3EE-DA94CCF09529}" dt="2023-12-17T17:59:20.525" v="119" actId="478"/>
          <ac:spMkLst>
            <pc:docMk/>
            <pc:sldMk cId="0" sldId="266"/>
            <ac:spMk id="211" creationId="{00000000-0000-0000-0000-000000000000}"/>
          </ac:spMkLst>
        </pc:spChg>
        <pc:spChg chg="mod">
          <ac:chgData name="José Duarte da Rocha Santos" userId="7ba73717-3b97-4ba8-9d16-3c9c2d510606" providerId="ADAL" clId="{4C128853-CD41-4220-B3EE-DA94CCF09529}" dt="2023-12-17T18:00:09.537" v="143" actId="552"/>
          <ac:spMkLst>
            <pc:docMk/>
            <pc:sldMk cId="0" sldId="266"/>
            <ac:spMk id="212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4C128853-CD41-4220-B3EE-DA94CCF09529}" dt="2023-12-17T18:00:42.689" v="170" actId="6549"/>
        <pc:sldMkLst>
          <pc:docMk/>
          <pc:sldMk cId="0" sldId="267"/>
        </pc:sldMkLst>
        <pc:spChg chg="add mod">
          <ac:chgData name="José Duarte da Rocha Santos" userId="7ba73717-3b97-4ba8-9d16-3c9c2d510606" providerId="ADAL" clId="{4C128853-CD41-4220-B3EE-DA94CCF09529}" dt="2023-12-17T18:00:33.256" v="147"/>
          <ac:spMkLst>
            <pc:docMk/>
            <pc:sldMk cId="0" sldId="267"/>
            <ac:spMk id="2" creationId="{642A863D-DB44-55CA-8B90-D200251FC89B}"/>
          </ac:spMkLst>
        </pc:spChg>
        <pc:spChg chg="del">
          <ac:chgData name="José Duarte da Rocha Santos" userId="7ba73717-3b97-4ba8-9d16-3c9c2d510606" providerId="ADAL" clId="{4C128853-CD41-4220-B3EE-DA94CCF09529}" dt="2023-12-17T18:00:32.766" v="146" actId="478"/>
          <ac:spMkLst>
            <pc:docMk/>
            <pc:sldMk cId="0" sldId="267"/>
            <ac:spMk id="217" creationId="{00000000-0000-0000-0000-000000000000}"/>
          </ac:spMkLst>
        </pc:spChg>
        <pc:spChg chg="mod">
          <ac:chgData name="José Duarte da Rocha Santos" userId="7ba73717-3b97-4ba8-9d16-3c9c2d510606" providerId="ADAL" clId="{4C128853-CD41-4220-B3EE-DA94CCF09529}" dt="2023-12-17T18:00:39.368" v="169" actId="1035"/>
          <ac:spMkLst>
            <pc:docMk/>
            <pc:sldMk cId="0" sldId="267"/>
            <ac:spMk id="218" creationId="{00000000-0000-0000-0000-000000000000}"/>
          </ac:spMkLst>
        </pc:spChg>
        <pc:spChg chg="mod">
          <ac:chgData name="José Duarte da Rocha Santos" userId="7ba73717-3b97-4ba8-9d16-3c9c2d510606" providerId="ADAL" clId="{4C128853-CD41-4220-B3EE-DA94CCF09529}" dt="2023-12-17T18:00:42.689" v="170" actId="6549"/>
          <ac:spMkLst>
            <pc:docMk/>
            <pc:sldMk cId="0" sldId="267"/>
            <ac:spMk id="220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4C128853-CD41-4220-B3EE-DA94CCF09529}" dt="2023-12-17T18:00:58.363" v="173" actId="255"/>
        <pc:sldMkLst>
          <pc:docMk/>
          <pc:sldMk cId="0" sldId="268"/>
        </pc:sldMkLst>
        <pc:spChg chg="mod">
          <ac:chgData name="José Duarte da Rocha Santos" userId="7ba73717-3b97-4ba8-9d16-3c9c2d510606" providerId="ADAL" clId="{4C128853-CD41-4220-B3EE-DA94CCF09529}" dt="2023-12-17T18:00:58.363" v="173" actId="255"/>
          <ac:spMkLst>
            <pc:docMk/>
            <pc:sldMk cId="0" sldId="268"/>
            <ac:spMk id="227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4C128853-CD41-4220-B3EE-DA94CCF09529}" dt="2023-12-17T18:01:05.325" v="174" actId="255"/>
        <pc:sldMkLst>
          <pc:docMk/>
          <pc:sldMk cId="0" sldId="270"/>
        </pc:sldMkLst>
        <pc:spChg chg="mod">
          <ac:chgData name="José Duarte da Rocha Santos" userId="7ba73717-3b97-4ba8-9d16-3c9c2d510606" providerId="ADAL" clId="{4C128853-CD41-4220-B3EE-DA94CCF09529}" dt="2023-12-17T18:01:05.325" v="174" actId="255"/>
          <ac:spMkLst>
            <pc:docMk/>
            <pc:sldMk cId="0" sldId="270"/>
            <ac:spMk id="240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4C128853-CD41-4220-B3EE-DA94CCF09529}" dt="2023-12-17T18:01:19.833" v="177" actId="20577"/>
        <pc:sldMkLst>
          <pc:docMk/>
          <pc:sldMk cId="0" sldId="271"/>
        </pc:sldMkLst>
        <pc:spChg chg="mod">
          <ac:chgData name="José Duarte da Rocha Santos" userId="7ba73717-3b97-4ba8-9d16-3c9c2d510606" providerId="ADAL" clId="{4C128853-CD41-4220-B3EE-DA94CCF09529}" dt="2023-12-17T18:01:19.833" v="177" actId="20577"/>
          <ac:spMkLst>
            <pc:docMk/>
            <pc:sldMk cId="0" sldId="271"/>
            <ac:spMk id="246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4C128853-CD41-4220-B3EE-DA94CCF09529}" dt="2023-12-17T18:01:39.892" v="198" actId="1035"/>
        <pc:sldMkLst>
          <pc:docMk/>
          <pc:sldMk cId="0" sldId="272"/>
        </pc:sldMkLst>
        <pc:spChg chg="add mod">
          <ac:chgData name="José Duarte da Rocha Santos" userId="7ba73717-3b97-4ba8-9d16-3c9c2d510606" providerId="ADAL" clId="{4C128853-CD41-4220-B3EE-DA94CCF09529}" dt="2023-12-17T18:01:30.409" v="179"/>
          <ac:spMkLst>
            <pc:docMk/>
            <pc:sldMk cId="0" sldId="272"/>
            <ac:spMk id="2" creationId="{C8BDCE5C-D6AD-CC0E-E810-091356C30561}"/>
          </ac:spMkLst>
        </pc:spChg>
        <pc:spChg chg="del">
          <ac:chgData name="José Duarte da Rocha Santos" userId="7ba73717-3b97-4ba8-9d16-3c9c2d510606" providerId="ADAL" clId="{4C128853-CD41-4220-B3EE-DA94CCF09529}" dt="2023-12-17T18:01:29.266" v="178" actId="478"/>
          <ac:spMkLst>
            <pc:docMk/>
            <pc:sldMk cId="0" sldId="272"/>
            <ac:spMk id="252" creationId="{00000000-0000-0000-0000-000000000000}"/>
          </ac:spMkLst>
        </pc:spChg>
        <pc:spChg chg="mod">
          <ac:chgData name="José Duarte da Rocha Santos" userId="7ba73717-3b97-4ba8-9d16-3c9c2d510606" providerId="ADAL" clId="{4C128853-CD41-4220-B3EE-DA94CCF09529}" dt="2023-12-17T18:01:39.892" v="198" actId="1035"/>
          <ac:spMkLst>
            <pc:docMk/>
            <pc:sldMk cId="0" sldId="272"/>
            <ac:spMk id="253" creationId="{00000000-0000-0000-0000-000000000000}"/>
          </ac:spMkLst>
        </pc:spChg>
      </pc:sldChg>
      <pc:sldChg chg="del">
        <pc:chgData name="José Duarte da Rocha Santos" userId="7ba73717-3b97-4ba8-9d16-3c9c2d510606" providerId="ADAL" clId="{4C128853-CD41-4220-B3EE-DA94CCF09529}" dt="2023-12-13T23:25:58.238" v="10" actId="47"/>
        <pc:sldMkLst>
          <pc:docMk/>
          <pc:sldMk cId="0" sldId="274"/>
        </pc:sldMkLst>
      </pc:sldChg>
      <pc:sldChg chg="add">
        <pc:chgData name="José Duarte da Rocha Santos" userId="7ba73717-3b97-4ba8-9d16-3c9c2d510606" providerId="ADAL" clId="{4C128853-CD41-4220-B3EE-DA94CCF09529}" dt="2023-12-13T23:25:55.644" v="9"/>
        <pc:sldMkLst>
          <pc:docMk/>
          <pc:sldMk cId="1479096809" sldId="309"/>
        </pc:sldMkLst>
      </pc:sldChg>
    </pc:docChg>
  </pc:docChgLst>
  <pc:docChgLst>
    <pc:chgData name="Paulo Alexandre Botelho Rodrigues Pires" userId="74481891-9d78-46ae-a047-a348f9b9be55" providerId="ADAL" clId="{3B59AA71-6D9A-466E-A175-476231C2E6AF}"/>
    <pc:docChg chg="custSel modSld">
      <pc:chgData name="Paulo Alexandre Botelho Rodrigues Pires" userId="74481891-9d78-46ae-a047-a348f9b9be55" providerId="ADAL" clId="{3B59AA71-6D9A-466E-A175-476231C2E6AF}" dt="2023-12-13T19:08:52.392" v="5" actId="27636"/>
      <pc:docMkLst>
        <pc:docMk/>
      </pc:docMkLst>
      <pc:sldChg chg="modSp mod">
        <pc:chgData name="Paulo Alexandre Botelho Rodrigues Pires" userId="74481891-9d78-46ae-a047-a348f9b9be55" providerId="ADAL" clId="{3B59AA71-6D9A-466E-A175-476231C2E6AF}" dt="2023-12-13T19:07:39.157" v="0" actId="1076"/>
        <pc:sldMkLst>
          <pc:docMk/>
          <pc:sldMk cId="0" sldId="256"/>
        </pc:sldMkLst>
        <pc:spChg chg="mod">
          <ac:chgData name="Paulo Alexandre Botelho Rodrigues Pires" userId="74481891-9d78-46ae-a047-a348f9b9be55" providerId="ADAL" clId="{3B59AA71-6D9A-466E-A175-476231C2E6AF}" dt="2023-12-13T19:07:39.157" v="0" actId="1076"/>
          <ac:spMkLst>
            <pc:docMk/>
            <pc:sldMk cId="0" sldId="256"/>
            <ac:spMk id="144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3B59AA71-6D9A-466E-A175-476231C2E6AF}" dt="2023-12-13T19:08:28.597" v="2" actId="12"/>
        <pc:sldMkLst>
          <pc:docMk/>
          <pc:sldMk cId="0" sldId="266"/>
        </pc:sldMkLst>
        <pc:spChg chg="mod">
          <ac:chgData name="Paulo Alexandre Botelho Rodrigues Pires" userId="74481891-9d78-46ae-a047-a348f9b9be55" providerId="ADAL" clId="{3B59AA71-6D9A-466E-A175-476231C2E6AF}" dt="2023-12-13T19:08:28.597" v="2" actId="12"/>
          <ac:spMkLst>
            <pc:docMk/>
            <pc:sldMk cId="0" sldId="266"/>
            <ac:spMk id="212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3B59AA71-6D9A-466E-A175-476231C2E6AF}" dt="2023-12-13T19:08:46.167" v="3" actId="1076"/>
        <pc:sldMkLst>
          <pc:docMk/>
          <pc:sldMk cId="0" sldId="272"/>
        </pc:sldMkLst>
        <pc:spChg chg="mod">
          <ac:chgData name="Paulo Alexandre Botelho Rodrigues Pires" userId="74481891-9d78-46ae-a047-a348f9b9be55" providerId="ADAL" clId="{3B59AA71-6D9A-466E-A175-476231C2E6AF}" dt="2023-12-13T19:08:46.167" v="3" actId="1076"/>
          <ac:spMkLst>
            <pc:docMk/>
            <pc:sldMk cId="0" sldId="272"/>
            <ac:spMk id="253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3B59AA71-6D9A-466E-A175-476231C2E6AF}" dt="2023-12-13T19:08:52.392" v="5" actId="27636"/>
        <pc:sldMkLst>
          <pc:docMk/>
          <pc:sldMk cId="0" sldId="274"/>
        </pc:sldMkLst>
        <pc:spChg chg="mod">
          <ac:chgData name="Paulo Alexandre Botelho Rodrigues Pires" userId="74481891-9d78-46ae-a047-a348f9b9be55" providerId="ADAL" clId="{3B59AA71-6D9A-466E-A175-476231C2E6AF}" dt="2023-12-13T19:08:52.392" v="5" actId="27636"/>
          <ac:spMkLst>
            <pc:docMk/>
            <pc:sldMk cId="0" sldId="274"/>
            <ac:spMk id="26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8" name="Google Shape;14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6" name="Google Shape;15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4" name="Google Shape;16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1" name="Google Shape;17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6" name="Google Shape;17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1" name="Google Shape;18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7" name="Google Shape;187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5" name="Google Shape;195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3" name="Google Shape;203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9" name="Google Shape;209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5" name="Google Shape;215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3" name="Google Shape;223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1" name="Google Shape;231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6" name="Google Shape;236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4" name="Google Shape;244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0" name="Google Shape;250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6" name="Google Shape;256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52" name="Google Shape;652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87565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g"/><Relationship Id="rId7" Type="http://schemas.openxmlformats.org/officeDocument/2006/relationships/image" Target="../media/image9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35"/>
          <p:cNvSpPr txBox="1">
            <a:spLocks noGrp="1"/>
          </p:cNvSpPr>
          <p:nvPr>
            <p:ph type="ctrTitle"/>
          </p:nvPr>
        </p:nvSpPr>
        <p:spPr>
          <a:xfrm>
            <a:off x="638640" y="1992693"/>
            <a:ext cx="5958908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  <a:defRPr sz="54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0" name="Google Shape;10;p35"/>
          <p:cNvCxnSpPr/>
          <p:nvPr/>
        </p:nvCxnSpPr>
        <p:spPr>
          <a:xfrm rot="10800000">
            <a:off x="638639" y="1555703"/>
            <a:ext cx="432171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1" name="Google Shape;11;p35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471000" y="467399"/>
            <a:ext cx="2218858" cy="82408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35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" name="Google Shape;13;p35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324895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3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3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3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7;p3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6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6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21" name="Google Shape;21;p36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Google Shape;22;p36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3" name="Google Shape;23;p36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4" name="Google Shape;24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25;p3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26;p3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36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28;p3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29;p36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OBJEC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Google Shape;31;p37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37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37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34" name="Google Shape;34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37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8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8"/>
          <p:cNvSpPr txBox="1">
            <a:spLocks noGrp="1"/>
          </p:cNvSpPr>
          <p:nvPr>
            <p:ph type="body" idx="1"/>
          </p:nvPr>
        </p:nvSpPr>
        <p:spPr>
          <a:xfrm>
            <a:off x="3983426" y="682899"/>
            <a:ext cx="4606283" cy="1149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Calibri"/>
              <a:buAutoNum type="arabicPeriod"/>
              <a:defRPr sz="15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432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Font typeface="Calibri"/>
              <a:buAutoNum type="arabicPeriod"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0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AutoNum type="arabicPeriod"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9" name="Google Shape;39;p38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" name="Google Shape;40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3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3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Google Shape;43;p38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44;p38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5" name="Google Shape;45;p38"/>
          <p:cNvCxnSpPr/>
          <p:nvPr/>
        </p:nvCxnSpPr>
        <p:spPr>
          <a:xfrm rot="10800000">
            <a:off x="3733312" y="687331"/>
            <a:ext cx="0" cy="3050279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46" name="Google Shape;46;p38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39"/>
          <p:cNvSpPr/>
          <p:nvPr/>
        </p:nvSpPr>
        <p:spPr>
          <a:xfrm rot="10800000" flipH="1">
            <a:off x="0" y="4436706"/>
            <a:ext cx="9144000" cy="78249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" name="Google Shape;49;p39"/>
          <p:cNvPicPr preferRelativeResize="0"/>
          <p:nvPr/>
        </p:nvPicPr>
        <p:blipFill rotWithShape="1">
          <a:blip r:embed="rId3">
            <a:alphaModFix/>
          </a:blip>
          <a:srcRect l="3024" r="3023"/>
          <a:stretch/>
        </p:blipFill>
        <p:spPr>
          <a:xfrm>
            <a:off x="177278" y="4576442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39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7692505" y="4552283"/>
            <a:ext cx="1274218" cy="488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Google Shape;52;p40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Google Shape;53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Google Shape;54;p40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>
  <p:cSld name="Title and Content 2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oogle Shape;56;p41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5958140" y="2038825"/>
            <a:ext cx="3755545" cy="3437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41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41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1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0" name="Google Shape;60;p4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41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Green">
  <p:cSld name="In-class activity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42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64" name="Google Shape;64;p42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5" name="Google Shape;65;p42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" name="Google Shape;66;p42"/>
          <p:cNvCxnSpPr/>
          <p:nvPr/>
        </p:nvCxnSpPr>
        <p:spPr>
          <a:xfrm rot="10800000">
            <a:off x="840583" y="697937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7" name="Google Shape;67;p42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42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43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43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72" name="Google Shape;72;p43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3" name="Google Shape;73;p43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" name="Google Shape;74;p43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5" name="Google Shape;75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4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43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4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43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44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44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84" name="Google Shape;84;p44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44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6" name="Google Shape;86;p44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7" name="Google Shape;87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44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4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44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45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5" name="Google Shape;95;p45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96" name="Google Shape;96;p45"/>
          <p:cNvCxnSpPr/>
          <p:nvPr/>
        </p:nvCxnSpPr>
        <p:spPr>
          <a:xfrm rot="10800000">
            <a:off x="840583" y="684304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7" name="Google Shape;97;p45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8" name="Google Shape;98;p45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45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1" name="Google Shape;101;p46"/>
          <p:cNvCxnSpPr/>
          <p:nvPr/>
        </p:nvCxnSpPr>
        <p:spPr>
          <a:xfrm rot="10800000">
            <a:off x="840583" y="683941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2" name="Google Shape;102;p46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03" name="Google Shape;103;p46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4" name="Google Shape;104;p46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5" name="Google Shape;105;p46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46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47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4147413" y="4437741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47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6863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47"/>
          <p:cNvSpPr txBox="1">
            <a:spLocks noGrp="1"/>
          </p:cNvSpPr>
          <p:nvPr>
            <p:ph type="body" idx="1"/>
          </p:nvPr>
        </p:nvSpPr>
        <p:spPr>
          <a:xfrm>
            <a:off x="628650" y="1778274"/>
            <a:ext cx="46863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" name="Google Shape;111;p47"/>
          <p:cNvSpPr>
            <a:spLocks noGrp="1"/>
          </p:cNvSpPr>
          <p:nvPr>
            <p:ph type="pic" idx="2"/>
          </p:nvPr>
        </p:nvSpPr>
        <p:spPr>
          <a:xfrm>
            <a:off x="5572125" y="1"/>
            <a:ext cx="3571875" cy="50291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12" name="Google Shape;112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47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48"/>
          <p:cNvSpPr>
            <a:spLocks noGrp="1"/>
          </p:cNvSpPr>
          <p:nvPr>
            <p:ph type="pic" idx="2"/>
          </p:nvPr>
        </p:nvSpPr>
        <p:spPr>
          <a:xfrm>
            <a:off x="0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16" name="Google Shape;116;p48"/>
          <p:cNvSpPr txBox="1">
            <a:spLocks noGrp="1"/>
          </p:cNvSpPr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48"/>
          <p:cNvSpPr txBox="1">
            <a:spLocks noGrp="1"/>
          </p:cNvSpPr>
          <p:nvPr>
            <p:ph type="body" idx="1"/>
          </p:nvPr>
        </p:nvSpPr>
        <p:spPr>
          <a:xfrm>
            <a:off x="628650" y="3485155"/>
            <a:ext cx="7905750" cy="538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8" name="Google Shape;118;p48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48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49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49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067175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49"/>
          <p:cNvSpPr txBox="1">
            <a:spLocks noGrp="1"/>
          </p:cNvSpPr>
          <p:nvPr>
            <p:ph type="body" idx="1"/>
          </p:nvPr>
        </p:nvSpPr>
        <p:spPr>
          <a:xfrm>
            <a:off x="628650" y="1778275"/>
            <a:ext cx="4067175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5" name="Google Shape;125;p4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49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0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9" name="Google Shape;129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5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5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50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50"/>
          <p:cNvSpPr txBox="1">
            <a:spLocks noGrp="1"/>
          </p:cNvSpPr>
          <p:nvPr>
            <p:ph type="body" idx="1"/>
          </p:nvPr>
        </p:nvSpPr>
        <p:spPr>
          <a:xfrm>
            <a:off x="628650" y="655321"/>
            <a:ext cx="4385310" cy="3009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4" name="Google Shape;134;p5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50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">
  <p:cSld name="In-class activit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52"/>
          <p:cNvSpPr txBox="1">
            <a:spLocks noGrp="1"/>
          </p:cNvSpPr>
          <p:nvPr>
            <p:ph type="body" idx="1"/>
          </p:nvPr>
        </p:nvSpPr>
        <p:spPr>
          <a:xfrm>
            <a:off x="848795" y="369950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39" name="Google Shape;139;p52"/>
          <p:cNvSpPr txBox="1">
            <a:spLocks noGrp="1"/>
          </p:cNvSpPr>
          <p:nvPr>
            <p:ph type="body" idx="2"/>
          </p:nvPr>
        </p:nvSpPr>
        <p:spPr>
          <a:xfrm>
            <a:off x="863071" y="871741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4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4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"/>
          <p:cNvSpPr txBox="1">
            <a:spLocks noGrp="1"/>
          </p:cNvSpPr>
          <p:nvPr>
            <p:ph type="ctrTitle"/>
          </p:nvPr>
        </p:nvSpPr>
        <p:spPr>
          <a:xfrm>
            <a:off x="532489" y="1607601"/>
            <a:ext cx="9008699" cy="1284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Roboto"/>
              <a:buNone/>
            </a:pPr>
            <a:r>
              <a:rPr lang="en-US" sz="4800" dirty="0" err="1"/>
              <a:t>Estratégia</a:t>
            </a:r>
            <a:r>
              <a:rPr lang="en-US" sz="4800" dirty="0"/>
              <a:t> de SEO - </a:t>
            </a:r>
            <a:r>
              <a:rPr lang="en-US" sz="4800" dirty="0" err="1"/>
              <a:t>Avaliar</a:t>
            </a:r>
            <a:endParaRPr sz="4800" dirty="0"/>
          </a:p>
        </p:txBody>
      </p:sp>
      <p:sp>
        <p:nvSpPr>
          <p:cNvPr id="2" name="Google Shape;153;p1">
            <a:extLst>
              <a:ext uri="{FF2B5EF4-FFF2-40B4-BE49-F238E27FC236}">
                <a16:creationId xmlns:a16="http://schemas.microsoft.com/office/drawing/2014/main" id="{D086C0F5-54D0-35CE-DA81-71A7005F6D91}"/>
              </a:ext>
            </a:extLst>
          </p:cNvPr>
          <p:cNvSpPr txBox="1">
            <a:spLocks/>
          </p:cNvSpPr>
          <p:nvPr/>
        </p:nvSpPr>
        <p:spPr>
          <a:xfrm>
            <a:off x="1143000" y="3492019"/>
            <a:ext cx="6858000" cy="485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 algn="ctr">
              <a:buClr>
                <a:schemeClr val="lt1"/>
              </a:buClr>
              <a:buFont typeface="Arial"/>
              <a:buNone/>
            </a:pPr>
            <a:r>
              <a:rPr lang="pt-PT">
                <a:solidFill>
                  <a:schemeClr val="lt1"/>
                </a:solidFill>
              </a:rPr>
              <a:t>Otimização para motores de pesquisa</a:t>
            </a:r>
            <a:endParaRPr lang="pt-PT" dirty="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"/>
          <p:cNvSpPr txBox="1"/>
          <p:nvPr/>
        </p:nvSpPr>
        <p:spPr>
          <a:xfrm>
            <a:off x="478339" y="1244129"/>
            <a:ext cx="8454900" cy="3067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2"/>
          <p:cNvSpPr txBox="1">
            <a:spLocks noGrp="1"/>
          </p:cNvSpPr>
          <p:nvPr>
            <p:ph type="title"/>
          </p:nvPr>
        </p:nvSpPr>
        <p:spPr>
          <a:xfrm>
            <a:off x="797371" y="1499820"/>
            <a:ext cx="7537976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4400"/>
              <a:buFont typeface="Arial"/>
              <a:buNone/>
            </a:pPr>
            <a:r>
              <a:rPr lang="en-US" sz="44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4400" b="1" i="0" u="none" strike="noStrike" cap="none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de SEO - </a:t>
            </a:r>
            <a:r>
              <a:rPr lang="en-US" sz="44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Avaliar</a:t>
            </a:r>
            <a:br>
              <a:rPr lang="en-US" sz="4400" dirty="0">
                <a:solidFill>
                  <a:srgbClr val="11AA81"/>
                </a:solidFill>
              </a:rPr>
            </a:br>
            <a:endParaRPr sz="4400" dirty="0">
              <a:solidFill>
                <a:srgbClr val="11AA81"/>
              </a:solidFill>
            </a:endParaRPr>
          </a:p>
        </p:txBody>
      </p:sp>
      <p:sp>
        <p:nvSpPr>
          <p:cNvPr id="153" name="Google Shape;153;p2"/>
          <p:cNvSpPr txBox="1">
            <a:spLocks noGrp="1"/>
          </p:cNvSpPr>
          <p:nvPr>
            <p:ph type="body" idx="1"/>
          </p:nvPr>
        </p:nvSpPr>
        <p:spPr>
          <a:xfrm>
            <a:off x="872799" y="2299120"/>
            <a:ext cx="6614054" cy="2144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</a:pPr>
            <a:r>
              <a:rPr lang="en-US" dirty="0" err="1"/>
              <a:t>Conhece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números</a:t>
            </a:r>
            <a:r>
              <a:rPr lang="en-US" dirty="0"/>
              <a:t> </a:t>
            </a:r>
            <a:r>
              <a:rPr lang="en-US" dirty="0" err="1"/>
              <a:t>relacionados</a:t>
            </a:r>
            <a:r>
              <a:rPr lang="en-US" dirty="0"/>
              <a:t> com a pandemia de Covid-19? E a pandemia de gripe </a:t>
            </a:r>
            <a:r>
              <a:rPr lang="en-US" dirty="0" err="1"/>
              <a:t>espanhola</a:t>
            </a:r>
            <a:r>
              <a:rPr lang="en-US" dirty="0"/>
              <a:t> do </a:t>
            </a:r>
            <a:r>
              <a:rPr lang="en-US" dirty="0" err="1"/>
              <a:t>século</a:t>
            </a:r>
            <a:r>
              <a:rPr lang="en-US" dirty="0"/>
              <a:t> </a:t>
            </a:r>
            <a:r>
              <a:rPr lang="en-US" dirty="0" err="1"/>
              <a:t>passado</a:t>
            </a:r>
            <a:r>
              <a:rPr lang="en-US" dirty="0"/>
              <a:t>?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</a:pPr>
            <a:r>
              <a:rPr lang="en-US" dirty="0" err="1"/>
              <a:t>Consegue</a:t>
            </a:r>
            <a:r>
              <a:rPr lang="en-US" dirty="0"/>
              <a:t> </a:t>
            </a:r>
            <a:r>
              <a:rPr lang="en-US" dirty="0" err="1"/>
              <a:t>adivinhar</a:t>
            </a:r>
            <a:r>
              <a:rPr lang="en-US" dirty="0"/>
              <a:t> </a:t>
            </a:r>
            <a:r>
              <a:rPr lang="en-US" dirty="0" err="1"/>
              <a:t>quais</a:t>
            </a:r>
            <a:r>
              <a:rPr lang="en-US" dirty="0"/>
              <a:t> </a:t>
            </a:r>
            <a:r>
              <a:rPr lang="en-US" dirty="0" err="1"/>
              <a:t>foram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países</a:t>
            </a:r>
            <a:r>
              <a:rPr lang="en-US" dirty="0"/>
              <a:t> com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mortes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Segunda Guerra Mundial?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</a:pP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3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libri"/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3"/>
          <p:cNvSpPr txBox="1"/>
          <p:nvPr/>
        </p:nvSpPr>
        <p:spPr>
          <a:xfrm>
            <a:off x="478339" y="126279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62626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61" name="Google Shape;161;p3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85750" marR="0" lvl="0" indent="-2857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3600"/>
              <a:buFont typeface="Arial"/>
              <a:buChar char="•"/>
            </a:pPr>
            <a:r>
              <a:rPr lang="en-US" sz="2000" b="0" i="0" u="none" strike="noStrike" cap="none" dirty="0" err="1"/>
              <a:t>Avaliar</a:t>
            </a:r>
            <a:r>
              <a:rPr lang="en-US" sz="2000" b="0" i="0" u="none" strike="noStrike" cap="none" dirty="0"/>
              <a:t> o </a:t>
            </a:r>
            <a:r>
              <a:rPr lang="en-US" sz="2000" b="0" i="0" u="none" strike="noStrike" cap="none" dirty="0" err="1"/>
              <a:t>desempenho</a:t>
            </a:r>
            <a:r>
              <a:rPr lang="en-US" sz="2000" b="0" i="0" u="none" strike="noStrike" cap="none" dirty="0"/>
              <a:t> da </a:t>
            </a:r>
            <a:r>
              <a:rPr lang="en-US" sz="2000" b="0" i="0" u="none" strike="noStrike" cap="none" dirty="0" err="1"/>
              <a:t>estratégia</a:t>
            </a:r>
            <a:r>
              <a:rPr lang="en-US" sz="2000" b="0" i="0" u="none" strike="noStrike" cap="none" dirty="0"/>
              <a:t> de SEO </a:t>
            </a:r>
            <a:endParaRPr sz="2000" b="0" i="0" u="none" strike="noStrike" cap="none" dirty="0"/>
          </a:p>
          <a:p>
            <a:pPr marL="342900" lvl="0" indent="-76200" algn="l" rtl="0">
              <a:lnSpc>
                <a:spcPct val="90000"/>
              </a:lnSpc>
              <a:spcBef>
                <a:spcPts val="1950"/>
              </a:spcBef>
              <a:spcAft>
                <a:spcPts val="0"/>
              </a:spcAft>
              <a:buClr>
                <a:srgbClr val="11AA81"/>
              </a:buClr>
              <a:buSzPts val="4200"/>
              <a:buFont typeface="Arial"/>
              <a:buNone/>
            </a:pPr>
            <a:endParaRPr sz="2800" dirty="0"/>
          </a:p>
        </p:txBody>
      </p: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588FDB64-119C-7C29-6524-ADB12A5F39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en-US" sz="2400" dirty="0"/>
              <a:t>“</a:t>
            </a:r>
            <a:r>
              <a:rPr lang="en-US" sz="2400" dirty="0" err="1"/>
              <a:t>Pesquisar</a:t>
            </a:r>
            <a:r>
              <a:rPr lang="en-US" sz="2400" dirty="0"/>
              <a:t> antes da Internet”</a:t>
            </a:r>
            <a:endParaRPr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4"/>
          <p:cNvSpPr txBox="1"/>
          <p:nvPr/>
        </p:nvSpPr>
        <p:spPr>
          <a:xfrm>
            <a:off x="629841" y="1480874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lt1"/>
              </a:buClr>
              <a:buSzPts val="2400"/>
              <a:buFont typeface="Roboto"/>
              <a:buNone/>
            </a:pPr>
            <a:r>
              <a:rPr lang="en-US" sz="24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4"/>
          <p:cNvSpPr txBox="1">
            <a:spLocks noGrp="1"/>
          </p:cNvSpPr>
          <p:nvPr>
            <p:ph type="title"/>
          </p:nvPr>
        </p:nvSpPr>
        <p:spPr>
          <a:xfrm>
            <a:off x="1018947" y="1217920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</a:pPr>
            <a:r>
              <a:rPr lang="en-US"/>
              <a:t>Tópicos</a:t>
            </a:r>
            <a:endParaRPr/>
          </a:p>
        </p:txBody>
      </p:sp>
      <p:sp>
        <p:nvSpPr>
          <p:cNvPr id="168" name="Google Shape;168;p4"/>
          <p:cNvSpPr txBox="1">
            <a:spLocks noGrp="1"/>
          </p:cNvSpPr>
          <p:nvPr>
            <p:ph type="body" idx="1"/>
          </p:nvPr>
        </p:nvSpPr>
        <p:spPr>
          <a:xfrm>
            <a:off x="4002881" y="1217920"/>
            <a:ext cx="4606283" cy="17158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85763" lvl="0" indent="-38576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chemeClr val="lt1"/>
                </a:solidFill>
              </a:rPr>
              <a:t>Preparar</a:t>
            </a:r>
            <a:r>
              <a:rPr lang="en-US" sz="2000" b="0" i="0" u="none" strike="noStrike" cap="none" dirty="0">
                <a:solidFill>
                  <a:schemeClr val="lt1"/>
                </a:solidFill>
              </a:rPr>
              <a:t> </a:t>
            </a:r>
            <a:r>
              <a:rPr lang="en-US" sz="2000" b="0" i="0" u="none" strike="noStrike" cap="none" dirty="0" err="1">
                <a:solidFill>
                  <a:schemeClr val="lt1"/>
                </a:solidFill>
              </a:rPr>
              <a:t>os</a:t>
            </a:r>
            <a:r>
              <a:rPr lang="en-US" sz="2000" b="0" i="0" u="none" strike="noStrike" cap="none" dirty="0">
                <a:solidFill>
                  <a:schemeClr val="lt1"/>
                </a:solidFill>
              </a:rPr>
              <a:t> dados</a:t>
            </a:r>
          </a:p>
          <a:p>
            <a:pPr marL="385763" lvl="0" indent="-38576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00"/>
              <a:buFont typeface="Arial"/>
              <a:buChar char="•"/>
            </a:pPr>
            <a:endParaRPr dirty="0"/>
          </a:p>
          <a:p>
            <a:pPr marL="385763" lvl="0" indent="-3857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5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chemeClr val="lt1"/>
                </a:solidFill>
              </a:rPr>
              <a:t>Métricas</a:t>
            </a:r>
            <a:endParaRPr dirty="0"/>
          </a:p>
          <a:p>
            <a:pPr marL="385763" lvl="0" indent="-22701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500"/>
              <a:buFont typeface="Arial"/>
              <a:buNone/>
            </a:pPr>
            <a:endParaRPr sz="2000" b="0" i="0" u="none" strike="noStrike" cap="none" dirty="0">
              <a:solidFill>
                <a:srgbClr val="FFFFFF"/>
              </a:solidFill>
            </a:endParaRPr>
          </a:p>
          <a:p>
            <a:pPr marL="385763" lvl="0" indent="-22701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500"/>
              <a:buFont typeface="Arial"/>
              <a:buNone/>
            </a:pPr>
            <a:endParaRPr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5"/>
          <p:cNvSpPr txBox="1"/>
          <p:nvPr/>
        </p:nvSpPr>
        <p:spPr>
          <a:xfrm>
            <a:off x="0" y="84731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lang="en-US" sz="32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"As estatísticas são como os biquínis. O que revelam é sugestivo, mas o que escondem é vital."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endParaRPr sz="32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Dancing Script"/>
              <a:buNone/>
            </a:pPr>
            <a:r>
              <a:rPr lang="en-US" sz="3200" b="0" i="1" u="none" strike="noStrike" cap="none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                                                         Aaron Levenstein</a:t>
            </a:r>
            <a:endParaRPr sz="3200" b="0" i="1" u="none" strike="noStrike" cap="none">
              <a:solidFill>
                <a:schemeClr val="lt1"/>
              </a:solidFill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6"/>
          <p:cNvSpPr txBox="1"/>
          <p:nvPr/>
        </p:nvSpPr>
        <p:spPr>
          <a:xfrm>
            <a:off x="0" y="84731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lang="en-US" sz="32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"Se alguém torturar os dados o suficiente, eles confessarão qualquer coisa."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endParaRPr sz="32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Dancing Script"/>
              <a:buNone/>
            </a:pPr>
            <a:r>
              <a:rPr lang="en-US" sz="3200" b="0" i="1" u="none" strike="noStrike" cap="none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                                                           Paolo Magrassi</a:t>
            </a:r>
            <a:endParaRPr sz="3200" b="0" i="1" u="none" strike="noStrike" cap="none">
              <a:solidFill>
                <a:schemeClr val="lt1"/>
              </a:solidFill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7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Tópico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7"/>
          <p:cNvSpPr txBox="1"/>
          <p:nvPr/>
        </p:nvSpPr>
        <p:spPr>
          <a:xfrm>
            <a:off x="675150" y="1849533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Preparar os </a:t>
            </a:r>
            <a:r>
              <a:rPr lang="en-US" sz="40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dados</a:t>
            </a:r>
            <a:endParaRPr sz="36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8"/>
          <p:cNvSpPr txBox="1"/>
          <p:nvPr/>
        </p:nvSpPr>
        <p:spPr>
          <a:xfrm>
            <a:off x="478339" y="1059295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8"/>
          <p:cNvSpPr txBox="1">
            <a:spLocks noGrp="1"/>
          </p:cNvSpPr>
          <p:nvPr>
            <p:ph type="body" idx="1"/>
          </p:nvPr>
        </p:nvSpPr>
        <p:spPr>
          <a:xfrm>
            <a:off x="628650" y="908004"/>
            <a:ext cx="7886700" cy="3447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dirty="0"/>
              <a:t>A </a:t>
            </a:r>
            <a:r>
              <a:rPr lang="en-US" sz="1800" dirty="0" err="1"/>
              <a:t>limpeza</a:t>
            </a:r>
            <a:r>
              <a:rPr lang="en-US" sz="1800" dirty="0"/>
              <a:t> de dados é um </a:t>
            </a:r>
            <a:r>
              <a:rPr lang="en-US" sz="1800" dirty="0" err="1"/>
              <a:t>passo</a:t>
            </a:r>
            <a:r>
              <a:rPr lang="en-US" sz="1800" dirty="0"/>
              <a:t> </a:t>
            </a:r>
            <a:r>
              <a:rPr lang="en-US" sz="1800" dirty="0" err="1"/>
              <a:t>importante</a:t>
            </a:r>
            <a:r>
              <a:rPr lang="en-US" sz="1800" dirty="0"/>
              <a:t> </a:t>
            </a:r>
            <a:r>
              <a:rPr lang="en-US" sz="1800" dirty="0" err="1"/>
              <a:t>na</a:t>
            </a:r>
            <a:r>
              <a:rPr lang="en-US" sz="1800" dirty="0"/>
              <a:t> </a:t>
            </a:r>
            <a:r>
              <a:rPr lang="en-US" sz="1800" dirty="0" err="1"/>
              <a:t>medição</a:t>
            </a:r>
            <a:r>
              <a:rPr lang="en-US" sz="1800" dirty="0"/>
              <a:t> do </a:t>
            </a:r>
            <a:r>
              <a:rPr lang="en-US" sz="1800" dirty="0" err="1"/>
              <a:t>desempenho</a:t>
            </a:r>
            <a:r>
              <a:rPr lang="en-US" sz="1800" dirty="0"/>
              <a:t> de SEO </a:t>
            </a:r>
            <a:r>
              <a:rPr lang="en-US" sz="1800" dirty="0" err="1"/>
              <a:t>porque</a:t>
            </a:r>
            <a:r>
              <a:rPr lang="en-US" sz="1800" dirty="0"/>
              <a:t> </a:t>
            </a:r>
            <a:r>
              <a:rPr lang="en-US" sz="1800" dirty="0" err="1"/>
              <a:t>ajuda</a:t>
            </a:r>
            <a:r>
              <a:rPr lang="en-US" sz="1800" dirty="0"/>
              <a:t> a </a:t>
            </a:r>
            <a:r>
              <a:rPr lang="en-US" sz="1800" dirty="0" err="1"/>
              <a:t>garantir</a:t>
            </a:r>
            <a:r>
              <a:rPr lang="en-US" sz="1800" dirty="0"/>
              <a:t> que </a:t>
            </a:r>
            <a:r>
              <a:rPr lang="en-US" sz="1800" dirty="0" err="1"/>
              <a:t>os</a:t>
            </a:r>
            <a:r>
              <a:rPr lang="en-US" sz="1800" dirty="0"/>
              <a:t> dados que </a:t>
            </a:r>
            <a:r>
              <a:rPr lang="en-US" sz="1800" dirty="0" err="1"/>
              <a:t>estão</a:t>
            </a:r>
            <a:r>
              <a:rPr lang="en-US" sz="1800" dirty="0"/>
              <a:t> a ser </a:t>
            </a:r>
            <a:r>
              <a:rPr lang="en-US" sz="1800" dirty="0" err="1"/>
              <a:t>analisados</a:t>
            </a:r>
            <a:r>
              <a:rPr lang="en-US" sz="1800" dirty="0"/>
              <a:t> </a:t>
            </a:r>
            <a:r>
              <a:rPr lang="en-US" sz="1800" dirty="0" err="1"/>
              <a:t>são</a:t>
            </a:r>
            <a:r>
              <a:rPr lang="en-US" sz="1800" dirty="0"/>
              <a:t> </a:t>
            </a:r>
            <a:r>
              <a:rPr lang="en-US" sz="1800" dirty="0" err="1"/>
              <a:t>exactos</a:t>
            </a:r>
            <a:r>
              <a:rPr lang="en-US" sz="1800" dirty="0"/>
              <a:t> e </a:t>
            </a:r>
            <a:r>
              <a:rPr lang="en-US" sz="1800" dirty="0" err="1"/>
              <a:t>relevantes</a:t>
            </a:r>
            <a:r>
              <a:rPr lang="en-US" sz="1800" dirty="0"/>
              <a:t>.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endParaRPr sz="1800" dirty="0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dirty="0" err="1"/>
              <a:t>Isto</a:t>
            </a:r>
            <a:r>
              <a:rPr lang="en-US" sz="1800" dirty="0"/>
              <a:t> </a:t>
            </a:r>
            <a:r>
              <a:rPr lang="en-US" sz="1800" dirty="0" err="1"/>
              <a:t>inclui</a:t>
            </a:r>
            <a:r>
              <a:rPr lang="en-US" sz="1800" dirty="0"/>
              <a:t> a </a:t>
            </a:r>
            <a:r>
              <a:rPr lang="en-US" sz="1800" dirty="0" err="1"/>
              <a:t>remoção</a:t>
            </a:r>
            <a:r>
              <a:rPr lang="en-US" sz="1800" dirty="0"/>
              <a:t> de dados </a:t>
            </a:r>
            <a:r>
              <a:rPr lang="en-US" sz="1800" dirty="0" err="1"/>
              <a:t>duplicados</a:t>
            </a:r>
            <a:r>
              <a:rPr lang="en-US" sz="1800" dirty="0"/>
              <a:t> </a:t>
            </a:r>
            <a:r>
              <a:rPr lang="en-US" sz="1800" dirty="0" err="1"/>
              <a:t>ou</a:t>
            </a:r>
            <a:r>
              <a:rPr lang="en-US" sz="1800" dirty="0"/>
              <a:t> </a:t>
            </a:r>
            <a:r>
              <a:rPr lang="en-US" sz="1800" dirty="0" err="1"/>
              <a:t>irrelevantes</a:t>
            </a:r>
            <a:r>
              <a:rPr lang="en-US" sz="1800" dirty="0"/>
              <a:t>, a </a:t>
            </a:r>
            <a:r>
              <a:rPr lang="en-US" sz="1800" dirty="0" err="1"/>
              <a:t>correção</a:t>
            </a:r>
            <a:r>
              <a:rPr lang="en-US" sz="1800" dirty="0"/>
              <a:t> de </a:t>
            </a:r>
            <a:r>
              <a:rPr lang="en-US" sz="1800" dirty="0" err="1"/>
              <a:t>quaisquer</a:t>
            </a:r>
            <a:r>
              <a:rPr lang="en-US" sz="1800" dirty="0"/>
              <a:t> </a:t>
            </a:r>
            <a:r>
              <a:rPr lang="en-US" sz="1800" dirty="0" err="1"/>
              <a:t>imprecisões</a:t>
            </a:r>
            <a:r>
              <a:rPr lang="en-US" sz="1800" dirty="0"/>
              <a:t> e a </a:t>
            </a:r>
            <a:r>
              <a:rPr lang="en-US" sz="1800" dirty="0" err="1"/>
              <a:t>normalização</a:t>
            </a:r>
            <a:r>
              <a:rPr lang="en-US" sz="1800" dirty="0"/>
              <a:t> dos </a:t>
            </a:r>
            <a:r>
              <a:rPr lang="en-US" sz="1800" dirty="0" err="1"/>
              <a:t>formatos</a:t>
            </a:r>
            <a:r>
              <a:rPr lang="en-US" sz="1800" dirty="0"/>
              <a:t> de dados. Sem a </a:t>
            </a:r>
            <a:r>
              <a:rPr lang="en-US" sz="1800" dirty="0" err="1"/>
              <a:t>limpeza</a:t>
            </a:r>
            <a:r>
              <a:rPr lang="en-US" sz="1800" dirty="0"/>
              <a:t> dos dados, </a:t>
            </a:r>
            <a:r>
              <a:rPr lang="en-US" sz="1800" dirty="0" err="1"/>
              <a:t>qualquer</a:t>
            </a:r>
            <a:r>
              <a:rPr lang="en-US" sz="1800" dirty="0"/>
              <a:t> </a:t>
            </a:r>
            <a:r>
              <a:rPr lang="en-US" sz="1800" dirty="0" err="1"/>
              <a:t>análise</a:t>
            </a:r>
            <a:r>
              <a:rPr lang="en-US" sz="1800" dirty="0"/>
              <a:t> </a:t>
            </a:r>
            <a:r>
              <a:rPr lang="en-US" sz="1800" dirty="0" err="1"/>
              <a:t>ou</a:t>
            </a:r>
            <a:r>
              <a:rPr lang="en-US" sz="1800" dirty="0"/>
              <a:t> </a:t>
            </a:r>
            <a:r>
              <a:rPr lang="en-US" sz="1800" dirty="0" err="1"/>
              <a:t>perceção</a:t>
            </a:r>
            <a:r>
              <a:rPr lang="en-US" sz="1800" dirty="0"/>
              <a:t> </a:t>
            </a:r>
            <a:r>
              <a:rPr lang="en-US" sz="1800" dirty="0" err="1"/>
              <a:t>extraída</a:t>
            </a:r>
            <a:r>
              <a:rPr lang="en-US" sz="1800" dirty="0"/>
              <a:t> dos dados </a:t>
            </a:r>
            <a:r>
              <a:rPr lang="en-US" sz="1800" dirty="0" err="1"/>
              <a:t>pode</a:t>
            </a:r>
            <a:r>
              <a:rPr lang="en-US" sz="1800" dirty="0"/>
              <a:t> ser </a:t>
            </a:r>
            <a:r>
              <a:rPr lang="en-US" sz="1800" dirty="0" err="1"/>
              <a:t>enganadora</a:t>
            </a:r>
            <a:r>
              <a:rPr lang="en-US" sz="1800" dirty="0"/>
              <a:t> </a:t>
            </a:r>
            <a:r>
              <a:rPr lang="en-US" sz="1800" dirty="0" err="1"/>
              <a:t>ou</a:t>
            </a:r>
            <a:r>
              <a:rPr lang="en-US" sz="1800" dirty="0"/>
              <a:t> </a:t>
            </a:r>
            <a:r>
              <a:rPr lang="en-US" sz="1800" dirty="0" err="1"/>
              <a:t>incorrecta</a:t>
            </a:r>
            <a:r>
              <a:rPr lang="en-US" sz="1800" dirty="0"/>
              <a:t> </a:t>
            </a:r>
            <a:endParaRPr sz="1800" dirty="0"/>
          </a:p>
          <a:p>
            <a:pPr marL="742950" marR="0" lvl="1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b="0" i="0" u="none" strike="noStrike" cap="none" dirty="0" err="1"/>
              <a:t>Filtrar</a:t>
            </a:r>
            <a:r>
              <a:rPr lang="en-US" b="0" i="0" u="none" strike="noStrike" cap="none" dirty="0"/>
              <a:t> dados de bots</a:t>
            </a:r>
            <a:endParaRPr dirty="0"/>
          </a:p>
          <a:p>
            <a:pPr marL="742950" marR="0" lvl="1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b="0" i="0" u="none" strike="noStrike" cap="none" dirty="0" err="1"/>
              <a:t>Filtrar</a:t>
            </a:r>
            <a:r>
              <a:rPr lang="en-US" b="0" i="0" u="none" strike="noStrike" cap="none" dirty="0"/>
              <a:t> dados do </a:t>
            </a:r>
            <a:r>
              <a:rPr lang="en-US" b="0" i="0" u="none" strike="noStrike" cap="none" dirty="0" err="1"/>
              <a:t>tráfego</a:t>
            </a:r>
            <a:r>
              <a:rPr lang="en-US" b="0" i="0" u="none" strike="noStrike" cap="none" dirty="0"/>
              <a:t> </a:t>
            </a:r>
            <a:r>
              <a:rPr lang="en-US" b="0" i="0" u="none" strike="noStrike" cap="none" dirty="0" err="1"/>
              <a:t>interno</a:t>
            </a:r>
            <a:endParaRPr dirty="0"/>
          </a:p>
          <a:p>
            <a:pPr marL="742950" marR="0" lvl="1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b="0" i="0" u="none" strike="noStrike" cap="none" dirty="0" err="1"/>
              <a:t>Filtrar</a:t>
            </a:r>
            <a:r>
              <a:rPr lang="en-US" b="0" i="0" u="none" strike="noStrike" cap="none" dirty="0"/>
              <a:t> dados de </a:t>
            </a:r>
            <a:r>
              <a:rPr lang="en-US" b="0" i="0" u="none" strike="noStrike" cap="none" dirty="0" err="1"/>
              <a:t>sítios</a:t>
            </a:r>
            <a:r>
              <a:rPr lang="en-US" b="0" i="0" u="none" strike="noStrike" cap="none" dirty="0"/>
              <a:t> Web de SPAM</a:t>
            </a:r>
            <a:endParaRPr sz="1800" dirty="0"/>
          </a:p>
        </p:txBody>
      </p: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151E8836-F859-7D64-7BAC-2DC2B129FEF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en-US" sz="2400" dirty="0" err="1"/>
              <a:t>Preparar</a:t>
            </a:r>
            <a:r>
              <a:rPr lang="en-US" sz="2400" dirty="0"/>
              <a:t> </a:t>
            </a:r>
            <a:r>
              <a:rPr lang="en-US" sz="2400" dirty="0" err="1"/>
              <a:t>os</a:t>
            </a:r>
            <a:r>
              <a:rPr lang="en-US" sz="2400" dirty="0"/>
              <a:t> dados</a:t>
            </a:r>
            <a:endParaRPr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9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9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9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822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dirty="0" err="1"/>
              <a:t>Atividade</a:t>
            </a:r>
            <a:r>
              <a:rPr lang="en-US" dirty="0"/>
              <a:t> de </a:t>
            </a:r>
            <a:r>
              <a:rPr lang="en-US" dirty="0" err="1"/>
              <a:t>avaliação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endParaRPr sz="2800" dirty="0"/>
          </a:p>
        </p:txBody>
      </p:sp>
      <p:sp>
        <p:nvSpPr>
          <p:cNvPr id="200" name="Google Shape;200;p9"/>
          <p:cNvSpPr txBox="1">
            <a:spLocks noGrp="1"/>
          </p:cNvSpPr>
          <p:nvPr>
            <p:ph type="body" idx="2"/>
          </p:nvPr>
        </p:nvSpPr>
        <p:spPr>
          <a:xfrm>
            <a:off x="840583" y="813661"/>
            <a:ext cx="7229360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4516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50"/>
              <a:buNone/>
            </a:pPr>
            <a:r>
              <a:rPr lang="en-US" sz="1350" dirty="0" err="1"/>
              <a:t>Objetivo</a:t>
            </a:r>
            <a:r>
              <a:rPr lang="en-US" sz="1350" dirty="0"/>
              <a:t>: </a:t>
            </a:r>
            <a:r>
              <a:rPr lang="en-US" sz="1350" dirty="0" err="1"/>
              <a:t>Compreender</a:t>
            </a:r>
            <a:r>
              <a:rPr lang="en-US" sz="1350" dirty="0"/>
              <a:t> a </a:t>
            </a:r>
            <a:r>
              <a:rPr lang="en-US" sz="1350" dirty="0" err="1"/>
              <a:t>importância</a:t>
            </a:r>
            <a:r>
              <a:rPr lang="en-US" sz="1350" dirty="0"/>
              <a:t> da </a:t>
            </a:r>
            <a:r>
              <a:rPr lang="en-US" sz="1350" dirty="0" err="1"/>
              <a:t>limpeza</a:t>
            </a:r>
            <a:r>
              <a:rPr lang="en-US" sz="1350" dirty="0"/>
              <a:t> e </a:t>
            </a:r>
            <a:r>
              <a:rPr lang="en-US" sz="1350" dirty="0" err="1"/>
              <a:t>preparação</a:t>
            </a:r>
            <a:r>
              <a:rPr lang="en-US" sz="1350" dirty="0"/>
              <a:t> de dados </a:t>
            </a:r>
            <a:r>
              <a:rPr lang="en-US" sz="1350" dirty="0" err="1"/>
              <a:t>na</a:t>
            </a:r>
            <a:r>
              <a:rPr lang="en-US" sz="1350" dirty="0"/>
              <a:t> </a:t>
            </a:r>
            <a:r>
              <a:rPr lang="en-US" sz="1350" dirty="0" err="1"/>
              <a:t>análise</a:t>
            </a:r>
            <a:r>
              <a:rPr lang="en-US" sz="1350" dirty="0"/>
              <a:t> de </a:t>
            </a:r>
            <a:r>
              <a:rPr lang="en-US" sz="1350" dirty="0" err="1"/>
              <a:t>métricas</a:t>
            </a:r>
            <a:r>
              <a:rPr lang="en-US" sz="1350" dirty="0"/>
              <a:t> de SEO e </a:t>
            </a:r>
            <a:r>
              <a:rPr lang="en-US" sz="1350" dirty="0" err="1"/>
              <a:t>praticar</a:t>
            </a:r>
            <a:r>
              <a:rPr lang="en-US" sz="1350" dirty="0"/>
              <a:t> </a:t>
            </a:r>
            <a:r>
              <a:rPr lang="en-US" sz="1350" dirty="0" err="1"/>
              <a:t>estas</a:t>
            </a:r>
            <a:r>
              <a:rPr lang="en-US" sz="1350" dirty="0"/>
              <a:t> </a:t>
            </a:r>
            <a:r>
              <a:rPr lang="en-US" sz="1350" dirty="0" err="1"/>
              <a:t>competências</a:t>
            </a:r>
            <a:r>
              <a:rPr lang="en-US" sz="1350" dirty="0"/>
              <a:t> de forma </a:t>
            </a:r>
            <a:r>
              <a:rPr lang="en-US" sz="1350" dirty="0" err="1"/>
              <a:t>prática</a:t>
            </a:r>
            <a:endParaRPr sz="1350" dirty="0"/>
          </a:p>
          <a:p>
            <a:pPr marL="342900" marR="0" lvl="0" indent="-260350" algn="l" rtl="0">
              <a:lnSpc>
                <a:spcPct val="1045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Roboto"/>
              <a:buNone/>
            </a:pPr>
            <a:endParaRPr sz="1350" dirty="0"/>
          </a:p>
          <a:p>
            <a:pPr marL="342900" marR="0" lvl="0" indent="-330200" algn="l" rtl="0">
              <a:lnSpc>
                <a:spcPct val="104516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350"/>
              <a:buFont typeface="Roboto"/>
              <a:buAutoNum type="arabicPeriod"/>
            </a:pPr>
            <a:r>
              <a:rPr lang="en-US" sz="1350" dirty="0" err="1"/>
              <a:t>Equipas</a:t>
            </a:r>
            <a:r>
              <a:rPr lang="en-US" sz="1350" dirty="0"/>
              <a:t> de 3-4</a:t>
            </a:r>
            <a:endParaRPr sz="1350" dirty="0"/>
          </a:p>
          <a:p>
            <a:pPr marL="342900" marR="0" lvl="0" indent="-330200" algn="l" rtl="0">
              <a:lnSpc>
                <a:spcPct val="104516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350"/>
              <a:buFont typeface="Roboto"/>
              <a:buAutoNum type="arabicPeriod"/>
            </a:pPr>
            <a:r>
              <a:rPr lang="en-US" sz="1350" dirty="0" err="1"/>
              <a:t>Cada</a:t>
            </a:r>
            <a:r>
              <a:rPr lang="en-US" sz="1350" dirty="0"/>
              <a:t> </a:t>
            </a:r>
            <a:r>
              <a:rPr lang="en-US" sz="1350" dirty="0" err="1"/>
              <a:t>equipa</a:t>
            </a:r>
            <a:r>
              <a:rPr lang="en-US" sz="1350" dirty="0"/>
              <a:t> </a:t>
            </a:r>
            <a:r>
              <a:rPr lang="en-US" sz="1350" dirty="0" err="1"/>
              <a:t>deve</a:t>
            </a:r>
            <a:r>
              <a:rPr lang="en-US" sz="1350" dirty="0"/>
              <a:t> </a:t>
            </a:r>
            <a:r>
              <a:rPr lang="en-US" sz="1350" dirty="0" err="1"/>
              <a:t>escolher</a:t>
            </a:r>
            <a:r>
              <a:rPr lang="en-US" sz="1350" dirty="0"/>
              <a:t> um conjunto de dados de um </a:t>
            </a:r>
            <a:r>
              <a:rPr lang="en-US" sz="1350" dirty="0" err="1"/>
              <a:t>sítio</a:t>
            </a:r>
            <a:r>
              <a:rPr lang="en-US" sz="1350" dirty="0"/>
              <a:t> Web, </a:t>
            </a:r>
            <a:r>
              <a:rPr lang="en-US" sz="1350" dirty="0" err="1"/>
              <a:t>incluindo</a:t>
            </a:r>
            <a:r>
              <a:rPr lang="en-US" sz="1350" dirty="0"/>
              <a:t> </a:t>
            </a:r>
            <a:r>
              <a:rPr lang="en-US" sz="1350" dirty="0" err="1"/>
              <a:t>informações</a:t>
            </a:r>
            <a:r>
              <a:rPr lang="en-US" sz="1350" dirty="0"/>
              <a:t> </a:t>
            </a:r>
            <a:r>
              <a:rPr lang="en-US" sz="1350" dirty="0" err="1"/>
              <a:t>sobre</a:t>
            </a:r>
            <a:r>
              <a:rPr lang="en-US" sz="1350" dirty="0"/>
              <a:t> </a:t>
            </a:r>
            <a:r>
              <a:rPr lang="en-US" sz="1350" dirty="0" err="1"/>
              <a:t>tráfego</a:t>
            </a:r>
            <a:r>
              <a:rPr lang="en-US" sz="1350" dirty="0"/>
              <a:t> </a:t>
            </a:r>
            <a:r>
              <a:rPr lang="en-US" sz="1350" dirty="0" err="1"/>
              <a:t>orgânico</a:t>
            </a:r>
            <a:r>
              <a:rPr lang="en-US" sz="1350" dirty="0"/>
              <a:t>, </a:t>
            </a:r>
            <a:r>
              <a:rPr lang="en-US" sz="1350" dirty="0" err="1"/>
              <a:t>classificações</a:t>
            </a:r>
            <a:r>
              <a:rPr lang="en-US" sz="1350" dirty="0"/>
              <a:t> de </a:t>
            </a:r>
            <a:r>
              <a:rPr lang="en-US" sz="1350" dirty="0" err="1"/>
              <a:t>palavras-chave</a:t>
            </a:r>
            <a:r>
              <a:rPr lang="en-US" sz="1350" dirty="0"/>
              <a:t>, taxa de </a:t>
            </a:r>
            <a:r>
              <a:rPr lang="en-US" sz="1350" dirty="0" err="1"/>
              <a:t>rejeição</a:t>
            </a:r>
            <a:r>
              <a:rPr lang="en-US" sz="1350" dirty="0"/>
              <a:t>, tempo no </a:t>
            </a:r>
            <a:r>
              <a:rPr lang="en-US" sz="1350" dirty="0" err="1"/>
              <a:t>sítio</a:t>
            </a:r>
            <a:r>
              <a:rPr lang="en-US" sz="1350" dirty="0"/>
              <a:t> e </a:t>
            </a:r>
            <a:r>
              <a:rPr lang="en-US" sz="1350" dirty="0" err="1"/>
              <a:t>conversões</a:t>
            </a:r>
            <a:endParaRPr sz="1350" dirty="0"/>
          </a:p>
          <a:p>
            <a:pPr marL="342900" marR="0" lvl="0" indent="-330200" algn="l" rtl="0">
              <a:lnSpc>
                <a:spcPct val="104516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350"/>
              <a:buFont typeface="Roboto"/>
              <a:buAutoNum type="arabicPeriod"/>
            </a:pPr>
            <a:r>
              <a:rPr lang="en-US" sz="1350" dirty="0" err="1"/>
              <a:t>Cada</a:t>
            </a:r>
            <a:r>
              <a:rPr lang="en-US" sz="1350" dirty="0"/>
              <a:t> </a:t>
            </a:r>
            <a:r>
              <a:rPr lang="en-US" sz="1350" dirty="0" err="1"/>
              <a:t>equipa</a:t>
            </a:r>
            <a:r>
              <a:rPr lang="en-US" sz="1350" dirty="0"/>
              <a:t> </a:t>
            </a:r>
            <a:r>
              <a:rPr lang="en-US" sz="1350" dirty="0" err="1"/>
              <a:t>deve</a:t>
            </a:r>
            <a:r>
              <a:rPr lang="en-US" sz="1350" dirty="0"/>
              <a:t> </a:t>
            </a:r>
            <a:r>
              <a:rPr lang="en-US" sz="1350" dirty="0" err="1"/>
              <a:t>limpar</a:t>
            </a:r>
            <a:r>
              <a:rPr lang="en-US" sz="1350" dirty="0"/>
              <a:t> e </a:t>
            </a:r>
            <a:r>
              <a:rPr lang="en-US" sz="1350" dirty="0" err="1"/>
              <a:t>preparar</a:t>
            </a:r>
            <a:r>
              <a:rPr lang="en-US" sz="1350" dirty="0"/>
              <a:t> </a:t>
            </a:r>
            <a:r>
              <a:rPr lang="en-US" sz="1350" dirty="0" err="1"/>
              <a:t>os</a:t>
            </a:r>
            <a:r>
              <a:rPr lang="en-US" sz="1350" dirty="0"/>
              <a:t> dados para </a:t>
            </a:r>
            <a:r>
              <a:rPr lang="en-US" sz="1350" dirty="0" err="1"/>
              <a:t>análise</a:t>
            </a:r>
            <a:r>
              <a:rPr lang="en-US" sz="1350" dirty="0"/>
              <a:t>. </a:t>
            </a:r>
            <a:r>
              <a:rPr lang="en-US" sz="1350" dirty="0" err="1"/>
              <a:t>Isto</a:t>
            </a:r>
            <a:r>
              <a:rPr lang="en-US" sz="1350" dirty="0"/>
              <a:t> </a:t>
            </a:r>
            <a:r>
              <a:rPr lang="en-US" sz="1350" dirty="0" err="1"/>
              <a:t>deve</a:t>
            </a:r>
            <a:r>
              <a:rPr lang="en-US" sz="1350" dirty="0"/>
              <a:t> </a:t>
            </a:r>
            <a:r>
              <a:rPr lang="en-US" sz="1350" dirty="0" err="1"/>
              <a:t>incluir</a:t>
            </a:r>
            <a:r>
              <a:rPr lang="en-US" sz="1350" dirty="0"/>
              <a:t>:</a:t>
            </a:r>
            <a:endParaRPr sz="1350" dirty="0"/>
          </a:p>
          <a:p>
            <a:pPr marL="800100" marR="0" lvl="1" indent="-330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"/>
              <a:buAutoNum type="arabicPeriod"/>
            </a:pP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Remoção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de dados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duplicados</a:t>
            </a:r>
            <a:endParaRPr sz="1400" dirty="0">
              <a:solidFill>
                <a:srgbClr val="11AA81"/>
              </a:solidFill>
            </a:endParaRPr>
          </a:p>
          <a:p>
            <a:pPr marL="800100" marR="0" lvl="1" indent="-330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"/>
              <a:buAutoNum type="arabicPeriod"/>
            </a:pP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Correção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de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eventuais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inexactidões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nos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dados</a:t>
            </a:r>
            <a:endParaRPr sz="1400" dirty="0">
              <a:solidFill>
                <a:srgbClr val="11AA81"/>
              </a:solidFill>
            </a:endParaRPr>
          </a:p>
          <a:p>
            <a:pPr marL="800100" marR="0" lvl="1" indent="-330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"/>
              <a:buAutoNum type="arabicPeriod"/>
            </a:pP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Normalização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dos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formatos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de dados</a:t>
            </a:r>
            <a:endParaRPr sz="1400" dirty="0">
              <a:solidFill>
                <a:srgbClr val="11AA81"/>
              </a:solidFill>
            </a:endParaRPr>
          </a:p>
          <a:p>
            <a:pPr marL="800100" marR="0" lvl="1" indent="-330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"/>
              <a:buAutoNum type="arabicPeriod"/>
            </a:pP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Remoção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de dados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irrelevantes</a:t>
            </a:r>
            <a:endParaRPr sz="1400" dirty="0">
              <a:solidFill>
                <a:srgbClr val="11AA81"/>
              </a:solidFill>
            </a:endParaRPr>
          </a:p>
          <a:p>
            <a:pPr marL="342900" marR="0" lvl="0" indent="-330200" algn="l" rtl="0">
              <a:lnSpc>
                <a:spcPct val="104516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350"/>
              <a:buFont typeface="Roboto"/>
              <a:buAutoNum type="arabicPeriod"/>
            </a:pPr>
            <a:r>
              <a:rPr lang="en-US" sz="1350" dirty="0" err="1"/>
              <a:t>Depois</a:t>
            </a:r>
            <a:r>
              <a:rPr lang="en-US" sz="1350" dirty="0"/>
              <a:t> de </a:t>
            </a:r>
            <a:r>
              <a:rPr lang="en-US" sz="1350" dirty="0" err="1"/>
              <a:t>os</a:t>
            </a:r>
            <a:r>
              <a:rPr lang="en-US" sz="1350" dirty="0"/>
              <a:t> dados </a:t>
            </a:r>
            <a:r>
              <a:rPr lang="en-US" sz="1350" dirty="0" err="1"/>
              <a:t>terem</a:t>
            </a:r>
            <a:r>
              <a:rPr lang="en-US" sz="1350" dirty="0"/>
              <a:t> </a:t>
            </a:r>
            <a:r>
              <a:rPr lang="en-US" sz="1350" dirty="0" err="1"/>
              <a:t>sido</a:t>
            </a:r>
            <a:r>
              <a:rPr lang="en-US" sz="1350" dirty="0"/>
              <a:t> </a:t>
            </a:r>
            <a:r>
              <a:rPr lang="en-US" sz="1350" dirty="0" err="1"/>
              <a:t>limpos</a:t>
            </a:r>
            <a:r>
              <a:rPr lang="en-US" sz="1350" dirty="0"/>
              <a:t> e </a:t>
            </a:r>
            <a:r>
              <a:rPr lang="en-US" sz="1350" dirty="0" err="1"/>
              <a:t>preparados</a:t>
            </a:r>
            <a:r>
              <a:rPr lang="en-US" sz="1350" dirty="0"/>
              <a:t>, </a:t>
            </a:r>
            <a:r>
              <a:rPr lang="en-US" sz="1350" dirty="0" err="1"/>
              <a:t>cada</a:t>
            </a:r>
            <a:r>
              <a:rPr lang="en-US" sz="1350" dirty="0"/>
              <a:t> </a:t>
            </a:r>
            <a:r>
              <a:rPr lang="en-US" sz="1350" dirty="0" err="1"/>
              <a:t>equipa</a:t>
            </a:r>
            <a:r>
              <a:rPr lang="en-US" sz="1350" dirty="0"/>
              <a:t> </a:t>
            </a:r>
            <a:r>
              <a:rPr lang="en-US" sz="1350" dirty="0" err="1"/>
              <a:t>deve</a:t>
            </a:r>
            <a:r>
              <a:rPr lang="en-US" sz="1350" dirty="0"/>
              <a:t> </a:t>
            </a:r>
            <a:r>
              <a:rPr lang="en-US" sz="1350" dirty="0" err="1"/>
              <a:t>criar</a:t>
            </a:r>
            <a:r>
              <a:rPr lang="en-US" sz="1350" dirty="0"/>
              <a:t> um </a:t>
            </a:r>
            <a:r>
              <a:rPr lang="en-US" sz="1350" dirty="0" err="1"/>
              <a:t>relatório</a:t>
            </a:r>
            <a:r>
              <a:rPr lang="en-US" sz="1350" dirty="0"/>
              <a:t> que </a:t>
            </a:r>
            <a:r>
              <a:rPr lang="en-US" sz="1350" dirty="0" err="1"/>
              <a:t>inclua</a:t>
            </a:r>
            <a:r>
              <a:rPr lang="en-US" sz="1350" dirty="0"/>
              <a:t> o </a:t>
            </a:r>
            <a:r>
              <a:rPr lang="en-US" sz="1350" dirty="0" err="1"/>
              <a:t>seguinte</a:t>
            </a:r>
            <a:endParaRPr sz="1350" dirty="0"/>
          </a:p>
          <a:p>
            <a:pPr marL="800100" marR="0" lvl="1" indent="-330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"/>
              <a:buAutoNum type="arabicPeriod"/>
            </a:pPr>
            <a:r>
              <a:rPr lang="en-US" sz="1400" b="0" i="0" u="none" strike="noStrike" cap="none" dirty="0">
                <a:solidFill>
                  <a:srgbClr val="11AA81"/>
                </a:solidFill>
              </a:rPr>
              <a:t>Um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resumo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do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processo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de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limpeza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e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preparação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dos dados</a:t>
            </a:r>
            <a:endParaRPr sz="1400" dirty="0">
              <a:solidFill>
                <a:srgbClr val="11AA81"/>
              </a:solidFill>
            </a:endParaRPr>
          </a:p>
          <a:p>
            <a:pPr marL="800100" marR="0" lvl="1" indent="-330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"/>
              <a:buAutoNum type="arabicPeriod"/>
            </a:pP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Resumo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da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qualidade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dos dados e das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informações</a:t>
            </a:r>
            <a:endParaRPr sz="1400" dirty="0">
              <a:solidFill>
                <a:srgbClr val="11AA81"/>
              </a:solidFill>
            </a:endParaRPr>
          </a:p>
          <a:p>
            <a:pPr marL="342900" marR="0" lvl="0" indent="-330200" algn="l" rtl="0">
              <a:lnSpc>
                <a:spcPct val="104516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350"/>
              <a:buFont typeface="Roboto"/>
              <a:buAutoNum type="arabicPeriod"/>
            </a:pPr>
            <a:r>
              <a:rPr lang="en-US" sz="1350" dirty="0" err="1"/>
              <a:t>Cada</a:t>
            </a:r>
            <a:r>
              <a:rPr lang="en-US" sz="1350" dirty="0"/>
              <a:t> </a:t>
            </a:r>
            <a:r>
              <a:rPr lang="en-US" sz="1350" dirty="0" err="1"/>
              <a:t>equipa</a:t>
            </a:r>
            <a:r>
              <a:rPr lang="en-US" sz="1350" dirty="0"/>
              <a:t> </a:t>
            </a:r>
            <a:r>
              <a:rPr lang="en-US" sz="1350" dirty="0" err="1"/>
              <a:t>apresentará</a:t>
            </a:r>
            <a:r>
              <a:rPr lang="en-US" sz="1350" dirty="0"/>
              <a:t> o </a:t>
            </a:r>
            <a:r>
              <a:rPr lang="en-US" sz="1350" dirty="0" err="1"/>
              <a:t>seu</a:t>
            </a:r>
            <a:r>
              <a:rPr lang="en-US" sz="1350" dirty="0"/>
              <a:t> </a:t>
            </a:r>
            <a:r>
              <a:rPr lang="en-US" sz="1350" dirty="0" err="1"/>
              <a:t>relatório</a:t>
            </a:r>
            <a:r>
              <a:rPr lang="en-US" sz="1350" dirty="0"/>
              <a:t> à </a:t>
            </a:r>
            <a:r>
              <a:rPr lang="en-US" sz="1350" dirty="0" err="1"/>
              <a:t>turma</a:t>
            </a:r>
            <a:r>
              <a:rPr lang="en-US" sz="1350" dirty="0"/>
              <a:t> e </a:t>
            </a:r>
            <a:r>
              <a:rPr lang="en-US" sz="1350" dirty="0" err="1"/>
              <a:t>discutirá</a:t>
            </a:r>
            <a:r>
              <a:rPr lang="en-US" sz="1350" dirty="0"/>
              <a:t> as </a:t>
            </a:r>
            <a:r>
              <a:rPr lang="en-US" sz="1350" dirty="0" err="1"/>
              <a:t>suas</a:t>
            </a:r>
            <a:r>
              <a:rPr lang="en-US" sz="1350" dirty="0"/>
              <a:t> </a:t>
            </a:r>
            <a:r>
              <a:rPr lang="en-US" sz="1350" dirty="0" err="1"/>
              <a:t>conclusões</a:t>
            </a:r>
            <a:r>
              <a:rPr lang="en-US" sz="1350" dirty="0"/>
              <a:t> e </a:t>
            </a:r>
            <a:r>
              <a:rPr lang="en-US" sz="1350" dirty="0" err="1"/>
              <a:t>aprendizagens</a:t>
            </a:r>
            <a:endParaRPr sz="1350" dirty="0"/>
          </a:p>
          <a:p>
            <a:pPr marL="0" lvl="0" indent="0" algn="l" rtl="0">
              <a:lnSpc>
                <a:spcPct val="104516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50"/>
              <a:buNone/>
            </a:pPr>
            <a:endParaRPr sz="13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0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Tópico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10"/>
          <p:cNvSpPr txBox="1"/>
          <p:nvPr/>
        </p:nvSpPr>
        <p:spPr>
          <a:xfrm>
            <a:off x="675150" y="1812908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Métricas</a:t>
            </a:r>
            <a:endParaRPr sz="40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3"/>
          <p:cNvSpPr txBox="1"/>
          <p:nvPr/>
        </p:nvSpPr>
        <p:spPr>
          <a:xfrm>
            <a:off x="478339" y="844855"/>
            <a:ext cx="8333429" cy="3734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300"/>
              </a:spcAft>
              <a:buClr>
                <a:srgbClr val="161249"/>
              </a:buClr>
              <a:buSzPts val="1800"/>
              <a:buFont typeface="Arial"/>
              <a:buNone/>
            </a:pP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Métricas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simples para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avaliar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09550" marR="0" lvl="0" indent="-171450" algn="l" rtl="0">
              <a:spcBef>
                <a:spcPts val="0"/>
              </a:spcBef>
              <a:spcAft>
                <a:spcPts val="300"/>
              </a:spcAft>
              <a:buClr>
                <a:srgbClr val="11AA81"/>
              </a:buClr>
              <a:buSzPts val="2100"/>
              <a:buFont typeface="Arial" panose="020B0604020202020204" pitchFamily="34" charset="0"/>
              <a:buChar char="•"/>
            </a:pP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número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palavras-chave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para as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quais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sítio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está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classificado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09550" marR="0" lvl="0" indent="-171450" algn="l" rtl="0">
              <a:spcBef>
                <a:spcPts val="0"/>
              </a:spcBef>
              <a:spcAft>
                <a:spcPts val="300"/>
              </a:spcAft>
              <a:buClr>
                <a:srgbClr val="11AA81"/>
              </a:buClr>
              <a:buSzPts val="2100"/>
              <a:buFont typeface="Arial" panose="020B0604020202020204" pitchFamily="34" charset="0"/>
              <a:buChar char="•"/>
            </a:pP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número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palavras-chave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relevantes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para as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quais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sítio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está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classificado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09550" marR="0" lvl="0" indent="-171450" algn="l" rtl="0">
              <a:spcBef>
                <a:spcPts val="0"/>
              </a:spcBef>
              <a:spcAft>
                <a:spcPts val="300"/>
              </a:spcAft>
              <a:buClr>
                <a:srgbClr val="11AA81"/>
              </a:buClr>
              <a:buSzPts val="2100"/>
              <a:buFont typeface="Arial" panose="020B0604020202020204" pitchFamily="34" charset="0"/>
              <a:buChar char="•"/>
            </a:pP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 volume de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tráfego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orgânico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09550" marR="0" lvl="0" indent="-171450" algn="l" rtl="0">
              <a:spcBef>
                <a:spcPts val="0"/>
              </a:spcBef>
              <a:spcAft>
                <a:spcPts val="300"/>
              </a:spcAft>
              <a:buClr>
                <a:srgbClr val="11AA81"/>
              </a:buClr>
              <a:buSzPts val="2100"/>
              <a:buFont typeface="Arial" panose="020B0604020202020204" pitchFamily="34" charset="0"/>
              <a:buChar char="•"/>
            </a:pP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 volume de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tráfego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palavra-chave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09550" marR="0" lvl="0" indent="-171450" algn="l" rtl="0">
              <a:spcBef>
                <a:spcPts val="0"/>
              </a:spcBef>
              <a:spcAft>
                <a:spcPts val="300"/>
              </a:spcAft>
              <a:buClr>
                <a:srgbClr val="11AA81"/>
              </a:buClr>
              <a:buSzPts val="2100"/>
              <a:buFont typeface="Arial" panose="020B0604020202020204" pitchFamily="34" charset="0"/>
              <a:buChar char="•"/>
            </a:pP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número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ligações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entrada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09550" marR="0" lvl="0" indent="-171450" algn="l" rtl="0">
              <a:spcBef>
                <a:spcPts val="0"/>
              </a:spcBef>
              <a:spcAft>
                <a:spcPts val="300"/>
              </a:spcAft>
              <a:buClr>
                <a:srgbClr val="11AA81"/>
              </a:buClr>
              <a:buSzPts val="2100"/>
              <a:buFont typeface="Arial" panose="020B0604020202020204" pitchFamily="34" charset="0"/>
              <a:buChar char="•"/>
            </a:pP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aumento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da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classificação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das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palavras-chave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alvo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09550" marR="0" lvl="0" indent="-171450" algn="l" rtl="0">
              <a:spcBef>
                <a:spcPts val="0"/>
              </a:spcBef>
              <a:spcAft>
                <a:spcPts val="300"/>
              </a:spcAft>
              <a:buClr>
                <a:srgbClr val="11AA81"/>
              </a:buClr>
              <a:buSzPts val="2100"/>
              <a:buFont typeface="Arial" panose="020B0604020202020204" pitchFamily="34" charset="0"/>
              <a:buChar char="•"/>
            </a:pP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número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contactos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vendas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provenientes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tráfego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orgânico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09550" marR="0" lvl="0" indent="-171450" algn="l" rtl="0">
              <a:spcBef>
                <a:spcPts val="0"/>
              </a:spcBef>
              <a:spcAft>
                <a:spcPts val="300"/>
              </a:spcAft>
              <a:buClr>
                <a:srgbClr val="11AA81"/>
              </a:buClr>
              <a:buSzPts val="2100"/>
              <a:buFont typeface="Arial" panose="020B0604020202020204" pitchFamily="34" charset="0"/>
              <a:buChar char="•"/>
            </a:pP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Conversões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09550" marR="0" lvl="0" indent="-171450" algn="l" rtl="0">
              <a:spcBef>
                <a:spcPts val="0"/>
              </a:spcBef>
              <a:spcAft>
                <a:spcPts val="300"/>
              </a:spcAft>
              <a:buClr>
                <a:srgbClr val="11AA81"/>
              </a:buClr>
              <a:buSzPts val="2100"/>
              <a:buFont typeface="Arial" panose="020B0604020202020204" pitchFamily="34" charset="0"/>
              <a:buChar char="•"/>
            </a:pP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Autoridade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seu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domínio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ligações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09550" marR="0" lvl="0" indent="-171450" algn="l" rtl="0">
              <a:spcBef>
                <a:spcPts val="0"/>
              </a:spcBef>
              <a:spcAft>
                <a:spcPts val="300"/>
              </a:spcAft>
              <a:buClr>
                <a:srgbClr val="11AA81"/>
              </a:buClr>
              <a:buSzPts val="2100"/>
              <a:buFont typeface="Arial" panose="020B0604020202020204" pitchFamily="34" charset="0"/>
              <a:buChar char="•"/>
            </a:pP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Redes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sociais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críticas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9BDFE308-9369-B4DB-ABB9-DE23FED86691}"/>
              </a:ext>
            </a:extLst>
          </p:cNvPr>
          <p:cNvSpPr txBox="1">
            <a:spLocks/>
          </p:cNvSpPr>
          <p:nvPr/>
        </p:nvSpPr>
        <p:spPr>
          <a:xfrm>
            <a:off x="478339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90000"/>
              </a:lnSpc>
              <a:buClr>
                <a:srgbClr val="161249"/>
              </a:buClr>
              <a:buSzPts val="3300"/>
            </a:pPr>
            <a:r>
              <a:rPr lang="en-US" sz="2400" b="1" dirty="0" err="1"/>
              <a:t>Métricas</a:t>
            </a:r>
            <a:endParaRPr lang="en-US" sz="2400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2"/>
          <p:cNvSpPr txBox="1"/>
          <p:nvPr/>
        </p:nvSpPr>
        <p:spPr>
          <a:xfrm>
            <a:off x="405280" y="2075093"/>
            <a:ext cx="4498800" cy="294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marR="0" lvl="0" indent="-3365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700"/>
              <a:buFont typeface="Roboto"/>
              <a:buAutoNum type="arabicPeriod"/>
            </a:pPr>
            <a:r>
              <a:rPr lang="en-US" sz="17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Métricas</a:t>
            </a:r>
            <a:r>
              <a:rPr lang="en-US" sz="1700" b="1" i="0" u="none" strike="noStrike" cap="none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7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consciencialização</a:t>
            </a:r>
            <a:endParaRPr sz="1700" b="1" i="0" u="none" strike="noStrike" cap="none" dirty="0">
              <a:solidFill>
                <a:srgbClr val="11AA8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365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900"/>
              <a:buFont typeface="Arial"/>
              <a:buChar char="•"/>
            </a:pPr>
            <a:r>
              <a:rPr lang="en-US" sz="15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Menções</a:t>
            </a:r>
            <a:r>
              <a:rPr lang="en-US" sz="15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à </a:t>
            </a:r>
            <a:r>
              <a:rPr lang="en-US" sz="15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marca</a:t>
            </a:r>
            <a:endParaRPr sz="15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365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900"/>
              <a:buFont typeface="Arial"/>
              <a:buChar char="•"/>
            </a:pPr>
            <a:r>
              <a:rPr lang="en-US" sz="15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Ligações</a:t>
            </a:r>
            <a:r>
              <a:rPr lang="en-US" sz="15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entrada</a:t>
            </a:r>
            <a:endParaRPr sz="15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365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900"/>
              <a:buFont typeface="Arial"/>
              <a:buChar char="•"/>
            </a:pPr>
            <a:r>
              <a:rPr lang="en-US" sz="15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Palavras-chave</a:t>
            </a:r>
            <a:r>
              <a:rPr lang="en-US" sz="15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 topo do </a:t>
            </a:r>
            <a:r>
              <a:rPr lang="en-US" sz="15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funil</a:t>
            </a:r>
            <a:endParaRPr sz="15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5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365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700"/>
              <a:buFont typeface="Roboto"/>
              <a:buAutoNum type="arabicPeriod"/>
            </a:pPr>
            <a:r>
              <a:rPr lang="en-US" sz="17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Métricas</a:t>
            </a:r>
            <a:r>
              <a:rPr lang="en-US" sz="1700" b="1" i="0" u="none" strike="noStrike" cap="none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no local</a:t>
            </a:r>
            <a:endParaRPr sz="1700" b="1" i="0" u="none" strike="noStrike" cap="none" dirty="0">
              <a:solidFill>
                <a:srgbClr val="11AA8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365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900"/>
              <a:buFont typeface="Arial"/>
              <a:buChar char="•"/>
            </a:pPr>
            <a:r>
              <a:rPr lang="en-US" sz="15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Tráfego</a:t>
            </a:r>
            <a:r>
              <a:rPr lang="en-US" sz="15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5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orgânico</a:t>
            </a:r>
            <a:endParaRPr sz="15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365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900"/>
              <a:buFont typeface="Arial"/>
              <a:buChar char="•"/>
            </a:pPr>
            <a:r>
              <a:rPr lang="en-US" sz="15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Tráfego</a:t>
            </a:r>
            <a:r>
              <a:rPr lang="en-US" sz="15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5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referência</a:t>
            </a:r>
            <a:endParaRPr sz="15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365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900"/>
              <a:buFont typeface="Arial"/>
              <a:buChar char="•"/>
            </a:pPr>
            <a:r>
              <a:rPr lang="en-US" sz="15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Novos</a:t>
            </a:r>
            <a:r>
              <a:rPr lang="en-US" sz="15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5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utilizadores</a:t>
            </a:r>
            <a:endParaRPr sz="15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365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900"/>
              <a:buFont typeface="Arial"/>
              <a:buChar char="•"/>
            </a:pPr>
            <a:r>
              <a:rPr lang="en-US" sz="15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Palavras-chave</a:t>
            </a:r>
            <a:r>
              <a:rPr lang="en-US" sz="15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15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meio</a:t>
            </a:r>
            <a:r>
              <a:rPr lang="en-US" sz="15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15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funil</a:t>
            </a:r>
            <a:endParaRPr sz="1300" dirty="0"/>
          </a:p>
          <a:p>
            <a:pPr marL="800100" marR="0" lvl="1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5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12"/>
          <p:cNvSpPr txBox="1"/>
          <p:nvPr/>
        </p:nvSpPr>
        <p:spPr>
          <a:xfrm>
            <a:off x="478339" y="863603"/>
            <a:ext cx="8333429" cy="884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As métricas podem ser uma ferramenta valiosa para avaliar o desempenho de uma estratégia de SEO. Podem fornecer uma forma quantitativa de medir o progresso e avaliar a eficácia de diferentes tácticas. Algumas métricas comuns que são utilizadas para avaliar o desempenho de SEO incluem:</a:t>
            </a:r>
            <a:endParaRPr sz="20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12"/>
          <p:cNvSpPr txBox="1"/>
          <p:nvPr/>
        </p:nvSpPr>
        <p:spPr>
          <a:xfrm>
            <a:off x="4816925" y="2075093"/>
            <a:ext cx="3994800" cy="2185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11AA81"/>
                </a:solidFill>
              </a:rPr>
              <a:t>3. </a:t>
            </a:r>
            <a:r>
              <a:rPr lang="en-US" sz="1800" b="1" dirty="0" err="1">
                <a:solidFill>
                  <a:srgbClr val="11AA81"/>
                </a:solidFill>
              </a:rPr>
              <a:t>Métricas</a:t>
            </a:r>
            <a:r>
              <a:rPr lang="en-US" sz="1800" b="1" dirty="0">
                <a:solidFill>
                  <a:srgbClr val="11AA81"/>
                </a:solidFill>
              </a:rPr>
              <a:t> de </a:t>
            </a:r>
            <a:r>
              <a:rPr lang="en-US" sz="1800" b="1" dirty="0" err="1">
                <a:solidFill>
                  <a:srgbClr val="11AA81"/>
                </a:solidFill>
              </a:rPr>
              <a:t>conversão</a:t>
            </a:r>
            <a:endParaRPr sz="1800" b="1" dirty="0">
              <a:solidFill>
                <a:srgbClr val="11AA81"/>
              </a:solidFill>
            </a:endParaRPr>
          </a:p>
          <a:p>
            <a:pPr marL="80010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Char char="•"/>
            </a:pPr>
            <a:r>
              <a:rPr lang="en-US" sz="1600" dirty="0" err="1">
                <a:solidFill>
                  <a:srgbClr val="161249"/>
                </a:solidFill>
              </a:rPr>
              <a:t>Profundidade</a:t>
            </a:r>
            <a:r>
              <a:rPr lang="en-US" sz="1600" dirty="0">
                <a:solidFill>
                  <a:srgbClr val="161249"/>
                </a:solidFill>
              </a:rPr>
              <a:t> e </a:t>
            </a:r>
            <a:r>
              <a:rPr lang="en-US" sz="1600" dirty="0" err="1">
                <a:solidFill>
                  <a:srgbClr val="161249"/>
                </a:solidFill>
              </a:rPr>
              <a:t>duração</a:t>
            </a:r>
            <a:r>
              <a:rPr lang="en-US" sz="1600" dirty="0">
                <a:solidFill>
                  <a:srgbClr val="161249"/>
                </a:solidFill>
              </a:rPr>
              <a:t> da </a:t>
            </a:r>
            <a:r>
              <a:rPr lang="en-US" sz="1600" dirty="0" err="1">
                <a:solidFill>
                  <a:srgbClr val="161249"/>
                </a:solidFill>
              </a:rPr>
              <a:t>página</a:t>
            </a:r>
            <a:endParaRPr sz="1600" dirty="0">
              <a:solidFill>
                <a:srgbClr val="161249"/>
              </a:solidFill>
            </a:endParaRPr>
          </a:p>
          <a:p>
            <a:pPr marL="80010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Char char="•"/>
            </a:pPr>
            <a:r>
              <a:rPr lang="en-US" sz="1600" dirty="0" err="1">
                <a:solidFill>
                  <a:srgbClr val="161249"/>
                </a:solidFill>
              </a:rPr>
              <a:t>Conversões</a:t>
            </a:r>
            <a:endParaRPr sz="1600" dirty="0">
              <a:solidFill>
                <a:srgbClr val="161249"/>
              </a:solidFill>
            </a:endParaRPr>
          </a:p>
          <a:p>
            <a:pPr marL="80010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Char char="•"/>
            </a:pPr>
            <a:r>
              <a:rPr lang="en-US" sz="1600" dirty="0">
                <a:solidFill>
                  <a:srgbClr val="161249"/>
                </a:solidFill>
              </a:rPr>
              <a:t>Valor </a:t>
            </a:r>
            <a:r>
              <a:rPr lang="en-US" sz="1600" dirty="0" err="1">
                <a:solidFill>
                  <a:srgbClr val="161249"/>
                </a:solidFill>
              </a:rPr>
              <a:t>por</a:t>
            </a:r>
            <a:r>
              <a:rPr lang="en-US" sz="1600" dirty="0">
                <a:solidFill>
                  <a:srgbClr val="161249"/>
                </a:solidFill>
              </a:rPr>
              <a:t> </a:t>
            </a:r>
            <a:r>
              <a:rPr lang="en-US" sz="1600" dirty="0" err="1">
                <a:solidFill>
                  <a:srgbClr val="161249"/>
                </a:solidFill>
              </a:rPr>
              <a:t>conversão</a:t>
            </a:r>
            <a:endParaRPr sz="1600" dirty="0">
              <a:solidFill>
                <a:srgbClr val="161249"/>
              </a:solidFill>
            </a:endParaRPr>
          </a:p>
          <a:p>
            <a:pPr marL="80010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Char char="•"/>
            </a:pPr>
            <a:r>
              <a:rPr lang="en-US" sz="1600" dirty="0" err="1">
                <a:solidFill>
                  <a:srgbClr val="161249"/>
                </a:solidFill>
              </a:rPr>
              <a:t>Palavras-chave</a:t>
            </a:r>
            <a:r>
              <a:rPr lang="en-US" sz="1600" dirty="0">
                <a:solidFill>
                  <a:srgbClr val="161249"/>
                </a:solidFill>
              </a:rPr>
              <a:t> do </a:t>
            </a:r>
            <a:r>
              <a:rPr lang="en-US" sz="1600" dirty="0" err="1">
                <a:solidFill>
                  <a:srgbClr val="161249"/>
                </a:solidFill>
              </a:rPr>
              <a:t>fundo</a:t>
            </a:r>
            <a:r>
              <a:rPr lang="en-US" sz="1600" dirty="0">
                <a:solidFill>
                  <a:srgbClr val="161249"/>
                </a:solidFill>
              </a:rPr>
              <a:t> do </a:t>
            </a:r>
            <a:r>
              <a:rPr lang="en-US" sz="1600" dirty="0" err="1">
                <a:solidFill>
                  <a:srgbClr val="161249"/>
                </a:solidFill>
              </a:rPr>
              <a:t>funil</a:t>
            </a:r>
            <a:endParaRPr sz="1600" dirty="0">
              <a:solidFill>
                <a:srgbClr val="161249"/>
              </a:solidFill>
            </a:endParaRPr>
          </a:p>
          <a:p>
            <a:pPr marL="800100" lvl="1" indent="-25400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rgbClr val="161249"/>
              </a:solidFill>
            </a:endParaRPr>
          </a:p>
          <a:p>
            <a:pPr marL="800100" lvl="1" indent="-25400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rgbClr val="161249"/>
              </a:solidFill>
            </a:endParaRPr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642A863D-DB44-55CA-8B90-D200251FC89B}"/>
              </a:ext>
            </a:extLst>
          </p:cNvPr>
          <p:cNvSpPr txBox="1">
            <a:spLocks/>
          </p:cNvSpPr>
          <p:nvPr/>
        </p:nvSpPr>
        <p:spPr>
          <a:xfrm>
            <a:off x="478339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90000"/>
              </a:lnSpc>
              <a:buClr>
                <a:srgbClr val="161249"/>
              </a:buClr>
              <a:buSzPts val="3300"/>
            </a:pPr>
            <a:r>
              <a:rPr lang="en-US" sz="2400" b="1" dirty="0" err="1"/>
              <a:t>Métricas</a:t>
            </a:r>
            <a:endParaRPr lang="en-US" sz="2400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4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14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14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/>
              <a:t>Atividade de avaliação</a:t>
            </a:r>
            <a:endParaRPr/>
          </a:p>
        </p:txBody>
      </p:sp>
      <p:sp>
        <p:nvSpPr>
          <p:cNvPr id="228" name="Google Shape;228;p14"/>
          <p:cNvSpPr txBox="1">
            <a:spLocks noGrp="1"/>
          </p:cNvSpPr>
          <p:nvPr>
            <p:ph type="body" idx="2"/>
          </p:nvPr>
        </p:nvSpPr>
        <p:spPr>
          <a:xfrm>
            <a:off x="840575" y="720750"/>
            <a:ext cx="8158500" cy="28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rPr lang="en-US" b="1"/>
              <a:t>Objetivo: Compreender como utilizar as métricas para avaliar o desempenho de uma estratégia de SEO</a:t>
            </a:r>
            <a:endParaRPr sz="1600"/>
          </a:p>
          <a:p>
            <a:pPr marL="342900" marR="0" lvl="0" indent="-349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700"/>
              <a:buFont typeface="Roboto"/>
              <a:buAutoNum type="arabicPeriod"/>
            </a:pPr>
            <a:r>
              <a:rPr lang="en-US" sz="1700"/>
              <a:t>Equipas de 3-4</a:t>
            </a:r>
            <a:endParaRPr sz="1700"/>
          </a:p>
          <a:p>
            <a:pPr marL="342900" marR="0" lvl="0" indent="-349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700"/>
              <a:buFont typeface="Roboto"/>
              <a:buAutoNum type="arabicPeriod"/>
            </a:pPr>
            <a:r>
              <a:rPr lang="en-US" sz="1700"/>
              <a:t>Cada equipa deve escolher um sítio Web para analisar</a:t>
            </a:r>
            <a:endParaRPr sz="1700"/>
          </a:p>
          <a:p>
            <a:pPr marL="342900" marR="0" lvl="0" indent="-349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700"/>
              <a:buFont typeface="Roboto"/>
              <a:buAutoNum type="arabicPeriod"/>
            </a:pPr>
            <a:r>
              <a:rPr lang="en-US" sz="1700"/>
              <a:t>Cada equipa pode utilizar dados sobre as seguintes métricas de SEO para o seu sítio Web atribuído: tráfego orgânico, classificações de palavras-chave, taxa de rejeição, tempo no sítio e conversões.</a:t>
            </a:r>
            <a:endParaRPr sz="1700"/>
          </a:p>
          <a:p>
            <a:pPr marL="342900" marR="0" lvl="0" indent="-349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700"/>
              <a:buFont typeface="Roboto"/>
              <a:buAutoNum type="arabicPeriod"/>
            </a:pPr>
            <a:r>
              <a:rPr lang="en-US" sz="1700"/>
              <a:t>Cada equipa deve criar um relatório que inclua o seguinte:</a:t>
            </a:r>
            <a:endParaRPr sz="1700"/>
          </a:p>
          <a:p>
            <a:pPr marL="800100" marR="0" lvl="1" indent="-349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Font typeface="Roboto"/>
              <a:buAutoNum type="arabicPeriod"/>
            </a:pPr>
            <a:r>
              <a:rPr lang="en-US" sz="1700" b="0" i="0" u="none" strike="noStrike" cap="none">
                <a:solidFill>
                  <a:srgbClr val="11AA81"/>
                </a:solidFill>
              </a:rPr>
              <a:t>Uma visão geral do sítio Web e do seu objetivo</a:t>
            </a:r>
            <a:endParaRPr sz="1700">
              <a:solidFill>
                <a:srgbClr val="11AA81"/>
              </a:solidFill>
            </a:endParaRPr>
          </a:p>
          <a:p>
            <a:pPr marL="800100" marR="0" lvl="1" indent="-349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Font typeface="Roboto"/>
              <a:buAutoNum type="arabicPeriod"/>
            </a:pPr>
            <a:r>
              <a:rPr lang="en-US" sz="1700" b="0" i="0" u="none" strike="noStrike" cap="none">
                <a:solidFill>
                  <a:srgbClr val="11AA81"/>
                </a:solidFill>
              </a:rPr>
              <a:t>Uma descrição do desempenho atual do sítio Web em termos de SEO, incluindo os pontos fortes e fracos</a:t>
            </a:r>
            <a:endParaRPr sz="1700">
              <a:solidFill>
                <a:srgbClr val="11AA81"/>
              </a:solidFill>
            </a:endParaRPr>
          </a:p>
          <a:p>
            <a:pPr marL="800100" marR="0" lvl="1" indent="-349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Font typeface="Roboto"/>
              <a:buAutoNum type="arabicPeriod"/>
            </a:pPr>
            <a:r>
              <a:rPr lang="en-US" sz="1700" b="0" i="0" u="none" strike="noStrike" cap="none">
                <a:solidFill>
                  <a:srgbClr val="11AA81"/>
                </a:solidFill>
              </a:rPr>
              <a:t>Uma análise do tráfego do sítio Web, classificações de palavras-chave, taxa de rejeição, tempo no sítio e conversões, incluindo tendências e informações</a:t>
            </a:r>
            <a:endParaRPr sz="1700">
              <a:solidFill>
                <a:srgbClr val="11AA81"/>
              </a:solidFill>
            </a:endParaRPr>
          </a:p>
          <a:p>
            <a:pPr marL="800100" marR="0" lvl="1" indent="-349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Font typeface="Roboto"/>
              <a:buAutoNum type="arabicPeriod"/>
            </a:pPr>
            <a:r>
              <a:rPr lang="en-US" sz="1700" b="0" i="0" u="none" strike="noStrike" cap="none">
                <a:solidFill>
                  <a:srgbClr val="11AA81"/>
                </a:solidFill>
              </a:rPr>
              <a:t>Recomendações para melhorar o desempenho SEO do sítio Web</a:t>
            </a:r>
            <a:endParaRPr sz="1700">
              <a:solidFill>
                <a:srgbClr val="11AA81"/>
              </a:solidFill>
            </a:endParaRPr>
          </a:p>
          <a:p>
            <a:pPr marL="342900" marR="0" lvl="0" indent="-349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700"/>
              <a:buFont typeface="Roboto"/>
              <a:buAutoNum type="arabicPeriod"/>
            </a:pPr>
            <a:r>
              <a:rPr lang="en-US" sz="1700"/>
              <a:t>Cada equipa apresentará o seu relatório à turma e discutirá as suas conclusões.</a:t>
            </a:r>
            <a:endParaRPr sz="17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 sz="16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5"/>
          <p:cNvSpPr txBox="1"/>
          <p:nvPr/>
        </p:nvSpPr>
        <p:spPr>
          <a:xfrm>
            <a:off x="0" y="83692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40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Atividade de consolidação</a:t>
            </a:r>
            <a:endParaRPr sz="40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6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16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16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822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dirty="0" err="1"/>
              <a:t>Atividade</a:t>
            </a:r>
            <a:r>
              <a:rPr lang="en-US" dirty="0"/>
              <a:t> de </a:t>
            </a:r>
            <a:r>
              <a:rPr lang="en-US" dirty="0" err="1"/>
              <a:t>consolidação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endParaRPr sz="2800" dirty="0"/>
          </a:p>
        </p:txBody>
      </p:sp>
      <p:sp>
        <p:nvSpPr>
          <p:cNvPr id="241" name="Google Shape;241;p16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US" sz="1800"/>
              <a:t>Para a lista seguinte, escolha uma organização e o respetivo sítio Web:</a:t>
            </a:r>
            <a:endParaRPr/>
          </a:p>
          <a:p>
            <a:pPr marL="285750" marR="0" lvl="0" indent="-28575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/>
              <a:t>Loja online.</a:t>
            </a:r>
            <a:endParaRPr/>
          </a:p>
          <a:p>
            <a:pPr marL="285750" marR="0" lvl="0" indent="-28575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/>
              <a:t>Presença online da marca.</a:t>
            </a:r>
            <a:endParaRPr/>
          </a:p>
          <a:p>
            <a:pPr marL="285750" marR="0" lvl="0" indent="-28575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/>
              <a:t>Repositório de informações (por exemplo, notícias)</a:t>
            </a:r>
            <a:endParaRPr sz="1800"/>
          </a:p>
          <a:p>
            <a:pPr marL="0" marR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sz="1800"/>
          </a:p>
          <a:p>
            <a:pPr marL="0" marR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US" sz="1800"/>
              <a:t>Efetuar uma análise do desempenho da estratégia de SEO da organização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sz="18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7"/>
          <p:cNvSpPr txBox="1"/>
          <p:nvPr/>
        </p:nvSpPr>
        <p:spPr>
          <a:xfrm>
            <a:off x="546763" y="141857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44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Recapitulação</a:t>
            </a:r>
            <a:r>
              <a:rPr lang="en-US" sz="2400" b="1" i="0" u="none" strike="noStrike" cap="none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24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r>
              <a:rPr lang="en-US" sz="2400" b="1" i="0" u="none" strike="noStrike" cap="none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aprendizagem</a:t>
            </a:r>
            <a:endParaRPr sz="2400" b="0" i="0" u="none" strike="noStrike" cap="none" dirty="0">
              <a:solidFill>
                <a:srgbClr val="11AA8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17"/>
          <p:cNvSpPr txBox="1"/>
          <p:nvPr/>
        </p:nvSpPr>
        <p:spPr>
          <a:xfrm>
            <a:off x="478339" y="975179"/>
            <a:ext cx="8454900" cy="1339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61249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Agora, é possível avaliar o desempenho da estratégia de SEO?</a:t>
            </a:r>
            <a:endParaRPr sz="2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8"/>
          <p:cNvSpPr txBox="1"/>
          <p:nvPr/>
        </p:nvSpPr>
        <p:spPr>
          <a:xfrm>
            <a:off x="511189" y="1365672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30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Classifica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tua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compreensão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tópico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hoje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1 a 10.</a:t>
            </a:r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3000"/>
              <a:buFont typeface="Arial"/>
              <a:buChar char="•"/>
            </a:pP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3000"/>
              <a:buFont typeface="Arial"/>
              <a:buChar char="•"/>
            </a:pP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tivesse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estruturar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próxima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aula,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como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é que seria o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formato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46;p17">
            <a:extLst>
              <a:ext uri="{FF2B5EF4-FFF2-40B4-BE49-F238E27FC236}">
                <a16:creationId xmlns:a16="http://schemas.microsoft.com/office/drawing/2014/main" id="{C8BDCE5C-D6AD-CC0E-E810-091356C30561}"/>
              </a:ext>
            </a:extLst>
          </p:cNvPr>
          <p:cNvSpPr txBox="1"/>
          <p:nvPr/>
        </p:nvSpPr>
        <p:spPr>
          <a:xfrm>
            <a:off x="546763" y="141857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44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Recapitulação</a:t>
            </a:r>
            <a:r>
              <a:rPr lang="en-US" sz="2400" b="1" i="0" u="none" strike="noStrike" cap="none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24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r>
              <a:rPr lang="en-US" sz="2400" b="1" i="0" u="none" strike="noStrike" cap="none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aprendizagem</a:t>
            </a:r>
            <a:endParaRPr sz="2400" b="0" i="0" u="none" strike="noStrike" cap="none" dirty="0">
              <a:solidFill>
                <a:srgbClr val="11AA8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9"/>
          <p:cNvSpPr txBox="1"/>
          <p:nvPr/>
        </p:nvSpPr>
        <p:spPr>
          <a:xfrm>
            <a:off x="472650" y="1564404"/>
            <a:ext cx="8198700" cy="10944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4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Perguntas?</a:t>
            </a:r>
            <a:endParaRPr sz="48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626;g1e426d90ee6_0_0">
            <a:extLst>
              <a:ext uri="{FF2B5EF4-FFF2-40B4-BE49-F238E27FC236}">
                <a16:creationId xmlns:a16="http://schemas.microsoft.com/office/drawing/2014/main" id="{B6337A16-FD10-ED95-167B-802EB1D79D9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8649" y="655325"/>
            <a:ext cx="7390493" cy="30240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DEMS </a:t>
            </a:r>
            <a:r>
              <a:rPr lang="en-US" dirty="0" err="1">
                <a:solidFill>
                  <a:srgbClr val="FFFFFF"/>
                </a:solidFill>
              </a:rPr>
              <a:t>tem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objetivo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melhorar</a:t>
            </a:r>
            <a:r>
              <a:rPr lang="en-US" dirty="0">
                <a:solidFill>
                  <a:srgbClr val="FFFFFF"/>
                </a:solidFill>
              </a:rPr>
              <a:t> as </a:t>
            </a:r>
            <a:r>
              <a:rPr lang="en-US" dirty="0" err="1">
                <a:solidFill>
                  <a:srgbClr val="FFFFFF"/>
                </a:solidFill>
              </a:rPr>
              <a:t>competências</a:t>
            </a:r>
            <a:r>
              <a:rPr lang="en-US" dirty="0">
                <a:solidFill>
                  <a:srgbClr val="FFFFFF"/>
                </a:solidFill>
              </a:rPr>
              <a:t> de marketing digital no </a:t>
            </a:r>
            <a:r>
              <a:rPr lang="en-US" dirty="0" err="1">
                <a:solidFill>
                  <a:srgbClr val="FFFFFF"/>
                </a:solidFill>
              </a:rPr>
              <a:t>ensino</a:t>
            </a:r>
            <a:r>
              <a:rPr lang="en-US" dirty="0">
                <a:solidFill>
                  <a:srgbClr val="FFFFFF"/>
                </a:solidFill>
              </a:rPr>
              <a:t> superior, </a:t>
            </a:r>
            <a:r>
              <a:rPr lang="en-US" dirty="0" err="1">
                <a:solidFill>
                  <a:srgbClr val="FFFFFF"/>
                </a:solidFill>
              </a:rPr>
              <a:t>respondendo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às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necessidades</a:t>
            </a:r>
            <a:r>
              <a:rPr lang="en-US" dirty="0">
                <a:solidFill>
                  <a:srgbClr val="FFFFFF"/>
                </a:solidFill>
              </a:rPr>
              <a:t> das </a:t>
            </a:r>
            <a:r>
              <a:rPr lang="en-US" dirty="0" err="1">
                <a:solidFill>
                  <a:srgbClr val="FFFFFF"/>
                </a:solidFill>
              </a:rPr>
              <a:t>empresas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organizações</a:t>
            </a:r>
            <a:r>
              <a:rPr lang="en-US" dirty="0">
                <a:solidFill>
                  <a:srgbClr val="FFFFFF"/>
                </a:solidFill>
              </a:rPr>
              <a:t>. É </a:t>
            </a:r>
            <a:r>
              <a:rPr lang="en-US" dirty="0" err="1">
                <a:solidFill>
                  <a:srgbClr val="FFFFFF"/>
                </a:solidFill>
              </a:rPr>
              <a:t>disponibilizado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acesso</a:t>
            </a:r>
            <a:r>
              <a:rPr lang="en-US" dirty="0">
                <a:solidFill>
                  <a:srgbClr val="FFFFFF"/>
                </a:solidFill>
              </a:rPr>
              <a:t> a um </a:t>
            </a:r>
            <a:r>
              <a:rPr lang="en-US" dirty="0" err="1">
                <a:solidFill>
                  <a:srgbClr val="FFFFFF"/>
                </a:solidFill>
              </a:rPr>
              <a:t>vasto</a:t>
            </a:r>
            <a:r>
              <a:rPr lang="en-US" dirty="0">
                <a:solidFill>
                  <a:srgbClr val="FFFFFF"/>
                </a:solidFill>
              </a:rPr>
              <a:t> conjunto de </a:t>
            </a:r>
            <a:r>
              <a:rPr lang="en-US" dirty="0" err="1">
                <a:solidFill>
                  <a:srgbClr val="FFFFFF"/>
                </a:solidFill>
              </a:rPr>
              <a:t>diapositivos</a:t>
            </a:r>
            <a:r>
              <a:rPr lang="en-US" dirty="0">
                <a:solidFill>
                  <a:srgbClr val="FFFFFF"/>
                </a:solidFill>
              </a:rPr>
              <a:t> com </a:t>
            </a:r>
            <a:r>
              <a:rPr lang="en-US" dirty="0" err="1">
                <a:solidFill>
                  <a:srgbClr val="FFFFFF"/>
                </a:solidFill>
              </a:rPr>
              <a:t>atividades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trabalhos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em</a:t>
            </a:r>
            <a:r>
              <a:rPr lang="en-US" dirty="0">
                <a:solidFill>
                  <a:srgbClr val="FFFFFF"/>
                </a:solidFill>
              </a:rPr>
              <a:t> sala de aula, </a:t>
            </a:r>
            <a:r>
              <a:rPr lang="en-US" dirty="0" err="1">
                <a:solidFill>
                  <a:srgbClr val="FFFFFF"/>
                </a:solidFill>
              </a:rPr>
              <a:t>bem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instruções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detalhadas</a:t>
            </a:r>
            <a:r>
              <a:rPr lang="en-US" dirty="0">
                <a:solidFill>
                  <a:srgbClr val="FFFFFF"/>
                </a:solidFill>
              </a:rPr>
              <a:t> para o professor. É livre de </a:t>
            </a:r>
            <a:r>
              <a:rPr lang="en-US" dirty="0" err="1">
                <a:solidFill>
                  <a:srgbClr val="FFFFFF"/>
                </a:solidFill>
              </a:rPr>
              <a:t>utilizar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parte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ou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do material </a:t>
            </a:r>
            <a:r>
              <a:rPr lang="en-US" dirty="0" err="1">
                <a:solidFill>
                  <a:srgbClr val="FFFFFF"/>
                </a:solidFill>
              </a:rPr>
              <a:t>disponível</a:t>
            </a:r>
            <a:r>
              <a:rPr lang="en-US" dirty="0">
                <a:solidFill>
                  <a:srgbClr val="FFFFFF"/>
                </a:solidFill>
              </a:rPr>
              <a:t>.</a:t>
            </a: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</a:t>
            </a:r>
            <a:r>
              <a:rPr lang="en-US" dirty="0" err="1">
                <a:solidFill>
                  <a:srgbClr val="FFFFFF"/>
                </a:solidFill>
              </a:rPr>
              <a:t>inclui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conteúdos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números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retirados</a:t>
            </a:r>
            <a:r>
              <a:rPr lang="en-US" dirty="0">
                <a:solidFill>
                  <a:srgbClr val="FFFFFF"/>
                </a:solidFill>
              </a:rPr>
              <a:t> da Internet,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que </a:t>
            </a:r>
            <a:r>
              <a:rPr lang="en-US" dirty="0" err="1">
                <a:solidFill>
                  <a:srgbClr val="FFFFFF"/>
                </a:solidFill>
              </a:rPr>
              <a:t>está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sujeito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alterações</a:t>
            </a:r>
            <a:r>
              <a:rPr lang="en-US" dirty="0">
                <a:solidFill>
                  <a:srgbClr val="FFFFFF"/>
                </a:solidFill>
              </a:rPr>
              <a:t>. As </a:t>
            </a:r>
            <a:r>
              <a:rPr lang="en-US" dirty="0" err="1">
                <a:solidFill>
                  <a:srgbClr val="FFFFFF"/>
                </a:solidFill>
              </a:rPr>
              <a:t>fontes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foram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anunciadas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acordo</a:t>
            </a:r>
            <a:r>
              <a:rPr lang="en-US" dirty="0">
                <a:solidFill>
                  <a:srgbClr val="FFFFFF"/>
                </a:solidFill>
              </a:rPr>
              <a:t> com as </a:t>
            </a:r>
            <a:r>
              <a:rPr lang="en-US" dirty="0" err="1">
                <a:solidFill>
                  <a:srgbClr val="FFFFFF"/>
                </a:solidFill>
              </a:rPr>
              <a:t>regras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livre. O material </a:t>
            </a:r>
            <a:r>
              <a:rPr lang="en-US" dirty="0" err="1">
                <a:solidFill>
                  <a:srgbClr val="FFFFFF"/>
                </a:solidFill>
              </a:rPr>
              <a:t>na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pode</a:t>
            </a:r>
            <a:r>
              <a:rPr lang="en-US" dirty="0">
                <a:solidFill>
                  <a:srgbClr val="FFFFFF"/>
                </a:solidFill>
              </a:rPr>
              <a:t> ser </a:t>
            </a:r>
            <a:r>
              <a:rPr lang="en-US" dirty="0" err="1">
                <a:solidFill>
                  <a:srgbClr val="FFFFFF"/>
                </a:solidFill>
              </a:rPr>
              <a:t>visualizado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descarregado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partir</a:t>
            </a:r>
            <a:r>
              <a:rPr lang="en-US" dirty="0">
                <a:solidFill>
                  <a:srgbClr val="FFFFFF"/>
                </a:solidFill>
              </a:rPr>
              <a:t> de www.dems.pro. Todo o material é </a:t>
            </a:r>
            <a:r>
              <a:rPr lang="en-US" dirty="0" err="1">
                <a:solidFill>
                  <a:srgbClr val="FFFFFF"/>
                </a:solidFill>
              </a:rPr>
              <a:t>produzido</a:t>
            </a:r>
            <a:r>
              <a:rPr lang="en-US" dirty="0">
                <a:solidFill>
                  <a:srgbClr val="FFFFFF"/>
                </a:solidFill>
              </a:rPr>
              <a:t> para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 e </a:t>
            </a:r>
            <a:r>
              <a:rPr lang="en-US" dirty="0" err="1">
                <a:solidFill>
                  <a:srgbClr val="FFFFFF"/>
                </a:solidFill>
              </a:rPr>
              <a:t>cofinanciado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programa</a:t>
            </a:r>
            <a:r>
              <a:rPr lang="en-US" dirty="0">
                <a:solidFill>
                  <a:srgbClr val="FFFFFF"/>
                </a:solidFill>
              </a:rPr>
              <a:t> Erasmus +.</a:t>
            </a:r>
            <a:endParaRPr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096809"/>
      </p:ext>
    </p:extLst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912</Words>
  <Application>Microsoft Office PowerPoint</Application>
  <PresentationFormat>Apresentação no Ecrã (16:9)</PresentationFormat>
  <Paragraphs>102</Paragraphs>
  <Slides>19</Slides>
  <Notes>19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5" baseType="lpstr">
      <vt:lpstr>Arial</vt:lpstr>
      <vt:lpstr>Dancing Script</vt:lpstr>
      <vt:lpstr>Roboto</vt:lpstr>
      <vt:lpstr>Calibri</vt:lpstr>
      <vt:lpstr>Open Sans</vt:lpstr>
      <vt:lpstr>DEMS NEW</vt:lpstr>
      <vt:lpstr>Estratégia de SEO - Avaliar</vt:lpstr>
      <vt:lpstr>Estratégia de SEO - Avaliar </vt:lpstr>
      <vt:lpstr>“Pesquisar antes da Internet”</vt:lpstr>
      <vt:lpstr>Tópicos</vt:lpstr>
      <vt:lpstr>Apresentação do PowerPoint</vt:lpstr>
      <vt:lpstr>Apresentação do PowerPoint</vt:lpstr>
      <vt:lpstr>Apresentação do PowerPoint</vt:lpstr>
      <vt:lpstr>Preparar os dados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Estratégia de SEO - Avaliar</dc:title>
  <dc:creator>a20160391@pbs.up.pt</dc:creator>
  <cp:keywords>, docId:885CC1D829182FF4377D995E8C4885E8</cp:keywords>
  <cp:lastModifiedBy>José Duarte da Rocha Santos</cp:lastModifiedBy>
  <cp:revision>1</cp:revision>
  <dcterms:modified xsi:type="dcterms:W3CDTF">2023-12-17T18:55:07Z</dcterms:modified>
</cp:coreProperties>
</file>