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309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Dancing Script" panose="020B0604020202020204" charset="0"/>
      <p:regular r:id="rId26"/>
      <p:bold r:id="rId27"/>
    </p:embeddedFont>
    <p:embeddedFont>
      <p:font typeface="Open Sans" panose="020B0606030504020204" pitchFamily="34" charset="0"/>
      <p:regular r:id="rId28"/>
      <p:bold r:id="rId29"/>
      <p:italic r:id="rId30"/>
      <p:boldItalic r:id="rId3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2" roundtripDataSignature="AMtx7miFS0ZUpEjBKRdnoohsDVmedj1TS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7DE1286-BED7-4ACD-AA37-261C10605748}" v="9" dt="2023-12-17T17:55:22.5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9" d="100"/>
          <a:sy n="89" d="100"/>
        </p:scale>
        <p:origin x="567" y="-108"/>
      </p:cViewPr>
      <p:guideLst/>
    </p:cSldViewPr>
  </p:slideViewPr>
  <p:notesTextViewPr>
    <p:cViewPr>
      <p:scale>
        <a:sx n="1" d="1"/>
        <a:sy n="1" d="1"/>
      </p:scale>
      <p:origin x="0" y="-1464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21" Type="http://schemas.openxmlformats.org/officeDocument/2006/relationships/notesMaster" Target="notesMasters/notesMaster1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customschemas.google.com/relationships/presentationmetadata" Target="metadata"/><Relationship Id="rId37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ulo Alexandre Botelho Rodrigues Pires" userId="74481891-9d78-46ae-a047-a348f9b9be55" providerId="ADAL" clId="{AE8F6A2C-2D83-4D9E-B874-EBD3955055DB}"/>
    <pc:docChg chg="custSel modSld">
      <pc:chgData name="Paulo Alexandre Botelho Rodrigues Pires" userId="74481891-9d78-46ae-a047-a348f9b9be55" providerId="ADAL" clId="{AE8F6A2C-2D83-4D9E-B874-EBD3955055DB}" dt="2023-12-13T19:02:38.577" v="7" actId="27636"/>
      <pc:docMkLst>
        <pc:docMk/>
      </pc:docMkLst>
      <pc:sldChg chg="modSp mod">
        <pc:chgData name="Paulo Alexandre Botelho Rodrigues Pires" userId="74481891-9d78-46ae-a047-a348f9b9be55" providerId="ADAL" clId="{AE8F6A2C-2D83-4D9E-B874-EBD3955055DB}" dt="2023-12-13T19:01:54.912" v="1" actId="6549"/>
        <pc:sldMkLst>
          <pc:docMk/>
          <pc:sldMk cId="0" sldId="267"/>
        </pc:sldMkLst>
        <pc:spChg chg="mod">
          <ac:chgData name="Paulo Alexandre Botelho Rodrigues Pires" userId="74481891-9d78-46ae-a047-a348f9b9be55" providerId="ADAL" clId="{AE8F6A2C-2D83-4D9E-B874-EBD3955055DB}" dt="2023-12-13T19:01:54.912" v="1" actId="6549"/>
          <ac:spMkLst>
            <pc:docMk/>
            <pc:sldMk cId="0" sldId="267"/>
            <ac:spMk id="231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AE8F6A2C-2D83-4D9E-B874-EBD3955055DB}" dt="2023-12-13T19:02:13.717" v="3" actId="120"/>
        <pc:sldMkLst>
          <pc:docMk/>
          <pc:sldMk cId="0" sldId="270"/>
        </pc:sldMkLst>
        <pc:spChg chg="mod">
          <ac:chgData name="Paulo Alexandre Botelho Rodrigues Pires" userId="74481891-9d78-46ae-a047-a348f9b9be55" providerId="ADAL" clId="{AE8F6A2C-2D83-4D9E-B874-EBD3955055DB}" dt="2023-12-13T19:02:13.717" v="3" actId="120"/>
          <ac:spMkLst>
            <pc:docMk/>
            <pc:sldMk cId="0" sldId="270"/>
            <ac:spMk id="250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AE8F6A2C-2D83-4D9E-B874-EBD3955055DB}" dt="2023-12-13T19:02:26.247" v="5" actId="1076"/>
        <pc:sldMkLst>
          <pc:docMk/>
          <pc:sldMk cId="0" sldId="271"/>
        </pc:sldMkLst>
        <pc:spChg chg="mod">
          <ac:chgData name="Paulo Alexandre Botelho Rodrigues Pires" userId="74481891-9d78-46ae-a047-a348f9b9be55" providerId="ADAL" clId="{AE8F6A2C-2D83-4D9E-B874-EBD3955055DB}" dt="2023-12-13T19:02:22.969" v="4" actId="1076"/>
          <ac:spMkLst>
            <pc:docMk/>
            <pc:sldMk cId="0" sldId="271"/>
            <ac:spMk id="255" creationId="{00000000-0000-0000-0000-000000000000}"/>
          </ac:spMkLst>
        </pc:spChg>
        <pc:spChg chg="mod">
          <ac:chgData name="Paulo Alexandre Botelho Rodrigues Pires" userId="74481891-9d78-46ae-a047-a348f9b9be55" providerId="ADAL" clId="{AE8F6A2C-2D83-4D9E-B874-EBD3955055DB}" dt="2023-12-13T19:02:26.247" v="5" actId="1076"/>
          <ac:spMkLst>
            <pc:docMk/>
            <pc:sldMk cId="0" sldId="271"/>
            <ac:spMk id="256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AE8F6A2C-2D83-4D9E-B874-EBD3955055DB}" dt="2023-12-13T19:02:38.577" v="7" actId="27636"/>
        <pc:sldMkLst>
          <pc:docMk/>
          <pc:sldMk cId="0" sldId="274"/>
        </pc:sldMkLst>
        <pc:spChg chg="mod">
          <ac:chgData name="Paulo Alexandre Botelho Rodrigues Pires" userId="74481891-9d78-46ae-a047-a348f9b9be55" providerId="ADAL" clId="{AE8F6A2C-2D83-4D9E-B874-EBD3955055DB}" dt="2023-12-13T19:02:38.577" v="7" actId="27636"/>
          <ac:spMkLst>
            <pc:docMk/>
            <pc:sldMk cId="0" sldId="274"/>
            <ac:spMk id="273" creationId="{00000000-0000-0000-0000-000000000000}"/>
          </ac:spMkLst>
        </pc:spChg>
      </pc:sldChg>
    </pc:docChg>
  </pc:docChgLst>
  <pc:docChgLst>
    <pc:chgData name="José Duarte da Rocha Santos" userId="7ba73717-3b97-4ba8-9d16-3c9c2d510606" providerId="ADAL" clId="{87DE1286-BED7-4ACD-AA37-261C10605748}"/>
    <pc:docChg chg="undo custSel addSld delSld modSld">
      <pc:chgData name="José Duarte da Rocha Santos" userId="7ba73717-3b97-4ba8-9d16-3c9c2d510606" providerId="ADAL" clId="{87DE1286-BED7-4ACD-AA37-261C10605748}" dt="2023-12-17T18:54:22.239" v="243" actId="20577"/>
      <pc:docMkLst>
        <pc:docMk/>
      </pc:docMkLst>
      <pc:sldChg chg="addSp delSp modSp mod">
        <pc:chgData name="José Duarte da Rocha Santos" userId="7ba73717-3b97-4ba8-9d16-3c9c2d510606" providerId="ADAL" clId="{87DE1286-BED7-4ACD-AA37-261C10605748}" dt="2023-12-17T17:48:49.565" v="32"/>
        <pc:sldMkLst>
          <pc:docMk/>
          <pc:sldMk cId="0" sldId="256"/>
        </pc:sldMkLst>
        <pc:spChg chg="add mod">
          <ac:chgData name="José Duarte da Rocha Santos" userId="7ba73717-3b97-4ba8-9d16-3c9c2d510606" providerId="ADAL" clId="{87DE1286-BED7-4ACD-AA37-261C10605748}" dt="2023-12-17T17:48:49.565" v="32"/>
          <ac:spMkLst>
            <pc:docMk/>
            <pc:sldMk cId="0" sldId="256"/>
            <ac:spMk id="2" creationId="{3C12D11D-2AF2-B9F0-AB9A-A735E5259247}"/>
          </ac:spMkLst>
        </pc:spChg>
        <pc:spChg chg="del mod">
          <ac:chgData name="José Duarte da Rocha Santos" userId="7ba73717-3b97-4ba8-9d16-3c9c2d510606" providerId="ADAL" clId="{87DE1286-BED7-4ACD-AA37-261C10605748}" dt="2023-12-17T17:48:48.793" v="31" actId="478"/>
          <ac:spMkLst>
            <pc:docMk/>
            <pc:sldMk cId="0" sldId="256"/>
            <ac:spMk id="152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87DE1286-BED7-4ACD-AA37-261C10605748}" dt="2023-12-17T17:48:32.371" v="30" actId="14100"/>
        <pc:sldMkLst>
          <pc:docMk/>
          <pc:sldMk cId="0" sldId="257"/>
        </pc:sldMkLst>
        <pc:spChg chg="add del mod">
          <ac:chgData name="José Duarte da Rocha Santos" userId="7ba73717-3b97-4ba8-9d16-3c9c2d510606" providerId="ADAL" clId="{87DE1286-BED7-4ACD-AA37-261C10605748}" dt="2023-12-17T17:48:27.116" v="27" actId="478"/>
          <ac:spMkLst>
            <pc:docMk/>
            <pc:sldMk cId="0" sldId="257"/>
            <ac:spMk id="3" creationId="{F2A58E54-8322-828E-F1A0-9A43B007E432}"/>
          </ac:spMkLst>
        </pc:spChg>
        <pc:spChg chg="del mod">
          <ac:chgData name="José Duarte da Rocha Santos" userId="7ba73717-3b97-4ba8-9d16-3c9c2d510606" providerId="ADAL" clId="{87DE1286-BED7-4ACD-AA37-261C10605748}" dt="2023-12-17T17:48:30.045" v="29" actId="478"/>
          <ac:spMkLst>
            <pc:docMk/>
            <pc:sldMk cId="0" sldId="257"/>
            <ac:spMk id="158" creationId="{00000000-0000-0000-0000-000000000000}"/>
          </ac:spMkLst>
        </pc:spChg>
        <pc:spChg chg="add del mod">
          <ac:chgData name="José Duarte da Rocha Santos" userId="7ba73717-3b97-4ba8-9d16-3c9c2d510606" providerId="ADAL" clId="{87DE1286-BED7-4ACD-AA37-261C10605748}" dt="2023-12-17T17:48:32.371" v="30" actId="14100"/>
          <ac:spMkLst>
            <pc:docMk/>
            <pc:sldMk cId="0" sldId="257"/>
            <ac:spMk id="159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87DE1286-BED7-4ACD-AA37-261C10605748}" dt="2023-12-17T17:52:43.471" v="98" actId="552"/>
        <pc:sldMkLst>
          <pc:docMk/>
          <pc:sldMk cId="0" sldId="258"/>
        </pc:sldMkLst>
        <pc:spChg chg="add del mod">
          <ac:chgData name="José Duarte da Rocha Santos" userId="7ba73717-3b97-4ba8-9d16-3c9c2d510606" providerId="ADAL" clId="{87DE1286-BED7-4ACD-AA37-261C10605748}" dt="2023-12-17T17:51:59.586" v="39" actId="478"/>
          <ac:spMkLst>
            <pc:docMk/>
            <pc:sldMk cId="0" sldId="258"/>
            <ac:spMk id="3" creationId="{55F7776B-443A-3FC0-2F3F-88E4139B4DC5}"/>
          </ac:spMkLst>
        </pc:spChg>
        <pc:spChg chg="add mod">
          <ac:chgData name="José Duarte da Rocha Santos" userId="7ba73717-3b97-4ba8-9d16-3c9c2d510606" providerId="ADAL" clId="{87DE1286-BED7-4ACD-AA37-261C10605748}" dt="2023-12-17T17:52:43.471" v="98" actId="552"/>
          <ac:spMkLst>
            <pc:docMk/>
            <pc:sldMk cId="0" sldId="258"/>
            <ac:spMk id="4" creationId="{E102F43F-27CA-C4CE-4DB0-6AE2CBBE6D15}"/>
          </ac:spMkLst>
        </pc:spChg>
        <pc:spChg chg="del">
          <ac:chgData name="José Duarte da Rocha Santos" userId="7ba73717-3b97-4ba8-9d16-3c9c2d510606" providerId="ADAL" clId="{87DE1286-BED7-4ACD-AA37-261C10605748}" dt="2023-12-17T17:51:57.098" v="38" actId="478"/>
          <ac:spMkLst>
            <pc:docMk/>
            <pc:sldMk cId="0" sldId="258"/>
            <ac:spMk id="167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7:52:43.471" v="98" actId="552"/>
          <ac:spMkLst>
            <pc:docMk/>
            <pc:sldMk cId="0" sldId="258"/>
            <ac:spMk id="168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87DE1286-BED7-4ACD-AA37-261C10605748}" dt="2023-12-17T17:51:21.449" v="34" actId="2710"/>
        <pc:sldMkLst>
          <pc:docMk/>
          <pc:sldMk cId="0" sldId="259"/>
        </pc:sldMkLst>
        <pc:spChg chg="mod">
          <ac:chgData name="José Duarte da Rocha Santos" userId="7ba73717-3b97-4ba8-9d16-3c9c2d510606" providerId="ADAL" clId="{87DE1286-BED7-4ACD-AA37-261C10605748}" dt="2023-12-17T17:51:21.449" v="34" actId="2710"/>
          <ac:spMkLst>
            <pc:docMk/>
            <pc:sldMk cId="0" sldId="259"/>
            <ac:spMk id="174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87DE1286-BED7-4ACD-AA37-261C10605748}" dt="2023-12-17T18:53:51.554" v="236" actId="313"/>
        <pc:sldMkLst>
          <pc:docMk/>
          <pc:sldMk cId="0" sldId="261"/>
        </pc:sldMkLst>
      </pc:sldChg>
      <pc:sldChg chg="addSp delSp modSp mod modNotesTx">
        <pc:chgData name="José Duarte da Rocha Santos" userId="7ba73717-3b97-4ba8-9d16-3c9c2d510606" providerId="ADAL" clId="{87DE1286-BED7-4ACD-AA37-261C10605748}" dt="2023-12-17T18:53:52.393" v="237" actId="313"/>
        <pc:sldMkLst>
          <pc:docMk/>
          <pc:sldMk cId="0" sldId="262"/>
        </pc:sldMkLst>
        <pc:spChg chg="add del mod">
          <ac:chgData name="José Duarte da Rocha Santos" userId="7ba73717-3b97-4ba8-9d16-3c9c2d510606" providerId="ADAL" clId="{87DE1286-BED7-4ACD-AA37-261C10605748}" dt="2023-12-17T17:52:09.962" v="42" actId="478"/>
          <ac:spMkLst>
            <pc:docMk/>
            <pc:sldMk cId="0" sldId="262"/>
            <ac:spMk id="3" creationId="{F34725A1-1EB3-B912-8073-22277D4A6AFF}"/>
          </ac:spMkLst>
        </pc:spChg>
        <pc:spChg chg="add mod">
          <ac:chgData name="José Duarte da Rocha Santos" userId="7ba73717-3b97-4ba8-9d16-3c9c2d510606" providerId="ADAL" clId="{87DE1286-BED7-4ACD-AA37-261C10605748}" dt="2023-12-17T17:52:33.546" v="97" actId="552"/>
          <ac:spMkLst>
            <pc:docMk/>
            <pc:sldMk cId="0" sldId="262"/>
            <ac:spMk id="4" creationId="{007AEBA5-2BB5-0512-2B25-F62FFEFA780B}"/>
          </ac:spMkLst>
        </pc:spChg>
        <pc:spChg chg="mod">
          <ac:chgData name="José Duarte da Rocha Santos" userId="7ba73717-3b97-4ba8-9d16-3c9c2d510606" providerId="ADAL" clId="{87DE1286-BED7-4ACD-AA37-261C10605748}" dt="2023-12-17T17:52:33.546" v="97" actId="552"/>
          <ac:spMkLst>
            <pc:docMk/>
            <pc:sldMk cId="0" sldId="262"/>
            <ac:spMk id="191" creationId="{00000000-0000-0000-0000-000000000000}"/>
          </ac:spMkLst>
        </pc:spChg>
        <pc:spChg chg="del">
          <ac:chgData name="José Duarte da Rocha Santos" userId="7ba73717-3b97-4ba8-9d16-3c9c2d510606" providerId="ADAL" clId="{87DE1286-BED7-4ACD-AA37-261C10605748}" dt="2023-12-17T17:52:06.168" v="41" actId="478"/>
          <ac:spMkLst>
            <pc:docMk/>
            <pc:sldMk cId="0" sldId="262"/>
            <ac:spMk id="192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7:53:06.712" v="115" actId="20577"/>
          <ac:spMkLst>
            <pc:docMk/>
            <pc:sldMk cId="0" sldId="262"/>
            <ac:spMk id="193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87DE1286-BED7-4ACD-AA37-261C10605748}" dt="2023-12-17T17:53:40.298" v="123" actId="948"/>
        <pc:sldMkLst>
          <pc:docMk/>
          <pc:sldMk cId="0" sldId="263"/>
        </pc:sldMkLst>
        <pc:spChg chg="add del mod">
          <ac:chgData name="José Duarte da Rocha Santos" userId="7ba73717-3b97-4ba8-9d16-3c9c2d510606" providerId="ADAL" clId="{87DE1286-BED7-4ACD-AA37-261C10605748}" dt="2023-12-17T17:53:25.062" v="119" actId="478"/>
          <ac:spMkLst>
            <pc:docMk/>
            <pc:sldMk cId="0" sldId="263"/>
            <ac:spMk id="3" creationId="{6CA24C91-C110-D82E-9049-3D2383E8808B}"/>
          </ac:spMkLst>
        </pc:spChg>
        <pc:spChg chg="add del mod">
          <ac:chgData name="José Duarte da Rocha Santos" userId="7ba73717-3b97-4ba8-9d16-3c9c2d510606" providerId="ADAL" clId="{87DE1286-BED7-4ACD-AA37-261C10605748}" dt="2023-12-17T17:53:24.632" v="118"/>
          <ac:spMkLst>
            <pc:docMk/>
            <pc:sldMk cId="0" sldId="263"/>
            <ac:spMk id="4" creationId="{5687AA7B-7413-622C-F9CE-FE5043AC66EB}"/>
          </ac:spMkLst>
        </pc:spChg>
        <pc:spChg chg="add del mod">
          <ac:chgData name="José Duarte da Rocha Santos" userId="7ba73717-3b97-4ba8-9d16-3c9c2d510606" providerId="ADAL" clId="{87DE1286-BED7-4ACD-AA37-261C10605748}" dt="2023-12-17T17:53:29.998" v="121" actId="478"/>
          <ac:spMkLst>
            <pc:docMk/>
            <pc:sldMk cId="0" sldId="263"/>
            <ac:spMk id="6" creationId="{67E0ED1F-853E-F46B-07EF-9FCAA0064D84}"/>
          </ac:spMkLst>
        </pc:spChg>
        <pc:spChg chg="add mod">
          <ac:chgData name="José Duarte da Rocha Santos" userId="7ba73717-3b97-4ba8-9d16-3c9c2d510606" providerId="ADAL" clId="{87DE1286-BED7-4ACD-AA37-261C10605748}" dt="2023-12-17T17:53:30.735" v="122"/>
          <ac:spMkLst>
            <pc:docMk/>
            <pc:sldMk cId="0" sldId="263"/>
            <ac:spMk id="7" creationId="{10828AB9-A6F1-EBFA-E73E-69204007FEA7}"/>
          </ac:spMkLst>
        </pc:spChg>
        <pc:spChg chg="add del">
          <ac:chgData name="José Duarte da Rocha Santos" userId="7ba73717-3b97-4ba8-9d16-3c9c2d510606" providerId="ADAL" clId="{87DE1286-BED7-4ACD-AA37-261C10605748}" dt="2023-12-17T17:53:25.941" v="120" actId="478"/>
          <ac:spMkLst>
            <pc:docMk/>
            <pc:sldMk cId="0" sldId="263"/>
            <ac:spMk id="200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7:53:40.298" v="123" actId="948"/>
          <ac:spMkLst>
            <pc:docMk/>
            <pc:sldMk cId="0" sldId="263"/>
            <ac:spMk id="20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87DE1286-BED7-4ACD-AA37-261C10605748}" dt="2023-12-17T17:53:59.014" v="126" actId="255"/>
        <pc:sldMkLst>
          <pc:docMk/>
          <pc:sldMk cId="0" sldId="264"/>
        </pc:sldMkLst>
        <pc:spChg chg="mod">
          <ac:chgData name="José Duarte da Rocha Santos" userId="7ba73717-3b97-4ba8-9d16-3c9c2d510606" providerId="ADAL" clId="{87DE1286-BED7-4ACD-AA37-261C10605748}" dt="2023-12-17T17:53:59.014" v="126" actId="255"/>
          <ac:spMkLst>
            <pc:docMk/>
            <pc:sldMk cId="0" sldId="264"/>
            <ac:spMk id="208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7:53:48.875" v="124" actId="2710"/>
          <ac:spMkLst>
            <pc:docMk/>
            <pc:sldMk cId="0" sldId="264"/>
            <ac:spMk id="209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87DE1286-BED7-4ACD-AA37-261C10605748}" dt="2023-12-17T17:53:54.585" v="125" actId="255"/>
        <pc:sldMkLst>
          <pc:docMk/>
          <pc:sldMk cId="0" sldId="265"/>
        </pc:sldMkLst>
        <pc:spChg chg="mod">
          <ac:chgData name="José Duarte da Rocha Santos" userId="7ba73717-3b97-4ba8-9d16-3c9c2d510606" providerId="ADAL" clId="{87DE1286-BED7-4ACD-AA37-261C10605748}" dt="2023-12-17T17:53:54.585" v="125" actId="255"/>
          <ac:spMkLst>
            <pc:docMk/>
            <pc:sldMk cId="0" sldId="265"/>
            <ac:spMk id="216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87DE1286-BED7-4ACD-AA37-261C10605748}" dt="2023-12-17T18:54:22.239" v="243" actId="20577"/>
        <pc:sldMkLst>
          <pc:docMk/>
          <pc:sldMk cId="0" sldId="267"/>
        </pc:sldMkLst>
        <pc:spChg chg="add del mod">
          <ac:chgData name="José Duarte da Rocha Santos" userId="7ba73717-3b97-4ba8-9d16-3c9c2d510606" providerId="ADAL" clId="{87DE1286-BED7-4ACD-AA37-261C10605748}" dt="2023-12-17T17:54:07.320" v="128" actId="478"/>
          <ac:spMkLst>
            <pc:docMk/>
            <pc:sldMk cId="0" sldId="267"/>
            <ac:spMk id="3" creationId="{31EA5419-0A47-03CB-58E6-E51334F2F5D1}"/>
          </ac:spMkLst>
        </pc:spChg>
        <pc:spChg chg="add mod">
          <ac:chgData name="José Duarte da Rocha Santos" userId="7ba73717-3b97-4ba8-9d16-3c9c2d510606" providerId="ADAL" clId="{87DE1286-BED7-4ACD-AA37-261C10605748}" dt="2023-12-17T17:54:27.245" v="190" actId="27636"/>
          <ac:spMkLst>
            <pc:docMk/>
            <pc:sldMk cId="0" sldId="267"/>
            <ac:spMk id="4" creationId="{AC614A95-C7C3-BABC-AAEF-10C3A980886C}"/>
          </ac:spMkLst>
        </pc:spChg>
        <pc:spChg chg="del mod">
          <ac:chgData name="José Duarte da Rocha Santos" userId="7ba73717-3b97-4ba8-9d16-3c9c2d510606" providerId="ADAL" clId="{87DE1286-BED7-4ACD-AA37-261C10605748}" dt="2023-12-17T17:54:05.710" v="127" actId="478"/>
          <ac:spMkLst>
            <pc:docMk/>
            <pc:sldMk cId="0" sldId="267"/>
            <ac:spMk id="230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8:54:18.252" v="242" actId="6549"/>
          <ac:spMkLst>
            <pc:docMk/>
            <pc:sldMk cId="0" sldId="267"/>
            <ac:spMk id="231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87DE1286-BED7-4ACD-AA37-261C10605748}" dt="2023-12-17T17:54:56.340" v="216" actId="255"/>
        <pc:sldMkLst>
          <pc:docMk/>
          <pc:sldMk cId="0" sldId="269"/>
        </pc:sldMkLst>
        <pc:spChg chg="mod">
          <ac:chgData name="José Duarte da Rocha Santos" userId="7ba73717-3b97-4ba8-9d16-3c9c2d510606" providerId="ADAL" clId="{87DE1286-BED7-4ACD-AA37-261C10605748}" dt="2023-12-17T17:54:56.340" v="216" actId="255"/>
          <ac:spMkLst>
            <pc:docMk/>
            <pc:sldMk cId="0" sldId="269"/>
            <ac:spMk id="243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87DE1286-BED7-4ACD-AA37-261C10605748}" dt="2023-12-17T17:55:15.373" v="221" actId="1076"/>
        <pc:sldMkLst>
          <pc:docMk/>
          <pc:sldMk cId="0" sldId="270"/>
        </pc:sldMkLst>
        <pc:spChg chg="mod">
          <ac:chgData name="José Duarte da Rocha Santos" userId="7ba73717-3b97-4ba8-9d16-3c9c2d510606" providerId="ADAL" clId="{87DE1286-BED7-4ACD-AA37-261C10605748}" dt="2023-12-17T17:55:15.373" v="221" actId="1076"/>
          <ac:spMkLst>
            <pc:docMk/>
            <pc:sldMk cId="0" sldId="270"/>
            <ac:spMk id="249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7:55:08.384" v="219" actId="552"/>
          <ac:spMkLst>
            <pc:docMk/>
            <pc:sldMk cId="0" sldId="270"/>
            <ac:spMk id="250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87DE1286-BED7-4ACD-AA37-261C10605748}" dt="2023-12-17T17:55:24.991" v="224" actId="20577"/>
        <pc:sldMkLst>
          <pc:docMk/>
          <pc:sldMk cId="0" sldId="271"/>
        </pc:sldMkLst>
        <pc:spChg chg="add mod">
          <ac:chgData name="José Duarte da Rocha Santos" userId="7ba73717-3b97-4ba8-9d16-3c9c2d510606" providerId="ADAL" clId="{87DE1286-BED7-4ACD-AA37-261C10605748}" dt="2023-12-17T17:55:22.512" v="223"/>
          <ac:spMkLst>
            <pc:docMk/>
            <pc:sldMk cId="0" sldId="271"/>
            <ac:spMk id="2" creationId="{5FAB6B19-1128-7033-6B5B-85F85C310115}"/>
          </ac:spMkLst>
        </pc:spChg>
        <pc:spChg chg="del">
          <ac:chgData name="José Duarte da Rocha Santos" userId="7ba73717-3b97-4ba8-9d16-3c9c2d510606" providerId="ADAL" clId="{87DE1286-BED7-4ACD-AA37-261C10605748}" dt="2023-12-17T17:55:21.084" v="222" actId="478"/>
          <ac:spMkLst>
            <pc:docMk/>
            <pc:sldMk cId="0" sldId="271"/>
            <ac:spMk id="255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7:55:24.991" v="224" actId="20577"/>
          <ac:spMkLst>
            <pc:docMk/>
            <pc:sldMk cId="0" sldId="271"/>
            <ac:spMk id="256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87DE1286-BED7-4ACD-AA37-261C10605748}" dt="2023-12-17T17:55:35.420" v="226" actId="255"/>
        <pc:sldMkLst>
          <pc:docMk/>
          <pc:sldMk cId="0" sldId="273"/>
        </pc:sldMkLst>
        <pc:spChg chg="mod">
          <ac:chgData name="José Duarte da Rocha Santos" userId="7ba73717-3b97-4ba8-9d16-3c9c2d510606" providerId="ADAL" clId="{87DE1286-BED7-4ACD-AA37-261C10605748}" dt="2023-12-17T17:55:31.614" v="225" actId="255"/>
          <ac:spMkLst>
            <pc:docMk/>
            <pc:sldMk cId="0" sldId="273"/>
            <ac:spMk id="266" creationId="{00000000-0000-0000-0000-000000000000}"/>
          </ac:spMkLst>
        </pc:spChg>
        <pc:spChg chg="mod">
          <ac:chgData name="José Duarte da Rocha Santos" userId="7ba73717-3b97-4ba8-9d16-3c9c2d510606" providerId="ADAL" clId="{87DE1286-BED7-4ACD-AA37-261C10605748}" dt="2023-12-17T17:55:35.420" v="226" actId="255"/>
          <ac:spMkLst>
            <pc:docMk/>
            <pc:sldMk cId="0" sldId="273"/>
            <ac:spMk id="267" creationId="{00000000-0000-0000-0000-000000000000}"/>
          </ac:spMkLst>
        </pc:spChg>
      </pc:sldChg>
      <pc:sldChg chg="del">
        <pc:chgData name="José Duarte da Rocha Santos" userId="7ba73717-3b97-4ba8-9d16-3c9c2d510606" providerId="ADAL" clId="{87DE1286-BED7-4ACD-AA37-261C10605748}" dt="2023-12-13T23:24:49.886" v="11" actId="47"/>
        <pc:sldMkLst>
          <pc:docMk/>
          <pc:sldMk cId="0" sldId="274"/>
        </pc:sldMkLst>
      </pc:sldChg>
      <pc:sldChg chg="add">
        <pc:chgData name="José Duarte da Rocha Santos" userId="7ba73717-3b97-4ba8-9d16-3c9c2d510606" providerId="ADAL" clId="{87DE1286-BED7-4ACD-AA37-261C10605748}" dt="2023-12-13T23:24:47.766" v="8"/>
        <pc:sldMkLst>
          <pc:docMk/>
          <pc:sldMk cId="1479096809" sldId="30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9" name="Google Shape;149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5" name="Google Shape;15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3" name="Google Shape;163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1" name="Google Shape;17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2" name="Google Shape;182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Link building é 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aquisição</a:t>
            </a:r>
            <a:r>
              <a:rPr lang="en-US" dirty="0"/>
              <a:t> de backlinks </a:t>
            </a:r>
            <a:r>
              <a:rPr lang="en-US" dirty="0" err="1"/>
              <a:t>relevantes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para um </a:t>
            </a:r>
            <a:r>
              <a:rPr lang="en-US" dirty="0" err="1"/>
              <a:t>sítio</a:t>
            </a:r>
            <a:r>
              <a:rPr lang="en-US" dirty="0"/>
              <a:t> Web,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utilizados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para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autoridade</a:t>
            </a:r>
            <a:r>
              <a:rPr lang="en-US" dirty="0"/>
              <a:t> e a </a:t>
            </a:r>
            <a:r>
              <a:rPr lang="en-US" dirty="0" err="1"/>
              <a:t>credibilidade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Web. </a:t>
            </a:r>
            <a:r>
              <a:rPr lang="en-US" dirty="0" err="1"/>
              <a:t>Os</a:t>
            </a:r>
            <a:r>
              <a:rPr lang="en-US" dirty="0"/>
              <a:t> backlinks,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conhecidos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ligações</a:t>
            </a:r>
            <a:r>
              <a:rPr lang="en-US" dirty="0"/>
              <a:t> de entrada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ligações</a:t>
            </a:r>
            <a:r>
              <a:rPr lang="en-US" dirty="0"/>
              <a:t> de entrada,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ligações</a:t>
            </a:r>
            <a:r>
              <a:rPr lang="en-US" dirty="0"/>
              <a:t> de outros </a:t>
            </a:r>
            <a:r>
              <a:rPr lang="en-US" dirty="0" err="1"/>
              <a:t>sítios</a:t>
            </a:r>
            <a:r>
              <a:rPr lang="en-US" dirty="0"/>
              <a:t> Web que </a:t>
            </a:r>
            <a:r>
              <a:rPr lang="en-US" dirty="0" err="1"/>
              <a:t>apontam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construção</a:t>
            </a:r>
            <a:r>
              <a:rPr lang="en-US" dirty="0"/>
              <a:t> de </a:t>
            </a:r>
            <a:r>
              <a:rPr lang="en-US" dirty="0" err="1"/>
              <a:t>ligações</a:t>
            </a:r>
            <a:r>
              <a:rPr lang="en-US" dirty="0"/>
              <a:t>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várias</a:t>
            </a:r>
            <a:r>
              <a:rPr lang="en-US" dirty="0"/>
              <a:t> </a:t>
            </a:r>
            <a:r>
              <a:rPr lang="en-US" dirty="0" err="1"/>
              <a:t>razões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Ranking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backlinks </a:t>
            </a:r>
            <a:r>
              <a:rPr lang="en-US" dirty="0" err="1"/>
              <a:t>são</a:t>
            </a:r>
            <a:r>
              <a:rPr lang="en-US" dirty="0"/>
              <a:t> um dos </a:t>
            </a:r>
            <a:r>
              <a:rPr lang="en-US" dirty="0" err="1"/>
              <a:t>principais</a:t>
            </a:r>
            <a:r>
              <a:rPr lang="en-US" dirty="0"/>
              <a:t> </a:t>
            </a:r>
            <a:r>
              <a:rPr lang="en-US" dirty="0" err="1"/>
              <a:t>factores</a:t>
            </a:r>
            <a:r>
              <a:rPr lang="en-US" dirty="0"/>
              <a:t> de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utilizados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para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relevância</a:t>
            </a:r>
            <a:r>
              <a:rPr lang="en-US" dirty="0"/>
              <a:t> e a </a:t>
            </a:r>
            <a:r>
              <a:rPr lang="en-US" dirty="0" err="1"/>
              <a:t>autoridade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Web. Ao </a:t>
            </a:r>
            <a:r>
              <a:rPr lang="en-US" dirty="0" err="1"/>
              <a:t>adquirir</a:t>
            </a:r>
            <a:r>
              <a:rPr lang="en-US" dirty="0"/>
              <a:t>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e,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conseguinte</a:t>
            </a:r>
            <a:r>
              <a:rPr lang="en-US" dirty="0"/>
              <a:t>,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Tráfego</a:t>
            </a:r>
            <a:r>
              <a:rPr lang="en-US" dirty="0"/>
              <a:t> de </a:t>
            </a:r>
            <a:r>
              <a:rPr lang="en-US" dirty="0" err="1"/>
              <a:t>referência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backlinks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conduzir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de </a:t>
            </a:r>
            <a:r>
              <a:rPr lang="en-US" dirty="0" err="1"/>
              <a:t>referência</a:t>
            </a:r>
            <a:r>
              <a:rPr lang="en-US" dirty="0"/>
              <a:t> para um Web site,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seja</a:t>
            </a:r>
            <a:r>
              <a:rPr lang="en-US" dirty="0"/>
              <a:t>,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proveniente</a:t>
            </a:r>
            <a:r>
              <a:rPr lang="en-US" dirty="0"/>
              <a:t> de outros Web sites. Este </a:t>
            </a:r>
            <a:r>
              <a:rPr lang="en-US" dirty="0" err="1"/>
              <a:t>tráfego</a:t>
            </a:r>
            <a:r>
              <a:rPr lang="en-US" dirty="0"/>
              <a:t> de </a:t>
            </a:r>
            <a:r>
              <a:rPr lang="en-US" dirty="0" err="1"/>
              <a:t>referência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 e a </a:t>
            </a:r>
            <a:r>
              <a:rPr lang="en-US" dirty="0" err="1"/>
              <a:t>atrair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Autoridade</a:t>
            </a:r>
            <a:r>
              <a:rPr lang="en-US" dirty="0"/>
              <a:t> do </a:t>
            </a:r>
            <a:r>
              <a:rPr lang="en-US" dirty="0" err="1"/>
              <a:t>domínio</a:t>
            </a:r>
            <a:r>
              <a:rPr lang="en-US" dirty="0"/>
              <a:t>: A </a:t>
            </a:r>
            <a:r>
              <a:rPr lang="en-US" dirty="0" err="1"/>
              <a:t>autoridade</a:t>
            </a:r>
            <a:r>
              <a:rPr lang="en-US" dirty="0"/>
              <a:t> do </a:t>
            </a:r>
            <a:r>
              <a:rPr lang="en-US" dirty="0" err="1"/>
              <a:t>domínio</a:t>
            </a:r>
            <a:r>
              <a:rPr lang="en-US" dirty="0"/>
              <a:t>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métrica</a:t>
            </a:r>
            <a:r>
              <a:rPr lang="en-US" dirty="0"/>
              <a:t> </a:t>
            </a:r>
            <a:r>
              <a:rPr lang="en-US" dirty="0" err="1"/>
              <a:t>utilizada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para </a:t>
            </a:r>
            <a:r>
              <a:rPr lang="en-US" dirty="0" err="1"/>
              <a:t>determinar</a:t>
            </a:r>
            <a:r>
              <a:rPr lang="en-US" dirty="0"/>
              <a:t> a </a:t>
            </a:r>
            <a:r>
              <a:rPr lang="en-US" dirty="0" err="1"/>
              <a:t>autoridade</a:t>
            </a:r>
            <a:r>
              <a:rPr lang="en-US" dirty="0"/>
              <a:t> de um Web site e é </a:t>
            </a:r>
            <a:r>
              <a:rPr lang="en-US" dirty="0" err="1"/>
              <a:t>influenciada</a:t>
            </a:r>
            <a:r>
              <a:rPr lang="en-US" dirty="0"/>
              <a:t> </a:t>
            </a:r>
            <a:r>
              <a:rPr lang="en-US" dirty="0" err="1"/>
              <a:t>pelo</a:t>
            </a:r>
            <a:r>
              <a:rPr lang="en-US" dirty="0"/>
              <a:t> </a:t>
            </a:r>
            <a:r>
              <a:rPr lang="en-US" dirty="0" err="1"/>
              <a:t>número</a:t>
            </a:r>
            <a:r>
              <a:rPr lang="en-US" dirty="0"/>
              <a:t> e pela </a:t>
            </a:r>
            <a:r>
              <a:rPr lang="en-US" dirty="0" err="1"/>
              <a:t>qualidade</a:t>
            </a:r>
            <a:r>
              <a:rPr lang="en-US" dirty="0"/>
              <a:t> dos backlinks que </a:t>
            </a:r>
            <a:r>
              <a:rPr lang="en-US" dirty="0" err="1"/>
              <a:t>apontam</a:t>
            </a:r>
            <a:r>
              <a:rPr lang="en-US" dirty="0"/>
              <a:t> para um Web site. Ao </a:t>
            </a:r>
            <a:r>
              <a:rPr lang="en-US" dirty="0" err="1"/>
              <a:t>adquirir</a:t>
            </a:r>
            <a:r>
              <a:rPr lang="en-US" dirty="0"/>
              <a:t>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um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autoridade</a:t>
            </a:r>
            <a:r>
              <a:rPr lang="en-US" dirty="0"/>
              <a:t> de </a:t>
            </a:r>
            <a:r>
              <a:rPr lang="en-US" dirty="0" err="1"/>
              <a:t>domínio</a:t>
            </a:r>
            <a:r>
              <a:rPr lang="en-US" dirty="0"/>
              <a:t> e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páginas</a:t>
            </a:r>
            <a:r>
              <a:rPr lang="en-US" dirty="0"/>
              <a:t> de </a:t>
            </a:r>
            <a:r>
              <a:rPr lang="en-US" dirty="0" err="1"/>
              <a:t>resultados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Confiança</a:t>
            </a:r>
            <a:r>
              <a:rPr lang="en-US" dirty="0"/>
              <a:t> e </a:t>
            </a:r>
            <a:r>
              <a:rPr lang="en-US" dirty="0" err="1"/>
              <a:t>credibilidade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backlinks de sites </a:t>
            </a:r>
            <a:r>
              <a:rPr lang="en-US" dirty="0" err="1"/>
              <a:t>credíveis</a:t>
            </a:r>
            <a:r>
              <a:rPr lang="en-US" dirty="0"/>
              <a:t> e com </a:t>
            </a:r>
            <a:r>
              <a:rPr lang="en-US" dirty="0" err="1"/>
              <a:t>autoridade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estabelecer</a:t>
            </a:r>
            <a:r>
              <a:rPr lang="en-US" dirty="0"/>
              <a:t> a </a:t>
            </a:r>
            <a:r>
              <a:rPr lang="en-US" dirty="0" err="1"/>
              <a:t>confiança</a:t>
            </a:r>
            <a:r>
              <a:rPr lang="en-US" dirty="0"/>
              <a:t> e a </a:t>
            </a:r>
            <a:r>
              <a:rPr lang="en-US" dirty="0" err="1"/>
              <a:t>credibilidade</a:t>
            </a:r>
            <a:r>
              <a:rPr lang="en-US" dirty="0"/>
              <a:t> de um site, o que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benéfico</a:t>
            </a:r>
            <a:r>
              <a:rPr lang="en-US" dirty="0"/>
              <a:t> para a </a:t>
            </a:r>
            <a:r>
              <a:rPr lang="en-US" dirty="0" err="1"/>
              <a:t>otimização</a:t>
            </a:r>
            <a:r>
              <a:rPr lang="en-US" dirty="0"/>
              <a:t> dos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e para a </a:t>
            </a:r>
            <a:r>
              <a:rPr lang="en-US" dirty="0" err="1"/>
              <a:t>construção</a:t>
            </a:r>
            <a:r>
              <a:rPr lang="en-US" dirty="0"/>
              <a:t> da </a:t>
            </a:r>
            <a:r>
              <a:rPr lang="en-US" dirty="0" err="1"/>
              <a:t>reputação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No </a:t>
            </a:r>
            <a:r>
              <a:rPr lang="en-US" dirty="0" err="1"/>
              <a:t>entanto</a:t>
            </a:r>
            <a:r>
              <a:rPr lang="en-US" dirty="0"/>
              <a:t>,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notar</a:t>
            </a:r>
            <a:r>
              <a:rPr lang="en-US" dirty="0"/>
              <a:t> que </a:t>
            </a:r>
            <a:r>
              <a:rPr lang="en-US" dirty="0" err="1"/>
              <a:t>nem</a:t>
            </a:r>
            <a:r>
              <a:rPr lang="en-US" dirty="0"/>
              <a:t> </a:t>
            </a:r>
            <a:r>
              <a:rPr lang="en-US" dirty="0" err="1"/>
              <a:t>todos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backlinks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criados</a:t>
            </a:r>
            <a:r>
              <a:rPr lang="en-US" dirty="0"/>
              <a:t> da </a:t>
            </a:r>
            <a:r>
              <a:rPr lang="en-US" dirty="0" err="1"/>
              <a:t>mesma</a:t>
            </a:r>
            <a:r>
              <a:rPr lang="en-US" dirty="0"/>
              <a:t> forma e que a </a:t>
            </a:r>
            <a:r>
              <a:rPr lang="en-US" dirty="0" err="1"/>
              <a:t>qualidade</a:t>
            </a:r>
            <a:r>
              <a:rPr lang="en-US" dirty="0"/>
              <a:t> de um backlink é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importante</a:t>
            </a:r>
            <a:r>
              <a:rPr lang="en-US" dirty="0"/>
              <a:t> do que a </a:t>
            </a:r>
            <a:r>
              <a:rPr lang="en-US" dirty="0" err="1"/>
              <a:t>quantidade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</a:t>
            </a:r>
            <a:r>
              <a:rPr lang="en-US" dirty="0" err="1"/>
              <a:t>procuram</a:t>
            </a:r>
            <a:r>
              <a:rPr lang="en-US" dirty="0"/>
              <a:t> backlinks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relevantes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e </a:t>
            </a:r>
            <a:r>
              <a:rPr lang="en-US" dirty="0" err="1"/>
              <a:t>os</a:t>
            </a:r>
            <a:r>
              <a:rPr lang="en-US" dirty="0"/>
              <a:t> links de </a:t>
            </a:r>
            <a:r>
              <a:rPr lang="en-US" dirty="0" err="1"/>
              <a:t>sítios</a:t>
            </a:r>
            <a:r>
              <a:rPr lang="en-US" dirty="0"/>
              <a:t> Web com spam </a:t>
            </a:r>
            <a:r>
              <a:rPr lang="en-US" dirty="0" err="1"/>
              <a:t>ou</a:t>
            </a:r>
            <a:r>
              <a:rPr lang="en-US" dirty="0"/>
              <a:t> de </a:t>
            </a:r>
            <a:r>
              <a:rPr lang="en-US" dirty="0" err="1"/>
              <a:t>baixa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um </a:t>
            </a:r>
            <a:r>
              <a:rPr lang="en-US" dirty="0" err="1"/>
              <a:t>impacto</a:t>
            </a:r>
            <a:r>
              <a:rPr lang="en-US" dirty="0"/>
              <a:t> </a:t>
            </a:r>
            <a:r>
              <a:rPr lang="en-US" dirty="0" err="1"/>
              <a:t>negativo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reputação</a:t>
            </a:r>
            <a:r>
              <a:rPr lang="en-US" dirty="0"/>
              <a:t> de um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Em </a:t>
            </a:r>
            <a:r>
              <a:rPr lang="en-US" dirty="0" err="1"/>
              <a:t>conclusão</a:t>
            </a:r>
            <a:r>
              <a:rPr lang="en-US" dirty="0"/>
              <a:t>, o link building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essencial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global de SEO, e é </a:t>
            </a:r>
            <a:r>
              <a:rPr lang="en-US" dirty="0" err="1"/>
              <a:t>importante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adquiram</a:t>
            </a:r>
            <a:r>
              <a:rPr lang="en-US" dirty="0"/>
              <a:t> backlinks </a:t>
            </a:r>
            <a:r>
              <a:rPr lang="en-US" dirty="0" err="1"/>
              <a:t>relevantes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para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classificação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, o </a:t>
            </a:r>
            <a:r>
              <a:rPr lang="en-US" dirty="0" err="1"/>
              <a:t>tráfego</a:t>
            </a:r>
            <a:r>
              <a:rPr lang="en-US" dirty="0"/>
              <a:t> de </a:t>
            </a:r>
            <a:r>
              <a:rPr lang="en-US" dirty="0" err="1"/>
              <a:t>referência</a:t>
            </a:r>
            <a:r>
              <a:rPr lang="en-US" dirty="0"/>
              <a:t>, a </a:t>
            </a:r>
            <a:r>
              <a:rPr lang="en-US" dirty="0" err="1"/>
              <a:t>autoridade</a:t>
            </a:r>
            <a:r>
              <a:rPr lang="en-US" dirty="0"/>
              <a:t> do </a:t>
            </a:r>
            <a:r>
              <a:rPr lang="en-US" dirty="0" err="1"/>
              <a:t>domínio</a:t>
            </a:r>
            <a:r>
              <a:rPr lang="en-US" dirty="0"/>
              <a:t> e a </a:t>
            </a:r>
            <a:r>
              <a:rPr lang="en-US" dirty="0" err="1"/>
              <a:t>credibilidade</a:t>
            </a:r>
            <a:r>
              <a:rPr lang="en-US" dirty="0"/>
              <a:t>. Ao </a:t>
            </a:r>
            <a:r>
              <a:rPr lang="en-US" dirty="0" err="1"/>
              <a:t>concentrarem</a:t>
            </a:r>
            <a:r>
              <a:rPr lang="en-US" dirty="0"/>
              <a:t>-se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aquisição</a:t>
            </a:r>
            <a:r>
              <a:rPr lang="en-US" dirty="0"/>
              <a:t> de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Web sites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visibilidade</a:t>
            </a:r>
            <a:r>
              <a:rPr lang="en-US" dirty="0"/>
              <a:t> online, </a:t>
            </a:r>
            <a:r>
              <a:rPr lang="en-US" dirty="0" err="1"/>
              <a:t>atrair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potenciais</a:t>
            </a:r>
            <a:r>
              <a:rPr lang="en-US" dirty="0"/>
              <a:t> e,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última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,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crescer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negócio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 </a:t>
            </a:r>
            <a:r>
              <a:rPr lang="en-US" dirty="0" err="1"/>
              <a:t>implementação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hiperligações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um </a:t>
            </a:r>
            <a:r>
              <a:rPr lang="en-US" dirty="0" err="1"/>
              <a:t>processo</a:t>
            </a:r>
            <a:r>
              <a:rPr lang="en-US" dirty="0"/>
              <a:t> </a:t>
            </a:r>
            <a:r>
              <a:rPr lang="en-US" dirty="0" err="1"/>
              <a:t>complexo</a:t>
            </a:r>
            <a:r>
              <a:rPr lang="en-US" dirty="0"/>
              <a:t> e </a:t>
            </a:r>
            <a:r>
              <a:rPr lang="en-US" dirty="0" err="1"/>
              <a:t>moroso</a:t>
            </a:r>
            <a:r>
              <a:rPr lang="en-US" dirty="0"/>
              <a:t>, mas é </a:t>
            </a:r>
            <a:r>
              <a:rPr lang="en-US" dirty="0" err="1"/>
              <a:t>essencial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campanha</a:t>
            </a:r>
            <a:r>
              <a:rPr lang="en-US" dirty="0"/>
              <a:t> de SEO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sucedida</a:t>
            </a:r>
            <a:r>
              <a:rPr lang="en-US" dirty="0"/>
              <a:t>. Eis </a:t>
            </a:r>
            <a:r>
              <a:rPr lang="en-US" dirty="0" err="1"/>
              <a:t>alguns</a:t>
            </a:r>
            <a:r>
              <a:rPr lang="en-US" dirty="0"/>
              <a:t> </a:t>
            </a:r>
            <a:r>
              <a:rPr lang="en-US" dirty="0" err="1"/>
              <a:t>passos</a:t>
            </a:r>
            <a:r>
              <a:rPr lang="en-US" dirty="0"/>
              <a:t> a </a:t>
            </a:r>
            <a:r>
              <a:rPr lang="en-US" dirty="0" err="1"/>
              <a:t>seguir</a:t>
            </a:r>
            <a:r>
              <a:rPr lang="en-US" dirty="0"/>
              <a:t> para </a:t>
            </a:r>
            <a:r>
              <a:rPr lang="en-US" dirty="0" err="1"/>
              <a:t>implementar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hiperligações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 de backlinks: </a:t>
            </a:r>
            <a:r>
              <a:rPr lang="en-US" dirty="0" err="1"/>
              <a:t>Comece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análise</a:t>
            </a:r>
            <a:r>
              <a:rPr lang="en-US" dirty="0"/>
              <a:t> de backlinks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próprio</a:t>
            </a:r>
            <a:r>
              <a:rPr lang="en-US" dirty="0"/>
              <a:t> Web site e dos Web sites dos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concorrentes</a:t>
            </a:r>
            <a:r>
              <a:rPr lang="en-US" dirty="0"/>
              <a:t> para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tipos</a:t>
            </a:r>
            <a:r>
              <a:rPr lang="en-US" dirty="0"/>
              <a:t> de backlinks que </a:t>
            </a:r>
            <a:r>
              <a:rPr lang="en-US" dirty="0" err="1"/>
              <a:t>possuem</a:t>
            </a:r>
            <a:r>
              <a:rPr lang="en-US" dirty="0"/>
              <a:t>, as </a:t>
            </a:r>
            <a:r>
              <a:rPr lang="en-US" dirty="0" err="1"/>
              <a:t>fontes</a:t>
            </a:r>
            <a:r>
              <a:rPr lang="en-US" dirty="0"/>
              <a:t> </a:t>
            </a:r>
            <a:r>
              <a:rPr lang="en-US" dirty="0" err="1"/>
              <a:t>desses</a:t>
            </a:r>
            <a:r>
              <a:rPr lang="en-US" dirty="0"/>
              <a:t> links e a </a:t>
            </a:r>
            <a:r>
              <a:rPr lang="en-US" dirty="0" err="1"/>
              <a:t>qualidade</a:t>
            </a:r>
            <a:r>
              <a:rPr lang="en-US" dirty="0"/>
              <a:t> dos </a:t>
            </a:r>
            <a:r>
              <a:rPr lang="en-US" dirty="0" err="1"/>
              <a:t>mesmos</a:t>
            </a:r>
            <a:r>
              <a:rPr lang="en-US" dirty="0"/>
              <a:t>. Esta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ajudá</a:t>
            </a:r>
            <a:r>
              <a:rPr lang="en-US" dirty="0"/>
              <a:t>-lo a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oportunidades</a:t>
            </a:r>
            <a:r>
              <a:rPr lang="en-US" dirty="0"/>
              <a:t> para </a:t>
            </a:r>
            <a:r>
              <a:rPr lang="en-US" dirty="0" err="1"/>
              <a:t>adquirir</a:t>
            </a:r>
            <a:r>
              <a:rPr lang="en-US" dirty="0"/>
              <a:t> </a:t>
            </a:r>
            <a:r>
              <a:rPr lang="en-US" dirty="0" err="1"/>
              <a:t>novos</a:t>
            </a:r>
            <a:r>
              <a:rPr lang="en-US" dirty="0"/>
              <a:t> backlinks e </a:t>
            </a:r>
            <a:r>
              <a:rPr lang="en-US" dirty="0" err="1"/>
              <a:t>melhorar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próprio</a:t>
            </a:r>
            <a:r>
              <a:rPr lang="en-US" dirty="0"/>
              <a:t> </a:t>
            </a:r>
            <a:r>
              <a:rPr lang="en-US" dirty="0" err="1"/>
              <a:t>perfil</a:t>
            </a:r>
            <a:r>
              <a:rPr lang="en-US" dirty="0"/>
              <a:t> de links.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Desenvolver</a:t>
            </a:r>
            <a:r>
              <a:rPr lang="en-US" dirty="0"/>
              <a:t> um plano de marketing de </a:t>
            </a:r>
            <a:r>
              <a:rPr lang="en-US" dirty="0" err="1"/>
              <a:t>conteúdo</a:t>
            </a:r>
            <a:r>
              <a:rPr lang="en-US" dirty="0"/>
              <a:t>: O marketing de </a:t>
            </a:r>
            <a:r>
              <a:rPr lang="en-US" dirty="0" err="1"/>
              <a:t>conteúdo</a:t>
            </a:r>
            <a:r>
              <a:rPr lang="en-US" dirty="0"/>
              <a:t> é um </a:t>
            </a:r>
            <a:r>
              <a:rPr lang="en-US" dirty="0" err="1"/>
              <a:t>componente</a:t>
            </a:r>
            <a:r>
              <a:rPr lang="en-US" dirty="0"/>
              <a:t> </a:t>
            </a:r>
            <a:r>
              <a:rPr lang="en-US" dirty="0" err="1"/>
              <a:t>essencial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criação</a:t>
            </a:r>
            <a:r>
              <a:rPr lang="en-US" dirty="0"/>
              <a:t> de links </a:t>
            </a:r>
            <a:r>
              <a:rPr lang="en-US" dirty="0" err="1"/>
              <a:t>bem-sucedida</a:t>
            </a:r>
            <a:r>
              <a:rPr lang="en-US" dirty="0"/>
              <a:t>, pois 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relevante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é </a:t>
            </a:r>
            <a:r>
              <a:rPr lang="en-US" dirty="0" err="1"/>
              <a:t>geralmente</a:t>
            </a:r>
            <a:r>
              <a:rPr lang="en-US" dirty="0"/>
              <a:t> a </a:t>
            </a:r>
            <a:r>
              <a:rPr lang="en-US" dirty="0" err="1"/>
              <a:t>chave</a:t>
            </a:r>
            <a:r>
              <a:rPr lang="en-US" dirty="0"/>
              <a:t> para a </a:t>
            </a:r>
            <a:r>
              <a:rPr lang="en-US" dirty="0" err="1"/>
              <a:t>aquisição</a:t>
            </a:r>
            <a:r>
              <a:rPr lang="en-US" dirty="0"/>
              <a:t> de backlinks. </a:t>
            </a:r>
            <a:r>
              <a:rPr lang="en-US" dirty="0" err="1"/>
              <a:t>Desenvolva</a:t>
            </a:r>
            <a:r>
              <a:rPr lang="en-US" dirty="0"/>
              <a:t> um plano de marketing de </a:t>
            </a:r>
            <a:r>
              <a:rPr lang="en-US" dirty="0" err="1"/>
              <a:t>conteúdo</a:t>
            </a:r>
            <a:r>
              <a:rPr lang="en-US" dirty="0"/>
              <a:t> que se </a:t>
            </a:r>
            <a:r>
              <a:rPr lang="en-US" dirty="0" err="1"/>
              <a:t>concentre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conteúdo</a:t>
            </a:r>
            <a:r>
              <a:rPr lang="en-US" dirty="0"/>
              <a:t>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e </a:t>
            </a:r>
            <a:r>
              <a:rPr lang="en-US" dirty="0" err="1"/>
              <a:t>partilhável</a:t>
            </a:r>
            <a:r>
              <a:rPr lang="en-US" dirty="0"/>
              <a:t> que </a:t>
            </a:r>
            <a:r>
              <a:rPr lang="en-US" dirty="0" err="1"/>
              <a:t>possa</a:t>
            </a:r>
            <a:r>
              <a:rPr lang="en-US" dirty="0"/>
              <a:t> </a:t>
            </a:r>
            <a:r>
              <a:rPr lang="en-US" dirty="0" err="1"/>
              <a:t>atrair</a:t>
            </a:r>
            <a:r>
              <a:rPr lang="en-US" dirty="0"/>
              <a:t> links de outros sites.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Divulgação</a:t>
            </a:r>
            <a:r>
              <a:rPr lang="en-US" dirty="0"/>
              <a:t> e </a:t>
            </a:r>
            <a:r>
              <a:rPr lang="en-US" dirty="0" err="1"/>
              <a:t>criação</a:t>
            </a:r>
            <a:r>
              <a:rPr lang="en-US" dirty="0"/>
              <a:t> de redes: </a:t>
            </a:r>
            <a:r>
              <a:rPr lang="en-US" dirty="0" err="1"/>
              <a:t>Contacte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relevantes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sector e que </a:t>
            </a:r>
            <a:r>
              <a:rPr lang="en-US" dirty="0" err="1"/>
              <a:t>tenham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autoridade</a:t>
            </a:r>
            <a:r>
              <a:rPr lang="en-US" dirty="0"/>
              <a:t> de </a:t>
            </a:r>
            <a:r>
              <a:rPr lang="en-US" dirty="0" err="1"/>
              <a:t>domínio</a:t>
            </a:r>
            <a:r>
              <a:rPr lang="en-US" dirty="0"/>
              <a:t> </a:t>
            </a:r>
            <a:r>
              <a:rPr lang="en-US" dirty="0" err="1"/>
              <a:t>elevada</a:t>
            </a:r>
            <a:r>
              <a:rPr lang="en-US" dirty="0"/>
              <a:t> e </a:t>
            </a:r>
            <a:r>
              <a:rPr lang="en-US" dirty="0" err="1"/>
              <a:t>ofereça</a:t>
            </a:r>
            <a:r>
              <a:rPr lang="en-US" dirty="0"/>
              <a:t>-se para </a:t>
            </a:r>
            <a:r>
              <a:rPr lang="en-US" dirty="0" err="1"/>
              <a:t>lhes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valiosos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troca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hiperligação</a:t>
            </a:r>
            <a:r>
              <a:rPr lang="en-US" dirty="0"/>
              <a:t>. A </a:t>
            </a:r>
            <a:r>
              <a:rPr lang="en-US" dirty="0" err="1"/>
              <a:t>criação</a:t>
            </a:r>
            <a:r>
              <a:rPr lang="en-US" dirty="0"/>
              <a:t> de redes com outros </a:t>
            </a:r>
            <a:r>
              <a:rPr lang="en-US" dirty="0" err="1"/>
              <a:t>sítios</a:t>
            </a:r>
            <a:r>
              <a:rPr lang="en-US" dirty="0"/>
              <a:t> Web e </a:t>
            </a:r>
            <a:r>
              <a:rPr lang="en-US" dirty="0" err="1"/>
              <a:t>líderes</a:t>
            </a:r>
            <a:r>
              <a:rPr lang="en-US" dirty="0"/>
              <a:t> do sector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relações</a:t>
            </a:r>
            <a:r>
              <a:rPr lang="en-US" dirty="0"/>
              <a:t> e a </a:t>
            </a:r>
            <a:r>
              <a:rPr lang="en-US" dirty="0" err="1"/>
              <a:t>atrair</a:t>
            </a:r>
            <a:r>
              <a:rPr lang="en-US" dirty="0"/>
              <a:t> backlinks.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Blogues</a:t>
            </a:r>
            <a:r>
              <a:rPr lang="en-US" dirty="0"/>
              <a:t> </a:t>
            </a:r>
            <a:r>
              <a:rPr lang="en-US" dirty="0" err="1"/>
              <a:t>convidados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blogues</a:t>
            </a:r>
            <a:r>
              <a:rPr lang="en-US" dirty="0"/>
              <a:t> </a:t>
            </a:r>
            <a:r>
              <a:rPr lang="en-US" dirty="0" err="1"/>
              <a:t>convidados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excelente</a:t>
            </a:r>
            <a:r>
              <a:rPr lang="en-US" dirty="0"/>
              <a:t> forma de </a:t>
            </a:r>
            <a:r>
              <a:rPr lang="en-US" dirty="0" err="1"/>
              <a:t>estabelecer</a:t>
            </a:r>
            <a:r>
              <a:rPr lang="en-US" dirty="0"/>
              <a:t> </a:t>
            </a:r>
            <a:r>
              <a:rPr lang="en-US" dirty="0" err="1"/>
              <a:t>relações</a:t>
            </a:r>
            <a:r>
              <a:rPr lang="en-US" dirty="0"/>
              <a:t> com outros </a:t>
            </a:r>
            <a:r>
              <a:rPr lang="en-US" dirty="0" err="1"/>
              <a:t>sítios</a:t>
            </a:r>
            <a:r>
              <a:rPr lang="en-US" dirty="0"/>
              <a:t> Web e </a:t>
            </a:r>
            <a:r>
              <a:rPr lang="en-US" dirty="0" err="1"/>
              <a:t>adquirir</a:t>
            </a:r>
            <a:r>
              <a:rPr lang="en-US" dirty="0"/>
              <a:t> backlinks. </a:t>
            </a:r>
            <a:r>
              <a:rPr lang="en-US" dirty="0" err="1"/>
              <a:t>Ofereça</a:t>
            </a:r>
            <a:r>
              <a:rPr lang="en-US" dirty="0"/>
              <a:t>-se para </a:t>
            </a:r>
            <a:r>
              <a:rPr lang="en-US" dirty="0" err="1"/>
              <a:t>escrever</a:t>
            </a:r>
            <a:r>
              <a:rPr lang="en-US" dirty="0"/>
              <a:t> </a:t>
            </a:r>
            <a:r>
              <a:rPr lang="en-US" dirty="0" err="1"/>
              <a:t>artigos</a:t>
            </a:r>
            <a:r>
              <a:rPr lang="en-US" dirty="0"/>
              <a:t> de </a:t>
            </a:r>
            <a:r>
              <a:rPr lang="en-US" dirty="0" err="1"/>
              <a:t>convidado</a:t>
            </a:r>
            <a:r>
              <a:rPr lang="en-US" dirty="0"/>
              <a:t> para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relevantes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sector e </a:t>
            </a:r>
            <a:r>
              <a:rPr lang="en-US" dirty="0" err="1"/>
              <a:t>inclua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hiperligação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próprio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biografia</a:t>
            </a:r>
            <a:r>
              <a:rPr lang="en-US" dirty="0"/>
              <a:t> de </a:t>
            </a:r>
            <a:r>
              <a:rPr lang="en-US" dirty="0" err="1"/>
              <a:t>autor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patrocinado</a:t>
            </a:r>
            <a:r>
              <a:rPr lang="en-US" dirty="0"/>
              <a:t> e links </a:t>
            </a:r>
            <a:r>
              <a:rPr lang="en-US" dirty="0" err="1"/>
              <a:t>pagos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links </a:t>
            </a:r>
            <a:r>
              <a:rPr lang="en-US" dirty="0" err="1"/>
              <a:t>pagos</a:t>
            </a:r>
            <a:r>
              <a:rPr lang="en-US" dirty="0"/>
              <a:t> e 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patrocinado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uma</a:t>
            </a:r>
            <a:r>
              <a:rPr lang="en-US" dirty="0"/>
              <a:t> forma </a:t>
            </a:r>
            <a:r>
              <a:rPr lang="en-US" dirty="0" err="1"/>
              <a:t>eficaz</a:t>
            </a:r>
            <a:r>
              <a:rPr lang="en-US" dirty="0"/>
              <a:t> de </a:t>
            </a:r>
            <a:r>
              <a:rPr lang="en-US" dirty="0" err="1"/>
              <a:t>adquirir</a:t>
            </a:r>
            <a:r>
              <a:rPr lang="en-US" dirty="0"/>
              <a:t>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</a:t>
            </a:r>
            <a:r>
              <a:rPr lang="en-US" dirty="0" err="1"/>
              <a:t>rapidamente</a:t>
            </a:r>
            <a:r>
              <a:rPr lang="en-US" dirty="0"/>
              <a:t>, mas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cuidado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utilizar</a:t>
            </a:r>
            <a:r>
              <a:rPr lang="en-US" dirty="0"/>
              <a:t> </a:t>
            </a:r>
            <a:r>
              <a:rPr lang="en-US" dirty="0" err="1"/>
              <a:t>esta</a:t>
            </a:r>
            <a:r>
              <a:rPr lang="en-US" dirty="0"/>
              <a:t> </a:t>
            </a:r>
            <a:r>
              <a:rPr lang="en-US" dirty="0" err="1"/>
              <a:t>abordagem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</a:t>
            </a:r>
            <a:r>
              <a:rPr lang="en-US" dirty="0" err="1"/>
              <a:t>estão</a:t>
            </a:r>
            <a:r>
              <a:rPr lang="en-US" dirty="0"/>
              <a:t> a </a:t>
            </a:r>
            <a:r>
              <a:rPr lang="en-US" dirty="0" err="1"/>
              <a:t>reprimir</a:t>
            </a:r>
            <a:r>
              <a:rPr lang="en-US" dirty="0"/>
              <a:t> as </a:t>
            </a:r>
            <a:r>
              <a:rPr lang="en-US" dirty="0" err="1"/>
              <a:t>hiperligações</a:t>
            </a:r>
            <a:r>
              <a:rPr lang="en-US" dirty="0"/>
              <a:t> </a:t>
            </a:r>
            <a:r>
              <a:rPr lang="en-US" dirty="0" err="1"/>
              <a:t>pagas</a:t>
            </a:r>
            <a:r>
              <a:rPr lang="en-US" dirty="0"/>
              <a:t> e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garantir</a:t>
            </a:r>
            <a:r>
              <a:rPr lang="en-US" dirty="0"/>
              <a:t> que </a:t>
            </a:r>
            <a:r>
              <a:rPr lang="en-US" dirty="0" err="1"/>
              <a:t>todas</a:t>
            </a:r>
            <a:r>
              <a:rPr lang="en-US" dirty="0"/>
              <a:t> as </a:t>
            </a:r>
            <a:r>
              <a:rPr lang="en-US" dirty="0" err="1"/>
              <a:t>hiperligações</a:t>
            </a:r>
            <a:r>
              <a:rPr lang="en-US" dirty="0"/>
              <a:t> que </a:t>
            </a:r>
            <a:r>
              <a:rPr lang="en-US" dirty="0" err="1"/>
              <a:t>adquire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relevantes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As </a:t>
            </a:r>
            <a:r>
              <a:rPr lang="en-US" dirty="0" err="1"/>
              <a:t>opções</a:t>
            </a:r>
            <a:r>
              <a:rPr lang="en-US" dirty="0"/>
              <a:t> </a:t>
            </a:r>
            <a:r>
              <a:rPr lang="en-US" dirty="0" err="1"/>
              <a:t>avançadas</a:t>
            </a:r>
            <a:r>
              <a:rPr lang="en-US" dirty="0"/>
              <a:t> de </a:t>
            </a:r>
            <a:r>
              <a:rPr lang="en-US" dirty="0" err="1"/>
              <a:t>criação</a:t>
            </a:r>
            <a:r>
              <a:rPr lang="en-US" dirty="0"/>
              <a:t> de links </a:t>
            </a:r>
            <a:r>
              <a:rPr lang="en-US" dirty="0" err="1"/>
              <a:t>incluem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Broken Link Building: A </a:t>
            </a:r>
            <a:r>
              <a:rPr lang="en-US" dirty="0" err="1"/>
              <a:t>construção</a:t>
            </a:r>
            <a:r>
              <a:rPr lang="en-US" dirty="0"/>
              <a:t> de links </a:t>
            </a:r>
            <a:r>
              <a:rPr lang="en-US" dirty="0" err="1"/>
              <a:t>quebrados</a:t>
            </a:r>
            <a:r>
              <a:rPr lang="en-US" dirty="0"/>
              <a:t> é 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identificar</a:t>
            </a:r>
            <a:r>
              <a:rPr lang="en-US" dirty="0"/>
              <a:t> links </a:t>
            </a:r>
            <a:r>
              <a:rPr lang="en-US" dirty="0" err="1"/>
              <a:t>quebrados</a:t>
            </a:r>
            <a:r>
              <a:rPr lang="en-US" dirty="0"/>
              <a:t> </a:t>
            </a:r>
            <a:r>
              <a:rPr lang="en-US" dirty="0" err="1"/>
              <a:t>noutros</a:t>
            </a:r>
            <a:r>
              <a:rPr lang="en-US" dirty="0"/>
              <a:t> sites e </a:t>
            </a:r>
            <a:r>
              <a:rPr lang="en-US" dirty="0" err="1"/>
              <a:t>oferecer</a:t>
            </a:r>
            <a:r>
              <a:rPr lang="en-US" dirty="0"/>
              <a:t>-se para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substituir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um link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próprio</a:t>
            </a:r>
            <a:r>
              <a:rPr lang="en-US" dirty="0"/>
              <a:t> site. Esta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uma</a:t>
            </a:r>
            <a:r>
              <a:rPr lang="en-US" dirty="0"/>
              <a:t> forma </a:t>
            </a:r>
            <a:r>
              <a:rPr lang="en-US" dirty="0" err="1"/>
              <a:t>valiosa</a:t>
            </a:r>
            <a:r>
              <a:rPr lang="en-US" dirty="0"/>
              <a:t> de </a:t>
            </a:r>
            <a:r>
              <a:rPr lang="en-US" dirty="0" err="1"/>
              <a:t>adquirir</a:t>
            </a:r>
            <a:r>
              <a:rPr lang="en-US" dirty="0"/>
              <a:t>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relevantes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Alcance</a:t>
            </a:r>
            <a:r>
              <a:rPr lang="en-US" dirty="0"/>
              <a:t> de </a:t>
            </a:r>
            <a:r>
              <a:rPr lang="en-US" dirty="0" err="1"/>
              <a:t>influenciadores</a:t>
            </a:r>
            <a:r>
              <a:rPr lang="en-US" dirty="0"/>
              <a:t>: O </a:t>
            </a:r>
            <a:r>
              <a:rPr lang="en-US" dirty="0" err="1"/>
              <a:t>alcance</a:t>
            </a:r>
            <a:r>
              <a:rPr lang="en-US" dirty="0"/>
              <a:t> do </a:t>
            </a:r>
            <a:r>
              <a:rPr lang="en-US" dirty="0" err="1"/>
              <a:t>influenciador</a:t>
            </a:r>
            <a:r>
              <a:rPr lang="en-US" dirty="0"/>
              <a:t> é 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contactar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influenciadores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sector e </a:t>
            </a:r>
            <a:r>
              <a:rPr lang="en-US" dirty="0" err="1"/>
              <a:t>pedir-lhes</a:t>
            </a:r>
            <a:r>
              <a:rPr lang="en-US" dirty="0"/>
              <a:t> que </a:t>
            </a:r>
            <a:r>
              <a:rPr lang="en-US" dirty="0" err="1"/>
              <a:t>partilhem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conteúdo</a:t>
            </a:r>
            <a:r>
              <a:rPr lang="en-US" dirty="0"/>
              <a:t> e </a:t>
            </a:r>
            <a:r>
              <a:rPr lang="en-US" dirty="0" err="1"/>
              <a:t>estabeleçam</a:t>
            </a:r>
            <a:r>
              <a:rPr lang="en-US" dirty="0"/>
              <a:t> </a:t>
            </a:r>
            <a:r>
              <a:rPr lang="en-US" dirty="0" err="1"/>
              <a:t>ligações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Web. O </a:t>
            </a:r>
            <a:r>
              <a:rPr lang="en-US" dirty="0" err="1"/>
              <a:t>contacto</a:t>
            </a:r>
            <a:r>
              <a:rPr lang="en-US" dirty="0"/>
              <a:t> com </a:t>
            </a:r>
            <a:r>
              <a:rPr lang="en-US" dirty="0" err="1"/>
              <a:t>influenciadores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impulsionar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de </a:t>
            </a:r>
            <a:r>
              <a:rPr lang="en-US" dirty="0" err="1"/>
              <a:t>referência</a:t>
            </a:r>
            <a:r>
              <a:rPr lang="en-US" dirty="0"/>
              <a:t> e a </a:t>
            </a:r>
            <a:r>
              <a:rPr lang="en-US" dirty="0" err="1"/>
              <a:t>atrair</a:t>
            </a:r>
            <a:r>
              <a:rPr lang="en-US" dirty="0"/>
              <a:t>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de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autorizados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Técnica Skyscraper: A </a:t>
            </a:r>
            <a:r>
              <a:rPr lang="en-US" dirty="0" err="1"/>
              <a:t>técnica</a:t>
            </a:r>
            <a:r>
              <a:rPr lang="en-US" dirty="0"/>
              <a:t> skyscraper é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</a:t>
            </a:r>
            <a:r>
              <a:rPr lang="en-US" dirty="0" err="1"/>
              <a:t>construção</a:t>
            </a:r>
            <a:r>
              <a:rPr lang="en-US" dirty="0"/>
              <a:t> de links que </a:t>
            </a:r>
            <a:r>
              <a:rPr lang="en-US" dirty="0" err="1"/>
              <a:t>envolve</a:t>
            </a:r>
            <a:r>
              <a:rPr lang="en-US" dirty="0"/>
              <a:t> a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aprofundado</a:t>
            </a:r>
            <a:r>
              <a:rPr lang="en-US" dirty="0"/>
              <a:t> e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que é </a:t>
            </a:r>
            <a:r>
              <a:rPr lang="en-US" dirty="0" err="1"/>
              <a:t>melhor</a:t>
            </a:r>
            <a:r>
              <a:rPr lang="en-US" dirty="0"/>
              <a:t> do que </a:t>
            </a:r>
            <a:r>
              <a:rPr lang="en-US" dirty="0" err="1"/>
              <a:t>qualquer</a:t>
            </a:r>
            <a:r>
              <a:rPr lang="en-US" dirty="0"/>
              <a:t> outro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mesmo</a:t>
            </a:r>
            <a:r>
              <a:rPr lang="en-US" dirty="0"/>
              <a:t> </a:t>
            </a:r>
            <a:r>
              <a:rPr lang="en-US" dirty="0" err="1"/>
              <a:t>tópico</a:t>
            </a:r>
            <a:r>
              <a:rPr lang="en-US" dirty="0"/>
              <a:t>. Este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atrair</a:t>
            </a:r>
            <a:r>
              <a:rPr lang="en-US" dirty="0"/>
              <a:t>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de outros sites,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de </a:t>
            </a:r>
            <a:r>
              <a:rPr lang="en-US" dirty="0" err="1"/>
              <a:t>referência</a:t>
            </a:r>
            <a:r>
              <a:rPr lang="en-US" dirty="0"/>
              <a:t> e </a:t>
            </a:r>
            <a:r>
              <a:rPr lang="en-US" dirty="0" err="1"/>
              <a:t>partilhas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Link Baiting: Link baiting é o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conteúdo</a:t>
            </a:r>
            <a:r>
              <a:rPr lang="en-US" dirty="0"/>
              <a:t> </a:t>
            </a:r>
            <a:r>
              <a:rPr lang="en-US" dirty="0" err="1"/>
              <a:t>concebido</a:t>
            </a:r>
            <a:r>
              <a:rPr lang="en-US" dirty="0"/>
              <a:t> para </a:t>
            </a:r>
            <a:r>
              <a:rPr lang="en-US" dirty="0" err="1"/>
              <a:t>atrair</a:t>
            </a:r>
            <a:r>
              <a:rPr lang="en-US" dirty="0"/>
              <a:t> backlinks </a:t>
            </a:r>
            <a:r>
              <a:rPr lang="en-US" dirty="0" err="1"/>
              <a:t>naturalmente</a:t>
            </a:r>
            <a:r>
              <a:rPr lang="en-US" dirty="0"/>
              <a:t>,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de </a:t>
            </a:r>
            <a:r>
              <a:rPr lang="en-US" dirty="0" err="1"/>
              <a:t>contactar</a:t>
            </a:r>
            <a:r>
              <a:rPr lang="en-US" dirty="0"/>
              <a:t> outros websites. Esta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uma</a:t>
            </a:r>
            <a:r>
              <a:rPr lang="en-US" dirty="0"/>
              <a:t> forma </a:t>
            </a:r>
            <a:r>
              <a:rPr lang="en-US" dirty="0" err="1"/>
              <a:t>valiosa</a:t>
            </a:r>
            <a:r>
              <a:rPr lang="en-US" dirty="0"/>
              <a:t> de </a:t>
            </a:r>
            <a:r>
              <a:rPr lang="en-US" dirty="0" err="1"/>
              <a:t>adquirir</a:t>
            </a:r>
            <a:r>
              <a:rPr lang="en-US" dirty="0"/>
              <a:t> backlinks de </a:t>
            </a:r>
            <a:r>
              <a:rPr lang="en-US" dirty="0" err="1"/>
              <a:t>alta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, mas </a:t>
            </a:r>
            <a:r>
              <a:rPr lang="en-US" dirty="0" err="1"/>
              <a:t>requer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compreensão</a:t>
            </a:r>
            <a:r>
              <a:rPr lang="en-US" dirty="0"/>
              <a:t> do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 e do </a:t>
            </a:r>
            <a:r>
              <a:rPr lang="en-US" dirty="0" err="1"/>
              <a:t>conteúdo</a:t>
            </a:r>
            <a:r>
              <a:rPr lang="en-US" dirty="0"/>
              <a:t> que </a:t>
            </a:r>
            <a:r>
              <a:rPr lang="en-US" dirty="0" err="1"/>
              <a:t>será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apelativo</a:t>
            </a:r>
            <a:r>
              <a:rPr lang="en-US" dirty="0"/>
              <a:t> para </a:t>
            </a:r>
            <a:r>
              <a:rPr lang="en-US" dirty="0" err="1"/>
              <a:t>eles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6" name="Google Shape;19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6" name="Google Shape;226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US" dirty="0"/>
              <a:t>As redes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desempenhar</a:t>
            </a:r>
            <a:r>
              <a:rPr lang="en-US" dirty="0"/>
              <a:t> um </a:t>
            </a:r>
            <a:r>
              <a:rPr lang="en-US" dirty="0" err="1"/>
              <a:t>papel</a:t>
            </a:r>
            <a:r>
              <a:rPr lang="en-US" dirty="0"/>
              <a:t> fundamental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amplificação</a:t>
            </a:r>
            <a:r>
              <a:rPr lang="en-US" dirty="0"/>
              <a:t> de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de SEO, </a:t>
            </a:r>
            <a:r>
              <a:rPr lang="en-US" dirty="0" err="1"/>
              <a:t>aumentando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 e </a:t>
            </a:r>
            <a:r>
              <a:rPr lang="en-US" dirty="0" err="1"/>
              <a:t>conduzindo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para um </a:t>
            </a:r>
            <a:r>
              <a:rPr lang="en-US" dirty="0" err="1"/>
              <a:t>sítio</a:t>
            </a:r>
            <a:r>
              <a:rPr lang="en-US" dirty="0"/>
              <a:t> Web. Eis </a:t>
            </a:r>
            <a:r>
              <a:rPr lang="en-US" dirty="0" err="1"/>
              <a:t>como</a:t>
            </a:r>
            <a:r>
              <a:rPr lang="en-US" dirty="0"/>
              <a:t>:</a:t>
            </a: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Aumento</a:t>
            </a:r>
            <a:r>
              <a:rPr lang="en-US" dirty="0"/>
              <a:t> da </a:t>
            </a:r>
            <a:r>
              <a:rPr lang="en-US" dirty="0" err="1"/>
              <a:t>visibilidade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: Ao </a:t>
            </a:r>
            <a:r>
              <a:rPr lang="en-US" dirty="0" err="1"/>
              <a:t>utilizar</a:t>
            </a:r>
            <a:r>
              <a:rPr lang="en-US" dirty="0"/>
              <a:t> </a:t>
            </a:r>
            <a:r>
              <a:rPr lang="en-US" dirty="0" err="1"/>
              <a:t>ativamente</a:t>
            </a:r>
            <a:r>
              <a:rPr lang="en-US" dirty="0"/>
              <a:t> as </a:t>
            </a:r>
            <a:r>
              <a:rPr lang="en-US" dirty="0" err="1"/>
              <a:t>plataformas</a:t>
            </a:r>
            <a:r>
              <a:rPr lang="en-US" dirty="0"/>
              <a:t> das redes </a:t>
            </a:r>
            <a:r>
              <a:rPr lang="en-US" dirty="0" err="1"/>
              <a:t>sociais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alcançar</a:t>
            </a:r>
            <a:r>
              <a:rPr lang="en-US" dirty="0"/>
              <a:t> um </a:t>
            </a:r>
            <a:r>
              <a:rPr lang="en-US" dirty="0" err="1"/>
              <a:t>público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vasto</a:t>
            </a:r>
            <a:r>
              <a:rPr lang="en-US" dirty="0"/>
              <a:t> e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aumentar</a:t>
            </a:r>
            <a:r>
              <a:rPr lang="en-US" dirty="0"/>
              <a:t> o </a:t>
            </a:r>
            <a:r>
              <a:rPr lang="en-US" dirty="0" err="1"/>
              <a:t>reconhecimento</a:t>
            </a:r>
            <a:r>
              <a:rPr lang="en-US" dirty="0"/>
              <a:t> e a </a:t>
            </a:r>
            <a:r>
              <a:rPr lang="en-US" dirty="0" err="1"/>
              <a:t>notoriedade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, o que, com o tempo,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para um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: As redes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quantidades</a:t>
            </a:r>
            <a:r>
              <a:rPr lang="en-US" dirty="0"/>
              <a:t> </a:t>
            </a:r>
            <a:r>
              <a:rPr lang="en-US" dirty="0" err="1"/>
              <a:t>significativas</a:t>
            </a:r>
            <a:r>
              <a:rPr lang="en-US" dirty="0"/>
              <a:t> de </a:t>
            </a:r>
            <a:r>
              <a:rPr lang="en-US" dirty="0" err="1"/>
              <a:t>tráfego</a:t>
            </a:r>
            <a:r>
              <a:rPr lang="en-US" dirty="0"/>
              <a:t> para um </a:t>
            </a:r>
            <a:r>
              <a:rPr lang="en-US" dirty="0" err="1"/>
              <a:t>sítio</a:t>
            </a:r>
            <a:r>
              <a:rPr lang="en-US" dirty="0"/>
              <a:t> Web. Ao </a:t>
            </a:r>
            <a:r>
              <a:rPr lang="en-US" dirty="0" err="1"/>
              <a:t>partilhar</a:t>
            </a:r>
            <a:r>
              <a:rPr lang="en-US" dirty="0"/>
              <a:t>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atrair</a:t>
            </a:r>
            <a:r>
              <a:rPr lang="en-US" dirty="0"/>
              <a:t> </a:t>
            </a:r>
            <a:r>
              <a:rPr lang="en-US" dirty="0" err="1"/>
              <a:t>novos</a:t>
            </a:r>
            <a:r>
              <a:rPr lang="en-US" dirty="0"/>
              <a:t> </a:t>
            </a:r>
            <a:r>
              <a:rPr lang="en-US" dirty="0" err="1"/>
              <a:t>visitantes</a:t>
            </a:r>
            <a:r>
              <a:rPr lang="en-US" dirty="0"/>
              <a:t> para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sítio</a:t>
            </a:r>
            <a:r>
              <a:rPr lang="en-US" dirty="0"/>
              <a:t> Web que, de </a:t>
            </a:r>
            <a:r>
              <a:rPr lang="en-US" dirty="0" err="1"/>
              <a:t>outra</a:t>
            </a:r>
            <a:r>
              <a:rPr lang="en-US" dirty="0"/>
              <a:t> forma, </a:t>
            </a:r>
            <a:r>
              <a:rPr lang="en-US" dirty="0" err="1"/>
              <a:t>poderiam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encontrado</a:t>
            </a:r>
            <a:r>
              <a:rPr lang="en-US" dirty="0"/>
              <a:t>. </a:t>
            </a: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as redes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criação</a:t>
            </a:r>
            <a:r>
              <a:rPr lang="en-US" dirty="0"/>
              <a:t> de </a:t>
            </a:r>
            <a:r>
              <a:rPr lang="en-US" dirty="0" err="1"/>
              <a:t>ligações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outros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ligações</a:t>
            </a:r>
            <a:r>
              <a:rPr lang="en-US" dirty="0"/>
              <a:t> para o </a:t>
            </a:r>
            <a:r>
              <a:rPr lang="en-US" dirty="0" err="1"/>
              <a:t>conteúdo</a:t>
            </a:r>
            <a:r>
              <a:rPr lang="en-US" dirty="0"/>
              <a:t> da </a:t>
            </a:r>
            <a:r>
              <a:rPr lang="en-US" dirty="0" err="1"/>
              <a:t>empresa</a:t>
            </a:r>
            <a:r>
              <a:rPr lang="en-US" dirty="0"/>
              <a:t> se </a:t>
            </a:r>
            <a:r>
              <a:rPr lang="en-US" dirty="0" err="1"/>
              <a:t>este</a:t>
            </a:r>
            <a:r>
              <a:rPr lang="en-US" dirty="0"/>
              <a:t> for </a:t>
            </a:r>
            <a:r>
              <a:rPr lang="en-US" dirty="0" err="1"/>
              <a:t>partilhado</a:t>
            </a:r>
            <a:r>
              <a:rPr lang="en-US" dirty="0"/>
              <a:t> e </a:t>
            </a:r>
            <a:r>
              <a:rPr lang="en-US" dirty="0" err="1"/>
              <a:t>utilizado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relações</a:t>
            </a:r>
            <a:r>
              <a:rPr lang="en-US" dirty="0"/>
              <a:t>: As redes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excelente</a:t>
            </a:r>
            <a:r>
              <a:rPr lang="en-US" dirty="0"/>
              <a:t> forma de </a:t>
            </a:r>
            <a:r>
              <a:rPr lang="en-US" dirty="0" err="1"/>
              <a:t>estabelecer</a:t>
            </a:r>
            <a:r>
              <a:rPr lang="en-US" dirty="0"/>
              <a:t> </a:t>
            </a:r>
            <a:r>
              <a:rPr lang="en-US" dirty="0" err="1"/>
              <a:t>relações</a:t>
            </a:r>
            <a:r>
              <a:rPr lang="en-US" dirty="0"/>
              <a:t> com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outras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. Ao </a:t>
            </a:r>
            <a:r>
              <a:rPr lang="en-US" dirty="0" err="1"/>
              <a:t>interagir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outras</a:t>
            </a:r>
            <a:r>
              <a:rPr lang="en-US" dirty="0"/>
              <a:t> partes </a:t>
            </a:r>
            <a:r>
              <a:rPr lang="en-US" dirty="0" err="1"/>
              <a:t>interessadas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empresa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demonstrar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conhecimentos</a:t>
            </a:r>
            <a:r>
              <a:rPr lang="en-US" dirty="0"/>
              <a:t> e </a:t>
            </a:r>
            <a:r>
              <a:rPr lang="en-US" dirty="0" err="1"/>
              <a:t>construir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reputação</a:t>
            </a:r>
            <a:r>
              <a:rPr lang="en-US" dirty="0"/>
              <a:t> </a:t>
            </a:r>
            <a:r>
              <a:rPr lang="en-US" dirty="0" err="1"/>
              <a:t>positiva</a:t>
            </a:r>
            <a:r>
              <a:rPr lang="en-US" dirty="0"/>
              <a:t>, o que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gerar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tráfego</a:t>
            </a:r>
            <a:r>
              <a:rPr lang="en-US" dirty="0"/>
              <a:t> </a:t>
            </a:r>
            <a:r>
              <a:rPr lang="en-US" dirty="0" err="1"/>
              <a:t>orgânico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longo</a:t>
            </a:r>
            <a:r>
              <a:rPr lang="en-US" dirty="0"/>
              <a:t> do tempo.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Marketing de </a:t>
            </a:r>
            <a:r>
              <a:rPr lang="en-US" dirty="0" err="1"/>
              <a:t>influência</a:t>
            </a:r>
            <a:r>
              <a:rPr lang="en-US" dirty="0"/>
              <a:t>: As redes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/>
              <a:t>ótima</a:t>
            </a:r>
            <a:r>
              <a:rPr lang="en-US" dirty="0"/>
              <a:t> </a:t>
            </a:r>
            <a:r>
              <a:rPr lang="en-US" dirty="0" err="1"/>
              <a:t>plataforma</a:t>
            </a:r>
            <a:r>
              <a:rPr lang="en-US" dirty="0"/>
              <a:t> para o marketing de </a:t>
            </a:r>
            <a:r>
              <a:rPr lang="en-US" dirty="0" err="1"/>
              <a:t>influenciadores</a:t>
            </a:r>
            <a:r>
              <a:rPr lang="en-US" dirty="0"/>
              <a:t>, </a:t>
            </a:r>
            <a:r>
              <a:rPr lang="en-US" dirty="0" err="1"/>
              <a:t>em</a:t>
            </a:r>
            <a:r>
              <a:rPr lang="en-US" dirty="0"/>
              <a:t> que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estabelecem</a:t>
            </a:r>
            <a:r>
              <a:rPr lang="en-US" dirty="0"/>
              <a:t> </a:t>
            </a:r>
            <a:r>
              <a:rPr lang="en-US" dirty="0" err="1"/>
              <a:t>parcerias</a:t>
            </a:r>
            <a:r>
              <a:rPr lang="en-US" dirty="0"/>
              <a:t> com </a:t>
            </a:r>
            <a:r>
              <a:rPr lang="en-US" dirty="0" err="1"/>
              <a:t>influenciadores</a:t>
            </a:r>
            <a:r>
              <a:rPr lang="en-US" dirty="0"/>
              <a:t> para </a:t>
            </a:r>
            <a:r>
              <a:rPr lang="en-US" dirty="0" err="1"/>
              <a:t>promover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. O marketing de </a:t>
            </a:r>
            <a:r>
              <a:rPr lang="en-US" dirty="0" err="1"/>
              <a:t>influenciadores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conduzir</a:t>
            </a:r>
            <a:r>
              <a:rPr lang="en-US" dirty="0"/>
              <a:t> </a:t>
            </a:r>
            <a:r>
              <a:rPr lang="en-US" dirty="0" err="1"/>
              <a:t>quantidades</a:t>
            </a:r>
            <a:r>
              <a:rPr lang="en-US" dirty="0"/>
              <a:t> </a:t>
            </a:r>
            <a:r>
              <a:rPr lang="en-US" dirty="0" err="1"/>
              <a:t>significativas</a:t>
            </a:r>
            <a:r>
              <a:rPr lang="en-US" dirty="0"/>
              <a:t> de </a:t>
            </a:r>
            <a:r>
              <a:rPr lang="en-US" dirty="0" err="1"/>
              <a:t>tráfego</a:t>
            </a:r>
            <a:r>
              <a:rPr lang="en-US" dirty="0"/>
              <a:t> para um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visibilidade</a:t>
            </a:r>
            <a:r>
              <a:rPr lang="en-US" dirty="0"/>
              <a:t> da </a:t>
            </a:r>
            <a:r>
              <a:rPr lang="en-US" dirty="0" err="1"/>
              <a:t>marca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 err="1"/>
              <a:t>Melhoria</a:t>
            </a:r>
            <a:r>
              <a:rPr lang="en-US" dirty="0"/>
              <a:t> das </a:t>
            </a:r>
            <a:r>
              <a:rPr lang="en-US" dirty="0" err="1"/>
              <a:t>classificações</a:t>
            </a:r>
            <a:r>
              <a:rPr lang="en-US" dirty="0"/>
              <a:t>: O Google e outros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 </a:t>
            </a:r>
            <a:r>
              <a:rPr lang="en-US" dirty="0" err="1"/>
              <a:t>utilizam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sinais</a:t>
            </a:r>
            <a:r>
              <a:rPr lang="en-US" dirty="0"/>
              <a:t>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fator</a:t>
            </a:r>
            <a:r>
              <a:rPr lang="en-US" dirty="0"/>
              <a:t> de </a:t>
            </a:r>
            <a:r>
              <a:rPr lang="en-US" dirty="0" err="1"/>
              <a:t>classificação</a:t>
            </a:r>
            <a:r>
              <a:rPr lang="en-US" dirty="0"/>
              <a:t>, </a:t>
            </a:r>
            <a:r>
              <a:rPr lang="en-US" dirty="0" err="1"/>
              <a:t>pelo</a:t>
            </a:r>
            <a:r>
              <a:rPr lang="en-US" dirty="0"/>
              <a:t> que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forte </a:t>
            </a:r>
            <a:r>
              <a:rPr lang="en-US" dirty="0" err="1"/>
              <a:t>presença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</a:t>
            </a:r>
            <a:r>
              <a:rPr lang="en-US" dirty="0" err="1"/>
              <a:t>ajudar</a:t>
            </a:r>
            <a:r>
              <a:rPr lang="en-US" dirty="0"/>
              <a:t> a </a:t>
            </a:r>
            <a:r>
              <a:rPr lang="en-US" dirty="0" err="1"/>
              <a:t>melhorar</a:t>
            </a:r>
            <a:r>
              <a:rPr lang="en-US" dirty="0"/>
              <a:t> as </a:t>
            </a:r>
            <a:r>
              <a:rPr lang="en-US" dirty="0" err="1"/>
              <a:t>classificações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motores</a:t>
            </a:r>
            <a:r>
              <a:rPr lang="en-US" dirty="0"/>
              <a:t> de </a:t>
            </a:r>
            <a:r>
              <a:rPr lang="en-US" dirty="0" err="1"/>
              <a:t>procura</a:t>
            </a:r>
            <a:r>
              <a:rPr lang="en-US" dirty="0"/>
              <a:t>.</a:t>
            </a:r>
            <a:endParaRPr dirty="0"/>
          </a:p>
          <a:p>
            <a:pPr marL="171450" lvl="0" indent="-101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171450" lvl="0" indent="-171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</a:pPr>
            <a:r>
              <a:rPr lang="en-US" dirty="0"/>
              <a:t>Para </a:t>
            </a:r>
            <a:r>
              <a:rPr lang="en-US" dirty="0" err="1"/>
              <a:t>implementar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estratégia</a:t>
            </a:r>
            <a:r>
              <a:rPr lang="en-US" dirty="0"/>
              <a:t> para as redes </a:t>
            </a:r>
            <a:r>
              <a:rPr lang="en-US" dirty="0" err="1"/>
              <a:t>sociais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devem</a:t>
            </a:r>
            <a:r>
              <a:rPr lang="en-US" dirty="0"/>
              <a:t> </a:t>
            </a:r>
            <a:r>
              <a:rPr lang="en-US" dirty="0" err="1"/>
              <a:t>identificar</a:t>
            </a:r>
            <a:r>
              <a:rPr lang="en-US" dirty="0"/>
              <a:t> as </a:t>
            </a:r>
            <a:r>
              <a:rPr lang="en-US" dirty="0" err="1"/>
              <a:t>plataformas</a:t>
            </a:r>
            <a:r>
              <a:rPr lang="en-US" dirty="0"/>
              <a:t> que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público-alvo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a </a:t>
            </a:r>
            <a:r>
              <a:rPr lang="en-US" dirty="0" err="1"/>
              <a:t>utilizar</a:t>
            </a:r>
            <a:r>
              <a:rPr lang="en-US" dirty="0"/>
              <a:t>, </a:t>
            </a:r>
            <a:r>
              <a:rPr lang="en-US" dirty="0" err="1"/>
              <a:t>criar</a:t>
            </a:r>
            <a:r>
              <a:rPr lang="en-US" dirty="0"/>
              <a:t>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cativantes</a:t>
            </a:r>
            <a:r>
              <a:rPr lang="en-US" dirty="0"/>
              <a:t> que </a:t>
            </a:r>
            <a:r>
              <a:rPr lang="en-US" dirty="0" err="1"/>
              <a:t>tenham</a:t>
            </a:r>
            <a:r>
              <a:rPr lang="en-US" dirty="0"/>
              <a:t> </a:t>
            </a:r>
            <a:r>
              <a:rPr lang="en-US" dirty="0" err="1"/>
              <a:t>impacto</a:t>
            </a:r>
            <a:r>
              <a:rPr lang="en-US" dirty="0"/>
              <a:t> no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público</a:t>
            </a:r>
            <a:r>
              <a:rPr lang="en-US" dirty="0"/>
              <a:t> e </a:t>
            </a:r>
            <a:r>
              <a:rPr lang="en-US" dirty="0" err="1"/>
              <a:t>interagir</a:t>
            </a:r>
            <a:r>
              <a:rPr lang="en-US" dirty="0"/>
              <a:t> </a:t>
            </a:r>
            <a:r>
              <a:rPr lang="en-US" dirty="0" err="1"/>
              <a:t>regularmente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seguidores</a:t>
            </a:r>
            <a:r>
              <a:rPr lang="en-US" dirty="0"/>
              <a:t>. As </a:t>
            </a:r>
            <a:r>
              <a:rPr lang="en-US" dirty="0" err="1"/>
              <a:t>opções</a:t>
            </a:r>
            <a:r>
              <a:rPr lang="en-US" dirty="0"/>
              <a:t> </a:t>
            </a:r>
            <a:r>
              <a:rPr lang="en-US" dirty="0" err="1"/>
              <a:t>avançadas</a:t>
            </a:r>
            <a:r>
              <a:rPr lang="en-US" dirty="0"/>
              <a:t> </a:t>
            </a:r>
            <a:r>
              <a:rPr lang="en-US" dirty="0" err="1"/>
              <a:t>incluem</a:t>
            </a:r>
            <a:r>
              <a:rPr lang="en-US" dirty="0"/>
              <a:t> a </a:t>
            </a:r>
            <a:r>
              <a:rPr lang="en-US" dirty="0" err="1"/>
              <a:t>utilização</a:t>
            </a:r>
            <a:r>
              <a:rPr lang="en-US" dirty="0"/>
              <a:t> de </a:t>
            </a:r>
            <a:r>
              <a:rPr lang="en-US" dirty="0" err="1"/>
              <a:t>publicidade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, o </a:t>
            </a:r>
            <a:r>
              <a:rPr lang="en-US" dirty="0" err="1"/>
              <a:t>aproveitamento</a:t>
            </a:r>
            <a:r>
              <a:rPr lang="en-US" dirty="0"/>
              <a:t> de </a:t>
            </a:r>
            <a:r>
              <a:rPr lang="en-US" dirty="0" err="1"/>
              <a:t>conteúdos</a:t>
            </a:r>
            <a:r>
              <a:rPr lang="en-US" dirty="0"/>
              <a:t> </a:t>
            </a:r>
            <a:r>
              <a:rPr lang="en-US" dirty="0" err="1"/>
              <a:t>gerados</a:t>
            </a:r>
            <a:r>
              <a:rPr lang="en-US" dirty="0"/>
              <a:t>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utilizadores</a:t>
            </a:r>
            <a:r>
              <a:rPr lang="en-US" dirty="0"/>
              <a:t> e a </a:t>
            </a:r>
            <a:r>
              <a:rPr lang="en-US" dirty="0" err="1"/>
              <a:t>utilização</a:t>
            </a:r>
            <a:r>
              <a:rPr lang="en-US" dirty="0"/>
              <a:t> de ferramentas de </a:t>
            </a:r>
            <a:r>
              <a:rPr lang="en-US" dirty="0" err="1"/>
              <a:t>análise</a:t>
            </a:r>
            <a:r>
              <a:rPr lang="en-US" dirty="0"/>
              <a:t> das redes </a:t>
            </a:r>
            <a:r>
              <a:rPr lang="en-US" dirty="0" err="1"/>
              <a:t>sociais</a:t>
            </a:r>
            <a:r>
              <a:rPr lang="en-US" dirty="0"/>
              <a:t> para </a:t>
            </a:r>
            <a:r>
              <a:rPr lang="en-US" dirty="0" err="1"/>
              <a:t>acompanhar</a:t>
            </a:r>
            <a:r>
              <a:rPr lang="en-US" dirty="0"/>
              <a:t> o </a:t>
            </a:r>
            <a:r>
              <a:rPr lang="en-US" dirty="0" err="1"/>
              <a:t>sucesso</a:t>
            </a:r>
            <a:r>
              <a:rPr lang="en-US" dirty="0"/>
              <a:t> da </a:t>
            </a:r>
            <a:r>
              <a:rPr lang="en-US" dirty="0" err="1"/>
              <a:t>estratégia</a:t>
            </a:r>
            <a:r>
              <a:rPr lang="en-US" dirty="0"/>
              <a:t>.</a:t>
            </a: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4" name="Google Shape;23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9" name="Google Shape;239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3" name="Google Shape;253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9" name="Google Shape;259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4" name="Google Shape;264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0.jpg"/><Relationship Id="rId7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0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7" name="Google Shape;17;p20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" name="Google Shape;18;p20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" name="Google Shape;20;p2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2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2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1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21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28" name="Google Shape;28;p21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9" name="Google Shape;29;p21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30" name="Google Shape;30;p21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31" name="Google Shape;31;p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2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2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21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5" name="Google Shape;35;p2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21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1" type="obj">
  <p:cSld name="OBJEC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Google Shape;38;p2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39" name="Google Shape;39;p2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41" name="Google Shape;41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Google Shape;42;p2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3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3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2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7" name="Google Shape;47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Google Shape;48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23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Google Shape;51;p23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2" name="Google Shape;52;p23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53" name="Google Shape;53;p23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4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24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24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25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25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2">
  <p:cSld name="Title and Content 2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Google Shape;63;p26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26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65" name="Google Shape;65;p2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6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67" name="Google Shape;67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26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0" name="Google Shape;70;p27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71" name="Google Shape;71;p27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2" name="Google Shape;72;p27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3" name="Google Shape;73;p27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74" name="Google Shape;74;p2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75" name="Google Shape;75;p2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28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8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9" name="Google Shape;79;p28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0" name="Google Shape;80;p2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1" name="Google Shape;81;p28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2" name="Google Shape;82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3" name="Google Shape;83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4" name="Google Shape;84;p2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28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2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28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9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9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1" name="Google Shape;91;p29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2" name="Google Shape;92;p29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3" name="Google Shape;93;p29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4" name="Google Shape;94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7" name="Google Shape;97;p29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8" name="Google Shape;98;p2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29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0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2" name="Google Shape;102;p30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30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104" name="Google Shape;104;p30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05" name="Google Shape;105;p30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3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31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9" name="Google Shape;109;p31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110" name="Google Shape;110;p31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11" name="Google Shape;111;p31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2" name="Google Shape;112;p31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3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vertical">
  <p:cSld name="Content and Photo vertic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3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32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2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32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9" name="Google Shape;119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3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horizontal">
  <p:cSld name="Content and Photo horizontal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3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3" name="Google Shape;123;p33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3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33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3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Graph">
  <p:cSld name="Content and Graph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34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34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34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2" name="Google Shape;132;p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34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6" name="Google Shape;136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3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35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1" name="Google Shape;141;p3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">
  <p:cSld name="quot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In-class activity">
  <p:cSld name="In-class activity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37"/>
          <p:cNvSpPr txBox="1">
            <a:spLocks noGrp="1"/>
          </p:cNvSpPr>
          <p:nvPr>
            <p:ph type="body" idx="1"/>
          </p:nvPr>
        </p:nvSpPr>
        <p:spPr>
          <a:xfrm>
            <a:off x="848795" y="369950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46" name="Google Shape;146;p37"/>
          <p:cNvSpPr txBox="1">
            <a:spLocks noGrp="1"/>
          </p:cNvSpPr>
          <p:nvPr>
            <p:ph type="body" idx="2"/>
          </p:nvPr>
        </p:nvSpPr>
        <p:spPr>
          <a:xfrm>
            <a:off x="863071" y="871741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jp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8" name="Google Shape;8;p19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19"/>
            <p:cNvPicPr preferRelativeResize="0"/>
            <p:nvPr/>
          </p:nvPicPr>
          <p:blipFill rotWithShape="1">
            <a:blip r:embed="rId20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19" descr="Text&#10;&#10;Description automatically generated with low confidence"/>
            <p:cNvPicPr preferRelativeResize="0"/>
            <p:nvPr/>
          </p:nvPicPr>
          <p:blipFill rotWithShape="1">
            <a:blip r:embed="rId21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11;p19" descr="Gdańsk University of Technology - Wikipedia"/>
            <p:cNvPicPr preferRelativeResize="0"/>
            <p:nvPr/>
          </p:nvPicPr>
          <p:blipFill rotWithShape="1">
            <a:blip r:embed="rId22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;p19" descr="A picture containing logo&#10;&#10;Description automatically generated"/>
            <p:cNvPicPr preferRelativeResize="0"/>
            <p:nvPr/>
          </p:nvPicPr>
          <p:blipFill rotWithShape="1">
            <a:blip r:embed="rId23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19" descr="Uma imagem com texto&#10;&#10;Descrição gerada automaticamente"/>
            <p:cNvPicPr preferRelativeResize="0"/>
            <p:nvPr/>
          </p:nvPicPr>
          <p:blipFill rotWithShape="1">
            <a:blip r:embed="rId24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19" descr="Logo&#10;&#10;Description automatically generated with medium confidence"/>
            <p:cNvPicPr preferRelativeResize="0"/>
            <p:nvPr/>
          </p:nvPicPr>
          <p:blipFill rotWithShape="1">
            <a:blip r:embed="rId25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1"/>
          <p:cNvSpPr txBox="1">
            <a:spLocks noGrp="1"/>
          </p:cNvSpPr>
          <p:nvPr>
            <p:ph type="ctrTitle"/>
          </p:nvPr>
        </p:nvSpPr>
        <p:spPr>
          <a:xfrm>
            <a:off x="555513" y="1569500"/>
            <a:ext cx="8505360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en-US" sz="4800" dirty="0" err="1"/>
              <a:t>Estratégia</a:t>
            </a:r>
            <a:r>
              <a:rPr lang="en-US" sz="4800" dirty="0"/>
              <a:t> SEO - </a:t>
            </a:r>
            <a:r>
              <a:rPr lang="en-US" sz="4800" dirty="0" err="1"/>
              <a:t>Ampliar</a:t>
            </a:r>
            <a:endParaRPr sz="4800" dirty="0"/>
          </a:p>
        </p:txBody>
      </p:sp>
      <p:sp>
        <p:nvSpPr>
          <p:cNvPr id="2" name="Google Shape;153;p1">
            <a:extLst>
              <a:ext uri="{FF2B5EF4-FFF2-40B4-BE49-F238E27FC236}">
                <a16:creationId xmlns:a16="http://schemas.microsoft.com/office/drawing/2014/main" id="{3C12D11D-2AF2-B9F0-AB9A-A735E5259247}"/>
              </a:ext>
            </a:extLst>
          </p:cNvPr>
          <p:cNvSpPr txBox="1">
            <a:spLocks/>
          </p:cNvSpPr>
          <p:nvPr/>
        </p:nvSpPr>
        <p:spPr>
          <a:xfrm>
            <a:off x="1143000" y="3492019"/>
            <a:ext cx="6858000" cy="4857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indent="0" algn="ctr">
              <a:buClr>
                <a:schemeClr val="lt1"/>
              </a:buClr>
              <a:buFont typeface="Arial"/>
              <a:buNone/>
            </a:pPr>
            <a:r>
              <a:rPr lang="pt-PT">
                <a:solidFill>
                  <a:schemeClr val="lt1"/>
                </a:solidFill>
              </a:rPr>
              <a:t>Otimização para motores de pesquisa</a:t>
            </a:r>
            <a:endParaRPr lang="pt-PT" dirty="0">
              <a:solidFill>
                <a:schemeClr val="l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p2"/>
          <p:cNvSpPr txBox="1">
            <a:spLocks noGrp="1"/>
          </p:cNvSpPr>
          <p:nvPr>
            <p:ph type="title"/>
          </p:nvPr>
        </p:nvSpPr>
        <p:spPr>
          <a:xfrm>
            <a:off x="840582" y="1725941"/>
            <a:ext cx="7405154" cy="10338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4400"/>
              <a:buFont typeface="Arial"/>
              <a:buNone/>
            </a:pPr>
            <a:r>
              <a:rPr lang="en-US" sz="4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4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SEO</a:t>
            </a:r>
            <a:r>
              <a:rPr lang="en-US" sz="4400" dirty="0">
                <a:solidFill>
                  <a:srgbClr val="D12477"/>
                </a:solidFill>
              </a:rPr>
              <a:t> </a:t>
            </a:r>
            <a:r>
              <a:rPr lang="en-US" sz="4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4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Ampliar</a:t>
            </a:r>
            <a:br>
              <a:rPr lang="en-US" sz="4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</a:br>
            <a:endParaRPr sz="4400" dirty="0">
              <a:solidFill>
                <a:srgbClr val="D12477"/>
              </a:solidFill>
            </a:endParaRPr>
          </a:p>
        </p:txBody>
      </p:sp>
      <p:sp>
        <p:nvSpPr>
          <p:cNvPr id="160" name="Google Shape;160;p2"/>
          <p:cNvSpPr txBox="1">
            <a:spLocks noGrp="1"/>
          </p:cNvSpPr>
          <p:nvPr>
            <p:ph type="body" idx="1"/>
          </p:nvPr>
        </p:nvSpPr>
        <p:spPr>
          <a:xfrm>
            <a:off x="840582" y="2403328"/>
            <a:ext cx="6614100" cy="10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/>
              <a:t>O que é que um agricultor tem de fazer para que as suas colheitas cresçam?</a:t>
            </a:r>
            <a:endParaRPr sz="200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endParaRPr sz="20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3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3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just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62626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68" name="Google Shape;168;p3"/>
          <p:cNvSpPr txBox="1">
            <a:spLocks noGrp="1"/>
          </p:cNvSpPr>
          <p:nvPr>
            <p:ph type="body" idx="1"/>
          </p:nvPr>
        </p:nvSpPr>
        <p:spPr>
          <a:xfrm>
            <a:off x="628650" y="1279409"/>
            <a:ext cx="7886700" cy="290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85750" lvl="0" indent="-251459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ct val="150000"/>
              <a:buFont typeface="Arial"/>
              <a:buChar char="•"/>
            </a:pPr>
            <a:r>
              <a:rPr lang="pt-PT" sz="2000" b="0" i="0" u="none" strike="noStrike" dirty="0"/>
              <a:t>Construir uma estratégia de criação de ligações para potenciar a SEO </a:t>
            </a:r>
            <a:endParaRPr lang="pt-PT" sz="2000" dirty="0"/>
          </a:p>
          <a:p>
            <a:pPr marL="285750" lvl="0" indent="-251459" algn="just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ct val="150000"/>
              <a:buFont typeface="Arial"/>
              <a:buChar char="•"/>
            </a:pPr>
            <a:r>
              <a:rPr lang="pt-PT" sz="2000" b="0" i="0" u="none" strike="noStrike" dirty="0"/>
              <a:t>Construir uma estratégia de redes sociais para potenciar a SEO</a:t>
            </a:r>
            <a:endParaRPr lang="pt-PT" sz="2000" dirty="0"/>
          </a:p>
          <a:p>
            <a:pPr marL="285750" lvl="0" indent="-57150" algn="just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ct val="150000"/>
              <a:buFont typeface="Arial"/>
              <a:buNone/>
            </a:pPr>
            <a:endParaRPr sz="2400" dirty="0"/>
          </a:p>
          <a:p>
            <a:pPr marL="285750" lvl="0" indent="-57150" algn="just" rtl="0">
              <a:lnSpc>
                <a:spcPct val="115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ct val="150000"/>
              <a:buFont typeface="Arial"/>
              <a:buNone/>
            </a:pPr>
            <a:endParaRPr sz="2400" b="0" i="0" u="none" strike="noStrike" dirty="0"/>
          </a:p>
          <a:p>
            <a:pPr marL="0" lvl="0" indent="0" algn="l" rtl="0">
              <a:lnSpc>
                <a:spcPct val="90000"/>
              </a:lnSpc>
              <a:spcBef>
                <a:spcPts val="1950"/>
              </a:spcBef>
              <a:spcAft>
                <a:spcPts val="0"/>
              </a:spcAft>
              <a:buClr>
                <a:srgbClr val="D12477"/>
              </a:buClr>
              <a:buSzPct val="150000"/>
              <a:buNone/>
            </a:pPr>
            <a:endParaRPr sz="24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E102F43F-27CA-C4CE-4DB0-6AE2CBBE6D15}"/>
              </a:ext>
            </a:extLst>
          </p:cNvPr>
          <p:cNvSpPr txBox="1">
            <a:spLocks/>
          </p:cNvSpPr>
          <p:nvPr/>
        </p:nvSpPr>
        <p:spPr>
          <a:xfrm>
            <a:off x="628650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Objetivos</a:t>
            </a:r>
            <a:r>
              <a:rPr lang="en-US" sz="2400" dirty="0"/>
              <a:t> de </a:t>
            </a:r>
            <a:r>
              <a:rPr lang="en-US" sz="2400" dirty="0" err="1"/>
              <a:t>aprendizagem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4"/>
          <p:cNvSpPr txBox="1">
            <a:spLocks noGrp="1"/>
          </p:cNvSpPr>
          <p:nvPr>
            <p:ph type="title"/>
          </p:nvPr>
        </p:nvSpPr>
        <p:spPr>
          <a:xfrm>
            <a:off x="1122692" y="1370032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</a:pPr>
            <a:r>
              <a:rPr lang="en-US"/>
              <a:t>Tópicos</a:t>
            </a:r>
            <a:endParaRPr/>
          </a:p>
        </p:txBody>
      </p:sp>
      <p:sp>
        <p:nvSpPr>
          <p:cNvPr id="174" name="Google Shape;174;p4"/>
          <p:cNvSpPr txBox="1">
            <a:spLocks noGrp="1"/>
          </p:cNvSpPr>
          <p:nvPr>
            <p:ph type="body" idx="1"/>
          </p:nvPr>
        </p:nvSpPr>
        <p:spPr>
          <a:xfrm>
            <a:off x="3985907" y="1299094"/>
            <a:ext cx="4606283" cy="22928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dirty="0" err="1"/>
              <a:t>Estratégia</a:t>
            </a:r>
            <a:r>
              <a:rPr lang="en-US" sz="1800" dirty="0"/>
              <a:t> de </a:t>
            </a:r>
            <a:r>
              <a:rPr lang="en-US" sz="1800" dirty="0" err="1"/>
              <a:t>criação</a:t>
            </a:r>
            <a:r>
              <a:rPr lang="en-US" sz="1800" dirty="0"/>
              <a:t> de </a:t>
            </a:r>
            <a:r>
              <a:rPr lang="en-US" sz="1800" dirty="0" err="1"/>
              <a:t>ligações</a:t>
            </a:r>
            <a:endParaRPr lang="en-US" sz="1800" dirty="0"/>
          </a:p>
          <a:p>
            <a:pPr marL="385763" lvl="0" indent="-38576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endParaRPr dirty="0"/>
          </a:p>
          <a:p>
            <a:pPr marL="385763" lvl="0" indent="-385763" algn="l" rtl="0">
              <a:lnSpc>
                <a:spcPct val="15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Char char="•"/>
            </a:pPr>
            <a:r>
              <a:rPr lang="en-US" sz="1800" dirty="0"/>
              <a:t>Redes </a:t>
            </a:r>
            <a:r>
              <a:rPr lang="en-US" sz="1800" dirty="0" err="1"/>
              <a:t>sociais</a:t>
            </a:r>
            <a:r>
              <a:rPr lang="en-US" sz="1800" dirty="0"/>
              <a:t> para </a:t>
            </a:r>
            <a:r>
              <a:rPr lang="en-US" sz="1800" dirty="0" err="1"/>
              <a:t>amplificar</a:t>
            </a:r>
            <a:r>
              <a:rPr lang="en-US" sz="1800" dirty="0"/>
              <a:t> a </a:t>
            </a:r>
            <a:r>
              <a:rPr lang="en-US" sz="1800" dirty="0" err="1"/>
              <a:t>estratégia</a:t>
            </a:r>
            <a:r>
              <a:rPr lang="en-US" sz="1800" dirty="0"/>
              <a:t> de SEO</a:t>
            </a:r>
            <a:endParaRPr dirty="0"/>
          </a:p>
          <a:p>
            <a:pPr marL="385763" lvl="0" indent="-242888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None/>
            </a:pPr>
            <a:endParaRPr sz="1800" dirty="0">
              <a:solidFill>
                <a:srgbClr val="FFFFFF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385763" lvl="0" indent="-242888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250"/>
              <a:buFont typeface="Arial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5"/>
          <p:cNvSpPr txBox="1"/>
          <p:nvPr/>
        </p:nvSpPr>
        <p:spPr>
          <a:xfrm>
            <a:off x="0" y="847315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"A melhor fonte de um link é um site que seja considerado de autoridade e relevante para o seu site."</a:t>
            </a:r>
            <a:endParaRPr/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endParaRPr sz="28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                                              Helen Pollitt</a:t>
            </a:r>
            <a:endParaRPr sz="2800" b="0" i="1" u="none" strike="noStrike" cap="none">
              <a:solidFill>
                <a:schemeClr val="lt1"/>
              </a:solidFill>
              <a:latin typeface="Dancing Script"/>
              <a:ea typeface="Dancing Script"/>
              <a:cs typeface="Dancing Script"/>
              <a:sym typeface="Dancing Scrip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6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6"/>
          <p:cNvSpPr txBox="1"/>
          <p:nvPr/>
        </p:nvSpPr>
        <p:spPr>
          <a:xfrm>
            <a:off x="675150" y="1849533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 de criação de ligações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7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7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3" name="Google Shape;193;p7"/>
          <p:cNvSpPr txBox="1">
            <a:spLocks noGrp="1"/>
          </p:cNvSpPr>
          <p:nvPr>
            <p:ph type="body" idx="1"/>
          </p:nvPr>
        </p:nvSpPr>
        <p:spPr>
          <a:xfrm>
            <a:off x="701703" y="1181639"/>
            <a:ext cx="7886700" cy="3948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285750" lvl="0" indent="-285750" algn="l" rt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D12477"/>
              </a:buClr>
              <a:buSzPts val="3150"/>
              <a:buFont typeface="Arial"/>
              <a:buChar char="•"/>
            </a:pPr>
            <a:r>
              <a:rPr lang="en-US" sz="2000" dirty="0"/>
              <a:t>Link building é o </a:t>
            </a:r>
            <a:r>
              <a:rPr lang="en-US" sz="2000" dirty="0" err="1"/>
              <a:t>processo</a:t>
            </a:r>
            <a:r>
              <a:rPr lang="en-US" sz="2000" dirty="0"/>
              <a:t> de </a:t>
            </a:r>
            <a:r>
              <a:rPr lang="en-US" sz="2000" dirty="0" err="1"/>
              <a:t>aquisição</a:t>
            </a:r>
            <a:r>
              <a:rPr lang="en-US" sz="2000" dirty="0"/>
              <a:t> de </a:t>
            </a:r>
            <a:r>
              <a:rPr lang="en-US" sz="2000" dirty="0" err="1"/>
              <a:t>hiperligações</a:t>
            </a:r>
            <a:r>
              <a:rPr lang="en-US" sz="2000" dirty="0"/>
              <a:t> de outros sites para o </a:t>
            </a:r>
            <a:r>
              <a:rPr lang="en-US" sz="2000" dirty="0" err="1"/>
              <a:t>seu</a:t>
            </a:r>
            <a:r>
              <a:rPr lang="en-US" sz="2000" dirty="0"/>
              <a:t>. </a:t>
            </a:r>
            <a:endParaRPr sz="200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D12477"/>
              </a:buClr>
              <a:buSzPts val="3150"/>
              <a:buFont typeface="Arial"/>
              <a:buChar char="•"/>
            </a:pPr>
            <a:r>
              <a:rPr lang="en-US" sz="2000" dirty="0"/>
              <a:t>A </a:t>
            </a:r>
            <a:r>
              <a:rPr lang="en-US" sz="2000" dirty="0" err="1"/>
              <a:t>construção</a:t>
            </a:r>
            <a:r>
              <a:rPr lang="en-US" sz="2000" dirty="0"/>
              <a:t> de </a:t>
            </a:r>
            <a:r>
              <a:rPr lang="en-US" sz="2000" dirty="0" err="1"/>
              <a:t>ligações</a:t>
            </a:r>
            <a:r>
              <a:rPr lang="en-US" sz="2000" dirty="0"/>
              <a:t> é </a:t>
            </a:r>
            <a:r>
              <a:rPr lang="en-US" sz="2000" dirty="0" err="1"/>
              <a:t>uma</a:t>
            </a:r>
            <a:r>
              <a:rPr lang="en-US" sz="2000" dirty="0"/>
              <a:t> </a:t>
            </a:r>
            <a:r>
              <a:rPr lang="en-US" sz="2000" dirty="0" err="1"/>
              <a:t>parte</a:t>
            </a:r>
            <a:r>
              <a:rPr lang="en-US" sz="2000" dirty="0"/>
              <a:t> </a:t>
            </a:r>
            <a:r>
              <a:rPr lang="en-US" sz="2000" dirty="0" err="1"/>
              <a:t>importante</a:t>
            </a:r>
            <a:r>
              <a:rPr lang="en-US" sz="2000" dirty="0"/>
              <a:t> da </a:t>
            </a:r>
            <a:r>
              <a:rPr lang="en-US" sz="2000" dirty="0" err="1"/>
              <a:t>otimização</a:t>
            </a:r>
            <a:r>
              <a:rPr lang="en-US" sz="2000" dirty="0"/>
              <a:t> para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procura</a:t>
            </a:r>
            <a:r>
              <a:rPr lang="en-US" sz="2000" dirty="0"/>
              <a:t> (SEO) </a:t>
            </a:r>
            <a:r>
              <a:rPr lang="en-US" sz="2000" dirty="0" err="1"/>
              <a:t>porque</a:t>
            </a:r>
            <a:r>
              <a:rPr lang="en-US" sz="2000" dirty="0"/>
              <a:t> </a:t>
            </a:r>
            <a:r>
              <a:rPr lang="en-US" sz="2000" dirty="0" err="1"/>
              <a:t>os</a:t>
            </a:r>
            <a:r>
              <a:rPr lang="en-US" sz="2000" dirty="0"/>
              <a:t> </a:t>
            </a:r>
            <a:r>
              <a:rPr lang="en-US" sz="2000" dirty="0" err="1"/>
              <a:t>motores</a:t>
            </a:r>
            <a:r>
              <a:rPr lang="en-US" sz="2000" dirty="0"/>
              <a:t> de </a:t>
            </a:r>
            <a:r>
              <a:rPr lang="en-US" sz="2000" dirty="0" err="1"/>
              <a:t>procura</a:t>
            </a:r>
            <a:r>
              <a:rPr lang="en-US" sz="2000" dirty="0"/>
              <a:t> </a:t>
            </a:r>
            <a:r>
              <a:rPr lang="en-US" sz="2000" dirty="0" err="1"/>
              <a:t>utilizam</a:t>
            </a:r>
            <a:r>
              <a:rPr lang="en-US" sz="2000" dirty="0"/>
              <a:t> as </a:t>
            </a:r>
            <a:r>
              <a:rPr lang="en-US" sz="2000" dirty="0" err="1"/>
              <a:t>ligações</a:t>
            </a:r>
            <a:r>
              <a:rPr lang="en-US" sz="2000" dirty="0"/>
              <a:t> para </a:t>
            </a:r>
            <a:r>
              <a:rPr lang="en-US" sz="2000" dirty="0" err="1"/>
              <a:t>descobrir</a:t>
            </a:r>
            <a:r>
              <a:rPr lang="en-US" sz="2000" dirty="0"/>
              <a:t> </a:t>
            </a:r>
            <a:r>
              <a:rPr lang="en-US" sz="2000" dirty="0" err="1"/>
              <a:t>novas</a:t>
            </a:r>
            <a:r>
              <a:rPr lang="en-US" sz="2000" dirty="0"/>
              <a:t> </a:t>
            </a:r>
            <a:r>
              <a:rPr lang="en-US" sz="2000" dirty="0" err="1"/>
              <a:t>páginas</a:t>
            </a:r>
            <a:r>
              <a:rPr lang="en-US" sz="2000" dirty="0"/>
              <a:t> Web e para </a:t>
            </a:r>
            <a:r>
              <a:rPr lang="en-US" sz="2000" dirty="0" err="1"/>
              <a:t>compreender</a:t>
            </a:r>
            <a:r>
              <a:rPr lang="en-US" sz="2000" dirty="0"/>
              <a:t> </a:t>
            </a:r>
            <a:r>
              <a:rPr lang="en-US" sz="2000" dirty="0" err="1"/>
              <a:t>como</a:t>
            </a:r>
            <a:r>
              <a:rPr lang="en-US" sz="2000" dirty="0"/>
              <a:t> as </a:t>
            </a:r>
            <a:r>
              <a:rPr lang="en-US" sz="2000" dirty="0" err="1"/>
              <a:t>páginas</a:t>
            </a:r>
            <a:r>
              <a:rPr lang="en-US" sz="2000" dirty="0"/>
              <a:t> </a:t>
            </a:r>
            <a:r>
              <a:rPr lang="en-US" sz="2000" dirty="0" err="1"/>
              <a:t>estão</a:t>
            </a:r>
            <a:r>
              <a:rPr lang="en-US" sz="2000" dirty="0"/>
              <a:t> </a:t>
            </a:r>
            <a:r>
              <a:rPr lang="en-US" sz="2000" dirty="0" err="1"/>
              <a:t>relacionadas</a:t>
            </a:r>
            <a:r>
              <a:rPr lang="en-US" sz="2000" dirty="0"/>
              <a:t> entre </a:t>
            </a:r>
            <a:r>
              <a:rPr lang="en-US" sz="2000" dirty="0" err="1"/>
              <a:t>si</a:t>
            </a:r>
            <a:r>
              <a:rPr lang="en-US" sz="2000" dirty="0"/>
              <a:t> e com o resto da Web.</a:t>
            </a:r>
            <a:endParaRPr sz="2000" dirty="0"/>
          </a:p>
          <a:p>
            <a:pPr marL="285750" lvl="0" indent="-285750" algn="l" rtl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D12477"/>
              </a:buClr>
              <a:buSzPts val="3150"/>
              <a:buFont typeface="Arial"/>
              <a:buChar char="•"/>
            </a:pPr>
            <a:r>
              <a:rPr lang="en-US" sz="2000" dirty="0"/>
              <a:t>Uma </a:t>
            </a:r>
            <a:r>
              <a:rPr lang="en-US" sz="2000" dirty="0" err="1"/>
              <a:t>estratégia</a:t>
            </a:r>
            <a:r>
              <a:rPr lang="en-US" sz="2000" dirty="0"/>
              <a:t> de </a:t>
            </a:r>
            <a:r>
              <a:rPr lang="en-US" sz="2000" dirty="0" err="1"/>
              <a:t>construção</a:t>
            </a:r>
            <a:r>
              <a:rPr lang="en-US" sz="2000" dirty="0"/>
              <a:t> de </a:t>
            </a:r>
            <a:r>
              <a:rPr lang="en-US" sz="2000" dirty="0" err="1"/>
              <a:t>ligações</a:t>
            </a:r>
            <a:r>
              <a:rPr lang="en-US" sz="2000" dirty="0"/>
              <a:t> é um plano para </a:t>
            </a:r>
            <a:r>
              <a:rPr lang="en-US" sz="2000" dirty="0" err="1"/>
              <a:t>adquirir</a:t>
            </a:r>
            <a:r>
              <a:rPr lang="en-US" sz="2000" dirty="0"/>
              <a:t> </a:t>
            </a:r>
            <a:r>
              <a:rPr lang="en-US" sz="2000" dirty="0" err="1"/>
              <a:t>ligações</a:t>
            </a:r>
            <a:r>
              <a:rPr lang="en-US" sz="2000" dirty="0"/>
              <a:t> para o </a:t>
            </a:r>
            <a:r>
              <a:rPr lang="en-US" sz="2000" dirty="0" err="1"/>
              <a:t>seu</a:t>
            </a:r>
            <a:r>
              <a:rPr lang="en-US" sz="2000" dirty="0"/>
              <a:t> </a:t>
            </a:r>
            <a:r>
              <a:rPr lang="en-US" sz="2000" dirty="0" err="1"/>
              <a:t>sítio</a:t>
            </a:r>
            <a:r>
              <a:rPr lang="en-US" sz="2000" dirty="0"/>
              <a:t> Web a </a:t>
            </a:r>
            <a:r>
              <a:rPr lang="en-US" sz="2000" dirty="0" err="1"/>
              <a:t>partir</a:t>
            </a:r>
            <a:r>
              <a:rPr lang="en-US" sz="2000" dirty="0"/>
              <a:t> de outros </a:t>
            </a:r>
            <a:r>
              <a:rPr lang="en-US" sz="2000" dirty="0" err="1"/>
              <a:t>sítios</a:t>
            </a:r>
            <a:r>
              <a:rPr lang="en-US" sz="2000" dirty="0"/>
              <a:t> Web.</a:t>
            </a:r>
            <a:endParaRPr sz="200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007AEBA5-2BB5-0512-2B25-F62FFEFA780B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Estratégia</a:t>
            </a:r>
            <a:r>
              <a:rPr lang="en-US" sz="2400" dirty="0"/>
              <a:t> de </a:t>
            </a:r>
            <a:r>
              <a:rPr lang="en-US" sz="2400" dirty="0" err="1"/>
              <a:t>criação</a:t>
            </a:r>
            <a:r>
              <a:rPr lang="en-US" sz="2400" dirty="0"/>
              <a:t> de </a:t>
            </a:r>
            <a:r>
              <a:rPr lang="en-US" sz="2400" dirty="0" err="1"/>
              <a:t>ligações</a:t>
            </a:r>
            <a:endParaRPr lang="en-US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8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8"/>
          <p:cNvSpPr txBox="1">
            <a:spLocks noGrp="1"/>
          </p:cNvSpPr>
          <p:nvPr>
            <p:ph type="body" idx="1"/>
          </p:nvPr>
        </p:nvSpPr>
        <p:spPr>
          <a:xfrm>
            <a:off x="628650" y="1100011"/>
            <a:ext cx="7886700" cy="3621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</a:pPr>
            <a:r>
              <a:rPr lang="en-US" sz="1800" dirty="0" err="1"/>
              <a:t>Existem</a:t>
            </a:r>
            <a:r>
              <a:rPr lang="en-US" sz="1800" dirty="0"/>
              <a:t> </a:t>
            </a:r>
            <a:r>
              <a:rPr lang="en-US" sz="1800" dirty="0" err="1"/>
              <a:t>muitas</a:t>
            </a:r>
            <a:r>
              <a:rPr lang="en-US" sz="1800" dirty="0"/>
              <a:t> </a:t>
            </a:r>
            <a:r>
              <a:rPr lang="en-US" sz="1800" dirty="0" err="1"/>
              <a:t>formas</a:t>
            </a:r>
            <a:r>
              <a:rPr lang="en-US" sz="1800" dirty="0"/>
              <a:t> de </a:t>
            </a:r>
            <a:r>
              <a:rPr lang="en-US" sz="1800" dirty="0" err="1"/>
              <a:t>construir</a:t>
            </a:r>
            <a:r>
              <a:rPr lang="en-US" sz="1800" dirty="0"/>
              <a:t> </a:t>
            </a:r>
            <a:r>
              <a:rPr lang="en-US" sz="1800" dirty="0" err="1"/>
              <a:t>ligações</a:t>
            </a:r>
            <a:r>
              <a:rPr lang="en-US" sz="1800" dirty="0"/>
              <a:t>, </a:t>
            </a:r>
            <a:r>
              <a:rPr lang="en-US" sz="1800" dirty="0" err="1"/>
              <a:t>algumas</a:t>
            </a:r>
            <a:r>
              <a:rPr lang="en-US" sz="1800" dirty="0"/>
              <a:t> das </a:t>
            </a:r>
            <a:r>
              <a:rPr lang="en-US" sz="1800" dirty="0" err="1"/>
              <a:t>quais</a:t>
            </a:r>
            <a:r>
              <a:rPr lang="en-US" sz="1800" dirty="0"/>
              <a:t> </a:t>
            </a:r>
            <a:r>
              <a:rPr lang="en-US" sz="1800" dirty="0" err="1"/>
              <a:t>incluem</a:t>
            </a:r>
            <a:r>
              <a:rPr lang="en-US" sz="1800" dirty="0"/>
              <a:t>: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60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dirty="0" err="1"/>
              <a:t>Criar</a:t>
            </a:r>
            <a:r>
              <a:rPr lang="en-US" sz="1800" dirty="0"/>
              <a:t> </a:t>
            </a:r>
            <a:r>
              <a:rPr lang="en-US" sz="1800" dirty="0" err="1"/>
              <a:t>conteúdo</a:t>
            </a:r>
            <a:r>
              <a:rPr lang="en-US" sz="1800" dirty="0"/>
              <a:t> de </a:t>
            </a:r>
            <a:r>
              <a:rPr lang="en-US" sz="1800" dirty="0" err="1"/>
              <a:t>alta</a:t>
            </a:r>
            <a:r>
              <a:rPr lang="en-US" sz="1800" dirty="0"/>
              <a:t> </a:t>
            </a:r>
            <a:r>
              <a:rPr lang="en-US" sz="1800" dirty="0" err="1"/>
              <a:t>qualidade</a:t>
            </a:r>
            <a:r>
              <a:rPr lang="en-US" sz="1800" dirty="0"/>
              <a:t> para o qual </a:t>
            </a:r>
            <a:r>
              <a:rPr lang="en-US" sz="1800" dirty="0" err="1"/>
              <a:t>outras</a:t>
            </a:r>
            <a:r>
              <a:rPr lang="en-US" sz="1800" dirty="0"/>
              <a:t> </a:t>
            </a:r>
            <a:r>
              <a:rPr lang="en-US" sz="1800" dirty="0" err="1"/>
              <a:t>pessoas</a:t>
            </a:r>
            <a:r>
              <a:rPr lang="en-US" sz="1800" dirty="0"/>
              <a:t> </a:t>
            </a:r>
            <a:r>
              <a:rPr lang="en-US" sz="1800" dirty="0" err="1"/>
              <a:t>queiram</a:t>
            </a:r>
            <a:r>
              <a:rPr lang="en-US" sz="1800" dirty="0"/>
              <a:t> </a:t>
            </a:r>
            <a:r>
              <a:rPr lang="en-US" sz="1800" dirty="0" err="1"/>
              <a:t>criar</a:t>
            </a:r>
            <a:r>
              <a:rPr lang="en-US" sz="1800" dirty="0"/>
              <a:t> </a:t>
            </a:r>
            <a:r>
              <a:rPr lang="en-US" sz="1800" dirty="0" err="1"/>
              <a:t>ligações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60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dirty="0" err="1"/>
              <a:t>Contactar</a:t>
            </a:r>
            <a:r>
              <a:rPr lang="en-US" sz="1800" dirty="0"/>
              <a:t> outros </a:t>
            </a:r>
            <a:r>
              <a:rPr lang="en-US" sz="1800" dirty="0" err="1"/>
              <a:t>proprietários</a:t>
            </a:r>
            <a:r>
              <a:rPr lang="en-US" sz="1800" dirty="0"/>
              <a:t> de </a:t>
            </a:r>
            <a:r>
              <a:rPr lang="en-US" sz="1800" dirty="0" err="1"/>
              <a:t>sítios</a:t>
            </a:r>
            <a:r>
              <a:rPr lang="en-US" sz="1800" dirty="0"/>
              <a:t> Web e </a:t>
            </a:r>
            <a:r>
              <a:rPr lang="en-US" sz="1800" dirty="0" err="1"/>
              <a:t>pedir</a:t>
            </a:r>
            <a:r>
              <a:rPr lang="en-US" sz="1800" dirty="0"/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ligação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60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dirty="0" err="1"/>
              <a:t>Participar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comunidades</a:t>
            </a:r>
            <a:r>
              <a:rPr lang="en-US" sz="1800" dirty="0"/>
              <a:t> e </a:t>
            </a:r>
            <a:r>
              <a:rPr lang="en-US" sz="1800" dirty="0" err="1"/>
              <a:t>fóruns</a:t>
            </a:r>
            <a:r>
              <a:rPr lang="en-US" sz="1800" dirty="0"/>
              <a:t> </a:t>
            </a:r>
            <a:r>
              <a:rPr lang="en-US" sz="1800" dirty="0" err="1"/>
              <a:t>em</a:t>
            </a:r>
            <a:r>
              <a:rPr lang="en-US" sz="1800" dirty="0"/>
              <a:t> </a:t>
            </a:r>
            <a:r>
              <a:rPr lang="en-US" sz="1800" dirty="0" err="1"/>
              <a:t>linha</a:t>
            </a:r>
            <a:r>
              <a:rPr lang="en-US" sz="1800" dirty="0"/>
              <a:t> e </a:t>
            </a:r>
            <a:r>
              <a:rPr lang="en-US" sz="1800" dirty="0" err="1"/>
              <a:t>incluir</a:t>
            </a:r>
            <a:r>
              <a:rPr lang="en-US" sz="1800" dirty="0"/>
              <a:t> </a:t>
            </a:r>
            <a:r>
              <a:rPr lang="en-US" sz="1800" dirty="0" err="1"/>
              <a:t>uma</a:t>
            </a:r>
            <a:r>
              <a:rPr lang="en-US" sz="1800" dirty="0"/>
              <a:t> </a:t>
            </a:r>
            <a:r>
              <a:rPr lang="en-US" sz="1800" dirty="0" err="1"/>
              <a:t>ligação</a:t>
            </a:r>
            <a:r>
              <a:rPr lang="en-US" sz="1800" dirty="0"/>
              <a:t> </a:t>
            </a:r>
            <a:r>
              <a:rPr lang="en-US" sz="1800" dirty="0" err="1"/>
              <a:t>ao</a:t>
            </a:r>
            <a:r>
              <a:rPr lang="en-US" sz="1800" dirty="0"/>
              <a:t> </a:t>
            </a:r>
            <a:r>
              <a:rPr lang="en-US" sz="1800" dirty="0" err="1"/>
              <a:t>sítio</a:t>
            </a:r>
            <a:r>
              <a:rPr lang="en-US" sz="1800" dirty="0"/>
              <a:t> Web</a:t>
            </a:r>
            <a:endParaRPr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 dirty="0" err="1"/>
              <a:t>Fornecer</a:t>
            </a:r>
            <a:r>
              <a:rPr lang="en-US" sz="1800" dirty="0"/>
              <a:t> </a:t>
            </a:r>
            <a:r>
              <a:rPr lang="en-US" sz="1800" dirty="0" err="1"/>
              <a:t>recursos</a:t>
            </a:r>
            <a:r>
              <a:rPr lang="en-US" sz="1800" dirty="0"/>
              <a:t> </a:t>
            </a:r>
            <a:r>
              <a:rPr lang="en-US" sz="1800" dirty="0" err="1"/>
              <a:t>valiosos</a:t>
            </a:r>
            <a:r>
              <a:rPr lang="en-US" sz="1800" dirty="0"/>
              <a:t>, tais </a:t>
            </a:r>
            <a:r>
              <a:rPr lang="en-US" sz="1800" dirty="0" err="1"/>
              <a:t>como</a:t>
            </a:r>
            <a:r>
              <a:rPr lang="en-US" sz="1800" dirty="0"/>
              <a:t> ferramentas </a:t>
            </a:r>
            <a:r>
              <a:rPr lang="en-US" sz="1800" dirty="0" err="1"/>
              <a:t>ou</a:t>
            </a:r>
            <a:r>
              <a:rPr lang="en-US" sz="1800" dirty="0"/>
              <a:t> </a:t>
            </a:r>
            <a:r>
              <a:rPr lang="en-US" sz="1800" dirty="0" err="1"/>
              <a:t>guias</a:t>
            </a:r>
            <a:r>
              <a:rPr lang="en-US" sz="1800" dirty="0"/>
              <a:t>, para </a:t>
            </a:r>
            <a:r>
              <a:rPr lang="en-US" sz="1800" dirty="0" err="1"/>
              <a:t>os</a:t>
            </a:r>
            <a:r>
              <a:rPr lang="en-US" sz="1800" dirty="0"/>
              <a:t> </a:t>
            </a:r>
            <a:r>
              <a:rPr lang="en-US" sz="1800" dirty="0" err="1"/>
              <a:t>quais</a:t>
            </a:r>
            <a:r>
              <a:rPr lang="en-US" sz="1800" dirty="0"/>
              <a:t> </a:t>
            </a:r>
            <a:r>
              <a:rPr lang="en-US" sz="1800" dirty="0" err="1"/>
              <a:t>outras</a:t>
            </a:r>
            <a:r>
              <a:rPr lang="en-US" sz="1800" dirty="0"/>
              <a:t> </a:t>
            </a:r>
            <a:r>
              <a:rPr lang="en-US" sz="1800" dirty="0" err="1"/>
              <a:t>pessoas</a:t>
            </a:r>
            <a:r>
              <a:rPr lang="en-US" sz="1800" dirty="0"/>
              <a:t> </a:t>
            </a:r>
            <a:r>
              <a:rPr lang="en-US" sz="1800" dirty="0" err="1"/>
              <a:t>quererão</a:t>
            </a:r>
            <a:r>
              <a:rPr lang="en-US" sz="1800" dirty="0"/>
              <a:t> </a:t>
            </a:r>
            <a:r>
              <a:rPr lang="en-US" sz="1800" dirty="0" err="1"/>
              <a:t>estabelecer</a:t>
            </a:r>
            <a:r>
              <a:rPr lang="en-US" sz="1800" dirty="0"/>
              <a:t> </a:t>
            </a:r>
            <a:r>
              <a:rPr lang="en-US" sz="1800" dirty="0" err="1"/>
              <a:t>ligações</a:t>
            </a:r>
            <a:endParaRPr dirty="0"/>
          </a:p>
          <a:p>
            <a:pPr marL="285750" lvl="0" indent="-15875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000"/>
              <a:buFont typeface="Arial"/>
              <a:buNone/>
            </a:pPr>
            <a:endParaRPr sz="1600" dirty="0"/>
          </a:p>
          <a:p>
            <a:pPr marL="0" lvl="0" indent="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600"/>
              <a:buNone/>
            </a:pPr>
            <a:endParaRPr sz="1600" dirty="0"/>
          </a:p>
        </p:txBody>
      </p:sp>
      <p:sp>
        <p:nvSpPr>
          <p:cNvPr id="7" name="Google Shape;210;p10">
            <a:extLst>
              <a:ext uri="{FF2B5EF4-FFF2-40B4-BE49-F238E27FC236}">
                <a16:creationId xmlns:a16="http://schemas.microsoft.com/office/drawing/2014/main" id="{10828AB9-A6F1-EBFA-E73E-69204007FEA7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 err="1"/>
              <a:t>Estratégia</a:t>
            </a:r>
            <a:r>
              <a:rPr lang="en-US" sz="2400" dirty="0"/>
              <a:t> de </a:t>
            </a:r>
            <a:r>
              <a:rPr lang="en-US" sz="2400" dirty="0" err="1"/>
              <a:t>criação</a:t>
            </a:r>
            <a:r>
              <a:rPr lang="en-US" sz="2400" dirty="0"/>
              <a:t> de </a:t>
            </a:r>
            <a:r>
              <a:rPr lang="en-US" sz="2400" dirty="0" err="1"/>
              <a:t>ligações</a:t>
            </a:r>
            <a:endParaRPr lang="en-US"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9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9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Clr>
                <a:schemeClr val="dk1"/>
              </a:buClr>
              <a:buSzPts val="1800"/>
              <a:buFont typeface="Calibri"/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9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209" name="Google Shape;209;p9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None/>
            </a:pPr>
            <a:r>
              <a:rPr lang="en-US" sz="2000" dirty="0" err="1"/>
              <a:t>Criar</a:t>
            </a:r>
            <a:r>
              <a:rPr lang="en-US" sz="2000" dirty="0"/>
              <a:t> </a:t>
            </a:r>
            <a:r>
              <a:rPr lang="en-US" sz="2000" dirty="0" err="1"/>
              <a:t>conteúdo</a:t>
            </a:r>
            <a:r>
              <a:rPr lang="en-US" sz="2000" dirty="0"/>
              <a:t> de </a:t>
            </a:r>
            <a:r>
              <a:rPr lang="en-US" sz="2000" dirty="0" err="1"/>
              <a:t>alta</a:t>
            </a:r>
            <a:r>
              <a:rPr lang="en-US" sz="2000" dirty="0"/>
              <a:t> </a:t>
            </a:r>
            <a:r>
              <a:rPr lang="en-US" sz="2000" dirty="0" err="1"/>
              <a:t>qualidade</a:t>
            </a:r>
            <a:r>
              <a:rPr lang="en-US" sz="2000" dirty="0"/>
              <a:t> num </a:t>
            </a:r>
            <a:r>
              <a:rPr lang="en-US" sz="2000" dirty="0" err="1"/>
              <a:t>sítio</a:t>
            </a:r>
            <a:r>
              <a:rPr lang="en-US" sz="2000" dirty="0"/>
              <a:t> Web, </a:t>
            </a:r>
            <a:r>
              <a:rPr lang="en-US" sz="2000" dirty="0" err="1"/>
              <a:t>como</a:t>
            </a:r>
            <a:r>
              <a:rPr lang="en-US" sz="2000" dirty="0"/>
              <a:t> </a:t>
            </a:r>
            <a:r>
              <a:rPr lang="en-US" sz="2000" dirty="0" err="1"/>
              <a:t>uma</a:t>
            </a:r>
            <a:r>
              <a:rPr lang="en-US" sz="2000" dirty="0"/>
              <a:t> </a:t>
            </a:r>
            <a:r>
              <a:rPr lang="en-US" sz="2000" dirty="0" err="1"/>
              <a:t>publicação</a:t>
            </a:r>
            <a:r>
              <a:rPr lang="en-US" sz="2000" dirty="0"/>
              <a:t> num </a:t>
            </a:r>
            <a:r>
              <a:rPr lang="en-US" sz="2000" dirty="0" err="1"/>
              <a:t>blogue</a:t>
            </a:r>
            <a:r>
              <a:rPr lang="en-US" sz="2000" dirty="0"/>
              <a:t> </a:t>
            </a:r>
            <a:r>
              <a:rPr lang="en-US" sz="2000" dirty="0" err="1"/>
              <a:t>ou</a:t>
            </a:r>
            <a:r>
              <a:rPr lang="en-US" sz="2000" dirty="0"/>
              <a:t> um </a:t>
            </a:r>
            <a:r>
              <a:rPr lang="en-US" sz="2000" dirty="0" err="1"/>
              <a:t>guia</a:t>
            </a:r>
            <a:r>
              <a:rPr lang="en-US" sz="2000" dirty="0"/>
              <a:t> </a:t>
            </a:r>
            <a:r>
              <a:rPr lang="en-US" sz="2000" dirty="0" err="1"/>
              <a:t>informativo</a:t>
            </a:r>
            <a:r>
              <a:rPr lang="en-US" sz="2000" dirty="0"/>
              <a:t>, e </a:t>
            </a:r>
            <a:r>
              <a:rPr lang="en-US" sz="2000" dirty="0" err="1"/>
              <a:t>depois</a:t>
            </a:r>
            <a:r>
              <a:rPr lang="en-US" sz="2000" dirty="0"/>
              <a:t> </a:t>
            </a:r>
            <a:r>
              <a:rPr lang="en-US" sz="2000" dirty="0" err="1"/>
              <a:t>contactar</a:t>
            </a:r>
            <a:r>
              <a:rPr lang="en-US" sz="2000" dirty="0"/>
              <a:t> outros </a:t>
            </a:r>
            <a:r>
              <a:rPr lang="en-US" sz="2000" dirty="0" err="1"/>
              <a:t>sítios</a:t>
            </a:r>
            <a:r>
              <a:rPr lang="en-US" sz="2000" dirty="0"/>
              <a:t> Web do </a:t>
            </a:r>
            <a:r>
              <a:rPr lang="en-US" sz="2000" dirty="0" err="1"/>
              <a:t>mesmo</a:t>
            </a:r>
            <a:r>
              <a:rPr lang="en-US" sz="2000" dirty="0"/>
              <a:t> sector </a:t>
            </a:r>
            <a:r>
              <a:rPr lang="en-US" sz="2000" dirty="0" err="1"/>
              <a:t>ou</a:t>
            </a:r>
            <a:r>
              <a:rPr lang="en-US" sz="2000" dirty="0"/>
              <a:t> </a:t>
            </a:r>
            <a:r>
              <a:rPr lang="en-US" sz="2000" dirty="0" err="1"/>
              <a:t>nicho</a:t>
            </a:r>
            <a:r>
              <a:rPr lang="en-US" sz="2000" dirty="0"/>
              <a:t> para </a:t>
            </a:r>
            <a:r>
              <a:rPr lang="en-US" sz="2000" dirty="0" err="1"/>
              <a:t>perguntar</a:t>
            </a:r>
            <a:r>
              <a:rPr lang="en-US" sz="2000" dirty="0"/>
              <a:t> se </a:t>
            </a:r>
            <a:r>
              <a:rPr lang="en-US" sz="2000" dirty="0" err="1"/>
              <a:t>estariam</a:t>
            </a:r>
            <a:r>
              <a:rPr lang="en-US" sz="2000" dirty="0"/>
              <a:t> </a:t>
            </a:r>
            <a:r>
              <a:rPr lang="en-US" sz="2000" dirty="0" err="1"/>
              <a:t>dispostos</a:t>
            </a:r>
            <a:r>
              <a:rPr lang="en-US" sz="2000" dirty="0"/>
              <a:t> a </a:t>
            </a:r>
            <a:r>
              <a:rPr lang="en-US" sz="2000" dirty="0" err="1"/>
              <a:t>criar</a:t>
            </a:r>
            <a:r>
              <a:rPr lang="en-US" sz="2000" dirty="0"/>
              <a:t> </a:t>
            </a:r>
            <a:r>
              <a:rPr lang="en-US" sz="2000" dirty="0" err="1"/>
              <a:t>uma</a:t>
            </a:r>
            <a:r>
              <a:rPr lang="en-US" sz="2000" dirty="0"/>
              <a:t> </a:t>
            </a:r>
            <a:r>
              <a:rPr lang="en-US" sz="2000" dirty="0" err="1"/>
              <a:t>hiperligação</a:t>
            </a:r>
            <a:r>
              <a:rPr lang="en-US" sz="2000" dirty="0"/>
              <a:t> para o </a:t>
            </a:r>
            <a:r>
              <a:rPr lang="en-US" sz="2000" dirty="0" err="1"/>
              <a:t>conteúdo</a:t>
            </a:r>
            <a:r>
              <a:rPr lang="en-US" sz="2000" dirty="0"/>
              <a:t> é um </a:t>
            </a:r>
            <a:r>
              <a:rPr lang="en-US" sz="2000" dirty="0" err="1"/>
              <a:t>exemplo</a:t>
            </a:r>
            <a:r>
              <a:rPr lang="en-US" sz="2000" dirty="0"/>
              <a:t> de </a:t>
            </a:r>
            <a:r>
              <a:rPr lang="en-US" sz="2000" dirty="0" err="1"/>
              <a:t>construção</a:t>
            </a:r>
            <a:r>
              <a:rPr lang="en-US" sz="2000" dirty="0"/>
              <a:t> de </a:t>
            </a:r>
            <a:r>
              <a:rPr lang="en-US" sz="2000" dirty="0" err="1"/>
              <a:t>hiperligações</a:t>
            </a:r>
            <a:r>
              <a:rPr lang="en-US" sz="2000" dirty="0"/>
              <a:t>. </a:t>
            </a:r>
            <a:r>
              <a:rPr lang="en-US" sz="2000" dirty="0" err="1"/>
              <a:t>Faça</a:t>
            </a:r>
            <a:r>
              <a:rPr lang="en-US" sz="2000" dirty="0"/>
              <a:t> </a:t>
            </a:r>
            <a:r>
              <a:rPr lang="en-US" sz="2000" dirty="0" err="1"/>
              <a:t>uma</a:t>
            </a:r>
            <a:r>
              <a:rPr lang="en-US" sz="2000" dirty="0"/>
              <a:t> </a:t>
            </a:r>
            <a:r>
              <a:rPr lang="en-US" sz="2000" dirty="0" err="1"/>
              <a:t>observação</a:t>
            </a:r>
            <a:r>
              <a:rPr lang="en-US" sz="2000" dirty="0"/>
              <a:t> </a:t>
            </a:r>
            <a:r>
              <a:rPr lang="en-US" sz="2000" dirty="0" err="1"/>
              <a:t>adicional</a:t>
            </a:r>
            <a:r>
              <a:rPr lang="en-US" sz="2000" dirty="0"/>
              <a:t>.</a:t>
            </a:r>
            <a:endParaRPr sz="2000" dirty="0"/>
          </a:p>
          <a:p>
            <a:pPr marL="285750" lvl="0" indent="-17145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endParaRPr sz="1800"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1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2540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Calibri"/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0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781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avaliação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3200"/>
              <a:buNone/>
            </a:pPr>
            <a:endParaRPr sz="3200" dirty="0"/>
          </a:p>
        </p:txBody>
      </p:sp>
      <p:sp>
        <p:nvSpPr>
          <p:cNvPr id="217" name="Google Shape;217;p10"/>
          <p:cNvSpPr txBox="1">
            <a:spLocks noGrp="1"/>
          </p:cNvSpPr>
          <p:nvPr>
            <p:ph type="body" idx="2"/>
          </p:nvPr>
        </p:nvSpPr>
        <p:spPr>
          <a:xfrm>
            <a:off x="840573" y="718550"/>
            <a:ext cx="7971300" cy="283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400"/>
              <a:t>Comece por criar uma folha de cálculo para acompanhar o seu progresso. Pode utilizar a folha de cálculo para acompanhar os sítios Web que contacta, o estado da sua divulgação e as ligações que adquiriu.</a:t>
            </a:r>
            <a:br>
              <a:rPr lang="en-US" sz="1400"/>
            </a:br>
            <a:endParaRPr sz="140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400"/>
              <a:t>Pesquise potenciais parceiros de ligação, procurando sítios Web relevantes no seu sector ou nicho. Procure sítios com uma boa reputação e que produzam conteúdos de alta qualidade.</a:t>
            </a:r>
            <a:br>
              <a:rPr lang="en-US" sz="1400"/>
            </a:br>
            <a:endParaRPr sz="140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400"/>
              <a:t>Utilize ferramentas como Moz, Ahrefs, Majestic, SEMRush, para verificar a autoridade do domínio e da página e também para encontrar os backlinks dos seus concorrentes.</a:t>
            </a:r>
            <a:br>
              <a:rPr lang="en-US" sz="1400"/>
            </a:br>
            <a:endParaRPr sz="140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400"/>
              <a:t>Utilize estes sítios para encontrar as informações de contacto dos proprietários ou editores do sítio Web. Também pode utilizar ferramentas como Hunter.io para encontrar os endereços electrónicos do pessoal-chave.</a:t>
            </a:r>
            <a:br>
              <a:rPr lang="en-US" sz="1400"/>
            </a:br>
            <a:endParaRPr sz="1400"/>
          </a:p>
          <a:p>
            <a:pPr marL="342900" lvl="0" indent="-3429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400"/>
              <a:t>Elabore um e-mail personalizado para enviar ao proprietário ou editor de cada site. No e-mail, explique quem é, o objetivo do seu Web site e por que razão acredita que o conteúdo que criou seria adequado para o público deles.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D12477"/>
              </a:buClr>
              <a:buSzPts val="1500"/>
              <a:buNone/>
            </a:pP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1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11"/>
          <p:cNvSpPr txBox="1"/>
          <p:nvPr/>
        </p:nvSpPr>
        <p:spPr>
          <a:xfrm>
            <a:off x="675150" y="1668254"/>
            <a:ext cx="7793700" cy="7588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Redes sociais para amplificar a estratégia de SEO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1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9" name="Google Shape;229;p12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2"/>
          <p:cNvSpPr txBox="1">
            <a:spLocks noGrp="1"/>
          </p:cNvSpPr>
          <p:nvPr>
            <p:ph type="body" idx="1"/>
          </p:nvPr>
        </p:nvSpPr>
        <p:spPr>
          <a:xfrm>
            <a:off x="628650" y="937902"/>
            <a:ext cx="7886700" cy="33752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400"/>
              <a:buNone/>
            </a:pPr>
            <a:r>
              <a:rPr lang="en-US" sz="1200" dirty="0"/>
              <a:t>As redes </a:t>
            </a:r>
            <a:r>
              <a:rPr lang="en-US" sz="1200" dirty="0" err="1"/>
              <a:t>sociais</a:t>
            </a:r>
            <a:r>
              <a:rPr lang="en-US" sz="1200" dirty="0"/>
              <a:t> </a:t>
            </a:r>
            <a:r>
              <a:rPr lang="en-US" sz="1200" dirty="0" err="1"/>
              <a:t>podem</a:t>
            </a:r>
            <a:r>
              <a:rPr lang="en-US" sz="1200" dirty="0"/>
              <a:t> ser </a:t>
            </a:r>
            <a:r>
              <a:rPr lang="en-US" sz="1200" dirty="0" err="1"/>
              <a:t>utilizadas</a:t>
            </a:r>
            <a:r>
              <a:rPr lang="en-US" sz="1200" dirty="0"/>
              <a:t> para </a:t>
            </a:r>
            <a:r>
              <a:rPr lang="en-US" sz="1200" dirty="0" err="1"/>
              <a:t>amplificar</a:t>
            </a:r>
            <a:r>
              <a:rPr lang="en-US" sz="1200" dirty="0"/>
              <a:t> </a:t>
            </a:r>
            <a:r>
              <a:rPr lang="en-US" sz="1200" dirty="0" err="1"/>
              <a:t>uma</a:t>
            </a:r>
            <a:r>
              <a:rPr lang="en-US" sz="1200" dirty="0"/>
              <a:t> </a:t>
            </a:r>
            <a:r>
              <a:rPr lang="en-US" sz="1200" dirty="0" err="1"/>
              <a:t>estratégia</a:t>
            </a:r>
            <a:r>
              <a:rPr lang="en-US" sz="1200" dirty="0"/>
              <a:t> de SEO e </a:t>
            </a:r>
            <a:r>
              <a:rPr lang="en-US" sz="1200" dirty="0" err="1"/>
              <a:t>existem</a:t>
            </a:r>
            <a:r>
              <a:rPr lang="en-US" sz="1200" dirty="0"/>
              <a:t> </a:t>
            </a:r>
            <a:r>
              <a:rPr lang="en-US" sz="1200" dirty="0" err="1"/>
              <a:t>várias</a:t>
            </a:r>
            <a:r>
              <a:rPr lang="en-US" sz="1200" dirty="0"/>
              <a:t> </a:t>
            </a:r>
            <a:r>
              <a:rPr lang="en-US" sz="1200" dirty="0" err="1"/>
              <a:t>formas</a:t>
            </a:r>
            <a:r>
              <a:rPr lang="en-US" sz="1200" dirty="0"/>
              <a:t> de as redes </a:t>
            </a:r>
            <a:r>
              <a:rPr lang="en-US" sz="1200" dirty="0" err="1"/>
              <a:t>sociais</a:t>
            </a:r>
            <a:r>
              <a:rPr lang="en-US" sz="1200" dirty="0"/>
              <a:t> </a:t>
            </a:r>
            <a:r>
              <a:rPr lang="en-US" sz="1200" dirty="0" err="1"/>
              <a:t>ajudarem</a:t>
            </a:r>
            <a:r>
              <a:rPr lang="en-US" sz="1200" dirty="0"/>
              <a:t> a </a:t>
            </a:r>
            <a:r>
              <a:rPr lang="en-US" sz="1200" dirty="0" err="1"/>
              <a:t>melhorar</a:t>
            </a:r>
            <a:r>
              <a:rPr lang="en-US" sz="1200" dirty="0"/>
              <a:t> a </a:t>
            </a:r>
            <a:r>
              <a:rPr lang="en-US" sz="1200" dirty="0" err="1"/>
              <a:t>classificação</a:t>
            </a:r>
            <a:r>
              <a:rPr lang="en-US" sz="1200" dirty="0"/>
              <a:t> de um </a:t>
            </a:r>
            <a:r>
              <a:rPr lang="en-US" sz="1200" dirty="0" err="1"/>
              <a:t>sítio</a:t>
            </a:r>
            <a:r>
              <a:rPr lang="en-US" sz="1200" dirty="0"/>
              <a:t> Web </a:t>
            </a:r>
            <a:r>
              <a:rPr lang="en-US" sz="1200" dirty="0" err="1"/>
              <a:t>nos</a:t>
            </a:r>
            <a:r>
              <a:rPr lang="en-US" sz="1200" dirty="0"/>
              <a:t> </a:t>
            </a:r>
            <a:r>
              <a:rPr lang="en-US" sz="1200" dirty="0" err="1"/>
              <a:t>motores</a:t>
            </a:r>
            <a:r>
              <a:rPr lang="en-US" sz="1200" dirty="0"/>
              <a:t> de </a:t>
            </a:r>
            <a:r>
              <a:rPr lang="en-US" sz="1200" dirty="0" err="1"/>
              <a:t>procura</a:t>
            </a:r>
            <a:r>
              <a:rPr lang="en-US" sz="1200" dirty="0"/>
              <a:t>: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200" dirty="0" err="1"/>
              <a:t>Sinais</a:t>
            </a:r>
            <a:r>
              <a:rPr lang="en-US" sz="1200" dirty="0"/>
              <a:t> </a:t>
            </a:r>
            <a:r>
              <a:rPr lang="en-US" sz="1200" dirty="0" err="1"/>
              <a:t>sociais</a:t>
            </a:r>
            <a:r>
              <a:rPr lang="en-US" sz="1200" dirty="0"/>
              <a:t>: A </a:t>
            </a:r>
            <a:r>
              <a:rPr lang="en-US" sz="1200" dirty="0" err="1"/>
              <a:t>atividade</a:t>
            </a:r>
            <a:r>
              <a:rPr lang="en-US" sz="1200" dirty="0"/>
              <a:t> </a:t>
            </a:r>
            <a:r>
              <a:rPr lang="en-US" sz="1200" dirty="0" err="1"/>
              <a:t>nas</a:t>
            </a:r>
            <a:r>
              <a:rPr lang="en-US" sz="1200" dirty="0"/>
              <a:t> redes </a:t>
            </a:r>
            <a:r>
              <a:rPr lang="en-US" sz="1200" dirty="0" err="1"/>
              <a:t>sociais</a:t>
            </a:r>
            <a:r>
              <a:rPr lang="en-US" sz="1200" dirty="0"/>
              <a:t>, </a:t>
            </a:r>
            <a:r>
              <a:rPr lang="en-US" sz="1200" dirty="0" err="1"/>
              <a:t>como</a:t>
            </a:r>
            <a:r>
              <a:rPr lang="en-US" sz="1200" dirty="0"/>
              <a:t> </a:t>
            </a:r>
            <a:r>
              <a:rPr lang="en-US" sz="1200" dirty="0" err="1"/>
              <a:t>partilhas</a:t>
            </a:r>
            <a:r>
              <a:rPr lang="en-US" sz="1200" dirty="0"/>
              <a:t>, </a:t>
            </a:r>
            <a:r>
              <a:rPr lang="en-US" sz="1200" dirty="0" err="1"/>
              <a:t>gostos</a:t>
            </a:r>
            <a:r>
              <a:rPr lang="en-US" sz="1200" dirty="0"/>
              <a:t> e </a:t>
            </a:r>
            <a:r>
              <a:rPr lang="en-US" sz="1200" dirty="0" err="1"/>
              <a:t>comentários</a:t>
            </a:r>
            <a:r>
              <a:rPr lang="en-US" sz="1200" dirty="0"/>
              <a:t>, </a:t>
            </a:r>
            <a:r>
              <a:rPr lang="en-US" sz="1200" dirty="0" err="1"/>
              <a:t>pode</a:t>
            </a:r>
            <a:r>
              <a:rPr lang="en-US" sz="1200" dirty="0"/>
              <a:t> </a:t>
            </a:r>
            <a:r>
              <a:rPr lang="en-US" sz="1200" dirty="0" err="1"/>
              <a:t>funcionar</a:t>
            </a:r>
            <a:r>
              <a:rPr lang="en-US" sz="1200" dirty="0"/>
              <a:t> </a:t>
            </a:r>
            <a:r>
              <a:rPr lang="en-US" sz="1200" dirty="0" err="1"/>
              <a:t>como</a:t>
            </a:r>
            <a:r>
              <a:rPr lang="en-US" sz="1200" dirty="0"/>
              <a:t> "</a:t>
            </a:r>
            <a:r>
              <a:rPr lang="en-US" sz="1200" dirty="0" err="1"/>
              <a:t>sinais</a:t>
            </a:r>
            <a:r>
              <a:rPr lang="en-US" sz="1200" dirty="0"/>
              <a:t> </a:t>
            </a:r>
            <a:r>
              <a:rPr lang="en-US" sz="1200" dirty="0" err="1"/>
              <a:t>sociais</a:t>
            </a:r>
            <a:r>
              <a:rPr lang="en-US" sz="1200" dirty="0"/>
              <a:t>" para </a:t>
            </a:r>
            <a:r>
              <a:rPr lang="en-US" sz="1200" dirty="0" err="1"/>
              <a:t>os</a:t>
            </a:r>
            <a:r>
              <a:rPr lang="en-US" sz="1200" dirty="0"/>
              <a:t> </a:t>
            </a:r>
            <a:r>
              <a:rPr lang="en-US" sz="1200" dirty="0" err="1"/>
              <a:t>motores</a:t>
            </a:r>
            <a:r>
              <a:rPr lang="en-US" sz="1200" dirty="0"/>
              <a:t> de </a:t>
            </a:r>
            <a:r>
              <a:rPr lang="en-US" sz="1200" dirty="0" err="1"/>
              <a:t>procura</a:t>
            </a:r>
            <a:r>
              <a:rPr lang="en-US" sz="1200" dirty="0"/>
              <a:t>, </a:t>
            </a:r>
            <a:r>
              <a:rPr lang="en-US" sz="1200" dirty="0" err="1"/>
              <a:t>indicando</a:t>
            </a:r>
            <a:r>
              <a:rPr lang="en-US" sz="1200" dirty="0"/>
              <a:t> que um </a:t>
            </a:r>
            <a:r>
              <a:rPr lang="en-US" sz="1200" dirty="0" err="1"/>
              <a:t>conteúdo</a:t>
            </a:r>
            <a:r>
              <a:rPr lang="en-US" sz="1200" dirty="0"/>
              <a:t> é </a:t>
            </a:r>
            <a:r>
              <a:rPr lang="en-US" sz="1200" dirty="0" err="1"/>
              <a:t>valioso</a:t>
            </a:r>
            <a:r>
              <a:rPr lang="en-US" sz="1200" dirty="0"/>
              <a:t> e </a:t>
            </a:r>
            <a:r>
              <a:rPr lang="en-US" sz="1200" dirty="0" err="1"/>
              <a:t>relevante</a:t>
            </a:r>
            <a:r>
              <a:rPr lang="en-US" sz="1200" dirty="0"/>
              <a:t>. </a:t>
            </a:r>
            <a:r>
              <a:rPr lang="en-US" sz="1200" dirty="0" err="1"/>
              <a:t>Isto</a:t>
            </a:r>
            <a:r>
              <a:rPr lang="en-US" sz="1200" dirty="0"/>
              <a:t> </a:t>
            </a:r>
            <a:r>
              <a:rPr lang="en-US" sz="1200" dirty="0" err="1"/>
              <a:t>pode</a:t>
            </a:r>
            <a:r>
              <a:rPr lang="en-US" sz="1200" dirty="0"/>
              <a:t> </a:t>
            </a:r>
            <a:r>
              <a:rPr lang="en-US" sz="1200" dirty="0" err="1"/>
              <a:t>ajudar</a:t>
            </a:r>
            <a:r>
              <a:rPr lang="en-US" sz="1200" dirty="0"/>
              <a:t> a </a:t>
            </a:r>
            <a:r>
              <a:rPr lang="en-US" sz="1200" dirty="0" err="1"/>
              <a:t>melhorar</a:t>
            </a:r>
            <a:r>
              <a:rPr lang="en-US" sz="1200" dirty="0"/>
              <a:t> as </a:t>
            </a:r>
            <a:r>
              <a:rPr lang="en-US" sz="1200" dirty="0" err="1"/>
              <a:t>classificações</a:t>
            </a:r>
            <a:r>
              <a:rPr lang="en-US" sz="1200" dirty="0"/>
              <a:t> do </a:t>
            </a:r>
            <a:r>
              <a:rPr lang="en-US" sz="1200" dirty="0" err="1"/>
              <a:t>conteúdo</a:t>
            </a:r>
            <a:r>
              <a:rPr lang="en-US" sz="1200" dirty="0"/>
              <a:t> </a:t>
            </a:r>
            <a:r>
              <a:rPr lang="en-US" sz="1200" dirty="0" err="1"/>
              <a:t>nos</a:t>
            </a:r>
            <a:r>
              <a:rPr lang="en-US" sz="1200" dirty="0"/>
              <a:t> </a:t>
            </a:r>
            <a:r>
              <a:rPr lang="en-US" sz="1200" dirty="0" err="1"/>
              <a:t>motores</a:t>
            </a:r>
            <a:r>
              <a:rPr lang="en-US" sz="1200" dirty="0"/>
              <a:t> de </a:t>
            </a:r>
            <a:r>
              <a:rPr lang="en-US" sz="1200" dirty="0" err="1"/>
              <a:t>pesquisaa</a:t>
            </a:r>
            <a:r>
              <a:rPr lang="en-US" sz="1200" dirty="0"/>
              <a:t>.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200" dirty="0"/>
              <a:t>Backlinks: As redes </a:t>
            </a:r>
            <a:r>
              <a:rPr lang="en-US" sz="1200" dirty="0" err="1"/>
              <a:t>sociais</a:t>
            </a:r>
            <a:r>
              <a:rPr lang="en-US" sz="1200" dirty="0"/>
              <a:t> </a:t>
            </a:r>
            <a:r>
              <a:rPr lang="en-US" sz="1200" dirty="0" err="1"/>
              <a:t>também</a:t>
            </a:r>
            <a:r>
              <a:rPr lang="en-US" sz="1200" dirty="0"/>
              <a:t> </a:t>
            </a:r>
            <a:r>
              <a:rPr lang="en-US" sz="1200" dirty="0" err="1"/>
              <a:t>podem</a:t>
            </a:r>
            <a:r>
              <a:rPr lang="en-US" sz="1200" dirty="0"/>
              <a:t> ser </a:t>
            </a:r>
            <a:r>
              <a:rPr lang="en-US" sz="1200" dirty="0" err="1"/>
              <a:t>uma</a:t>
            </a:r>
            <a:r>
              <a:rPr lang="en-US" sz="1200" dirty="0"/>
              <a:t> </a:t>
            </a:r>
            <a:r>
              <a:rPr lang="en-US" sz="1200" dirty="0" err="1"/>
              <a:t>fonte</a:t>
            </a:r>
            <a:r>
              <a:rPr lang="en-US" sz="1200" dirty="0"/>
              <a:t> de backlinks para um </a:t>
            </a:r>
            <a:r>
              <a:rPr lang="en-US" sz="1200" dirty="0" err="1"/>
              <a:t>sítio</a:t>
            </a:r>
            <a:r>
              <a:rPr lang="en-US" sz="1200" dirty="0"/>
              <a:t> Web. </a:t>
            </a:r>
            <a:r>
              <a:rPr lang="en-US" sz="1200" dirty="0" err="1"/>
              <a:t>Quando</a:t>
            </a:r>
            <a:r>
              <a:rPr lang="en-US" sz="1200" dirty="0"/>
              <a:t> um </a:t>
            </a:r>
            <a:r>
              <a:rPr lang="en-US" sz="1200" dirty="0" err="1"/>
              <a:t>conteúdo</a:t>
            </a:r>
            <a:r>
              <a:rPr lang="en-US" sz="1200" dirty="0"/>
              <a:t> é </a:t>
            </a:r>
            <a:r>
              <a:rPr lang="en-US" sz="1200" dirty="0" err="1"/>
              <a:t>partilhado</a:t>
            </a:r>
            <a:r>
              <a:rPr lang="en-US" sz="1200" dirty="0"/>
              <a:t> </a:t>
            </a:r>
            <a:r>
              <a:rPr lang="en-US" sz="1200" dirty="0" err="1"/>
              <a:t>nas</a:t>
            </a:r>
            <a:r>
              <a:rPr lang="en-US" sz="1200" dirty="0"/>
              <a:t> redes </a:t>
            </a:r>
            <a:r>
              <a:rPr lang="en-US" sz="1200" dirty="0" err="1"/>
              <a:t>sociais</a:t>
            </a:r>
            <a:r>
              <a:rPr lang="en-US" sz="1200" dirty="0"/>
              <a:t> e as </a:t>
            </a:r>
            <a:r>
              <a:rPr lang="en-US" sz="1200" dirty="0" err="1"/>
              <a:t>pessoas</a:t>
            </a:r>
            <a:r>
              <a:rPr lang="en-US" sz="1200" dirty="0"/>
              <a:t> </a:t>
            </a:r>
            <a:r>
              <a:rPr lang="en-US" sz="1200" dirty="0" err="1"/>
              <a:t>clicam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</a:t>
            </a:r>
            <a:r>
              <a:rPr lang="en-US" sz="1200" dirty="0" err="1"/>
              <a:t>hiperligação</a:t>
            </a:r>
            <a:r>
              <a:rPr lang="en-US" sz="1200" dirty="0"/>
              <a:t>, </a:t>
            </a:r>
            <a:r>
              <a:rPr lang="en-US" sz="1200" dirty="0" err="1"/>
              <a:t>isso</a:t>
            </a:r>
            <a:r>
              <a:rPr lang="en-US" sz="1200" dirty="0"/>
              <a:t> </a:t>
            </a:r>
            <a:r>
              <a:rPr lang="en-US" sz="1200" dirty="0" err="1"/>
              <a:t>pode</a:t>
            </a:r>
            <a:r>
              <a:rPr lang="en-US" sz="1200" dirty="0"/>
              <a:t> </a:t>
            </a:r>
            <a:r>
              <a:rPr lang="en-US" sz="1200" dirty="0" err="1"/>
              <a:t>gerar</a:t>
            </a:r>
            <a:r>
              <a:rPr lang="en-US" sz="1200" dirty="0"/>
              <a:t> </a:t>
            </a:r>
            <a:r>
              <a:rPr lang="en-US" sz="1200" dirty="0" err="1"/>
              <a:t>tráfego</a:t>
            </a:r>
            <a:r>
              <a:rPr lang="en-US" sz="1200" dirty="0"/>
              <a:t> para o </a:t>
            </a:r>
            <a:r>
              <a:rPr lang="en-US" sz="1200" dirty="0" err="1"/>
              <a:t>sítio</a:t>
            </a:r>
            <a:r>
              <a:rPr lang="en-US" sz="1200" dirty="0"/>
              <a:t> Web e </a:t>
            </a:r>
            <a:r>
              <a:rPr lang="en-US" sz="1200" dirty="0" err="1"/>
              <a:t>também</a:t>
            </a:r>
            <a:r>
              <a:rPr lang="en-US" sz="1200" dirty="0"/>
              <a:t> </a:t>
            </a:r>
            <a:r>
              <a:rPr lang="en-US" sz="1200" dirty="0" err="1"/>
              <a:t>criar</a:t>
            </a:r>
            <a:r>
              <a:rPr lang="en-US" sz="1200" dirty="0"/>
              <a:t> </a:t>
            </a:r>
            <a:r>
              <a:rPr lang="en-US" sz="1200" dirty="0" err="1"/>
              <a:t>uma</a:t>
            </a:r>
            <a:r>
              <a:rPr lang="en-US" sz="1200" dirty="0"/>
              <a:t> </a:t>
            </a:r>
            <a:r>
              <a:rPr lang="en-US" sz="1200" dirty="0" err="1"/>
              <a:t>hiperligação</a:t>
            </a:r>
            <a:r>
              <a:rPr lang="en-US" sz="1200" dirty="0"/>
              <a:t>.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200" dirty="0"/>
              <a:t>Marca: Uma </a:t>
            </a:r>
            <a:r>
              <a:rPr lang="en-US" sz="1200" dirty="0" err="1"/>
              <a:t>presença</a:t>
            </a:r>
            <a:r>
              <a:rPr lang="en-US" sz="1200" dirty="0"/>
              <a:t> </a:t>
            </a:r>
            <a:r>
              <a:rPr lang="en-US" sz="1200" dirty="0" err="1"/>
              <a:t>consistente</a:t>
            </a:r>
            <a:r>
              <a:rPr lang="en-US" sz="1200" dirty="0"/>
              <a:t> e </a:t>
            </a:r>
            <a:r>
              <a:rPr lang="en-US" sz="1200" dirty="0" err="1"/>
              <a:t>ativa</a:t>
            </a:r>
            <a:r>
              <a:rPr lang="en-US" sz="1200" dirty="0"/>
              <a:t> </a:t>
            </a:r>
            <a:r>
              <a:rPr lang="en-US" sz="1200" dirty="0" err="1"/>
              <a:t>nas</a:t>
            </a:r>
            <a:r>
              <a:rPr lang="en-US" sz="1200" dirty="0"/>
              <a:t> redes </a:t>
            </a:r>
            <a:r>
              <a:rPr lang="en-US" sz="1200" dirty="0" err="1"/>
              <a:t>sociais</a:t>
            </a:r>
            <a:r>
              <a:rPr lang="en-US" sz="1200" dirty="0"/>
              <a:t> </a:t>
            </a:r>
            <a:r>
              <a:rPr lang="en-US" sz="1200" dirty="0" err="1"/>
              <a:t>pode</a:t>
            </a:r>
            <a:r>
              <a:rPr lang="en-US" sz="1200" dirty="0"/>
              <a:t> </a:t>
            </a:r>
            <a:r>
              <a:rPr lang="en-US" sz="1200" dirty="0" err="1"/>
              <a:t>ajudar</a:t>
            </a:r>
            <a:r>
              <a:rPr lang="en-US" sz="1200" dirty="0"/>
              <a:t> a </a:t>
            </a:r>
            <a:r>
              <a:rPr lang="en-US" sz="1200" dirty="0" err="1"/>
              <a:t>estabelecer</a:t>
            </a:r>
            <a:r>
              <a:rPr lang="en-US" sz="1200" dirty="0"/>
              <a:t> a </a:t>
            </a:r>
            <a:r>
              <a:rPr lang="en-US" sz="1200" dirty="0" err="1"/>
              <a:t>autoridade</a:t>
            </a:r>
            <a:r>
              <a:rPr lang="en-US" sz="1200" dirty="0"/>
              <a:t> e a </a:t>
            </a:r>
            <a:r>
              <a:rPr lang="en-US" sz="1200" dirty="0" err="1"/>
              <a:t>confiança</a:t>
            </a:r>
            <a:r>
              <a:rPr lang="en-US" sz="1200" dirty="0"/>
              <a:t> de </a:t>
            </a:r>
            <a:r>
              <a:rPr lang="en-US" sz="1200" dirty="0" err="1"/>
              <a:t>uma</a:t>
            </a:r>
            <a:r>
              <a:rPr lang="en-US" sz="1200" dirty="0"/>
              <a:t> </a:t>
            </a:r>
            <a:r>
              <a:rPr lang="en-US" sz="1200" dirty="0" err="1"/>
              <a:t>marca</a:t>
            </a:r>
            <a:r>
              <a:rPr lang="en-US" sz="1200" dirty="0"/>
              <a:t>, o que </a:t>
            </a:r>
            <a:r>
              <a:rPr lang="en-US" sz="1200" dirty="0" err="1"/>
              <a:t>pode</a:t>
            </a:r>
            <a:r>
              <a:rPr lang="en-US" sz="1200" dirty="0"/>
              <a:t> </a:t>
            </a:r>
            <a:r>
              <a:rPr lang="en-US" sz="1200" dirty="0" err="1"/>
              <a:t>ter</a:t>
            </a:r>
            <a:r>
              <a:rPr lang="en-US" sz="1200" dirty="0"/>
              <a:t> um </a:t>
            </a:r>
            <a:r>
              <a:rPr lang="en-US" sz="1200" dirty="0" err="1"/>
              <a:t>impacto</a:t>
            </a:r>
            <a:r>
              <a:rPr lang="en-US" sz="1200" dirty="0"/>
              <a:t> </a:t>
            </a:r>
            <a:r>
              <a:rPr lang="en-US" sz="1200" dirty="0" err="1"/>
              <a:t>positivo</a:t>
            </a:r>
            <a:r>
              <a:rPr lang="en-US" sz="1200" dirty="0"/>
              <a:t> </a:t>
            </a:r>
            <a:r>
              <a:rPr lang="en-US" sz="1200" dirty="0" err="1"/>
              <a:t>na</a:t>
            </a:r>
            <a:r>
              <a:rPr lang="en-US" sz="1200" dirty="0"/>
              <a:t> </a:t>
            </a:r>
            <a:r>
              <a:rPr lang="en-US" sz="1200" dirty="0" err="1"/>
              <a:t>classificação</a:t>
            </a:r>
            <a:r>
              <a:rPr lang="en-US" sz="1200" dirty="0"/>
              <a:t> de um </a:t>
            </a:r>
            <a:r>
              <a:rPr lang="en-US" sz="1200" dirty="0" err="1"/>
              <a:t>sítio</a:t>
            </a:r>
            <a:r>
              <a:rPr lang="en-US" sz="1200" dirty="0"/>
              <a:t> Web </a:t>
            </a:r>
            <a:r>
              <a:rPr lang="en-US" sz="1200" dirty="0" err="1"/>
              <a:t>nos</a:t>
            </a:r>
            <a:r>
              <a:rPr lang="en-US" sz="1200" dirty="0"/>
              <a:t> </a:t>
            </a:r>
            <a:r>
              <a:rPr lang="en-US" sz="1200" dirty="0" err="1"/>
              <a:t>motores</a:t>
            </a:r>
            <a:r>
              <a:rPr lang="en-US" sz="1200" dirty="0"/>
              <a:t> de </a:t>
            </a:r>
            <a:r>
              <a:rPr lang="en-US" sz="1200" dirty="0" err="1"/>
              <a:t>pesquisa</a:t>
            </a:r>
            <a:r>
              <a:rPr lang="en-US" sz="1200" dirty="0"/>
              <a:t>.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200" dirty="0" err="1"/>
              <a:t>Pesquisa</a:t>
            </a:r>
            <a:r>
              <a:rPr lang="en-US" sz="1200" dirty="0"/>
              <a:t> de </a:t>
            </a:r>
            <a:r>
              <a:rPr lang="en-US" sz="1200" dirty="0" err="1"/>
              <a:t>palavras-chave</a:t>
            </a:r>
            <a:r>
              <a:rPr lang="en-US" sz="1200" dirty="0"/>
              <a:t>: As redes </a:t>
            </a:r>
            <a:r>
              <a:rPr lang="en-US" sz="1200" dirty="0" err="1"/>
              <a:t>sociais</a:t>
            </a:r>
            <a:r>
              <a:rPr lang="en-US" sz="1200" dirty="0"/>
              <a:t> </a:t>
            </a:r>
            <a:r>
              <a:rPr lang="en-US" sz="1200" dirty="0" err="1"/>
              <a:t>também</a:t>
            </a:r>
            <a:r>
              <a:rPr lang="en-US" sz="1200" dirty="0"/>
              <a:t> </a:t>
            </a:r>
            <a:r>
              <a:rPr lang="en-US" sz="1200" dirty="0" err="1"/>
              <a:t>podem</a:t>
            </a:r>
            <a:r>
              <a:rPr lang="en-US" sz="1200" dirty="0"/>
              <a:t> ser </a:t>
            </a:r>
            <a:r>
              <a:rPr lang="en-US" sz="1200" dirty="0" err="1"/>
              <a:t>utilizadas</a:t>
            </a:r>
            <a:r>
              <a:rPr lang="en-US" sz="1200" dirty="0"/>
              <a:t> para </a:t>
            </a:r>
            <a:r>
              <a:rPr lang="en-US" sz="1200" dirty="0" err="1"/>
              <a:t>efetuar</a:t>
            </a:r>
            <a:r>
              <a:rPr lang="en-US" sz="1200" dirty="0"/>
              <a:t> </a:t>
            </a:r>
            <a:r>
              <a:rPr lang="en-US" sz="1200" dirty="0" err="1"/>
              <a:t>pesquisas</a:t>
            </a:r>
            <a:r>
              <a:rPr lang="en-US" sz="1200" dirty="0"/>
              <a:t> de </a:t>
            </a:r>
            <a:r>
              <a:rPr lang="en-US" sz="1200" dirty="0" err="1"/>
              <a:t>palavras-chave</a:t>
            </a:r>
            <a:r>
              <a:rPr lang="en-US" sz="1200" dirty="0"/>
              <a:t>, </a:t>
            </a:r>
            <a:r>
              <a:rPr lang="en-US" sz="1200" dirty="0" err="1"/>
              <a:t>verificando</a:t>
            </a:r>
            <a:r>
              <a:rPr lang="en-US" sz="1200" dirty="0"/>
              <a:t> que </a:t>
            </a:r>
            <a:r>
              <a:rPr lang="en-US" sz="1200" dirty="0" err="1"/>
              <a:t>termos</a:t>
            </a:r>
            <a:r>
              <a:rPr lang="en-US" sz="1200" dirty="0"/>
              <a:t> e </a:t>
            </a:r>
            <a:r>
              <a:rPr lang="en-US" sz="1200" dirty="0" err="1"/>
              <a:t>frases</a:t>
            </a:r>
            <a:r>
              <a:rPr lang="en-US" sz="1200" dirty="0"/>
              <a:t> </a:t>
            </a:r>
            <a:r>
              <a:rPr lang="en-US" sz="1200" dirty="0" err="1"/>
              <a:t>são</a:t>
            </a:r>
            <a:r>
              <a:rPr lang="en-US" sz="1200" dirty="0"/>
              <a:t> </a:t>
            </a:r>
            <a:r>
              <a:rPr lang="en-US" sz="1200" dirty="0" err="1"/>
              <a:t>frequentemente</a:t>
            </a:r>
            <a:r>
              <a:rPr lang="en-US" sz="1200" dirty="0"/>
              <a:t> </a:t>
            </a:r>
            <a:r>
              <a:rPr lang="en-US" sz="1200" dirty="0" err="1"/>
              <a:t>utilizados</a:t>
            </a:r>
            <a:r>
              <a:rPr lang="en-US" sz="1200" dirty="0"/>
              <a:t> </a:t>
            </a:r>
            <a:r>
              <a:rPr lang="en-US" sz="1200" dirty="0" err="1"/>
              <a:t>pelo</a:t>
            </a:r>
            <a:r>
              <a:rPr lang="en-US" sz="1200" dirty="0"/>
              <a:t> </a:t>
            </a:r>
            <a:r>
              <a:rPr lang="en-US" sz="1200" dirty="0" err="1"/>
              <a:t>seu</a:t>
            </a:r>
            <a:r>
              <a:rPr lang="en-US" sz="1200" dirty="0"/>
              <a:t> </a:t>
            </a:r>
            <a:r>
              <a:rPr lang="en-US" sz="1200" dirty="0" err="1"/>
              <a:t>público-alvo</a:t>
            </a:r>
            <a:r>
              <a:rPr lang="en-US" sz="1200" dirty="0"/>
              <a:t>.</a:t>
            </a:r>
            <a:endParaRPr sz="2000" dirty="0"/>
          </a:p>
          <a:p>
            <a:pPr marL="342900" lvl="0" indent="-3429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D12477"/>
              </a:buClr>
              <a:buSzPts val="1400"/>
              <a:buFont typeface="Calibri"/>
              <a:buAutoNum type="arabicPeriod"/>
            </a:pPr>
            <a:r>
              <a:rPr lang="en-US" sz="1200" dirty="0" err="1"/>
              <a:t>Distribuição</a:t>
            </a:r>
            <a:r>
              <a:rPr lang="en-US" sz="1200" dirty="0"/>
              <a:t> de </a:t>
            </a:r>
            <a:r>
              <a:rPr lang="en-US" sz="1200" dirty="0" err="1"/>
              <a:t>conteúdos</a:t>
            </a:r>
            <a:r>
              <a:rPr lang="en-US" sz="1200" dirty="0"/>
              <a:t>: As </a:t>
            </a:r>
            <a:r>
              <a:rPr lang="en-US" sz="1200" dirty="0" err="1"/>
              <a:t>plataformas</a:t>
            </a:r>
            <a:r>
              <a:rPr lang="en-US" sz="1200" dirty="0"/>
              <a:t> de redes </a:t>
            </a:r>
            <a:r>
              <a:rPr lang="en-US" sz="1200" dirty="0" err="1"/>
              <a:t>sociais</a:t>
            </a:r>
            <a:r>
              <a:rPr lang="en-US" sz="1200" dirty="0"/>
              <a:t> </a:t>
            </a:r>
            <a:r>
              <a:rPr lang="en-US" sz="1200" dirty="0" err="1"/>
              <a:t>são</a:t>
            </a:r>
            <a:r>
              <a:rPr lang="en-US" sz="1200" dirty="0"/>
              <a:t> </a:t>
            </a:r>
            <a:r>
              <a:rPr lang="en-US" sz="1200" dirty="0" err="1"/>
              <a:t>ótimos</a:t>
            </a:r>
            <a:r>
              <a:rPr lang="en-US" sz="1200" dirty="0"/>
              <a:t> </a:t>
            </a:r>
            <a:r>
              <a:rPr lang="en-US" sz="1200" dirty="0" err="1"/>
              <a:t>canais</a:t>
            </a:r>
            <a:r>
              <a:rPr lang="en-US" sz="1200" dirty="0"/>
              <a:t> para </a:t>
            </a:r>
            <a:r>
              <a:rPr lang="en-US" sz="1200" dirty="0" err="1"/>
              <a:t>distribuir</a:t>
            </a:r>
            <a:r>
              <a:rPr lang="en-US" sz="1200" dirty="0"/>
              <a:t> o </a:t>
            </a:r>
            <a:r>
              <a:rPr lang="en-US" sz="1200" dirty="0" err="1"/>
              <a:t>conteúdo</a:t>
            </a:r>
            <a:r>
              <a:rPr lang="en-US" sz="1200" dirty="0"/>
              <a:t> do </a:t>
            </a:r>
            <a:r>
              <a:rPr lang="en-US" sz="1200" dirty="0" err="1"/>
              <a:t>seu</a:t>
            </a:r>
            <a:r>
              <a:rPr lang="en-US" sz="1200" dirty="0"/>
              <a:t> </a:t>
            </a:r>
            <a:r>
              <a:rPr lang="en-US" sz="1200" dirty="0" err="1"/>
              <a:t>sítio</a:t>
            </a:r>
            <a:r>
              <a:rPr lang="en-US" sz="1200" dirty="0"/>
              <a:t> Web e, se </a:t>
            </a:r>
            <a:r>
              <a:rPr lang="en-US" sz="1200" dirty="0" err="1"/>
              <a:t>este</a:t>
            </a:r>
            <a:r>
              <a:rPr lang="en-US" sz="1200" dirty="0"/>
              <a:t> se </a:t>
            </a:r>
            <a:r>
              <a:rPr lang="en-US" sz="1200" dirty="0" err="1"/>
              <a:t>tornar</a:t>
            </a:r>
            <a:r>
              <a:rPr lang="en-US" sz="1200" dirty="0"/>
              <a:t> viral, </a:t>
            </a:r>
            <a:r>
              <a:rPr lang="en-US" sz="1200" dirty="0" err="1"/>
              <a:t>pode</a:t>
            </a:r>
            <a:r>
              <a:rPr lang="en-US" sz="1200" dirty="0"/>
              <a:t> </a:t>
            </a:r>
            <a:r>
              <a:rPr lang="en-US" sz="1200" dirty="0" err="1"/>
              <a:t>gerar</a:t>
            </a:r>
            <a:r>
              <a:rPr lang="en-US" sz="1200" dirty="0"/>
              <a:t> </a:t>
            </a:r>
            <a:r>
              <a:rPr lang="en-US" sz="1200" dirty="0" err="1"/>
              <a:t>mais</a:t>
            </a:r>
            <a:r>
              <a:rPr lang="en-US" sz="1200" dirty="0"/>
              <a:t> </a:t>
            </a:r>
            <a:r>
              <a:rPr lang="en-US" sz="1200" dirty="0" err="1"/>
              <a:t>tráfego</a:t>
            </a:r>
            <a:r>
              <a:rPr lang="en-US" sz="1200" dirty="0"/>
              <a:t> </a:t>
            </a:r>
            <a:r>
              <a:rPr lang="en-US" sz="1200" dirty="0" err="1"/>
              <a:t>orgânico</a:t>
            </a:r>
            <a:r>
              <a:rPr lang="en-US" sz="1200" dirty="0"/>
              <a:t> para o </a:t>
            </a:r>
            <a:r>
              <a:rPr lang="en-US" sz="1200" dirty="0" err="1"/>
              <a:t>seu</a:t>
            </a:r>
            <a:r>
              <a:rPr lang="en-US" sz="1200" dirty="0"/>
              <a:t> </a:t>
            </a:r>
            <a:r>
              <a:rPr lang="en-US" sz="1200" dirty="0" err="1"/>
              <a:t>sítio</a:t>
            </a:r>
            <a:r>
              <a:rPr lang="en-US" sz="1200" dirty="0"/>
              <a:t> Web</a:t>
            </a:r>
            <a:endParaRPr sz="1200" dirty="0"/>
          </a:p>
        </p:txBody>
      </p:sp>
      <p:sp>
        <p:nvSpPr>
          <p:cNvPr id="4" name="Google Shape;210;p10">
            <a:extLst>
              <a:ext uri="{FF2B5EF4-FFF2-40B4-BE49-F238E27FC236}">
                <a16:creationId xmlns:a16="http://schemas.microsoft.com/office/drawing/2014/main" id="{AC614A95-C7C3-BABC-AAEF-10C3A980886C}"/>
              </a:ext>
            </a:extLst>
          </p:cNvPr>
          <p:cNvSpPr txBox="1">
            <a:spLocks/>
          </p:cNvSpPr>
          <p:nvPr/>
        </p:nvSpPr>
        <p:spPr>
          <a:xfrm>
            <a:off x="478339" y="273844"/>
            <a:ext cx="7886700" cy="733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 dirty="0"/>
              <a:t>Redes </a:t>
            </a:r>
            <a:r>
              <a:rPr lang="en-US" sz="2400" dirty="0" err="1"/>
              <a:t>sociais</a:t>
            </a:r>
            <a:r>
              <a:rPr lang="en-US" sz="2400" dirty="0"/>
              <a:t> para </a:t>
            </a:r>
            <a:r>
              <a:rPr lang="en-US" sz="2400" dirty="0" err="1"/>
              <a:t>amplificar</a:t>
            </a:r>
            <a:r>
              <a:rPr lang="en-US" sz="2400" dirty="0"/>
              <a:t> a </a:t>
            </a:r>
            <a:br>
              <a:rPr lang="en-US" sz="2400" dirty="0"/>
            </a:br>
            <a:r>
              <a:rPr lang="en-US" sz="2400" dirty="0" err="1"/>
              <a:t>estratégia</a:t>
            </a:r>
            <a:r>
              <a:rPr lang="en-US" sz="2400" dirty="0"/>
              <a:t> de SEO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3"/>
          <p:cNvSpPr txBox="1"/>
          <p:nvPr/>
        </p:nvSpPr>
        <p:spPr>
          <a:xfrm>
            <a:off x="0" y="660192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600"/>
              <a:buFont typeface="Arial"/>
              <a:buNone/>
            </a:pPr>
            <a:r>
              <a:rPr lang="en-US" sz="36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36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p14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3" name="Google Shape;243;p14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8227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800"/>
              <a:buNone/>
            </a:pPr>
            <a:endParaRPr sz="2800" dirty="0"/>
          </a:p>
        </p:txBody>
      </p:sp>
      <p:sp>
        <p:nvSpPr>
          <p:cNvPr id="244" name="Google Shape;244;p14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Para a lista seguinte, escolha uma organização e o respetivo sítio Web:</a:t>
            </a:r>
            <a:endParaRPr sz="1800"/>
          </a:p>
          <a:p>
            <a:pPr marL="28575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/>
              <a:t>Loja online.</a:t>
            </a:r>
            <a:endParaRPr sz="1800"/>
          </a:p>
          <a:p>
            <a:pPr marL="28575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/>
              <a:t>Presença online da marca.</a:t>
            </a:r>
            <a:endParaRPr sz="1800"/>
          </a:p>
          <a:p>
            <a:pPr marL="285750" lvl="0" indent="-28575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rgbClr val="D12477"/>
              </a:buClr>
              <a:buSzPts val="2700"/>
              <a:buFont typeface="Arial"/>
              <a:buChar char="•"/>
            </a:pPr>
            <a:r>
              <a:rPr lang="en-US" sz="1800"/>
              <a:t>Repositório de informações (por exemplo, notícias)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/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Criar um sistema de criação de ligações para potenciar a estratégia de SEO.</a:t>
            </a:r>
            <a:endParaRPr/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r>
              <a:rPr lang="en-US" sz="1800"/>
              <a:t>Criar uma rede social para potenciar a estratégia de SEO.</a:t>
            </a:r>
            <a:endParaRPr sz="1800"/>
          </a:p>
          <a:p>
            <a:pPr marL="0" lvl="0" indent="0" algn="l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sz="18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5"/>
          <p:cNvSpPr txBox="1"/>
          <p:nvPr/>
        </p:nvSpPr>
        <p:spPr>
          <a:xfrm>
            <a:off x="562943" y="15344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dirty="0"/>
          </a:p>
        </p:txBody>
      </p:sp>
      <p:sp>
        <p:nvSpPr>
          <p:cNvPr id="250" name="Google Shape;250;p15"/>
          <p:cNvSpPr txBox="1"/>
          <p:nvPr/>
        </p:nvSpPr>
        <p:spPr>
          <a:xfrm>
            <a:off x="562943" y="1279529"/>
            <a:ext cx="769945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construir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construção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ligações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potenciar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SEO?</a:t>
            </a:r>
            <a:endParaRPr dirty="0"/>
          </a:p>
          <a:p>
            <a:pPr marL="342900" marR="0" lvl="0" indent="-3429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é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possível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construir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redes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potenciar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SEO?</a:t>
            </a:r>
            <a:endParaRPr dirty="0"/>
          </a:p>
          <a:p>
            <a:pPr marL="342900" marR="0" lvl="0" indent="-3429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20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6"/>
          <p:cNvSpPr txBox="1"/>
          <p:nvPr/>
        </p:nvSpPr>
        <p:spPr>
          <a:xfrm>
            <a:off x="509729" y="1597223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Classifica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tua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compreensão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tópico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hoje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1 a 10.</a:t>
            </a:r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endParaRPr dirty="0"/>
          </a:p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000"/>
              <a:buFont typeface="Arial"/>
              <a:buChar char="•"/>
            </a:pP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tivesse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estruturar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próxima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aula,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é que seria o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formato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</p:txBody>
      </p:sp>
      <p:sp>
        <p:nvSpPr>
          <p:cNvPr id="2" name="Google Shape;249;p15">
            <a:extLst>
              <a:ext uri="{FF2B5EF4-FFF2-40B4-BE49-F238E27FC236}">
                <a16:creationId xmlns:a16="http://schemas.microsoft.com/office/drawing/2014/main" id="{5FAB6B19-1128-7033-6B5B-85F85C310115}"/>
              </a:ext>
            </a:extLst>
          </p:cNvPr>
          <p:cNvSpPr txBox="1"/>
          <p:nvPr/>
        </p:nvSpPr>
        <p:spPr>
          <a:xfrm>
            <a:off x="562943" y="153444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17"/>
          <p:cNvSpPr txBox="1"/>
          <p:nvPr/>
        </p:nvSpPr>
        <p:spPr>
          <a:xfrm>
            <a:off x="472650" y="783137"/>
            <a:ext cx="81987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en-US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18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err="1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Próxima</a:t>
            </a:r>
            <a:r>
              <a:rPr lang="en-US" sz="2400" b="1" dirty="0">
                <a:solidFill>
                  <a:srgbClr val="D12477"/>
                </a:solidFill>
                <a:latin typeface="Arial"/>
                <a:ea typeface="Arial"/>
                <a:cs typeface="Arial"/>
                <a:sym typeface="Arial"/>
              </a:rPr>
              <a:t> aula...</a:t>
            </a:r>
            <a:endParaRPr sz="2400" dirty="0"/>
          </a:p>
        </p:txBody>
      </p:sp>
      <p:sp>
        <p:nvSpPr>
          <p:cNvPr id="267" name="Google Shape;267;p18"/>
          <p:cNvSpPr txBox="1"/>
          <p:nvPr/>
        </p:nvSpPr>
        <p:spPr>
          <a:xfrm>
            <a:off x="478339" y="1388970"/>
            <a:ext cx="8454900" cy="3006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3600"/>
              <a:buFont typeface="Arial"/>
              <a:buChar char="•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SEO;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vamos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entrar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em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pormenores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. Vamos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avaliar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estratégia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SEO.</a:t>
            </a:r>
            <a:endParaRPr sz="20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marR="0" lvl="0" indent="-1270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D12477"/>
              </a:buClr>
              <a:buSzPts val="2500"/>
              <a:buFont typeface="Arial"/>
              <a:buNone/>
            </a:pPr>
            <a:endParaRPr sz="20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2500</Words>
  <Application>Microsoft Office PowerPoint</Application>
  <PresentationFormat>Apresentação no Ecrã (16:9)</PresentationFormat>
  <Paragraphs>114</Paragraphs>
  <Slides>19</Slides>
  <Notes>19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4" baseType="lpstr">
      <vt:lpstr>Arial</vt:lpstr>
      <vt:lpstr>Dancing Script</vt:lpstr>
      <vt:lpstr>Calibri</vt:lpstr>
      <vt:lpstr>Open Sans</vt:lpstr>
      <vt:lpstr>DEMS NEW</vt:lpstr>
      <vt:lpstr>Estratégia SEO - Ampliar</vt:lpstr>
      <vt:lpstr>Estratégia SEO  Ampliar </vt:lpstr>
      <vt:lpstr>Apresentação do PowerPoint</vt:lpstr>
      <vt:lpstr>Tópicos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Estratégia SEO - Ampliar</dc:title>
  <dc:creator>a20160391@pbs.up.pt</dc:creator>
  <cp:keywords>, docId:C9191B440DC1F896CC81EB13C06D5F7E</cp:keywords>
  <cp:lastModifiedBy>José Duarte da Rocha Santos</cp:lastModifiedBy>
  <cp:revision>1</cp:revision>
  <dcterms:modified xsi:type="dcterms:W3CDTF">2023-12-17T18:54:24Z</dcterms:modified>
</cp:coreProperties>
</file>