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309" r:id="rId25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Dancing Script" panose="020B0604020202020204" charset="0"/>
      <p:regular r:id="rId31"/>
      <p:bold r:id="rId32"/>
    </p:embeddedFont>
    <p:embeddedFont>
      <p:font typeface="Open Sans" panose="020B0606030504020204" pitchFamily="34" charset="0"/>
      <p:regular r:id="rId33"/>
      <p:bold r:id="rId34"/>
      <p:italic r:id="rId35"/>
      <p:boldItalic r:id="rId36"/>
    </p:embeddedFont>
    <p:embeddedFont>
      <p:font typeface="Roboto" panose="02000000000000000000" pitchFamily="2" charset="0"/>
      <p:regular r:id="rId37"/>
      <p:bold r:id="rId38"/>
      <p:italic r:id="rId39"/>
      <p:boldItalic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1" roundtripDataSignature="AMtx7mi2dZLEYcqCk/LnwNgoy62Rv0skv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BD94A7-7C94-4D61-80CA-3FD77C088B58}" v="9" dt="2023-12-17T17:47:21.7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8" d="100"/>
          <a:sy n="88" d="100"/>
        </p:scale>
        <p:origin x="597" y="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3.fntdata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presProps" Target="presProps.xml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font" Target="fonts/font14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46" Type="http://schemas.microsoft.com/office/2016/11/relationships/changesInfo" Target="changesInfos/changesInfo1.xml"/><Relationship Id="rId20" Type="http://schemas.openxmlformats.org/officeDocument/2006/relationships/slide" Target="slides/slide19.xml"/><Relationship Id="rId41" Type="http://customschemas.google.com/relationships/presentationmetadata" Target="meta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o Alexandre Botelho Rodrigues Pires" userId="74481891-9d78-46ae-a047-a348f9b9be55" providerId="ADAL" clId="{B31FFED3-B1A1-4352-9B64-6571757417B7}"/>
    <pc:docChg chg="custSel modSld">
      <pc:chgData name="Paulo Alexandre Botelho Rodrigues Pires" userId="74481891-9d78-46ae-a047-a348f9b9be55" providerId="ADAL" clId="{B31FFED3-B1A1-4352-9B64-6571757417B7}" dt="2023-12-13T18:38:31.941" v="11" actId="27636"/>
      <pc:docMkLst>
        <pc:docMk/>
      </pc:docMkLst>
      <pc:sldChg chg="modSp mod">
        <pc:chgData name="Paulo Alexandre Botelho Rodrigues Pires" userId="74481891-9d78-46ae-a047-a348f9b9be55" providerId="ADAL" clId="{B31FFED3-B1A1-4352-9B64-6571757417B7}" dt="2023-12-13T18:37:30.511" v="3" actId="1076"/>
        <pc:sldMkLst>
          <pc:docMk/>
          <pc:sldMk cId="0" sldId="266"/>
        </pc:sldMkLst>
        <pc:spChg chg="mod">
          <ac:chgData name="Paulo Alexandre Botelho Rodrigues Pires" userId="74481891-9d78-46ae-a047-a348f9b9be55" providerId="ADAL" clId="{B31FFED3-B1A1-4352-9B64-6571757417B7}" dt="2023-12-13T18:37:19.073" v="0" actId="6549"/>
          <ac:spMkLst>
            <pc:docMk/>
            <pc:sldMk cId="0" sldId="266"/>
            <ac:spMk id="215" creationId="{00000000-0000-0000-0000-000000000000}"/>
          </ac:spMkLst>
        </pc:spChg>
        <pc:spChg chg="mod">
          <ac:chgData name="Paulo Alexandre Botelho Rodrigues Pires" userId="74481891-9d78-46ae-a047-a348f9b9be55" providerId="ADAL" clId="{B31FFED3-B1A1-4352-9B64-6571757417B7}" dt="2023-12-13T18:37:30.511" v="3" actId="1076"/>
          <ac:spMkLst>
            <pc:docMk/>
            <pc:sldMk cId="0" sldId="266"/>
            <ac:spMk id="216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B31FFED3-B1A1-4352-9B64-6571757417B7}" dt="2023-12-13T18:38:03.226" v="6" actId="12"/>
        <pc:sldMkLst>
          <pc:docMk/>
          <pc:sldMk cId="0" sldId="275"/>
        </pc:sldMkLst>
        <pc:spChg chg="mod">
          <ac:chgData name="Paulo Alexandre Botelho Rodrigues Pires" userId="74481891-9d78-46ae-a047-a348f9b9be55" providerId="ADAL" clId="{B31FFED3-B1A1-4352-9B64-6571757417B7}" dt="2023-12-13T18:37:56.901" v="4" actId="1076"/>
          <ac:spMkLst>
            <pc:docMk/>
            <pc:sldMk cId="0" sldId="275"/>
            <ac:spMk id="289" creationId="{00000000-0000-0000-0000-000000000000}"/>
          </ac:spMkLst>
        </pc:spChg>
        <pc:spChg chg="mod">
          <ac:chgData name="Paulo Alexandre Botelho Rodrigues Pires" userId="74481891-9d78-46ae-a047-a348f9b9be55" providerId="ADAL" clId="{B31FFED3-B1A1-4352-9B64-6571757417B7}" dt="2023-12-13T18:38:03.226" v="6" actId="12"/>
          <ac:spMkLst>
            <pc:docMk/>
            <pc:sldMk cId="0" sldId="275"/>
            <ac:spMk id="290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B31FFED3-B1A1-4352-9B64-6571757417B7}" dt="2023-12-13T18:38:21.801" v="9" actId="1076"/>
        <pc:sldMkLst>
          <pc:docMk/>
          <pc:sldMk cId="0" sldId="276"/>
        </pc:sldMkLst>
        <pc:spChg chg="mod">
          <ac:chgData name="Paulo Alexandre Botelho Rodrigues Pires" userId="74481891-9d78-46ae-a047-a348f9b9be55" providerId="ADAL" clId="{B31FFED3-B1A1-4352-9B64-6571757417B7}" dt="2023-12-13T18:38:21.801" v="9" actId="1076"/>
          <ac:spMkLst>
            <pc:docMk/>
            <pc:sldMk cId="0" sldId="276"/>
            <ac:spMk id="295" creationId="{00000000-0000-0000-0000-000000000000}"/>
          </ac:spMkLst>
        </pc:spChg>
        <pc:spChg chg="mod">
          <ac:chgData name="Paulo Alexandre Botelho Rodrigues Pires" userId="74481891-9d78-46ae-a047-a348f9b9be55" providerId="ADAL" clId="{B31FFED3-B1A1-4352-9B64-6571757417B7}" dt="2023-12-13T18:38:18.642" v="8" actId="1076"/>
          <ac:spMkLst>
            <pc:docMk/>
            <pc:sldMk cId="0" sldId="276"/>
            <ac:spMk id="296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B31FFED3-B1A1-4352-9B64-6571757417B7}" dt="2023-12-13T18:38:31.941" v="11" actId="27636"/>
        <pc:sldMkLst>
          <pc:docMk/>
          <pc:sldMk cId="0" sldId="279"/>
        </pc:sldMkLst>
        <pc:spChg chg="mod">
          <ac:chgData name="Paulo Alexandre Botelho Rodrigues Pires" userId="74481891-9d78-46ae-a047-a348f9b9be55" providerId="ADAL" clId="{B31FFED3-B1A1-4352-9B64-6571757417B7}" dt="2023-12-13T18:38:31.941" v="11" actId="27636"/>
          <ac:spMkLst>
            <pc:docMk/>
            <pc:sldMk cId="0" sldId="279"/>
            <ac:spMk id="313" creationId="{00000000-0000-0000-0000-000000000000}"/>
          </ac:spMkLst>
        </pc:spChg>
      </pc:sldChg>
    </pc:docChg>
  </pc:docChgLst>
  <pc:docChgLst>
    <pc:chgData name="José Duarte da Rocha Santos" userId="7ba73717-3b97-4ba8-9d16-3c9c2d510606" providerId="ADAL" clId="{22BD94A7-7C94-4D61-80CA-3FD77C088B58}"/>
    <pc:docChg chg="undo custSel addSld delSld modSld">
      <pc:chgData name="José Duarte da Rocha Santos" userId="7ba73717-3b97-4ba8-9d16-3c9c2d510606" providerId="ADAL" clId="{22BD94A7-7C94-4D61-80CA-3FD77C088B58}" dt="2023-12-17T18:50:53.266" v="522" actId="20577"/>
      <pc:docMkLst>
        <pc:docMk/>
      </pc:docMkLst>
      <pc:sldChg chg="addSp delSp modSp mod">
        <pc:chgData name="José Duarte da Rocha Santos" userId="7ba73717-3b97-4ba8-9d16-3c9c2d510606" providerId="ADAL" clId="{22BD94A7-7C94-4D61-80CA-3FD77C088B58}" dt="2023-12-17T17:38:45.149" v="5" actId="14100"/>
        <pc:sldMkLst>
          <pc:docMk/>
          <pc:sldMk cId="0" sldId="256"/>
        </pc:sldMkLst>
        <pc:spChg chg="add mod">
          <ac:chgData name="José Duarte da Rocha Santos" userId="7ba73717-3b97-4ba8-9d16-3c9c2d510606" providerId="ADAL" clId="{22BD94A7-7C94-4D61-80CA-3FD77C088B58}" dt="2023-12-17T17:38:40.372" v="4"/>
          <ac:spMkLst>
            <pc:docMk/>
            <pc:sldMk cId="0" sldId="256"/>
            <ac:spMk id="2" creationId="{DC150400-7C13-C392-E335-2A8AEC824007}"/>
          </ac:spMkLst>
        </pc:spChg>
        <pc:spChg chg="mod">
          <ac:chgData name="José Duarte da Rocha Santos" userId="7ba73717-3b97-4ba8-9d16-3c9c2d510606" providerId="ADAL" clId="{22BD94A7-7C94-4D61-80CA-3FD77C088B58}" dt="2023-12-17T17:38:45.149" v="5" actId="14100"/>
          <ac:spMkLst>
            <pc:docMk/>
            <pc:sldMk cId="0" sldId="256"/>
            <ac:spMk id="144" creationId="{00000000-0000-0000-0000-000000000000}"/>
          </ac:spMkLst>
        </pc:spChg>
        <pc:spChg chg="del">
          <ac:chgData name="José Duarte da Rocha Santos" userId="7ba73717-3b97-4ba8-9d16-3c9c2d510606" providerId="ADAL" clId="{22BD94A7-7C94-4D61-80CA-3FD77C088B58}" dt="2023-12-17T17:38:27.531" v="3" actId="478"/>
          <ac:spMkLst>
            <pc:docMk/>
            <pc:sldMk cId="0" sldId="256"/>
            <ac:spMk id="145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22BD94A7-7C94-4D61-80CA-3FD77C088B58}" dt="2023-12-17T17:39:01.011" v="35" actId="1035"/>
        <pc:sldMkLst>
          <pc:docMk/>
          <pc:sldMk cId="0" sldId="257"/>
        </pc:sldMkLst>
        <pc:spChg chg="mod">
          <ac:chgData name="José Duarte da Rocha Santos" userId="7ba73717-3b97-4ba8-9d16-3c9c2d510606" providerId="ADAL" clId="{22BD94A7-7C94-4D61-80CA-3FD77C088B58}" dt="2023-12-17T17:39:01.011" v="35" actId="1035"/>
          <ac:spMkLst>
            <pc:docMk/>
            <pc:sldMk cId="0" sldId="257"/>
            <ac:spMk id="152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22BD94A7-7C94-4D61-80CA-3FD77C088B58}" dt="2023-12-17T17:47:37.221" v="510" actId="6549"/>
        <pc:sldMkLst>
          <pc:docMk/>
          <pc:sldMk cId="0" sldId="258"/>
        </pc:sldMkLst>
        <pc:spChg chg="add del mod">
          <ac:chgData name="José Duarte da Rocha Santos" userId="7ba73717-3b97-4ba8-9d16-3c9c2d510606" providerId="ADAL" clId="{22BD94A7-7C94-4D61-80CA-3FD77C088B58}" dt="2023-12-17T17:47:25.308" v="483" actId="478"/>
          <ac:spMkLst>
            <pc:docMk/>
            <pc:sldMk cId="0" sldId="258"/>
            <ac:spMk id="3" creationId="{35A6A044-ECDE-E830-5735-89A52226E76F}"/>
          </ac:spMkLst>
        </pc:spChg>
        <pc:spChg chg="add mod">
          <ac:chgData name="José Duarte da Rocha Santos" userId="7ba73717-3b97-4ba8-9d16-3c9c2d510606" providerId="ADAL" clId="{22BD94A7-7C94-4D61-80CA-3FD77C088B58}" dt="2023-12-17T17:47:32.469" v="508" actId="20577"/>
          <ac:spMkLst>
            <pc:docMk/>
            <pc:sldMk cId="0" sldId="258"/>
            <ac:spMk id="4" creationId="{08AABE0D-EAE8-69AC-3DD9-382DED9BF89D}"/>
          </ac:spMkLst>
        </pc:spChg>
        <pc:spChg chg="del mod">
          <ac:chgData name="José Duarte da Rocha Santos" userId="7ba73717-3b97-4ba8-9d16-3c9c2d510606" providerId="ADAL" clId="{22BD94A7-7C94-4D61-80CA-3FD77C088B58}" dt="2023-12-17T17:47:21.204" v="481" actId="478"/>
          <ac:spMkLst>
            <pc:docMk/>
            <pc:sldMk cId="0" sldId="258"/>
            <ac:spMk id="160" creationId="{00000000-0000-0000-0000-000000000000}"/>
          </ac:spMkLst>
        </pc:spChg>
        <pc:spChg chg="mod">
          <ac:chgData name="José Duarte da Rocha Santos" userId="7ba73717-3b97-4ba8-9d16-3c9c2d510606" providerId="ADAL" clId="{22BD94A7-7C94-4D61-80CA-3FD77C088B58}" dt="2023-12-17T17:47:37.221" v="510" actId="6549"/>
          <ac:spMkLst>
            <pc:docMk/>
            <pc:sldMk cId="0" sldId="258"/>
            <ac:spMk id="161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22BD94A7-7C94-4D61-80CA-3FD77C088B58}" dt="2023-12-17T17:39:16.436" v="60" actId="2710"/>
        <pc:sldMkLst>
          <pc:docMk/>
          <pc:sldMk cId="0" sldId="259"/>
        </pc:sldMkLst>
        <pc:spChg chg="mod">
          <ac:chgData name="José Duarte da Rocha Santos" userId="7ba73717-3b97-4ba8-9d16-3c9c2d510606" providerId="ADAL" clId="{22BD94A7-7C94-4D61-80CA-3FD77C088B58}" dt="2023-12-17T17:39:16.436" v="60" actId="2710"/>
          <ac:spMkLst>
            <pc:docMk/>
            <pc:sldMk cId="0" sldId="259"/>
            <ac:spMk id="167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22BD94A7-7C94-4D61-80CA-3FD77C088B58}" dt="2023-12-17T18:50:29.595" v="517" actId="20577"/>
        <pc:sldMkLst>
          <pc:docMk/>
          <pc:sldMk cId="0" sldId="260"/>
        </pc:sldMkLst>
        <pc:spChg chg="mod">
          <ac:chgData name="José Duarte da Rocha Santos" userId="7ba73717-3b97-4ba8-9d16-3c9c2d510606" providerId="ADAL" clId="{22BD94A7-7C94-4D61-80CA-3FD77C088B58}" dt="2023-12-17T18:50:29.595" v="517" actId="20577"/>
          <ac:spMkLst>
            <pc:docMk/>
            <pc:sldMk cId="0" sldId="260"/>
            <ac:spMk id="172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22BD94A7-7C94-4D61-80CA-3FD77C088B58}" dt="2023-12-17T17:40:00.734" v="88" actId="20577"/>
        <pc:sldMkLst>
          <pc:docMk/>
          <pc:sldMk cId="0" sldId="261"/>
        </pc:sldMkLst>
        <pc:spChg chg="mod">
          <ac:chgData name="José Duarte da Rocha Santos" userId="7ba73717-3b97-4ba8-9d16-3c9c2d510606" providerId="ADAL" clId="{22BD94A7-7C94-4D61-80CA-3FD77C088B58}" dt="2023-12-17T17:40:00.734" v="88" actId="20577"/>
          <ac:spMkLst>
            <pc:docMk/>
            <pc:sldMk cId="0" sldId="261"/>
            <ac:spMk id="178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22BD94A7-7C94-4D61-80CA-3FD77C088B58}" dt="2023-12-17T18:50:39.065" v="521" actId="6549"/>
        <pc:sldMkLst>
          <pc:docMk/>
          <pc:sldMk cId="0" sldId="262"/>
        </pc:sldMkLst>
        <pc:spChg chg="add del mod">
          <ac:chgData name="José Duarte da Rocha Santos" userId="7ba73717-3b97-4ba8-9d16-3c9c2d510606" providerId="ADAL" clId="{22BD94A7-7C94-4D61-80CA-3FD77C088B58}" dt="2023-12-17T17:39:44.658" v="65" actId="478"/>
          <ac:spMkLst>
            <pc:docMk/>
            <pc:sldMk cId="0" sldId="262"/>
            <ac:spMk id="3" creationId="{2053ABFE-DD68-5C99-FCCE-19D1E99A9C9A}"/>
          </ac:spMkLst>
        </pc:spChg>
        <pc:spChg chg="add del mod">
          <ac:chgData name="José Duarte da Rocha Santos" userId="7ba73717-3b97-4ba8-9d16-3c9c2d510606" providerId="ADAL" clId="{22BD94A7-7C94-4D61-80CA-3FD77C088B58}" dt="2023-12-17T17:39:42.097" v="64" actId="478"/>
          <ac:spMkLst>
            <pc:docMk/>
            <pc:sldMk cId="0" sldId="262"/>
            <ac:spMk id="5" creationId="{C798FB4A-31CC-A18F-8B90-3F1651BE0B15}"/>
          </ac:spMkLst>
        </pc:spChg>
        <pc:spChg chg="add mod">
          <ac:chgData name="José Duarte da Rocha Santos" userId="7ba73717-3b97-4ba8-9d16-3c9c2d510606" providerId="ADAL" clId="{22BD94A7-7C94-4D61-80CA-3FD77C088B58}" dt="2023-12-17T17:39:54.922" v="86" actId="20577"/>
          <ac:spMkLst>
            <pc:docMk/>
            <pc:sldMk cId="0" sldId="262"/>
            <ac:spMk id="6" creationId="{09AA774A-A729-EA3C-7FFE-800CDF721B5F}"/>
          </ac:spMkLst>
        </pc:spChg>
        <pc:spChg chg="del">
          <ac:chgData name="José Duarte da Rocha Santos" userId="7ba73717-3b97-4ba8-9d16-3c9c2d510606" providerId="ADAL" clId="{22BD94A7-7C94-4D61-80CA-3FD77C088B58}" dt="2023-12-17T17:40:21.005" v="92" actId="478"/>
          <ac:spMkLst>
            <pc:docMk/>
            <pc:sldMk cId="0" sldId="262"/>
            <ac:spMk id="183" creationId="{00000000-0000-0000-0000-000000000000}"/>
          </ac:spMkLst>
        </pc:spChg>
        <pc:spChg chg="del">
          <ac:chgData name="José Duarte da Rocha Santos" userId="7ba73717-3b97-4ba8-9d16-3c9c2d510606" providerId="ADAL" clId="{22BD94A7-7C94-4D61-80CA-3FD77C088B58}" dt="2023-12-17T17:39:36.394" v="62" actId="478"/>
          <ac:spMkLst>
            <pc:docMk/>
            <pc:sldMk cId="0" sldId="262"/>
            <ac:spMk id="185" creationId="{00000000-0000-0000-0000-000000000000}"/>
          </ac:spMkLst>
        </pc:spChg>
        <pc:spChg chg="add del mod">
          <ac:chgData name="José Duarte da Rocha Santos" userId="7ba73717-3b97-4ba8-9d16-3c9c2d510606" providerId="ADAL" clId="{22BD94A7-7C94-4D61-80CA-3FD77C088B58}" dt="2023-12-17T17:40:26.169" v="94" actId="6549"/>
          <ac:spMkLst>
            <pc:docMk/>
            <pc:sldMk cId="0" sldId="262"/>
            <ac:spMk id="18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22BD94A7-7C94-4D61-80CA-3FD77C088B58}" dt="2023-12-17T17:39:24.112" v="61" actId="255"/>
        <pc:sldMkLst>
          <pc:docMk/>
          <pc:sldMk cId="0" sldId="263"/>
        </pc:sldMkLst>
        <pc:spChg chg="mod">
          <ac:chgData name="José Duarte da Rocha Santos" userId="7ba73717-3b97-4ba8-9d16-3c9c2d510606" providerId="ADAL" clId="{22BD94A7-7C94-4D61-80CA-3FD77C088B58}" dt="2023-12-17T17:39:24.112" v="61" actId="255"/>
          <ac:spMkLst>
            <pc:docMk/>
            <pc:sldMk cId="0" sldId="263"/>
            <ac:spMk id="193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22BD94A7-7C94-4D61-80CA-3FD77C088B58}" dt="2023-12-17T18:50:53.266" v="522" actId="20577"/>
        <pc:sldMkLst>
          <pc:docMk/>
          <pc:sldMk cId="0" sldId="265"/>
        </pc:sldMkLst>
        <pc:spChg chg="add mod">
          <ac:chgData name="José Duarte da Rocha Santos" userId="7ba73717-3b97-4ba8-9d16-3c9c2d510606" providerId="ADAL" clId="{22BD94A7-7C94-4D61-80CA-3FD77C088B58}" dt="2023-12-17T17:40:49.399" v="132" actId="27636"/>
          <ac:spMkLst>
            <pc:docMk/>
            <pc:sldMk cId="0" sldId="265"/>
            <ac:spMk id="2" creationId="{3C2020FD-DB86-BE04-2DCF-F182821A9375}"/>
          </ac:spMkLst>
        </pc:spChg>
        <pc:spChg chg="add del mod">
          <ac:chgData name="José Duarte da Rocha Santos" userId="7ba73717-3b97-4ba8-9d16-3c9c2d510606" providerId="ADAL" clId="{22BD94A7-7C94-4D61-80CA-3FD77C088B58}" dt="2023-12-17T17:41:59.877" v="193" actId="478"/>
          <ac:spMkLst>
            <pc:docMk/>
            <pc:sldMk cId="0" sldId="265"/>
            <ac:spMk id="4" creationId="{08E5783D-8AA5-4AF9-83F8-5DD7F7412F96}"/>
          </ac:spMkLst>
        </pc:spChg>
        <pc:spChg chg="del mod">
          <ac:chgData name="José Duarte da Rocha Santos" userId="7ba73717-3b97-4ba8-9d16-3c9c2d510606" providerId="ADAL" clId="{22BD94A7-7C94-4D61-80CA-3FD77C088B58}" dt="2023-12-17T17:40:59.513" v="150" actId="478"/>
          <ac:spMkLst>
            <pc:docMk/>
            <pc:sldMk cId="0" sldId="265"/>
            <ac:spMk id="207" creationId="{00000000-0000-0000-0000-000000000000}"/>
          </ac:spMkLst>
        </pc:spChg>
        <pc:spChg chg="mod">
          <ac:chgData name="José Duarte da Rocha Santos" userId="7ba73717-3b97-4ba8-9d16-3c9c2d510606" providerId="ADAL" clId="{22BD94A7-7C94-4D61-80CA-3FD77C088B58}" dt="2023-12-17T18:50:53.266" v="522" actId="20577"/>
          <ac:spMkLst>
            <pc:docMk/>
            <pc:sldMk cId="0" sldId="265"/>
            <ac:spMk id="208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22BD94A7-7C94-4D61-80CA-3FD77C088B58}" dt="2023-12-17T17:42:10.909" v="198"/>
        <pc:sldMkLst>
          <pc:docMk/>
          <pc:sldMk cId="0" sldId="266"/>
        </pc:sldMkLst>
        <pc:spChg chg="add del mod">
          <ac:chgData name="José Duarte da Rocha Santos" userId="7ba73717-3b97-4ba8-9d16-3c9c2d510606" providerId="ADAL" clId="{22BD94A7-7C94-4D61-80CA-3FD77C088B58}" dt="2023-12-17T17:42:09.926" v="197" actId="478"/>
          <ac:spMkLst>
            <pc:docMk/>
            <pc:sldMk cId="0" sldId="266"/>
            <ac:spMk id="3" creationId="{D6E13A2D-C60A-4809-E486-4EDDC84343D4}"/>
          </ac:spMkLst>
        </pc:spChg>
        <pc:spChg chg="add mod">
          <ac:chgData name="José Duarte da Rocha Santos" userId="7ba73717-3b97-4ba8-9d16-3c9c2d510606" providerId="ADAL" clId="{22BD94A7-7C94-4D61-80CA-3FD77C088B58}" dt="2023-12-17T17:42:10.909" v="198"/>
          <ac:spMkLst>
            <pc:docMk/>
            <pc:sldMk cId="0" sldId="266"/>
            <ac:spMk id="4" creationId="{AAABCA48-E8A1-E056-C61E-3DD35FF3CD82}"/>
          </ac:spMkLst>
        </pc:spChg>
        <pc:spChg chg="del">
          <ac:chgData name="José Duarte da Rocha Santos" userId="7ba73717-3b97-4ba8-9d16-3c9c2d510606" providerId="ADAL" clId="{22BD94A7-7C94-4D61-80CA-3FD77C088B58}" dt="2023-12-17T17:42:04.930" v="194" actId="478"/>
          <ac:spMkLst>
            <pc:docMk/>
            <pc:sldMk cId="0" sldId="266"/>
            <ac:spMk id="213" creationId="{00000000-0000-0000-0000-000000000000}"/>
          </ac:spMkLst>
        </pc:spChg>
        <pc:spChg chg="del">
          <ac:chgData name="José Duarte da Rocha Santos" userId="7ba73717-3b97-4ba8-9d16-3c9c2d510606" providerId="ADAL" clId="{22BD94A7-7C94-4D61-80CA-3FD77C088B58}" dt="2023-12-17T17:42:06.554" v="195" actId="478"/>
          <ac:spMkLst>
            <pc:docMk/>
            <pc:sldMk cId="0" sldId="266"/>
            <ac:spMk id="215" creationId="{00000000-0000-0000-0000-000000000000}"/>
          </ac:spMkLst>
        </pc:spChg>
        <pc:spChg chg="mod">
          <ac:chgData name="José Duarte da Rocha Santos" userId="7ba73717-3b97-4ba8-9d16-3c9c2d510606" providerId="ADAL" clId="{22BD94A7-7C94-4D61-80CA-3FD77C088B58}" dt="2023-12-17T17:41:46.898" v="192" actId="948"/>
          <ac:spMkLst>
            <pc:docMk/>
            <pc:sldMk cId="0" sldId="266"/>
            <ac:spMk id="216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22BD94A7-7C94-4D61-80CA-3FD77C088B58}" dt="2023-12-17T18:50:18.824" v="515" actId="20577"/>
        <pc:sldMkLst>
          <pc:docMk/>
          <pc:sldMk cId="0" sldId="269"/>
        </pc:sldMkLst>
        <pc:spChg chg="add del mod">
          <ac:chgData name="José Duarte da Rocha Santos" userId="7ba73717-3b97-4ba8-9d16-3c9c2d510606" providerId="ADAL" clId="{22BD94A7-7C94-4D61-80CA-3FD77C088B58}" dt="2023-12-17T17:42:27.825" v="200" actId="478"/>
          <ac:spMkLst>
            <pc:docMk/>
            <pc:sldMk cId="0" sldId="269"/>
            <ac:spMk id="3" creationId="{DB116914-4282-A3A1-D855-22DB7A408FB2}"/>
          </ac:spMkLst>
        </pc:spChg>
        <pc:spChg chg="add mod">
          <ac:chgData name="José Duarte da Rocha Santos" userId="7ba73717-3b97-4ba8-9d16-3c9c2d510606" providerId="ADAL" clId="{22BD94A7-7C94-4D61-80CA-3FD77C088B58}" dt="2023-12-17T17:42:36.791" v="220" actId="20577"/>
          <ac:spMkLst>
            <pc:docMk/>
            <pc:sldMk cId="0" sldId="269"/>
            <ac:spMk id="4" creationId="{A76C4A13-D688-87FE-98E4-ACCCC284C46B}"/>
          </ac:spMkLst>
        </pc:spChg>
        <pc:spChg chg="add mod">
          <ac:chgData name="José Duarte da Rocha Santos" userId="7ba73717-3b97-4ba8-9d16-3c9c2d510606" providerId="ADAL" clId="{22BD94A7-7C94-4D61-80CA-3FD77C088B58}" dt="2023-12-17T17:43:01.238" v="222"/>
          <ac:spMkLst>
            <pc:docMk/>
            <pc:sldMk cId="0" sldId="269"/>
            <ac:spMk id="5" creationId="{DD99C4F2-ABC6-70A0-E622-D75F40A18201}"/>
          </ac:spMkLst>
        </pc:spChg>
        <pc:spChg chg="del">
          <ac:chgData name="José Duarte da Rocha Santos" userId="7ba73717-3b97-4ba8-9d16-3c9c2d510606" providerId="ADAL" clId="{22BD94A7-7C94-4D61-80CA-3FD77C088B58}" dt="2023-12-17T17:43:00.436" v="221" actId="478"/>
          <ac:spMkLst>
            <pc:docMk/>
            <pc:sldMk cId="0" sldId="269"/>
            <ac:spMk id="237" creationId="{00000000-0000-0000-0000-000000000000}"/>
          </ac:spMkLst>
        </pc:spChg>
        <pc:spChg chg="del">
          <ac:chgData name="José Duarte da Rocha Santos" userId="7ba73717-3b97-4ba8-9d16-3c9c2d510606" providerId="ADAL" clId="{22BD94A7-7C94-4D61-80CA-3FD77C088B58}" dt="2023-12-17T17:42:23.855" v="199" actId="478"/>
          <ac:spMkLst>
            <pc:docMk/>
            <pc:sldMk cId="0" sldId="269"/>
            <ac:spMk id="238" creationId="{00000000-0000-0000-0000-000000000000}"/>
          </ac:spMkLst>
        </pc:spChg>
        <pc:spChg chg="mod">
          <ac:chgData name="José Duarte da Rocha Santos" userId="7ba73717-3b97-4ba8-9d16-3c9c2d510606" providerId="ADAL" clId="{22BD94A7-7C94-4D61-80CA-3FD77C088B58}" dt="2023-12-17T18:31:49.530" v="511" actId="20577"/>
          <ac:spMkLst>
            <pc:docMk/>
            <pc:sldMk cId="0" sldId="269"/>
            <ac:spMk id="239" creationId="{00000000-0000-0000-0000-000000000000}"/>
          </ac:spMkLst>
        </pc:spChg>
      </pc:sldChg>
      <pc:sldChg chg="modNotesTx">
        <pc:chgData name="José Duarte da Rocha Santos" userId="7ba73717-3b97-4ba8-9d16-3c9c2d510606" providerId="ADAL" clId="{22BD94A7-7C94-4D61-80CA-3FD77C088B58}" dt="2023-12-17T17:46:45.343" v="477" actId="6549"/>
        <pc:sldMkLst>
          <pc:docMk/>
          <pc:sldMk cId="0" sldId="272"/>
        </pc:sldMkLst>
      </pc:sldChg>
      <pc:sldChg chg="modSp mod">
        <pc:chgData name="José Duarte da Rocha Santos" userId="7ba73717-3b97-4ba8-9d16-3c9c2d510606" providerId="ADAL" clId="{22BD94A7-7C94-4D61-80CA-3FD77C088B58}" dt="2023-12-17T17:43:54.078" v="233" actId="255"/>
        <pc:sldMkLst>
          <pc:docMk/>
          <pc:sldMk cId="0" sldId="274"/>
        </pc:sldMkLst>
        <pc:spChg chg="mod">
          <ac:chgData name="José Duarte da Rocha Santos" userId="7ba73717-3b97-4ba8-9d16-3c9c2d510606" providerId="ADAL" clId="{22BD94A7-7C94-4D61-80CA-3FD77C088B58}" dt="2023-12-17T17:43:54.078" v="233" actId="255"/>
          <ac:spMkLst>
            <pc:docMk/>
            <pc:sldMk cId="0" sldId="274"/>
            <ac:spMk id="283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22BD94A7-7C94-4D61-80CA-3FD77C088B58}" dt="2023-12-17T17:46:56.984" v="478" actId="20577"/>
        <pc:sldMkLst>
          <pc:docMk/>
          <pc:sldMk cId="0" sldId="275"/>
        </pc:sldMkLst>
        <pc:spChg chg="add mod">
          <ac:chgData name="José Duarte da Rocha Santos" userId="7ba73717-3b97-4ba8-9d16-3c9c2d510606" providerId="ADAL" clId="{22BD94A7-7C94-4D61-80CA-3FD77C088B58}" dt="2023-12-17T17:46:56.984" v="478" actId="20577"/>
          <ac:spMkLst>
            <pc:docMk/>
            <pc:sldMk cId="0" sldId="275"/>
            <ac:spMk id="2" creationId="{DBBF65A4-5E8F-8957-2CD0-E41B73145FAD}"/>
          </ac:spMkLst>
        </pc:spChg>
        <pc:spChg chg="del mod">
          <ac:chgData name="José Duarte da Rocha Santos" userId="7ba73717-3b97-4ba8-9d16-3c9c2d510606" providerId="ADAL" clId="{22BD94A7-7C94-4D61-80CA-3FD77C088B58}" dt="2023-12-17T17:43:37.940" v="230" actId="478"/>
          <ac:spMkLst>
            <pc:docMk/>
            <pc:sldMk cId="0" sldId="275"/>
            <ac:spMk id="289" creationId="{00000000-0000-0000-0000-000000000000}"/>
          </ac:spMkLst>
        </pc:spChg>
        <pc:spChg chg="mod">
          <ac:chgData name="José Duarte da Rocha Santos" userId="7ba73717-3b97-4ba8-9d16-3c9c2d510606" providerId="ADAL" clId="{22BD94A7-7C94-4D61-80CA-3FD77C088B58}" dt="2023-12-17T17:43:42.495" v="232" actId="14100"/>
          <ac:spMkLst>
            <pc:docMk/>
            <pc:sldMk cId="0" sldId="275"/>
            <ac:spMk id="290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22BD94A7-7C94-4D61-80CA-3FD77C088B58}" dt="2023-12-17T17:47:00.291" v="479" actId="20577"/>
        <pc:sldMkLst>
          <pc:docMk/>
          <pc:sldMk cId="0" sldId="276"/>
        </pc:sldMkLst>
        <pc:spChg chg="mod">
          <ac:chgData name="José Duarte da Rocha Santos" userId="7ba73717-3b97-4ba8-9d16-3c9c2d510606" providerId="ADAL" clId="{22BD94A7-7C94-4D61-80CA-3FD77C088B58}" dt="2023-12-17T17:47:00.291" v="479" actId="20577"/>
          <ac:spMkLst>
            <pc:docMk/>
            <pc:sldMk cId="0" sldId="276"/>
            <ac:spMk id="295" creationId="{00000000-0000-0000-0000-000000000000}"/>
          </ac:spMkLst>
        </pc:spChg>
        <pc:spChg chg="mod">
          <ac:chgData name="José Duarte da Rocha Santos" userId="7ba73717-3b97-4ba8-9d16-3c9c2d510606" providerId="ADAL" clId="{22BD94A7-7C94-4D61-80CA-3FD77C088B58}" dt="2023-12-17T17:43:21.488" v="226" actId="2711"/>
          <ac:spMkLst>
            <pc:docMk/>
            <pc:sldMk cId="0" sldId="276"/>
            <ac:spMk id="29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22BD94A7-7C94-4D61-80CA-3FD77C088B58}" dt="2023-12-17T17:43:12.933" v="224" actId="255"/>
        <pc:sldMkLst>
          <pc:docMk/>
          <pc:sldMk cId="0" sldId="278"/>
        </pc:sldMkLst>
        <pc:spChg chg="mod">
          <ac:chgData name="José Duarte da Rocha Santos" userId="7ba73717-3b97-4ba8-9d16-3c9c2d510606" providerId="ADAL" clId="{22BD94A7-7C94-4D61-80CA-3FD77C088B58}" dt="2023-12-17T17:43:09.176" v="223" actId="255"/>
          <ac:spMkLst>
            <pc:docMk/>
            <pc:sldMk cId="0" sldId="278"/>
            <ac:spMk id="306" creationId="{00000000-0000-0000-0000-000000000000}"/>
          </ac:spMkLst>
        </pc:spChg>
        <pc:spChg chg="mod">
          <ac:chgData name="José Duarte da Rocha Santos" userId="7ba73717-3b97-4ba8-9d16-3c9c2d510606" providerId="ADAL" clId="{22BD94A7-7C94-4D61-80CA-3FD77C088B58}" dt="2023-12-17T17:43:12.933" v="224" actId="255"/>
          <ac:spMkLst>
            <pc:docMk/>
            <pc:sldMk cId="0" sldId="278"/>
            <ac:spMk id="307" creationId="{00000000-0000-0000-0000-000000000000}"/>
          </ac:spMkLst>
        </pc:spChg>
      </pc:sldChg>
      <pc:sldChg chg="del">
        <pc:chgData name="José Duarte da Rocha Santos" userId="7ba73717-3b97-4ba8-9d16-3c9c2d510606" providerId="ADAL" clId="{22BD94A7-7C94-4D61-80CA-3FD77C088B58}" dt="2023-12-13T23:24:10.810" v="2" actId="47"/>
        <pc:sldMkLst>
          <pc:docMk/>
          <pc:sldMk cId="0" sldId="279"/>
        </pc:sldMkLst>
      </pc:sldChg>
      <pc:sldChg chg="add">
        <pc:chgData name="José Duarte da Rocha Santos" userId="7ba73717-3b97-4ba8-9d16-3c9c2d510606" providerId="ADAL" clId="{22BD94A7-7C94-4D61-80CA-3FD77C088B58}" dt="2023-12-13T23:24:08.725" v="0"/>
        <pc:sldMkLst>
          <pc:docMk/>
          <pc:sldMk cId="1479096809" sldId="30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8" name="Google Shape;14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6" name="Google Shape;15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4" name="Google Shape;16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0" name="Google Shape;17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1" name="Google Shape;18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 </a:t>
            </a:r>
            <a:r>
              <a:rPr lang="en-US" dirty="0" err="1"/>
              <a:t>otimização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é um </a:t>
            </a:r>
            <a:r>
              <a:rPr lang="en-US" dirty="0" err="1"/>
              <a:t>componente</a:t>
            </a:r>
            <a:r>
              <a:rPr lang="en-US" dirty="0"/>
              <a:t> </a:t>
            </a:r>
            <a:r>
              <a:rPr lang="en-US" dirty="0" err="1"/>
              <a:t>essencial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 </a:t>
            </a:r>
            <a:r>
              <a:rPr lang="en-US" dirty="0" err="1"/>
              <a:t>bem</a:t>
            </a:r>
            <a:r>
              <a:rPr lang="en-US" dirty="0"/>
              <a:t> </a:t>
            </a:r>
            <a:r>
              <a:rPr lang="en-US" dirty="0" err="1"/>
              <a:t>sucedida</a:t>
            </a:r>
            <a:r>
              <a:rPr lang="en-US" dirty="0"/>
              <a:t>. </a:t>
            </a:r>
            <a:r>
              <a:rPr lang="en-US" dirty="0" err="1"/>
              <a:t>Refere</a:t>
            </a:r>
            <a:r>
              <a:rPr lang="en-US" dirty="0"/>
              <a:t>-se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processo</a:t>
            </a:r>
            <a:r>
              <a:rPr lang="en-US" dirty="0"/>
              <a:t> de </a:t>
            </a:r>
            <a:r>
              <a:rPr lang="en-US" dirty="0" err="1"/>
              <a:t>efetuar</a:t>
            </a:r>
            <a:r>
              <a:rPr lang="en-US" dirty="0"/>
              <a:t> </a:t>
            </a:r>
            <a:r>
              <a:rPr lang="en-US" dirty="0" err="1"/>
              <a:t>alterações</a:t>
            </a:r>
            <a:r>
              <a:rPr lang="en-US" dirty="0"/>
              <a:t> e </a:t>
            </a:r>
            <a:r>
              <a:rPr lang="en-US" dirty="0" err="1"/>
              <a:t>melhorias</a:t>
            </a:r>
            <a:r>
              <a:rPr lang="en-US" dirty="0"/>
              <a:t> a um </a:t>
            </a:r>
            <a:r>
              <a:rPr lang="en-US" dirty="0" err="1"/>
              <a:t>sítio</a:t>
            </a:r>
            <a:r>
              <a:rPr lang="en-US" dirty="0"/>
              <a:t> Web para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e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resultados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(SERPs).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Para </a:t>
            </a:r>
            <a:r>
              <a:rPr lang="en-US" dirty="0" err="1"/>
              <a:t>otimizar</a:t>
            </a:r>
            <a:r>
              <a:rPr lang="en-US" dirty="0"/>
              <a:t> um </a:t>
            </a:r>
            <a:r>
              <a:rPr lang="en-US" dirty="0" err="1"/>
              <a:t>sítio</a:t>
            </a:r>
            <a:r>
              <a:rPr lang="en-US" dirty="0"/>
              <a:t> Web para SEO,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considerar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seguintes</a:t>
            </a:r>
            <a:r>
              <a:rPr lang="en-US" dirty="0"/>
              <a:t> </a:t>
            </a:r>
            <a:r>
              <a:rPr lang="en-US" dirty="0" err="1"/>
              <a:t>critérios</a:t>
            </a:r>
            <a:r>
              <a:rPr lang="en-US" dirty="0"/>
              <a:t>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página</a:t>
            </a:r>
            <a:r>
              <a:rPr lang="en-US" dirty="0"/>
              <a:t>: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envolve</a:t>
            </a:r>
            <a:r>
              <a:rPr lang="en-US" dirty="0"/>
              <a:t> a </a:t>
            </a:r>
            <a:r>
              <a:rPr lang="en-US" dirty="0" err="1"/>
              <a:t>otimização</a:t>
            </a:r>
            <a:r>
              <a:rPr lang="en-US" dirty="0"/>
              <a:t> de </a:t>
            </a:r>
            <a:r>
              <a:rPr lang="en-US" dirty="0" err="1"/>
              <a:t>páginas</a:t>
            </a:r>
            <a:r>
              <a:rPr lang="en-US" dirty="0"/>
              <a:t> Web </a:t>
            </a:r>
            <a:r>
              <a:rPr lang="en-US" dirty="0" err="1"/>
              <a:t>individuais</a:t>
            </a:r>
            <a:r>
              <a:rPr lang="en-US" dirty="0"/>
              <a:t> para </a:t>
            </a:r>
            <a:r>
              <a:rPr lang="en-US" dirty="0" err="1"/>
              <a:t>palavras-chave</a:t>
            </a:r>
            <a:r>
              <a:rPr lang="en-US" dirty="0"/>
              <a:t> e </a:t>
            </a:r>
            <a:r>
              <a:rPr lang="en-US" dirty="0" err="1"/>
              <a:t>frases</a:t>
            </a:r>
            <a:r>
              <a:rPr lang="en-US" dirty="0"/>
              <a:t> </a:t>
            </a:r>
            <a:r>
              <a:rPr lang="en-US" dirty="0" err="1"/>
              <a:t>específicas</a:t>
            </a:r>
            <a:r>
              <a:rPr lang="en-US" dirty="0"/>
              <a:t>, </a:t>
            </a:r>
            <a:r>
              <a:rPr lang="en-US" dirty="0" err="1"/>
              <a:t>incluindo</a:t>
            </a:r>
            <a:r>
              <a:rPr lang="en-US" dirty="0"/>
              <a:t>-as no </a:t>
            </a:r>
            <a:r>
              <a:rPr lang="en-US" dirty="0" err="1"/>
              <a:t>título</a:t>
            </a:r>
            <a:r>
              <a:rPr lang="en-US" dirty="0"/>
              <a:t> da </a:t>
            </a:r>
            <a:r>
              <a:rPr lang="en-US" dirty="0" err="1"/>
              <a:t>página</a:t>
            </a:r>
            <a:r>
              <a:rPr lang="en-US" dirty="0"/>
              <a:t>, </a:t>
            </a:r>
            <a:r>
              <a:rPr lang="en-US" dirty="0" err="1"/>
              <a:t>na</a:t>
            </a:r>
            <a:r>
              <a:rPr lang="en-US" dirty="0"/>
              <a:t> meta </a:t>
            </a:r>
            <a:r>
              <a:rPr lang="en-US" dirty="0" err="1"/>
              <a:t>descrição</a:t>
            </a:r>
            <a:r>
              <a:rPr lang="en-US" dirty="0"/>
              <a:t>,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etiquetas</a:t>
            </a:r>
            <a:r>
              <a:rPr lang="en-US" dirty="0"/>
              <a:t> de </a:t>
            </a:r>
            <a:r>
              <a:rPr lang="en-US" dirty="0" err="1"/>
              <a:t>cabeçalho</a:t>
            </a:r>
            <a:r>
              <a:rPr lang="en-US" dirty="0"/>
              <a:t> e no </a:t>
            </a:r>
            <a:r>
              <a:rPr lang="en-US" dirty="0" err="1"/>
              <a:t>conteúdo</a:t>
            </a:r>
            <a:r>
              <a:rPr lang="en-US" dirty="0"/>
              <a:t> do </a:t>
            </a:r>
            <a:r>
              <a:rPr lang="en-US" dirty="0" err="1"/>
              <a:t>corpo</a:t>
            </a:r>
            <a:r>
              <a:rPr lang="en-US" dirty="0"/>
              <a:t>. A </a:t>
            </a: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página</a:t>
            </a:r>
            <a:r>
              <a:rPr lang="en-US" dirty="0"/>
              <a:t>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inclui</a:t>
            </a:r>
            <a:r>
              <a:rPr lang="en-US" dirty="0"/>
              <a:t> a </a:t>
            </a:r>
            <a:r>
              <a:rPr lang="en-US" dirty="0" err="1"/>
              <a:t>otimização</a:t>
            </a:r>
            <a:r>
              <a:rPr lang="en-US" dirty="0"/>
              <a:t> de imagens, </a:t>
            </a:r>
            <a:r>
              <a:rPr lang="en-US" dirty="0" err="1"/>
              <a:t>vídeos</a:t>
            </a:r>
            <a:r>
              <a:rPr lang="en-US" dirty="0"/>
              <a:t> e outros </a:t>
            </a:r>
            <a:r>
              <a:rPr lang="en-US" dirty="0" err="1"/>
              <a:t>conteúdos</a:t>
            </a:r>
            <a:r>
              <a:rPr lang="en-US" dirty="0"/>
              <a:t> </a:t>
            </a:r>
            <a:r>
              <a:rPr lang="en-US" dirty="0" err="1"/>
              <a:t>multimédia</a:t>
            </a:r>
            <a:r>
              <a:rPr lang="en-US" dirty="0"/>
              <a:t>, </a:t>
            </a:r>
            <a:r>
              <a:rPr lang="en-US" dirty="0" err="1"/>
              <a:t>através</a:t>
            </a:r>
            <a:r>
              <a:rPr lang="en-US" dirty="0"/>
              <a:t> da </a:t>
            </a:r>
            <a:r>
              <a:rPr lang="en-US" dirty="0" err="1"/>
              <a:t>inclusão</a:t>
            </a:r>
            <a:r>
              <a:rPr lang="en-US" dirty="0"/>
              <a:t> de </a:t>
            </a:r>
            <a:r>
              <a:rPr lang="en-US" dirty="0" err="1"/>
              <a:t>texto</a:t>
            </a:r>
            <a:r>
              <a:rPr lang="en-US" dirty="0"/>
              <a:t> alternativo </a:t>
            </a:r>
            <a:r>
              <a:rPr lang="en-US" dirty="0" err="1"/>
              <a:t>descritivo</a:t>
            </a:r>
            <a:r>
              <a:rPr lang="en-US" dirty="0"/>
              <a:t> e </a:t>
            </a:r>
            <a:r>
              <a:rPr lang="en-US" dirty="0" err="1"/>
              <a:t>nomes</a:t>
            </a:r>
            <a:r>
              <a:rPr lang="en-US" dirty="0"/>
              <a:t> de </a:t>
            </a:r>
            <a:r>
              <a:rPr lang="en-US" dirty="0" err="1"/>
              <a:t>ficheiros</a:t>
            </a:r>
            <a:r>
              <a:rPr lang="en-US" dirty="0"/>
              <a:t> </a:t>
            </a:r>
            <a:r>
              <a:rPr lang="en-US" dirty="0" err="1"/>
              <a:t>adequados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Otimização</a:t>
            </a:r>
            <a:r>
              <a:rPr lang="en-US" dirty="0"/>
              <a:t> para </a:t>
            </a:r>
            <a:r>
              <a:rPr lang="en-US" dirty="0" err="1"/>
              <a:t>dispositivos</a:t>
            </a:r>
            <a:r>
              <a:rPr lang="en-US" dirty="0"/>
              <a:t> </a:t>
            </a:r>
            <a:r>
              <a:rPr lang="en-US" dirty="0" err="1"/>
              <a:t>móveis</a:t>
            </a:r>
            <a:r>
              <a:rPr lang="en-US" dirty="0"/>
              <a:t>: </a:t>
            </a:r>
            <a:r>
              <a:rPr lang="en-US" dirty="0" err="1"/>
              <a:t>Trata</a:t>
            </a:r>
            <a:r>
              <a:rPr lang="en-US" dirty="0"/>
              <a:t>-se de </a:t>
            </a:r>
            <a:r>
              <a:rPr lang="en-US" dirty="0" err="1"/>
              <a:t>otimizar</a:t>
            </a:r>
            <a:r>
              <a:rPr lang="en-US" dirty="0"/>
              <a:t> o </a:t>
            </a:r>
            <a:r>
              <a:rPr lang="en-US" dirty="0" err="1"/>
              <a:t>sítio</a:t>
            </a:r>
            <a:r>
              <a:rPr lang="en-US" dirty="0"/>
              <a:t> Web para </a:t>
            </a:r>
            <a:r>
              <a:rPr lang="en-US" dirty="0" err="1"/>
              <a:t>dispositivos</a:t>
            </a:r>
            <a:r>
              <a:rPr lang="en-US" dirty="0"/>
              <a:t> </a:t>
            </a:r>
            <a:r>
              <a:rPr lang="en-US" dirty="0" err="1"/>
              <a:t>móveis</a:t>
            </a:r>
            <a:r>
              <a:rPr lang="en-US" dirty="0"/>
              <a:t>, </a:t>
            </a:r>
            <a:r>
              <a:rPr lang="en-US" dirty="0" err="1"/>
              <a:t>incluindo</a:t>
            </a:r>
            <a:r>
              <a:rPr lang="en-US" dirty="0"/>
              <a:t> smartphones e tablets, </a:t>
            </a:r>
            <a:r>
              <a:rPr lang="en-US" dirty="0" err="1"/>
              <a:t>assegurando</a:t>
            </a:r>
            <a:r>
              <a:rPr lang="en-US" dirty="0"/>
              <a:t> que o </a:t>
            </a:r>
            <a:r>
              <a:rPr lang="en-US" dirty="0" err="1"/>
              <a:t>sítio</a:t>
            </a:r>
            <a:r>
              <a:rPr lang="en-US" dirty="0"/>
              <a:t> Web é </a:t>
            </a:r>
            <a:r>
              <a:rPr lang="en-US" dirty="0" err="1"/>
              <a:t>reativo</a:t>
            </a:r>
            <a:r>
              <a:rPr lang="en-US" dirty="0"/>
              <a:t>, </a:t>
            </a:r>
            <a:r>
              <a:rPr lang="en-US" dirty="0" err="1"/>
              <a:t>facilmente</a:t>
            </a:r>
            <a:r>
              <a:rPr lang="en-US" dirty="0"/>
              <a:t> </a:t>
            </a:r>
            <a:r>
              <a:rPr lang="en-US" dirty="0" err="1"/>
              <a:t>navegável</a:t>
            </a:r>
            <a:r>
              <a:rPr lang="en-US" dirty="0"/>
              <a:t> e </a:t>
            </a:r>
            <a:r>
              <a:rPr lang="en-US" dirty="0" err="1"/>
              <a:t>proporciona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boa </a:t>
            </a:r>
            <a:r>
              <a:rPr lang="en-US" dirty="0" err="1"/>
              <a:t>experiência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utilizador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ecrãs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pequenos</a:t>
            </a:r>
            <a:r>
              <a:rPr lang="en-US" dirty="0"/>
              <a:t>. A </a:t>
            </a:r>
            <a:r>
              <a:rPr lang="en-US" dirty="0" err="1"/>
              <a:t>otimização</a:t>
            </a:r>
            <a:r>
              <a:rPr lang="en-US" dirty="0"/>
              <a:t> para </a:t>
            </a:r>
            <a:r>
              <a:rPr lang="en-US" dirty="0" err="1"/>
              <a:t>dispositivos</a:t>
            </a:r>
            <a:r>
              <a:rPr lang="en-US" dirty="0"/>
              <a:t> </a:t>
            </a:r>
            <a:r>
              <a:rPr lang="en-US" dirty="0" err="1"/>
              <a:t>móveis</a:t>
            </a:r>
            <a:r>
              <a:rPr lang="en-US" dirty="0"/>
              <a:t> </a:t>
            </a:r>
            <a:r>
              <a:rPr lang="en-US" dirty="0" err="1"/>
              <a:t>está</a:t>
            </a:r>
            <a:r>
              <a:rPr lang="en-US" dirty="0"/>
              <a:t> a </a:t>
            </a:r>
            <a:r>
              <a:rPr lang="en-US" dirty="0" err="1"/>
              <a:t>tornar</a:t>
            </a:r>
            <a:r>
              <a:rPr lang="en-US" dirty="0"/>
              <a:t>-se </a:t>
            </a:r>
            <a:r>
              <a:rPr lang="en-US" dirty="0" err="1"/>
              <a:t>cada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cada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 </a:t>
            </a:r>
            <a:r>
              <a:rPr lang="en-US" dirty="0" err="1"/>
              <a:t>acedem</a:t>
            </a:r>
            <a:r>
              <a:rPr lang="en-US" dirty="0"/>
              <a:t> à Internet a </a:t>
            </a:r>
            <a:r>
              <a:rPr lang="en-US" dirty="0" err="1"/>
              <a:t>partir</a:t>
            </a:r>
            <a:r>
              <a:rPr lang="en-US" dirty="0"/>
              <a:t> de </a:t>
            </a:r>
            <a:r>
              <a:rPr lang="en-US" dirty="0" err="1"/>
              <a:t>dispositivos</a:t>
            </a:r>
            <a:r>
              <a:rPr lang="en-US" dirty="0"/>
              <a:t> </a:t>
            </a:r>
            <a:r>
              <a:rPr lang="en-US" dirty="0" err="1"/>
              <a:t>móveis</a:t>
            </a:r>
            <a:r>
              <a:rPr lang="en-US" dirty="0"/>
              <a:t>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estão</a:t>
            </a:r>
            <a:r>
              <a:rPr lang="en-US" dirty="0"/>
              <a:t> a </a:t>
            </a:r>
            <a:r>
              <a:rPr lang="en-US" dirty="0" err="1"/>
              <a:t>dar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importância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compatíveis</a:t>
            </a:r>
            <a:r>
              <a:rPr lang="en-US" dirty="0"/>
              <a:t> com </a:t>
            </a:r>
            <a:r>
              <a:rPr lang="en-US" dirty="0" err="1"/>
              <a:t>dispositivos</a:t>
            </a:r>
            <a:r>
              <a:rPr lang="en-US" dirty="0"/>
              <a:t> </a:t>
            </a:r>
            <a:r>
              <a:rPr lang="en-US" dirty="0" err="1"/>
              <a:t>móveis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: </a:t>
            </a:r>
            <a:r>
              <a:rPr lang="en-US" dirty="0" err="1"/>
              <a:t>Trata</a:t>
            </a:r>
            <a:r>
              <a:rPr lang="en-US" dirty="0"/>
              <a:t>-se de </a:t>
            </a:r>
            <a:r>
              <a:rPr lang="en-US" dirty="0" err="1"/>
              <a:t>proporcionar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experiência</a:t>
            </a:r>
            <a:r>
              <a:rPr lang="en-US" dirty="0"/>
              <a:t> convivial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visitantes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Web, </a:t>
            </a:r>
            <a:r>
              <a:rPr lang="en-US" dirty="0" err="1"/>
              <a:t>incluindo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claras</a:t>
            </a:r>
            <a:r>
              <a:rPr lang="en-US" dirty="0"/>
              <a:t> e </a:t>
            </a:r>
            <a:r>
              <a:rPr lang="en-US" dirty="0" err="1"/>
              <a:t>fáceis</a:t>
            </a:r>
            <a:r>
              <a:rPr lang="en-US" dirty="0"/>
              <a:t> de </a:t>
            </a:r>
            <a:r>
              <a:rPr lang="en-US" dirty="0" err="1"/>
              <a:t>compreender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estrutura</a:t>
            </a:r>
            <a:r>
              <a:rPr lang="en-US" dirty="0"/>
              <a:t> de </a:t>
            </a:r>
            <a:r>
              <a:rPr lang="en-US" dirty="0" err="1"/>
              <a:t>navegação</a:t>
            </a:r>
            <a:r>
              <a:rPr lang="en-US" dirty="0"/>
              <a:t> </a:t>
            </a:r>
            <a:r>
              <a:rPr lang="en-US" dirty="0" err="1"/>
              <a:t>bem</a:t>
            </a:r>
            <a:r>
              <a:rPr lang="en-US" dirty="0"/>
              <a:t> </a:t>
            </a:r>
            <a:r>
              <a:rPr lang="en-US" dirty="0" err="1"/>
              <a:t>concebida</a:t>
            </a:r>
            <a:r>
              <a:rPr lang="en-US" dirty="0"/>
              <a:t> e </a:t>
            </a:r>
            <a:r>
              <a:rPr lang="en-US" dirty="0" err="1"/>
              <a:t>intuitiva</a:t>
            </a:r>
            <a:r>
              <a:rPr lang="en-US" dirty="0"/>
              <a:t> e </a:t>
            </a:r>
            <a:r>
              <a:rPr lang="en-US" dirty="0" err="1"/>
              <a:t>conteúdos</a:t>
            </a:r>
            <a:r>
              <a:rPr lang="en-US" dirty="0"/>
              <a:t> </a:t>
            </a:r>
            <a:r>
              <a:rPr lang="en-US" dirty="0" err="1"/>
              <a:t>multimédia</a:t>
            </a:r>
            <a:r>
              <a:rPr lang="en-US" dirty="0"/>
              <a:t> de </a:t>
            </a:r>
            <a:r>
              <a:rPr lang="en-US" dirty="0" err="1"/>
              <a:t>elevada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.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</a:t>
            </a:r>
            <a:r>
              <a:rPr lang="en-US" dirty="0" err="1"/>
              <a:t>impacto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classificações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estes</a:t>
            </a:r>
            <a:r>
              <a:rPr lang="en-US" dirty="0"/>
              <a:t> </a:t>
            </a:r>
            <a:r>
              <a:rPr lang="en-US" dirty="0" err="1"/>
              <a:t>dão</a:t>
            </a:r>
            <a:r>
              <a:rPr lang="en-US" dirty="0"/>
              <a:t> </a:t>
            </a:r>
            <a:r>
              <a:rPr lang="en-US" dirty="0" err="1"/>
              <a:t>maior</a:t>
            </a:r>
            <a:r>
              <a:rPr lang="en-US" dirty="0"/>
              <a:t> </a:t>
            </a:r>
            <a:r>
              <a:rPr lang="en-US" dirty="0" err="1"/>
              <a:t>ênfase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fornecimento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relevantes</a:t>
            </a:r>
            <a:r>
              <a:rPr lang="en-US" dirty="0"/>
              <a:t> e de </a:t>
            </a:r>
            <a:r>
              <a:rPr lang="en-US" dirty="0" err="1"/>
              <a:t>fácil</a:t>
            </a:r>
            <a:r>
              <a:rPr lang="en-US" dirty="0"/>
              <a:t> </a:t>
            </a:r>
            <a:r>
              <a:rPr lang="en-US" dirty="0" err="1"/>
              <a:t>utilização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a </a:t>
            </a:r>
            <a:r>
              <a:rPr lang="en-US" dirty="0" err="1"/>
              <a:t>otimização</a:t>
            </a:r>
            <a:r>
              <a:rPr lang="en-US" dirty="0"/>
              <a:t> do site é um </a:t>
            </a:r>
            <a:r>
              <a:rPr lang="en-US" dirty="0" err="1"/>
              <a:t>componente</a:t>
            </a:r>
            <a:r>
              <a:rPr lang="en-US" dirty="0"/>
              <a:t> </a:t>
            </a:r>
            <a:r>
              <a:rPr lang="en-US" dirty="0" err="1"/>
              <a:t>crítico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 </a:t>
            </a:r>
            <a:r>
              <a:rPr lang="en-US" dirty="0" err="1"/>
              <a:t>bem-sucedida</a:t>
            </a:r>
            <a:r>
              <a:rPr lang="en-US" dirty="0"/>
              <a:t>. Ao </a:t>
            </a:r>
            <a:r>
              <a:rPr lang="en-US" dirty="0" err="1"/>
              <a:t>considerar</a:t>
            </a:r>
            <a:r>
              <a:rPr lang="en-US" dirty="0"/>
              <a:t> </a:t>
            </a:r>
            <a:r>
              <a:rPr lang="en-US" dirty="0" err="1"/>
              <a:t>factores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a </a:t>
            </a: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técnica</a:t>
            </a:r>
            <a:r>
              <a:rPr lang="en-US" dirty="0"/>
              <a:t>, a </a:t>
            </a: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página</a:t>
            </a:r>
            <a:r>
              <a:rPr lang="en-US" dirty="0"/>
              <a:t>, a </a:t>
            </a:r>
            <a:r>
              <a:rPr lang="en-US" dirty="0" err="1"/>
              <a:t>otimização</a:t>
            </a:r>
            <a:r>
              <a:rPr lang="en-US" dirty="0"/>
              <a:t> de </a:t>
            </a:r>
            <a:r>
              <a:rPr lang="en-US" dirty="0" err="1"/>
              <a:t>conteúdos</a:t>
            </a:r>
            <a:r>
              <a:rPr lang="en-US" dirty="0"/>
              <a:t>, a </a:t>
            </a:r>
            <a:r>
              <a:rPr lang="en-US" dirty="0" err="1"/>
              <a:t>criação</a:t>
            </a:r>
            <a:r>
              <a:rPr lang="en-US" dirty="0"/>
              <a:t> de </a:t>
            </a:r>
            <a:r>
              <a:rPr lang="en-US" dirty="0" err="1"/>
              <a:t>ligações</a:t>
            </a:r>
            <a:r>
              <a:rPr lang="en-US" dirty="0"/>
              <a:t>, a </a:t>
            </a: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móvel</a:t>
            </a:r>
            <a:r>
              <a:rPr lang="en-US" dirty="0"/>
              <a:t>, a </a:t>
            </a:r>
            <a:r>
              <a:rPr lang="en-US" dirty="0" err="1"/>
              <a:t>otimização</a:t>
            </a:r>
            <a:r>
              <a:rPr lang="en-US" dirty="0"/>
              <a:t> local e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criar</a:t>
            </a:r>
            <a:r>
              <a:rPr lang="en-US" dirty="0"/>
              <a:t> um Web site </a:t>
            </a:r>
            <a:r>
              <a:rPr lang="en-US" dirty="0" err="1"/>
              <a:t>otimizado</a:t>
            </a:r>
            <a:r>
              <a:rPr lang="en-US" dirty="0"/>
              <a:t> que </a:t>
            </a:r>
            <a:r>
              <a:rPr lang="en-US" dirty="0" err="1"/>
              <a:t>proporcione</a:t>
            </a:r>
            <a:r>
              <a:rPr lang="en-US" dirty="0"/>
              <a:t> valor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, </a:t>
            </a:r>
            <a:r>
              <a:rPr lang="en-US" dirty="0" err="1"/>
              <a:t>melhore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e a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resultados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e </a:t>
            </a:r>
            <a:r>
              <a:rPr lang="en-US" dirty="0" err="1"/>
              <a:t>gere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 e </a:t>
            </a:r>
            <a:r>
              <a:rPr lang="en-US" dirty="0" err="1"/>
              <a:t>receitas</a:t>
            </a:r>
            <a:r>
              <a:rPr lang="en-US" dirty="0"/>
              <a:t> para o Web site.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 </a:t>
            </a:r>
            <a:r>
              <a:rPr lang="en-US" dirty="0" err="1"/>
              <a:t>otimização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 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várias</a:t>
            </a:r>
            <a:r>
              <a:rPr lang="en-US" dirty="0"/>
              <a:t> </a:t>
            </a:r>
            <a:r>
              <a:rPr lang="en-US" dirty="0" err="1"/>
              <a:t>razões</a:t>
            </a:r>
            <a:r>
              <a:rPr lang="en-US" dirty="0"/>
              <a:t>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: A </a:t>
            </a:r>
            <a:r>
              <a:rPr lang="en-US" dirty="0" err="1"/>
              <a:t>otimização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, </a:t>
            </a:r>
            <a:r>
              <a:rPr lang="en-US" dirty="0" err="1"/>
              <a:t>fornecendo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claras</a:t>
            </a:r>
            <a:r>
              <a:rPr lang="en-US" dirty="0"/>
              <a:t> e </a:t>
            </a:r>
            <a:r>
              <a:rPr lang="en-US" dirty="0" err="1"/>
              <a:t>fáceis</a:t>
            </a:r>
            <a:r>
              <a:rPr lang="en-US" dirty="0"/>
              <a:t> de </a:t>
            </a:r>
            <a:r>
              <a:rPr lang="en-US" dirty="0" err="1"/>
              <a:t>compreender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estrutura</a:t>
            </a:r>
            <a:r>
              <a:rPr lang="en-US" dirty="0"/>
              <a:t> de </a:t>
            </a:r>
            <a:r>
              <a:rPr lang="en-US" dirty="0" err="1"/>
              <a:t>navegação</a:t>
            </a:r>
            <a:r>
              <a:rPr lang="en-US" dirty="0"/>
              <a:t> </a:t>
            </a:r>
            <a:r>
              <a:rPr lang="en-US" dirty="0" err="1"/>
              <a:t>bem</a:t>
            </a:r>
            <a:r>
              <a:rPr lang="en-US" dirty="0"/>
              <a:t> </a:t>
            </a:r>
            <a:r>
              <a:rPr lang="en-US" dirty="0" err="1"/>
              <a:t>concebida</a:t>
            </a:r>
            <a:r>
              <a:rPr lang="en-US" dirty="0"/>
              <a:t> e </a:t>
            </a:r>
            <a:r>
              <a:rPr lang="en-US" dirty="0" err="1"/>
              <a:t>intuitiva</a:t>
            </a:r>
            <a:r>
              <a:rPr lang="en-US" dirty="0"/>
              <a:t> e </a:t>
            </a:r>
            <a:r>
              <a:rPr lang="en-US" dirty="0" err="1"/>
              <a:t>conteúdos</a:t>
            </a:r>
            <a:r>
              <a:rPr lang="en-US" dirty="0"/>
              <a:t> </a:t>
            </a:r>
            <a:r>
              <a:rPr lang="en-US" dirty="0" err="1"/>
              <a:t>multimédia</a:t>
            </a:r>
            <a:r>
              <a:rPr lang="en-US" dirty="0"/>
              <a:t>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,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</a:t>
            </a:r>
            <a:r>
              <a:rPr lang="en-US" dirty="0" err="1"/>
              <a:t>geral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e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probabilidade</a:t>
            </a:r>
            <a:r>
              <a:rPr lang="en-US" dirty="0"/>
              <a:t> de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visitantes</a:t>
            </a:r>
            <a:r>
              <a:rPr lang="en-US" dirty="0"/>
              <a:t> </a:t>
            </a:r>
            <a:r>
              <a:rPr lang="en-US" dirty="0" err="1"/>
              <a:t>permanecerem</a:t>
            </a:r>
            <a:r>
              <a:rPr lang="en-US" dirty="0"/>
              <a:t> no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durante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tempo e de se </a:t>
            </a:r>
            <a:r>
              <a:rPr lang="en-US" dirty="0" err="1"/>
              <a:t>interessarem</a:t>
            </a:r>
            <a:r>
              <a:rPr lang="en-US" dirty="0"/>
              <a:t> </a:t>
            </a:r>
            <a:r>
              <a:rPr lang="en-US" dirty="0" err="1"/>
              <a:t>pelo</a:t>
            </a:r>
            <a:r>
              <a:rPr lang="en-US" dirty="0"/>
              <a:t>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Aumento</a:t>
            </a:r>
            <a:r>
              <a:rPr lang="en-US" dirty="0"/>
              <a:t> da </a:t>
            </a:r>
            <a:r>
              <a:rPr lang="en-US" dirty="0" err="1"/>
              <a:t>visibilidade</a:t>
            </a:r>
            <a:r>
              <a:rPr lang="en-US" dirty="0"/>
              <a:t> e da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resultados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: Ao </a:t>
            </a:r>
            <a:r>
              <a:rPr lang="en-US" dirty="0" err="1"/>
              <a:t>otimizar</a:t>
            </a:r>
            <a:r>
              <a:rPr lang="en-US" dirty="0"/>
              <a:t> um </a:t>
            </a:r>
            <a:r>
              <a:rPr lang="en-US" dirty="0" err="1"/>
              <a:t>sítio</a:t>
            </a:r>
            <a:r>
              <a:rPr lang="en-US" dirty="0"/>
              <a:t> Web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e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resultados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, </a:t>
            </a:r>
            <a:r>
              <a:rPr lang="en-US" dirty="0" err="1"/>
              <a:t>tornando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fácil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 </a:t>
            </a:r>
            <a:r>
              <a:rPr lang="en-US" dirty="0" err="1"/>
              <a:t>encontrarem</a:t>
            </a:r>
            <a:r>
              <a:rPr lang="en-US" dirty="0"/>
              <a:t> e </a:t>
            </a:r>
            <a:r>
              <a:rPr lang="en-US" dirty="0" err="1"/>
              <a:t>acederem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 e </a:t>
            </a:r>
            <a:r>
              <a:rPr lang="en-US" dirty="0" err="1"/>
              <a:t>aumentando</a:t>
            </a:r>
            <a:r>
              <a:rPr lang="en-US" dirty="0"/>
              <a:t> a </a:t>
            </a:r>
            <a:r>
              <a:rPr lang="en-US" dirty="0" err="1"/>
              <a:t>probabilidade</a:t>
            </a:r>
            <a:r>
              <a:rPr lang="en-US" dirty="0"/>
              <a:t> de </a:t>
            </a: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 e </a:t>
            </a:r>
            <a:r>
              <a:rPr lang="en-US" dirty="0" err="1"/>
              <a:t>receitas</a:t>
            </a:r>
            <a:r>
              <a:rPr lang="en-US" dirty="0"/>
              <a:t> para o </a:t>
            </a:r>
            <a:r>
              <a:rPr lang="en-US" dirty="0" err="1"/>
              <a:t>sítio</a:t>
            </a:r>
            <a:r>
              <a:rPr lang="en-US" dirty="0"/>
              <a:t> Web.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Vantagem</a:t>
            </a:r>
            <a:r>
              <a:rPr lang="en-US" dirty="0"/>
              <a:t> </a:t>
            </a:r>
            <a:r>
              <a:rPr lang="en-US" dirty="0" err="1"/>
              <a:t>competitiva</a:t>
            </a:r>
            <a:r>
              <a:rPr lang="en-US" dirty="0"/>
              <a:t>: Ao </a:t>
            </a:r>
            <a:r>
              <a:rPr lang="en-US" dirty="0" err="1"/>
              <a:t>otimizar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obter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vantagem</a:t>
            </a:r>
            <a:r>
              <a:rPr lang="en-US" dirty="0"/>
              <a:t> </a:t>
            </a:r>
            <a:r>
              <a:rPr lang="en-US" dirty="0" err="1"/>
              <a:t>competitiva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concorrentes</a:t>
            </a:r>
            <a:r>
              <a:rPr lang="en-US" dirty="0"/>
              <a:t>, </a:t>
            </a:r>
            <a:r>
              <a:rPr lang="en-US" dirty="0" err="1"/>
              <a:t>aparecendo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alto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resultados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e </a:t>
            </a:r>
            <a:r>
              <a:rPr lang="en-US" dirty="0" err="1"/>
              <a:t>proporcionando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melhor</a:t>
            </a:r>
            <a:r>
              <a:rPr lang="en-US" dirty="0"/>
              <a:t> </a:t>
            </a:r>
            <a:r>
              <a:rPr lang="en-US" dirty="0" err="1"/>
              <a:t>experiência</a:t>
            </a:r>
            <a:r>
              <a:rPr lang="en-US" dirty="0"/>
              <a:t> de </a:t>
            </a:r>
            <a:r>
              <a:rPr lang="en-US" dirty="0" err="1"/>
              <a:t>utilizador</a:t>
            </a:r>
            <a:r>
              <a:rPr lang="en-US" dirty="0"/>
              <a:t> do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concorrentes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Melhoria</a:t>
            </a:r>
            <a:r>
              <a:rPr lang="en-US" dirty="0"/>
              <a:t> das </a:t>
            </a:r>
            <a:r>
              <a:rPr lang="en-US" dirty="0" err="1"/>
              <a:t>taxas</a:t>
            </a:r>
            <a:r>
              <a:rPr lang="en-US" dirty="0"/>
              <a:t> de </a:t>
            </a:r>
            <a:r>
              <a:rPr lang="en-US" dirty="0" err="1"/>
              <a:t>conversão</a:t>
            </a:r>
            <a:r>
              <a:rPr lang="en-US" dirty="0"/>
              <a:t>: Ao </a:t>
            </a:r>
            <a:r>
              <a:rPr lang="en-US" dirty="0" err="1"/>
              <a:t>fornecer</a:t>
            </a:r>
            <a:r>
              <a:rPr lang="en-US" dirty="0"/>
              <a:t> um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otimizado</a:t>
            </a:r>
            <a:r>
              <a:rPr lang="en-US" dirty="0"/>
              <a:t> e de </a:t>
            </a:r>
            <a:r>
              <a:rPr lang="en-US" dirty="0" err="1"/>
              <a:t>fácil</a:t>
            </a:r>
            <a:r>
              <a:rPr lang="en-US" dirty="0"/>
              <a:t> </a:t>
            </a:r>
            <a:r>
              <a:rPr lang="en-US" dirty="0" err="1"/>
              <a:t>utilização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probabilidade</a:t>
            </a:r>
            <a:r>
              <a:rPr lang="en-US" dirty="0"/>
              <a:t> de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visitantes</a:t>
            </a:r>
            <a:r>
              <a:rPr lang="en-US" dirty="0"/>
              <a:t> se </a:t>
            </a:r>
            <a:r>
              <a:rPr lang="en-US" dirty="0" err="1"/>
              <a:t>tornarem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e de se </a:t>
            </a:r>
            <a:r>
              <a:rPr lang="en-US" dirty="0" err="1"/>
              <a:t>converterem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pagantes</a:t>
            </a:r>
            <a:r>
              <a:rPr lang="en-US" dirty="0"/>
              <a:t>, o que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taxa de </a:t>
            </a:r>
            <a:r>
              <a:rPr lang="en-US" dirty="0" err="1"/>
              <a:t>conversão</a:t>
            </a:r>
            <a:r>
              <a:rPr lang="en-US" dirty="0"/>
              <a:t> global do </a:t>
            </a:r>
            <a:r>
              <a:rPr lang="en-US" dirty="0" err="1"/>
              <a:t>sítio</a:t>
            </a:r>
            <a:r>
              <a:rPr lang="en-US" dirty="0"/>
              <a:t> Web.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/>
              <a:t>Marketing </a:t>
            </a:r>
            <a:r>
              <a:rPr lang="en-US" dirty="0" err="1"/>
              <a:t>rentável</a:t>
            </a:r>
            <a:r>
              <a:rPr lang="en-US" dirty="0"/>
              <a:t>: A </a:t>
            </a:r>
            <a:r>
              <a:rPr lang="en-US" dirty="0" err="1"/>
              <a:t>otimização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é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marketing </a:t>
            </a:r>
            <a:r>
              <a:rPr lang="en-US" dirty="0" err="1"/>
              <a:t>rentável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exige</a:t>
            </a:r>
            <a:r>
              <a:rPr lang="en-US" dirty="0"/>
              <a:t> o </a:t>
            </a:r>
            <a:r>
              <a:rPr lang="en-US" dirty="0" err="1"/>
              <a:t>pagamento</a:t>
            </a:r>
            <a:r>
              <a:rPr lang="en-US" dirty="0"/>
              <a:t> de </a:t>
            </a:r>
            <a:r>
              <a:rPr lang="en-US" dirty="0" err="1"/>
              <a:t>publicidade</a:t>
            </a:r>
            <a:r>
              <a:rPr lang="en-US" dirty="0"/>
              <a:t> e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resultar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benefícios</a:t>
            </a:r>
            <a:r>
              <a:rPr lang="en-US" dirty="0"/>
              <a:t> a </a:t>
            </a:r>
            <a:r>
              <a:rPr lang="en-US" dirty="0" err="1"/>
              <a:t>longo</a:t>
            </a:r>
            <a:r>
              <a:rPr lang="en-US" dirty="0"/>
              <a:t> </a:t>
            </a:r>
            <a:r>
              <a:rPr lang="en-US" dirty="0" err="1"/>
              <a:t>prazo</a:t>
            </a:r>
            <a:r>
              <a:rPr lang="en-US" dirty="0"/>
              <a:t> e no </a:t>
            </a:r>
            <a:r>
              <a:rPr lang="en-US" dirty="0" err="1"/>
              <a:t>retorno</a:t>
            </a:r>
            <a:r>
              <a:rPr lang="en-US" dirty="0"/>
              <a:t> do </a:t>
            </a:r>
            <a:r>
              <a:rPr lang="en-US" dirty="0" err="1"/>
              <a:t>investimento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Aumento</a:t>
            </a:r>
            <a:r>
              <a:rPr lang="en-US" dirty="0"/>
              <a:t> da </a:t>
            </a:r>
            <a:r>
              <a:rPr lang="en-US" dirty="0" err="1"/>
              <a:t>credibilidade</a:t>
            </a:r>
            <a:r>
              <a:rPr lang="en-US" dirty="0"/>
              <a:t> e da </a:t>
            </a:r>
            <a:r>
              <a:rPr lang="en-US" dirty="0" err="1"/>
              <a:t>confiança</a:t>
            </a:r>
            <a:r>
              <a:rPr lang="en-US" dirty="0"/>
              <a:t>: Ao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 e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num </a:t>
            </a:r>
            <a:r>
              <a:rPr lang="en-US" dirty="0" err="1"/>
              <a:t>sítio</a:t>
            </a:r>
            <a:r>
              <a:rPr lang="en-US" dirty="0"/>
              <a:t> Web,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credibilidade</a:t>
            </a:r>
            <a:r>
              <a:rPr lang="en-US" dirty="0"/>
              <a:t> e </a:t>
            </a:r>
            <a:r>
              <a:rPr lang="en-US" dirty="0" err="1"/>
              <a:t>confiança</a:t>
            </a:r>
            <a:r>
              <a:rPr lang="en-US" dirty="0"/>
              <a:t> junto dos </a:t>
            </a:r>
            <a:r>
              <a:rPr lang="en-US" dirty="0" err="1"/>
              <a:t>utilizadores</a:t>
            </a:r>
            <a:r>
              <a:rPr lang="en-US" dirty="0"/>
              <a:t> e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reputação</a:t>
            </a:r>
            <a:r>
              <a:rPr lang="en-US" dirty="0"/>
              <a:t> </a:t>
            </a:r>
            <a:r>
              <a:rPr lang="en-US" dirty="0" err="1"/>
              <a:t>geral</a:t>
            </a:r>
            <a:r>
              <a:rPr lang="en-US" dirty="0"/>
              <a:t> da </a:t>
            </a:r>
            <a:r>
              <a:rPr lang="en-US" dirty="0" err="1"/>
              <a:t>empresa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9" name="Google Shape;18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7" name="Google Shape;197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3" name="Google Shape;20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1" name="Google Shape;21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9" name="Google Shape;21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7" name="Google Shape;22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3" name="Google Shape;233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Estrutura</a:t>
            </a:r>
            <a:r>
              <a:rPr lang="en-US" dirty="0"/>
              <a:t> do URL: Uma </a:t>
            </a:r>
            <a:r>
              <a:rPr lang="en-US" dirty="0" err="1"/>
              <a:t>estrutura</a:t>
            </a:r>
            <a:r>
              <a:rPr lang="en-US" dirty="0"/>
              <a:t> de URL </a:t>
            </a:r>
            <a:r>
              <a:rPr lang="en-US" dirty="0" err="1"/>
              <a:t>clara</a:t>
            </a:r>
            <a:r>
              <a:rPr lang="en-US" dirty="0"/>
              <a:t> e </a:t>
            </a:r>
            <a:r>
              <a:rPr lang="en-US" dirty="0" err="1"/>
              <a:t>concisa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</a:t>
            </a:r>
            <a:r>
              <a:rPr lang="en-US" dirty="0" err="1"/>
              <a:t>geral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e </a:t>
            </a:r>
            <a:r>
              <a:rPr lang="en-US" dirty="0" err="1"/>
              <a:t>facilitar</a:t>
            </a:r>
            <a:r>
              <a:rPr lang="en-US" dirty="0"/>
              <a:t> o </a:t>
            </a:r>
            <a:r>
              <a:rPr lang="en-US" dirty="0" err="1"/>
              <a:t>rastreio</a:t>
            </a:r>
            <a:r>
              <a:rPr lang="en-US" dirty="0"/>
              <a:t> e a </a:t>
            </a:r>
            <a:r>
              <a:rPr lang="en-US" dirty="0" err="1"/>
              <a:t>indexação</a:t>
            </a:r>
            <a:r>
              <a:rPr lang="en-US" dirty="0"/>
              <a:t> de um Web site </a:t>
            </a:r>
            <a:r>
              <a:rPr lang="en-US" dirty="0" err="1"/>
              <a:t>pelos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 Uma boa </a:t>
            </a:r>
            <a:r>
              <a:rPr lang="en-US" dirty="0" err="1"/>
              <a:t>estrutura</a:t>
            </a:r>
            <a:r>
              <a:rPr lang="en-US" dirty="0"/>
              <a:t> de URL </a:t>
            </a:r>
            <a:r>
              <a:rPr lang="en-US" dirty="0" err="1"/>
              <a:t>inclui</a:t>
            </a:r>
            <a:r>
              <a:rPr lang="en-US" dirty="0"/>
              <a:t> </a:t>
            </a:r>
            <a:r>
              <a:rPr lang="en-US" dirty="0" err="1"/>
              <a:t>palavras-chave</a:t>
            </a:r>
            <a:r>
              <a:rPr lang="en-US" dirty="0"/>
              <a:t> e é </a:t>
            </a:r>
            <a:r>
              <a:rPr lang="en-US" dirty="0" err="1"/>
              <a:t>fácil</a:t>
            </a:r>
            <a:r>
              <a:rPr lang="en-US" dirty="0"/>
              <a:t> de </a:t>
            </a:r>
            <a:r>
              <a:rPr lang="en-US" dirty="0" err="1"/>
              <a:t>compreender</a:t>
            </a:r>
            <a:r>
              <a:rPr lang="en-US" dirty="0"/>
              <a:t> e </a:t>
            </a:r>
            <a:r>
              <a:rPr lang="en-US" dirty="0" err="1"/>
              <a:t>memorizar</a:t>
            </a:r>
            <a:r>
              <a:rPr lang="en-US" dirty="0"/>
              <a:t> </a:t>
            </a:r>
            <a:r>
              <a:rPr lang="en-US" dirty="0" err="1"/>
              <a:t>pelos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Redirecionamentos</a:t>
            </a:r>
            <a:r>
              <a:rPr lang="en-US" dirty="0"/>
              <a:t>: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redirecionamentos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importantes</a:t>
            </a:r>
            <a:r>
              <a:rPr lang="en-US" dirty="0"/>
              <a:t> para a </a:t>
            </a: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técnica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garantem</a:t>
            </a:r>
            <a:r>
              <a:rPr lang="en-US" dirty="0"/>
              <a:t>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direcionados</a:t>
            </a:r>
            <a:r>
              <a:rPr lang="en-US" dirty="0"/>
              <a:t> para a </a:t>
            </a:r>
            <a:r>
              <a:rPr lang="en-US" dirty="0" err="1"/>
              <a:t>página</a:t>
            </a:r>
            <a:r>
              <a:rPr lang="en-US" dirty="0"/>
              <a:t> </a:t>
            </a:r>
            <a:r>
              <a:rPr lang="en-US" dirty="0" err="1"/>
              <a:t>correcta</a:t>
            </a:r>
            <a:r>
              <a:rPr lang="en-US" dirty="0"/>
              <a:t> </a:t>
            </a:r>
            <a:r>
              <a:rPr lang="en-US" dirty="0" err="1"/>
              <a:t>quando</a:t>
            </a:r>
            <a:r>
              <a:rPr lang="en-US" dirty="0"/>
              <a:t> </a:t>
            </a:r>
            <a:r>
              <a:rPr lang="en-US" dirty="0" err="1"/>
              <a:t>visitam</a:t>
            </a:r>
            <a:r>
              <a:rPr lang="en-US" dirty="0"/>
              <a:t> um </a:t>
            </a:r>
            <a:r>
              <a:rPr lang="en-US" dirty="0" err="1"/>
              <a:t>sítio</a:t>
            </a:r>
            <a:r>
              <a:rPr lang="en-US" dirty="0"/>
              <a:t> Web.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</a:t>
            </a:r>
            <a:r>
              <a:rPr lang="en-US" dirty="0" err="1"/>
              <a:t>geral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e </a:t>
            </a:r>
            <a:r>
              <a:rPr lang="en-US" dirty="0" err="1"/>
              <a:t>evitar</a:t>
            </a:r>
            <a:r>
              <a:rPr lang="en-US" dirty="0"/>
              <a:t>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 </a:t>
            </a:r>
            <a:r>
              <a:rPr lang="en-US" dirty="0" err="1"/>
              <a:t>encontrem</a:t>
            </a:r>
            <a:r>
              <a:rPr lang="en-US" dirty="0"/>
              <a:t> </a:t>
            </a:r>
            <a:r>
              <a:rPr lang="en-US" dirty="0" err="1"/>
              <a:t>ligações</a:t>
            </a:r>
            <a:r>
              <a:rPr lang="en-US" dirty="0"/>
              <a:t> quebradas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erro</a:t>
            </a:r>
            <a:r>
              <a:rPr lang="en-US" dirty="0"/>
              <a:t> 404.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/>
              <a:t>Sitemap e Robots.txt: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ficheiros</a:t>
            </a:r>
            <a:r>
              <a:rPr lang="en-US" dirty="0"/>
              <a:t> sitemaps e robots.txt </a:t>
            </a:r>
            <a:r>
              <a:rPr lang="en-US" dirty="0" err="1"/>
              <a:t>fornecem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 </a:t>
            </a:r>
            <a:r>
              <a:rPr lang="en-US" dirty="0" err="1"/>
              <a:t>estrutura</a:t>
            </a:r>
            <a:r>
              <a:rPr lang="en-US" dirty="0"/>
              <a:t> e o </a:t>
            </a:r>
            <a:r>
              <a:rPr lang="en-US" dirty="0" err="1"/>
              <a:t>conteúdo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e </a:t>
            </a:r>
            <a:r>
              <a:rPr lang="en-US" dirty="0" err="1"/>
              <a:t>ajudam</a:t>
            </a:r>
            <a:r>
              <a:rPr lang="en-US" dirty="0"/>
              <a:t> a </a:t>
            </a:r>
            <a:r>
              <a:rPr lang="en-US" dirty="0" err="1"/>
              <a:t>garantir</a:t>
            </a:r>
            <a:r>
              <a:rPr lang="en-US" dirty="0"/>
              <a:t>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rastejam</a:t>
            </a:r>
            <a:r>
              <a:rPr lang="en-US" dirty="0"/>
              <a:t> e </a:t>
            </a:r>
            <a:r>
              <a:rPr lang="en-US" dirty="0" err="1"/>
              <a:t>indexam</a:t>
            </a:r>
            <a:r>
              <a:rPr lang="en-US" dirty="0"/>
              <a:t> o </a:t>
            </a:r>
            <a:r>
              <a:rPr lang="en-US" dirty="0" err="1"/>
              <a:t>sítio</a:t>
            </a:r>
            <a:r>
              <a:rPr lang="en-US" dirty="0"/>
              <a:t> Web de forma </a:t>
            </a:r>
            <a:r>
              <a:rPr lang="en-US" dirty="0" err="1"/>
              <a:t>eficaz</a:t>
            </a:r>
            <a:r>
              <a:rPr lang="en-US" dirty="0"/>
              <a:t>.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e um </a:t>
            </a:r>
            <a:r>
              <a:rPr lang="en-US" dirty="0" err="1"/>
              <a:t>ficheiro</a:t>
            </a:r>
            <a:r>
              <a:rPr lang="en-US" dirty="0"/>
              <a:t> robots.txt </a:t>
            </a:r>
            <a:r>
              <a:rPr lang="en-US" dirty="0" err="1"/>
              <a:t>bem</a:t>
            </a:r>
            <a:r>
              <a:rPr lang="en-US" dirty="0"/>
              <a:t> </a:t>
            </a:r>
            <a:r>
              <a:rPr lang="en-US" dirty="0" err="1"/>
              <a:t>estruturados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resultados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Facilidade</a:t>
            </a:r>
            <a:r>
              <a:rPr lang="en-US" dirty="0"/>
              <a:t> de </a:t>
            </a:r>
            <a:r>
              <a:rPr lang="en-US" dirty="0" err="1"/>
              <a:t>utilização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telemóveis</a:t>
            </a:r>
            <a:r>
              <a:rPr lang="en-US" dirty="0"/>
              <a:t>: À </a:t>
            </a:r>
            <a:r>
              <a:rPr lang="en-US" dirty="0" err="1"/>
              <a:t>medida</a:t>
            </a:r>
            <a:r>
              <a:rPr lang="en-US" dirty="0"/>
              <a:t> que </a:t>
            </a:r>
            <a:r>
              <a:rPr lang="en-US" dirty="0" err="1"/>
              <a:t>cada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 </a:t>
            </a:r>
            <a:r>
              <a:rPr lang="en-US" dirty="0" err="1"/>
              <a:t>acedem</a:t>
            </a:r>
            <a:r>
              <a:rPr lang="en-US" dirty="0"/>
              <a:t> a </a:t>
            </a:r>
            <a:r>
              <a:rPr lang="en-US" dirty="0" err="1"/>
              <a:t>sítios</a:t>
            </a:r>
            <a:r>
              <a:rPr lang="en-US" dirty="0"/>
              <a:t> Web a </a:t>
            </a:r>
            <a:r>
              <a:rPr lang="en-US" dirty="0" err="1"/>
              <a:t>partir</a:t>
            </a:r>
            <a:r>
              <a:rPr lang="en-US" dirty="0"/>
              <a:t> de </a:t>
            </a:r>
            <a:r>
              <a:rPr lang="en-US" dirty="0" err="1"/>
              <a:t>dispositivos</a:t>
            </a:r>
            <a:r>
              <a:rPr lang="en-US" dirty="0"/>
              <a:t> </a:t>
            </a:r>
            <a:r>
              <a:rPr lang="en-US" dirty="0" err="1"/>
              <a:t>móveis</a:t>
            </a:r>
            <a:r>
              <a:rPr lang="en-US" dirty="0"/>
              <a:t>, a </a:t>
            </a:r>
            <a:r>
              <a:rPr lang="en-US" dirty="0" err="1"/>
              <a:t>compatibilidade</a:t>
            </a:r>
            <a:r>
              <a:rPr lang="en-US" dirty="0"/>
              <a:t> com </a:t>
            </a:r>
            <a:r>
              <a:rPr lang="en-US" dirty="0" err="1"/>
              <a:t>dispositivos</a:t>
            </a:r>
            <a:r>
              <a:rPr lang="en-US" dirty="0"/>
              <a:t> </a:t>
            </a:r>
            <a:r>
              <a:rPr lang="en-US" dirty="0" err="1"/>
              <a:t>móveis</a:t>
            </a:r>
            <a:r>
              <a:rPr lang="en-US" dirty="0"/>
              <a:t> </a:t>
            </a:r>
            <a:r>
              <a:rPr lang="en-US" dirty="0" err="1"/>
              <a:t>tornou</a:t>
            </a:r>
            <a:r>
              <a:rPr lang="en-US" dirty="0"/>
              <a:t>-se </a:t>
            </a:r>
            <a:r>
              <a:rPr lang="en-US" dirty="0" err="1"/>
              <a:t>cada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para a </a:t>
            </a: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técnica</a:t>
            </a:r>
            <a:r>
              <a:rPr lang="en-US" dirty="0"/>
              <a:t>. Um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otimizado</a:t>
            </a:r>
            <a:r>
              <a:rPr lang="en-US" dirty="0"/>
              <a:t> para </a:t>
            </a:r>
            <a:r>
              <a:rPr lang="en-US" dirty="0" err="1"/>
              <a:t>dispositivos</a:t>
            </a:r>
            <a:r>
              <a:rPr lang="en-US" dirty="0"/>
              <a:t> </a:t>
            </a:r>
            <a:r>
              <a:rPr lang="en-US" dirty="0" err="1"/>
              <a:t>móveis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</a:t>
            </a:r>
            <a:r>
              <a:rPr lang="en-US" dirty="0" err="1"/>
              <a:t>geral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 </a:t>
            </a:r>
            <a:r>
              <a:rPr lang="en-US" dirty="0" err="1"/>
              <a:t>móveis</a:t>
            </a:r>
            <a:r>
              <a:rPr lang="en-US" dirty="0"/>
              <a:t> e </a:t>
            </a:r>
            <a:r>
              <a:rPr lang="en-US" dirty="0" err="1"/>
              <a:t>garantir</a:t>
            </a:r>
            <a:r>
              <a:rPr lang="en-US" dirty="0"/>
              <a:t> que o </a:t>
            </a:r>
            <a:r>
              <a:rPr lang="en-US" dirty="0" err="1"/>
              <a:t>sítio</a:t>
            </a:r>
            <a:r>
              <a:rPr lang="en-US" dirty="0"/>
              <a:t> Web é </a:t>
            </a:r>
            <a:r>
              <a:rPr lang="en-US" dirty="0" err="1"/>
              <a:t>acessível</a:t>
            </a:r>
            <a:r>
              <a:rPr lang="en-US" dirty="0"/>
              <a:t> e </a:t>
            </a:r>
            <a:r>
              <a:rPr lang="en-US" dirty="0" err="1"/>
              <a:t>utilizável</a:t>
            </a:r>
            <a:r>
              <a:rPr lang="en-US" dirty="0"/>
              <a:t> </a:t>
            </a:r>
            <a:r>
              <a:rPr lang="en-US" dirty="0" err="1"/>
              <a:t>numa</a:t>
            </a:r>
            <a:r>
              <a:rPr lang="en-US" dirty="0"/>
              <a:t> </a:t>
            </a:r>
            <a:r>
              <a:rPr lang="en-US" dirty="0" err="1"/>
              <a:t>variedade</a:t>
            </a:r>
            <a:r>
              <a:rPr lang="en-US" dirty="0"/>
              <a:t> de </a:t>
            </a:r>
            <a:r>
              <a:rPr lang="en-US" dirty="0" err="1"/>
              <a:t>dispositivos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Velocidade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Web: A </a:t>
            </a:r>
            <a:r>
              <a:rPr lang="en-US" dirty="0" err="1"/>
              <a:t>velocidade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 é um </a:t>
            </a:r>
            <a:r>
              <a:rPr lang="en-US" dirty="0" err="1"/>
              <a:t>aspeto</a:t>
            </a:r>
            <a:r>
              <a:rPr lang="en-US" dirty="0"/>
              <a:t> crucial da </a:t>
            </a: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técnica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afecta</a:t>
            </a:r>
            <a:r>
              <a:rPr lang="en-US" dirty="0"/>
              <a:t> tanto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a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 Um </a:t>
            </a:r>
            <a:r>
              <a:rPr lang="en-US" dirty="0" err="1"/>
              <a:t>sítio</a:t>
            </a:r>
            <a:r>
              <a:rPr lang="en-US" dirty="0"/>
              <a:t> Web de </a:t>
            </a:r>
            <a:r>
              <a:rPr lang="en-US" dirty="0" err="1"/>
              <a:t>carregamento</a:t>
            </a:r>
            <a:r>
              <a:rPr lang="en-US" dirty="0"/>
              <a:t> </a:t>
            </a:r>
            <a:r>
              <a:rPr lang="en-US" dirty="0" err="1"/>
              <a:t>rápido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</a:t>
            </a:r>
            <a:r>
              <a:rPr lang="en-US" dirty="0" err="1"/>
              <a:t>geral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e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probabilidade</a:t>
            </a:r>
            <a:r>
              <a:rPr lang="en-US" dirty="0"/>
              <a:t> de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 </a:t>
            </a:r>
            <a:r>
              <a:rPr lang="en-US" dirty="0" err="1"/>
              <a:t>permanecerem</a:t>
            </a:r>
            <a:r>
              <a:rPr lang="en-US" dirty="0"/>
              <a:t> no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durante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tempo e </a:t>
            </a:r>
            <a:r>
              <a:rPr lang="en-US" dirty="0" err="1"/>
              <a:t>interagirem</a:t>
            </a:r>
            <a:r>
              <a:rPr lang="en-US" dirty="0"/>
              <a:t> com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/>
              <a:t>SSL: O Secure Socket Layer (SSL) é </a:t>
            </a:r>
            <a:r>
              <a:rPr lang="en-US" dirty="0" err="1"/>
              <a:t>importante</a:t>
            </a:r>
            <a:r>
              <a:rPr lang="en-US" dirty="0"/>
              <a:t> para a </a:t>
            </a: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técnica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proporciona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camada</a:t>
            </a:r>
            <a:r>
              <a:rPr lang="en-US" dirty="0"/>
              <a:t> </a:t>
            </a:r>
            <a:r>
              <a:rPr lang="en-US" dirty="0" err="1"/>
              <a:t>adicional</a:t>
            </a:r>
            <a:r>
              <a:rPr lang="en-US" dirty="0"/>
              <a:t> de </a:t>
            </a:r>
            <a:r>
              <a:rPr lang="en-US" dirty="0" err="1"/>
              <a:t>segurança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 e </a:t>
            </a:r>
            <a:r>
              <a:rPr lang="en-US" dirty="0" err="1"/>
              <a:t>ajuda</a:t>
            </a:r>
            <a:r>
              <a:rPr lang="en-US" dirty="0"/>
              <a:t> a </a:t>
            </a:r>
            <a:r>
              <a:rPr lang="en-US" dirty="0" err="1"/>
              <a:t>proteger</a:t>
            </a:r>
            <a:r>
              <a:rPr lang="en-US" dirty="0"/>
              <a:t> as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sensíveis</a:t>
            </a:r>
            <a:r>
              <a:rPr lang="en-US" dirty="0"/>
              <a:t> </a:t>
            </a:r>
            <a:r>
              <a:rPr lang="en-US" dirty="0" err="1"/>
              <a:t>transmitidas</a:t>
            </a:r>
            <a:r>
              <a:rPr lang="en-US" dirty="0"/>
              <a:t> num </a:t>
            </a:r>
            <a:r>
              <a:rPr lang="en-US" dirty="0" err="1"/>
              <a:t>sítio</a:t>
            </a:r>
            <a:r>
              <a:rPr lang="en-US" dirty="0"/>
              <a:t> Web. Um </a:t>
            </a:r>
            <a:r>
              <a:rPr lang="en-US" dirty="0" err="1"/>
              <a:t>sítio</a:t>
            </a:r>
            <a:r>
              <a:rPr lang="en-US" dirty="0"/>
              <a:t> Web com um </a:t>
            </a:r>
            <a:r>
              <a:rPr lang="en-US" dirty="0" err="1"/>
              <a:t>certificado</a:t>
            </a:r>
            <a:r>
              <a:rPr lang="en-US" dirty="0"/>
              <a:t> SSL </a:t>
            </a:r>
            <a:r>
              <a:rPr lang="en-US" dirty="0" err="1"/>
              <a:t>tem</a:t>
            </a:r>
            <a:r>
              <a:rPr lang="en-US" dirty="0"/>
              <a:t>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probabilidades</a:t>
            </a:r>
            <a:r>
              <a:rPr lang="en-US" dirty="0"/>
              <a:t> de </a:t>
            </a:r>
            <a:r>
              <a:rPr lang="en-US" dirty="0" err="1"/>
              <a:t>obter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elevada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resultados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estes</a:t>
            </a:r>
            <a:r>
              <a:rPr lang="en-US" dirty="0"/>
              <a:t> </a:t>
            </a:r>
            <a:r>
              <a:rPr lang="en-US" dirty="0" err="1"/>
              <a:t>favorecem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seguros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Ligações</a:t>
            </a:r>
            <a:r>
              <a:rPr lang="en-US" dirty="0"/>
              <a:t> quebradas: As </a:t>
            </a:r>
            <a:r>
              <a:rPr lang="en-US" dirty="0" err="1"/>
              <a:t>ligações</a:t>
            </a:r>
            <a:r>
              <a:rPr lang="en-US" dirty="0"/>
              <a:t> quebradas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um </a:t>
            </a:r>
            <a:r>
              <a:rPr lang="en-US" dirty="0" err="1"/>
              <a:t>impacto</a:t>
            </a:r>
            <a:r>
              <a:rPr lang="en-US" dirty="0"/>
              <a:t> </a:t>
            </a:r>
            <a:r>
              <a:rPr lang="en-US" dirty="0" err="1"/>
              <a:t>negativo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e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classificações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 A </a:t>
            </a:r>
            <a:r>
              <a:rPr lang="en-US" dirty="0" err="1"/>
              <a:t>verificação</a:t>
            </a:r>
            <a:r>
              <a:rPr lang="en-US" dirty="0"/>
              <a:t> regular e a </a:t>
            </a:r>
            <a:r>
              <a:rPr lang="en-US" dirty="0" err="1"/>
              <a:t>correção</a:t>
            </a:r>
            <a:r>
              <a:rPr lang="en-US" dirty="0"/>
              <a:t> de </a:t>
            </a:r>
            <a:r>
              <a:rPr lang="en-US" dirty="0" err="1"/>
              <a:t>ligações</a:t>
            </a:r>
            <a:r>
              <a:rPr lang="en-US" dirty="0"/>
              <a:t> quebradas é um </a:t>
            </a:r>
            <a:r>
              <a:rPr lang="en-US" dirty="0" err="1"/>
              <a:t>componente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da </a:t>
            </a: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técnica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ajuda</a:t>
            </a:r>
            <a:r>
              <a:rPr lang="en-US" dirty="0"/>
              <a:t> a </a:t>
            </a:r>
            <a:r>
              <a:rPr lang="en-US" dirty="0" err="1"/>
              <a:t>garantir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experiência</a:t>
            </a:r>
            <a:r>
              <a:rPr lang="en-US" dirty="0"/>
              <a:t> de </a:t>
            </a:r>
            <a:r>
              <a:rPr lang="en-US" dirty="0" err="1"/>
              <a:t>utilizador</a:t>
            </a:r>
            <a:r>
              <a:rPr lang="en-US" dirty="0"/>
              <a:t> suave e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falhas</a:t>
            </a:r>
            <a:r>
              <a:rPr lang="en-US" dirty="0"/>
              <a:t> num </a:t>
            </a:r>
            <a:r>
              <a:rPr lang="en-US" dirty="0" err="1"/>
              <a:t>sítio</a:t>
            </a:r>
            <a:r>
              <a:rPr lang="en-US" dirty="0"/>
              <a:t> Web.</a:t>
            </a:r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2" name="Google Shape;242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0" name="Google Shape;250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6" name="Google Shape;256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 SEO local é um </a:t>
            </a:r>
            <a:r>
              <a:rPr lang="en-US" dirty="0" err="1"/>
              <a:t>tipo</a:t>
            </a:r>
            <a:r>
              <a:rPr lang="en-US" dirty="0"/>
              <a:t> de </a:t>
            </a:r>
            <a:r>
              <a:rPr lang="en-US" dirty="0" err="1"/>
              <a:t>otimização</a:t>
            </a:r>
            <a:r>
              <a:rPr lang="en-US" dirty="0"/>
              <a:t> para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que se centra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otimização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para </a:t>
            </a:r>
            <a:r>
              <a:rPr lang="en-US" dirty="0" err="1"/>
              <a:t>obter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boa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. </a:t>
            </a:r>
            <a:r>
              <a:rPr lang="en-US" dirty="0" err="1"/>
              <a:t>Foi</a:t>
            </a:r>
            <a:r>
              <a:rPr lang="en-US" dirty="0"/>
              <a:t> </a:t>
            </a:r>
            <a:r>
              <a:rPr lang="en-US" dirty="0" err="1"/>
              <a:t>concebida</a:t>
            </a:r>
            <a:r>
              <a:rPr lang="en-US" dirty="0"/>
              <a:t> para </a:t>
            </a:r>
            <a:r>
              <a:rPr lang="en-US" dirty="0" err="1"/>
              <a:t>ajudar</a:t>
            </a:r>
            <a:r>
              <a:rPr lang="en-US" dirty="0"/>
              <a:t>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 a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resultados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quando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 </a:t>
            </a:r>
            <a:r>
              <a:rPr lang="en-US" dirty="0" err="1"/>
              <a:t>pesquisam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serviços</a:t>
            </a:r>
            <a:r>
              <a:rPr lang="en-US" dirty="0"/>
              <a:t> </a:t>
            </a:r>
            <a:r>
              <a:rPr lang="en-US" dirty="0" err="1"/>
              <a:t>numa</a:t>
            </a:r>
            <a:r>
              <a:rPr lang="en-US" dirty="0"/>
              <a:t> </a:t>
            </a:r>
            <a:r>
              <a:rPr lang="en-US" dirty="0" err="1"/>
              <a:t>localização</a:t>
            </a:r>
            <a:r>
              <a:rPr lang="en-US" dirty="0"/>
              <a:t> </a:t>
            </a:r>
            <a:r>
              <a:rPr lang="en-US" dirty="0" err="1"/>
              <a:t>geográfica</a:t>
            </a:r>
            <a:r>
              <a:rPr lang="en-US" dirty="0"/>
              <a:t> </a:t>
            </a:r>
            <a:r>
              <a:rPr lang="en-US" dirty="0" err="1"/>
              <a:t>específica</a:t>
            </a:r>
            <a:r>
              <a:rPr lang="en-US" dirty="0"/>
              <a:t>. A SEO local é </a:t>
            </a:r>
            <a:r>
              <a:rPr lang="en-US" dirty="0" err="1"/>
              <a:t>importante</a:t>
            </a:r>
            <a:r>
              <a:rPr lang="en-US" dirty="0"/>
              <a:t> para as </a:t>
            </a:r>
            <a:r>
              <a:rPr lang="en-US" dirty="0" err="1"/>
              <a:t>empresas</a:t>
            </a:r>
            <a:r>
              <a:rPr lang="en-US" dirty="0"/>
              <a:t> com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localização</a:t>
            </a:r>
            <a:r>
              <a:rPr lang="en-US" dirty="0"/>
              <a:t> </a:t>
            </a:r>
            <a:r>
              <a:rPr lang="en-US" dirty="0" err="1"/>
              <a:t>física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lhes</a:t>
            </a:r>
            <a:r>
              <a:rPr lang="en-US" dirty="0"/>
              <a:t> </a:t>
            </a:r>
            <a:r>
              <a:rPr lang="en-US" dirty="0" err="1"/>
              <a:t>permite</a:t>
            </a:r>
            <a:r>
              <a:rPr lang="en-US" dirty="0"/>
              <a:t> </a:t>
            </a:r>
            <a:r>
              <a:rPr lang="en-US" dirty="0" err="1"/>
              <a:t>chegar</a:t>
            </a:r>
            <a:r>
              <a:rPr lang="en-US" dirty="0"/>
              <a:t> a </a:t>
            </a:r>
            <a:r>
              <a:rPr lang="en-US" dirty="0" err="1"/>
              <a:t>potenciais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que </a:t>
            </a:r>
            <a:r>
              <a:rPr lang="en-US" dirty="0" err="1"/>
              <a:t>estão</a:t>
            </a:r>
            <a:r>
              <a:rPr lang="en-US" dirty="0"/>
              <a:t> </a:t>
            </a:r>
            <a:r>
              <a:rPr lang="en-US" dirty="0" err="1"/>
              <a:t>ativamente</a:t>
            </a:r>
            <a:r>
              <a:rPr lang="en-US" dirty="0"/>
              <a:t> à </a:t>
            </a:r>
            <a:r>
              <a:rPr lang="en-US" dirty="0" err="1"/>
              <a:t>procura</a:t>
            </a:r>
            <a:r>
              <a:rPr lang="en-US" dirty="0"/>
              <a:t> dos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área</a:t>
            </a:r>
            <a:r>
              <a:rPr lang="en-US" dirty="0"/>
              <a:t> local. Ao </a:t>
            </a:r>
            <a:r>
              <a:rPr lang="en-US" dirty="0" err="1"/>
              <a:t>otimizar</a:t>
            </a:r>
            <a:r>
              <a:rPr lang="en-US" dirty="0"/>
              <a:t> a </a:t>
            </a:r>
            <a:r>
              <a:rPr lang="en-US" dirty="0" err="1"/>
              <a:t>pesquisa</a:t>
            </a:r>
            <a:r>
              <a:rPr lang="en-US" dirty="0"/>
              <a:t> local,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e </a:t>
            </a:r>
            <a:r>
              <a:rPr lang="en-US" dirty="0" err="1"/>
              <a:t>atrair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, o que leva a um </a:t>
            </a:r>
            <a:r>
              <a:rPr lang="en-US" dirty="0" err="1"/>
              <a:t>aumento</a:t>
            </a:r>
            <a:r>
              <a:rPr lang="en-US" dirty="0"/>
              <a:t> do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pedonal</a:t>
            </a:r>
            <a:r>
              <a:rPr lang="en-US" dirty="0"/>
              <a:t> e das </a:t>
            </a:r>
            <a:r>
              <a:rPr lang="en-US" dirty="0" err="1"/>
              <a:t>vendas</a:t>
            </a:r>
            <a:r>
              <a:rPr lang="en-US" dirty="0"/>
              <a:t>. Eis </a:t>
            </a:r>
            <a:r>
              <a:rPr lang="en-US" dirty="0" err="1"/>
              <a:t>alguns</a:t>
            </a:r>
            <a:r>
              <a:rPr lang="en-US" dirty="0"/>
              <a:t> dos </a:t>
            </a:r>
            <a:r>
              <a:rPr lang="en-US" dirty="0" err="1"/>
              <a:t>principais</a:t>
            </a:r>
            <a:r>
              <a:rPr lang="en-US" dirty="0"/>
              <a:t> </a:t>
            </a:r>
            <a:r>
              <a:rPr lang="en-US" dirty="0" err="1"/>
              <a:t>componentes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 local: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 err="1"/>
              <a:t>Consistência</a:t>
            </a:r>
            <a:r>
              <a:rPr lang="en-US" dirty="0"/>
              <a:t> do NAP: NAP </a:t>
            </a:r>
            <a:r>
              <a:rPr lang="en-US" dirty="0" err="1"/>
              <a:t>significa</a:t>
            </a:r>
            <a:r>
              <a:rPr lang="en-US" dirty="0"/>
              <a:t> Nome, </a:t>
            </a:r>
            <a:r>
              <a:rPr lang="en-US" dirty="0" err="1"/>
              <a:t>Endereço</a:t>
            </a:r>
            <a:r>
              <a:rPr lang="en-US" dirty="0"/>
              <a:t> e </a:t>
            </a:r>
            <a:r>
              <a:rPr lang="en-US" dirty="0" err="1"/>
              <a:t>Número</a:t>
            </a:r>
            <a:r>
              <a:rPr lang="en-US" dirty="0"/>
              <a:t> de </a:t>
            </a:r>
            <a:r>
              <a:rPr lang="en-US" dirty="0" err="1"/>
              <a:t>Telefone</a:t>
            </a:r>
            <a:r>
              <a:rPr lang="en-US" dirty="0"/>
              <a:t>, e é </a:t>
            </a:r>
            <a:r>
              <a:rPr lang="en-US" dirty="0" err="1"/>
              <a:t>importante</a:t>
            </a:r>
            <a:r>
              <a:rPr lang="en-US" dirty="0"/>
              <a:t> que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garantam</a:t>
            </a:r>
            <a:r>
              <a:rPr lang="en-US" dirty="0"/>
              <a:t> que 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NAP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consistentes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todos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directórios</a:t>
            </a:r>
            <a:r>
              <a:rPr lang="en-US" dirty="0"/>
              <a:t> e </a:t>
            </a:r>
            <a:r>
              <a:rPr lang="en-US" dirty="0" err="1"/>
              <a:t>listagens</a:t>
            </a:r>
            <a:r>
              <a:rPr lang="en-US" dirty="0"/>
              <a:t> online.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ajuda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a </a:t>
            </a:r>
            <a:r>
              <a:rPr lang="en-US" dirty="0" err="1"/>
              <a:t>identificar</a:t>
            </a:r>
            <a:r>
              <a:rPr lang="en-US" dirty="0"/>
              <a:t> a </a:t>
            </a:r>
            <a:r>
              <a:rPr lang="en-US" dirty="0" err="1"/>
              <a:t>empresa</a:t>
            </a:r>
            <a:r>
              <a:rPr lang="en-US" dirty="0"/>
              <a:t> e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localização</a:t>
            </a:r>
            <a:r>
              <a:rPr lang="en-US" dirty="0"/>
              <a:t>, </a:t>
            </a:r>
            <a:r>
              <a:rPr lang="en-US" dirty="0" err="1"/>
              <a:t>melhorando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da </a:t>
            </a:r>
            <a:r>
              <a:rPr lang="en-US" dirty="0" err="1"/>
              <a:t>pesquisa</a:t>
            </a:r>
            <a:r>
              <a:rPr lang="en-US" dirty="0"/>
              <a:t> local.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 err="1"/>
              <a:t>Citações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: As </a:t>
            </a:r>
            <a:r>
              <a:rPr lang="en-US" dirty="0" err="1"/>
              <a:t>citações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menções</a:t>
            </a:r>
            <a:r>
              <a:rPr lang="en-US" dirty="0"/>
              <a:t> on-line das </a:t>
            </a:r>
            <a:r>
              <a:rPr lang="en-US" dirty="0" err="1"/>
              <a:t>informações</a:t>
            </a:r>
            <a:r>
              <a:rPr lang="en-US" dirty="0"/>
              <a:t> do NAP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 e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um </a:t>
            </a:r>
            <a:r>
              <a:rPr lang="en-US" dirty="0" err="1"/>
              <a:t>impacto</a:t>
            </a:r>
            <a:r>
              <a:rPr lang="en-US" dirty="0"/>
              <a:t> </a:t>
            </a:r>
            <a:r>
              <a:rPr lang="en-US" dirty="0" err="1"/>
              <a:t>significativo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pesquisa</a:t>
            </a:r>
            <a:r>
              <a:rPr lang="en-US" dirty="0"/>
              <a:t> local.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garantir</a:t>
            </a:r>
            <a:r>
              <a:rPr lang="en-US" dirty="0"/>
              <a:t> que </a:t>
            </a:r>
            <a:r>
              <a:rPr lang="en-US" dirty="0" err="1"/>
              <a:t>têm</a:t>
            </a:r>
            <a:r>
              <a:rPr lang="en-US" dirty="0"/>
              <a:t> </a:t>
            </a:r>
            <a:r>
              <a:rPr lang="en-US" dirty="0" err="1"/>
              <a:t>citações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 </a:t>
            </a:r>
            <a:r>
              <a:rPr lang="en-US" dirty="0" err="1"/>
              <a:t>precisas</a:t>
            </a:r>
            <a:r>
              <a:rPr lang="en-US" dirty="0"/>
              <a:t> e </a:t>
            </a:r>
            <a:r>
              <a:rPr lang="en-US" dirty="0" err="1"/>
              <a:t>consistentes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directórios</a:t>
            </a:r>
            <a:r>
              <a:rPr lang="en-US" dirty="0"/>
              <a:t> e </a:t>
            </a:r>
            <a:r>
              <a:rPr lang="en-US" dirty="0" err="1"/>
              <a:t>listagens</a:t>
            </a:r>
            <a:r>
              <a:rPr lang="en-US" dirty="0"/>
              <a:t> online, </a:t>
            </a:r>
            <a:r>
              <a:rPr lang="en-US" dirty="0" err="1"/>
              <a:t>como</a:t>
            </a:r>
            <a:r>
              <a:rPr lang="en-US" dirty="0"/>
              <a:t> o Google My Business, o Yelp e o Bing Places.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Google My Business: O Google My Business é </a:t>
            </a:r>
            <a:r>
              <a:rPr lang="en-US" dirty="0" err="1"/>
              <a:t>uma</a:t>
            </a:r>
            <a:r>
              <a:rPr lang="en-US" dirty="0"/>
              <a:t> ferramenta </a:t>
            </a:r>
            <a:r>
              <a:rPr lang="en-US" dirty="0" err="1"/>
              <a:t>gratuita</a:t>
            </a:r>
            <a:r>
              <a:rPr lang="en-US" dirty="0"/>
              <a:t> que </a:t>
            </a:r>
            <a:r>
              <a:rPr lang="en-US" dirty="0" err="1"/>
              <a:t>permite</a:t>
            </a:r>
            <a:r>
              <a:rPr lang="en-US" dirty="0"/>
              <a:t> </a:t>
            </a:r>
            <a:r>
              <a:rPr lang="en-US" dirty="0" err="1"/>
              <a:t>às</a:t>
            </a:r>
            <a:r>
              <a:rPr lang="en-US" dirty="0"/>
              <a:t>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gerir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presença</a:t>
            </a:r>
            <a:r>
              <a:rPr lang="en-US" dirty="0"/>
              <a:t> online no Google, </a:t>
            </a:r>
            <a:r>
              <a:rPr lang="en-US" dirty="0" err="1"/>
              <a:t>incluindo</a:t>
            </a:r>
            <a:r>
              <a:rPr lang="en-US" dirty="0"/>
              <a:t> a </a:t>
            </a:r>
            <a:r>
              <a:rPr lang="en-US" dirty="0" err="1"/>
              <a:t>pesquisa</a:t>
            </a:r>
            <a:r>
              <a:rPr lang="en-US" dirty="0"/>
              <a:t>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mapas</a:t>
            </a:r>
            <a:r>
              <a:rPr lang="en-US" dirty="0"/>
              <a:t>. Ao </a:t>
            </a:r>
            <a:r>
              <a:rPr lang="en-US" dirty="0" err="1"/>
              <a:t>verificarem</a:t>
            </a:r>
            <a:r>
              <a:rPr lang="en-US" dirty="0"/>
              <a:t> 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, </a:t>
            </a:r>
            <a:r>
              <a:rPr lang="en-US" dirty="0" err="1"/>
              <a:t>adicionarem</a:t>
            </a:r>
            <a:r>
              <a:rPr lang="en-US" dirty="0"/>
              <a:t> </a:t>
            </a:r>
            <a:r>
              <a:rPr lang="en-US" dirty="0" err="1"/>
              <a:t>fotografias</a:t>
            </a:r>
            <a:r>
              <a:rPr lang="en-US" dirty="0"/>
              <a:t> e </a:t>
            </a:r>
            <a:r>
              <a:rPr lang="en-US" dirty="0" err="1"/>
              <a:t>vídeos</a:t>
            </a:r>
            <a:r>
              <a:rPr lang="en-US" dirty="0"/>
              <a:t> e </a:t>
            </a:r>
            <a:r>
              <a:rPr lang="en-US" dirty="0" err="1"/>
              <a:t>responderem</a:t>
            </a:r>
            <a:r>
              <a:rPr lang="en-US" dirty="0"/>
              <a:t> </a:t>
            </a:r>
            <a:r>
              <a:rPr lang="en-US" dirty="0" err="1"/>
              <a:t>às</a:t>
            </a:r>
            <a:r>
              <a:rPr lang="en-US" dirty="0"/>
              <a:t> </a:t>
            </a:r>
            <a:r>
              <a:rPr lang="en-US" dirty="0" err="1"/>
              <a:t>críticas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 e </a:t>
            </a:r>
            <a:r>
              <a:rPr lang="en-US" dirty="0" err="1"/>
              <a:t>atrair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 err="1"/>
              <a:t>Comentários</a:t>
            </a:r>
            <a:r>
              <a:rPr lang="en-US" dirty="0"/>
              <a:t>: As </a:t>
            </a:r>
            <a:r>
              <a:rPr lang="en-US" dirty="0" err="1"/>
              <a:t>avaliações</a:t>
            </a:r>
            <a:r>
              <a:rPr lang="en-US" dirty="0"/>
              <a:t> </a:t>
            </a:r>
            <a:r>
              <a:rPr lang="en-US" dirty="0" err="1"/>
              <a:t>desempenham</a:t>
            </a:r>
            <a:r>
              <a:rPr lang="en-US" dirty="0"/>
              <a:t> um </a:t>
            </a:r>
            <a:r>
              <a:rPr lang="en-US" dirty="0" err="1"/>
              <a:t>papel</a:t>
            </a:r>
            <a:r>
              <a:rPr lang="en-US" dirty="0"/>
              <a:t> crucial </a:t>
            </a:r>
            <a:r>
              <a:rPr lang="en-US" dirty="0" err="1"/>
              <a:t>na</a:t>
            </a:r>
            <a:r>
              <a:rPr lang="en-US" dirty="0"/>
              <a:t> SEO local,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influenciar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e a </a:t>
            </a:r>
            <a:r>
              <a:rPr lang="en-US" dirty="0" err="1"/>
              <a:t>reputação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.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incentivar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a </a:t>
            </a:r>
            <a:r>
              <a:rPr lang="en-US" dirty="0" err="1"/>
              <a:t>deixar</a:t>
            </a:r>
            <a:r>
              <a:rPr lang="en-US" dirty="0"/>
              <a:t> </a:t>
            </a:r>
            <a:r>
              <a:rPr lang="en-US" dirty="0" err="1"/>
              <a:t>comentários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listagem</a:t>
            </a:r>
            <a:r>
              <a:rPr lang="en-US" dirty="0"/>
              <a:t> do Google My Business e </a:t>
            </a:r>
            <a:r>
              <a:rPr lang="en-US" dirty="0" err="1"/>
              <a:t>noutras</a:t>
            </a:r>
            <a:r>
              <a:rPr lang="en-US" dirty="0"/>
              <a:t> </a:t>
            </a:r>
            <a:r>
              <a:rPr lang="en-US" dirty="0" err="1"/>
              <a:t>plataformas</a:t>
            </a:r>
            <a:r>
              <a:rPr lang="en-US" dirty="0"/>
              <a:t> de </a:t>
            </a:r>
            <a:r>
              <a:rPr lang="en-US" dirty="0" err="1"/>
              <a:t>comentários</a:t>
            </a:r>
            <a:r>
              <a:rPr lang="en-US" dirty="0"/>
              <a:t>, e responder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comentários</a:t>
            </a:r>
            <a:r>
              <a:rPr lang="en-US" dirty="0"/>
              <a:t> </a:t>
            </a:r>
            <a:r>
              <a:rPr lang="en-US" dirty="0" err="1"/>
              <a:t>positivos</a:t>
            </a:r>
            <a:r>
              <a:rPr lang="en-US" dirty="0"/>
              <a:t> e </a:t>
            </a:r>
            <a:r>
              <a:rPr lang="en-US" dirty="0" err="1"/>
              <a:t>negativos</a:t>
            </a:r>
            <a:r>
              <a:rPr lang="en-US" dirty="0"/>
              <a:t> de forma </a:t>
            </a:r>
            <a:r>
              <a:rPr lang="en-US" dirty="0" err="1"/>
              <a:t>profissional</a:t>
            </a:r>
            <a:r>
              <a:rPr lang="en-US" dirty="0"/>
              <a:t> e </a:t>
            </a:r>
            <a:r>
              <a:rPr lang="en-US" dirty="0" err="1"/>
              <a:t>atempada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: As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palavras-chave</a:t>
            </a:r>
            <a:r>
              <a:rPr lang="en-US" dirty="0"/>
              <a:t> que </a:t>
            </a:r>
            <a:r>
              <a:rPr lang="en-US" dirty="0" err="1"/>
              <a:t>incluem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localização</a:t>
            </a:r>
            <a:r>
              <a:rPr lang="en-US" dirty="0"/>
              <a:t> </a:t>
            </a:r>
            <a:r>
              <a:rPr lang="en-US" dirty="0" err="1"/>
              <a:t>geográfica</a:t>
            </a:r>
            <a:r>
              <a:rPr lang="en-US" dirty="0"/>
              <a:t> </a:t>
            </a:r>
            <a:r>
              <a:rPr lang="en-US" dirty="0" err="1"/>
              <a:t>específica</a:t>
            </a:r>
            <a:r>
              <a:rPr lang="en-US" dirty="0"/>
              <a:t> e </a:t>
            </a:r>
            <a:r>
              <a:rPr lang="en-US" dirty="0" err="1"/>
              <a:t>desempenham</a:t>
            </a:r>
            <a:r>
              <a:rPr lang="en-US" dirty="0"/>
              <a:t> um </a:t>
            </a:r>
            <a:r>
              <a:rPr lang="en-US" dirty="0" err="1"/>
              <a:t>papel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SEO local. Ao </a:t>
            </a:r>
            <a:r>
              <a:rPr lang="en-US" dirty="0" err="1"/>
              <a:t>visar</a:t>
            </a:r>
            <a:r>
              <a:rPr lang="en-US" dirty="0"/>
              <a:t> as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 e </a:t>
            </a:r>
            <a:r>
              <a:rPr lang="en-US" dirty="0" err="1"/>
              <a:t>atrair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4" name="Google Shape;27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9" name="Google Shape;279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7" name="Google Shape;287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3" name="Google Shape;293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9" name="Google Shape;299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4" name="Google Shape;304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756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39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39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39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9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3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3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3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3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3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0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0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1" name="Google Shape;21;p40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4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" name="Google Shape;23;p40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4" name="Google Shape;24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26;p4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40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4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40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oogle Shape;31;p41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4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1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4" name="Google Shape;34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41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2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2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42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" name="Google Shape;40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4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4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Google Shape;43;p42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42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5" name="Google Shape;45;p42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6" name="Google Shape;46;p4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43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" name="Google Shape;49;p43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43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4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Google Shape;54;p4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45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4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4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5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0" name="Google Shape;60;p4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45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6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4" name="Google Shape;64;p46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65" name="Google Shape;65;p46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66" name="Google Shape;66;p46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7" name="Google Shape;67;p46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4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47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7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2" name="Google Shape;72;p47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47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" name="Google Shape;74;p47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5" name="Google Shape;75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4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47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4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47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8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8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4" name="Google Shape;84;p48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48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" name="Google Shape;86;p48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7" name="Google Shape;87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4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4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48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4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48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9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5" name="Google Shape;95;p49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49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7" name="Google Shape;97;p49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8" name="Google Shape;98;p49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4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" name="Google Shape;101;p50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2" name="Google Shape;102;p50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3" name="Google Shape;103;p50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50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50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5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51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51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51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51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2" name="Google Shape;112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51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52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16" name="Google Shape;116;p52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52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8" name="Google Shape;118;p52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52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53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53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53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5" name="Google Shape;125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53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4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5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5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5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54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4" name="Google Shape;134;p5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54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">
  <p:cSld name="In-class activit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56"/>
          <p:cNvSpPr txBox="1">
            <a:spLocks noGrp="1"/>
          </p:cNvSpPr>
          <p:nvPr>
            <p:ph type="body" idx="1"/>
          </p:nvPr>
        </p:nvSpPr>
        <p:spPr>
          <a:xfrm>
            <a:off x="848795" y="369950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39" name="Google Shape;139;p56"/>
          <p:cNvSpPr txBox="1">
            <a:spLocks noGrp="1"/>
          </p:cNvSpPr>
          <p:nvPr>
            <p:ph type="body" idx="2"/>
          </p:nvPr>
        </p:nvSpPr>
        <p:spPr>
          <a:xfrm>
            <a:off x="863071" y="871741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8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"/>
          <p:cNvSpPr txBox="1">
            <a:spLocks noGrp="1"/>
          </p:cNvSpPr>
          <p:nvPr>
            <p:ph type="ctrTitle"/>
          </p:nvPr>
        </p:nvSpPr>
        <p:spPr>
          <a:xfrm>
            <a:off x="301214" y="415563"/>
            <a:ext cx="8166933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Roboto"/>
              <a:buNone/>
            </a:pPr>
            <a:r>
              <a:rPr lang="en-US" sz="4800" dirty="0" err="1"/>
              <a:t>Estratégia</a:t>
            </a:r>
            <a:r>
              <a:rPr lang="en-US" sz="4800" dirty="0"/>
              <a:t> SEO - </a:t>
            </a:r>
            <a:r>
              <a:rPr lang="en-US" sz="4800" dirty="0" err="1"/>
              <a:t>Melhorar</a:t>
            </a:r>
            <a:endParaRPr sz="4800" dirty="0"/>
          </a:p>
        </p:txBody>
      </p:sp>
      <p:sp>
        <p:nvSpPr>
          <p:cNvPr id="2" name="Google Shape;153;p1">
            <a:extLst>
              <a:ext uri="{FF2B5EF4-FFF2-40B4-BE49-F238E27FC236}">
                <a16:creationId xmlns:a16="http://schemas.microsoft.com/office/drawing/2014/main" id="{DC150400-7C13-C392-E335-2A8AEC824007}"/>
              </a:ext>
            </a:extLst>
          </p:cNvPr>
          <p:cNvSpPr txBox="1">
            <a:spLocks/>
          </p:cNvSpPr>
          <p:nvPr/>
        </p:nvSpPr>
        <p:spPr>
          <a:xfrm>
            <a:off x="1143000" y="3492019"/>
            <a:ext cx="6858000" cy="485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buClr>
                <a:schemeClr val="lt1"/>
              </a:buClr>
              <a:buFont typeface="Arial"/>
              <a:buNone/>
            </a:pPr>
            <a:r>
              <a:rPr lang="pt-PT" dirty="0">
                <a:solidFill>
                  <a:schemeClr val="lt1"/>
                </a:solidFill>
              </a:rPr>
              <a:t>Otimização para motores de pesquisa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"/>
          <p:cNvSpPr txBox="1"/>
          <p:nvPr/>
        </p:nvSpPr>
        <p:spPr>
          <a:xfrm>
            <a:off x="478339" y="1262789"/>
            <a:ext cx="8454900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2"/>
          <p:cNvSpPr txBox="1">
            <a:spLocks noGrp="1"/>
          </p:cNvSpPr>
          <p:nvPr>
            <p:ph type="title"/>
          </p:nvPr>
        </p:nvSpPr>
        <p:spPr>
          <a:xfrm>
            <a:off x="863071" y="1135017"/>
            <a:ext cx="6129400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None/>
            </a:pPr>
            <a:r>
              <a:rPr lang="en-US" sz="2400" dirty="0" err="1">
                <a:solidFill>
                  <a:srgbClr val="F39200"/>
                </a:solidFill>
              </a:rPr>
              <a:t>Estratégia</a:t>
            </a:r>
            <a:r>
              <a:rPr lang="en-US" sz="2400" dirty="0">
                <a:solidFill>
                  <a:srgbClr val="F39200"/>
                </a:solidFill>
              </a:rPr>
              <a:t> SEO - </a:t>
            </a:r>
            <a:r>
              <a:rPr lang="en-US" sz="2400" dirty="0" err="1">
                <a:solidFill>
                  <a:srgbClr val="F39200"/>
                </a:solidFill>
              </a:rPr>
              <a:t>Melhorar</a:t>
            </a:r>
            <a:br>
              <a:rPr lang="en-US" sz="2400" dirty="0">
                <a:solidFill>
                  <a:srgbClr val="F39200"/>
                </a:solidFill>
              </a:rPr>
            </a:br>
            <a:endParaRPr sz="2400" dirty="0">
              <a:solidFill>
                <a:srgbClr val="F39200"/>
              </a:solidFill>
            </a:endParaRPr>
          </a:p>
        </p:txBody>
      </p:sp>
      <p:sp>
        <p:nvSpPr>
          <p:cNvPr id="153" name="Google Shape;153;p2"/>
          <p:cNvSpPr txBox="1">
            <a:spLocks noGrp="1"/>
          </p:cNvSpPr>
          <p:nvPr>
            <p:ph type="body" idx="1"/>
          </p:nvPr>
        </p:nvSpPr>
        <p:spPr>
          <a:xfrm>
            <a:off x="863071" y="2329290"/>
            <a:ext cx="6614054" cy="20005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en-US" sz="2000" b="0" i="0" u="none" strike="noStrike" cap="none"/>
              <a:t>É possível colher produtos de forma recorrente sem conhecimento e sem plantar, cuidar e recolher as colheitas?</a:t>
            </a:r>
            <a:endParaRPr sz="2000"/>
          </a:p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en-US" sz="2000" b="0" i="0" u="none" strike="noStrike" cap="none"/>
              <a:t>O mesmo se aplica à SEO?</a:t>
            </a:r>
            <a:endParaRPr sz="200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sz="2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3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3"/>
          <p:cNvSpPr txBox="1">
            <a:spLocks noGrp="1"/>
          </p:cNvSpPr>
          <p:nvPr>
            <p:ph type="body" idx="1"/>
          </p:nvPr>
        </p:nvSpPr>
        <p:spPr>
          <a:xfrm>
            <a:off x="628650" y="1222837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39200"/>
              </a:buClr>
              <a:buSzPts val="3150"/>
              <a:buFont typeface="Arial"/>
              <a:buChar char="•"/>
            </a:pPr>
            <a:r>
              <a:rPr lang="en-US" dirty="0" err="1"/>
              <a:t>Desenvolver</a:t>
            </a:r>
            <a:r>
              <a:rPr lang="en-US" dirty="0"/>
              <a:t> um plano de </a:t>
            </a:r>
            <a:r>
              <a:rPr lang="en-US" dirty="0" err="1"/>
              <a:t>otimização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</a:t>
            </a:r>
          </a:p>
          <a:p>
            <a:pPr marL="3429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39200"/>
              </a:buClr>
              <a:buSzPts val="3150"/>
              <a:buFont typeface="Arial"/>
              <a:buChar char="•"/>
            </a:pP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39200"/>
              </a:buClr>
              <a:buSzPts val="3150"/>
              <a:buFont typeface="Arial"/>
              <a:buChar char="•"/>
            </a:pPr>
            <a:r>
              <a:rPr lang="en-US" dirty="0" err="1"/>
              <a:t>Efetuar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otimização</a:t>
            </a:r>
            <a:r>
              <a:rPr lang="en-US" dirty="0"/>
              <a:t> SEO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endParaRPr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08AABE0D-EAE8-69AC-3DD9-382DED9BF89D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 err="1"/>
              <a:t>Objetivos</a:t>
            </a:r>
            <a:r>
              <a:rPr lang="en-US" sz="2400" dirty="0"/>
              <a:t> de </a:t>
            </a:r>
            <a:r>
              <a:rPr lang="en-US" sz="2400" dirty="0" err="1"/>
              <a:t>aprendizagem</a:t>
            </a:r>
            <a:endParaRPr lang="en-US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"/>
          <p:cNvSpPr txBox="1">
            <a:spLocks noGrp="1"/>
          </p:cNvSpPr>
          <p:nvPr>
            <p:ph type="title"/>
          </p:nvPr>
        </p:nvSpPr>
        <p:spPr>
          <a:xfrm>
            <a:off x="895350" y="1254647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</a:pPr>
            <a:r>
              <a:rPr lang="en-US"/>
              <a:t>Tópicos</a:t>
            </a:r>
            <a:endParaRPr/>
          </a:p>
        </p:txBody>
      </p:sp>
      <p:sp>
        <p:nvSpPr>
          <p:cNvPr id="167" name="Google Shape;167;p4"/>
          <p:cNvSpPr txBox="1">
            <a:spLocks noGrp="1"/>
          </p:cNvSpPr>
          <p:nvPr>
            <p:ph type="body" idx="1"/>
          </p:nvPr>
        </p:nvSpPr>
        <p:spPr>
          <a:xfrm>
            <a:off x="3983426" y="792950"/>
            <a:ext cx="4606283" cy="3214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85763" lvl="0" indent="-38576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chemeClr val="lt1"/>
                </a:solidFill>
              </a:rPr>
              <a:t>Otimizar</a:t>
            </a:r>
            <a:r>
              <a:rPr lang="en-US" sz="1800" b="0" i="0" u="none" strike="noStrike" cap="none" dirty="0">
                <a:solidFill>
                  <a:schemeClr val="lt1"/>
                </a:solidFill>
              </a:rPr>
              <a:t> o </a:t>
            </a:r>
            <a:r>
              <a:rPr lang="en-US" sz="1800" b="0" i="0" u="none" strike="noStrike" cap="none" dirty="0" err="1">
                <a:solidFill>
                  <a:schemeClr val="lt1"/>
                </a:solidFill>
              </a:rPr>
              <a:t>sítio</a:t>
            </a:r>
            <a:r>
              <a:rPr lang="en-US" sz="1800" b="0" i="0" u="none" strike="noStrike" cap="none" dirty="0">
                <a:solidFill>
                  <a:schemeClr val="lt1"/>
                </a:solidFill>
              </a:rPr>
              <a:t> Web</a:t>
            </a:r>
          </a:p>
          <a:p>
            <a:pPr marL="385763" lvl="0" indent="-38576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endParaRPr sz="1800" b="0" i="0" u="none" strike="noStrike" cap="none" dirty="0">
              <a:solidFill>
                <a:srgbClr val="FFFFFF"/>
              </a:solidFill>
            </a:endParaRPr>
          </a:p>
          <a:p>
            <a:pPr marL="385763" lvl="0" indent="-385763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chemeClr val="lt1"/>
                </a:solidFill>
              </a:rPr>
              <a:t>Otimizar</a:t>
            </a:r>
            <a:r>
              <a:rPr lang="en-US" sz="1800" b="0" i="0" u="none" strike="noStrike" cap="none" dirty="0">
                <a:solidFill>
                  <a:schemeClr val="lt1"/>
                </a:solidFill>
              </a:rPr>
              <a:t> o </a:t>
            </a:r>
            <a:r>
              <a:rPr lang="en-US" sz="1800" b="0" i="0" u="none" strike="noStrike" cap="none" dirty="0" err="1">
                <a:solidFill>
                  <a:schemeClr val="lt1"/>
                </a:solidFill>
              </a:rPr>
              <a:t>conteúdo</a:t>
            </a:r>
            <a:r>
              <a:rPr lang="en-US" sz="1800" b="0" i="0" u="none" strike="noStrike" cap="none" dirty="0">
                <a:solidFill>
                  <a:schemeClr val="lt1"/>
                </a:solidFill>
              </a:rPr>
              <a:t> para </a:t>
            </a:r>
            <a:r>
              <a:rPr lang="en-US" sz="1800" b="0" i="0" u="none" strike="noStrike" cap="none" dirty="0" err="1">
                <a:solidFill>
                  <a:schemeClr val="lt1"/>
                </a:solidFill>
              </a:rPr>
              <a:t>uma</a:t>
            </a:r>
            <a:r>
              <a:rPr lang="en-US" sz="1800" b="0" i="0" u="none" strike="noStrike" cap="none" dirty="0">
                <a:solidFill>
                  <a:schemeClr val="lt1"/>
                </a:solidFill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</a:rPr>
              <a:t>estratégia</a:t>
            </a:r>
            <a:r>
              <a:rPr lang="en-US" sz="1800" b="0" i="0" u="none" strike="noStrike" cap="none" dirty="0">
                <a:solidFill>
                  <a:schemeClr val="lt1"/>
                </a:solidFill>
              </a:rPr>
              <a:t> de SEO</a:t>
            </a:r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endParaRPr dirty="0"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chemeClr val="lt1"/>
                </a:solidFill>
              </a:rPr>
              <a:t>Otimização</a:t>
            </a:r>
            <a:r>
              <a:rPr lang="en-US" sz="1800" b="0" i="0" u="none" strike="noStrike" cap="none" dirty="0">
                <a:solidFill>
                  <a:schemeClr val="lt1"/>
                </a:solidFill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</a:rPr>
              <a:t>técnica</a:t>
            </a:r>
            <a:endParaRPr lang="en-US" sz="1800" b="0" i="0" u="none" strike="noStrike" cap="none" dirty="0">
              <a:solidFill>
                <a:schemeClr val="lt1"/>
              </a:solidFill>
            </a:endParaRPr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endParaRPr sz="1800" b="0" i="0" u="none" strike="noStrike" cap="none" dirty="0">
              <a:solidFill>
                <a:srgbClr val="FFFFFF"/>
              </a:solidFill>
            </a:endParaRPr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chemeClr val="lt1"/>
                </a:solidFill>
              </a:rPr>
              <a:t>SEO local</a:t>
            </a:r>
            <a:endParaRPr sz="1800" b="0" i="0" u="none" strike="noStrike" cap="none" dirty="0">
              <a:solidFill>
                <a:srgbClr val="FFFFFF"/>
              </a:solidFill>
            </a:endParaRPr>
          </a:p>
          <a:p>
            <a:pPr marL="385763" lvl="0" indent="-2841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endParaRPr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5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Otimize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para o que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aconteceria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se fosse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classificado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não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otimize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para ser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classificado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."</a:t>
            </a: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endParaRPr sz="32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Dancing Script"/>
              <a:buNone/>
            </a:pPr>
            <a:r>
              <a:rPr lang="en-US" sz="3200" b="0" i="1" u="none" strike="noStrike" cap="none" dirty="0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                                                    Will </a:t>
            </a:r>
            <a:r>
              <a:rPr lang="en-US" sz="3200" b="0" i="1" u="none" strike="noStrike" cap="none" dirty="0" err="1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Crithlow</a:t>
            </a:r>
            <a:endParaRPr sz="3200" b="0" i="1" u="none" strike="noStrike" cap="none" dirty="0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6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6"/>
          <p:cNvSpPr txBox="1"/>
          <p:nvPr/>
        </p:nvSpPr>
        <p:spPr>
          <a:xfrm>
            <a:off x="67515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Otimizar</a:t>
            </a: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sítio</a:t>
            </a: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web</a:t>
            </a:r>
            <a:endParaRPr sz="20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7"/>
          <p:cNvSpPr txBox="1"/>
          <p:nvPr/>
        </p:nvSpPr>
        <p:spPr>
          <a:xfrm>
            <a:off x="628650" y="1102194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7"/>
          <p:cNvSpPr txBox="1">
            <a:spLocks noGrp="1"/>
          </p:cNvSpPr>
          <p:nvPr>
            <p:ph type="body" idx="1"/>
          </p:nvPr>
        </p:nvSpPr>
        <p:spPr>
          <a:xfrm>
            <a:off x="628650" y="1100011"/>
            <a:ext cx="7886700" cy="7949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 dirty="0" err="1"/>
              <a:t>Arquitetura</a:t>
            </a:r>
            <a:r>
              <a:rPr lang="en-US" sz="2000" dirty="0"/>
              <a:t> da </a:t>
            </a:r>
            <a:r>
              <a:rPr lang="en-US" sz="2000" dirty="0" err="1"/>
              <a:t>informação</a:t>
            </a:r>
            <a:endParaRPr sz="2000" dirty="0"/>
          </a:p>
          <a:p>
            <a:pPr marL="285750" marR="0" lvl="0" indent="-28575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 dirty="0" err="1"/>
              <a:t>Usabilidade</a:t>
            </a:r>
            <a:r>
              <a:rPr lang="en-US" sz="2000" dirty="0"/>
              <a:t> e </a:t>
            </a:r>
            <a:r>
              <a:rPr lang="en-US" sz="2000" dirty="0" err="1"/>
              <a:t>experiência</a:t>
            </a:r>
            <a:r>
              <a:rPr lang="en-US" sz="2000" dirty="0"/>
              <a:t> do </a:t>
            </a:r>
            <a:r>
              <a:rPr lang="en-US" sz="2000" dirty="0" err="1"/>
              <a:t>utilizador</a:t>
            </a:r>
            <a:endParaRPr sz="2000" dirty="0"/>
          </a:p>
          <a:p>
            <a:pPr marL="285750" marR="0" lvl="0" indent="-28575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 dirty="0" err="1"/>
              <a:t>Telemóvel</a:t>
            </a:r>
            <a:endParaRPr sz="2000" dirty="0"/>
          </a:p>
          <a:p>
            <a:pPr marL="285750" marR="0" lvl="0" indent="-28575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 dirty="0" err="1"/>
              <a:t>Esquema</a:t>
            </a:r>
            <a:endParaRPr sz="2000" dirty="0"/>
          </a:p>
          <a:p>
            <a:pPr marL="400050" marR="0" lvl="0" indent="-114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 dirty="0"/>
          </a:p>
          <a:p>
            <a:pPr marL="400050" marR="0" lvl="0" indent="-114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 dirty="0"/>
          </a:p>
          <a:p>
            <a:pPr marL="400050" marR="0" lvl="0" indent="-114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 dirty="0"/>
          </a:p>
          <a:p>
            <a:pPr marL="400050" marR="0" lvl="0" indent="-114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 dirty="0"/>
          </a:p>
          <a:p>
            <a:pPr marL="400050" marR="0" lvl="0" indent="-114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 dirty="0"/>
          </a:p>
          <a:p>
            <a:pPr marL="400050" marR="0" lvl="0" indent="-114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 dirty="0"/>
          </a:p>
          <a:p>
            <a:pPr marL="400050" marR="0" lvl="0" indent="-114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 dirty="0"/>
          </a:p>
          <a:p>
            <a:pPr marL="114300" marR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None/>
            </a:pPr>
            <a:endParaRPr sz="1800" dirty="0"/>
          </a:p>
          <a:p>
            <a:pPr marL="285750" marR="0" lvl="0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 dirty="0" err="1"/>
              <a:t>Otimização</a:t>
            </a:r>
            <a:r>
              <a:rPr lang="en-US" sz="2000" dirty="0"/>
              <a:t> </a:t>
            </a:r>
            <a:r>
              <a:rPr lang="en-US" sz="2000" dirty="0" err="1"/>
              <a:t>na</a:t>
            </a:r>
            <a:r>
              <a:rPr lang="en-US" sz="2000" dirty="0"/>
              <a:t> </a:t>
            </a:r>
            <a:r>
              <a:rPr lang="en-US" sz="2000" dirty="0" err="1"/>
              <a:t>página</a:t>
            </a:r>
            <a:endParaRPr sz="2000" dirty="0"/>
          </a:p>
          <a:p>
            <a:pPr marL="742950" marR="0" lvl="1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 b="0" i="0" u="none" strike="noStrike" cap="none" dirty="0" err="1"/>
              <a:t>Palavras-chave</a:t>
            </a:r>
            <a:endParaRPr sz="2000" dirty="0"/>
          </a:p>
          <a:p>
            <a:pPr marL="742950" marR="0" lvl="1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 b="0" i="0" u="none" strike="noStrike" cap="none" dirty="0" err="1"/>
              <a:t>Ligações</a:t>
            </a:r>
            <a:endParaRPr sz="2000" dirty="0"/>
          </a:p>
          <a:p>
            <a:pPr marL="742950" marR="0" lvl="1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 b="0" i="0" u="none" strike="noStrike" cap="none" dirty="0"/>
              <a:t>Imagens</a:t>
            </a:r>
            <a:endParaRPr sz="2000" dirty="0"/>
          </a:p>
          <a:p>
            <a:pPr marL="742950" marR="0" lvl="1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 b="0" i="0" u="none" strike="noStrike" cap="none" dirty="0" err="1"/>
              <a:t>Acessibilidade</a:t>
            </a:r>
            <a:endParaRPr sz="2000" dirty="0"/>
          </a:p>
          <a:p>
            <a:pPr marL="742950" marR="0" lvl="1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 b="0" i="0" u="none" strike="noStrike" cap="none" dirty="0" err="1"/>
              <a:t>Etiquetas</a:t>
            </a:r>
            <a:endParaRPr sz="2000" dirty="0"/>
          </a:p>
          <a:p>
            <a:pPr marL="285750" marR="0" lvl="0" indent="-1714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  <p:sp>
        <p:nvSpPr>
          <p:cNvPr id="6" name="Google Shape;210;p10">
            <a:extLst>
              <a:ext uri="{FF2B5EF4-FFF2-40B4-BE49-F238E27FC236}">
                <a16:creationId xmlns:a16="http://schemas.microsoft.com/office/drawing/2014/main" id="{09AA774A-A729-EA3C-7FFE-800CDF721B5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 err="1"/>
              <a:t>Otimizar</a:t>
            </a:r>
            <a:r>
              <a:rPr lang="en-US" sz="2400" dirty="0"/>
              <a:t> o </a:t>
            </a:r>
            <a:r>
              <a:rPr lang="en-US" sz="2400" dirty="0" err="1"/>
              <a:t>sítio</a:t>
            </a:r>
            <a:r>
              <a:rPr lang="en-US" sz="2400" dirty="0"/>
              <a:t> web</a:t>
            </a:r>
            <a:endParaRPr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8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Open Sans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8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767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avaliação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 dirty="0"/>
          </a:p>
        </p:txBody>
      </p:sp>
      <p:sp>
        <p:nvSpPr>
          <p:cNvPr id="194" name="Google Shape;194;p8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 dirty="0"/>
              <a:t>Para a </a:t>
            </a:r>
            <a:r>
              <a:rPr lang="en-US" sz="1800" dirty="0" err="1"/>
              <a:t>lista</a:t>
            </a:r>
            <a:r>
              <a:rPr lang="en-US" sz="1800" dirty="0"/>
              <a:t> </a:t>
            </a:r>
            <a:r>
              <a:rPr lang="en-US" sz="1800" dirty="0" err="1"/>
              <a:t>seguinte</a:t>
            </a:r>
            <a:r>
              <a:rPr lang="en-US" sz="1800" dirty="0"/>
              <a:t>, </a:t>
            </a:r>
            <a:r>
              <a:rPr lang="en-US" sz="1800" dirty="0" err="1"/>
              <a:t>escolha</a:t>
            </a:r>
            <a:r>
              <a:rPr lang="en-US" sz="1800" dirty="0"/>
              <a:t> </a:t>
            </a:r>
            <a:r>
              <a:rPr lang="en-US" sz="1800" dirty="0" err="1"/>
              <a:t>uma</a:t>
            </a:r>
            <a:r>
              <a:rPr lang="en-US" sz="1800" dirty="0"/>
              <a:t> </a:t>
            </a:r>
            <a:r>
              <a:rPr lang="en-US" sz="1800" dirty="0" err="1"/>
              <a:t>organização</a:t>
            </a:r>
            <a:r>
              <a:rPr lang="en-US" sz="1800" dirty="0"/>
              <a:t> e o </a:t>
            </a:r>
            <a:r>
              <a:rPr lang="en-US" sz="1800" dirty="0" err="1"/>
              <a:t>respetivo</a:t>
            </a:r>
            <a:r>
              <a:rPr lang="en-US" sz="1800" dirty="0"/>
              <a:t> </a:t>
            </a:r>
            <a:r>
              <a:rPr lang="en-US" sz="1800" dirty="0" err="1"/>
              <a:t>sítio</a:t>
            </a:r>
            <a:r>
              <a:rPr lang="en-US" sz="1800" dirty="0"/>
              <a:t> Web: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dirty="0"/>
              <a:t>Loja online.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dirty="0" err="1"/>
              <a:t>Presença</a:t>
            </a:r>
            <a:r>
              <a:rPr lang="en-US" sz="1800" dirty="0"/>
              <a:t> online da </a:t>
            </a:r>
            <a:r>
              <a:rPr lang="en-US" sz="1800" dirty="0" err="1"/>
              <a:t>marca</a:t>
            </a:r>
            <a:r>
              <a:rPr lang="en-US" sz="1800" dirty="0"/>
              <a:t>.</a:t>
            </a:r>
            <a:endParaRPr sz="1800"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dirty="0" err="1"/>
              <a:t>Repositório</a:t>
            </a:r>
            <a:r>
              <a:rPr lang="en-US" sz="1800" dirty="0"/>
              <a:t> de </a:t>
            </a:r>
            <a:r>
              <a:rPr lang="en-US" sz="1800" dirty="0" err="1"/>
              <a:t>informações</a:t>
            </a:r>
            <a:r>
              <a:rPr lang="en-US" sz="1800" dirty="0"/>
              <a:t> (</a:t>
            </a:r>
            <a:r>
              <a:rPr lang="en-US" sz="1800" dirty="0" err="1"/>
              <a:t>por</a:t>
            </a:r>
            <a:r>
              <a:rPr lang="en-US" sz="1800" dirty="0"/>
              <a:t> </a:t>
            </a:r>
            <a:r>
              <a:rPr lang="en-US" sz="1800" dirty="0" err="1"/>
              <a:t>exemplo</a:t>
            </a:r>
            <a:r>
              <a:rPr lang="en-US" sz="1800" dirty="0"/>
              <a:t>, </a:t>
            </a:r>
            <a:r>
              <a:rPr lang="en-US" sz="1800" dirty="0" err="1"/>
              <a:t>notícias</a:t>
            </a:r>
            <a:r>
              <a:rPr lang="en-US" sz="1800" dirty="0"/>
              <a:t>)</a:t>
            </a:r>
            <a:endParaRPr sz="1800" dirty="0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 dirty="0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 dirty="0" err="1"/>
              <a:t>Identificar</a:t>
            </a:r>
            <a:r>
              <a:rPr lang="en-US" sz="1800" dirty="0"/>
              <a:t> as </a:t>
            </a:r>
            <a:r>
              <a:rPr lang="en-US" sz="1800" dirty="0" err="1"/>
              <a:t>páginas</a:t>
            </a:r>
            <a:r>
              <a:rPr lang="en-US" sz="1800" dirty="0"/>
              <a:t> </a:t>
            </a:r>
            <a:r>
              <a:rPr lang="en-US" sz="1800" dirty="0" err="1"/>
              <a:t>mais</a:t>
            </a:r>
            <a:r>
              <a:rPr lang="en-US" sz="1800" dirty="0"/>
              <a:t> </a:t>
            </a:r>
            <a:r>
              <a:rPr lang="en-US" sz="1800" dirty="0" err="1"/>
              <a:t>importantes</a:t>
            </a:r>
            <a:r>
              <a:rPr lang="en-US" sz="1800" dirty="0"/>
              <a:t> do </a:t>
            </a:r>
            <a:r>
              <a:rPr lang="en-US" sz="1800" dirty="0" err="1"/>
              <a:t>sítio</a:t>
            </a:r>
            <a:r>
              <a:rPr lang="en-US" sz="1800" dirty="0"/>
              <a:t> Web e </a:t>
            </a:r>
            <a:r>
              <a:rPr lang="en-US" sz="1800" dirty="0" err="1"/>
              <a:t>propor</a:t>
            </a:r>
            <a:r>
              <a:rPr lang="en-US" sz="1800" dirty="0"/>
              <a:t> </a:t>
            </a:r>
            <a:r>
              <a:rPr lang="en-US" sz="1800" dirty="0" err="1"/>
              <a:t>melhorias</a:t>
            </a:r>
            <a:r>
              <a:rPr lang="en-US" sz="1800" dirty="0"/>
              <a:t> para as </a:t>
            </a:r>
            <a:r>
              <a:rPr lang="en-US" sz="1800" dirty="0" err="1"/>
              <a:t>mesmas</a:t>
            </a:r>
            <a:r>
              <a:rPr lang="en-US" sz="1800" dirty="0"/>
              <a:t>. </a:t>
            </a:r>
            <a:endParaRPr dirty="0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 dirty="0"/>
          </a:p>
          <a:p>
            <a:pPr marL="285750" marR="0" lvl="0" indent="-171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</a:pPr>
            <a:endParaRPr sz="1800" dirty="0"/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9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9"/>
          <p:cNvSpPr txBox="1"/>
          <p:nvPr/>
        </p:nvSpPr>
        <p:spPr>
          <a:xfrm>
            <a:off x="67515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Otimizar o conteúdo para uma estratégia de SEO</a:t>
            </a:r>
            <a:endParaRPr sz="2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0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0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10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3332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/>
              <a:t>A </a:t>
            </a:r>
            <a:r>
              <a:rPr lang="en-US" sz="1800" b="0" i="0" u="none" strike="noStrike" cap="none" dirty="0" err="1"/>
              <a:t>otimização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conteúdos</a:t>
            </a:r>
            <a:r>
              <a:rPr lang="en-US" sz="1800" b="0" i="0" u="none" strike="noStrike" cap="none" dirty="0"/>
              <a:t> para SEO </a:t>
            </a:r>
            <a:r>
              <a:rPr lang="en-US" sz="1800" b="0" i="0" u="none" strike="noStrike" cap="none" dirty="0" err="1"/>
              <a:t>refere</a:t>
            </a:r>
            <a:r>
              <a:rPr lang="en-US" sz="1800" b="0" i="0" u="none" strike="noStrike" cap="none" dirty="0"/>
              <a:t>-se </a:t>
            </a:r>
            <a:r>
              <a:rPr lang="en-US" sz="1800" b="0" i="0" u="none" strike="noStrike" cap="none" dirty="0" err="1"/>
              <a:t>ao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processo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criação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conteúdos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alta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qualidade</a:t>
            </a:r>
            <a:r>
              <a:rPr lang="en-US" sz="1800" b="0" i="0" u="none" strike="noStrike" cap="none" dirty="0"/>
              <a:t>, </a:t>
            </a:r>
            <a:r>
              <a:rPr lang="en-US" sz="1800" b="0" i="0" u="none" strike="noStrike" cap="none" dirty="0" err="1"/>
              <a:t>relevantes</a:t>
            </a:r>
            <a:r>
              <a:rPr lang="en-US" sz="1800" b="0" i="0" u="none" strike="noStrike" cap="none" dirty="0"/>
              <a:t> e </a:t>
            </a:r>
            <a:r>
              <a:rPr lang="en-US" sz="1800" b="0" i="0" u="none" strike="noStrike" cap="none" dirty="0" err="1"/>
              <a:t>envolventes</a:t>
            </a:r>
            <a:r>
              <a:rPr lang="en-US" sz="1800" b="0" i="0" u="none" strike="noStrike" cap="none" dirty="0"/>
              <a:t>, </a:t>
            </a:r>
            <a:r>
              <a:rPr lang="en-US" sz="1800" b="0" i="0" u="none" strike="noStrike" cap="none" dirty="0" err="1"/>
              <a:t>otimizados</a:t>
            </a:r>
            <a:r>
              <a:rPr lang="en-US" sz="1800" b="0" i="0" u="none" strike="noStrike" cap="none" dirty="0"/>
              <a:t> para as </a:t>
            </a:r>
            <a:r>
              <a:rPr lang="en-US" sz="1800" b="0" i="0" u="none" strike="noStrike" cap="none" dirty="0" err="1"/>
              <a:t>palavras-chave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visadas</a:t>
            </a:r>
            <a:br>
              <a:rPr lang="en-US" sz="1800" b="0" i="0" u="none" strike="noStrike" cap="none" dirty="0"/>
            </a:br>
            <a:endParaRPr sz="1800" b="0" i="0" u="none" strike="noStrike" cap="none" dirty="0"/>
          </a:p>
          <a:p>
            <a:pPr marL="285750" marR="0" lvl="0" indent="-285750" algn="l" rtl="0">
              <a:lnSpc>
                <a:spcPts val="27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/>
              <a:t>O </a:t>
            </a:r>
            <a:r>
              <a:rPr lang="en-US" sz="1800" b="0" i="0" u="none" strike="noStrike" cap="none" dirty="0" err="1"/>
              <a:t>objetivo</a:t>
            </a:r>
            <a:r>
              <a:rPr lang="en-US" sz="1800" b="0" i="0" u="none" strike="noStrike" cap="none" dirty="0"/>
              <a:t> é </a:t>
            </a:r>
            <a:r>
              <a:rPr lang="en-US" sz="1800" b="0" i="0" u="none" strike="noStrike" cap="none" dirty="0" err="1"/>
              <a:t>criar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conteúdos</a:t>
            </a:r>
            <a:r>
              <a:rPr lang="en-US" sz="1800" b="0" i="0" u="none" strike="noStrike" cap="none" dirty="0"/>
              <a:t> que </a:t>
            </a:r>
            <a:r>
              <a:rPr lang="en-US" sz="1800" b="0" i="0" u="none" strike="noStrike" cap="none" dirty="0" err="1"/>
              <a:t>sejam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valiosos</a:t>
            </a:r>
            <a:r>
              <a:rPr lang="en-US" sz="1800" b="0" i="0" u="none" strike="noStrike" cap="none" dirty="0"/>
              <a:t> para </a:t>
            </a:r>
            <a:r>
              <a:rPr lang="en-US" sz="1800" b="0" i="0" u="none" strike="noStrike" cap="none" dirty="0" err="1"/>
              <a:t>os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utilizadores</a:t>
            </a:r>
            <a:r>
              <a:rPr lang="en-US" sz="1800" b="0" i="0" u="none" strike="noStrike" cap="none" dirty="0"/>
              <a:t> e para </a:t>
            </a:r>
            <a:r>
              <a:rPr lang="en-US" sz="1800" b="0" i="0" u="none" strike="noStrike" cap="none" dirty="0" err="1"/>
              <a:t>os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motores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pesquisa</a:t>
            </a:r>
            <a:r>
              <a:rPr lang="en-US" sz="1800" b="0" i="0" u="none" strike="noStrike" cap="none" dirty="0"/>
              <a:t>, de modo a que </a:t>
            </a:r>
            <a:r>
              <a:rPr lang="en-US" sz="1800" b="0" i="0" u="none" strike="noStrike" cap="none" dirty="0" err="1"/>
              <a:t>possam</a:t>
            </a:r>
            <a:r>
              <a:rPr lang="en-US" sz="1800" b="0" i="0" u="none" strike="noStrike" cap="none" dirty="0"/>
              <a:t> ser </a:t>
            </a:r>
            <a:r>
              <a:rPr lang="en-US" sz="1800" b="0" i="0" u="none" strike="noStrike" cap="none" dirty="0" err="1"/>
              <a:t>bem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classificados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nas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páginas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resultados</a:t>
            </a:r>
            <a:r>
              <a:rPr lang="en-US" sz="1800" b="0" i="0" u="none" strike="noStrike" cap="none" dirty="0"/>
              <a:t> dos </a:t>
            </a:r>
            <a:r>
              <a:rPr lang="en-US" sz="1800" b="0" i="0" u="none" strike="noStrike" cap="none" dirty="0" err="1"/>
              <a:t>motores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pesquisa</a:t>
            </a:r>
            <a:r>
              <a:rPr lang="en-US" sz="1800" b="0" i="0" u="none" strike="noStrike" cap="none" dirty="0"/>
              <a:t> (SERPs) e a </a:t>
            </a:r>
            <a:r>
              <a:rPr lang="en-US" sz="1800" b="0" i="0" u="none" strike="noStrike" cap="none" dirty="0" err="1"/>
              <a:t>conduzir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mais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tráfego</a:t>
            </a:r>
            <a:r>
              <a:rPr lang="en-US" sz="1800" b="0" i="0" u="none" strike="noStrike" cap="none" dirty="0"/>
              <a:t> para o </a:t>
            </a:r>
            <a:r>
              <a:rPr lang="en-US" sz="1800" b="0" i="0" u="none" strike="noStrike" cap="none" dirty="0" err="1"/>
              <a:t>seu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sítio</a:t>
            </a:r>
            <a:r>
              <a:rPr lang="en-US" sz="1800" b="0" i="0" u="none" strike="noStrike" cap="none" dirty="0"/>
              <a:t> Web</a:t>
            </a:r>
            <a:endParaRPr sz="18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3C2020FD-DB86-BE04-2DCF-F182821A9375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 err="1"/>
              <a:t>Otimizar</a:t>
            </a:r>
            <a:r>
              <a:rPr lang="en-US" sz="2400" dirty="0"/>
              <a:t> o </a:t>
            </a:r>
            <a:r>
              <a:rPr lang="en-US" sz="2400" dirty="0" err="1"/>
              <a:t>conteúdo</a:t>
            </a:r>
            <a:r>
              <a:rPr lang="en-US" sz="2400" dirty="0"/>
              <a:t> para </a:t>
            </a:r>
            <a:r>
              <a:rPr lang="en-US" sz="2400" dirty="0" err="1"/>
              <a:t>uma</a:t>
            </a:r>
            <a:r>
              <a:rPr lang="en-US" sz="2400" dirty="0"/>
              <a:t> </a:t>
            </a:r>
            <a:r>
              <a:rPr lang="en-US" sz="2400" dirty="0" err="1"/>
              <a:t>estratégia</a:t>
            </a:r>
            <a:r>
              <a:rPr lang="en-US" sz="2400" dirty="0"/>
              <a:t> </a:t>
            </a:r>
            <a:br>
              <a:rPr lang="en-US" sz="2400" dirty="0"/>
            </a:br>
            <a:r>
              <a:rPr lang="en-US" sz="2400" dirty="0"/>
              <a:t>de SEO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1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968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1"/>
          <p:cNvSpPr txBox="1">
            <a:spLocks noGrp="1"/>
          </p:cNvSpPr>
          <p:nvPr>
            <p:ph type="body" idx="1"/>
          </p:nvPr>
        </p:nvSpPr>
        <p:spPr>
          <a:xfrm>
            <a:off x="701703" y="1447628"/>
            <a:ext cx="7886700" cy="31546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7940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39200"/>
              </a:buClr>
              <a:buSzPts val="2150"/>
              <a:buFont typeface="Arial"/>
              <a:buChar char="•"/>
            </a:pPr>
            <a:r>
              <a:rPr lang="en-US" sz="1200" b="0" i="0" u="none" strike="noStrike" cap="none" dirty="0" err="1"/>
              <a:t>Pesquisar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palavras-chave</a:t>
            </a:r>
            <a:r>
              <a:rPr lang="en-US" sz="1200" b="0" i="0" u="none" strike="noStrike" cap="none" dirty="0"/>
              <a:t>: Antes de </a:t>
            </a:r>
            <a:r>
              <a:rPr lang="en-US" sz="1200" b="0" i="0" u="none" strike="noStrike" cap="none" dirty="0" err="1"/>
              <a:t>criar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conteúdo</a:t>
            </a:r>
            <a:r>
              <a:rPr lang="en-US" sz="1200" b="0" i="0" u="none" strike="noStrike" cap="none" dirty="0"/>
              <a:t>, </a:t>
            </a:r>
            <a:r>
              <a:rPr lang="en-US" sz="1200" b="0" i="0" u="none" strike="noStrike" cap="none" dirty="0" err="1"/>
              <a:t>pesquise</a:t>
            </a:r>
            <a:r>
              <a:rPr lang="en-US" sz="1200" b="0" i="0" u="none" strike="noStrike" cap="none" dirty="0"/>
              <a:t> as </a:t>
            </a:r>
            <a:r>
              <a:rPr lang="en-US" sz="1200" b="0" i="0" u="none" strike="noStrike" cap="none" dirty="0" err="1"/>
              <a:t>palavras-chave</a:t>
            </a:r>
            <a:r>
              <a:rPr lang="en-US" sz="1200" b="0" i="0" u="none" strike="noStrike" cap="none" dirty="0"/>
              <a:t> que o </a:t>
            </a:r>
            <a:r>
              <a:rPr lang="en-US" sz="1200" b="0" i="0" u="none" strike="noStrike" cap="none" dirty="0" err="1"/>
              <a:t>público-alvo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está</a:t>
            </a:r>
            <a:r>
              <a:rPr lang="en-US" sz="1200" b="0" i="0" u="none" strike="noStrike" cap="none" dirty="0"/>
              <a:t> a </a:t>
            </a:r>
            <a:r>
              <a:rPr lang="en-US" sz="1200" b="0" i="0" u="none" strike="noStrike" cap="none" dirty="0" err="1"/>
              <a:t>procurar</a:t>
            </a:r>
            <a:r>
              <a:rPr lang="en-US" sz="1200" b="0" i="0" u="none" strike="noStrike" cap="none" dirty="0"/>
              <a:t>. </a:t>
            </a:r>
            <a:r>
              <a:rPr lang="en-US" sz="1200" b="0" i="0" u="none" strike="noStrike" cap="none" dirty="0" err="1"/>
              <a:t>Isto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ajudará</a:t>
            </a:r>
            <a:r>
              <a:rPr lang="en-US" sz="1200" b="0" i="0" u="none" strike="noStrike" cap="none" dirty="0"/>
              <a:t> a </a:t>
            </a:r>
            <a:r>
              <a:rPr lang="en-US" sz="1200" b="0" i="0" u="none" strike="noStrike" cap="none" dirty="0" err="1"/>
              <a:t>criar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conteúdos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relevantes</a:t>
            </a:r>
            <a:r>
              <a:rPr lang="en-US" sz="1200" b="0" i="0" u="none" strike="noStrike" cap="none" dirty="0"/>
              <a:t> e </a:t>
            </a:r>
            <a:r>
              <a:rPr lang="en-US" sz="1200" b="0" i="0" u="none" strike="noStrike" cap="none" dirty="0" err="1"/>
              <a:t>úteis</a:t>
            </a:r>
            <a:r>
              <a:rPr lang="en-US" sz="1200" b="0" i="0" u="none" strike="noStrike" cap="none" dirty="0"/>
              <a:t> para </a:t>
            </a:r>
            <a:r>
              <a:rPr lang="en-US" sz="1200" b="0" i="0" u="none" strike="noStrike" cap="none" dirty="0" err="1"/>
              <a:t>eles</a:t>
            </a:r>
            <a:r>
              <a:rPr lang="en-US" sz="1200" b="0" i="0" u="none" strike="noStrike" cap="none" dirty="0"/>
              <a:t>. Utilize ferramentas de </a:t>
            </a:r>
            <a:r>
              <a:rPr lang="en-US" sz="1200" b="0" i="0" u="none" strike="noStrike" cap="none" dirty="0" err="1"/>
              <a:t>pesquisa</a:t>
            </a:r>
            <a:r>
              <a:rPr lang="en-US" sz="1200" b="0" i="0" u="none" strike="noStrike" cap="none" dirty="0"/>
              <a:t> de </a:t>
            </a:r>
            <a:r>
              <a:rPr lang="en-US" sz="1200" b="0" i="0" u="none" strike="noStrike" cap="none" dirty="0" err="1"/>
              <a:t>palavras-chave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como</a:t>
            </a:r>
            <a:r>
              <a:rPr lang="en-US" sz="1200" b="0" i="0" u="none" strike="noStrike" cap="none" dirty="0"/>
              <a:t> o Google Keyword Planner para </a:t>
            </a:r>
            <a:r>
              <a:rPr lang="en-US" sz="1200" b="0" i="0" u="none" strike="noStrike" cap="none" dirty="0" err="1"/>
              <a:t>encontrar</a:t>
            </a:r>
            <a:r>
              <a:rPr lang="en-US" sz="1200" b="0" i="0" u="none" strike="noStrike" cap="none" dirty="0"/>
              <a:t> as </a:t>
            </a:r>
            <a:r>
              <a:rPr lang="en-US" sz="1200" b="0" i="0" u="none" strike="noStrike" cap="none" dirty="0" err="1"/>
              <a:t>palavras-chave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relevantes</a:t>
            </a:r>
            <a:r>
              <a:rPr lang="en-US" sz="1200" b="0" i="0" u="none" strike="noStrike" cap="none" dirty="0"/>
              <a:t> e o volume de </a:t>
            </a:r>
            <a:r>
              <a:rPr lang="en-US" sz="1200" b="0" i="0" u="none" strike="noStrike" cap="none" dirty="0" err="1"/>
              <a:t>pesquisa</a:t>
            </a:r>
            <a:endParaRPr sz="1200" b="0" i="0" u="none" strike="noStrike" cap="none" dirty="0"/>
          </a:p>
          <a:p>
            <a:pPr marL="285750" marR="0" lvl="0" indent="-27940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39200"/>
              </a:buClr>
              <a:buSzPts val="2150"/>
              <a:buFont typeface="Arial"/>
              <a:buChar char="•"/>
            </a:pPr>
            <a:r>
              <a:rPr lang="en-US" sz="1200" b="0" i="0" u="none" strike="noStrike" cap="none" dirty="0" err="1"/>
              <a:t>Criar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conteúdos</a:t>
            </a:r>
            <a:r>
              <a:rPr lang="en-US" sz="1200" b="0" i="0" u="none" strike="noStrike" cap="none" dirty="0"/>
              <a:t> de </a:t>
            </a:r>
            <a:r>
              <a:rPr lang="en-US" sz="1200" b="0" i="0" u="none" strike="noStrike" cap="none" dirty="0" err="1"/>
              <a:t>alta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qualidade</a:t>
            </a:r>
            <a:r>
              <a:rPr lang="en-US" sz="1200" b="0" i="0" u="none" strike="noStrike" cap="none" dirty="0"/>
              <a:t>: Um </a:t>
            </a:r>
            <a:r>
              <a:rPr lang="en-US" sz="1200" b="0" i="0" u="none" strike="noStrike" cap="none" dirty="0" err="1"/>
              <a:t>conteúdo</a:t>
            </a:r>
            <a:r>
              <a:rPr lang="en-US" sz="1200" b="0" i="0" u="none" strike="noStrike" cap="none" dirty="0"/>
              <a:t> de </a:t>
            </a:r>
            <a:r>
              <a:rPr lang="en-US" sz="1200" b="0" i="0" u="none" strike="noStrike" cap="none" dirty="0" err="1"/>
              <a:t>alta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qualidade</a:t>
            </a:r>
            <a:r>
              <a:rPr lang="en-US" sz="1200" b="0" i="0" u="none" strike="noStrike" cap="none" dirty="0"/>
              <a:t> é um </a:t>
            </a:r>
            <a:r>
              <a:rPr lang="en-US" sz="1200" b="0" i="0" u="none" strike="noStrike" cap="none" dirty="0" err="1"/>
              <a:t>conteúdo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bem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escrito</a:t>
            </a:r>
            <a:r>
              <a:rPr lang="en-US" sz="1200" b="0" i="0" u="none" strike="noStrike" cap="none" dirty="0"/>
              <a:t>, </a:t>
            </a:r>
            <a:r>
              <a:rPr lang="en-US" sz="1200" b="0" i="0" u="none" strike="noStrike" cap="none" dirty="0" err="1"/>
              <a:t>informativo</a:t>
            </a:r>
            <a:r>
              <a:rPr lang="en-US" sz="1200" b="0" i="0" u="none" strike="noStrike" cap="none" dirty="0"/>
              <a:t> e </a:t>
            </a:r>
            <a:r>
              <a:rPr lang="en-US" sz="1200" b="0" i="0" u="none" strike="noStrike" cap="none" dirty="0" err="1"/>
              <a:t>cativante</a:t>
            </a:r>
            <a:r>
              <a:rPr lang="en-US" sz="1200" b="0" i="0" u="none" strike="noStrike" cap="none" dirty="0"/>
              <a:t>, </a:t>
            </a:r>
            <a:r>
              <a:rPr lang="en-US" sz="1200" b="0" i="0" u="none" strike="noStrike" cap="none" dirty="0" err="1"/>
              <a:t>sem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erros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ortográficos</a:t>
            </a:r>
            <a:r>
              <a:rPr lang="en-US" sz="1200" b="0" i="0" u="none" strike="noStrike" cap="none" dirty="0"/>
              <a:t> e </a:t>
            </a:r>
            <a:r>
              <a:rPr lang="en-US" sz="1200" b="0" i="0" u="none" strike="noStrike" cap="none" dirty="0" err="1"/>
              <a:t>gramaticais</a:t>
            </a:r>
            <a:r>
              <a:rPr lang="en-US" sz="1200" b="0" i="0" u="none" strike="noStrike" cap="none" dirty="0"/>
              <a:t>, </a:t>
            </a:r>
            <a:r>
              <a:rPr lang="en-US" sz="1200" b="0" i="0" u="none" strike="noStrike" cap="none" dirty="0" err="1"/>
              <a:t>fácil</a:t>
            </a:r>
            <a:r>
              <a:rPr lang="en-US" sz="1200" b="0" i="0" u="none" strike="noStrike" cap="none" dirty="0"/>
              <a:t> de </a:t>
            </a:r>
            <a:r>
              <a:rPr lang="en-US" sz="1200" b="0" i="0" u="none" strike="noStrike" cap="none" dirty="0" err="1"/>
              <a:t>ler</a:t>
            </a:r>
            <a:r>
              <a:rPr lang="en-US" sz="1200" b="0" i="0" u="none" strike="noStrike" cap="none" dirty="0"/>
              <a:t> e de </a:t>
            </a:r>
            <a:r>
              <a:rPr lang="en-US" sz="1200" b="0" i="0" u="none" strike="noStrike" cap="none" dirty="0" err="1"/>
              <a:t>compreender</a:t>
            </a:r>
            <a:endParaRPr sz="1200" b="0" i="0" u="none" strike="noStrike" cap="none" dirty="0"/>
          </a:p>
          <a:p>
            <a:pPr marL="285750" marR="0" lvl="0" indent="-27940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39200"/>
              </a:buClr>
              <a:buSzPts val="2150"/>
              <a:buFont typeface="Arial"/>
              <a:buChar char="•"/>
            </a:pPr>
            <a:r>
              <a:rPr lang="en-US" sz="1200" b="0" i="0" u="none" strike="noStrike" cap="none" dirty="0" err="1"/>
              <a:t>Otimizar</a:t>
            </a:r>
            <a:r>
              <a:rPr lang="en-US" sz="1200" b="0" i="0" u="none" strike="noStrike" cap="none" dirty="0"/>
              <a:t> para </a:t>
            </a:r>
            <a:r>
              <a:rPr lang="en-US" sz="1200" b="0" i="0" u="none" strike="noStrike" cap="none" dirty="0" err="1"/>
              <a:t>palavras-chave</a:t>
            </a:r>
            <a:r>
              <a:rPr lang="en-US" sz="1200" b="0" i="0" u="none" strike="noStrike" cap="none" dirty="0"/>
              <a:t>: Uma </a:t>
            </a:r>
            <a:r>
              <a:rPr lang="en-US" sz="1200" b="0" i="0" u="none" strike="noStrike" cap="none" dirty="0" err="1"/>
              <a:t>vez</a:t>
            </a:r>
            <a:r>
              <a:rPr lang="en-US" sz="1200" b="0" i="0" u="none" strike="noStrike" cap="none" dirty="0"/>
              <a:t> que se </a:t>
            </a:r>
            <a:r>
              <a:rPr lang="en-US" sz="1200" b="0" i="0" u="none" strike="noStrike" cap="none" dirty="0" err="1"/>
              <a:t>tem</a:t>
            </a:r>
            <a:r>
              <a:rPr lang="en-US" sz="1200" b="0" i="0" u="none" strike="noStrike" cap="none" dirty="0"/>
              <a:t> as </a:t>
            </a:r>
            <a:r>
              <a:rPr lang="en-US" sz="1200" b="0" i="0" u="none" strike="noStrike" cap="none" dirty="0" err="1"/>
              <a:t>palavras-chave</a:t>
            </a:r>
            <a:r>
              <a:rPr lang="en-US" sz="1200" b="0" i="0" u="none" strike="noStrike" cap="none" dirty="0"/>
              <a:t>, </a:t>
            </a:r>
            <a:r>
              <a:rPr lang="en-US" sz="1200" b="0" i="0" u="none" strike="noStrike" cap="none" dirty="0" err="1"/>
              <a:t>elas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devem</a:t>
            </a:r>
            <a:r>
              <a:rPr lang="en-US" sz="1200" b="0" i="0" u="none" strike="noStrike" cap="none" dirty="0"/>
              <a:t> ser </a:t>
            </a:r>
            <a:r>
              <a:rPr lang="en-US" sz="1200" b="0" i="0" u="none" strike="noStrike" cap="none" dirty="0" err="1"/>
              <a:t>incluídas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nos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títulos</a:t>
            </a:r>
            <a:r>
              <a:rPr lang="en-US" sz="1200" b="0" i="0" u="none" strike="noStrike" cap="none" dirty="0"/>
              <a:t> do </a:t>
            </a:r>
            <a:r>
              <a:rPr lang="en-US" sz="1200" b="0" i="0" u="none" strike="noStrike" cap="none" dirty="0" err="1"/>
              <a:t>conteúdo</a:t>
            </a:r>
            <a:r>
              <a:rPr lang="en-US" sz="1200" b="0" i="0" u="none" strike="noStrike" cap="none" dirty="0"/>
              <a:t>, </a:t>
            </a:r>
            <a:r>
              <a:rPr lang="en-US" sz="1200" b="0" i="0" u="none" strike="noStrike" cap="none" dirty="0" err="1"/>
              <a:t>na</a:t>
            </a:r>
            <a:r>
              <a:rPr lang="en-US" sz="1200" b="0" i="0" u="none" strike="noStrike" cap="none" dirty="0"/>
              <a:t> meta </a:t>
            </a:r>
            <a:r>
              <a:rPr lang="en-US" sz="1200" b="0" i="0" u="none" strike="noStrike" cap="none" dirty="0" err="1"/>
              <a:t>descrição</a:t>
            </a:r>
            <a:r>
              <a:rPr lang="en-US" sz="1200" b="0" i="0" u="none" strike="noStrike" cap="none" dirty="0"/>
              <a:t> e no </a:t>
            </a:r>
            <a:r>
              <a:rPr lang="en-US" sz="1200" b="0" i="0" u="none" strike="noStrike" cap="none" dirty="0" err="1"/>
              <a:t>corpo</a:t>
            </a:r>
            <a:r>
              <a:rPr lang="en-US" sz="1200" b="0" i="0" u="none" strike="noStrike" cap="none" dirty="0"/>
              <a:t> do </a:t>
            </a:r>
            <a:r>
              <a:rPr lang="en-US" sz="1200" b="0" i="0" u="none" strike="noStrike" cap="none" dirty="0" err="1"/>
              <a:t>texto</a:t>
            </a:r>
            <a:endParaRPr sz="1200" b="0" i="0" u="none" strike="noStrike" cap="none" dirty="0"/>
          </a:p>
          <a:p>
            <a:pPr marL="285750" marR="0" lvl="0" indent="-27940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39200"/>
              </a:buClr>
              <a:buSzPts val="2150"/>
              <a:buFont typeface="Arial"/>
              <a:buChar char="•"/>
            </a:pPr>
            <a:r>
              <a:rPr lang="en-US" sz="1200" b="0" i="0" u="none" strike="noStrike" cap="none" dirty="0" err="1"/>
              <a:t>Títulos</a:t>
            </a:r>
            <a:r>
              <a:rPr lang="en-US" sz="1200" b="0" i="0" u="none" strike="noStrike" cap="none" dirty="0"/>
              <a:t> e </a:t>
            </a:r>
            <a:r>
              <a:rPr lang="en-US" sz="1200" b="0" i="0" u="none" strike="noStrike" cap="none" dirty="0" err="1"/>
              <a:t>subtítulos</a:t>
            </a:r>
            <a:r>
              <a:rPr lang="en-US" sz="1200" b="0" i="0" u="none" strike="noStrike" cap="none" dirty="0"/>
              <a:t>: </a:t>
            </a:r>
            <a:r>
              <a:rPr lang="en-US" sz="1200" b="0" i="0" u="none" strike="noStrike" cap="none" dirty="0" err="1"/>
              <a:t>os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títulos</a:t>
            </a:r>
            <a:r>
              <a:rPr lang="en-US" sz="1200" b="0" i="0" u="none" strike="noStrike" cap="none" dirty="0"/>
              <a:t> e </a:t>
            </a:r>
            <a:r>
              <a:rPr lang="en-US" sz="1200" b="0" i="0" u="none" strike="noStrike" cap="none" dirty="0" err="1"/>
              <a:t>subtítulos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devem</a:t>
            </a:r>
            <a:r>
              <a:rPr lang="en-US" sz="1200" b="0" i="0" u="none" strike="noStrike" cap="none" dirty="0"/>
              <a:t> ser </a:t>
            </a:r>
            <a:r>
              <a:rPr lang="en-US" sz="1200" b="0" i="0" u="none" strike="noStrike" cap="none" dirty="0" err="1"/>
              <a:t>utilizados</a:t>
            </a:r>
            <a:r>
              <a:rPr lang="en-US" sz="1200" b="0" i="0" u="none" strike="noStrike" cap="none" dirty="0"/>
              <a:t> para </a:t>
            </a:r>
            <a:r>
              <a:rPr lang="en-US" sz="1200" b="0" i="0" u="none" strike="noStrike" cap="none" dirty="0" err="1"/>
              <a:t>organizar</a:t>
            </a:r>
            <a:r>
              <a:rPr lang="en-US" sz="1200" b="0" i="0" u="none" strike="noStrike" cap="none" dirty="0"/>
              <a:t> o </a:t>
            </a:r>
            <a:r>
              <a:rPr lang="en-US" sz="1200" b="0" i="0" u="none" strike="noStrike" cap="none" dirty="0" err="1"/>
              <a:t>conteúdo</a:t>
            </a:r>
            <a:r>
              <a:rPr lang="en-US" sz="1200" b="0" i="0" u="none" strike="noStrike" cap="none" dirty="0"/>
              <a:t> e </a:t>
            </a:r>
            <a:r>
              <a:rPr lang="en-US" sz="1200" b="0" i="0" u="none" strike="noStrike" cap="none" dirty="0" err="1"/>
              <a:t>facilitar</a:t>
            </a:r>
            <a:r>
              <a:rPr lang="en-US" sz="1200" b="0" i="0" u="none" strike="noStrike" cap="none" dirty="0"/>
              <a:t> a </a:t>
            </a:r>
            <a:r>
              <a:rPr lang="en-US" sz="1200" b="0" i="0" u="none" strike="noStrike" cap="none" dirty="0" err="1"/>
              <a:t>leitura</a:t>
            </a:r>
            <a:r>
              <a:rPr lang="en-US" sz="1200" b="0" i="0" u="none" strike="noStrike" cap="none" dirty="0"/>
              <a:t> (H1, H2, H3, etc.) e para </a:t>
            </a:r>
            <a:r>
              <a:rPr lang="en-US" sz="1200" b="0" i="0" u="none" strike="noStrike" cap="none" dirty="0" err="1"/>
              <a:t>indicar</a:t>
            </a:r>
            <a:r>
              <a:rPr lang="en-US" sz="1200" b="0" i="0" u="none" strike="noStrike" cap="none" dirty="0"/>
              <a:t> a </a:t>
            </a:r>
            <a:r>
              <a:rPr lang="en-US" sz="1200" b="0" i="0" u="none" strike="noStrike" cap="none" dirty="0" err="1"/>
              <a:t>hierarquia</a:t>
            </a:r>
            <a:r>
              <a:rPr lang="en-US" sz="1200" b="0" i="0" u="none" strike="noStrike" cap="none" dirty="0"/>
              <a:t> do </a:t>
            </a:r>
            <a:r>
              <a:rPr lang="en-US" sz="1200" b="0" i="0" u="none" strike="noStrike" cap="none" dirty="0" err="1"/>
              <a:t>conteúdo</a:t>
            </a:r>
            <a:endParaRPr sz="1200" b="0" i="0" u="none" strike="noStrike" cap="none" dirty="0"/>
          </a:p>
          <a:p>
            <a:pPr marL="285750" marR="0" lvl="0" indent="-27940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39200"/>
              </a:buClr>
              <a:buSzPts val="2150"/>
              <a:buFont typeface="Arial"/>
              <a:buChar char="•"/>
            </a:pPr>
            <a:r>
              <a:rPr lang="en-US" sz="1200" b="0" i="0" u="none" strike="noStrike" cap="none" dirty="0" err="1"/>
              <a:t>Adicionar</a:t>
            </a:r>
            <a:r>
              <a:rPr lang="en-US" sz="1200" b="0" i="0" u="none" strike="noStrike" cap="none" dirty="0"/>
              <a:t> imagens e </a:t>
            </a:r>
            <a:r>
              <a:rPr lang="en-US" sz="1200" b="0" i="0" u="none" strike="noStrike" cap="none" dirty="0" err="1"/>
              <a:t>vídeos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ao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conteúdo</a:t>
            </a:r>
            <a:r>
              <a:rPr lang="en-US" sz="1200" b="0" i="0" u="none" strike="noStrike" cap="none" dirty="0"/>
              <a:t> para o </a:t>
            </a:r>
            <a:r>
              <a:rPr lang="en-US" sz="1200" b="0" i="0" u="none" strike="noStrike" cap="none" dirty="0" err="1"/>
              <a:t>tornar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mais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apelativo</a:t>
            </a:r>
            <a:r>
              <a:rPr lang="en-US" sz="1200" b="0" i="0" u="none" strike="noStrike" cap="none" dirty="0"/>
              <a:t> e </a:t>
            </a:r>
            <a:r>
              <a:rPr lang="en-US" sz="1200" b="0" i="0" u="none" strike="noStrike" cap="none" dirty="0" err="1"/>
              <a:t>cativante</a:t>
            </a:r>
            <a:r>
              <a:rPr lang="en-US" sz="1200" b="0" i="0" u="none" strike="noStrike" cap="none" dirty="0"/>
              <a:t> do </a:t>
            </a:r>
            <a:r>
              <a:rPr lang="en-US" sz="1200" b="0" i="0" u="none" strike="noStrike" cap="none" dirty="0" err="1"/>
              <a:t>ponto</a:t>
            </a:r>
            <a:r>
              <a:rPr lang="en-US" sz="1200" b="0" i="0" u="none" strike="noStrike" cap="none" dirty="0"/>
              <a:t> de vista visual</a:t>
            </a:r>
            <a:endParaRPr sz="1200" b="0" i="0" u="none" strike="noStrike" cap="none" dirty="0"/>
          </a:p>
          <a:p>
            <a:pPr marL="285750" marR="0" lvl="0" indent="-27940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F39200"/>
              </a:buClr>
              <a:buSzPts val="2150"/>
              <a:buFont typeface="Arial"/>
              <a:buChar char="•"/>
            </a:pPr>
            <a:r>
              <a:rPr lang="en-US" sz="1200" b="0" i="0" u="none" strike="noStrike" cap="none" dirty="0" err="1"/>
              <a:t>Adicionar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ligações</a:t>
            </a:r>
            <a:r>
              <a:rPr lang="en-US" sz="1200" b="0" i="0" u="none" strike="noStrike" cap="none" dirty="0"/>
              <a:t> </a:t>
            </a:r>
            <a:r>
              <a:rPr lang="en-US" sz="1200" b="0" i="0" u="none" strike="noStrike" cap="none" dirty="0" err="1"/>
              <a:t>internas</a:t>
            </a:r>
            <a:r>
              <a:rPr lang="en-US" sz="1200" b="0" i="0" u="none" strike="noStrike" cap="none" dirty="0"/>
              <a:t> e </a:t>
            </a:r>
            <a:r>
              <a:rPr lang="en-US" sz="1200" b="0" i="0" u="none" strike="noStrike" cap="none" dirty="0" err="1"/>
              <a:t>externas</a:t>
            </a:r>
            <a:endParaRPr sz="1200"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AAABCA48-E8A1-E056-C61E-3DD35FF3CD82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 err="1"/>
              <a:t>Otimizar</a:t>
            </a:r>
            <a:r>
              <a:rPr lang="en-US" sz="2400" dirty="0"/>
              <a:t> o </a:t>
            </a:r>
            <a:r>
              <a:rPr lang="en-US" sz="2400" dirty="0" err="1"/>
              <a:t>conteúdo</a:t>
            </a:r>
            <a:r>
              <a:rPr lang="en-US" sz="2400" dirty="0"/>
              <a:t> para </a:t>
            </a:r>
            <a:r>
              <a:rPr lang="en-US" sz="2400" dirty="0" err="1"/>
              <a:t>uma</a:t>
            </a:r>
            <a:r>
              <a:rPr lang="en-US" sz="2400" dirty="0"/>
              <a:t> </a:t>
            </a:r>
            <a:r>
              <a:rPr lang="en-US" sz="2400" dirty="0" err="1"/>
              <a:t>estratégia</a:t>
            </a:r>
            <a:r>
              <a:rPr lang="en-US" sz="2400" dirty="0"/>
              <a:t> </a:t>
            </a:r>
            <a:br>
              <a:rPr lang="en-US" sz="2400" dirty="0"/>
            </a:br>
            <a:r>
              <a:rPr lang="en-US" sz="2400" dirty="0"/>
              <a:t>de SEO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12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Open Sans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12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878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800"/>
              <a:t>Atividade de avaliação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/>
          </a:p>
        </p:txBody>
      </p:sp>
      <p:sp>
        <p:nvSpPr>
          <p:cNvPr id="224" name="Google Shape;224;p12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1800" b="0" i="0" u="none" strike="noStrike" cap="none"/>
              <a:t>Para a lista seguinte, escolha uma organização e o respetivo sítio Web: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/>
              <a:t>Loja online.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/>
              <a:t>Presença online da marca.</a:t>
            </a:r>
            <a:endParaRPr sz="1800" b="0" i="0" u="none" strike="noStrike" cap="none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/>
              <a:t>Repositório de informações (por exemplo, notícias)</a:t>
            </a:r>
            <a:endParaRPr sz="1800" b="0" i="0" u="none" strike="noStrike" cap="none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1800" b="0" i="0" u="none" strike="noStrike" cap="none"/>
              <a:t>Identifique as páginas mais importantes do sítio Web e pesquise as palavras-chave adequadas.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171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Open Sans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8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3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13"/>
          <p:cNvSpPr txBox="1"/>
          <p:nvPr/>
        </p:nvSpPr>
        <p:spPr>
          <a:xfrm>
            <a:off x="67515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Otimização técnica</a:t>
            </a:r>
            <a:endParaRPr sz="2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4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14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14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28864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Estrutura</a:t>
            </a:r>
            <a:r>
              <a:rPr lang="en-US" sz="1800" b="0" i="0" u="none" strike="noStrike" cap="none" dirty="0"/>
              <a:t> do URL</a:t>
            </a:r>
            <a:endParaRPr sz="1800" b="0" i="0" u="none" strike="noStrike" cap="none"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Redirecionamentos</a:t>
            </a:r>
            <a:endParaRPr sz="1800" b="0" i="0" u="none" strike="noStrike" cap="none"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/>
              <a:t>Mapa do site e Robots.txt</a:t>
            </a:r>
            <a:endParaRPr sz="1800" b="0" i="0" u="none" strike="noStrike" cap="none"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Facilidade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utilização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em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telemóveis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Velocidade</a:t>
            </a:r>
            <a:r>
              <a:rPr lang="en-US" sz="1800" b="0" i="0" u="none" strike="noStrike" cap="none" dirty="0"/>
              <a:t> do </a:t>
            </a:r>
            <a:r>
              <a:rPr lang="en-US" sz="1800" b="0" i="0" u="none" strike="noStrike" cap="none" dirty="0" err="1"/>
              <a:t>sítio</a:t>
            </a:r>
            <a:r>
              <a:rPr lang="en-US" sz="1800" b="0" i="0" u="none" strike="noStrike" cap="none" dirty="0"/>
              <a:t> Web</a:t>
            </a:r>
            <a:endParaRPr sz="1800" b="0" i="0" u="none" strike="noStrike" cap="none"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/>
              <a:t>SSL</a:t>
            </a:r>
            <a:endParaRPr sz="1800" b="0" i="0" u="none" strike="noStrike" cap="none"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Ligações</a:t>
            </a:r>
            <a:r>
              <a:rPr lang="en-US" sz="1800" b="0" i="0" u="none" strike="noStrike" cap="none" dirty="0"/>
              <a:t> quebradas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A76C4A13-D688-87FE-98E4-ACCCC284C46B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 err="1"/>
              <a:t>Otimização</a:t>
            </a:r>
            <a:r>
              <a:rPr lang="en-US" sz="2400" dirty="0"/>
              <a:t> </a:t>
            </a:r>
            <a:r>
              <a:rPr lang="en-US" sz="2400" dirty="0" err="1"/>
              <a:t>técnica</a:t>
            </a:r>
            <a:endParaRPr lang="en-US" sz="2400" dirty="0"/>
          </a:p>
        </p:txBody>
      </p:sp>
      <p:sp>
        <p:nvSpPr>
          <p:cNvPr id="5" name="Google Shape;239;p11">
            <a:extLst>
              <a:ext uri="{FF2B5EF4-FFF2-40B4-BE49-F238E27FC236}">
                <a16:creationId xmlns:a16="http://schemas.microsoft.com/office/drawing/2014/main" id="{DD99C4F2-ABC6-70A0-E622-D75F40A18201}"/>
              </a:ext>
            </a:extLst>
          </p:cNvPr>
          <p:cNvSpPr txBox="1"/>
          <p:nvPr/>
        </p:nvSpPr>
        <p:spPr>
          <a:xfrm>
            <a:off x="3915784" y="4592697"/>
            <a:ext cx="4712522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1" i="1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Diretrizes do avaliador da qualidade da pesquisa do Google</a:t>
            </a:r>
            <a:endParaRPr sz="1200" b="1" i="1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5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15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Open Sans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15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822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800"/>
              <a:t>Atividade de avaliação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/>
          </a:p>
        </p:txBody>
      </p:sp>
      <p:sp>
        <p:nvSpPr>
          <p:cNvPr id="247" name="Google Shape;247;p15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1800" b="0" i="0" u="none" strike="noStrike" cap="none"/>
              <a:t>Para a lista seguinte, escolha uma organização e o respetivo sítio Web: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/>
              <a:t>Loja online.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/>
              <a:t>Presença online da marca.</a:t>
            </a:r>
            <a:endParaRPr sz="1800" b="0" i="0" u="none" strike="noStrike" cap="none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/>
              <a:t>Repositório de informações (por exemplo, notícias)</a:t>
            </a:r>
            <a:endParaRPr sz="1800" b="0" i="0" u="none" strike="noStrike" cap="none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1800" b="0" i="0" u="none" strike="noStrike" cap="none"/>
              <a:t>Otimizar a velocidade do sítio Web</a:t>
            </a:r>
            <a:endParaRPr/>
          </a:p>
          <a:p>
            <a:pPr marL="285750" marR="0" lvl="0" indent="-171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Open Sans"/>
              <a:buNone/>
            </a:pPr>
            <a:endParaRPr sz="1800" b="0" i="0" u="none" strike="noStrike" cap="none"/>
          </a:p>
          <a:p>
            <a:pPr marL="0" lvl="0" indent="0" algn="l" rtl="0">
              <a:lnSpc>
                <a:spcPct val="108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6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16"/>
          <p:cNvSpPr txBox="1"/>
          <p:nvPr/>
        </p:nvSpPr>
        <p:spPr>
          <a:xfrm>
            <a:off x="67515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SEO local</a:t>
            </a:r>
            <a:endParaRPr sz="2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8" name="Google Shape;258;p17"/>
          <p:cNvGrpSpPr/>
          <p:nvPr/>
        </p:nvGrpSpPr>
        <p:grpSpPr>
          <a:xfrm>
            <a:off x="1237243" y="1294730"/>
            <a:ext cx="6657490" cy="3251066"/>
            <a:chOff x="1043804" y="-9059"/>
            <a:chExt cx="6657490" cy="3251066"/>
          </a:xfrm>
        </p:grpSpPr>
        <p:sp>
          <p:nvSpPr>
            <p:cNvPr id="259" name="Google Shape;259;p17"/>
            <p:cNvSpPr/>
            <p:nvPr/>
          </p:nvSpPr>
          <p:spPr>
            <a:xfrm>
              <a:off x="1043804" y="-9059"/>
              <a:ext cx="6657490" cy="96958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9235A9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0" name="Google Shape;260;p17"/>
            <p:cNvSpPr txBox="1"/>
            <p:nvPr/>
          </p:nvSpPr>
          <p:spPr>
            <a:xfrm>
              <a:off x="1046873" y="249883"/>
              <a:ext cx="6415094" cy="484792"/>
            </a:xfrm>
            <a:prstGeom prst="rect">
              <a:avLst/>
            </a:prstGeom>
            <a:solidFill>
              <a:srgbClr val="9235A9"/>
            </a:solidFill>
            <a:ln>
              <a:noFill/>
            </a:ln>
          </p:spPr>
          <p:txBody>
            <a:bodyPr spcFirstLastPara="1" wrap="square" lIns="64750" tIns="64750" rIns="254000" bIns="1539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Open Sans"/>
                <a:buNone/>
              </a:pPr>
              <a:r>
                <a:rPr lang="en-US" sz="17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Registo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1" name="Google Shape;261;p17"/>
            <p:cNvSpPr/>
            <p:nvPr/>
          </p:nvSpPr>
          <p:spPr>
            <a:xfrm>
              <a:off x="1046873" y="755177"/>
              <a:ext cx="2050507" cy="1867776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6200AE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2" name="Google Shape;262;p17"/>
            <p:cNvSpPr txBox="1"/>
            <p:nvPr/>
          </p:nvSpPr>
          <p:spPr>
            <a:xfrm>
              <a:off x="1046873" y="755177"/>
              <a:ext cx="2050507" cy="186777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3325" tIns="53325" rIns="53325" bIns="53325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Ecossistema Google</a:t>
              </a:r>
              <a:endPara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Google My Business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Youtube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Facebook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Twitter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LinkedIn</a:t>
              </a:r>
              <a:endPara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3" name="Google Shape;263;p17"/>
            <p:cNvSpPr/>
            <p:nvPr/>
          </p:nvSpPr>
          <p:spPr>
            <a:xfrm>
              <a:off x="3094311" y="312458"/>
              <a:ext cx="4606983" cy="96958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1148B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4" name="Google Shape;264;p17"/>
            <p:cNvSpPr txBox="1"/>
            <p:nvPr/>
          </p:nvSpPr>
          <p:spPr>
            <a:xfrm>
              <a:off x="3097380" y="573078"/>
              <a:ext cx="4364587" cy="4847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4750" tIns="64750" rIns="254000" bIns="1539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Open Sans"/>
                <a:buNone/>
              </a:pPr>
              <a:r>
                <a:rPr lang="en-US" sz="17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Informação consistente</a:t>
              </a:r>
              <a:endParaRPr sz="17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5" name="Google Shape;265;p17"/>
            <p:cNvSpPr/>
            <p:nvPr/>
          </p:nvSpPr>
          <p:spPr>
            <a:xfrm>
              <a:off x="3097380" y="1078371"/>
              <a:ext cx="2050507" cy="1867776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F1148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6" name="Google Shape;266;p17"/>
            <p:cNvSpPr txBox="1"/>
            <p:nvPr/>
          </p:nvSpPr>
          <p:spPr>
            <a:xfrm>
              <a:off x="3097380" y="1078371"/>
              <a:ext cx="2050507" cy="186777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3325" tIns="53325" rIns="53325" bIns="53325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Oferta</a:t>
              </a:r>
              <a:endPara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N.A.P. (Nome, endereço,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Telefone)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Fotografias</a:t>
              </a:r>
              <a:endPara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Comentários</a:t>
              </a:r>
              <a:endPara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7" name="Google Shape;267;p17"/>
            <p:cNvSpPr/>
            <p:nvPr/>
          </p:nvSpPr>
          <p:spPr>
            <a:xfrm>
              <a:off x="5144818" y="649320"/>
              <a:ext cx="2556476" cy="96958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3920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8" name="Google Shape;268;p17"/>
            <p:cNvSpPr txBox="1"/>
            <p:nvPr/>
          </p:nvSpPr>
          <p:spPr>
            <a:xfrm>
              <a:off x="5160481" y="929365"/>
              <a:ext cx="2314080" cy="419977"/>
            </a:xfrm>
            <a:prstGeom prst="rect">
              <a:avLst/>
            </a:prstGeom>
            <a:solidFill>
              <a:srgbClr val="F39200"/>
            </a:solidFill>
            <a:ln>
              <a:noFill/>
            </a:ln>
          </p:spPr>
          <p:txBody>
            <a:bodyPr spcFirstLastPara="1" wrap="square" lIns="64750" tIns="64750" rIns="254000" bIns="1539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Open Sans"/>
                <a:buNone/>
              </a:pPr>
              <a:r>
                <a:rPr lang="en-US" sz="17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Otimizar</a:t>
              </a:r>
              <a:endParaRPr sz="17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9" name="Google Shape;269;p17"/>
            <p:cNvSpPr/>
            <p:nvPr/>
          </p:nvSpPr>
          <p:spPr>
            <a:xfrm>
              <a:off x="5147887" y="1401566"/>
              <a:ext cx="2050507" cy="1840441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E5A007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0" name="Google Shape;270;p17"/>
            <p:cNvSpPr txBox="1"/>
            <p:nvPr/>
          </p:nvSpPr>
          <p:spPr>
            <a:xfrm>
              <a:off x="5147887" y="1401566"/>
              <a:ext cx="2050507" cy="18404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3325" tIns="53325" rIns="53325" bIns="53325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Redes sociais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Sítio Web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Google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71" name="Google Shape;271;p17"/>
          <p:cNvSpPr txBox="1"/>
          <p:nvPr/>
        </p:nvSpPr>
        <p:spPr>
          <a:xfrm>
            <a:off x="478339" y="59770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SEO local</a:t>
            </a:r>
            <a:endParaRPr sz="2400" b="0" i="0" u="none" strike="noStrike" cap="none">
              <a:solidFill>
                <a:srgbClr val="16124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8"/>
          <p:cNvSpPr txBox="1"/>
          <p:nvPr/>
        </p:nvSpPr>
        <p:spPr>
          <a:xfrm>
            <a:off x="0" y="70357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Atividade de consolidação</a:t>
            </a:r>
            <a:endParaRPr sz="4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9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19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19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767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consolidação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 dirty="0"/>
          </a:p>
        </p:txBody>
      </p:sp>
      <p:sp>
        <p:nvSpPr>
          <p:cNvPr id="284" name="Google Shape;284;p19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US" sz="1400" dirty="0"/>
              <a:t>Para a </a:t>
            </a:r>
            <a:r>
              <a:rPr lang="en-US" sz="1400" dirty="0" err="1"/>
              <a:t>lista</a:t>
            </a:r>
            <a:r>
              <a:rPr lang="en-US" sz="1400" dirty="0"/>
              <a:t> </a:t>
            </a:r>
            <a:r>
              <a:rPr lang="en-US" sz="1400" dirty="0" err="1"/>
              <a:t>seguinte</a:t>
            </a:r>
            <a:r>
              <a:rPr lang="en-US" sz="1400" dirty="0"/>
              <a:t>, </a:t>
            </a:r>
            <a:r>
              <a:rPr lang="en-US" sz="1400" dirty="0" err="1"/>
              <a:t>escolha</a:t>
            </a:r>
            <a:r>
              <a:rPr lang="en-US" sz="1400" dirty="0"/>
              <a:t> </a:t>
            </a:r>
            <a:r>
              <a:rPr lang="en-US" sz="1400" dirty="0" err="1"/>
              <a:t>uma</a:t>
            </a:r>
            <a:r>
              <a:rPr lang="en-US" sz="1400" dirty="0"/>
              <a:t> </a:t>
            </a:r>
            <a:r>
              <a:rPr lang="en-US" sz="1400" dirty="0" err="1"/>
              <a:t>organização</a:t>
            </a:r>
            <a:r>
              <a:rPr lang="en-US" sz="1400" dirty="0"/>
              <a:t> e o </a:t>
            </a:r>
            <a:r>
              <a:rPr lang="en-US" sz="1400" dirty="0" err="1"/>
              <a:t>respetivo</a:t>
            </a:r>
            <a:r>
              <a:rPr lang="en-US" sz="1400" dirty="0"/>
              <a:t> </a:t>
            </a:r>
            <a:r>
              <a:rPr lang="en-US" sz="1400" dirty="0" err="1"/>
              <a:t>sítio</a:t>
            </a:r>
            <a:r>
              <a:rPr lang="en-US" sz="1400" dirty="0"/>
              <a:t> Web:</a:t>
            </a:r>
            <a:endParaRPr sz="1300" dirty="0"/>
          </a:p>
          <a:p>
            <a:pPr marL="285750" marR="0" lvl="0" indent="-2730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200"/>
              <a:buFont typeface="Arial"/>
              <a:buChar char="•"/>
            </a:pPr>
            <a:r>
              <a:rPr lang="en-US" sz="1400" dirty="0"/>
              <a:t>Loja online.</a:t>
            </a:r>
            <a:endParaRPr sz="1300" dirty="0"/>
          </a:p>
          <a:p>
            <a:pPr marL="285750" marR="0" lvl="0" indent="-2730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200"/>
              <a:buFont typeface="Arial"/>
              <a:buChar char="•"/>
            </a:pPr>
            <a:r>
              <a:rPr lang="en-US" sz="1400" dirty="0" err="1"/>
              <a:t>Presença</a:t>
            </a:r>
            <a:r>
              <a:rPr lang="en-US" sz="1400" dirty="0"/>
              <a:t> online da </a:t>
            </a:r>
            <a:r>
              <a:rPr lang="en-US" sz="1400" dirty="0" err="1"/>
              <a:t>marca</a:t>
            </a:r>
            <a:r>
              <a:rPr lang="en-US" sz="1400" dirty="0"/>
              <a:t>.</a:t>
            </a:r>
            <a:endParaRPr sz="1300" dirty="0"/>
          </a:p>
          <a:p>
            <a:pPr marL="285750" marR="0" lvl="0" indent="-2730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200"/>
              <a:buFont typeface="Arial"/>
              <a:buChar char="•"/>
            </a:pPr>
            <a:r>
              <a:rPr lang="en-US" sz="1400" dirty="0" err="1"/>
              <a:t>Repositório</a:t>
            </a:r>
            <a:r>
              <a:rPr lang="en-US" sz="1400" dirty="0"/>
              <a:t> de </a:t>
            </a:r>
            <a:r>
              <a:rPr lang="en-US" sz="1400" dirty="0" err="1"/>
              <a:t>informações</a:t>
            </a:r>
            <a:r>
              <a:rPr lang="en-US" sz="1400" dirty="0"/>
              <a:t> (</a:t>
            </a:r>
            <a:r>
              <a:rPr lang="en-US" sz="1400" dirty="0" err="1"/>
              <a:t>por</a:t>
            </a:r>
            <a:r>
              <a:rPr lang="en-US" sz="1400" dirty="0"/>
              <a:t> </a:t>
            </a:r>
            <a:r>
              <a:rPr lang="en-US" sz="1400" dirty="0" err="1"/>
              <a:t>exemplo</a:t>
            </a:r>
            <a:r>
              <a:rPr lang="en-US" sz="1400" dirty="0"/>
              <a:t>, </a:t>
            </a:r>
            <a:r>
              <a:rPr lang="en-US" sz="1400" dirty="0" err="1"/>
              <a:t>notícias</a:t>
            </a:r>
            <a:r>
              <a:rPr lang="en-US" sz="1400" dirty="0"/>
              <a:t>)</a:t>
            </a:r>
            <a:br>
              <a:rPr lang="en-US" sz="1400" dirty="0"/>
            </a:br>
            <a:endParaRPr sz="1400" dirty="0"/>
          </a:p>
          <a:p>
            <a:pPr marL="342900" marR="0" lvl="0" indent="-3302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1400"/>
              <a:buFont typeface="Roboto"/>
              <a:buAutoNum type="arabicPeriod"/>
            </a:pPr>
            <a:r>
              <a:rPr lang="en-US" sz="1400" dirty="0" err="1"/>
              <a:t>Reformular</a:t>
            </a:r>
            <a:r>
              <a:rPr lang="en-US" sz="1400" dirty="0"/>
              <a:t> as </a:t>
            </a:r>
            <a:r>
              <a:rPr lang="en-US" sz="1400" dirty="0" err="1"/>
              <a:t>páginas</a:t>
            </a:r>
            <a:r>
              <a:rPr lang="en-US" sz="1400" dirty="0"/>
              <a:t> </a:t>
            </a:r>
            <a:r>
              <a:rPr lang="en-US" sz="1400" dirty="0" err="1"/>
              <a:t>principais</a:t>
            </a:r>
            <a:r>
              <a:rPr lang="en-US" sz="1400" dirty="0"/>
              <a:t> do </a:t>
            </a:r>
            <a:r>
              <a:rPr lang="en-US" sz="1400" dirty="0" err="1"/>
              <a:t>ponto</a:t>
            </a:r>
            <a:r>
              <a:rPr lang="en-US" sz="1400" dirty="0"/>
              <a:t> de vista da SEO; </a:t>
            </a:r>
            <a:r>
              <a:rPr lang="en-US" sz="1400" dirty="0" err="1"/>
              <a:t>sugerir</a:t>
            </a:r>
            <a:r>
              <a:rPr lang="en-US" sz="1400" dirty="0"/>
              <a:t> </a:t>
            </a:r>
            <a:r>
              <a:rPr lang="en-US" sz="1400" dirty="0" err="1"/>
              <a:t>uma</a:t>
            </a:r>
            <a:r>
              <a:rPr lang="en-US" sz="1400" dirty="0"/>
              <a:t> </a:t>
            </a:r>
            <a:r>
              <a:rPr lang="en-US" sz="1400" dirty="0" err="1"/>
              <a:t>arquitetura</a:t>
            </a:r>
            <a:r>
              <a:rPr lang="en-US" sz="1400" dirty="0"/>
              <a:t> da </a:t>
            </a:r>
            <a:r>
              <a:rPr lang="en-US" sz="1400" dirty="0" err="1"/>
              <a:t>informação</a:t>
            </a:r>
            <a:endParaRPr sz="1300" dirty="0"/>
          </a:p>
          <a:p>
            <a:pPr marL="342900" marR="0" lvl="0" indent="-3302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1400"/>
              <a:buFont typeface="Roboto"/>
              <a:buAutoNum type="arabicPeriod"/>
            </a:pPr>
            <a:r>
              <a:rPr lang="en-US" sz="1400" dirty="0" err="1"/>
              <a:t>Redefinir</a:t>
            </a:r>
            <a:r>
              <a:rPr lang="en-US" sz="1400" dirty="0"/>
              <a:t> o </a:t>
            </a:r>
            <a:r>
              <a:rPr lang="en-US" sz="1400" dirty="0" err="1"/>
              <a:t>conteúdo</a:t>
            </a:r>
            <a:r>
              <a:rPr lang="en-US" sz="1400" dirty="0"/>
              <a:t> das </a:t>
            </a:r>
            <a:r>
              <a:rPr lang="en-US" sz="1400" dirty="0" err="1"/>
              <a:t>principais</a:t>
            </a:r>
            <a:r>
              <a:rPr lang="en-US" sz="1400" dirty="0"/>
              <a:t> </a:t>
            </a:r>
            <a:r>
              <a:rPr lang="en-US" sz="1400" dirty="0" err="1"/>
              <a:t>páginas</a:t>
            </a:r>
            <a:r>
              <a:rPr lang="en-US" sz="1400" dirty="0"/>
              <a:t> do </a:t>
            </a:r>
            <a:r>
              <a:rPr lang="en-US" sz="1400" dirty="0" err="1"/>
              <a:t>sítio</a:t>
            </a:r>
            <a:r>
              <a:rPr lang="en-US" sz="1400" dirty="0"/>
              <a:t> Web no </a:t>
            </a:r>
            <a:r>
              <a:rPr lang="en-US" sz="1400" dirty="0" err="1"/>
              <a:t>âmbito</a:t>
            </a:r>
            <a:r>
              <a:rPr lang="en-US" sz="1400" dirty="0"/>
              <a:t> da </a:t>
            </a:r>
            <a:r>
              <a:rPr lang="en-US" sz="1400" dirty="0" err="1"/>
              <a:t>abordagem</a:t>
            </a:r>
            <a:r>
              <a:rPr lang="en-US" sz="1400" dirty="0"/>
              <a:t> SEO</a:t>
            </a:r>
            <a:endParaRPr sz="1300" dirty="0"/>
          </a:p>
          <a:p>
            <a:pPr marL="342900" marR="0" lvl="0" indent="-3302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1400"/>
              <a:buFont typeface="Roboto"/>
              <a:buAutoNum type="arabicPeriod"/>
            </a:pPr>
            <a:r>
              <a:rPr lang="en-US" sz="1400" dirty="0"/>
              <a:t>Fazer </a:t>
            </a:r>
            <a:r>
              <a:rPr lang="en-US" sz="1400" dirty="0" err="1"/>
              <a:t>recomendações</a:t>
            </a:r>
            <a:r>
              <a:rPr lang="en-US" sz="1400" dirty="0"/>
              <a:t> para </a:t>
            </a:r>
            <a:r>
              <a:rPr lang="en-US" sz="1400" dirty="0" err="1"/>
              <a:t>melhorar</a:t>
            </a:r>
            <a:r>
              <a:rPr lang="en-US" sz="1400" dirty="0"/>
              <a:t> as </a:t>
            </a:r>
            <a:r>
              <a:rPr lang="en-US" sz="1400" dirty="0" err="1"/>
              <a:t>questões</a:t>
            </a:r>
            <a:r>
              <a:rPr lang="en-US" sz="1400" dirty="0"/>
              <a:t> </a:t>
            </a:r>
            <a:r>
              <a:rPr lang="en-US" sz="1400" dirty="0" err="1"/>
              <a:t>técnicas</a:t>
            </a:r>
            <a:endParaRPr sz="1300" dirty="0"/>
          </a:p>
          <a:p>
            <a:pPr marL="342900" marR="0" lvl="0" indent="-3302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1400"/>
              <a:buFont typeface="Roboto"/>
              <a:buAutoNum type="arabicPeriod"/>
            </a:pPr>
            <a:r>
              <a:rPr lang="en-US" sz="1400" dirty="0" err="1"/>
              <a:t>Renovar</a:t>
            </a:r>
            <a:r>
              <a:rPr lang="en-US" sz="1400" dirty="0"/>
              <a:t> a </a:t>
            </a:r>
            <a:r>
              <a:rPr lang="en-US" sz="1400" dirty="0" err="1"/>
              <a:t>estratégia</a:t>
            </a:r>
            <a:r>
              <a:rPr lang="en-US" sz="1400" dirty="0"/>
              <a:t> digital, </a:t>
            </a:r>
            <a:r>
              <a:rPr lang="en-US" sz="1400" dirty="0" err="1"/>
              <a:t>adaptando</a:t>
            </a:r>
            <a:r>
              <a:rPr lang="en-US" sz="1400" dirty="0"/>
              <a:t>-a </a:t>
            </a:r>
            <a:r>
              <a:rPr lang="en-US" sz="1400" dirty="0" err="1"/>
              <a:t>ao</a:t>
            </a:r>
            <a:r>
              <a:rPr lang="en-US" sz="1400" dirty="0"/>
              <a:t> SEO local</a:t>
            </a:r>
            <a:endParaRPr sz="1300" dirty="0"/>
          </a:p>
          <a:p>
            <a:pPr marL="0" lvl="0" indent="0" algn="l" rtl="0">
              <a:lnSpc>
                <a:spcPct val="10125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endParaRPr sz="1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0"/>
          <p:cNvSpPr txBox="1"/>
          <p:nvPr/>
        </p:nvSpPr>
        <p:spPr>
          <a:xfrm>
            <a:off x="499118" y="1608268"/>
            <a:ext cx="8454900" cy="17934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Agora, é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possível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desenvolver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um plano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otimização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SEO?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Agora, é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possível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efetuar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otimização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SEO?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95;p21">
            <a:extLst>
              <a:ext uri="{FF2B5EF4-FFF2-40B4-BE49-F238E27FC236}">
                <a16:creationId xmlns:a16="http://schemas.microsoft.com/office/drawing/2014/main" id="{DBBF65A4-5E8F-8957-2CD0-E41B73145FAD}"/>
              </a:ext>
            </a:extLst>
          </p:cNvPr>
          <p:cNvSpPr txBox="1"/>
          <p:nvPr/>
        </p:nvSpPr>
        <p:spPr>
          <a:xfrm>
            <a:off x="478339" y="10224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4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Recapitulação</a:t>
            </a:r>
            <a:r>
              <a:rPr lang="en-US" sz="2400" b="1" i="0" u="none" strike="noStrike" cap="none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2400" b="1" i="0" u="none" strike="noStrike" cap="none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aprendizagem</a:t>
            </a:r>
            <a:endParaRPr sz="2400" b="0" i="0" u="none" strike="noStrike" cap="none" dirty="0">
              <a:solidFill>
                <a:srgbClr val="F39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1"/>
          <p:cNvSpPr txBox="1"/>
          <p:nvPr/>
        </p:nvSpPr>
        <p:spPr>
          <a:xfrm>
            <a:off x="478339" y="10224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40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Recapitulação</a:t>
            </a:r>
            <a:r>
              <a:rPr lang="en-US" sz="2400" b="1" i="0" u="none" strike="noStrike" cap="none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2400" b="1" i="0" u="none" strike="noStrike" cap="none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aprendizagem</a:t>
            </a:r>
            <a:endParaRPr sz="2400" b="0" i="0" u="none" strike="noStrike" cap="none" dirty="0">
              <a:solidFill>
                <a:srgbClr val="F39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21"/>
          <p:cNvSpPr txBox="1"/>
          <p:nvPr/>
        </p:nvSpPr>
        <p:spPr>
          <a:xfrm>
            <a:off x="478339" y="1823324"/>
            <a:ext cx="8454900" cy="14968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Classifica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 a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tua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compreensão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 do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tópico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 de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hoje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 de 1 a 10.</a:t>
            </a:r>
            <a:endParaRPr sz="2000" b="0" i="0" u="none" strike="noStrike" cap="none" dirty="0">
              <a:solidFill>
                <a:srgbClr val="161249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2000" b="0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Se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tivesse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 de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estruturar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 a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próxima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 aula,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como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 é que seria o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formato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?</a:t>
            </a:r>
            <a:endParaRPr sz="2000" b="0" i="0" u="none" strike="noStrike" cap="none" dirty="0">
              <a:solidFill>
                <a:srgbClr val="161249"/>
              </a:solidFill>
              <a:latin typeface="+mn-lt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2"/>
          <p:cNvSpPr txBox="1"/>
          <p:nvPr/>
        </p:nvSpPr>
        <p:spPr>
          <a:xfrm>
            <a:off x="472650" y="1702964"/>
            <a:ext cx="8198700" cy="10375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Perguntas?</a:t>
            </a:r>
            <a:endParaRPr sz="4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54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Próxima</a:t>
            </a:r>
            <a:r>
              <a:rPr lang="en-US" sz="2400" b="1" i="0" u="none" strike="noStrike" cap="none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aula...</a:t>
            </a:r>
            <a:endParaRPr sz="2400" b="0" i="0" u="none" strike="noStrike" cap="none" dirty="0">
              <a:solidFill>
                <a:srgbClr val="F39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23"/>
          <p:cNvSpPr txBox="1"/>
          <p:nvPr/>
        </p:nvSpPr>
        <p:spPr>
          <a:xfrm>
            <a:off x="478339" y="1386361"/>
            <a:ext cx="8454900" cy="3006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SEO;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vamos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entrar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nos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pormenores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 Vamos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alargar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SEO.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None/>
            </a:pPr>
            <a:endParaRPr sz="24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26;g1e426d90ee6_0_0">
            <a:extLst>
              <a:ext uri="{FF2B5EF4-FFF2-40B4-BE49-F238E27FC236}">
                <a16:creationId xmlns:a16="http://schemas.microsoft.com/office/drawing/2014/main" id="{B6337A16-FD10-ED95-167B-802EB1D79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49" y="655325"/>
            <a:ext cx="7390493" cy="3024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96809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2521</Words>
  <Application>Microsoft Office PowerPoint</Application>
  <PresentationFormat>Apresentação no Ecrã (16:9)</PresentationFormat>
  <Paragraphs>173</Paragraphs>
  <Slides>24</Slides>
  <Notes>24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24</vt:i4>
      </vt:variant>
    </vt:vector>
  </HeadingPairs>
  <TitlesOfParts>
    <vt:vector size="30" baseType="lpstr">
      <vt:lpstr>Arial</vt:lpstr>
      <vt:lpstr>Dancing Script</vt:lpstr>
      <vt:lpstr>Roboto</vt:lpstr>
      <vt:lpstr>Calibri</vt:lpstr>
      <vt:lpstr>Open Sans</vt:lpstr>
      <vt:lpstr>DEMS NEW</vt:lpstr>
      <vt:lpstr>Estratégia SEO - Melhorar</vt:lpstr>
      <vt:lpstr>Estratégia SEO - Melhorar </vt:lpstr>
      <vt:lpstr>Apresentação do PowerPoint</vt:lpstr>
      <vt:lpstr>Tópicos</vt:lpstr>
      <vt:lpstr>Apresentação do PowerPoint</vt:lpstr>
      <vt:lpstr>Apresentação do PowerPoint</vt:lpstr>
      <vt:lpstr>Otimizar o sítio web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Estratégia SEO - Melhorar</dc:title>
  <dc:creator>a20160391@pbs.up.pt</dc:creator>
  <cp:keywords>, docId:C3D39987858FBF255F3A1F612E806EFC</cp:keywords>
  <cp:lastModifiedBy>José Duarte da Rocha Santos</cp:lastModifiedBy>
  <cp:revision>1</cp:revision>
  <dcterms:modified xsi:type="dcterms:W3CDTF">2023-12-17T18:50:56Z</dcterms:modified>
</cp:coreProperties>
</file>