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309" r:id="rId27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Dancing Script" panose="020B0604020202020204" charset="0"/>
      <p:regular r:id="rId33"/>
      <p:bold r:id="rId34"/>
    </p:embeddedFont>
    <p:embeddedFont>
      <p:font typeface="Open Sans" panose="020B0606030504020204" pitchFamily="34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9" roundtripDataSignature="AMtx7mj0KaUYl7YjaXCahm3EQ9CTMXjFK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616EA0-AA64-4DD6-B3B4-8ECFBCD53FC2}" v="21" dt="2023-12-17T17:37:36.1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567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customschemas.google.com/relationships/presentationmetadata" Target="meta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o Alexandre Botelho Rodrigues Pires" userId="74481891-9d78-46ae-a047-a348f9b9be55" providerId="ADAL" clId="{965A1DCD-76E0-419B-8BBB-D531EB7F4001}"/>
    <pc:docChg chg="custSel modSld">
      <pc:chgData name="Paulo Alexandre Botelho Rodrigues Pires" userId="74481891-9d78-46ae-a047-a348f9b9be55" providerId="ADAL" clId="{965A1DCD-76E0-419B-8BBB-D531EB7F4001}" dt="2023-12-13T18:26:24.303" v="18" actId="27636"/>
      <pc:docMkLst>
        <pc:docMk/>
      </pc:docMkLst>
      <pc:sldChg chg="modSp mod">
        <pc:chgData name="Paulo Alexandre Botelho Rodrigues Pires" userId="74481891-9d78-46ae-a047-a348f9b9be55" providerId="ADAL" clId="{965A1DCD-76E0-419B-8BBB-D531EB7F4001}" dt="2023-12-13T18:21:59.841" v="2" actId="404"/>
        <pc:sldMkLst>
          <pc:docMk/>
          <pc:sldMk cId="0" sldId="263"/>
        </pc:sldMkLst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197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198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199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0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1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2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3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4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5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6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7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8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09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0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1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2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3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4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5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6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7" creationId="{00000000-0000-0000-0000-000000000000}"/>
          </ac:spMkLst>
        </pc:spChg>
        <pc:spChg chg="mod">
          <ac:chgData name="Paulo Alexandre Botelho Rodrigues Pires" userId="74481891-9d78-46ae-a047-a348f9b9be55" providerId="ADAL" clId="{965A1DCD-76E0-419B-8BBB-D531EB7F4001}" dt="2023-12-13T18:21:59.841" v="2" actId="404"/>
          <ac:spMkLst>
            <pc:docMk/>
            <pc:sldMk cId="0" sldId="263"/>
            <ac:spMk id="218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2:34.542" v="3" actId="9"/>
        <pc:sldMkLst>
          <pc:docMk/>
          <pc:sldMk cId="0" sldId="264"/>
        </pc:sldMkLst>
        <pc:spChg chg="mod">
          <ac:chgData name="Paulo Alexandre Botelho Rodrigues Pires" userId="74481891-9d78-46ae-a047-a348f9b9be55" providerId="ADAL" clId="{965A1DCD-76E0-419B-8BBB-D531EB7F4001}" dt="2023-12-13T18:22:34.542" v="3" actId="9"/>
          <ac:spMkLst>
            <pc:docMk/>
            <pc:sldMk cId="0" sldId="264"/>
            <ac:spMk id="22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3:17.479" v="5" actId="1076"/>
        <pc:sldMkLst>
          <pc:docMk/>
          <pc:sldMk cId="0" sldId="267"/>
        </pc:sldMkLst>
        <pc:spChg chg="mod">
          <ac:chgData name="Paulo Alexandre Botelho Rodrigues Pires" userId="74481891-9d78-46ae-a047-a348f9b9be55" providerId="ADAL" clId="{965A1DCD-76E0-419B-8BBB-D531EB7F4001}" dt="2023-12-13T18:23:17.479" v="5" actId="1076"/>
          <ac:spMkLst>
            <pc:docMk/>
            <pc:sldMk cId="0" sldId="267"/>
            <ac:spMk id="247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4:57.778" v="6" actId="1076"/>
        <pc:sldMkLst>
          <pc:docMk/>
          <pc:sldMk cId="0" sldId="269"/>
        </pc:sldMkLst>
        <pc:spChg chg="mod">
          <ac:chgData name="Paulo Alexandre Botelho Rodrigues Pires" userId="74481891-9d78-46ae-a047-a348f9b9be55" providerId="ADAL" clId="{965A1DCD-76E0-419B-8BBB-D531EB7F4001}" dt="2023-12-13T18:24:57.778" v="6" actId="1076"/>
          <ac:spMkLst>
            <pc:docMk/>
            <pc:sldMk cId="0" sldId="269"/>
            <ac:spMk id="261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5:30.081" v="9" actId="6549"/>
        <pc:sldMkLst>
          <pc:docMk/>
          <pc:sldMk cId="0" sldId="273"/>
        </pc:sldMkLst>
        <pc:spChg chg="mod">
          <ac:chgData name="Paulo Alexandre Botelho Rodrigues Pires" userId="74481891-9d78-46ae-a047-a348f9b9be55" providerId="ADAL" clId="{965A1DCD-76E0-419B-8BBB-D531EB7F4001}" dt="2023-12-13T18:25:30.081" v="9" actId="6549"/>
          <ac:spMkLst>
            <pc:docMk/>
            <pc:sldMk cId="0" sldId="273"/>
            <ac:spMk id="293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5:52.976" v="13" actId="14100"/>
        <pc:sldMkLst>
          <pc:docMk/>
          <pc:sldMk cId="0" sldId="274"/>
        </pc:sldMkLst>
        <pc:spChg chg="mod">
          <ac:chgData name="Paulo Alexandre Botelho Rodrigues Pires" userId="74481891-9d78-46ae-a047-a348f9b9be55" providerId="ADAL" clId="{965A1DCD-76E0-419B-8BBB-D531EB7F4001}" dt="2023-12-13T18:25:52.976" v="13" actId="14100"/>
          <ac:spMkLst>
            <pc:docMk/>
            <pc:sldMk cId="0" sldId="274"/>
            <ac:spMk id="301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6:09.441" v="15" actId="1076"/>
        <pc:sldMkLst>
          <pc:docMk/>
          <pc:sldMk cId="0" sldId="277"/>
        </pc:sldMkLst>
        <pc:spChg chg="mod">
          <ac:chgData name="Paulo Alexandre Botelho Rodrigues Pires" userId="74481891-9d78-46ae-a047-a348f9b9be55" providerId="ADAL" clId="{965A1DCD-76E0-419B-8BBB-D531EB7F4001}" dt="2023-12-13T18:26:09.441" v="15" actId="1076"/>
          <ac:spMkLst>
            <pc:docMk/>
            <pc:sldMk cId="0" sldId="277"/>
            <ac:spMk id="320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6:15.919" v="16" actId="1076"/>
        <pc:sldMkLst>
          <pc:docMk/>
          <pc:sldMk cId="0" sldId="278"/>
        </pc:sldMkLst>
        <pc:spChg chg="mod">
          <ac:chgData name="Paulo Alexandre Botelho Rodrigues Pires" userId="74481891-9d78-46ae-a047-a348f9b9be55" providerId="ADAL" clId="{965A1DCD-76E0-419B-8BBB-D531EB7F4001}" dt="2023-12-13T18:26:15.919" v="16" actId="1076"/>
          <ac:spMkLst>
            <pc:docMk/>
            <pc:sldMk cId="0" sldId="278"/>
            <ac:spMk id="32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965A1DCD-76E0-419B-8BBB-D531EB7F4001}" dt="2023-12-13T18:26:24.303" v="18" actId="27636"/>
        <pc:sldMkLst>
          <pc:docMk/>
          <pc:sldMk cId="0" sldId="281"/>
        </pc:sldMkLst>
        <pc:spChg chg="mod">
          <ac:chgData name="Paulo Alexandre Botelho Rodrigues Pires" userId="74481891-9d78-46ae-a047-a348f9b9be55" providerId="ADAL" clId="{965A1DCD-76E0-419B-8BBB-D531EB7F4001}" dt="2023-12-13T18:26:24.303" v="18" actId="27636"/>
          <ac:spMkLst>
            <pc:docMk/>
            <pc:sldMk cId="0" sldId="281"/>
            <ac:spMk id="343" creationId="{00000000-0000-0000-0000-000000000000}"/>
          </ac:spMkLst>
        </pc:spChg>
      </pc:sldChg>
    </pc:docChg>
  </pc:docChgLst>
  <pc:docChgLst>
    <pc:chgData name="José Duarte da Rocha Santos" userId="7ba73717-3b97-4ba8-9d16-3c9c2d510606" providerId="ADAL" clId="{97616EA0-AA64-4DD6-B3B4-8ECFBCD53FC2}"/>
    <pc:docChg chg="undo custSel addSld delSld modSld">
      <pc:chgData name="José Duarte da Rocha Santos" userId="7ba73717-3b97-4ba8-9d16-3c9c2d510606" providerId="ADAL" clId="{97616EA0-AA64-4DD6-B3B4-8ECFBCD53FC2}" dt="2023-12-17T18:52:17.252" v="408" actId="313"/>
      <pc:docMkLst>
        <pc:docMk/>
      </pc:docMkLst>
      <pc:sldChg chg="addSp delSp modSp mod">
        <pc:chgData name="José Duarte da Rocha Santos" userId="7ba73717-3b97-4ba8-9d16-3c9c2d510606" providerId="ADAL" clId="{97616EA0-AA64-4DD6-B3B4-8ECFBCD53FC2}" dt="2023-12-17T17:26:26.424" v="37"/>
        <pc:sldMkLst>
          <pc:docMk/>
          <pc:sldMk cId="0" sldId="256"/>
        </pc:sldMkLst>
        <pc:spChg chg="add mod">
          <ac:chgData name="José Duarte da Rocha Santos" userId="7ba73717-3b97-4ba8-9d16-3c9c2d510606" providerId="ADAL" clId="{97616EA0-AA64-4DD6-B3B4-8ECFBCD53FC2}" dt="2023-12-17T17:26:26.424" v="37"/>
          <ac:spMkLst>
            <pc:docMk/>
            <pc:sldMk cId="0" sldId="256"/>
            <ac:spMk id="2" creationId="{351BE6C0-A4C9-20A3-5620-72775379DE5E}"/>
          </ac:spMkLst>
        </pc:spChg>
        <pc:spChg chg="mod">
          <ac:chgData name="José Duarte da Rocha Santos" userId="7ba73717-3b97-4ba8-9d16-3c9c2d510606" providerId="ADAL" clId="{97616EA0-AA64-4DD6-B3B4-8ECFBCD53FC2}" dt="2023-12-17T17:25:57.001" v="35" actId="14100"/>
          <ac:spMkLst>
            <pc:docMk/>
            <pc:sldMk cId="0" sldId="256"/>
            <ac:spMk id="152" creationId="{00000000-0000-0000-0000-000000000000}"/>
          </ac:spMkLst>
        </pc:spChg>
        <pc:spChg chg="del mod">
          <ac:chgData name="José Duarte da Rocha Santos" userId="7ba73717-3b97-4ba8-9d16-3c9c2d510606" providerId="ADAL" clId="{97616EA0-AA64-4DD6-B3B4-8ECFBCD53FC2}" dt="2023-12-17T17:26:25.829" v="36" actId="478"/>
          <ac:spMkLst>
            <pc:docMk/>
            <pc:sldMk cId="0" sldId="256"/>
            <ac:spMk id="153" creationId="{00000000-0000-0000-0000-000000000000}"/>
          </ac:spMkLst>
        </pc:spChg>
      </pc:sldChg>
      <pc:sldChg chg="delSp modSp mod">
        <pc:chgData name="José Duarte da Rocha Santos" userId="7ba73717-3b97-4ba8-9d16-3c9c2d510606" providerId="ADAL" clId="{97616EA0-AA64-4DD6-B3B4-8ECFBCD53FC2}" dt="2023-12-17T17:28:02.279" v="46" actId="14100"/>
        <pc:sldMkLst>
          <pc:docMk/>
          <pc:sldMk cId="0" sldId="257"/>
        </pc:sldMkLst>
        <pc:spChg chg="mod">
          <ac:chgData name="José Duarte da Rocha Santos" userId="7ba73717-3b97-4ba8-9d16-3c9c2d510606" providerId="ADAL" clId="{97616EA0-AA64-4DD6-B3B4-8ECFBCD53FC2}" dt="2023-12-17T17:27:23.109" v="42" actId="20577"/>
          <ac:spMkLst>
            <pc:docMk/>
            <pc:sldMk cId="0" sldId="257"/>
            <ac:spMk id="158" creationId="{00000000-0000-0000-0000-000000000000}"/>
          </ac:spMkLst>
        </pc:spChg>
        <pc:spChg chg="del ord">
          <ac:chgData name="José Duarte da Rocha Santos" userId="7ba73717-3b97-4ba8-9d16-3c9c2d510606" providerId="ADAL" clId="{97616EA0-AA64-4DD6-B3B4-8ECFBCD53FC2}" dt="2023-12-17T17:27:56.740" v="45" actId="478"/>
          <ac:spMkLst>
            <pc:docMk/>
            <pc:sldMk cId="0" sldId="257"/>
            <ac:spMk id="159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7:28:02.279" v="46" actId="14100"/>
          <ac:spMkLst>
            <pc:docMk/>
            <pc:sldMk cId="0" sldId="257"/>
            <ac:spMk id="16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7:28:48.518" v="79" actId="20577"/>
        <pc:sldMkLst>
          <pc:docMk/>
          <pc:sldMk cId="0" sldId="258"/>
        </pc:sldMkLst>
        <pc:spChg chg="add del mod">
          <ac:chgData name="José Duarte da Rocha Santos" userId="7ba73717-3b97-4ba8-9d16-3c9c2d510606" providerId="ADAL" clId="{97616EA0-AA64-4DD6-B3B4-8ECFBCD53FC2}" dt="2023-12-17T17:28:45.526" v="77" actId="478"/>
          <ac:spMkLst>
            <pc:docMk/>
            <pc:sldMk cId="0" sldId="258"/>
            <ac:spMk id="3" creationId="{1A52116B-76D7-C3AD-03F8-EA5ADFD3E1DF}"/>
          </ac:spMkLst>
        </pc:spChg>
        <pc:spChg chg="add del mod">
          <ac:chgData name="José Duarte da Rocha Santos" userId="7ba73717-3b97-4ba8-9d16-3c9c2d510606" providerId="ADAL" clId="{97616EA0-AA64-4DD6-B3B4-8ECFBCD53FC2}" dt="2023-12-17T17:28:41.509" v="76" actId="478"/>
          <ac:spMkLst>
            <pc:docMk/>
            <pc:sldMk cId="0" sldId="258"/>
            <ac:spMk id="4" creationId="{65232F92-91ED-B39F-3BA9-FD1020716E16}"/>
          </ac:spMkLst>
        </pc:spChg>
        <pc:spChg chg="add mod">
          <ac:chgData name="José Duarte da Rocha Santos" userId="7ba73717-3b97-4ba8-9d16-3c9c2d510606" providerId="ADAL" clId="{97616EA0-AA64-4DD6-B3B4-8ECFBCD53FC2}" dt="2023-12-17T17:28:48.518" v="79" actId="20577"/>
          <ac:spMkLst>
            <pc:docMk/>
            <pc:sldMk cId="0" sldId="258"/>
            <ac:spMk id="5" creationId="{478B13AC-B811-C8D0-F3C7-3813D7527A02}"/>
          </ac:spMkLst>
        </pc:spChg>
        <pc:spChg chg="del">
          <ac:chgData name="José Duarte da Rocha Santos" userId="7ba73717-3b97-4ba8-9d16-3c9c2d510606" providerId="ADAL" clId="{97616EA0-AA64-4DD6-B3B4-8ECFBCD53FC2}" dt="2023-12-17T17:28:36.224" v="74" actId="478"/>
          <ac:spMkLst>
            <pc:docMk/>
            <pc:sldMk cId="0" sldId="258"/>
            <ac:spMk id="16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97616EA0-AA64-4DD6-B3B4-8ECFBCD53FC2}" dt="2023-12-17T17:30:32.280" v="136" actId="20577"/>
        <pc:sldMkLst>
          <pc:docMk/>
          <pc:sldMk cId="0" sldId="259"/>
        </pc:sldMkLst>
        <pc:spChg chg="mod">
          <ac:chgData name="José Duarte da Rocha Santos" userId="7ba73717-3b97-4ba8-9d16-3c9c2d510606" providerId="ADAL" clId="{97616EA0-AA64-4DD6-B3B4-8ECFBCD53FC2}" dt="2023-12-17T17:30:32.280" v="136" actId="20577"/>
          <ac:spMkLst>
            <pc:docMk/>
            <pc:sldMk cId="0" sldId="259"/>
            <ac:spMk id="17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97616EA0-AA64-4DD6-B3B4-8ECFBCD53FC2}" dt="2023-12-17T17:30:40.476" v="156" actId="20577"/>
        <pc:sldMkLst>
          <pc:docMk/>
          <pc:sldMk cId="0" sldId="262"/>
        </pc:sldMkLst>
        <pc:spChg chg="mod">
          <ac:chgData name="José Duarte da Rocha Santos" userId="7ba73717-3b97-4ba8-9d16-3c9c2d510606" providerId="ADAL" clId="{97616EA0-AA64-4DD6-B3B4-8ECFBCD53FC2}" dt="2023-12-17T17:30:40.476" v="156" actId="20577"/>
          <ac:spMkLst>
            <pc:docMk/>
            <pc:sldMk cId="0" sldId="262"/>
            <ac:spMk id="19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7:30:50.659" v="169" actId="20577"/>
        <pc:sldMkLst>
          <pc:docMk/>
          <pc:sldMk cId="0" sldId="263"/>
        </pc:sldMkLst>
        <pc:spChg chg="add mod">
          <ac:chgData name="José Duarte da Rocha Santos" userId="7ba73717-3b97-4ba8-9d16-3c9c2d510606" providerId="ADAL" clId="{97616EA0-AA64-4DD6-B3B4-8ECFBCD53FC2}" dt="2023-12-17T17:30:50.659" v="169" actId="20577"/>
          <ac:spMkLst>
            <pc:docMk/>
            <pc:sldMk cId="0" sldId="263"/>
            <ac:spMk id="2" creationId="{E76FF0EC-4960-FC1F-4599-F71C89A4578C}"/>
          </ac:spMkLst>
        </pc:spChg>
        <pc:spChg chg="del">
          <ac:chgData name="José Duarte da Rocha Santos" userId="7ba73717-3b97-4ba8-9d16-3c9c2d510606" providerId="ADAL" clId="{97616EA0-AA64-4DD6-B3B4-8ECFBCD53FC2}" dt="2023-12-17T17:29:44.147" v="80" actId="478"/>
          <ac:spMkLst>
            <pc:docMk/>
            <pc:sldMk cId="0" sldId="263"/>
            <ac:spMk id="19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8:32:13.343" v="348" actId="20577"/>
        <pc:sldMkLst>
          <pc:docMk/>
          <pc:sldMk cId="0" sldId="264"/>
        </pc:sldMkLst>
        <pc:spChg chg="add mod">
          <ac:chgData name="José Duarte da Rocha Santos" userId="7ba73717-3b97-4ba8-9d16-3c9c2d510606" providerId="ADAL" clId="{97616EA0-AA64-4DD6-B3B4-8ECFBCD53FC2}" dt="2023-12-17T17:35:53.528" v="311" actId="552"/>
          <ac:spMkLst>
            <pc:docMk/>
            <pc:sldMk cId="0" sldId="264"/>
            <ac:spMk id="2" creationId="{BDF4A57C-78E2-D0DA-E311-697EE36006C4}"/>
          </ac:spMkLst>
        </pc:spChg>
        <pc:spChg chg="del">
          <ac:chgData name="José Duarte da Rocha Santos" userId="7ba73717-3b97-4ba8-9d16-3c9c2d510606" providerId="ADAL" clId="{97616EA0-AA64-4DD6-B3B4-8ECFBCD53FC2}" dt="2023-12-17T17:30:58.936" v="170" actId="478"/>
          <ac:spMkLst>
            <pc:docMk/>
            <pc:sldMk cId="0" sldId="264"/>
            <ac:spMk id="225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8:32:13.343" v="348" actId="20577"/>
          <ac:spMkLst>
            <pc:docMk/>
            <pc:sldMk cId="0" sldId="264"/>
            <ac:spMk id="226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97616EA0-AA64-4DD6-B3B4-8ECFBCD53FC2}" dt="2023-12-17T18:51:58.527" v="391" actId="313"/>
        <pc:sldMkLst>
          <pc:docMk/>
          <pc:sldMk cId="0" sldId="265"/>
        </pc:sldMkLst>
      </pc:sldChg>
      <pc:sldChg chg="addSp delSp modSp mod">
        <pc:chgData name="José Duarte da Rocha Santos" userId="7ba73717-3b97-4ba8-9d16-3c9c2d510606" providerId="ADAL" clId="{97616EA0-AA64-4DD6-B3B4-8ECFBCD53FC2}" dt="2023-12-17T17:35:39.564" v="309" actId="1076"/>
        <pc:sldMkLst>
          <pc:docMk/>
          <pc:sldMk cId="0" sldId="266"/>
        </pc:sldMkLst>
        <pc:spChg chg="add del mod">
          <ac:chgData name="José Duarte da Rocha Santos" userId="7ba73717-3b97-4ba8-9d16-3c9c2d510606" providerId="ADAL" clId="{97616EA0-AA64-4DD6-B3B4-8ECFBCD53FC2}" dt="2023-12-17T17:32:32.844" v="176" actId="478"/>
          <ac:spMkLst>
            <pc:docMk/>
            <pc:sldMk cId="0" sldId="266"/>
            <ac:spMk id="3" creationId="{11099594-B06F-658C-7B63-FB1BE2A3BD44}"/>
          </ac:spMkLst>
        </pc:spChg>
        <pc:spChg chg="add mod">
          <ac:chgData name="José Duarte da Rocha Santos" userId="7ba73717-3b97-4ba8-9d16-3c9c2d510606" providerId="ADAL" clId="{97616EA0-AA64-4DD6-B3B4-8ECFBCD53FC2}" dt="2023-12-17T17:32:41.489" v="201" actId="20577"/>
          <ac:spMkLst>
            <pc:docMk/>
            <pc:sldMk cId="0" sldId="266"/>
            <ac:spMk id="4" creationId="{485E87B9-3F8F-482E-31FE-7EB8BDF3C59F}"/>
          </ac:spMkLst>
        </pc:spChg>
        <pc:spChg chg="add mod">
          <ac:chgData name="José Duarte da Rocha Santos" userId="7ba73717-3b97-4ba8-9d16-3c9c2d510606" providerId="ADAL" clId="{97616EA0-AA64-4DD6-B3B4-8ECFBCD53FC2}" dt="2023-12-17T17:35:11.923" v="302"/>
          <ac:spMkLst>
            <pc:docMk/>
            <pc:sldMk cId="0" sldId="266"/>
            <ac:spMk id="5" creationId="{9D155995-8DCD-49D1-C6A3-C6FAED391DCC}"/>
          </ac:spMkLst>
        </pc:spChg>
        <pc:spChg chg="del mod">
          <ac:chgData name="José Duarte da Rocha Santos" userId="7ba73717-3b97-4ba8-9d16-3c9c2d510606" providerId="ADAL" clId="{97616EA0-AA64-4DD6-B3B4-8ECFBCD53FC2}" dt="2023-12-17T17:35:11.309" v="301" actId="478"/>
          <ac:spMkLst>
            <pc:docMk/>
            <pc:sldMk cId="0" sldId="266"/>
            <ac:spMk id="239" creationId="{00000000-0000-0000-0000-000000000000}"/>
          </ac:spMkLst>
        </pc:spChg>
        <pc:spChg chg="del mod">
          <ac:chgData name="José Duarte da Rocha Santos" userId="7ba73717-3b97-4ba8-9d16-3c9c2d510606" providerId="ADAL" clId="{97616EA0-AA64-4DD6-B3B4-8ECFBCD53FC2}" dt="2023-12-17T17:32:30.214" v="175" actId="478"/>
          <ac:spMkLst>
            <pc:docMk/>
            <pc:sldMk cId="0" sldId="266"/>
            <ac:spMk id="240" creationId="{00000000-0000-0000-0000-000000000000}"/>
          </ac:spMkLst>
        </pc:spChg>
        <pc:spChg chg="mod ord">
          <ac:chgData name="José Duarte da Rocha Santos" userId="7ba73717-3b97-4ba8-9d16-3c9c2d510606" providerId="ADAL" clId="{97616EA0-AA64-4DD6-B3B4-8ECFBCD53FC2}" dt="2023-12-17T17:35:39.564" v="309" actId="1076"/>
          <ac:spMkLst>
            <pc:docMk/>
            <pc:sldMk cId="0" sldId="266"/>
            <ac:spMk id="24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7:35:35.599" v="307" actId="552"/>
        <pc:sldMkLst>
          <pc:docMk/>
          <pc:sldMk cId="0" sldId="267"/>
        </pc:sldMkLst>
        <pc:spChg chg="add mod">
          <ac:chgData name="José Duarte da Rocha Santos" userId="7ba73717-3b97-4ba8-9d16-3c9c2d510606" providerId="ADAL" clId="{97616EA0-AA64-4DD6-B3B4-8ECFBCD53FC2}" dt="2023-12-17T17:35:35.599" v="307" actId="552"/>
          <ac:spMkLst>
            <pc:docMk/>
            <pc:sldMk cId="0" sldId="267"/>
            <ac:spMk id="2" creationId="{A4D04C25-FBEA-C29F-54A9-00AD6D1788FD}"/>
          </ac:spMkLst>
        </pc:spChg>
        <pc:spChg chg="add del mod">
          <ac:chgData name="José Duarte da Rocha Santos" userId="7ba73717-3b97-4ba8-9d16-3c9c2d510606" providerId="ADAL" clId="{97616EA0-AA64-4DD6-B3B4-8ECFBCD53FC2}" dt="2023-12-17T17:35:15.315" v="303" actId="478"/>
          <ac:spMkLst>
            <pc:docMk/>
            <pc:sldMk cId="0" sldId="267"/>
            <ac:spMk id="3" creationId="{D85A21AA-F25C-A00A-536E-B0AFA0B8DDBF}"/>
          </ac:spMkLst>
        </pc:spChg>
        <pc:spChg chg="add mod">
          <ac:chgData name="José Duarte da Rocha Santos" userId="7ba73717-3b97-4ba8-9d16-3c9c2d510606" providerId="ADAL" clId="{97616EA0-AA64-4DD6-B3B4-8ECFBCD53FC2}" dt="2023-12-17T17:35:15.747" v="304"/>
          <ac:spMkLst>
            <pc:docMk/>
            <pc:sldMk cId="0" sldId="267"/>
            <ac:spMk id="4" creationId="{02DD3539-56A6-431C-47E0-E2831C47E980}"/>
          </ac:spMkLst>
        </pc:spChg>
        <pc:spChg chg="del">
          <ac:chgData name="José Duarte da Rocha Santos" userId="7ba73717-3b97-4ba8-9d16-3c9c2d510606" providerId="ADAL" clId="{97616EA0-AA64-4DD6-B3B4-8ECFBCD53FC2}" dt="2023-12-17T17:33:46.803" v="255" actId="478"/>
          <ac:spMkLst>
            <pc:docMk/>
            <pc:sldMk cId="0" sldId="267"/>
            <ac:spMk id="246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7:35:35.599" v="307" actId="552"/>
          <ac:spMkLst>
            <pc:docMk/>
            <pc:sldMk cId="0" sldId="267"/>
            <ac:spMk id="247" creationId="{00000000-0000-0000-0000-000000000000}"/>
          </ac:spMkLst>
        </pc:spChg>
        <pc:spChg chg="del mod">
          <ac:chgData name="José Duarte da Rocha Santos" userId="7ba73717-3b97-4ba8-9d16-3c9c2d510606" providerId="ADAL" clId="{97616EA0-AA64-4DD6-B3B4-8ECFBCD53FC2}" dt="2023-12-17T17:33:52.747" v="258" actId="478"/>
          <ac:spMkLst>
            <pc:docMk/>
            <pc:sldMk cId="0" sldId="267"/>
            <ac:spMk id="248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97616EA0-AA64-4DD6-B3B4-8ECFBCD53FC2}" dt="2023-12-17T18:52:04.224" v="398" actId="313"/>
        <pc:sldMkLst>
          <pc:docMk/>
          <pc:sldMk cId="0" sldId="268"/>
        </pc:sldMkLst>
      </pc:sldChg>
      <pc:sldChg chg="addSp delSp modSp mod">
        <pc:chgData name="José Duarte da Rocha Santos" userId="7ba73717-3b97-4ba8-9d16-3c9c2d510606" providerId="ADAL" clId="{97616EA0-AA64-4DD6-B3B4-8ECFBCD53FC2}" dt="2023-12-17T18:52:06.045" v="399" actId="313"/>
        <pc:sldMkLst>
          <pc:docMk/>
          <pc:sldMk cId="0" sldId="269"/>
        </pc:sldMkLst>
        <pc:spChg chg="add mod">
          <ac:chgData name="José Duarte da Rocha Santos" userId="7ba73717-3b97-4ba8-9d16-3c9c2d510606" providerId="ADAL" clId="{97616EA0-AA64-4DD6-B3B4-8ECFBCD53FC2}" dt="2023-12-17T17:35:46.056" v="310" actId="552"/>
          <ac:spMkLst>
            <pc:docMk/>
            <pc:sldMk cId="0" sldId="269"/>
            <ac:spMk id="2" creationId="{0D1DAAD1-C366-77F2-58AD-2DBFD690F3AF}"/>
          </ac:spMkLst>
        </pc:spChg>
        <pc:spChg chg="add mod">
          <ac:chgData name="José Duarte da Rocha Santos" userId="7ba73717-3b97-4ba8-9d16-3c9c2d510606" providerId="ADAL" clId="{97616EA0-AA64-4DD6-B3B4-8ECFBCD53FC2}" dt="2023-12-17T17:35:06.559" v="300" actId="1076"/>
          <ac:spMkLst>
            <pc:docMk/>
            <pc:sldMk cId="0" sldId="269"/>
            <ac:spMk id="3" creationId="{77F5F347-B46B-5E98-49C7-3681C74E1AC9}"/>
          </ac:spMkLst>
        </pc:spChg>
        <pc:spChg chg="del">
          <ac:chgData name="José Duarte da Rocha Santos" userId="7ba73717-3b97-4ba8-9d16-3c9c2d510606" providerId="ADAL" clId="{97616EA0-AA64-4DD6-B3B4-8ECFBCD53FC2}" dt="2023-12-17T17:34:32.714" v="279" actId="478"/>
          <ac:spMkLst>
            <pc:docMk/>
            <pc:sldMk cId="0" sldId="269"/>
            <ac:spMk id="259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8:52:06.045" v="399" actId="313"/>
          <ac:spMkLst>
            <pc:docMk/>
            <pc:sldMk cId="0" sldId="269"/>
            <ac:spMk id="260" creationId="{00000000-0000-0000-0000-000000000000}"/>
          </ac:spMkLst>
        </pc:spChg>
        <pc:spChg chg="del mod">
          <ac:chgData name="José Duarte da Rocha Santos" userId="7ba73717-3b97-4ba8-9d16-3c9c2d510606" providerId="ADAL" clId="{97616EA0-AA64-4DD6-B3B4-8ECFBCD53FC2}" dt="2023-12-17T17:34:57.469" v="296" actId="478"/>
          <ac:spMkLst>
            <pc:docMk/>
            <pc:sldMk cId="0" sldId="269"/>
            <ac:spMk id="26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7:36:01.481" v="312" actId="552"/>
        <pc:sldMkLst>
          <pc:docMk/>
          <pc:sldMk cId="0" sldId="270"/>
        </pc:sldMkLst>
        <pc:spChg chg="add mod">
          <ac:chgData name="José Duarte da Rocha Santos" userId="7ba73717-3b97-4ba8-9d16-3c9c2d510606" providerId="ADAL" clId="{97616EA0-AA64-4DD6-B3B4-8ECFBCD53FC2}" dt="2023-12-17T17:36:01.481" v="312" actId="552"/>
          <ac:spMkLst>
            <pc:docMk/>
            <pc:sldMk cId="0" sldId="270"/>
            <ac:spMk id="2" creationId="{45174F0A-FA17-813D-051E-EC70C0E8F905}"/>
          </ac:spMkLst>
        </pc:spChg>
        <pc:spChg chg="add mod">
          <ac:chgData name="José Duarte da Rocha Santos" userId="7ba73717-3b97-4ba8-9d16-3c9c2d510606" providerId="ADAL" clId="{97616EA0-AA64-4DD6-B3B4-8ECFBCD53FC2}" dt="2023-12-17T17:35:20.310" v="306"/>
          <ac:spMkLst>
            <pc:docMk/>
            <pc:sldMk cId="0" sldId="270"/>
            <ac:spMk id="3" creationId="{59FF551F-D67A-7157-0C1E-E21703E3101E}"/>
          </ac:spMkLst>
        </pc:spChg>
        <pc:spChg chg="del">
          <ac:chgData name="José Duarte da Rocha Santos" userId="7ba73717-3b97-4ba8-9d16-3c9c2d510606" providerId="ADAL" clId="{97616EA0-AA64-4DD6-B3B4-8ECFBCD53FC2}" dt="2023-12-17T17:34:47.976" v="294" actId="478"/>
          <ac:spMkLst>
            <pc:docMk/>
            <pc:sldMk cId="0" sldId="270"/>
            <ac:spMk id="266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7:36:01.481" v="312" actId="552"/>
          <ac:spMkLst>
            <pc:docMk/>
            <pc:sldMk cId="0" sldId="270"/>
            <ac:spMk id="267" creationId="{00000000-0000-0000-0000-000000000000}"/>
          </ac:spMkLst>
        </pc:spChg>
        <pc:spChg chg="del mod">
          <ac:chgData name="José Duarte da Rocha Santos" userId="7ba73717-3b97-4ba8-9d16-3c9c2d510606" providerId="ADAL" clId="{97616EA0-AA64-4DD6-B3B4-8ECFBCD53FC2}" dt="2023-12-17T17:35:19.712" v="305" actId="478"/>
          <ac:spMkLst>
            <pc:docMk/>
            <pc:sldMk cId="0" sldId="270"/>
            <ac:spMk id="268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97616EA0-AA64-4DD6-B3B4-8ECFBCD53FC2}" dt="2023-12-17T18:52:09.958" v="404" actId="313"/>
        <pc:sldMkLst>
          <pc:docMk/>
          <pc:sldMk cId="0" sldId="271"/>
        </pc:sldMkLst>
      </pc:sldChg>
      <pc:sldChg chg="addSp delSp modSp mod">
        <pc:chgData name="José Duarte da Rocha Santos" userId="7ba73717-3b97-4ba8-9d16-3c9c2d510606" providerId="ADAL" clId="{97616EA0-AA64-4DD6-B3B4-8ECFBCD53FC2}" dt="2023-12-17T17:36:18.470" v="318" actId="20577"/>
        <pc:sldMkLst>
          <pc:docMk/>
          <pc:sldMk cId="0" sldId="272"/>
        </pc:sldMkLst>
        <pc:spChg chg="add mod">
          <ac:chgData name="José Duarte da Rocha Santos" userId="7ba73717-3b97-4ba8-9d16-3c9c2d510606" providerId="ADAL" clId="{97616EA0-AA64-4DD6-B3B4-8ECFBCD53FC2}" dt="2023-12-17T17:36:18.470" v="318" actId="20577"/>
          <ac:spMkLst>
            <pc:docMk/>
            <pc:sldMk cId="0" sldId="272"/>
            <ac:spMk id="2" creationId="{41E5F4EE-A8D8-B8C5-8267-9FC0BF7B3C5E}"/>
          </ac:spMkLst>
        </pc:spChg>
        <pc:spChg chg="del">
          <ac:chgData name="José Duarte da Rocha Santos" userId="7ba73717-3b97-4ba8-9d16-3c9c2d510606" providerId="ADAL" clId="{97616EA0-AA64-4DD6-B3B4-8ECFBCD53FC2}" dt="2023-12-17T17:36:12.346" v="313" actId="478"/>
          <ac:spMkLst>
            <pc:docMk/>
            <pc:sldMk cId="0" sldId="272"/>
            <ac:spMk id="279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8:52:15.209" v="406" actId="313"/>
        <pc:sldMkLst>
          <pc:docMk/>
          <pc:sldMk cId="0" sldId="273"/>
        </pc:sldMkLst>
        <pc:spChg chg="add del mod">
          <ac:chgData name="José Duarte da Rocha Santos" userId="7ba73717-3b97-4ba8-9d16-3c9c2d510606" providerId="ADAL" clId="{97616EA0-AA64-4DD6-B3B4-8ECFBCD53FC2}" dt="2023-12-17T17:36:31.657" v="322" actId="478"/>
          <ac:spMkLst>
            <pc:docMk/>
            <pc:sldMk cId="0" sldId="273"/>
            <ac:spMk id="3" creationId="{4748EF02-C69F-E833-3721-2E500A44D908}"/>
          </ac:spMkLst>
        </pc:spChg>
        <pc:spChg chg="add mod">
          <ac:chgData name="José Duarte da Rocha Santos" userId="7ba73717-3b97-4ba8-9d16-3c9c2d510606" providerId="ADAL" clId="{97616EA0-AA64-4DD6-B3B4-8ECFBCD53FC2}" dt="2023-12-17T17:36:28.515" v="321"/>
          <ac:spMkLst>
            <pc:docMk/>
            <pc:sldMk cId="0" sldId="273"/>
            <ac:spMk id="4" creationId="{22320A65-BBDB-62C7-0A72-7A9874DAA48E}"/>
          </ac:spMkLst>
        </pc:spChg>
        <pc:spChg chg="add mod">
          <ac:chgData name="José Duarte da Rocha Santos" userId="7ba73717-3b97-4ba8-9d16-3c9c2d510606" providerId="ADAL" clId="{97616EA0-AA64-4DD6-B3B4-8ECFBCD53FC2}" dt="2023-12-17T17:37:01.385" v="332"/>
          <ac:spMkLst>
            <pc:docMk/>
            <pc:sldMk cId="0" sldId="273"/>
            <ac:spMk id="5" creationId="{4ACAE2A9-2C97-C514-9454-6820B381764D}"/>
          </ac:spMkLst>
        </pc:spChg>
        <pc:spChg chg="del">
          <ac:chgData name="José Duarte da Rocha Santos" userId="7ba73717-3b97-4ba8-9d16-3c9c2d510606" providerId="ADAL" clId="{97616EA0-AA64-4DD6-B3B4-8ECFBCD53FC2}" dt="2023-12-17T17:36:24.794" v="319" actId="478"/>
          <ac:spMkLst>
            <pc:docMk/>
            <pc:sldMk cId="0" sldId="273"/>
            <ac:spMk id="289" creationId="{00000000-0000-0000-0000-000000000000}"/>
          </ac:spMkLst>
        </pc:spChg>
        <pc:spChg chg="del">
          <ac:chgData name="José Duarte da Rocha Santos" userId="7ba73717-3b97-4ba8-9d16-3c9c2d510606" providerId="ADAL" clId="{97616EA0-AA64-4DD6-B3B4-8ECFBCD53FC2}" dt="2023-12-17T17:37:00.599" v="331" actId="478"/>
          <ac:spMkLst>
            <pc:docMk/>
            <pc:sldMk cId="0" sldId="273"/>
            <ac:spMk id="291" creationId="{00000000-0000-0000-0000-000000000000}"/>
          </ac:spMkLst>
        </pc:spChg>
        <pc:spChg chg="del">
          <ac:chgData name="José Duarte da Rocha Santos" userId="7ba73717-3b97-4ba8-9d16-3c9c2d510606" providerId="ADAL" clId="{97616EA0-AA64-4DD6-B3B4-8ECFBCD53FC2}" dt="2023-12-17T17:36:27.596" v="320" actId="478"/>
          <ac:spMkLst>
            <pc:docMk/>
            <pc:sldMk cId="0" sldId="273"/>
            <ac:spMk id="292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8:52:15.209" v="406" actId="313"/>
          <ac:spMkLst>
            <pc:docMk/>
            <pc:sldMk cId="0" sldId="273"/>
            <ac:spMk id="29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8:52:17.252" v="408" actId="313"/>
        <pc:sldMkLst>
          <pc:docMk/>
          <pc:sldMk cId="0" sldId="274"/>
        </pc:sldMkLst>
        <pc:spChg chg="add del mod">
          <ac:chgData name="José Duarte da Rocha Santos" userId="7ba73717-3b97-4ba8-9d16-3c9c2d510606" providerId="ADAL" clId="{97616EA0-AA64-4DD6-B3B4-8ECFBCD53FC2}" dt="2023-12-17T17:36:45.317" v="325" actId="478"/>
          <ac:spMkLst>
            <pc:docMk/>
            <pc:sldMk cId="0" sldId="274"/>
            <ac:spMk id="3" creationId="{E114E3CA-AB04-DDD2-BC6D-277B5A175FD9}"/>
          </ac:spMkLst>
        </pc:spChg>
        <pc:spChg chg="add mod">
          <ac:chgData name="José Duarte da Rocha Santos" userId="7ba73717-3b97-4ba8-9d16-3c9c2d510606" providerId="ADAL" clId="{97616EA0-AA64-4DD6-B3B4-8ECFBCD53FC2}" dt="2023-12-17T17:36:51.166" v="330" actId="20577"/>
          <ac:spMkLst>
            <pc:docMk/>
            <pc:sldMk cId="0" sldId="274"/>
            <ac:spMk id="4" creationId="{F9C5E803-26D2-6ACD-41CB-32AFAA2789BA}"/>
          </ac:spMkLst>
        </pc:spChg>
        <pc:spChg chg="add mod">
          <ac:chgData name="José Duarte da Rocha Santos" userId="7ba73717-3b97-4ba8-9d16-3c9c2d510606" providerId="ADAL" clId="{97616EA0-AA64-4DD6-B3B4-8ECFBCD53FC2}" dt="2023-12-17T17:37:06.205" v="334"/>
          <ac:spMkLst>
            <pc:docMk/>
            <pc:sldMk cId="0" sldId="274"/>
            <ac:spMk id="5" creationId="{B09A5F3F-09F8-0240-9454-892D8941B6E0}"/>
          </ac:spMkLst>
        </pc:spChg>
        <pc:spChg chg="del mod">
          <ac:chgData name="José Duarte da Rocha Santos" userId="7ba73717-3b97-4ba8-9d16-3c9c2d510606" providerId="ADAL" clId="{97616EA0-AA64-4DD6-B3B4-8ECFBCD53FC2}" dt="2023-12-17T17:37:05.549" v="333" actId="478"/>
          <ac:spMkLst>
            <pc:docMk/>
            <pc:sldMk cId="0" sldId="274"/>
            <ac:spMk id="299" creationId="{00000000-0000-0000-0000-000000000000}"/>
          </ac:spMkLst>
        </pc:spChg>
        <pc:spChg chg="del">
          <ac:chgData name="José Duarte da Rocha Santos" userId="7ba73717-3b97-4ba8-9d16-3c9c2d510606" providerId="ADAL" clId="{97616EA0-AA64-4DD6-B3B4-8ECFBCD53FC2}" dt="2023-12-17T17:36:42.099" v="324" actId="478"/>
          <ac:spMkLst>
            <pc:docMk/>
            <pc:sldMk cId="0" sldId="274"/>
            <ac:spMk id="300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8:52:17.252" v="408" actId="313"/>
          <ac:spMkLst>
            <pc:docMk/>
            <pc:sldMk cId="0" sldId="274"/>
            <ac:spMk id="30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97616EA0-AA64-4DD6-B3B4-8ECFBCD53FC2}" dt="2023-12-17T17:37:17.882" v="336" actId="20577"/>
        <pc:sldMkLst>
          <pc:docMk/>
          <pc:sldMk cId="0" sldId="276"/>
        </pc:sldMkLst>
        <pc:spChg chg="mod">
          <ac:chgData name="José Duarte da Rocha Santos" userId="7ba73717-3b97-4ba8-9d16-3c9c2d510606" providerId="ADAL" clId="{97616EA0-AA64-4DD6-B3B4-8ECFBCD53FC2}" dt="2023-12-17T17:37:15.375" v="335" actId="255"/>
          <ac:spMkLst>
            <pc:docMk/>
            <pc:sldMk cId="0" sldId="276"/>
            <ac:spMk id="313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7:37:17.882" v="336" actId="20577"/>
          <ac:spMkLst>
            <pc:docMk/>
            <pc:sldMk cId="0" sldId="276"/>
            <ac:spMk id="31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97616EA0-AA64-4DD6-B3B4-8ECFBCD53FC2}" dt="2023-12-17T17:47:51.198" v="346" actId="20577"/>
        <pc:sldMkLst>
          <pc:docMk/>
          <pc:sldMk cId="0" sldId="277"/>
        </pc:sldMkLst>
        <pc:spChg chg="mod">
          <ac:chgData name="José Duarte da Rocha Santos" userId="7ba73717-3b97-4ba8-9d16-3c9c2d510606" providerId="ADAL" clId="{97616EA0-AA64-4DD6-B3B4-8ECFBCD53FC2}" dt="2023-12-17T17:47:51.198" v="346" actId="20577"/>
          <ac:spMkLst>
            <pc:docMk/>
            <pc:sldMk cId="0" sldId="277"/>
            <ac:spMk id="319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97616EA0-AA64-4DD6-B3B4-8ECFBCD53FC2}" dt="2023-12-17T17:47:54.506" v="347" actId="20577"/>
        <pc:sldMkLst>
          <pc:docMk/>
          <pc:sldMk cId="0" sldId="278"/>
        </pc:sldMkLst>
        <pc:spChg chg="add mod">
          <ac:chgData name="José Duarte da Rocha Santos" userId="7ba73717-3b97-4ba8-9d16-3c9c2d510606" providerId="ADAL" clId="{97616EA0-AA64-4DD6-B3B4-8ECFBCD53FC2}" dt="2023-12-17T17:47:54.506" v="347" actId="20577"/>
          <ac:spMkLst>
            <pc:docMk/>
            <pc:sldMk cId="0" sldId="278"/>
            <ac:spMk id="2" creationId="{19EB671B-3818-14D3-C281-42E211884FDE}"/>
          </ac:spMkLst>
        </pc:spChg>
        <pc:spChg chg="del mod">
          <ac:chgData name="José Duarte da Rocha Santos" userId="7ba73717-3b97-4ba8-9d16-3c9c2d510606" providerId="ADAL" clId="{97616EA0-AA64-4DD6-B3B4-8ECFBCD53FC2}" dt="2023-12-17T17:37:35.453" v="340" actId="478"/>
          <ac:spMkLst>
            <pc:docMk/>
            <pc:sldMk cId="0" sldId="278"/>
            <ac:spMk id="32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97616EA0-AA64-4DD6-B3B4-8ECFBCD53FC2}" dt="2023-12-17T17:37:59.638" v="345" actId="255"/>
        <pc:sldMkLst>
          <pc:docMk/>
          <pc:sldMk cId="0" sldId="280"/>
        </pc:sldMkLst>
        <pc:spChg chg="mod">
          <ac:chgData name="José Duarte da Rocha Santos" userId="7ba73717-3b97-4ba8-9d16-3c9c2d510606" providerId="ADAL" clId="{97616EA0-AA64-4DD6-B3B4-8ECFBCD53FC2}" dt="2023-12-17T17:37:59.638" v="345" actId="255"/>
          <ac:spMkLst>
            <pc:docMk/>
            <pc:sldMk cId="0" sldId="280"/>
            <ac:spMk id="336" creationId="{00000000-0000-0000-0000-000000000000}"/>
          </ac:spMkLst>
        </pc:spChg>
        <pc:spChg chg="mod">
          <ac:chgData name="José Duarte da Rocha Santos" userId="7ba73717-3b97-4ba8-9d16-3c9c2d510606" providerId="ADAL" clId="{97616EA0-AA64-4DD6-B3B4-8ECFBCD53FC2}" dt="2023-12-17T17:37:49.359" v="344" actId="255"/>
          <ac:spMkLst>
            <pc:docMk/>
            <pc:sldMk cId="0" sldId="280"/>
            <ac:spMk id="337" creationId="{00000000-0000-0000-0000-000000000000}"/>
          </ac:spMkLst>
        </pc:spChg>
      </pc:sldChg>
      <pc:sldChg chg="del">
        <pc:chgData name="José Duarte da Rocha Santos" userId="7ba73717-3b97-4ba8-9d16-3c9c2d510606" providerId="ADAL" clId="{97616EA0-AA64-4DD6-B3B4-8ECFBCD53FC2}" dt="2023-12-13T23:20:50.460" v="6" actId="47"/>
        <pc:sldMkLst>
          <pc:docMk/>
          <pc:sldMk cId="0" sldId="281"/>
        </pc:sldMkLst>
      </pc:sldChg>
      <pc:sldChg chg="add">
        <pc:chgData name="José Duarte da Rocha Santos" userId="7ba73717-3b97-4ba8-9d16-3c9c2d510606" providerId="ADAL" clId="{97616EA0-AA64-4DD6-B3B4-8ECFBCD53FC2}" dt="2023-12-13T23:20:36.953" v="5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3" name="Google Shape;22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O conteúdo principal é um componente crucial de uma estratégia de SEO, uma vez que determina a relevância e a qualidade de um sítio Web e </a:t>
            </a:r>
            <a:r>
              <a:rPr lang="pt-PT" dirty="0" err="1"/>
              <a:t>afecta</a:t>
            </a:r>
            <a:r>
              <a:rPr lang="pt-PT" dirty="0"/>
              <a:t> a sua classificação nos motores de procura. O conteúdo principal é a informação principal de um sítio Web que fornece valor aos utilizadores e aos motores de procura e é normalmente apresentado de forma proeminente na página. O conteúdo principal é o que um utilizador procura no sítio Web e o que os motores de pesquisa utilizam para compreender a finalidade e a relevância do sítio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Há vários elementos-chave a considerar ao criar o conteúdo principal para uma estratégia de SEO, incluindo: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Relevância: O conteúdo principal deve ser relevante para o público-alvo e estar alinhado com os produtos ou serviços da empresa. Isto ajuda a estabelecer a autoridade e a credibilidade do sítio Web e garante que o tráfego gerado é de alta qualidade e relevante para a empresa.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Otimização de palavras-chave: O conteúdo principal deve ser otimizado para palavras-chave alvo, incluindo palavras-chave e frases relevantes que </a:t>
            </a:r>
            <a:r>
              <a:rPr lang="pt-PT" dirty="0" err="1"/>
              <a:t>reflictam</a:t>
            </a:r>
            <a:r>
              <a:rPr lang="pt-PT" dirty="0"/>
              <a:t> a intenção de pesquisa do utilizador. A otimização de palavras-chave ajuda os motores de procura a compreender a relevância do Web site e pode melhorar as classificações dos motores de procura para as palavras-chave alvo.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Experiência do utilizador: O conteúdo principal deve ser cativante e de fácil utilização, e fornecer valor ao utilizador. Isto pode incluir informações, imagens, vídeos ou outros tipos de conteúdo multimédia que sejam relevantes e úteis para o utilizador. Uma experiência de utilizador positiva pode melhorar a autoridade e a credibilidade gerais do sítio Web e aumentar o envolvimento e as conversões.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Conteúdo fresco e único: O conteúdo principal deve ser fresco e único, e não duplicado de outras fontes. Isto ajuda a estabelecer a autoridade e a credibilidade do sítio Web e pode melhorar a classificação e o tráfego nos motores de procura.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Duração: O conteúdo principal deve ser suficientemente longo para fornecer valor ao utilizador e aos motores de procura, mas não tão longo que se torne aborrecido ou repetitivo. A extensão ideal varia consoante o tipo de conteúdo, o público-alvo e as palavras-chave pretendidas, mas uma boa regra geral é ter como objetivo pelo menos 300 palavras de conteúdo por página.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Em conclusão, o conteúdo principal é um componente crucial de uma estratégia de SEO e desempenha um papel fundamental na determinação da relevância e qualidade de um sítio Web e das suas classificações nos motores de pesquisa. Ao ter em conta </a:t>
            </a:r>
            <a:r>
              <a:rPr lang="pt-PT" dirty="0" err="1"/>
              <a:t>factores</a:t>
            </a:r>
            <a:r>
              <a:rPr lang="pt-PT" dirty="0"/>
              <a:t> como a relevância, a otimização de palavras-chave, a experiência do utilizador, o conteúdo novo e exclusivo e a duração, as empresas podem criar conteúdos principais eficazes que proporcionem valor aos utilizadores e aos motores de procura e ajudem a melhorar as classificações e o tráfego dos motores de procura.</a:t>
            </a: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5" name="Google Shape;23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" name="Google Shape;24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O conteúdo suplementar refere-se a informações adicionais num sítio Web que fornecem contexto e informações de apoio ao conteúdo principal. É importante numa estratégia de SEO, uma vez que pode ajudar a melhorar a experiência do utilizador, aumentar o envolvimento e apoiar o conteúdo principal na obtenção de classificações mais elevadas nos motores de procura.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Há vários elementos-chave a considerar ao criar conteúdo suplementar para uma estratégia de SEO, incluindo: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Relevância: O conteúdo suplementar deve ser relevante para o conteúdo principal e para o público-alvo e fornecer informações ou contexto adicionais que sejam úteis e valiosos para o utilizador.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Experiência do utilizador: O conteúdo suplementar deve ser cativante e de fácil utilização, e fornecer valor ao utilizador. Podem incluir imagens, vídeos, infografias ou outros tipos de conteúdos multimédia que sejam relevantes e úteis para o utilizador.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Conteúdo fresco e único: O conteúdo suplementar deve ser fresco e único, e não duplicado de outras fontes. Isto ajuda a estabelecer a autoridade e a credibilidade do sítio Web e pode melhorar as classificações e o tráfego dos motores de procura.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Duração: O conteúdo suplementar deve ser suficientemente longo para fornecer valor ao utilizador e aos motores de procura, mas não tão longo que se torne aborrecido ou repetitivo. A extensão ideal varia consoante o tipo de conteúdo, o público-alvo e as palavras-chave pretendidas, mas uma boa regra geral é ter como objetivo pelo menos 100-200 palavras de conteúdo por página.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    Otimização de palavras-chave: O conteúdo suplementar deve ser otimizado para palavras-chave alvo, incluindo palavras-chave e frases relevantes que </a:t>
            </a:r>
            <a:r>
              <a:rPr lang="pt-PT" dirty="0" err="1"/>
              <a:t>reflictam</a:t>
            </a:r>
            <a:r>
              <a:rPr lang="pt-PT" dirty="0"/>
              <a:t> a intenção de pesquisa do utilizador. A otimização de palavras-chave ajuda os motores de procura a compreender a relevância do Web site e pode melhorar as classificações dos motores de procura para as palavras-chave alvo.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Em conclusão, o conteúdo suplementar é um componente importante de uma estratégia de SEO, uma vez que pode fornecer informações adicionais, contexto e valor para o utilizador, e apoiar o conteúdo principal na obtenção de classificações mais elevadas nos motores de procura. Tendo em conta </a:t>
            </a:r>
            <a:r>
              <a:rPr lang="pt-PT" dirty="0" err="1"/>
              <a:t>factores</a:t>
            </a:r>
            <a:r>
              <a:rPr lang="pt-PT" dirty="0"/>
              <a:t> como a relevância, a experiência do utilizador, o conteúdo novo e exclusivo, a extensão e a otimização de palavras-chave, as empresas podem criar conteúdos suplementares eficazes que proporcionem valor aos utilizadores e aos motores de procura e ajudem a melhorar o desempenho global de SEO do sítio Web.</a:t>
            </a: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4" name="Google Shape;26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" name="Google Shape;27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 err="1"/>
              <a:t>Your</a:t>
            </a:r>
            <a:r>
              <a:rPr lang="pt-PT" dirty="0"/>
              <a:t> Money </a:t>
            </a:r>
            <a:r>
              <a:rPr lang="pt-PT" dirty="0" err="1"/>
              <a:t>or</a:t>
            </a:r>
            <a:r>
              <a:rPr lang="pt-PT" dirty="0"/>
              <a:t> </a:t>
            </a:r>
            <a:r>
              <a:rPr lang="pt-PT" dirty="0" err="1"/>
              <a:t>Your</a:t>
            </a:r>
            <a:r>
              <a:rPr lang="pt-PT" dirty="0"/>
              <a:t> </a:t>
            </a:r>
            <a:r>
              <a:rPr lang="pt-PT" dirty="0" err="1"/>
              <a:t>Life</a:t>
            </a:r>
            <a:r>
              <a:rPr lang="pt-PT" dirty="0"/>
              <a:t> (YMYL) é um termo utilizado para descrever sítios Web que fornecem informações ou serviços que podem ter um impacto potencial no bem-estar financeiro ou na saúde do utilizador. Exemplos de conteúdos YMYL incluem sítios Web que fornecem aconselhamento financeiro, informações médicas, aconselhamento jurídico ou informações sobre produtos e serviços que têm um impacto direto na saúde e segurança financeira do utilizador.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Numa estratégia de SEO, o conteúdo do YMYL é fundamental porque requer um nível mais elevado de credibilidade, autoridade e confiança, tanto por parte do utilizador como dos motores de procura. Um website do YMYL mal otimizado ou pouco fiável pode ter consequências negativas para o utilizador, por isso é essencial garantir que o conteúdo do YMYL é preciso, fiável e atualizado.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Para otimizar o conteúdo YMYL para SEO, as empresas devem considerar os seguintes critérios: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pt-PT" dirty="0"/>
              <a:t>    Competência: As informações devem ser escritas ou fornecidas por especialistas na área, com credenciais adequadas e baseadas em fontes fiáveis. Isto ajudará a estabelecer a autoridade e a credibilidade do sítio Web e a melhorar a classificação nos motores de pesquisa.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pt-PT" dirty="0"/>
              <a:t>    Relevância: A informação deve ser relevante para o público-alvo e fornecer valor ao utilizador, respondendo às suas necessidades e questões específicas.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pt-PT" dirty="0"/>
              <a:t>    Conteúdo fresco e único: O conteúdo deve ser fresco e único, e não duplicado de outras fontes. Isto ajuda a estabelecer a autoridade e a credibilidade do sítio Web e pode melhorar a classificação e o tráfego nos motores de procura.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pt-PT" dirty="0"/>
              <a:t>    Experiência do utilizador: O sítio Web deve proporcionar uma experiência convivial, com informações claras e de fácil compreensão, e uma estrutura de navegação bem concebida e intuitiva.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pt-PT" dirty="0"/>
              <a:t>    Credibilidade e confiança: O sítio Web deve ser transparente quanto às suas fontes de informação e fornecer informações de contacto claras e acessíveis, incluindo um endereço físico, um número de telefone e um endereço de correio eletrónico. O sítio Web deve também ser transparente quanto a eventuais conflitos de interesses ou preconceitos e fornecer declarações claras quando necessário.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pt-PT" dirty="0"/>
              <a:t>    Link </a:t>
            </a:r>
            <a:r>
              <a:rPr lang="pt-PT" dirty="0" err="1"/>
              <a:t>Building</a:t>
            </a:r>
            <a:r>
              <a:rPr lang="pt-PT" dirty="0"/>
              <a:t>: O sítio Web deve ter um perfil de </a:t>
            </a:r>
            <a:r>
              <a:rPr lang="pt-PT" dirty="0" err="1"/>
              <a:t>backlinks</a:t>
            </a:r>
            <a:r>
              <a:rPr lang="pt-PT" dirty="0"/>
              <a:t> forte, com </a:t>
            </a:r>
            <a:r>
              <a:rPr lang="pt-PT" dirty="0" err="1"/>
              <a:t>backlinks</a:t>
            </a:r>
            <a:r>
              <a:rPr lang="pt-PT" dirty="0"/>
              <a:t> relevantes e de alta qualidade de sítios Web credíveis e com autoridade. Isto ajuda a estabelecer a credibilidade e a autoridade do sítio Web e pode melhorar a classificação nos motores de procura.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PT" dirty="0"/>
              <a:t>Em conclusão, o conteúdo YMYL é um componente crítico de uma estratégia de SEO, uma vez que requer um nível mais elevado de credibilidade, autoridade e confiança tanto do utilizador como dos motores de procura. Ao ter em conta </a:t>
            </a:r>
            <a:r>
              <a:rPr lang="pt-PT" dirty="0" err="1"/>
              <a:t>factores</a:t>
            </a:r>
            <a:r>
              <a:rPr lang="pt-PT" dirty="0"/>
              <a:t> como a especialização, a relevância, o conteúdo novo e exclusivo, a experiência do utilizador, a credibilidade e a confiança e a criação de ligações, as empresas podem criar conteúdos YMYL eficazes que proporcionem valor aos utilizadores e aos motores de procura e ajudem a melhorar o desempenho geral de SEO do sítio Web.</a:t>
            </a: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7" name="Google Shape;27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7" name="Google Shape;287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6" name="Google Shape;29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4" name="Google Shape;30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9" name="Google Shape;30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7" name="Google Shape;31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3" name="Google Shape;32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9" name="Google Shape;32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4" name="Google Shape;33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0.jpg"/><Relationship Id="rId7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7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7" name="Google Shape;17;p27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" name="Google Shape;18;p27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" name="Google Shape;20;p2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8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8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8" name="Google Shape;28;p28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2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" name="Google Shape;30;p28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1" name="Google Shape;3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2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2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28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1" type="obj">
  <p:cSld name="OBJEC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2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2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1" name="Google Shape;4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2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0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0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" name="Google Shape;4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30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30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2" name="Google Shape;52;p30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3" name="Google Shape;53;p3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1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31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31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3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3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3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33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33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3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3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3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3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3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3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3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5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5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35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3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35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3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3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3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6" name="Google Shape;96;p36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3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3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3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37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37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37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37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3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3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2">
  <p:cSld name="Title and Content 2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38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38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3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3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2" name="Google Shape;112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38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vertical">
  <p:cSld name="Content and Photo vertic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3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3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9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39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9" name="Google Shape;119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3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horizontal">
  <p:cSld name="Content and Photo horizontal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0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3" name="Google Shape;123;p40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40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4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4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Graph">
  <p:cSld name="Content and Graph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4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41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41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2" name="Google Shape;132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4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6" name="Google Shape;136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4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42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1" name="Google Shape;141;p4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4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44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46" name="Google Shape;146;p44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8" name="Google Shape;8;p26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26"/>
            <p:cNvPicPr preferRelativeResize="0"/>
            <p:nvPr/>
          </p:nvPicPr>
          <p:blipFill rotWithShape="1">
            <a:blip r:embed="rId21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26" descr="Text&#10;&#10;Description automatically generated with low confidence"/>
            <p:cNvPicPr preferRelativeResize="0"/>
            <p:nvPr/>
          </p:nvPicPr>
          <p:blipFill rotWithShape="1">
            <a:blip r:embed="rId22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11;p26" descr="Gdańsk University of Technology - Wikipedia"/>
            <p:cNvPicPr preferRelativeResize="0"/>
            <p:nvPr/>
          </p:nvPicPr>
          <p:blipFill rotWithShape="1">
            <a:blip r:embed="rId23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;p26" descr="A picture containing logo&#10;&#10;Description automatically generated"/>
            <p:cNvPicPr preferRelativeResize="0"/>
            <p:nvPr/>
          </p:nvPicPr>
          <p:blipFill rotWithShape="1">
            <a:blip r:embed="rId24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26" descr="Uma imagem com texto&#10;&#10;Descrição gerada automaticamente"/>
            <p:cNvPicPr preferRelativeResize="0"/>
            <p:nvPr/>
          </p:nvPicPr>
          <p:blipFill rotWithShape="1">
            <a:blip r:embed="rId25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26" descr="Logo&#10;&#10;Description automatically generated with medium confidence"/>
            <p:cNvPicPr preferRelativeResize="0"/>
            <p:nvPr/>
          </p:nvPicPr>
          <p:blipFill rotWithShape="1">
            <a:blip r:embed="rId26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"/>
          <p:cNvSpPr txBox="1">
            <a:spLocks noGrp="1"/>
          </p:cNvSpPr>
          <p:nvPr>
            <p:ph type="ctrTitle"/>
          </p:nvPr>
        </p:nvSpPr>
        <p:spPr>
          <a:xfrm>
            <a:off x="570154" y="1499365"/>
            <a:ext cx="8573845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pt-PT" sz="4800" dirty="0"/>
              <a:t>Estratégia de SEO - Estabelecer</a:t>
            </a:r>
            <a:endParaRPr sz="4800" dirty="0"/>
          </a:p>
        </p:txBody>
      </p:sp>
      <p:sp>
        <p:nvSpPr>
          <p:cNvPr id="2" name="Google Shape;153;p1">
            <a:extLst>
              <a:ext uri="{FF2B5EF4-FFF2-40B4-BE49-F238E27FC236}">
                <a16:creationId xmlns:a16="http://schemas.microsoft.com/office/drawing/2014/main" id="{351BE6C0-A4C9-20A3-5620-72775379DE5E}"/>
              </a:ext>
            </a:extLst>
          </p:cNvPr>
          <p:cNvSpPr txBox="1">
            <a:spLocks/>
          </p:cNvSpPr>
          <p:nvPr/>
        </p:nvSpPr>
        <p:spPr>
          <a:xfrm>
            <a:off x="1143000" y="3492019"/>
            <a:ext cx="6858000" cy="48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buClr>
                <a:schemeClr val="lt1"/>
              </a:buClr>
              <a:buFont typeface="Arial"/>
              <a:buNone/>
            </a:pPr>
            <a:r>
              <a:rPr lang="pt-PT">
                <a:solidFill>
                  <a:schemeClr val="lt1"/>
                </a:solidFill>
              </a:rPr>
              <a:t>Otimização para motores de pesquisa</a:t>
            </a:r>
            <a:endParaRPr lang="pt-PT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"/>
          <p:cNvSpPr txBox="1"/>
          <p:nvPr/>
        </p:nvSpPr>
        <p:spPr>
          <a:xfrm>
            <a:off x="761560" y="1262789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Estratégia SEO -  Estabelecer</a:t>
            </a:r>
            <a:endParaRPr sz="2400" dirty="0"/>
          </a:p>
        </p:txBody>
      </p:sp>
      <p:sp>
        <p:nvSpPr>
          <p:cNvPr id="160" name="Google Shape;160;p2"/>
          <p:cNvSpPr txBox="1">
            <a:spLocks noGrp="1"/>
          </p:cNvSpPr>
          <p:nvPr>
            <p:ph type="body" idx="1"/>
          </p:nvPr>
        </p:nvSpPr>
        <p:spPr>
          <a:xfrm>
            <a:off x="863070" y="2431105"/>
            <a:ext cx="6807131" cy="2244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pt-PT" sz="2400" b="0" dirty="0"/>
              <a:t>Em que domínio é que a auditoria é frequentemente utilizada?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pt-PT" sz="2400" b="0" dirty="0"/>
              <a:t>Porque é que a auditoria é importante neste </a:t>
            </a:r>
            <a:r>
              <a:rPr lang="pt-PT" b="0" dirty="0"/>
              <a:t>domínio?</a:t>
            </a:r>
            <a:endParaRPr b="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endParaRPr b="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6262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8" name="Google Shape;168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pt-PT" sz="2400" b="0" i="0" u="none" strike="noStrike"/>
              <a:t>Construir uma auditoria SEO</a:t>
            </a:r>
            <a:endParaRPr/>
          </a:p>
          <a:p>
            <a:pPr marL="285750" lvl="0" indent="-285750" algn="just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pt-PT" sz="2400" b="0" i="0" u="none" strike="noStrike"/>
              <a:t>Avaliar uma auditoria SEO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1AA81"/>
              </a:buClr>
              <a:buSzPts val="2500"/>
              <a:buNone/>
            </a:pPr>
            <a:endParaRPr sz="2000"/>
          </a:p>
        </p:txBody>
      </p:sp>
      <p:sp>
        <p:nvSpPr>
          <p:cNvPr id="5" name="Google Shape;210;p10">
            <a:extLst>
              <a:ext uri="{FF2B5EF4-FFF2-40B4-BE49-F238E27FC236}">
                <a16:creationId xmlns:a16="http://schemas.microsoft.com/office/drawing/2014/main" id="{478B13AC-B811-C8D0-F3C7-3813D7527A0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Objetivos</a:t>
            </a:r>
            <a:r>
              <a:rPr lang="en-US" sz="2400" dirty="0"/>
              <a:t> de </a:t>
            </a:r>
            <a:r>
              <a:rPr lang="en-US" sz="2400" dirty="0" err="1"/>
              <a:t>aprendizagem</a:t>
            </a:r>
            <a:endParaRPr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"/>
          <p:cNvSpPr txBox="1">
            <a:spLocks noGrp="1"/>
          </p:cNvSpPr>
          <p:nvPr>
            <p:ph type="title"/>
          </p:nvPr>
        </p:nvSpPr>
        <p:spPr>
          <a:xfrm>
            <a:off x="863319" y="1411851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pt-PT"/>
              <a:t>Tópicos</a:t>
            </a:r>
            <a:endParaRPr/>
          </a:p>
        </p:txBody>
      </p:sp>
      <p:sp>
        <p:nvSpPr>
          <p:cNvPr id="174" name="Google Shape;174;p4"/>
          <p:cNvSpPr txBox="1">
            <a:spLocks noGrp="1"/>
          </p:cNvSpPr>
          <p:nvPr>
            <p:ph type="body" idx="1"/>
          </p:nvPr>
        </p:nvSpPr>
        <p:spPr>
          <a:xfrm>
            <a:off x="3983426" y="881701"/>
            <a:ext cx="4606283" cy="2926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pt-PT" sz="1800" dirty="0">
                <a:solidFill>
                  <a:srgbClr val="FFFFFF"/>
                </a:solidFill>
              </a:rPr>
              <a:t>Auditoria do website</a:t>
            </a:r>
            <a:endParaRPr dirty="0"/>
          </a:p>
          <a:p>
            <a:pPr marL="385763" lvl="0" indent="-385763" algn="l" rtl="0">
              <a:lnSpc>
                <a:spcPct val="2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pt-PT" sz="1800" dirty="0"/>
              <a:t>Conteúdo principal</a:t>
            </a:r>
            <a:endParaRPr sz="1800" dirty="0"/>
          </a:p>
          <a:p>
            <a:pPr marL="385763" lvl="0" indent="-385763" algn="l" rtl="0">
              <a:lnSpc>
                <a:spcPct val="2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pt-PT" sz="1800" dirty="0"/>
              <a:t>Conteúdo suplementar</a:t>
            </a:r>
            <a:endParaRPr sz="1800" dirty="0">
              <a:solidFill>
                <a:srgbClr val="FFFFFF"/>
              </a:solidFill>
            </a:endParaRPr>
          </a:p>
          <a:p>
            <a:pPr marL="385763" lvl="0" indent="-385763" algn="l" rtl="0">
              <a:lnSpc>
                <a:spcPct val="2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pt-PT" sz="1800" dirty="0"/>
              <a:t>YMYL e EEAT</a:t>
            </a:r>
            <a:endParaRPr sz="1800"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"Não audites a vida. Aparece e tira o máximo partido dela agora."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Regina Brett</a:t>
            </a:r>
            <a:endParaRPr sz="28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"Pode fazer uma auditoria à sua vida em qualquer idade ou fase da vida. Não perca tempo com coisas que não são necessárias ou boas para si. A vida é curta. Faça as coisas que tem de fazer e aproveite o resto da sua vida para se divertir."</a:t>
            </a:r>
            <a:endParaRPr sz="2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Caroline Righton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pt-PT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7"/>
          <p:cNvSpPr txBox="1"/>
          <p:nvPr/>
        </p:nvSpPr>
        <p:spPr>
          <a:xfrm>
            <a:off x="675150" y="1854094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Auditoria do website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oogle Shape;196;p8"/>
          <p:cNvGrpSpPr/>
          <p:nvPr/>
        </p:nvGrpSpPr>
        <p:grpSpPr>
          <a:xfrm>
            <a:off x="1450787" y="1161069"/>
            <a:ext cx="6169273" cy="3250176"/>
            <a:chOff x="1194756" y="3178"/>
            <a:chExt cx="6169273" cy="3250176"/>
          </a:xfrm>
        </p:grpSpPr>
        <p:sp>
          <p:nvSpPr>
            <p:cNvPr id="197" name="Google Shape;197;p8"/>
            <p:cNvSpPr/>
            <p:nvPr/>
          </p:nvSpPr>
          <p:spPr>
            <a:xfrm>
              <a:off x="4242900" y="2354463"/>
              <a:ext cx="405102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12700" cap="flat" cmpd="sng">
              <a:solidFill>
                <a:srgbClr val="171616"/>
              </a:solidFill>
              <a:prstDash val="solid"/>
              <a:miter lim="800000"/>
              <a:headEnd type="triangle" w="med" len="med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198" name="Google Shape;198;p8"/>
            <p:cNvSpPr txBox="1"/>
            <p:nvPr/>
          </p:nvSpPr>
          <p:spPr>
            <a:xfrm>
              <a:off x="4435323" y="2390056"/>
              <a:ext cx="20255" cy="202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endParaRPr sz="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8"/>
            <p:cNvSpPr/>
            <p:nvPr/>
          </p:nvSpPr>
          <p:spPr>
            <a:xfrm>
              <a:off x="1812288" y="1628266"/>
              <a:ext cx="405102" cy="77191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60000" y="0"/>
                  </a:lnTo>
                  <a:lnTo>
                    <a:pt x="60000" y="120000"/>
                  </a:lnTo>
                  <a:lnTo>
                    <a:pt x="120000" y="120000"/>
                  </a:lnTo>
                </a:path>
              </a:pathLst>
            </a:custGeom>
            <a:noFill/>
            <a:ln w="12700" cap="flat" cmpd="sng">
              <a:solidFill>
                <a:srgbClr val="17161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0" name="Google Shape;200;p8"/>
            <p:cNvSpPr txBox="1"/>
            <p:nvPr/>
          </p:nvSpPr>
          <p:spPr>
            <a:xfrm>
              <a:off x="1993045" y="1992431"/>
              <a:ext cx="43587" cy="43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endParaRPr sz="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8"/>
            <p:cNvSpPr/>
            <p:nvPr/>
          </p:nvSpPr>
          <p:spPr>
            <a:xfrm>
              <a:off x="1812288" y="1582546"/>
              <a:ext cx="405102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12700" cap="flat" cmpd="sng">
              <a:solidFill>
                <a:srgbClr val="17161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2" name="Google Shape;202;p8"/>
            <p:cNvSpPr txBox="1"/>
            <p:nvPr/>
          </p:nvSpPr>
          <p:spPr>
            <a:xfrm>
              <a:off x="2004711" y="1618139"/>
              <a:ext cx="20255" cy="202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endParaRPr sz="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8"/>
            <p:cNvSpPr/>
            <p:nvPr/>
          </p:nvSpPr>
          <p:spPr>
            <a:xfrm>
              <a:off x="4242900" y="810630"/>
              <a:ext cx="405102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12700" cap="flat" cmpd="sng">
              <a:solidFill>
                <a:srgbClr val="171616"/>
              </a:solidFill>
              <a:prstDash val="solid"/>
              <a:miter lim="800000"/>
              <a:headEnd type="triangle" w="med" len="med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4" name="Google Shape;204;p8"/>
            <p:cNvSpPr txBox="1"/>
            <p:nvPr/>
          </p:nvSpPr>
          <p:spPr>
            <a:xfrm>
              <a:off x="4435323" y="846222"/>
              <a:ext cx="20255" cy="202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endParaRPr sz="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8"/>
            <p:cNvSpPr/>
            <p:nvPr/>
          </p:nvSpPr>
          <p:spPr>
            <a:xfrm>
              <a:off x="1812288" y="856350"/>
              <a:ext cx="405102" cy="77191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120000"/>
                  </a:moveTo>
                  <a:lnTo>
                    <a:pt x="60000" y="120000"/>
                  </a:lnTo>
                  <a:lnTo>
                    <a:pt x="60000" y="0"/>
                  </a:lnTo>
                  <a:lnTo>
                    <a:pt x="120000" y="0"/>
                  </a:lnTo>
                </a:path>
              </a:pathLst>
            </a:custGeom>
            <a:noFill/>
            <a:ln w="12700" cap="flat" cmpd="sng">
              <a:solidFill>
                <a:srgbClr val="17161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6" name="Google Shape;206;p8"/>
            <p:cNvSpPr txBox="1"/>
            <p:nvPr/>
          </p:nvSpPr>
          <p:spPr>
            <a:xfrm>
              <a:off x="1993045" y="1220514"/>
              <a:ext cx="43587" cy="43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endParaRPr sz="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8"/>
            <p:cNvSpPr/>
            <p:nvPr/>
          </p:nvSpPr>
          <p:spPr>
            <a:xfrm rot="-5400000">
              <a:off x="-121566" y="1319500"/>
              <a:ext cx="3250176" cy="617533"/>
            </a:xfrm>
            <a:prstGeom prst="rect">
              <a:avLst/>
            </a:prstGeom>
            <a:solidFill>
              <a:srgbClr val="6160A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8" name="Google Shape;208;p8"/>
            <p:cNvSpPr txBox="1"/>
            <p:nvPr/>
          </p:nvSpPr>
          <p:spPr>
            <a:xfrm rot="-5400000">
              <a:off x="-121566" y="1319500"/>
              <a:ext cx="3250176" cy="6175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pt-PT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Auditoria SEO</a:t>
              </a:r>
              <a:endParaRPr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8"/>
            <p:cNvSpPr/>
            <p:nvPr/>
          </p:nvSpPr>
          <p:spPr>
            <a:xfrm>
              <a:off x="2217390" y="547583"/>
              <a:ext cx="2025510" cy="617533"/>
            </a:xfrm>
            <a:prstGeom prst="rect">
              <a:avLst/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0" name="Google Shape;210;p8"/>
            <p:cNvSpPr txBox="1"/>
            <p:nvPr/>
          </p:nvSpPr>
          <p:spPr>
            <a:xfrm>
              <a:off x="2217390" y="547583"/>
              <a:ext cx="2025510" cy="6175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pt-PT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Rastejar</a:t>
              </a:r>
              <a:endParaRPr sz="1050"/>
            </a:p>
          </p:txBody>
        </p:sp>
        <p:sp>
          <p:nvSpPr>
            <p:cNvPr id="211" name="Google Shape;211;p8"/>
            <p:cNvSpPr/>
            <p:nvPr/>
          </p:nvSpPr>
          <p:spPr>
            <a:xfrm>
              <a:off x="4648002" y="212830"/>
              <a:ext cx="2691700" cy="1287038"/>
            </a:xfrm>
            <a:prstGeom prst="rect">
              <a:avLst/>
            </a:prstGeom>
            <a:gradFill>
              <a:gsLst>
                <a:gs pos="0">
                  <a:srgbClr val="04A57B"/>
                </a:gs>
                <a:gs pos="50000">
                  <a:srgbClr val="338394"/>
                </a:gs>
                <a:gs pos="100000">
                  <a:srgbClr val="6160AD"/>
                </a:gs>
              </a:gsLst>
              <a:lin ang="5400000" scaled="0"/>
            </a:gra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2" name="Google Shape;212;p8"/>
            <p:cNvSpPr txBox="1"/>
            <p:nvPr/>
          </p:nvSpPr>
          <p:spPr>
            <a:xfrm>
              <a:off x="4648002" y="212830"/>
              <a:ext cx="2691700" cy="12870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6500" tIns="16500" rIns="16500" bIns="165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Arial"/>
                <a:buNone/>
              </a:pPr>
              <a:r>
                <a:rPr lang="pt-PT" sz="18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Não indexar devido a problemas de rastreio</a:t>
              </a:r>
              <a:endParaRPr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8"/>
            <p:cNvSpPr/>
            <p:nvPr/>
          </p:nvSpPr>
          <p:spPr>
            <a:xfrm>
              <a:off x="2217390" y="1319500"/>
              <a:ext cx="2025510" cy="617533"/>
            </a:xfrm>
            <a:prstGeom prst="rect">
              <a:avLst/>
            </a:prstGeom>
            <a:solidFill>
              <a:srgbClr val="6160A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4" name="Google Shape;214;p8"/>
            <p:cNvSpPr txBox="1"/>
            <p:nvPr/>
          </p:nvSpPr>
          <p:spPr>
            <a:xfrm>
              <a:off x="2217390" y="1319500"/>
              <a:ext cx="2025510" cy="6175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pt-PT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Índice</a:t>
              </a:r>
              <a:endParaRPr sz="1050"/>
            </a:p>
          </p:txBody>
        </p:sp>
        <p:sp>
          <p:nvSpPr>
            <p:cNvPr id="215" name="Google Shape;215;p8"/>
            <p:cNvSpPr/>
            <p:nvPr/>
          </p:nvSpPr>
          <p:spPr>
            <a:xfrm>
              <a:off x="2217390" y="2091417"/>
              <a:ext cx="2025510" cy="617533"/>
            </a:xfrm>
            <a:prstGeom prst="rect">
              <a:avLst/>
            </a:prstGeom>
            <a:solidFill>
              <a:srgbClr val="CC2574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6" name="Google Shape;216;p8"/>
            <p:cNvSpPr txBox="1"/>
            <p:nvPr/>
          </p:nvSpPr>
          <p:spPr>
            <a:xfrm>
              <a:off x="2217390" y="2091417"/>
              <a:ext cx="2025510" cy="6175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pt-PT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Classificação</a:t>
              </a:r>
              <a:endParaRPr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8"/>
            <p:cNvSpPr/>
            <p:nvPr/>
          </p:nvSpPr>
          <p:spPr>
            <a:xfrm>
              <a:off x="4648002" y="1685432"/>
              <a:ext cx="2716026" cy="1429503"/>
            </a:xfrm>
            <a:prstGeom prst="rect">
              <a:avLst/>
            </a:prstGeom>
            <a:gradFill>
              <a:gsLst>
                <a:gs pos="0">
                  <a:srgbClr val="6160AD"/>
                </a:gs>
                <a:gs pos="54000">
                  <a:srgbClr val="9F2DA2"/>
                </a:gs>
                <a:gs pos="100000">
                  <a:srgbClr val="CC2574"/>
                </a:gs>
              </a:gsLst>
              <a:lin ang="5400000" scaled="0"/>
            </a:gra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8" name="Google Shape;218;p8"/>
            <p:cNvSpPr txBox="1"/>
            <p:nvPr/>
          </p:nvSpPr>
          <p:spPr>
            <a:xfrm>
              <a:off x="4648002" y="1685432"/>
              <a:ext cx="2716026" cy="14295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lang="pt-PT" sz="1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Não classificado devido a problemas de índice ou de conteúdo</a:t>
              </a:r>
              <a:endParaRPr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19" name="Google Shape;219;p8"/>
          <p:cNvCxnSpPr/>
          <p:nvPr/>
        </p:nvCxnSpPr>
        <p:spPr>
          <a:xfrm rot="10800000" flipH="1">
            <a:off x="4486083" y="2528408"/>
            <a:ext cx="417310" cy="25775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triangle" w="med" len="med"/>
            <a:tailEnd type="none" w="sm" len="sm"/>
          </a:ln>
        </p:spPr>
      </p:cxnSp>
      <p:cxnSp>
        <p:nvCxnSpPr>
          <p:cNvPr id="220" name="Google Shape;220;p8"/>
          <p:cNvCxnSpPr/>
          <p:nvPr/>
        </p:nvCxnSpPr>
        <p:spPr>
          <a:xfrm>
            <a:off x="4486083" y="3123689"/>
            <a:ext cx="417310" cy="343667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triangle" w="med" len="med"/>
            <a:tailEnd type="none" w="sm" len="sm"/>
          </a:ln>
        </p:spPr>
      </p:cxn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E76FF0EC-4960-FC1F-4599-F71C89A4578C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/>
              <a:t>Auditoria do website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"/>
          <p:cNvSpPr txBox="1"/>
          <p:nvPr/>
        </p:nvSpPr>
        <p:spPr>
          <a:xfrm>
            <a:off x="478339" y="1102194"/>
            <a:ext cx="8333429" cy="3389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2" anchor="t" anchorCtr="0">
            <a:noAutofit/>
          </a:bodyPr>
          <a:lstStyle/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Adequação do domínio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Adequação da conceção do sítio Web e da experiência do utilizador</a:t>
            </a:r>
            <a:endParaRPr sz="18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Verificar a existência de canonização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Verificar o ficheiro Robots.txt e </a:t>
            </a:r>
            <a:r>
              <a:rPr lang="pt-PT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Spiderability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Verificar o ficheiro Sitemaps.xml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Páginas bloqueadas</a:t>
            </a:r>
            <a:endParaRPr sz="18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Ligações quebradas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Estrutura do sítio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 mesma palavra-chave associada a várias páginas (canibalização)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Conteúdo duplicado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Redirecionamento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Definição de </a:t>
            </a:r>
            <a:r>
              <a:rPr lang="pt-PT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geolocalização</a:t>
            </a: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idioma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Tempo de carregamento da página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Auditoria de sítios móveis</a:t>
            </a:r>
            <a:endParaRPr sz="18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Acessibilidade</a:t>
            </a:r>
            <a:endParaRPr sz="180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BDF4A57C-78E2-D0DA-E311-697EE36006C4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/>
              <a:t>Auditoria do website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pt-PT" sz="6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0"/>
          <p:cNvSpPr txBox="1"/>
          <p:nvPr/>
        </p:nvSpPr>
        <p:spPr>
          <a:xfrm>
            <a:off x="675150" y="1957660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Conteúdo principal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1"/>
          <p:cNvSpPr txBox="1">
            <a:spLocks noGrp="1"/>
          </p:cNvSpPr>
          <p:nvPr>
            <p:ph type="body" idx="1"/>
          </p:nvPr>
        </p:nvSpPr>
        <p:spPr>
          <a:xfrm>
            <a:off x="628650" y="1109258"/>
            <a:ext cx="7886700" cy="3511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/>
              <a:t>No contexto do desenvolvimento web e da otimização para motores de pesquisa, o termo "conteúdo principal" (MC) refere-se ao conteúdo primário de uma página web que é diretamente relevante para o tópico da página.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/>
              <a:t>O conteúdo principal é a parte da página que é mais importante para o utilizador e é normalmente a principal razão pela qual o utilizador visitou a página. Normalmente, é o foco da página e a parte da página a que os motores de pesquisa prestam mais atenção quando classificam a página nos resultados de pesquisa.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/>
              <a:t>O conteúdo principal pode incluir uma variedade de diferentes tipos de conteúdo, como texto, imagens, vídeos e outros meios de comunicação.</a:t>
            </a:r>
            <a:endParaRPr sz="18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485E87B9-3F8F-482E-31FE-7EB8BDF3C59F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 err="1"/>
              <a:t>Conteúdo</a:t>
            </a:r>
            <a:r>
              <a:rPr lang="en-US" sz="2400" b="1" dirty="0"/>
              <a:t> principal</a:t>
            </a:r>
          </a:p>
        </p:txBody>
      </p:sp>
      <p:sp>
        <p:nvSpPr>
          <p:cNvPr id="5" name="Google Shape;239;p11">
            <a:extLst>
              <a:ext uri="{FF2B5EF4-FFF2-40B4-BE49-F238E27FC236}">
                <a16:creationId xmlns:a16="http://schemas.microsoft.com/office/drawing/2014/main" id="{9D155995-8DCD-49D1-C6A3-C6FAED391DCC}"/>
              </a:ext>
            </a:extLst>
          </p:cNvPr>
          <p:cNvSpPr txBox="1"/>
          <p:nvPr/>
        </p:nvSpPr>
        <p:spPr>
          <a:xfrm>
            <a:off x="3915784" y="4592697"/>
            <a:ext cx="4712522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Diretrizes do avaliador da qualidade da pesquisa do Google</a:t>
            </a:r>
            <a:endParaRPr sz="1200" b="1" i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2"/>
          <p:cNvSpPr txBox="1"/>
          <p:nvPr/>
        </p:nvSpPr>
        <p:spPr>
          <a:xfrm>
            <a:off x="478339" y="726278"/>
            <a:ext cx="8333429" cy="3524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Tipo de página e objetivo </a:t>
            </a:r>
            <a:endParaRPr sz="12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1875"/>
              <a:buFont typeface="Arial"/>
              <a:buChar char="•"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inicial de um sítio Web de notícias: o objetivo é informar os utilizadores sobre acontecimentos recentes ou importantes</a:t>
            </a:r>
            <a:endParaRPr sz="12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1875"/>
              <a:buFont typeface="Arial"/>
              <a:buChar char="•"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de artigo de notícias: o objetivo é comunicar informações sobre um evento ou tópico de notícias</a:t>
            </a:r>
            <a:endParaRPr sz="12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1875"/>
              <a:buFont typeface="Arial"/>
              <a:buChar char="•"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de produto da loja: o objetivo é vender ou dar informações sobre o produto (o conteúdo por detrás dos separadores "Análises", "Envio" e "Informações de segurança" é considerado parte do MC)</a:t>
            </a:r>
            <a:endParaRPr sz="12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1875"/>
              <a:buFont typeface="Arial"/>
              <a:buChar char="•"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do conversor de moeda: o objetivo é calcular montantes equivalentes em diferentes moedas</a:t>
            </a:r>
            <a:endParaRPr sz="12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1875"/>
              <a:buFont typeface="Arial"/>
              <a:buChar char="•"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de publicação no blogue: o objetivo é partilhar a música utilizada num programa de televisão</a:t>
            </a:r>
            <a:endParaRPr sz="1200"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1875"/>
              <a:buFont typeface="Arial"/>
              <a:buChar char="•"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inicial do motor de pesquisa: o objetivo é permitir que os utilizadores introduzam uma consulta e pesquisem na Internet</a:t>
            </a:r>
            <a:endParaRPr sz="1200" dirty="0"/>
          </a:p>
          <a:p>
            <a:pPr marL="285750" marR="0" lvl="0" indent="-285750" algn="l" rtl="0">
              <a:spcBef>
                <a:spcPts val="600"/>
              </a:spcBef>
              <a:spcAft>
                <a:spcPts val="600"/>
              </a:spcAft>
              <a:buClr>
                <a:srgbClr val="04A57B"/>
              </a:buClr>
              <a:buSzPts val="1875"/>
              <a:buFont typeface="Arial"/>
              <a:buChar char="•"/>
            </a:pPr>
            <a:r>
              <a:rPr lang="pt-PT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de início de sessão do banco: o objetivo é permitir que os utilizadores iniciem sessão no banco em linha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A4D04C25-FBEA-C29F-54A9-00AD6D1788FD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 err="1"/>
              <a:t>Conteúdo</a:t>
            </a:r>
            <a:r>
              <a:rPr lang="en-US" sz="2400" b="1" dirty="0"/>
              <a:t> principal</a:t>
            </a:r>
          </a:p>
        </p:txBody>
      </p:sp>
      <p:sp>
        <p:nvSpPr>
          <p:cNvPr id="4" name="Google Shape;239;p11">
            <a:extLst>
              <a:ext uri="{FF2B5EF4-FFF2-40B4-BE49-F238E27FC236}">
                <a16:creationId xmlns:a16="http://schemas.microsoft.com/office/drawing/2014/main" id="{02DD3539-56A6-431C-47E0-E2831C47E980}"/>
              </a:ext>
            </a:extLst>
          </p:cNvPr>
          <p:cNvSpPr txBox="1"/>
          <p:nvPr/>
        </p:nvSpPr>
        <p:spPr>
          <a:xfrm>
            <a:off x="3915784" y="4592697"/>
            <a:ext cx="4712522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Diretrizes do avaliador da qualidade da pesquisa do Google</a:t>
            </a:r>
            <a:endParaRPr sz="1200" b="1" i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3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pt-PT" sz="6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13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Conteúdo suplementar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4"/>
          <p:cNvSpPr txBox="1"/>
          <p:nvPr/>
        </p:nvSpPr>
        <p:spPr>
          <a:xfrm>
            <a:off x="478339" y="1084784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conteúdo suplementar (CS) é um conteúdo que não é considerado o conteúdo principal de uma página Web, mas que continua a ser relevante para o tópico da página e pode ser útil para os utilizadores.</a:t>
            </a:r>
            <a:endParaRPr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Normalmente, não é a principal razão pela qual um utilizador visita a página, mas pode fornecer informações ou contexto adicionais que melhoram a experiência do utilizador.</a:t>
            </a:r>
            <a:endParaRPr dirty="0"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04A57B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 contexto da otimização dos motores de procura, o conteúdo suplementar não tem, normalmente, tanto peso como o conteúdo principal na classificação das páginas nos resultados de pesquisa. Exemplos de conteúdo suplementar podem incluir hiperligações de navegação, conteúdo de rodapé, anúncios e hiperligações relacionadas.</a:t>
            </a:r>
            <a:endParaRPr sz="18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0D1DAAD1-C366-77F2-58AD-2DBFD690F3AF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 err="1"/>
              <a:t>Conteúdo</a:t>
            </a:r>
            <a:r>
              <a:rPr lang="en-US" sz="2400" b="1" dirty="0"/>
              <a:t> </a:t>
            </a:r>
            <a:r>
              <a:rPr lang="en-US" sz="2400" b="1" dirty="0" err="1"/>
              <a:t>suplementar</a:t>
            </a:r>
            <a:endParaRPr lang="en-US" sz="2400" b="1" dirty="0"/>
          </a:p>
        </p:txBody>
      </p:sp>
      <p:sp>
        <p:nvSpPr>
          <p:cNvPr id="3" name="Google Shape;239;p11">
            <a:extLst>
              <a:ext uri="{FF2B5EF4-FFF2-40B4-BE49-F238E27FC236}">
                <a16:creationId xmlns:a16="http://schemas.microsoft.com/office/drawing/2014/main" id="{77F5F347-B46B-5E98-49C7-3681C74E1AC9}"/>
              </a:ext>
            </a:extLst>
          </p:cNvPr>
          <p:cNvSpPr txBox="1"/>
          <p:nvPr/>
        </p:nvSpPr>
        <p:spPr>
          <a:xfrm>
            <a:off x="3915784" y="4592697"/>
            <a:ext cx="4712522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Diretrizes do avaliador da qualidade da pesquisa do Google</a:t>
            </a:r>
            <a:endParaRPr sz="1200" b="1" i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Tipo de página e objetivo </a:t>
            </a:r>
            <a:endParaRPr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de artigo de notícias: o objetivo é comunicar informações sobre um evento ou tópico de notícias</a:t>
            </a:r>
            <a:endParaRPr/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de produto da loja: o objetivo é vender ou dar informações sobre o produto</a:t>
            </a:r>
            <a:endParaRPr/>
          </a:p>
          <a:p>
            <a:pPr marL="285750" marR="0" lvl="0" indent="-285750" algn="l" rtl="0">
              <a:spcBef>
                <a:spcPts val="600"/>
              </a:spcBef>
              <a:spcAft>
                <a:spcPts val="6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 de publicação no blogue: o objetivo é partilhar a música utilizada num programa de televisão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45174F0A-FA17-813D-051E-EC70C0E8F905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 err="1"/>
              <a:t>Conteúdo</a:t>
            </a:r>
            <a:r>
              <a:rPr lang="en-US" sz="2400" b="1" dirty="0"/>
              <a:t> </a:t>
            </a:r>
            <a:r>
              <a:rPr lang="en-US" sz="2400" b="1" dirty="0" err="1"/>
              <a:t>suplementar</a:t>
            </a:r>
            <a:endParaRPr lang="en-US" sz="2400" b="1" dirty="0"/>
          </a:p>
        </p:txBody>
      </p:sp>
      <p:sp>
        <p:nvSpPr>
          <p:cNvPr id="3" name="Google Shape;239;p11">
            <a:extLst>
              <a:ext uri="{FF2B5EF4-FFF2-40B4-BE49-F238E27FC236}">
                <a16:creationId xmlns:a16="http://schemas.microsoft.com/office/drawing/2014/main" id="{59FF551F-D67A-7157-0C1E-E21703E3101E}"/>
              </a:ext>
            </a:extLst>
          </p:cNvPr>
          <p:cNvSpPr txBox="1"/>
          <p:nvPr/>
        </p:nvSpPr>
        <p:spPr>
          <a:xfrm>
            <a:off x="3915784" y="4592697"/>
            <a:ext cx="4712522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Diretrizes do avaliador da qualidade da pesquisa do Google</a:t>
            </a:r>
            <a:endParaRPr sz="1200" b="1" i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pt-PT" sz="6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16"/>
          <p:cNvSpPr txBox="1"/>
          <p:nvPr/>
        </p:nvSpPr>
        <p:spPr>
          <a:xfrm>
            <a:off x="71640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YMYL e EEAT</a:t>
            </a:r>
            <a:endParaRPr sz="36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7"/>
          <p:cNvSpPr txBox="1"/>
          <p:nvPr/>
        </p:nvSpPr>
        <p:spPr>
          <a:xfrm>
            <a:off x="5600234" y="4314278"/>
            <a:ext cx="341311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Directrizes do avaliador de qualidade da pesquisa do Google</a:t>
            </a:r>
            <a:endParaRPr sz="1200" b="1" i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17"/>
          <p:cNvSpPr/>
          <p:nvPr/>
        </p:nvSpPr>
        <p:spPr>
          <a:xfrm>
            <a:off x="3231196" y="440418"/>
            <a:ext cx="2354107" cy="2354107"/>
          </a:xfrm>
          <a:custGeom>
            <a:avLst/>
            <a:gdLst/>
            <a:ahLst/>
            <a:cxnLst/>
            <a:rect l="l" t="t" r="r" b="b"/>
            <a:pathLst>
              <a:path w="1800001" h="1800001" extrusionOk="0">
                <a:moveTo>
                  <a:pt x="0" y="900001"/>
                </a:moveTo>
                <a:cubicBezTo>
                  <a:pt x="0" y="402944"/>
                  <a:pt x="402944" y="0"/>
                  <a:pt x="900001" y="0"/>
                </a:cubicBezTo>
                <a:cubicBezTo>
                  <a:pt x="1397058" y="0"/>
                  <a:pt x="1800002" y="402944"/>
                  <a:pt x="1800002" y="900001"/>
                </a:cubicBezTo>
                <a:cubicBezTo>
                  <a:pt x="1800002" y="1397058"/>
                  <a:pt x="1397058" y="1800002"/>
                  <a:pt x="900001" y="1800002"/>
                </a:cubicBezTo>
                <a:cubicBezTo>
                  <a:pt x="402944" y="1800002"/>
                  <a:pt x="0" y="1397058"/>
                  <a:pt x="0" y="900001"/>
                </a:cubicBezTo>
                <a:close/>
              </a:path>
            </a:pathLst>
          </a:custGeom>
          <a:solidFill>
            <a:srgbClr val="11AA81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277550" tIns="277550" rIns="277550" bIns="2775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pt-PT" sz="14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Experiência</a:t>
            </a:r>
            <a:endParaRPr sz="1050" b="1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9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endParaRPr sz="105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68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endParaRPr sz="105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17"/>
          <p:cNvSpPr/>
          <p:nvPr/>
        </p:nvSpPr>
        <p:spPr>
          <a:xfrm>
            <a:off x="4021342" y="1962171"/>
            <a:ext cx="2354107" cy="2354107"/>
          </a:xfrm>
          <a:custGeom>
            <a:avLst/>
            <a:gdLst/>
            <a:ahLst/>
            <a:cxnLst/>
            <a:rect l="l" t="t" r="r" b="b"/>
            <a:pathLst>
              <a:path w="1800001" h="1800001" extrusionOk="0">
                <a:moveTo>
                  <a:pt x="0" y="900001"/>
                </a:moveTo>
                <a:cubicBezTo>
                  <a:pt x="0" y="402944"/>
                  <a:pt x="402944" y="0"/>
                  <a:pt x="900001" y="0"/>
                </a:cubicBezTo>
                <a:cubicBezTo>
                  <a:pt x="1397058" y="0"/>
                  <a:pt x="1800002" y="402944"/>
                  <a:pt x="1800002" y="900001"/>
                </a:cubicBezTo>
                <a:cubicBezTo>
                  <a:pt x="1800002" y="1397058"/>
                  <a:pt x="1397058" y="1800002"/>
                  <a:pt x="900001" y="1800002"/>
                </a:cubicBezTo>
                <a:cubicBezTo>
                  <a:pt x="402944" y="1800002"/>
                  <a:pt x="0" y="1397058"/>
                  <a:pt x="0" y="900001"/>
                </a:cubicBezTo>
                <a:close/>
              </a:path>
            </a:pathLst>
          </a:custGeom>
          <a:solidFill>
            <a:schemeClr val="accent1">
              <a:alpha val="49803"/>
            </a:scheme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277550" tIns="277550" rIns="277550" bIns="2775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endParaRPr sz="1050" b="1" i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68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endParaRPr sz="105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68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endParaRPr sz="105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68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endParaRPr sz="105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68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r>
              <a:rPr lang="pt-PT" sz="105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368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</a:pPr>
            <a:r>
              <a:rPr lang="pt-PT" sz="105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368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pt-PT" sz="14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Especialização</a:t>
            </a:r>
            <a:endParaRPr sz="105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17"/>
          <p:cNvSpPr/>
          <p:nvPr/>
        </p:nvSpPr>
        <p:spPr>
          <a:xfrm>
            <a:off x="2274658" y="1962171"/>
            <a:ext cx="2354107" cy="2354107"/>
          </a:xfrm>
          <a:custGeom>
            <a:avLst/>
            <a:gdLst/>
            <a:ahLst/>
            <a:cxnLst/>
            <a:rect l="l" t="t" r="r" b="b"/>
            <a:pathLst>
              <a:path w="1800001" h="1800001" extrusionOk="0">
                <a:moveTo>
                  <a:pt x="0" y="900001"/>
                </a:moveTo>
                <a:cubicBezTo>
                  <a:pt x="0" y="402944"/>
                  <a:pt x="402944" y="0"/>
                  <a:pt x="900001" y="0"/>
                </a:cubicBezTo>
                <a:cubicBezTo>
                  <a:pt x="1397058" y="0"/>
                  <a:pt x="1800002" y="402944"/>
                  <a:pt x="1800002" y="900001"/>
                </a:cubicBezTo>
                <a:cubicBezTo>
                  <a:pt x="1800002" y="1397058"/>
                  <a:pt x="1397058" y="1800002"/>
                  <a:pt x="900001" y="1800002"/>
                </a:cubicBezTo>
                <a:cubicBezTo>
                  <a:pt x="402944" y="1800002"/>
                  <a:pt x="0" y="1397058"/>
                  <a:pt x="0" y="900001"/>
                </a:cubicBezTo>
                <a:close/>
              </a:path>
            </a:pathLst>
          </a:custGeom>
          <a:solidFill>
            <a:srgbClr val="9F2DA2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8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8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8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 b="1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9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9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pt-PT" sz="14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Autoritarismo</a:t>
            </a:r>
            <a:endParaRPr sz="11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17"/>
          <p:cNvSpPr/>
          <p:nvPr/>
        </p:nvSpPr>
        <p:spPr>
          <a:xfrm>
            <a:off x="3402608" y="1593819"/>
            <a:ext cx="2011284" cy="2011284"/>
          </a:xfrm>
          <a:custGeom>
            <a:avLst/>
            <a:gdLst/>
            <a:ahLst/>
            <a:cxnLst/>
            <a:rect l="l" t="t" r="r" b="b"/>
            <a:pathLst>
              <a:path w="1799988" h="1799988" extrusionOk="0">
                <a:moveTo>
                  <a:pt x="0" y="899994"/>
                </a:moveTo>
                <a:cubicBezTo>
                  <a:pt x="0" y="402941"/>
                  <a:pt x="402941" y="0"/>
                  <a:pt x="899994" y="0"/>
                </a:cubicBezTo>
                <a:cubicBezTo>
                  <a:pt x="1397047" y="0"/>
                  <a:pt x="1799988" y="402941"/>
                  <a:pt x="1799988" y="899994"/>
                </a:cubicBezTo>
                <a:cubicBezTo>
                  <a:pt x="1799988" y="1397047"/>
                  <a:pt x="1397047" y="1799988"/>
                  <a:pt x="899994" y="1799988"/>
                </a:cubicBezTo>
                <a:cubicBezTo>
                  <a:pt x="402941" y="1799988"/>
                  <a:pt x="0" y="1397047"/>
                  <a:pt x="0" y="89999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277550" tIns="277550" rIns="277550" bIns="2775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pt-PT" sz="1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Confiança</a:t>
            </a:r>
            <a:endParaRPr sz="105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41E5F4EE-A8D8-B8C5-8267-9FC0BF7B3C5E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/>
              <a:t>EEAT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841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8"/>
          <p:cNvSpPr txBox="1">
            <a:spLocks noGrp="1"/>
          </p:cNvSpPr>
          <p:nvPr>
            <p:ph type="body" idx="1"/>
          </p:nvPr>
        </p:nvSpPr>
        <p:spPr>
          <a:xfrm>
            <a:off x="628650" y="1016948"/>
            <a:ext cx="7886700" cy="3724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ct val="150000"/>
              <a:buFont typeface="Arial"/>
              <a:buChar char="•"/>
            </a:pPr>
            <a:r>
              <a:rPr lang="pt-PT" sz="1400" dirty="0" err="1"/>
              <a:t>EAT</a:t>
            </a:r>
            <a:r>
              <a:rPr lang="pt-PT" sz="1400" dirty="0"/>
              <a:t> significa "</a:t>
            </a:r>
            <a:r>
              <a:rPr lang="pt-PT" sz="1400" dirty="0" err="1"/>
              <a:t>Experience</a:t>
            </a:r>
            <a:r>
              <a:rPr lang="pt-PT" sz="1400" dirty="0"/>
              <a:t>, Expertise, </a:t>
            </a:r>
            <a:r>
              <a:rPr lang="pt-PT" sz="1400" dirty="0" err="1"/>
              <a:t>Authority</a:t>
            </a:r>
            <a:r>
              <a:rPr lang="pt-PT" sz="1400" dirty="0"/>
              <a:t>, </a:t>
            </a:r>
            <a:r>
              <a:rPr lang="pt-PT" sz="1400" dirty="0" err="1"/>
              <a:t>Trustworthiness</a:t>
            </a:r>
            <a:r>
              <a:rPr lang="pt-PT" sz="1400" dirty="0"/>
              <a:t>" (experiência, especialização, autoridade e fiabilidade)</a:t>
            </a:r>
            <a:endParaRPr sz="1200" dirty="0"/>
          </a:p>
          <a:p>
            <a:pPr marL="285750" lvl="0" indent="-285750" algn="l" rtl="0">
              <a:lnSpc>
                <a:spcPct val="120000"/>
              </a:lnSpc>
              <a:spcBef>
                <a:spcPts val="1350"/>
              </a:spcBef>
              <a:spcAft>
                <a:spcPts val="0"/>
              </a:spcAft>
              <a:buClr>
                <a:srgbClr val="11AA81"/>
              </a:buClr>
              <a:buSzPct val="150000"/>
              <a:buFont typeface="Arial"/>
              <a:buChar char="•"/>
            </a:pPr>
            <a:r>
              <a:rPr lang="pt-PT" sz="1400" dirty="0"/>
              <a:t>No contexto da otimização dos motores de procura (SEO), EEAT é um termo que se refere à importância de ter conteúdos de alta qualidade num sítio Web, escritos por especialistas com experiência e que sejam fiáveis e com autoridade. O Google e outros motores de procura utilizam o EAT como fator de classificação para determinar a qualidade e a relevância de uma página Web.</a:t>
            </a:r>
            <a:endParaRPr sz="1200" dirty="0"/>
          </a:p>
          <a:p>
            <a:pPr marL="285750" lvl="0" indent="-285750" algn="l" rtl="0">
              <a:lnSpc>
                <a:spcPct val="120000"/>
              </a:lnSpc>
              <a:spcBef>
                <a:spcPts val="1350"/>
              </a:spcBef>
              <a:spcAft>
                <a:spcPts val="0"/>
              </a:spcAft>
              <a:buClr>
                <a:srgbClr val="11AA81"/>
              </a:buClr>
              <a:buSzPct val="150000"/>
              <a:buFont typeface="Arial"/>
              <a:buChar char="•"/>
            </a:pPr>
            <a:r>
              <a:rPr lang="pt-PT" sz="1400" dirty="0"/>
              <a:t>Para melhorar o EEAT de um sítio Web, é importante concentrar-se na produção de conteúdos de alta qualidade, escritos por especialistas com experiência na área, que sejam exatos e bem investigados, e que sejam fiáveis e dignos de confiança. Além disso, ter um sítio Web bem concebido e de fácil utilização também pode contribuir para o seu </a:t>
            </a:r>
            <a:r>
              <a:rPr lang="pt-PT" sz="1400" dirty="0" err="1"/>
              <a:t>EEAT</a:t>
            </a:r>
            <a:r>
              <a:rPr lang="pt-PT" sz="1400" dirty="0"/>
              <a:t>.</a:t>
            </a:r>
            <a:endParaRPr sz="12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22320A65-BBDB-62C7-0A72-7A9874DAA48E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/>
              <a:t>EEAT</a:t>
            </a:r>
          </a:p>
        </p:txBody>
      </p:sp>
      <p:sp>
        <p:nvSpPr>
          <p:cNvPr id="5" name="Google Shape;239;p11">
            <a:extLst>
              <a:ext uri="{FF2B5EF4-FFF2-40B4-BE49-F238E27FC236}">
                <a16:creationId xmlns:a16="http://schemas.microsoft.com/office/drawing/2014/main" id="{4ACAE2A9-2C97-C514-9454-6820B381764D}"/>
              </a:ext>
            </a:extLst>
          </p:cNvPr>
          <p:cNvSpPr txBox="1"/>
          <p:nvPr/>
        </p:nvSpPr>
        <p:spPr>
          <a:xfrm>
            <a:off x="3915784" y="4592697"/>
            <a:ext cx="4712522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Diretrizes do avaliador da qualidade da pesquisa do Google</a:t>
            </a:r>
            <a:endParaRPr sz="1200" b="1" i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841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9"/>
          <p:cNvSpPr txBox="1">
            <a:spLocks noGrp="1"/>
          </p:cNvSpPr>
          <p:nvPr>
            <p:ph type="body" idx="1"/>
          </p:nvPr>
        </p:nvSpPr>
        <p:spPr>
          <a:xfrm>
            <a:off x="670360" y="1065586"/>
            <a:ext cx="7886700" cy="2986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pt-PT" sz="1400" b="0" i="0" u="none" strike="noStrike" cap="none" dirty="0" err="1"/>
              <a:t>YMYL</a:t>
            </a:r>
            <a:r>
              <a:rPr lang="pt-PT" sz="1400" b="0" i="0" u="none" strike="noStrike" cap="none" dirty="0"/>
              <a:t> significa "</a:t>
            </a:r>
            <a:r>
              <a:rPr lang="pt-PT" sz="1400" b="0" i="0" u="none" strike="noStrike" cap="none" dirty="0" err="1"/>
              <a:t>Your</a:t>
            </a:r>
            <a:r>
              <a:rPr lang="pt-PT" sz="1400" b="0" i="0" u="none" strike="noStrike" cap="none" dirty="0"/>
              <a:t> Money </a:t>
            </a:r>
            <a:r>
              <a:rPr lang="pt-PT" sz="1400" b="0" i="0" u="none" strike="noStrike" cap="none" dirty="0" err="1"/>
              <a:t>or</a:t>
            </a:r>
            <a:r>
              <a:rPr lang="pt-PT" sz="1400" b="0" i="0" u="none" strike="noStrike" cap="none" dirty="0"/>
              <a:t> </a:t>
            </a:r>
            <a:r>
              <a:rPr lang="pt-PT" sz="1400" b="0" i="0" u="none" strike="noStrike" cap="none" dirty="0" err="1"/>
              <a:t>Your</a:t>
            </a:r>
            <a:r>
              <a:rPr lang="pt-PT" sz="1400" b="0" i="0" u="none" strike="noStrike" cap="none" dirty="0"/>
              <a:t> </a:t>
            </a:r>
            <a:r>
              <a:rPr lang="pt-PT" sz="1400" b="0" i="0" u="none" strike="noStrike" cap="none" dirty="0" err="1"/>
              <a:t>Life</a:t>
            </a:r>
            <a:r>
              <a:rPr lang="pt-PT" sz="1400" b="0" i="0" u="none" strike="noStrike" cap="none" dirty="0"/>
              <a:t>" (O seu dinheiro ou a sua vida)</a:t>
            </a:r>
            <a:endParaRPr sz="20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pt-PT" sz="1400" b="0" i="0" u="none" strike="noStrike" cap="none" dirty="0"/>
              <a:t>No contexto da otimização dos motores de procura (SEO), YMYL refere-se a sítios Web que têm o potencial de afetar a estabilidade financeira, a saúde ou o bem-estar geral de uma pessoa. Estes tipos de sítios Web são considerados mais exigentes pelo Google e por outros motores de procura porque as informações neles contidas podem ter consequências graves se não forem </a:t>
            </a:r>
            <a:r>
              <a:rPr lang="pt-PT" sz="1400" b="0" i="0" u="none" strike="noStrike" cap="none" dirty="0" err="1"/>
              <a:t>exactas</a:t>
            </a:r>
            <a:r>
              <a:rPr lang="pt-PT" sz="1400" b="0" i="0" u="none" strike="noStrike" cap="none" dirty="0"/>
              <a:t> ou fiáveis.</a:t>
            </a:r>
            <a:endParaRPr sz="20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pt-PT" sz="1400" b="0" i="0" u="none" strike="noStrike" cap="none" dirty="0"/>
              <a:t>Entre os exemplos de sítios Web do Ano Jovem contam-se sítios Web de aconselhamento financeiro, sítios Web médicos e lojas em linha que vendem produtos ou serviços que têm um impacto direto no bem-estar financeiro ou físico de uma pessoa.</a:t>
            </a:r>
            <a:endParaRPr sz="20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pt-PT" sz="1400" b="0" i="0" u="none" strike="noStrike" cap="none" dirty="0"/>
              <a:t>Para melhorar a SEO de um sítio Web do </a:t>
            </a:r>
            <a:r>
              <a:rPr lang="pt-PT" sz="1400" b="0" i="0" u="none" strike="noStrike" cap="none" dirty="0" err="1"/>
              <a:t>YMYL</a:t>
            </a:r>
            <a:r>
              <a:rPr lang="pt-PT" sz="1400" b="0" i="0" u="none" strike="noStrike" cap="none" dirty="0"/>
              <a:t>, é importante concentrar-se na produção de conteúdos de alta qualidade, precisos e fiáveis, escritos por especialistas com experiência na área e que sejam dignos de confiança e de autoridade.</a:t>
            </a:r>
            <a:endParaRPr sz="20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F9C5E803-26D2-6ACD-41CB-32AFAA2789BA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/>
              <a:t>YMYL</a:t>
            </a:r>
          </a:p>
        </p:txBody>
      </p:sp>
      <p:sp>
        <p:nvSpPr>
          <p:cNvPr id="5" name="Google Shape;239;p11">
            <a:extLst>
              <a:ext uri="{FF2B5EF4-FFF2-40B4-BE49-F238E27FC236}">
                <a16:creationId xmlns:a16="http://schemas.microsoft.com/office/drawing/2014/main" id="{B09A5F3F-09F8-0240-9454-892D8941B6E0}"/>
              </a:ext>
            </a:extLst>
          </p:cNvPr>
          <p:cNvSpPr txBox="1"/>
          <p:nvPr/>
        </p:nvSpPr>
        <p:spPr>
          <a:xfrm>
            <a:off x="3915784" y="4592697"/>
            <a:ext cx="4712522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Diretrizes do avaliador da qualidade da pesquisa do Google</a:t>
            </a:r>
            <a:endParaRPr sz="1200" b="1" i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0"/>
          <p:cNvSpPr txBox="1"/>
          <p:nvPr/>
        </p:nvSpPr>
        <p:spPr>
          <a:xfrm>
            <a:off x="0" y="1820707"/>
            <a:ext cx="9144000" cy="8256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pt-PT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2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21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pt-PT" dirty="0"/>
              <a:t>Atividade de 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314" name="Google Shape;314;p21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pt-PT" sz="1800" b="0" i="0" u="none" strike="noStrike" cap="none" dirty="0">
                <a:solidFill>
                  <a:srgbClr val="FFFFFF"/>
                </a:solidFill>
              </a:rPr>
              <a:t>Para a lista seguinte, escolha uma organização e o respetivo sítio Web:</a:t>
            </a: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 b="0" i="0" u="none" strike="noStrike" cap="none" dirty="0">
                <a:solidFill>
                  <a:srgbClr val="FFFFFF"/>
                </a:solidFill>
              </a:rPr>
              <a:t>Loja online.</a:t>
            </a: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 b="0" i="0" u="none" strike="noStrike" cap="none" dirty="0">
                <a:solidFill>
                  <a:srgbClr val="FFFFFF"/>
                </a:solidFill>
              </a:rPr>
              <a:t>Presença online da marca.</a:t>
            </a: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 b="0" i="0" u="none" strike="noStrike" cap="none" dirty="0">
                <a:solidFill>
                  <a:srgbClr val="FFFFFF"/>
                </a:solidFill>
              </a:rPr>
              <a:t>Repositório de informações (por exemplo, notícias)</a:t>
            </a: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pt-PT" sz="1800" b="0" i="0" u="none" strike="noStrike" cap="none" dirty="0">
                <a:solidFill>
                  <a:srgbClr val="FFFFFF"/>
                </a:solidFill>
              </a:rPr>
              <a:t>Elaborar uma auditoria SEO para o sítio Web</a:t>
            </a: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2"/>
          <p:cNvSpPr txBox="1"/>
          <p:nvPr/>
        </p:nvSpPr>
        <p:spPr>
          <a:xfrm>
            <a:off x="544039" y="7549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 dos objetivos de aprendizagem</a:t>
            </a:r>
            <a:endParaRPr sz="2400" dirty="0"/>
          </a:p>
        </p:txBody>
      </p:sp>
      <p:sp>
        <p:nvSpPr>
          <p:cNvPr id="320" name="Google Shape;320;p22"/>
          <p:cNvSpPr txBox="1"/>
          <p:nvPr/>
        </p:nvSpPr>
        <p:spPr>
          <a:xfrm>
            <a:off x="544039" y="1531786"/>
            <a:ext cx="8454900" cy="141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pode construir uma auditoria SEO?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pode avaliar uma auditoria SEO?</a:t>
            </a:r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3"/>
          <p:cNvSpPr txBox="1"/>
          <p:nvPr/>
        </p:nvSpPr>
        <p:spPr>
          <a:xfrm>
            <a:off x="478339" y="1471162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 estivesse a escrever um questionário sobre o material de hoje, que duas perguntas acrescentaria?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Descreva três coisas que aprendeu hoje, duas coisas sobre as quais precisa de esclarecimentos e uma coisa que achou interessante.</a:t>
            </a:r>
            <a:endParaRPr dirty="0"/>
          </a:p>
        </p:txBody>
      </p:sp>
      <p:sp>
        <p:nvSpPr>
          <p:cNvPr id="2" name="Google Shape;319;p22">
            <a:extLst>
              <a:ext uri="{FF2B5EF4-FFF2-40B4-BE49-F238E27FC236}">
                <a16:creationId xmlns:a16="http://schemas.microsoft.com/office/drawing/2014/main" id="{19EB671B-3818-14D3-C281-42E211884FDE}"/>
              </a:ext>
            </a:extLst>
          </p:cNvPr>
          <p:cNvSpPr txBox="1"/>
          <p:nvPr/>
        </p:nvSpPr>
        <p:spPr>
          <a:xfrm>
            <a:off x="544039" y="7549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 dos objetivos de aprendizagem</a:t>
            </a:r>
            <a:endParaRPr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4"/>
          <p:cNvSpPr txBox="1"/>
          <p:nvPr/>
        </p:nvSpPr>
        <p:spPr>
          <a:xfrm>
            <a:off x="472650" y="836925"/>
            <a:ext cx="81987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pt-PT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Próxima aula...</a:t>
            </a:r>
            <a:endParaRPr sz="2400" dirty="0"/>
          </a:p>
        </p:txBody>
      </p:sp>
      <p:sp>
        <p:nvSpPr>
          <p:cNvPr id="337" name="Google Shape;337;p25"/>
          <p:cNvSpPr txBox="1"/>
          <p:nvPr/>
        </p:nvSpPr>
        <p:spPr>
          <a:xfrm>
            <a:off x="478339" y="1674491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600"/>
              <a:buFont typeface="Arial"/>
              <a:buChar char="•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 de SEO; vamos entrar em pormenores. Vamos melhorar uma estratégia de SEO.</a:t>
            </a:r>
            <a:endParaRPr sz="20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0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endParaRPr sz="2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2829</Words>
  <Application>Microsoft Office PowerPoint</Application>
  <PresentationFormat>Apresentação no Ecrã (16:9)</PresentationFormat>
  <Paragraphs>173</Paragraphs>
  <Slides>26</Slides>
  <Notes>26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26</vt:i4>
      </vt:variant>
    </vt:vector>
  </HeadingPairs>
  <TitlesOfParts>
    <vt:vector size="31" baseType="lpstr">
      <vt:lpstr>Arial</vt:lpstr>
      <vt:lpstr>Dancing Script</vt:lpstr>
      <vt:lpstr>Calibri</vt:lpstr>
      <vt:lpstr>Open Sans</vt:lpstr>
      <vt:lpstr>DEMS NEW</vt:lpstr>
      <vt:lpstr>Estratégia de SEO - Estabelecer</vt:lpstr>
      <vt:lpstr>Apresentação do PowerPoint</vt:lpstr>
      <vt:lpstr>Objetivos de aprendizagem</vt:lpstr>
      <vt:lpstr>Tópicos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Estratégia de SEO - Estabelecer</dc:title>
  <dc:creator>a20160391@pbs.up.pt</dc:creator>
  <cp:keywords>, docId:83F6677F659E770DC946A6BFB9E9166A</cp:keywords>
  <cp:lastModifiedBy>José Duarte da Rocha Santos</cp:lastModifiedBy>
  <cp:revision>1</cp:revision>
  <dcterms:modified xsi:type="dcterms:W3CDTF">2023-12-17T18:52:21Z</dcterms:modified>
</cp:coreProperties>
</file>