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3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309" r:id="rId30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32"/>
      <p:bold r:id="rId33"/>
      <p:italic r:id="rId34"/>
      <p:boldItalic r:id="rId35"/>
    </p:embeddedFont>
    <p:embeddedFont>
      <p:font typeface="Dancing Script" panose="020B0604020202020204" charset="0"/>
      <p:regular r:id="rId36"/>
      <p:bold r:id="rId37"/>
    </p:embeddedFont>
    <p:embeddedFont>
      <p:font typeface="Open Sans" panose="020B0606030504020204" pitchFamily="34" charset="0"/>
      <p:regular r:id="rId38"/>
      <p:bold r:id="rId39"/>
      <p:italic r:id="rId40"/>
      <p:boldItalic r:id="rId41"/>
    </p:embeddedFont>
    <p:embeddedFont>
      <p:font typeface="Roboto" panose="02000000000000000000" pitchFamily="2" charset="0"/>
      <p:regular r:id="rId42"/>
      <p:bold r:id="rId43"/>
      <p:italic r:id="rId44"/>
      <p:boldItalic r:id="rId4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46" roundtripDataSignature="AMtx7mjnYMGl5BfqV513/IUqy/2fQwhAZ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677CB53-BF70-46B3-86DF-5E81D7B543A5}" v="13" dt="2023-12-17T17:15:40.04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9" d="100"/>
          <a:sy n="89" d="100"/>
        </p:scale>
        <p:origin x="567" y="33"/>
      </p:cViewPr>
      <p:guideLst/>
    </p:cSldViewPr>
  </p:slideViewPr>
  <p:notesTextViewPr>
    <p:cViewPr>
      <p:scale>
        <a:sx n="1" d="1"/>
        <a:sy n="1" d="1"/>
      </p:scale>
      <p:origin x="0" y="-3261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8.fntdata"/><Relationship Id="rId21" Type="http://schemas.openxmlformats.org/officeDocument/2006/relationships/slide" Target="slides/slide20.xml"/><Relationship Id="rId34" Type="http://schemas.openxmlformats.org/officeDocument/2006/relationships/font" Target="fonts/font3.fntdata"/><Relationship Id="rId42" Type="http://schemas.openxmlformats.org/officeDocument/2006/relationships/font" Target="fonts/font11.fntdata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1.fntdata"/><Relationship Id="rId37" Type="http://schemas.openxmlformats.org/officeDocument/2006/relationships/font" Target="fonts/font6.fntdata"/><Relationship Id="rId40" Type="http://schemas.openxmlformats.org/officeDocument/2006/relationships/font" Target="fonts/font9.fntdata"/><Relationship Id="rId45" Type="http://schemas.openxmlformats.org/officeDocument/2006/relationships/font" Target="fonts/font14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5.fntdata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4" Type="http://schemas.openxmlformats.org/officeDocument/2006/relationships/font" Target="fonts/font13.fntdata"/><Relationship Id="rId52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4.fntdata"/><Relationship Id="rId43" Type="http://schemas.openxmlformats.org/officeDocument/2006/relationships/font" Target="fonts/font12.fntdata"/><Relationship Id="rId48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microsoft.com/office/2016/11/relationships/changesInfo" Target="changesInfos/changesInfo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2.fntdata"/><Relationship Id="rId38" Type="http://schemas.openxmlformats.org/officeDocument/2006/relationships/font" Target="fonts/font7.fntdata"/><Relationship Id="rId46" Type="http://customschemas.google.com/relationships/presentationmetadata" Target="metadata"/><Relationship Id="rId20" Type="http://schemas.openxmlformats.org/officeDocument/2006/relationships/slide" Target="slides/slide19.xml"/><Relationship Id="rId41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osé Duarte da Rocha Santos" userId="7ba73717-3b97-4ba8-9d16-3c9c2d510606" providerId="ADAL" clId="{5677CB53-BF70-46B3-86DF-5E81D7B543A5}"/>
    <pc:docChg chg="undo custSel addSld delSld modSld">
      <pc:chgData name="José Duarte da Rocha Santos" userId="7ba73717-3b97-4ba8-9d16-3c9c2d510606" providerId="ADAL" clId="{5677CB53-BF70-46B3-86DF-5E81D7B543A5}" dt="2023-12-17T18:53:01.064" v="424" actId="313"/>
      <pc:docMkLst>
        <pc:docMk/>
      </pc:docMkLst>
      <pc:sldChg chg="modSp mod">
        <pc:chgData name="José Duarte da Rocha Santos" userId="7ba73717-3b97-4ba8-9d16-3c9c2d510606" providerId="ADAL" clId="{5677CB53-BF70-46B3-86DF-5E81D7B543A5}" dt="2023-12-13T23:22:58.680" v="37" actId="14100"/>
        <pc:sldMkLst>
          <pc:docMk/>
          <pc:sldMk cId="0" sldId="256"/>
        </pc:sldMkLst>
        <pc:spChg chg="mod">
          <ac:chgData name="José Duarte da Rocha Santos" userId="7ba73717-3b97-4ba8-9d16-3c9c2d510606" providerId="ADAL" clId="{5677CB53-BF70-46B3-86DF-5E81D7B543A5}" dt="2023-12-13T23:22:28.598" v="17" actId="14100"/>
          <ac:spMkLst>
            <pc:docMk/>
            <pc:sldMk cId="0" sldId="256"/>
            <ac:spMk id="144" creationId="{00000000-0000-0000-0000-000000000000}"/>
          </ac:spMkLst>
        </pc:spChg>
        <pc:spChg chg="mod">
          <ac:chgData name="José Duarte da Rocha Santos" userId="7ba73717-3b97-4ba8-9d16-3c9c2d510606" providerId="ADAL" clId="{5677CB53-BF70-46B3-86DF-5E81D7B543A5}" dt="2023-12-13T23:22:58.680" v="37" actId="14100"/>
          <ac:spMkLst>
            <pc:docMk/>
            <pc:sldMk cId="0" sldId="256"/>
            <ac:spMk id="145" creationId="{00000000-0000-0000-0000-000000000000}"/>
          </ac:spMkLst>
        </pc:spChg>
      </pc:sldChg>
      <pc:sldChg chg="addSp delSp modSp mod">
        <pc:chgData name="José Duarte da Rocha Santos" userId="7ba73717-3b97-4ba8-9d16-3c9c2d510606" providerId="ADAL" clId="{5677CB53-BF70-46B3-86DF-5E81D7B543A5}" dt="2023-12-17T18:39:11.547" v="286" actId="20577"/>
        <pc:sldMkLst>
          <pc:docMk/>
          <pc:sldMk cId="0" sldId="258"/>
        </pc:sldMkLst>
        <pc:spChg chg="add del mod">
          <ac:chgData name="José Duarte da Rocha Santos" userId="7ba73717-3b97-4ba8-9d16-3c9c2d510606" providerId="ADAL" clId="{5677CB53-BF70-46B3-86DF-5E81D7B543A5}" dt="2023-12-17T17:08:39.890" v="39" actId="478"/>
          <ac:spMkLst>
            <pc:docMk/>
            <pc:sldMk cId="0" sldId="258"/>
            <ac:spMk id="3" creationId="{42A56E84-6008-0543-5C73-3CAFAAE69C68}"/>
          </ac:spMkLst>
        </pc:spChg>
        <pc:spChg chg="add mod">
          <ac:chgData name="José Duarte da Rocha Santos" userId="7ba73717-3b97-4ba8-9d16-3c9c2d510606" providerId="ADAL" clId="{5677CB53-BF70-46B3-86DF-5E81D7B543A5}" dt="2023-12-17T17:09:07.366" v="82" actId="207"/>
          <ac:spMkLst>
            <pc:docMk/>
            <pc:sldMk cId="0" sldId="258"/>
            <ac:spMk id="4" creationId="{042CA723-2DB9-56DE-13A8-FA68F485CCA3}"/>
          </ac:spMkLst>
        </pc:spChg>
        <pc:spChg chg="del mod">
          <ac:chgData name="José Duarte da Rocha Santos" userId="7ba73717-3b97-4ba8-9d16-3c9c2d510606" providerId="ADAL" clId="{5677CB53-BF70-46B3-86DF-5E81D7B543A5}" dt="2023-12-17T17:08:36.751" v="38" actId="478"/>
          <ac:spMkLst>
            <pc:docMk/>
            <pc:sldMk cId="0" sldId="258"/>
            <ac:spMk id="159" creationId="{00000000-0000-0000-0000-000000000000}"/>
          </ac:spMkLst>
        </pc:spChg>
        <pc:spChg chg="mod">
          <ac:chgData name="José Duarte da Rocha Santos" userId="7ba73717-3b97-4ba8-9d16-3c9c2d510606" providerId="ADAL" clId="{5677CB53-BF70-46B3-86DF-5E81D7B543A5}" dt="2023-12-17T18:39:11.547" v="286" actId="20577"/>
          <ac:spMkLst>
            <pc:docMk/>
            <pc:sldMk cId="0" sldId="258"/>
            <ac:spMk id="160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5677CB53-BF70-46B3-86DF-5E81D7B543A5}" dt="2023-12-13T23:22:40.875" v="19" actId="6549"/>
        <pc:sldMkLst>
          <pc:docMk/>
          <pc:sldMk cId="0" sldId="259"/>
        </pc:sldMkLst>
        <pc:spChg chg="mod">
          <ac:chgData name="José Duarte da Rocha Santos" userId="7ba73717-3b97-4ba8-9d16-3c9c2d510606" providerId="ADAL" clId="{5677CB53-BF70-46B3-86DF-5E81D7B543A5}" dt="2023-12-13T23:22:40.875" v="19" actId="6549"/>
          <ac:spMkLst>
            <pc:docMk/>
            <pc:sldMk cId="0" sldId="259"/>
            <ac:spMk id="167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5677CB53-BF70-46B3-86DF-5E81D7B543A5}" dt="2023-12-17T18:52:36.452" v="403" actId="313"/>
        <pc:sldMkLst>
          <pc:docMk/>
          <pc:sldMk cId="0" sldId="260"/>
        </pc:sldMkLst>
        <pc:spChg chg="mod">
          <ac:chgData name="José Duarte da Rocha Santos" userId="7ba73717-3b97-4ba8-9d16-3c9c2d510606" providerId="ADAL" clId="{5677CB53-BF70-46B3-86DF-5E81D7B543A5}" dt="2023-12-17T18:52:36.452" v="403" actId="313"/>
          <ac:spMkLst>
            <pc:docMk/>
            <pc:sldMk cId="0" sldId="260"/>
            <ac:spMk id="174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5677CB53-BF70-46B3-86DF-5E81D7B543A5}" dt="2023-12-17T18:48:51.928" v="402" actId="20577"/>
        <pc:sldMkLst>
          <pc:docMk/>
          <pc:sldMk cId="0" sldId="261"/>
        </pc:sldMkLst>
        <pc:spChg chg="mod">
          <ac:chgData name="José Duarte da Rocha Santos" userId="7ba73717-3b97-4ba8-9d16-3c9c2d510606" providerId="ADAL" clId="{5677CB53-BF70-46B3-86DF-5E81D7B543A5}" dt="2023-12-17T18:48:51.928" v="402" actId="20577"/>
          <ac:spMkLst>
            <pc:docMk/>
            <pc:sldMk cId="0" sldId="261"/>
            <ac:spMk id="179" creationId="{00000000-0000-0000-0000-000000000000}"/>
          </ac:spMkLst>
        </pc:spChg>
      </pc:sldChg>
      <pc:sldChg chg="modNotesTx">
        <pc:chgData name="José Duarte da Rocha Santos" userId="7ba73717-3b97-4ba8-9d16-3c9c2d510606" providerId="ADAL" clId="{5677CB53-BF70-46B3-86DF-5E81D7B543A5}" dt="2023-12-17T18:47:30.655" v="387" actId="20577"/>
        <pc:sldMkLst>
          <pc:docMk/>
          <pc:sldMk cId="0" sldId="262"/>
        </pc:sldMkLst>
      </pc:sldChg>
      <pc:sldChg chg="modSp mod">
        <pc:chgData name="José Duarte da Rocha Santos" userId="7ba73717-3b97-4ba8-9d16-3c9c2d510606" providerId="ADAL" clId="{5677CB53-BF70-46B3-86DF-5E81D7B543A5}" dt="2023-12-17T18:39:29.996" v="290" actId="20577"/>
        <pc:sldMkLst>
          <pc:docMk/>
          <pc:sldMk cId="0" sldId="264"/>
        </pc:sldMkLst>
        <pc:spChg chg="mod">
          <ac:chgData name="José Duarte da Rocha Santos" userId="7ba73717-3b97-4ba8-9d16-3c9c2d510606" providerId="ADAL" clId="{5677CB53-BF70-46B3-86DF-5E81D7B543A5}" dt="2023-12-17T18:39:29.996" v="290" actId="20577"/>
          <ac:spMkLst>
            <pc:docMk/>
            <pc:sldMk cId="0" sldId="264"/>
            <ac:spMk id="214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5677CB53-BF70-46B3-86DF-5E81D7B543A5}" dt="2023-12-17T17:09:51.422" v="87" actId="2710"/>
        <pc:sldMkLst>
          <pc:docMk/>
          <pc:sldMk cId="0" sldId="265"/>
        </pc:sldMkLst>
        <pc:spChg chg="mod">
          <ac:chgData name="José Duarte da Rocha Santos" userId="7ba73717-3b97-4ba8-9d16-3c9c2d510606" providerId="ADAL" clId="{5677CB53-BF70-46B3-86DF-5E81D7B543A5}" dt="2023-12-17T17:09:48.367" v="86" actId="255"/>
          <ac:spMkLst>
            <pc:docMk/>
            <pc:sldMk cId="0" sldId="265"/>
            <ac:spMk id="225" creationId="{00000000-0000-0000-0000-000000000000}"/>
          </ac:spMkLst>
        </pc:spChg>
        <pc:spChg chg="mod">
          <ac:chgData name="José Duarte da Rocha Santos" userId="7ba73717-3b97-4ba8-9d16-3c9c2d510606" providerId="ADAL" clId="{5677CB53-BF70-46B3-86DF-5E81D7B543A5}" dt="2023-12-17T17:09:51.422" v="87" actId="2710"/>
          <ac:spMkLst>
            <pc:docMk/>
            <pc:sldMk cId="0" sldId="265"/>
            <ac:spMk id="226" creationId="{00000000-0000-0000-0000-000000000000}"/>
          </ac:spMkLst>
        </pc:spChg>
      </pc:sldChg>
      <pc:sldChg chg="modSp mod modNotesTx">
        <pc:chgData name="José Duarte da Rocha Santos" userId="7ba73717-3b97-4ba8-9d16-3c9c2d510606" providerId="ADAL" clId="{5677CB53-BF70-46B3-86DF-5E81D7B543A5}" dt="2023-12-17T18:52:38.987" v="406" actId="313"/>
        <pc:sldMkLst>
          <pc:docMk/>
          <pc:sldMk cId="0" sldId="266"/>
        </pc:sldMkLst>
        <pc:spChg chg="mod">
          <ac:chgData name="José Duarte da Rocha Santos" userId="7ba73717-3b97-4ba8-9d16-3c9c2d510606" providerId="ADAL" clId="{5677CB53-BF70-46B3-86DF-5E81D7B543A5}" dt="2023-12-17T18:39:33.366" v="291" actId="20577"/>
          <ac:spMkLst>
            <pc:docMk/>
            <pc:sldMk cId="0" sldId="266"/>
            <ac:spMk id="232" creationId="{00000000-0000-0000-0000-000000000000}"/>
          </ac:spMkLst>
        </pc:spChg>
      </pc:sldChg>
      <pc:sldChg chg="addSp delSp modSp mod">
        <pc:chgData name="José Duarte da Rocha Santos" userId="7ba73717-3b97-4ba8-9d16-3c9c2d510606" providerId="ADAL" clId="{5677CB53-BF70-46B3-86DF-5E81D7B543A5}" dt="2023-12-17T17:11:44.298" v="129" actId="6549"/>
        <pc:sldMkLst>
          <pc:docMk/>
          <pc:sldMk cId="0" sldId="267"/>
        </pc:sldMkLst>
        <pc:spChg chg="add del mod">
          <ac:chgData name="José Duarte da Rocha Santos" userId="7ba73717-3b97-4ba8-9d16-3c9c2d510606" providerId="ADAL" clId="{5677CB53-BF70-46B3-86DF-5E81D7B543A5}" dt="2023-12-17T17:10:06.265" v="91" actId="478"/>
          <ac:spMkLst>
            <pc:docMk/>
            <pc:sldMk cId="0" sldId="267"/>
            <ac:spMk id="3" creationId="{ECF053A8-B13E-2BF2-05F4-2D8BB0BDC3BE}"/>
          </ac:spMkLst>
        </pc:spChg>
        <pc:spChg chg="add mod">
          <ac:chgData name="José Duarte da Rocha Santos" userId="7ba73717-3b97-4ba8-9d16-3c9c2d510606" providerId="ADAL" clId="{5677CB53-BF70-46B3-86DF-5E81D7B543A5}" dt="2023-12-17T17:10:50.953" v="117" actId="20577"/>
          <ac:spMkLst>
            <pc:docMk/>
            <pc:sldMk cId="0" sldId="267"/>
            <ac:spMk id="4" creationId="{723748D1-99C5-E88B-B824-B35111FF6A61}"/>
          </ac:spMkLst>
        </pc:spChg>
        <pc:spChg chg="mod">
          <ac:chgData name="José Duarte da Rocha Santos" userId="7ba73717-3b97-4ba8-9d16-3c9c2d510606" providerId="ADAL" clId="{5677CB53-BF70-46B3-86DF-5E81D7B543A5}" dt="2023-12-17T17:11:44.298" v="129" actId="6549"/>
          <ac:spMkLst>
            <pc:docMk/>
            <pc:sldMk cId="0" sldId="267"/>
            <ac:spMk id="237" creationId="{00000000-0000-0000-0000-000000000000}"/>
          </ac:spMkLst>
        </pc:spChg>
        <pc:spChg chg="del">
          <ac:chgData name="José Duarte da Rocha Santos" userId="7ba73717-3b97-4ba8-9d16-3c9c2d510606" providerId="ADAL" clId="{5677CB53-BF70-46B3-86DF-5E81D7B543A5}" dt="2023-12-17T17:10:04.997" v="90" actId="478"/>
          <ac:spMkLst>
            <pc:docMk/>
            <pc:sldMk cId="0" sldId="267"/>
            <ac:spMk id="238" creationId="{00000000-0000-0000-0000-000000000000}"/>
          </ac:spMkLst>
        </pc:spChg>
        <pc:spChg chg="del">
          <ac:chgData name="José Duarte da Rocha Santos" userId="7ba73717-3b97-4ba8-9d16-3c9c2d510606" providerId="ADAL" clId="{5677CB53-BF70-46B3-86DF-5E81D7B543A5}" dt="2023-12-17T17:10:02.051" v="89" actId="478"/>
          <ac:spMkLst>
            <pc:docMk/>
            <pc:sldMk cId="0" sldId="267"/>
            <ac:spMk id="239" creationId="{00000000-0000-0000-0000-000000000000}"/>
          </ac:spMkLst>
        </pc:spChg>
        <pc:spChg chg="del">
          <ac:chgData name="José Duarte da Rocha Santos" userId="7ba73717-3b97-4ba8-9d16-3c9c2d510606" providerId="ADAL" clId="{5677CB53-BF70-46B3-86DF-5E81D7B543A5}" dt="2023-12-17T17:09:59.756" v="88" actId="478"/>
          <ac:spMkLst>
            <pc:docMk/>
            <pc:sldMk cId="0" sldId="267"/>
            <ac:spMk id="241" creationId="{00000000-0000-0000-0000-000000000000}"/>
          </ac:spMkLst>
        </pc:spChg>
      </pc:sldChg>
      <pc:sldChg chg="addSp delSp modSp mod modNotesTx">
        <pc:chgData name="José Duarte da Rocha Santos" userId="7ba73717-3b97-4ba8-9d16-3c9c2d510606" providerId="ADAL" clId="{5677CB53-BF70-46B3-86DF-5E81D7B543A5}" dt="2023-12-17T18:52:51.534" v="414" actId="313"/>
        <pc:sldMkLst>
          <pc:docMk/>
          <pc:sldMk cId="0" sldId="268"/>
        </pc:sldMkLst>
        <pc:spChg chg="add mod">
          <ac:chgData name="José Duarte da Rocha Santos" userId="7ba73717-3b97-4ba8-9d16-3c9c2d510606" providerId="ADAL" clId="{5677CB53-BF70-46B3-86DF-5E81D7B543A5}" dt="2023-12-17T17:11:33.153" v="125" actId="20577"/>
          <ac:spMkLst>
            <pc:docMk/>
            <pc:sldMk cId="0" sldId="268"/>
            <ac:spMk id="2" creationId="{F56D77B6-BB57-A26A-E628-A9D7E33E47DA}"/>
          </ac:spMkLst>
        </pc:spChg>
        <pc:spChg chg="add del mod">
          <ac:chgData name="José Duarte da Rocha Santos" userId="7ba73717-3b97-4ba8-9d16-3c9c2d510606" providerId="ADAL" clId="{5677CB53-BF70-46B3-86DF-5E81D7B543A5}" dt="2023-12-17T17:11:51.164" v="130" actId="478"/>
          <ac:spMkLst>
            <pc:docMk/>
            <pc:sldMk cId="0" sldId="268"/>
            <ac:spMk id="4" creationId="{85CB0238-6D8E-7988-A7BD-C4FDBB033126}"/>
          </ac:spMkLst>
        </pc:spChg>
        <pc:spChg chg="del mod">
          <ac:chgData name="José Duarte da Rocha Santos" userId="7ba73717-3b97-4ba8-9d16-3c9c2d510606" providerId="ADAL" clId="{5677CB53-BF70-46B3-86DF-5E81D7B543A5}" dt="2023-12-17T17:10:59.927" v="119" actId="478"/>
          <ac:spMkLst>
            <pc:docMk/>
            <pc:sldMk cId="0" sldId="268"/>
            <ac:spMk id="246" creationId="{00000000-0000-0000-0000-000000000000}"/>
          </ac:spMkLst>
        </pc:spChg>
        <pc:spChg chg="del mod">
          <ac:chgData name="José Duarte da Rocha Santos" userId="7ba73717-3b97-4ba8-9d16-3c9c2d510606" providerId="ADAL" clId="{5677CB53-BF70-46B3-86DF-5E81D7B543A5}" dt="2023-12-17T17:11:36.188" v="127" actId="478"/>
          <ac:spMkLst>
            <pc:docMk/>
            <pc:sldMk cId="0" sldId="268"/>
            <ac:spMk id="248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5677CB53-BF70-46B3-86DF-5E81D7B543A5}" dt="2023-12-17T17:12:18.495" v="134" actId="20577"/>
        <pc:sldMkLst>
          <pc:docMk/>
          <pc:sldMk cId="0" sldId="270"/>
        </pc:sldMkLst>
        <pc:spChg chg="mod">
          <ac:chgData name="José Duarte da Rocha Santos" userId="7ba73717-3b97-4ba8-9d16-3c9c2d510606" providerId="ADAL" clId="{5677CB53-BF70-46B3-86DF-5E81D7B543A5}" dt="2023-12-17T17:12:00.489" v="131" actId="255"/>
          <ac:spMkLst>
            <pc:docMk/>
            <pc:sldMk cId="0" sldId="270"/>
            <ac:spMk id="261" creationId="{00000000-0000-0000-0000-000000000000}"/>
          </ac:spMkLst>
        </pc:spChg>
        <pc:spChg chg="mod">
          <ac:chgData name="José Duarte da Rocha Santos" userId="7ba73717-3b97-4ba8-9d16-3c9c2d510606" providerId="ADAL" clId="{5677CB53-BF70-46B3-86DF-5E81D7B543A5}" dt="2023-12-17T17:12:18.495" v="134" actId="20577"/>
          <ac:spMkLst>
            <pc:docMk/>
            <pc:sldMk cId="0" sldId="270"/>
            <ac:spMk id="262" creationId="{00000000-0000-0000-0000-000000000000}"/>
          </ac:spMkLst>
        </pc:spChg>
      </pc:sldChg>
      <pc:sldChg chg="addSp delSp modSp mod modNotesTx">
        <pc:chgData name="José Duarte da Rocha Santos" userId="7ba73717-3b97-4ba8-9d16-3c9c2d510606" providerId="ADAL" clId="{5677CB53-BF70-46B3-86DF-5E81D7B543A5}" dt="2023-12-17T18:52:53.561" v="416" actId="313"/>
        <pc:sldMkLst>
          <pc:docMk/>
          <pc:sldMk cId="0" sldId="272"/>
        </pc:sldMkLst>
        <pc:spChg chg="add del mod">
          <ac:chgData name="José Duarte da Rocha Santos" userId="7ba73717-3b97-4ba8-9d16-3c9c2d510606" providerId="ADAL" clId="{5677CB53-BF70-46B3-86DF-5E81D7B543A5}" dt="2023-12-17T17:12:45.843" v="140" actId="478"/>
          <ac:spMkLst>
            <pc:docMk/>
            <pc:sldMk cId="0" sldId="272"/>
            <ac:spMk id="3" creationId="{2775EE19-98FE-666C-EF4B-B19C6E03A8D5}"/>
          </ac:spMkLst>
        </pc:spChg>
        <pc:spChg chg="add mod">
          <ac:chgData name="José Duarte da Rocha Santos" userId="7ba73717-3b97-4ba8-9d16-3c9c2d510606" providerId="ADAL" clId="{5677CB53-BF70-46B3-86DF-5E81D7B543A5}" dt="2023-12-17T17:14:06.258" v="219" actId="14100"/>
          <ac:spMkLst>
            <pc:docMk/>
            <pc:sldMk cId="0" sldId="272"/>
            <ac:spMk id="4" creationId="{072B5C0B-7D89-4A60-786A-57880D8B0016}"/>
          </ac:spMkLst>
        </pc:spChg>
        <pc:spChg chg="add del mod">
          <ac:chgData name="José Duarte da Rocha Santos" userId="7ba73717-3b97-4ba8-9d16-3c9c2d510606" providerId="ADAL" clId="{5677CB53-BF70-46B3-86DF-5E81D7B543A5}" dt="2023-12-17T17:13:40.960" v="167" actId="478"/>
          <ac:spMkLst>
            <pc:docMk/>
            <pc:sldMk cId="0" sldId="272"/>
            <ac:spMk id="6" creationId="{CDCC72EE-16CA-540D-1CA1-F7573C6A6D6E}"/>
          </ac:spMkLst>
        </pc:spChg>
        <pc:spChg chg="del mod">
          <ac:chgData name="José Duarte da Rocha Santos" userId="7ba73717-3b97-4ba8-9d16-3c9c2d510606" providerId="ADAL" clId="{5677CB53-BF70-46B3-86DF-5E81D7B543A5}" dt="2023-12-17T17:13:34.672" v="166" actId="21"/>
          <ac:spMkLst>
            <pc:docMk/>
            <pc:sldMk cId="0" sldId="272"/>
            <ac:spMk id="275" creationId="{00000000-0000-0000-0000-000000000000}"/>
          </ac:spMkLst>
        </pc:spChg>
        <pc:spChg chg="mod">
          <ac:chgData name="José Duarte da Rocha Santos" userId="7ba73717-3b97-4ba8-9d16-3c9c2d510606" providerId="ADAL" clId="{5677CB53-BF70-46B3-86DF-5E81D7B543A5}" dt="2023-12-17T18:46:16.138" v="379" actId="20577"/>
          <ac:spMkLst>
            <pc:docMk/>
            <pc:sldMk cId="0" sldId="272"/>
            <ac:spMk id="276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5677CB53-BF70-46B3-86DF-5E81D7B543A5}" dt="2023-12-17T17:14:23.595" v="221" actId="20577"/>
        <pc:sldMkLst>
          <pc:docMk/>
          <pc:sldMk cId="0" sldId="274"/>
        </pc:sldMkLst>
        <pc:spChg chg="mod">
          <ac:chgData name="José Duarte da Rocha Santos" userId="7ba73717-3b97-4ba8-9d16-3c9c2d510606" providerId="ADAL" clId="{5677CB53-BF70-46B3-86DF-5E81D7B543A5}" dt="2023-12-17T17:14:19.469" v="220" actId="255"/>
          <ac:spMkLst>
            <pc:docMk/>
            <pc:sldMk cId="0" sldId="274"/>
            <ac:spMk id="288" creationId="{00000000-0000-0000-0000-000000000000}"/>
          </ac:spMkLst>
        </pc:spChg>
        <pc:spChg chg="mod">
          <ac:chgData name="José Duarte da Rocha Santos" userId="7ba73717-3b97-4ba8-9d16-3c9c2d510606" providerId="ADAL" clId="{5677CB53-BF70-46B3-86DF-5E81D7B543A5}" dt="2023-12-17T17:14:23.595" v="221" actId="20577"/>
          <ac:spMkLst>
            <pc:docMk/>
            <pc:sldMk cId="0" sldId="274"/>
            <ac:spMk id="289" creationId="{00000000-0000-0000-0000-000000000000}"/>
          </ac:spMkLst>
        </pc:spChg>
      </pc:sldChg>
      <pc:sldChg chg="addSp delSp modSp mod modNotesTx">
        <pc:chgData name="José Duarte da Rocha Santos" userId="7ba73717-3b97-4ba8-9d16-3c9c2d510606" providerId="ADAL" clId="{5677CB53-BF70-46B3-86DF-5E81D7B543A5}" dt="2023-12-17T18:52:58.649" v="422" actId="313"/>
        <pc:sldMkLst>
          <pc:docMk/>
          <pc:sldMk cId="0" sldId="276"/>
        </pc:sldMkLst>
        <pc:spChg chg="add del mod">
          <ac:chgData name="José Duarte da Rocha Santos" userId="7ba73717-3b97-4ba8-9d16-3c9c2d510606" providerId="ADAL" clId="{5677CB53-BF70-46B3-86DF-5E81D7B543A5}" dt="2023-12-17T17:14:36.421" v="225" actId="478"/>
          <ac:spMkLst>
            <pc:docMk/>
            <pc:sldMk cId="0" sldId="276"/>
            <ac:spMk id="3" creationId="{872DD0FB-8677-BF95-E148-C97AC83BA74E}"/>
          </ac:spMkLst>
        </pc:spChg>
        <pc:spChg chg="add del mod">
          <ac:chgData name="José Duarte da Rocha Santos" userId="7ba73717-3b97-4ba8-9d16-3c9c2d510606" providerId="ADAL" clId="{5677CB53-BF70-46B3-86DF-5E81D7B543A5}" dt="2023-12-17T17:14:38.770" v="227" actId="478"/>
          <ac:spMkLst>
            <pc:docMk/>
            <pc:sldMk cId="0" sldId="276"/>
            <ac:spMk id="4" creationId="{DFBD2B5E-BAB1-4307-848A-A7ED5B9131C8}"/>
          </ac:spMkLst>
        </pc:spChg>
        <pc:spChg chg="add del mod">
          <ac:chgData name="José Duarte da Rocha Santos" userId="7ba73717-3b97-4ba8-9d16-3c9c2d510606" providerId="ADAL" clId="{5677CB53-BF70-46B3-86DF-5E81D7B543A5}" dt="2023-12-17T17:14:41.066" v="228" actId="478"/>
          <ac:spMkLst>
            <pc:docMk/>
            <pc:sldMk cId="0" sldId="276"/>
            <ac:spMk id="6" creationId="{E1C85762-3D54-7FCC-9D52-787307B45CF2}"/>
          </ac:spMkLst>
        </pc:spChg>
        <pc:spChg chg="add mod">
          <ac:chgData name="José Duarte da Rocha Santos" userId="7ba73717-3b97-4ba8-9d16-3c9c2d510606" providerId="ADAL" clId="{5677CB53-BF70-46B3-86DF-5E81D7B543A5}" dt="2023-12-17T17:15:00.908" v="257" actId="20577"/>
          <ac:spMkLst>
            <pc:docMk/>
            <pc:sldMk cId="0" sldId="276"/>
            <ac:spMk id="7" creationId="{08F52BF7-BBAC-655A-661F-1B68CD95350F}"/>
          </ac:spMkLst>
        </pc:spChg>
        <pc:spChg chg="del mod">
          <ac:chgData name="José Duarte da Rocha Santos" userId="7ba73717-3b97-4ba8-9d16-3c9c2d510606" providerId="ADAL" clId="{5677CB53-BF70-46B3-86DF-5E81D7B543A5}" dt="2023-12-17T17:14:29.267" v="223" actId="478"/>
          <ac:spMkLst>
            <pc:docMk/>
            <pc:sldMk cId="0" sldId="276"/>
            <ac:spMk id="300" creationId="{00000000-0000-0000-0000-000000000000}"/>
          </ac:spMkLst>
        </pc:spChg>
        <pc:spChg chg="del">
          <ac:chgData name="José Duarte da Rocha Santos" userId="7ba73717-3b97-4ba8-9d16-3c9c2d510606" providerId="ADAL" clId="{5677CB53-BF70-46B3-86DF-5E81D7B543A5}" dt="2023-12-17T17:14:32.970" v="224" actId="478"/>
          <ac:spMkLst>
            <pc:docMk/>
            <pc:sldMk cId="0" sldId="276"/>
            <ac:spMk id="302" creationId="{00000000-0000-0000-0000-000000000000}"/>
          </ac:spMkLst>
        </pc:spChg>
      </pc:sldChg>
      <pc:sldChg chg="addSp delSp modSp mod modNotesTx">
        <pc:chgData name="José Duarte da Rocha Santos" userId="7ba73717-3b97-4ba8-9d16-3c9c2d510606" providerId="ADAL" clId="{5677CB53-BF70-46B3-86DF-5E81D7B543A5}" dt="2023-12-17T18:53:01.064" v="424" actId="313"/>
        <pc:sldMkLst>
          <pc:docMk/>
          <pc:sldMk cId="0" sldId="277"/>
        </pc:sldMkLst>
        <pc:spChg chg="add del mod">
          <ac:chgData name="José Duarte da Rocha Santos" userId="7ba73717-3b97-4ba8-9d16-3c9c2d510606" providerId="ADAL" clId="{5677CB53-BF70-46B3-86DF-5E81D7B543A5}" dt="2023-12-17T17:15:14.159" v="260" actId="478"/>
          <ac:spMkLst>
            <pc:docMk/>
            <pc:sldMk cId="0" sldId="277"/>
            <ac:spMk id="3" creationId="{A3F90E5B-7A87-CA96-EDE5-1909C1D37F43}"/>
          </ac:spMkLst>
        </pc:spChg>
        <pc:spChg chg="add mod">
          <ac:chgData name="José Duarte da Rocha Santos" userId="7ba73717-3b97-4ba8-9d16-3c9c2d510606" providerId="ADAL" clId="{5677CB53-BF70-46B3-86DF-5E81D7B543A5}" dt="2023-12-17T17:15:15.096" v="261"/>
          <ac:spMkLst>
            <pc:docMk/>
            <pc:sldMk cId="0" sldId="277"/>
            <ac:spMk id="4" creationId="{39C66E0A-CBFC-7676-AA72-59414C9281ED}"/>
          </ac:spMkLst>
        </pc:spChg>
        <pc:spChg chg="del">
          <ac:chgData name="José Duarte da Rocha Santos" userId="7ba73717-3b97-4ba8-9d16-3c9c2d510606" providerId="ADAL" clId="{5677CB53-BF70-46B3-86DF-5E81D7B543A5}" dt="2023-12-17T17:15:09.833" v="258" actId="478"/>
          <ac:spMkLst>
            <pc:docMk/>
            <pc:sldMk cId="0" sldId="277"/>
            <ac:spMk id="310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5677CB53-BF70-46B3-86DF-5E81D7B543A5}" dt="2023-12-17T17:15:22.192" v="262" actId="255"/>
        <pc:sldMkLst>
          <pc:docMk/>
          <pc:sldMk cId="0" sldId="279"/>
        </pc:sldMkLst>
        <pc:spChg chg="mod">
          <ac:chgData name="José Duarte da Rocha Santos" userId="7ba73717-3b97-4ba8-9d16-3c9c2d510606" providerId="ADAL" clId="{5677CB53-BF70-46B3-86DF-5E81D7B543A5}" dt="2023-12-17T17:15:22.192" v="262" actId="255"/>
          <ac:spMkLst>
            <pc:docMk/>
            <pc:sldMk cId="0" sldId="279"/>
            <ac:spMk id="323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5677CB53-BF70-46B3-86DF-5E81D7B543A5}" dt="2023-12-17T18:39:08.567" v="285" actId="20577"/>
        <pc:sldMkLst>
          <pc:docMk/>
          <pc:sldMk cId="0" sldId="280"/>
        </pc:sldMkLst>
        <pc:spChg chg="mod">
          <ac:chgData name="José Duarte da Rocha Santos" userId="7ba73717-3b97-4ba8-9d16-3c9c2d510606" providerId="ADAL" clId="{5677CB53-BF70-46B3-86DF-5E81D7B543A5}" dt="2023-12-17T18:39:04.567" v="284" actId="20577"/>
          <ac:spMkLst>
            <pc:docMk/>
            <pc:sldMk cId="0" sldId="280"/>
            <ac:spMk id="329" creationId="{00000000-0000-0000-0000-000000000000}"/>
          </ac:spMkLst>
        </pc:spChg>
        <pc:spChg chg="mod">
          <ac:chgData name="José Duarte da Rocha Santos" userId="7ba73717-3b97-4ba8-9d16-3c9c2d510606" providerId="ADAL" clId="{5677CB53-BF70-46B3-86DF-5E81D7B543A5}" dt="2023-12-17T18:39:08.567" v="285" actId="20577"/>
          <ac:spMkLst>
            <pc:docMk/>
            <pc:sldMk cId="0" sldId="280"/>
            <ac:spMk id="330" creationId="{00000000-0000-0000-0000-000000000000}"/>
          </ac:spMkLst>
        </pc:spChg>
      </pc:sldChg>
      <pc:sldChg chg="addSp delSp modSp mod">
        <pc:chgData name="José Duarte da Rocha Santos" userId="7ba73717-3b97-4ba8-9d16-3c9c2d510606" providerId="ADAL" clId="{5677CB53-BF70-46B3-86DF-5E81D7B543A5}" dt="2023-12-17T17:15:48.247" v="271" actId="20577"/>
        <pc:sldMkLst>
          <pc:docMk/>
          <pc:sldMk cId="0" sldId="281"/>
        </pc:sldMkLst>
        <pc:spChg chg="add mod">
          <ac:chgData name="José Duarte da Rocha Santos" userId="7ba73717-3b97-4ba8-9d16-3c9c2d510606" providerId="ADAL" clId="{5677CB53-BF70-46B3-86DF-5E81D7B543A5}" dt="2023-12-17T17:15:43.480" v="270" actId="20577"/>
          <ac:spMkLst>
            <pc:docMk/>
            <pc:sldMk cId="0" sldId="281"/>
            <ac:spMk id="2" creationId="{06D3996D-513B-29D8-00AA-4374AA1352D9}"/>
          </ac:spMkLst>
        </pc:spChg>
        <pc:spChg chg="del mod">
          <ac:chgData name="José Duarte da Rocha Santos" userId="7ba73717-3b97-4ba8-9d16-3c9c2d510606" providerId="ADAL" clId="{5677CB53-BF70-46B3-86DF-5E81D7B543A5}" dt="2023-12-17T17:15:39.149" v="266" actId="478"/>
          <ac:spMkLst>
            <pc:docMk/>
            <pc:sldMk cId="0" sldId="281"/>
            <ac:spMk id="335" creationId="{00000000-0000-0000-0000-000000000000}"/>
          </ac:spMkLst>
        </pc:spChg>
        <pc:spChg chg="mod">
          <ac:chgData name="José Duarte da Rocha Santos" userId="7ba73717-3b97-4ba8-9d16-3c9c2d510606" providerId="ADAL" clId="{5677CB53-BF70-46B3-86DF-5E81D7B543A5}" dt="2023-12-17T17:15:48.247" v="271" actId="20577"/>
          <ac:spMkLst>
            <pc:docMk/>
            <pc:sldMk cId="0" sldId="281"/>
            <ac:spMk id="336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5677CB53-BF70-46B3-86DF-5E81D7B543A5}" dt="2023-12-17T17:15:59.183" v="273" actId="255"/>
        <pc:sldMkLst>
          <pc:docMk/>
          <pc:sldMk cId="0" sldId="283"/>
        </pc:sldMkLst>
        <pc:spChg chg="mod">
          <ac:chgData name="José Duarte da Rocha Santos" userId="7ba73717-3b97-4ba8-9d16-3c9c2d510606" providerId="ADAL" clId="{5677CB53-BF70-46B3-86DF-5E81D7B543A5}" dt="2023-12-17T17:15:54.814" v="272" actId="255"/>
          <ac:spMkLst>
            <pc:docMk/>
            <pc:sldMk cId="0" sldId="283"/>
            <ac:spMk id="346" creationId="{00000000-0000-0000-0000-000000000000}"/>
          </ac:spMkLst>
        </pc:spChg>
        <pc:spChg chg="mod">
          <ac:chgData name="José Duarte da Rocha Santos" userId="7ba73717-3b97-4ba8-9d16-3c9c2d510606" providerId="ADAL" clId="{5677CB53-BF70-46B3-86DF-5E81D7B543A5}" dt="2023-12-17T17:15:59.183" v="273" actId="255"/>
          <ac:spMkLst>
            <pc:docMk/>
            <pc:sldMk cId="0" sldId="283"/>
            <ac:spMk id="347" creationId="{00000000-0000-0000-0000-000000000000}"/>
          </ac:spMkLst>
        </pc:spChg>
      </pc:sldChg>
      <pc:sldChg chg="del">
        <pc:chgData name="José Duarte da Rocha Santos" userId="7ba73717-3b97-4ba8-9d16-3c9c2d510606" providerId="ADAL" clId="{5677CB53-BF70-46B3-86DF-5E81D7B543A5}" dt="2023-12-13T23:21:55.680" v="2" actId="47"/>
        <pc:sldMkLst>
          <pc:docMk/>
          <pc:sldMk cId="0" sldId="284"/>
        </pc:sldMkLst>
      </pc:sldChg>
      <pc:sldChg chg="add">
        <pc:chgData name="José Duarte da Rocha Santos" userId="7ba73717-3b97-4ba8-9d16-3c9c2d510606" providerId="ADAL" clId="{5677CB53-BF70-46B3-86DF-5E81D7B543A5}" dt="2023-12-13T23:21:51.572" v="0"/>
        <pc:sldMkLst>
          <pc:docMk/>
          <pc:sldMk cId="1479096809" sldId="309"/>
        </pc:sldMkLst>
      </pc:sldChg>
      <pc:sldChg chg="add del">
        <pc:chgData name="José Duarte da Rocha Santos" userId="7ba73717-3b97-4ba8-9d16-3c9c2d510606" providerId="ADAL" clId="{5677CB53-BF70-46B3-86DF-5E81D7B543A5}" dt="2023-12-17T17:10:21.487" v="93"/>
        <pc:sldMkLst>
          <pc:docMk/>
          <pc:sldMk cId="1087945456" sldId="310"/>
        </pc:sldMkLst>
      </pc:sldChg>
      <pc:sldChg chg="add del">
        <pc:chgData name="José Duarte da Rocha Santos" userId="7ba73717-3b97-4ba8-9d16-3c9c2d510606" providerId="ADAL" clId="{5677CB53-BF70-46B3-86DF-5E81D7B543A5}" dt="2023-12-17T17:10:25.359" v="95"/>
        <pc:sldMkLst>
          <pc:docMk/>
          <pc:sldMk cId="1704694533" sldId="310"/>
        </pc:sldMkLst>
      </pc:sldChg>
    </pc:docChg>
  </pc:docChgLst>
  <pc:docChgLst>
    <pc:chgData name="Paulo Alexandre Botelho Rodrigues Pires" userId="74481891-9d78-46ae-a047-a348f9b9be55" providerId="ADAL" clId="{498A102E-2241-41DD-AA3A-36D4A91355C9}"/>
    <pc:docChg chg="custSel modSld">
      <pc:chgData name="Paulo Alexandre Botelho Rodrigues Pires" userId="74481891-9d78-46ae-a047-a348f9b9be55" providerId="ADAL" clId="{498A102E-2241-41DD-AA3A-36D4A91355C9}" dt="2023-12-13T18:20:41.017" v="9" actId="27636"/>
      <pc:docMkLst>
        <pc:docMk/>
      </pc:docMkLst>
      <pc:sldChg chg="modSp mod">
        <pc:chgData name="Paulo Alexandre Botelho Rodrigues Pires" userId="74481891-9d78-46ae-a047-a348f9b9be55" providerId="ADAL" clId="{498A102E-2241-41DD-AA3A-36D4A91355C9}" dt="2023-12-13T18:11:51.042" v="1" actId="404"/>
        <pc:sldMkLst>
          <pc:docMk/>
          <pc:sldMk cId="0" sldId="264"/>
        </pc:sldMkLst>
        <pc:spChg chg="mod">
          <ac:chgData name="Paulo Alexandre Botelho Rodrigues Pires" userId="74481891-9d78-46ae-a047-a348f9b9be55" providerId="ADAL" clId="{498A102E-2241-41DD-AA3A-36D4A91355C9}" dt="2023-12-13T18:11:40.482" v="0" actId="404"/>
          <ac:spMkLst>
            <pc:docMk/>
            <pc:sldMk cId="0" sldId="264"/>
            <ac:spMk id="214" creationId="{00000000-0000-0000-0000-000000000000}"/>
          </ac:spMkLst>
        </pc:spChg>
        <pc:spChg chg="mod">
          <ac:chgData name="Paulo Alexandre Botelho Rodrigues Pires" userId="74481891-9d78-46ae-a047-a348f9b9be55" providerId="ADAL" clId="{498A102E-2241-41DD-AA3A-36D4A91355C9}" dt="2023-12-13T18:11:40.482" v="0" actId="404"/>
          <ac:spMkLst>
            <pc:docMk/>
            <pc:sldMk cId="0" sldId="264"/>
            <ac:spMk id="216" creationId="{00000000-0000-0000-0000-000000000000}"/>
          </ac:spMkLst>
        </pc:spChg>
        <pc:spChg chg="mod">
          <ac:chgData name="Paulo Alexandre Botelho Rodrigues Pires" userId="74481891-9d78-46ae-a047-a348f9b9be55" providerId="ADAL" clId="{498A102E-2241-41DD-AA3A-36D4A91355C9}" dt="2023-12-13T18:11:51.042" v="1" actId="404"/>
          <ac:spMkLst>
            <pc:docMk/>
            <pc:sldMk cId="0" sldId="264"/>
            <ac:spMk id="218" creationId="{00000000-0000-0000-0000-000000000000}"/>
          </ac:spMkLst>
        </pc:spChg>
      </pc:sldChg>
      <pc:sldChg chg="modSp mod">
        <pc:chgData name="Paulo Alexandre Botelho Rodrigues Pires" userId="74481891-9d78-46ae-a047-a348f9b9be55" providerId="ADAL" clId="{498A102E-2241-41DD-AA3A-36D4A91355C9}" dt="2023-12-13T18:19:24.019" v="2" actId="1076"/>
        <pc:sldMkLst>
          <pc:docMk/>
          <pc:sldMk cId="0" sldId="267"/>
        </pc:sldMkLst>
        <pc:spChg chg="mod">
          <ac:chgData name="Paulo Alexandre Botelho Rodrigues Pires" userId="74481891-9d78-46ae-a047-a348f9b9be55" providerId="ADAL" clId="{498A102E-2241-41DD-AA3A-36D4A91355C9}" dt="2023-12-13T18:19:24.019" v="2" actId="1076"/>
          <ac:spMkLst>
            <pc:docMk/>
            <pc:sldMk cId="0" sldId="267"/>
            <ac:spMk id="240" creationId="{00000000-0000-0000-0000-000000000000}"/>
          </ac:spMkLst>
        </pc:spChg>
      </pc:sldChg>
      <pc:sldChg chg="modSp mod">
        <pc:chgData name="Paulo Alexandre Botelho Rodrigues Pires" userId="74481891-9d78-46ae-a047-a348f9b9be55" providerId="ADAL" clId="{498A102E-2241-41DD-AA3A-36D4A91355C9}" dt="2023-12-13T18:19:56.289" v="4" actId="1076"/>
        <pc:sldMkLst>
          <pc:docMk/>
          <pc:sldMk cId="0" sldId="272"/>
        </pc:sldMkLst>
        <pc:spChg chg="mod">
          <ac:chgData name="Paulo Alexandre Botelho Rodrigues Pires" userId="74481891-9d78-46ae-a047-a348f9b9be55" providerId="ADAL" clId="{498A102E-2241-41DD-AA3A-36D4A91355C9}" dt="2023-12-13T18:19:56.289" v="4" actId="1076"/>
          <ac:spMkLst>
            <pc:docMk/>
            <pc:sldMk cId="0" sldId="272"/>
            <ac:spMk id="275" creationId="{00000000-0000-0000-0000-000000000000}"/>
          </ac:spMkLst>
        </pc:spChg>
      </pc:sldChg>
      <pc:sldChg chg="modSp mod">
        <pc:chgData name="Paulo Alexandre Botelho Rodrigues Pires" userId="74481891-9d78-46ae-a047-a348f9b9be55" providerId="ADAL" clId="{498A102E-2241-41DD-AA3A-36D4A91355C9}" dt="2023-12-13T18:20:25.625" v="5" actId="12"/>
        <pc:sldMkLst>
          <pc:docMk/>
          <pc:sldMk cId="0" sldId="280"/>
        </pc:sldMkLst>
        <pc:spChg chg="mod">
          <ac:chgData name="Paulo Alexandre Botelho Rodrigues Pires" userId="74481891-9d78-46ae-a047-a348f9b9be55" providerId="ADAL" clId="{498A102E-2241-41DD-AA3A-36D4A91355C9}" dt="2023-12-13T18:20:25.625" v="5" actId="12"/>
          <ac:spMkLst>
            <pc:docMk/>
            <pc:sldMk cId="0" sldId="280"/>
            <ac:spMk id="330" creationId="{00000000-0000-0000-0000-000000000000}"/>
          </ac:spMkLst>
        </pc:spChg>
      </pc:sldChg>
      <pc:sldChg chg="modSp mod">
        <pc:chgData name="Paulo Alexandre Botelho Rodrigues Pires" userId="74481891-9d78-46ae-a047-a348f9b9be55" providerId="ADAL" clId="{498A102E-2241-41DD-AA3A-36D4A91355C9}" dt="2023-12-13T18:20:30.831" v="7" actId="12"/>
        <pc:sldMkLst>
          <pc:docMk/>
          <pc:sldMk cId="0" sldId="281"/>
        </pc:sldMkLst>
        <pc:spChg chg="mod">
          <ac:chgData name="Paulo Alexandre Botelho Rodrigues Pires" userId="74481891-9d78-46ae-a047-a348f9b9be55" providerId="ADAL" clId="{498A102E-2241-41DD-AA3A-36D4A91355C9}" dt="2023-12-13T18:20:30.831" v="7" actId="12"/>
          <ac:spMkLst>
            <pc:docMk/>
            <pc:sldMk cId="0" sldId="281"/>
            <ac:spMk id="336" creationId="{00000000-0000-0000-0000-000000000000}"/>
          </ac:spMkLst>
        </pc:spChg>
      </pc:sldChg>
      <pc:sldChg chg="modSp mod">
        <pc:chgData name="Paulo Alexandre Botelho Rodrigues Pires" userId="74481891-9d78-46ae-a047-a348f9b9be55" providerId="ADAL" clId="{498A102E-2241-41DD-AA3A-36D4A91355C9}" dt="2023-12-13T18:20:41.017" v="9" actId="27636"/>
        <pc:sldMkLst>
          <pc:docMk/>
          <pc:sldMk cId="0" sldId="284"/>
        </pc:sldMkLst>
        <pc:spChg chg="mod">
          <ac:chgData name="Paulo Alexandre Botelho Rodrigues Pires" userId="74481891-9d78-46ae-a047-a348f9b9be55" providerId="ADAL" clId="{498A102E-2241-41DD-AA3A-36D4A91355C9}" dt="2023-12-13T18:20:41.017" v="9" actId="27636"/>
          <ac:spMkLst>
            <pc:docMk/>
            <pc:sldMk cId="0" sldId="284"/>
            <ac:spMk id="353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2" name="Google Shape;142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8" name="Google Shape;148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55" name="Google Shape;155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63" name="Google Shape;16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2" name="Google Shape;172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7" name="Google Shape;177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2" name="Google Shape;182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Um </a:t>
            </a:r>
            <a:r>
              <a:rPr lang="en-US" dirty="0" err="1"/>
              <a:t>funil</a:t>
            </a:r>
            <a:r>
              <a:rPr lang="en-US" dirty="0"/>
              <a:t> de </a:t>
            </a:r>
            <a:r>
              <a:rPr lang="en-US" dirty="0" err="1"/>
              <a:t>vendas</a:t>
            </a:r>
            <a:r>
              <a:rPr lang="en-US" dirty="0"/>
              <a:t> é um </a:t>
            </a:r>
            <a:r>
              <a:rPr lang="en-US" dirty="0" err="1"/>
              <a:t>componente</a:t>
            </a:r>
            <a:r>
              <a:rPr lang="en-US" dirty="0"/>
              <a:t> crucial do marketing digital que </a:t>
            </a:r>
            <a:r>
              <a:rPr lang="en-US" dirty="0" err="1"/>
              <a:t>descreve</a:t>
            </a:r>
            <a:r>
              <a:rPr lang="en-US" dirty="0"/>
              <a:t> as </a:t>
            </a:r>
            <a:r>
              <a:rPr lang="en-US" dirty="0" err="1"/>
              <a:t>várias</a:t>
            </a:r>
            <a:r>
              <a:rPr lang="en-US" dirty="0"/>
              <a:t> </a:t>
            </a:r>
            <a:r>
              <a:rPr lang="en-US" dirty="0" err="1"/>
              <a:t>fases</a:t>
            </a:r>
            <a:r>
              <a:rPr lang="en-US" dirty="0"/>
              <a:t> do </a:t>
            </a:r>
            <a:r>
              <a:rPr lang="en-US" dirty="0" err="1"/>
              <a:t>percurso</a:t>
            </a:r>
            <a:r>
              <a:rPr lang="en-US" dirty="0"/>
              <a:t> de um </a:t>
            </a:r>
            <a:r>
              <a:rPr lang="en-US" dirty="0" err="1"/>
              <a:t>cliente</a:t>
            </a:r>
            <a:r>
              <a:rPr lang="en-US" dirty="0"/>
              <a:t>, </a:t>
            </a:r>
            <a:r>
              <a:rPr lang="en-US" dirty="0" err="1"/>
              <a:t>desde</a:t>
            </a:r>
            <a:r>
              <a:rPr lang="en-US" dirty="0"/>
              <a:t> o </a:t>
            </a:r>
            <a:r>
              <a:rPr lang="en-US" dirty="0" err="1"/>
              <a:t>conhecimento</a:t>
            </a:r>
            <a:r>
              <a:rPr lang="en-US" dirty="0"/>
              <a:t> </a:t>
            </a:r>
            <a:r>
              <a:rPr lang="en-US" dirty="0" err="1"/>
              <a:t>inicial</a:t>
            </a:r>
            <a:r>
              <a:rPr lang="en-US" dirty="0"/>
              <a:t> de um </a:t>
            </a:r>
            <a:r>
              <a:rPr lang="en-US" dirty="0" err="1"/>
              <a:t>produto</a:t>
            </a:r>
            <a:r>
              <a:rPr lang="en-US" dirty="0"/>
              <a:t> </a:t>
            </a:r>
            <a:r>
              <a:rPr lang="en-US" dirty="0" err="1"/>
              <a:t>ou</a:t>
            </a:r>
            <a:r>
              <a:rPr lang="en-US" dirty="0"/>
              <a:t> </a:t>
            </a:r>
            <a:r>
              <a:rPr lang="en-US" dirty="0" err="1"/>
              <a:t>serviço</a:t>
            </a:r>
            <a:r>
              <a:rPr lang="en-US" dirty="0"/>
              <a:t> </a:t>
            </a:r>
            <a:r>
              <a:rPr lang="en-US" dirty="0" err="1"/>
              <a:t>até</a:t>
            </a:r>
            <a:r>
              <a:rPr lang="en-US" dirty="0"/>
              <a:t> à </a:t>
            </a:r>
            <a:r>
              <a:rPr lang="en-US" dirty="0" err="1"/>
              <a:t>venda</a:t>
            </a:r>
            <a:r>
              <a:rPr lang="en-US" dirty="0"/>
              <a:t> final. É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representação</a:t>
            </a:r>
            <a:r>
              <a:rPr lang="en-US" dirty="0"/>
              <a:t> visual dos </a:t>
            </a:r>
            <a:r>
              <a:rPr lang="en-US" dirty="0" err="1"/>
              <a:t>passos</a:t>
            </a:r>
            <a:r>
              <a:rPr lang="en-US" dirty="0"/>
              <a:t> que um </a:t>
            </a:r>
            <a:r>
              <a:rPr lang="en-US" dirty="0" err="1"/>
              <a:t>cliente</a:t>
            </a:r>
            <a:r>
              <a:rPr lang="en-US" dirty="0"/>
              <a:t> </a:t>
            </a:r>
            <a:r>
              <a:rPr lang="en-US" dirty="0" err="1"/>
              <a:t>dá</a:t>
            </a:r>
            <a:r>
              <a:rPr lang="en-US" dirty="0"/>
              <a:t> antes de </a:t>
            </a:r>
            <a:r>
              <a:rPr lang="en-US" dirty="0" err="1"/>
              <a:t>efetuar</a:t>
            </a:r>
            <a:r>
              <a:rPr lang="en-US" dirty="0"/>
              <a:t>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compra</a:t>
            </a:r>
            <a:r>
              <a:rPr lang="en-US" dirty="0"/>
              <a:t> e </a:t>
            </a:r>
            <a:r>
              <a:rPr lang="en-US" dirty="0" err="1"/>
              <a:t>fornece</a:t>
            </a:r>
            <a:r>
              <a:rPr lang="en-US" dirty="0"/>
              <a:t>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estrutura</a:t>
            </a:r>
            <a:r>
              <a:rPr lang="en-US" dirty="0"/>
              <a:t> para </a:t>
            </a:r>
            <a:r>
              <a:rPr lang="en-US" dirty="0" err="1"/>
              <a:t>compreender</a:t>
            </a:r>
            <a:r>
              <a:rPr lang="en-US" dirty="0"/>
              <a:t> </a:t>
            </a:r>
            <a:r>
              <a:rPr lang="en-US" dirty="0" err="1"/>
              <a:t>como</a:t>
            </a:r>
            <a:r>
              <a:rPr lang="en-US" dirty="0"/>
              <a:t> </a:t>
            </a:r>
            <a:r>
              <a:rPr lang="en-US" dirty="0" err="1"/>
              <a:t>otimizar</a:t>
            </a:r>
            <a:r>
              <a:rPr lang="en-US" dirty="0"/>
              <a:t> a </a:t>
            </a:r>
            <a:r>
              <a:rPr lang="en-US" dirty="0" err="1"/>
              <a:t>experiência</a:t>
            </a:r>
            <a:r>
              <a:rPr lang="en-US" dirty="0"/>
              <a:t> do </a:t>
            </a:r>
            <a:r>
              <a:rPr lang="en-US" dirty="0" err="1"/>
              <a:t>cliente</a:t>
            </a:r>
            <a:r>
              <a:rPr lang="en-US" dirty="0"/>
              <a:t> e </a:t>
            </a:r>
            <a:r>
              <a:rPr lang="en-US" dirty="0" err="1"/>
              <a:t>aumentar</a:t>
            </a:r>
            <a:r>
              <a:rPr lang="en-US" dirty="0"/>
              <a:t> as </a:t>
            </a:r>
            <a:r>
              <a:rPr lang="en-US" dirty="0" err="1"/>
              <a:t>conversões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O </a:t>
            </a:r>
            <a:r>
              <a:rPr lang="en-US" dirty="0" err="1"/>
              <a:t>funil</a:t>
            </a:r>
            <a:r>
              <a:rPr lang="en-US" dirty="0"/>
              <a:t> de </a:t>
            </a:r>
            <a:r>
              <a:rPr lang="en-US" dirty="0" err="1"/>
              <a:t>vendas</a:t>
            </a:r>
            <a:r>
              <a:rPr lang="en-US" dirty="0"/>
              <a:t> </a:t>
            </a:r>
            <a:r>
              <a:rPr lang="en-US" dirty="0" err="1"/>
              <a:t>típico</a:t>
            </a:r>
            <a:r>
              <a:rPr lang="en-US" dirty="0"/>
              <a:t> é </a:t>
            </a:r>
            <a:r>
              <a:rPr lang="en-US" dirty="0" err="1"/>
              <a:t>composto</a:t>
            </a:r>
            <a:r>
              <a:rPr lang="en-US" dirty="0"/>
              <a:t> </a:t>
            </a:r>
            <a:r>
              <a:rPr lang="en-US" dirty="0" err="1"/>
              <a:t>por</a:t>
            </a:r>
            <a:r>
              <a:rPr lang="en-US" dirty="0"/>
              <a:t> </a:t>
            </a:r>
            <a:r>
              <a:rPr lang="en-US" dirty="0" err="1"/>
              <a:t>quatro</a:t>
            </a:r>
            <a:r>
              <a:rPr lang="en-US" dirty="0"/>
              <a:t> </a:t>
            </a:r>
            <a:r>
              <a:rPr lang="en-US" dirty="0" err="1"/>
              <a:t>fases</a:t>
            </a:r>
            <a:r>
              <a:rPr lang="en-US" dirty="0"/>
              <a:t>: </a:t>
            </a:r>
            <a:r>
              <a:rPr lang="en-US" dirty="0" err="1"/>
              <a:t>Consciência</a:t>
            </a:r>
            <a:r>
              <a:rPr lang="en-US" dirty="0"/>
              <a:t>, Interesse, </a:t>
            </a:r>
            <a:r>
              <a:rPr lang="en-US" dirty="0" err="1"/>
              <a:t>Desejo</a:t>
            </a:r>
            <a:r>
              <a:rPr lang="en-US" dirty="0"/>
              <a:t> e </a:t>
            </a:r>
            <a:r>
              <a:rPr lang="en-US" dirty="0" err="1"/>
              <a:t>Ação</a:t>
            </a:r>
            <a:r>
              <a:rPr lang="en-US" dirty="0"/>
              <a:t> (AIDA). A </a:t>
            </a:r>
            <a:r>
              <a:rPr lang="en-US" dirty="0" err="1"/>
              <a:t>fase</a:t>
            </a:r>
            <a:r>
              <a:rPr lang="en-US" dirty="0"/>
              <a:t> de </a:t>
            </a:r>
            <a:r>
              <a:rPr lang="en-US" dirty="0" err="1"/>
              <a:t>consciencialização</a:t>
            </a:r>
            <a:r>
              <a:rPr lang="en-US" dirty="0"/>
              <a:t> é </a:t>
            </a:r>
            <a:r>
              <a:rPr lang="en-US" dirty="0" err="1"/>
              <a:t>aquela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 que um </a:t>
            </a:r>
            <a:r>
              <a:rPr lang="en-US" dirty="0" err="1"/>
              <a:t>cliente</a:t>
            </a:r>
            <a:r>
              <a:rPr lang="en-US" dirty="0"/>
              <a:t> </a:t>
            </a:r>
            <a:r>
              <a:rPr lang="en-US" dirty="0" err="1"/>
              <a:t>toma</a:t>
            </a:r>
            <a:r>
              <a:rPr lang="en-US" dirty="0"/>
              <a:t> </a:t>
            </a:r>
            <a:r>
              <a:rPr lang="en-US" dirty="0" err="1"/>
              <a:t>conhecimento</a:t>
            </a:r>
            <a:r>
              <a:rPr lang="en-US" dirty="0"/>
              <a:t> de um </a:t>
            </a:r>
            <a:r>
              <a:rPr lang="en-US" dirty="0" err="1"/>
              <a:t>produto</a:t>
            </a:r>
            <a:r>
              <a:rPr lang="en-US" dirty="0"/>
              <a:t> </a:t>
            </a:r>
            <a:r>
              <a:rPr lang="en-US" dirty="0" err="1"/>
              <a:t>ou</a:t>
            </a:r>
            <a:r>
              <a:rPr lang="en-US" dirty="0"/>
              <a:t> </a:t>
            </a:r>
            <a:r>
              <a:rPr lang="en-US" dirty="0" err="1"/>
              <a:t>serviço</a:t>
            </a:r>
            <a:r>
              <a:rPr lang="en-US" dirty="0"/>
              <a:t> pela </a:t>
            </a:r>
            <a:r>
              <a:rPr lang="en-US" dirty="0" err="1"/>
              <a:t>primeira</a:t>
            </a:r>
            <a:r>
              <a:rPr lang="en-US" dirty="0"/>
              <a:t> </a:t>
            </a:r>
            <a:r>
              <a:rPr lang="en-US" dirty="0" err="1"/>
              <a:t>vez</a:t>
            </a:r>
            <a:r>
              <a:rPr lang="en-US" dirty="0"/>
              <a:t>, </a:t>
            </a:r>
            <a:r>
              <a:rPr lang="en-US" dirty="0" err="1"/>
              <a:t>normalmente</a:t>
            </a:r>
            <a:r>
              <a:rPr lang="en-US" dirty="0"/>
              <a:t> </a:t>
            </a:r>
            <a:r>
              <a:rPr lang="en-US" dirty="0" err="1"/>
              <a:t>através</a:t>
            </a:r>
            <a:r>
              <a:rPr lang="en-US" dirty="0"/>
              <a:t> de </a:t>
            </a:r>
            <a:r>
              <a:rPr lang="en-US" dirty="0" err="1"/>
              <a:t>campanhas</a:t>
            </a:r>
            <a:r>
              <a:rPr lang="en-US" dirty="0"/>
              <a:t> de </a:t>
            </a:r>
            <a:r>
              <a:rPr lang="en-US" dirty="0" err="1"/>
              <a:t>publicidade</a:t>
            </a:r>
            <a:r>
              <a:rPr lang="en-US" dirty="0"/>
              <a:t> </a:t>
            </a:r>
            <a:r>
              <a:rPr lang="en-US" dirty="0" err="1"/>
              <a:t>ou</a:t>
            </a:r>
            <a:r>
              <a:rPr lang="en-US" dirty="0"/>
              <a:t> de marketing. A </a:t>
            </a:r>
            <a:r>
              <a:rPr lang="en-US" dirty="0" err="1"/>
              <a:t>fase</a:t>
            </a:r>
            <a:r>
              <a:rPr lang="en-US" dirty="0"/>
              <a:t> de Interesse é </a:t>
            </a:r>
            <a:r>
              <a:rPr lang="en-US" dirty="0" err="1"/>
              <a:t>aquela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 que o </a:t>
            </a:r>
            <a:r>
              <a:rPr lang="en-US" dirty="0" err="1"/>
              <a:t>cliente</a:t>
            </a:r>
            <a:r>
              <a:rPr lang="en-US" dirty="0"/>
              <a:t> </a:t>
            </a:r>
            <a:r>
              <a:rPr lang="en-US" dirty="0" err="1"/>
              <a:t>começa</a:t>
            </a:r>
            <a:r>
              <a:rPr lang="en-US" dirty="0"/>
              <a:t> a </a:t>
            </a:r>
            <a:r>
              <a:rPr lang="en-US" dirty="0" err="1"/>
              <a:t>envolver</a:t>
            </a:r>
            <a:r>
              <a:rPr lang="en-US" dirty="0"/>
              <a:t>-se com o </a:t>
            </a:r>
            <a:r>
              <a:rPr lang="en-US" dirty="0" err="1"/>
              <a:t>produto</a:t>
            </a:r>
            <a:r>
              <a:rPr lang="en-US" dirty="0"/>
              <a:t> </a:t>
            </a:r>
            <a:r>
              <a:rPr lang="en-US" dirty="0" err="1"/>
              <a:t>ou</a:t>
            </a:r>
            <a:r>
              <a:rPr lang="en-US" dirty="0"/>
              <a:t> </a:t>
            </a:r>
            <a:r>
              <a:rPr lang="en-US" dirty="0" err="1"/>
              <a:t>serviço</a:t>
            </a:r>
            <a:r>
              <a:rPr lang="en-US" dirty="0"/>
              <a:t> e </a:t>
            </a:r>
            <a:r>
              <a:rPr lang="en-US" dirty="0" err="1"/>
              <a:t>começa</a:t>
            </a:r>
            <a:r>
              <a:rPr lang="en-US" dirty="0"/>
              <a:t> a </a:t>
            </a:r>
            <a:r>
              <a:rPr lang="en-US" dirty="0" err="1"/>
              <a:t>pesquisar</a:t>
            </a:r>
            <a:r>
              <a:rPr lang="en-US" dirty="0"/>
              <a:t> </a:t>
            </a:r>
            <a:r>
              <a:rPr lang="en-US" dirty="0" err="1"/>
              <a:t>mais</a:t>
            </a:r>
            <a:r>
              <a:rPr lang="en-US" dirty="0"/>
              <a:t> </a:t>
            </a:r>
            <a:r>
              <a:rPr lang="en-US" dirty="0" err="1"/>
              <a:t>sobre</a:t>
            </a:r>
            <a:r>
              <a:rPr lang="en-US" dirty="0"/>
              <a:t> </a:t>
            </a:r>
            <a:r>
              <a:rPr lang="en-US" dirty="0" err="1"/>
              <a:t>ele</a:t>
            </a:r>
            <a:r>
              <a:rPr lang="en-US" dirty="0"/>
              <a:t>. A </a:t>
            </a:r>
            <a:r>
              <a:rPr lang="en-US" dirty="0" err="1"/>
              <a:t>fase</a:t>
            </a:r>
            <a:r>
              <a:rPr lang="en-US" dirty="0"/>
              <a:t> do </a:t>
            </a:r>
            <a:r>
              <a:rPr lang="en-US" dirty="0" err="1"/>
              <a:t>Desejo</a:t>
            </a:r>
            <a:r>
              <a:rPr lang="en-US" dirty="0"/>
              <a:t> é </a:t>
            </a:r>
            <a:r>
              <a:rPr lang="en-US" dirty="0" err="1"/>
              <a:t>quando</a:t>
            </a:r>
            <a:r>
              <a:rPr lang="en-US" dirty="0"/>
              <a:t> o </a:t>
            </a:r>
            <a:r>
              <a:rPr lang="en-US" dirty="0" err="1"/>
              <a:t>cliente</a:t>
            </a:r>
            <a:r>
              <a:rPr lang="en-US" dirty="0"/>
              <a:t> </a:t>
            </a:r>
            <a:r>
              <a:rPr lang="en-US" dirty="0" err="1"/>
              <a:t>começa</a:t>
            </a:r>
            <a:r>
              <a:rPr lang="en-US" dirty="0"/>
              <a:t> a </a:t>
            </a:r>
            <a:r>
              <a:rPr lang="en-US" dirty="0" err="1"/>
              <a:t>sentir</a:t>
            </a:r>
            <a:r>
              <a:rPr lang="en-US" dirty="0"/>
              <a:t> </a:t>
            </a:r>
            <a:r>
              <a:rPr lang="en-US" dirty="0" err="1"/>
              <a:t>uma</a:t>
            </a:r>
            <a:r>
              <a:rPr lang="en-US" dirty="0"/>
              <a:t> forte </a:t>
            </a:r>
            <a:r>
              <a:rPr lang="en-US" dirty="0" err="1"/>
              <a:t>ligação</a:t>
            </a:r>
            <a:r>
              <a:rPr lang="en-US" dirty="0"/>
              <a:t> com o </a:t>
            </a:r>
            <a:r>
              <a:rPr lang="en-US" dirty="0" err="1"/>
              <a:t>produto</a:t>
            </a:r>
            <a:r>
              <a:rPr lang="en-US" dirty="0"/>
              <a:t> </a:t>
            </a:r>
            <a:r>
              <a:rPr lang="en-US" dirty="0" err="1"/>
              <a:t>ou</a:t>
            </a:r>
            <a:r>
              <a:rPr lang="en-US" dirty="0"/>
              <a:t> </a:t>
            </a:r>
            <a:r>
              <a:rPr lang="en-US" dirty="0" err="1"/>
              <a:t>serviço</a:t>
            </a:r>
            <a:r>
              <a:rPr lang="en-US" dirty="0"/>
              <a:t> e </a:t>
            </a:r>
            <a:r>
              <a:rPr lang="en-US" dirty="0" err="1"/>
              <a:t>começa</a:t>
            </a:r>
            <a:r>
              <a:rPr lang="en-US" dirty="0"/>
              <a:t> a </a:t>
            </a:r>
            <a:r>
              <a:rPr lang="en-US" dirty="0" err="1"/>
              <a:t>vê</a:t>
            </a:r>
            <a:r>
              <a:rPr lang="en-US" dirty="0"/>
              <a:t>-lo </a:t>
            </a:r>
            <a:r>
              <a:rPr lang="en-US" dirty="0" err="1"/>
              <a:t>como</a:t>
            </a:r>
            <a:r>
              <a:rPr lang="en-US" dirty="0"/>
              <a:t>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solução</a:t>
            </a:r>
            <a:r>
              <a:rPr lang="en-US" dirty="0"/>
              <a:t> para as </a:t>
            </a:r>
            <a:r>
              <a:rPr lang="en-US" dirty="0" err="1"/>
              <a:t>suas</a:t>
            </a:r>
            <a:r>
              <a:rPr lang="en-US" dirty="0"/>
              <a:t> </a:t>
            </a:r>
            <a:r>
              <a:rPr lang="en-US" dirty="0" err="1"/>
              <a:t>necessidades</a:t>
            </a:r>
            <a:r>
              <a:rPr lang="en-US" dirty="0"/>
              <a:t>. </a:t>
            </a:r>
            <a:r>
              <a:rPr lang="en-US" dirty="0" err="1"/>
              <a:t>Finalmente</a:t>
            </a:r>
            <a:r>
              <a:rPr lang="en-US" dirty="0"/>
              <a:t>, a </a:t>
            </a:r>
            <a:r>
              <a:rPr lang="en-US" dirty="0" err="1"/>
              <a:t>fase</a:t>
            </a:r>
            <a:r>
              <a:rPr lang="en-US" dirty="0"/>
              <a:t> de </a:t>
            </a:r>
            <a:r>
              <a:rPr lang="en-US" dirty="0" err="1"/>
              <a:t>Ação</a:t>
            </a:r>
            <a:r>
              <a:rPr lang="en-US" dirty="0"/>
              <a:t> é </a:t>
            </a:r>
            <a:r>
              <a:rPr lang="en-US" dirty="0" err="1"/>
              <a:t>quando</a:t>
            </a:r>
            <a:r>
              <a:rPr lang="en-US" dirty="0"/>
              <a:t> o </a:t>
            </a:r>
            <a:r>
              <a:rPr lang="en-US" dirty="0" err="1"/>
              <a:t>cliente</a:t>
            </a:r>
            <a:r>
              <a:rPr lang="en-US" dirty="0"/>
              <a:t> </a:t>
            </a:r>
            <a:r>
              <a:rPr lang="en-US" dirty="0" err="1"/>
              <a:t>faz</a:t>
            </a:r>
            <a:r>
              <a:rPr lang="en-US" dirty="0"/>
              <a:t>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compra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O </a:t>
            </a:r>
            <a:r>
              <a:rPr lang="en-US" dirty="0" err="1"/>
              <a:t>funil</a:t>
            </a:r>
            <a:r>
              <a:rPr lang="en-US" dirty="0"/>
              <a:t> de </a:t>
            </a:r>
            <a:r>
              <a:rPr lang="en-US" dirty="0" err="1"/>
              <a:t>vendas</a:t>
            </a:r>
            <a:r>
              <a:rPr lang="en-US" dirty="0"/>
              <a:t> é um </a:t>
            </a:r>
            <a:r>
              <a:rPr lang="en-US" dirty="0" err="1"/>
              <a:t>componente</a:t>
            </a:r>
            <a:r>
              <a:rPr lang="en-US" dirty="0"/>
              <a:t> </a:t>
            </a:r>
            <a:r>
              <a:rPr lang="en-US" dirty="0" err="1"/>
              <a:t>crítico</a:t>
            </a:r>
            <a:r>
              <a:rPr lang="en-US" dirty="0"/>
              <a:t> do marketing digital </a:t>
            </a:r>
            <a:r>
              <a:rPr lang="en-US" dirty="0" err="1"/>
              <a:t>porque</a:t>
            </a:r>
            <a:r>
              <a:rPr lang="en-US" dirty="0"/>
              <a:t> </a:t>
            </a:r>
            <a:r>
              <a:rPr lang="en-US" dirty="0" err="1"/>
              <a:t>ajuda</a:t>
            </a:r>
            <a:r>
              <a:rPr lang="en-US" dirty="0"/>
              <a:t> as </a:t>
            </a:r>
            <a:r>
              <a:rPr lang="en-US" dirty="0" err="1"/>
              <a:t>empresas</a:t>
            </a:r>
            <a:r>
              <a:rPr lang="en-US" dirty="0"/>
              <a:t> a </a:t>
            </a:r>
            <a:r>
              <a:rPr lang="en-US" dirty="0" err="1"/>
              <a:t>compreender</a:t>
            </a:r>
            <a:r>
              <a:rPr lang="en-US" dirty="0"/>
              <a:t> </a:t>
            </a:r>
            <a:r>
              <a:rPr lang="en-US" dirty="0" err="1"/>
              <a:t>como</a:t>
            </a:r>
            <a:r>
              <a:rPr lang="en-US" dirty="0"/>
              <a:t> </a:t>
            </a:r>
            <a:r>
              <a:rPr lang="en-US" dirty="0" err="1"/>
              <a:t>interagir</a:t>
            </a:r>
            <a:r>
              <a:rPr lang="en-US" dirty="0"/>
              <a:t> com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clientes</a:t>
            </a:r>
            <a:r>
              <a:rPr lang="en-US" dirty="0"/>
              <a:t> e </a:t>
            </a:r>
            <a:r>
              <a:rPr lang="en-US" dirty="0" err="1"/>
              <a:t>como</a:t>
            </a:r>
            <a:r>
              <a:rPr lang="en-US" dirty="0"/>
              <a:t> </a:t>
            </a:r>
            <a:r>
              <a:rPr lang="en-US" dirty="0" err="1"/>
              <a:t>otimizar</a:t>
            </a:r>
            <a:r>
              <a:rPr lang="en-US" dirty="0"/>
              <a:t> a </a:t>
            </a:r>
            <a:r>
              <a:rPr lang="en-US" dirty="0" err="1"/>
              <a:t>experiência</a:t>
            </a:r>
            <a:r>
              <a:rPr lang="en-US" dirty="0"/>
              <a:t> do </a:t>
            </a:r>
            <a:r>
              <a:rPr lang="en-US" dirty="0" err="1"/>
              <a:t>cliente</a:t>
            </a:r>
            <a:r>
              <a:rPr lang="en-US" dirty="0"/>
              <a:t> para </a:t>
            </a:r>
            <a:r>
              <a:rPr lang="en-US" dirty="0" err="1"/>
              <a:t>aumentar</a:t>
            </a:r>
            <a:r>
              <a:rPr lang="en-US" dirty="0"/>
              <a:t> as </a:t>
            </a:r>
            <a:r>
              <a:rPr lang="en-US" dirty="0" err="1"/>
              <a:t>conversões</a:t>
            </a:r>
            <a:r>
              <a:rPr lang="en-US" dirty="0"/>
              <a:t>. Ao </a:t>
            </a:r>
            <a:r>
              <a:rPr lang="en-US" dirty="0" err="1"/>
              <a:t>identificar</a:t>
            </a:r>
            <a:r>
              <a:rPr lang="en-US" dirty="0"/>
              <a:t> as </a:t>
            </a:r>
            <a:r>
              <a:rPr lang="en-US" dirty="0" err="1"/>
              <a:t>principais</a:t>
            </a:r>
            <a:r>
              <a:rPr lang="en-US" dirty="0"/>
              <a:t> </a:t>
            </a:r>
            <a:r>
              <a:rPr lang="en-US" dirty="0" err="1"/>
              <a:t>fases</a:t>
            </a:r>
            <a:r>
              <a:rPr lang="en-US" dirty="0"/>
              <a:t> do </a:t>
            </a:r>
            <a:r>
              <a:rPr lang="en-US" dirty="0" err="1"/>
              <a:t>funil</a:t>
            </a:r>
            <a:r>
              <a:rPr lang="en-US" dirty="0"/>
              <a:t> e </a:t>
            </a:r>
            <a:r>
              <a:rPr lang="en-US" dirty="0" err="1"/>
              <a:t>ao</a:t>
            </a:r>
            <a:r>
              <a:rPr lang="en-US" dirty="0"/>
              <a:t> </a:t>
            </a:r>
            <a:r>
              <a:rPr lang="en-US" dirty="0" err="1"/>
              <a:t>compreender</a:t>
            </a:r>
            <a:r>
              <a:rPr lang="en-US" dirty="0"/>
              <a:t> </a:t>
            </a:r>
            <a:r>
              <a:rPr lang="en-US" dirty="0" err="1"/>
              <a:t>como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clientes</a:t>
            </a:r>
            <a:r>
              <a:rPr lang="en-US" dirty="0"/>
              <a:t> se </a:t>
            </a:r>
            <a:r>
              <a:rPr lang="en-US" dirty="0" err="1"/>
              <a:t>movem</a:t>
            </a:r>
            <a:r>
              <a:rPr lang="en-US" dirty="0"/>
              <a:t> </a:t>
            </a:r>
            <a:r>
              <a:rPr lang="en-US" dirty="0" err="1"/>
              <a:t>através</a:t>
            </a:r>
            <a:r>
              <a:rPr lang="en-US" dirty="0"/>
              <a:t> dele, as </a:t>
            </a:r>
            <a:r>
              <a:rPr lang="en-US" dirty="0" err="1"/>
              <a:t>empresas</a:t>
            </a:r>
            <a:r>
              <a:rPr lang="en-US" dirty="0"/>
              <a:t> </a:t>
            </a:r>
            <a:r>
              <a:rPr lang="en-US" dirty="0" err="1"/>
              <a:t>podem</a:t>
            </a:r>
            <a:r>
              <a:rPr lang="en-US" dirty="0"/>
              <a:t> </a:t>
            </a:r>
            <a:r>
              <a:rPr lang="en-US" dirty="0" err="1"/>
              <a:t>desenvolver</a:t>
            </a:r>
            <a:r>
              <a:rPr lang="en-US" dirty="0"/>
              <a:t> </a:t>
            </a:r>
            <a:r>
              <a:rPr lang="en-US" dirty="0" err="1"/>
              <a:t>estratégias</a:t>
            </a:r>
            <a:r>
              <a:rPr lang="en-US" dirty="0"/>
              <a:t> que </a:t>
            </a:r>
            <a:r>
              <a:rPr lang="en-US" dirty="0" err="1"/>
              <a:t>visam</a:t>
            </a:r>
            <a:r>
              <a:rPr lang="en-US" dirty="0"/>
              <a:t> </a:t>
            </a:r>
            <a:r>
              <a:rPr lang="en-US" dirty="0" err="1"/>
              <a:t>segmentos</a:t>
            </a:r>
            <a:r>
              <a:rPr lang="en-US" dirty="0"/>
              <a:t> </a:t>
            </a:r>
            <a:r>
              <a:rPr lang="en-US" dirty="0" err="1"/>
              <a:t>específicos</a:t>
            </a:r>
            <a:r>
              <a:rPr lang="en-US" dirty="0"/>
              <a:t> de </a:t>
            </a:r>
            <a:r>
              <a:rPr lang="en-US" dirty="0" err="1"/>
              <a:t>clientes</a:t>
            </a:r>
            <a:r>
              <a:rPr lang="en-US" dirty="0"/>
              <a:t> e </a:t>
            </a:r>
            <a:r>
              <a:rPr lang="en-US" dirty="0" err="1"/>
              <a:t>proporcionar</a:t>
            </a:r>
            <a:r>
              <a:rPr lang="en-US" dirty="0"/>
              <a:t> </a:t>
            </a:r>
            <a:r>
              <a:rPr lang="en-US" dirty="0" err="1"/>
              <a:t>experiências</a:t>
            </a:r>
            <a:r>
              <a:rPr lang="en-US" dirty="0"/>
              <a:t> </a:t>
            </a:r>
            <a:r>
              <a:rPr lang="en-US" dirty="0" err="1"/>
              <a:t>personalizadas</a:t>
            </a:r>
            <a:r>
              <a:rPr lang="en-US" dirty="0"/>
              <a:t> que </a:t>
            </a:r>
            <a:r>
              <a:rPr lang="en-US" dirty="0" err="1"/>
              <a:t>são</a:t>
            </a:r>
            <a:r>
              <a:rPr lang="en-US" dirty="0"/>
              <a:t> </a:t>
            </a:r>
            <a:r>
              <a:rPr lang="en-US" dirty="0" err="1"/>
              <a:t>otimizadas</a:t>
            </a:r>
            <a:r>
              <a:rPr lang="en-US" dirty="0"/>
              <a:t> para a </a:t>
            </a:r>
            <a:r>
              <a:rPr lang="en-US" dirty="0" err="1"/>
              <a:t>conversão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Uma das </a:t>
            </a:r>
            <a:r>
              <a:rPr lang="en-US" dirty="0" err="1"/>
              <a:t>principais</a:t>
            </a:r>
            <a:r>
              <a:rPr lang="en-US" dirty="0"/>
              <a:t> </a:t>
            </a:r>
            <a:r>
              <a:rPr lang="en-US" dirty="0" err="1"/>
              <a:t>vantagens</a:t>
            </a:r>
            <a:r>
              <a:rPr lang="en-US" dirty="0"/>
              <a:t> de um </a:t>
            </a:r>
            <a:r>
              <a:rPr lang="en-US" dirty="0" err="1"/>
              <a:t>funil</a:t>
            </a:r>
            <a:r>
              <a:rPr lang="en-US" dirty="0"/>
              <a:t> de </a:t>
            </a:r>
            <a:r>
              <a:rPr lang="en-US" dirty="0" err="1"/>
              <a:t>vendas</a:t>
            </a:r>
            <a:r>
              <a:rPr lang="en-US" dirty="0"/>
              <a:t> é o facto de </a:t>
            </a:r>
            <a:r>
              <a:rPr lang="en-US" dirty="0" err="1"/>
              <a:t>ajudar</a:t>
            </a:r>
            <a:r>
              <a:rPr lang="en-US" dirty="0"/>
              <a:t> as </a:t>
            </a:r>
            <a:r>
              <a:rPr lang="en-US" dirty="0" err="1"/>
              <a:t>empresas</a:t>
            </a:r>
            <a:r>
              <a:rPr lang="en-US" dirty="0"/>
              <a:t> a </a:t>
            </a:r>
            <a:r>
              <a:rPr lang="en-US" dirty="0" err="1"/>
              <a:t>acompanhar</a:t>
            </a:r>
            <a:r>
              <a:rPr lang="en-US" dirty="0"/>
              <a:t> o </a:t>
            </a:r>
            <a:r>
              <a:rPr lang="en-US" dirty="0" err="1"/>
              <a:t>comportamento</a:t>
            </a:r>
            <a:r>
              <a:rPr lang="en-US" dirty="0"/>
              <a:t> dos </a:t>
            </a:r>
            <a:r>
              <a:rPr lang="en-US" dirty="0" err="1"/>
              <a:t>clientes</a:t>
            </a:r>
            <a:r>
              <a:rPr lang="en-US" dirty="0"/>
              <a:t> e a </a:t>
            </a:r>
            <a:r>
              <a:rPr lang="en-US" dirty="0" err="1"/>
              <a:t>identificar</a:t>
            </a:r>
            <a:r>
              <a:rPr lang="en-US" dirty="0"/>
              <a:t> </a:t>
            </a:r>
            <a:r>
              <a:rPr lang="en-US" dirty="0" err="1"/>
              <a:t>áreas</a:t>
            </a:r>
            <a:r>
              <a:rPr lang="en-US" dirty="0"/>
              <a:t> a </a:t>
            </a:r>
            <a:r>
              <a:rPr lang="en-US" dirty="0" err="1"/>
              <a:t>melhorar</a:t>
            </a:r>
            <a:r>
              <a:rPr lang="en-US" dirty="0"/>
              <a:t>. Ao </a:t>
            </a:r>
            <a:r>
              <a:rPr lang="en-US" dirty="0" err="1"/>
              <a:t>acompanhar</a:t>
            </a:r>
            <a:r>
              <a:rPr lang="en-US" dirty="0"/>
              <a:t> a forma </a:t>
            </a:r>
            <a:r>
              <a:rPr lang="en-US" dirty="0" err="1"/>
              <a:t>como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clientes</a:t>
            </a:r>
            <a:r>
              <a:rPr lang="en-US" dirty="0"/>
              <a:t> </a:t>
            </a:r>
            <a:r>
              <a:rPr lang="en-US" dirty="0" err="1"/>
              <a:t>percorrem</a:t>
            </a:r>
            <a:r>
              <a:rPr lang="en-US" dirty="0"/>
              <a:t> o </a:t>
            </a:r>
            <a:r>
              <a:rPr lang="en-US" dirty="0" err="1"/>
              <a:t>funil</a:t>
            </a:r>
            <a:r>
              <a:rPr lang="en-US" dirty="0"/>
              <a:t> e </a:t>
            </a:r>
            <a:r>
              <a:rPr lang="en-US" dirty="0" err="1"/>
              <a:t>compreender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seus</a:t>
            </a:r>
            <a:r>
              <a:rPr lang="en-US" dirty="0"/>
              <a:t> </a:t>
            </a:r>
            <a:r>
              <a:rPr lang="en-US" dirty="0" err="1"/>
              <a:t>comportamentos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 </a:t>
            </a:r>
            <a:r>
              <a:rPr lang="en-US" dirty="0" err="1"/>
              <a:t>cada</a:t>
            </a:r>
            <a:r>
              <a:rPr lang="en-US" dirty="0"/>
              <a:t> </a:t>
            </a:r>
            <a:r>
              <a:rPr lang="en-US" dirty="0" err="1"/>
              <a:t>fase</a:t>
            </a:r>
            <a:r>
              <a:rPr lang="en-US" dirty="0"/>
              <a:t>, as </a:t>
            </a:r>
            <a:r>
              <a:rPr lang="en-US" dirty="0" err="1"/>
              <a:t>empresas</a:t>
            </a:r>
            <a:r>
              <a:rPr lang="en-US" dirty="0"/>
              <a:t> </a:t>
            </a:r>
            <a:r>
              <a:rPr lang="en-US" dirty="0" err="1"/>
              <a:t>podem</a:t>
            </a:r>
            <a:r>
              <a:rPr lang="en-US" dirty="0"/>
              <a:t> </a:t>
            </a:r>
            <a:r>
              <a:rPr lang="en-US" dirty="0" err="1"/>
              <a:t>identificar</a:t>
            </a:r>
            <a:r>
              <a:rPr lang="en-US" dirty="0"/>
              <a:t> as </a:t>
            </a:r>
            <a:r>
              <a:rPr lang="en-US" dirty="0" err="1"/>
              <a:t>áreas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 que </a:t>
            </a:r>
            <a:r>
              <a:rPr lang="en-US" dirty="0" err="1"/>
              <a:t>estão</a:t>
            </a:r>
            <a:r>
              <a:rPr lang="en-US" dirty="0"/>
              <a:t> a </a:t>
            </a:r>
            <a:r>
              <a:rPr lang="en-US" dirty="0" err="1"/>
              <a:t>perder</a:t>
            </a:r>
            <a:r>
              <a:rPr lang="en-US" dirty="0"/>
              <a:t> </a:t>
            </a:r>
            <a:r>
              <a:rPr lang="en-US" dirty="0" err="1"/>
              <a:t>potenciais</a:t>
            </a:r>
            <a:r>
              <a:rPr lang="en-US" dirty="0"/>
              <a:t> </a:t>
            </a:r>
            <a:r>
              <a:rPr lang="en-US" dirty="0" err="1"/>
              <a:t>clientes</a:t>
            </a:r>
            <a:r>
              <a:rPr lang="en-US" dirty="0"/>
              <a:t> e </a:t>
            </a:r>
            <a:r>
              <a:rPr lang="en-US" dirty="0" err="1"/>
              <a:t>fazer</a:t>
            </a:r>
            <a:r>
              <a:rPr lang="en-US" dirty="0"/>
              <a:t> </a:t>
            </a:r>
            <a:r>
              <a:rPr lang="en-US" dirty="0" err="1"/>
              <a:t>alterações</a:t>
            </a:r>
            <a:r>
              <a:rPr lang="en-US" dirty="0"/>
              <a:t> para </a:t>
            </a:r>
            <a:r>
              <a:rPr lang="en-US" dirty="0" err="1"/>
              <a:t>melhorar</a:t>
            </a:r>
            <a:r>
              <a:rPr lang="en-US" dirty="0"/>
              <a:t> a </a:t>
            </a:r>
            <a:r>
              <a:rPr lang="en-US" dirty="0" err="1"/>
              <a:t>experiência</a:t>
            </a:r>
            <a:r>
              <a:rPr lang="en-US" dirty="0"/>
              <a:t> do </a:t>
            </a:r>
            <a:r>
              <a:rPr lang="en-US" dirty="0" err="1"/>
              <a:t>cliente</a:t>
            </a:r>
            <a:r>
              <a:rPr lang="en-US" dirty="0"/>
              <a:t>. Por </a:t>
            </a:r>
            <a:r>
              <a:rPr lang="en-US" dirty="0" err="1"/>
              <a:t>exemplo</a:t>
            </a:r>
            <a:r>
              <a:rPr lang="en-US" dirty="0"/>
              <a:t>, se um </a:t>
            </a:r>
            <a:r>
              <a:rPr lang="en-US" dirty="0" err="1"/>
              <a:t>grande</a:t>
            </a:r>
            <a:r>
              <a:rPr lang="en-US" dirty="0"/>
              <a:t> </a:t>
            </a:r>
            <a:r>
              <a:rPr lang="en-US" dirty="0" err="1"/>
              <a:t>número</a:t>
            </a:r>
            <a:r>
              <a:rPr lang="en-US" dirty="0"/>
              <a:t> de </a:t>
            </a:r>
            <a:r>
              <a:rPr lang="en-US" dirty="0" err="1"/>
              <a:t>clientes</a:t>
            </a:r>
            <a:r>
              <a:rPr lang="en-US" dirty="0"/>
              <a:t> </a:t>
            </a:r>
            <a:r>
              <a:rPr lang="en-US" dirty="0" err="1"/>
              <a:t>estiver</a:t>
            </a:r>
            <a:r>
              <a:rPr lang="en-US" dirty="0"/>
              <a:t> a </a:t>
            </a:r>
            <a:r>
              <a:rPr lang="en-US" dirty="0" err="1"/>
              <a:t>desistir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fase</a:t>
            </a:r>
            <a:r>
              <a:rPr lang="en-US" dirty="0"/>
              <a:t> de interesse, as </a:t>
            </a:r>
            <a:r>
              <a:rPr lang="en-US" dirty="0" err="1"/>
              <a:t>empresas</a:t>
            </a:r>
            <a:r>
              <a:rPr lang="en-US" dirty="0"/>
              <a:t> </a:t>
            </a:r>
            <a:r>
              <a:rPr lang="en-US" dirty="0" err="1"/>
              <a:t>podem</a:t>
            </a:r>
            <a:r>
              <a:rPr lang="en-US" dirty="0"/>
              <a:t> </a:t>
            </a:r>
            <a:r>
              <a:rPr lang="en-US" dirty="0" err="1"/>
              <a:t>analisar</a:t>
            </a:r>
            <a:r>
              <a:rPr lang="en-US" dirty="0"/>
              <a:t> </a:t>
            </a:r>
            <a:r>
              <a:rPr lang="en-US" dirty="0" err="1"/>
              <a:t>por</a:t>
            </a:r>
            <a:r>
              <a:rPr lang="en-US" dirty="0"/>
              <a:t> que </a:t>
            </a:r>
            <a:r>
              <a:rPr lang="en-US" dirty="0" err="1"/>
              <a:t>razão</a:t>
            </a:r>
            <a:r>
              <a:rPr lang="en-US" dirty="0"/>
              <a:t> </a:t>
            </a:r>
            <a:r>
              <a:rPr lang="en-US" dirty="0" err="1"/>
              <a:t>isso</a:t>
            </a:r>
            <a:r>
              <a:rPr lang="en-US" dirty="0"/>
              <a:t> </a:t>
            </a:r>
            <a:r>
              <a:rPr lang="en-US" dirty="0" err="1"/>
              <a:t>está</a:t>
            </a:r>
            <a:r>
              <a:rPr lang="en-US" dirty="0"/>
              <a:t> a </a:t>
            </a:r>
            <a:r>
              <a:rPr lang="en-US" dirty="0" err="1"/>
              <a:t>acontecer</a:t>
            </a:r>
            <a:r>
              <a:rPr lang="en-US" dirty="0"/>
              <a:t> e </a:t>
            </a:r>
            <a:r>
              <a:rPr lang="en-US" dirty="0" err="1"/>
              <a:t>fazer</a:t>
            </a:r>
            <a:r>
              <a:rPr lang="en-US" dirty="0"/>
              <a:t> </a:t>
            </a:r>
            <a:r>
              <a:rPr lang="en-US" dirty="0" err="1"/>
              <a:t>alterações</a:t>
            </a:r>
            <a:r>
              <a:rPr lang="en-US" dirty="0"/>
              <a:t> para </a:t>
            </a:r>
            <a:r>
              <a:rPr lang="en-US" dirty="0" err="1"/>
              <a:t>melhorar</a:t>
            </a:r>
            <a:r>
              <a:rPr lang="en-US" dirty="0"/>
              <a:t> a </a:t>
            </a:r>
            <a:r>
              <a:rPr lang="en-US" dirty="0" err="1"/>
              <a:t>experiência</a:t>
            </a:r>
            <a:r>
              <a:rPr lang="en-US" dirty="0"/>
              <a:t> do </a:t>
            </a:r>
            <a:r>
              <a:rPr lang="en-US" dirty="0" err="1"/>
              <a:t>cliente</a:t>
            </a:r>
            <a:r>
              <a:rPr lang="en-US" dirty="0"/>
              <a:t>, </a:t>
            </a:r>
            <a:r>
              <a:rPr lang="en-US" dirty="0" err="1"/>
              <a:t>como</a:t>
            </a:r>
            <a:r>
              <a:rPr lang="en-US" dirty="0"/>
              <a:t> </a:t>
            </a:r>
            <a:r>
              <a:rPr lang="en-US" dirty="0" err="1"/>
              <a:t>fornecer</a:t>
            </a:r>
            <a:r>
              <a:rPr lang="en-US" dirty="0"/>
              <a:t> </a:t>
            </a:r>
            <a:r>
              <a:rPr lang="en-US" dirty="0" err="1"/>
              <a:t>mais</a:t>
            </a:r>
            <a:r>
              <a:rPr lang="en-US" dirty="0"/>
              <a:t> </a:t>
            </a:r>
            <a:r>
              <a:rPr lang="en-US" dirty="0" err="1"/>
              <a:t>informações</a:t>
            </a:r>
            <a:r>
              <a:rPr lang="en-US" dirty="0"/>
              <a:t> </a:t>
            </a:r>
            <a:r>
              <a:rPr lang="en-US" dirty="0" err="1"/>
              <a:t>sobre</a:t>
            </a:r>
            <a:r>
              <a:rPr lang="en-US" dirty="0"/>
              <a:t> o </a:t>
            </a:r>
            <a:r>
              <a:rPr lang="en-US" dirty="0" err="1"/>
              <a:t>produto</a:t>
            </a:r>
            <a:r>
              <a:rPr lang="en-US" dirty="0"/>
              <a:t> </a:t>
            </a:r>
            <a:r>
              <a:rPr lang="en-US" dirty="0" err="1"/>
              <a:t>ou</a:t>
            </a:r>
            <a:r>
              <a:rPr lang="en-US" dirty="0"/>
              <a:t> </a:t>
            </a:r>
            <a:r>
              <a:rPr lang="en-US" dirty="0" err="1"/>
              <a:t>serviço</a:t>
            </a:r>
            <a:r>
              <a:rPr lang="en-US" dirty="0"/>
              <a:t> </a:t>
            </a:r>
            <a:r>
              <a:rPr lang="en-US" dirty="0" err="1"/>
              <a:t>ou</a:t>
            </a:r>
            <a:r>
              <a:rPr lang="en-US" dirty="0"/>
              <a:t> </a:t>
            </a:r>
            <a:r>
              <a:rPr lang="en-US" dirty="0" err="1"/>
              <a:t>oferecer</a:t>
            </a:r>
            <a:r>
              <a:rPr lang="en-US" dirty="0"/>
              <a:t> </a:t>
            </a:r>
            <a:r>
              <a:rPr lang="en-US" dirty="0" err="1"/>
              <a:t>promoções</a:t>
            </a:r>
            <a:r>
              <a:rPr lang="en-US" dirty="0"/>
              <a:t> </a:t>
            </a:r>
            <a:r>
              <a:rPr lang="en-US" dirty="0" err="1"/>
              <a:t>especiais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 err="1"/>
              <a:t>Outra</a:t>
            </a:r>
            <a:r>
              <a:rPr lang="en-US" dirty="0"/>
              <a:t> </a:t>
            </a:r>
            <a:r>
              <a:rPr lang="en-US" dirty="0" err="1"/>
              <a:t>vantagem</a:t>
            </a:r>
            <a:r>
              <a:rPr lang="en-US" dirty="0"/>
              <a:t> de um </a:t>
            </a:r>
            <a:r>
              <a:rPr lang="en-US" dirty="0" err="1"/>
              <a:t>funil</a:t>
            </a:r>
            <a:r>
              <a:rPr lang="en-US" dirty="0"/>
              <a:t> de </a:t>
            </a:r>
            <a:r>
              <a:rPr lang="en-US" dirty="0" err="1"/>
              <a:t>vendas</a:t>
            </a:r>
            <a:r>
              <a:rPr lang="en-US" dirty="0"/>
              <a:t> é o facto de </a:t>
            </a:r>
            <a:r>
              <a:rPr lang="en-US" dirty="0" err="1"/>
              <a:t>proporcionar</a:t>
            </a:r>
            <a:r>
              <a:rPr lang="en-US" dirty="0"/>
              <a:t> </a:t>
            </a:r>
            <a:r>
              <a:rPr lang="en-US" dirty="0" err="1"/>
              <a:t>às</a:t>
            </a:r>
            <a:r>
              <a:rPr lang="en-US" dirty="0"/>
              <a:t> </a:t>
            </a:r>
            <a:r>
              <a:rPr lang="en-US" dirty="0" err="1"/>
              <a:t>empresas</a:t>
            </a:r>
            <a:r>
              <a:rPr lang="en-US" dirty="0"/>
              <a:t>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compreensão</a:t>
            </a:r>
            <a:r>
              <a:rPr lang="en-US" dirty="0"/>
              <a:t> </a:t>
            </a:r>
            <a:r>
              <a:rPr lang="en-US" dirty="0" err="1"/>
              <a:t>clara</a:t>
            </a:r>
            <a:r>
              <a:rPr lang="en-US" dirty="0"/>
              <a:t> do valor dos </a:t>
            </a:r>
            <a:r>
              <a:rPr lang="en-US" dirty="0" err="1"/>
              <a:t>seus</a:t>
            </a:r>
            <a:r>
              <a:rPr lang="en-US" dirty="0"/>
              <a:t> </a:t>
            </a:r>
            <a:r>
              <a:rPr lang="en-US" dirty="0" err="1"/>
              <a:t>clientes</a:t>
            </a:r>
            <a:r>
              <a:rPr lang="en-US" dirty="0"/>
              <a:t>. Ao </a:t>
            </a:r>
            <a:r>
              <a:rPr lang="en-US" dirty="0" err="1"/>
              <a:t>monitorizar</a:t>
            </a:r>
            <a:r>
              <a:rPr lang="en-US" dirty="0"/>
              <a:t> o </a:t>
            </a:r>
            <a:r>
              <a:rPr lang="en-US" dirty="0" err="1"/>
              <a:t>número</a:t>
            </a:r>
            <a:r>
              <a:rPr lang="en-US" dirty="0"/>
              <a:t> de </a:t>
            </a:r>
            <a:r>
              <a:rPr lang="en-US" dirty="0" err="1"/>
              <a:t>clientes</a:t>
            </a:r>
            <a:r>
              <a:rPr lang="en-US" dirty="0"/>
              <a:t> que </a:t>
            </a:r>
            <a:r>
              <a:rPr lang="en-US" dirty="0" err="1"/>
              <a:t>entram</a:t>
            </a:r>
            <a:r>
              <a:rPr lang="en-US" dirty="0"/>
              <a:t> no </a:t>
            </a:r>
            <a:r>
              <a:rPr lang="en-US" dirty="0" err="1"/>
              <a:t>funil</a:t>
            </a:r>
            <a:r>
              <a:rPr lang="en-US" dirty="0"/>
              <a:t> e o </a:t>
            </a:r>
            <a:r>
              <a:rPr lang="en-US" dirty="0" err="1"/>
              <a:t>número</a:t>
            </a:r>
            <a:r>
              <a:rPr lang="en-US" dirty="0"/>
              <a:t> de </a:t>
            </a:r>
            <a:r>
              <a:rPr lang="en-US" dirty="0" err="1"/>
              <a:t>clientes</a:t>
            </a:r>
            <a:r>
              <a:rPr lang="en-US" dirty="0"/>
              <a:t> que </a:t>
            </a:r>
            <a:r>
              <a:rPr lang="en-US" dirty="0" err="1"/>
              <a:t>efetuam</a:t>
            </a:r>
            <a:r>
              <a:rPr lang="en-US" dirty="0"/>
              <a:t>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compra</a:t>
            </a:r>
            <a:r>
              <a:rPr lang="en-US" dirty="0"/>
              <a:t>, as </a:t>
            </a:r>
            <a:r>
              <a:rPr lang="en-US" dirty="0" err="1"/>
              <a:t>empresas</a:t>
            </a:r>
            <a:r>
              <a:rPr lang="en-US" dirty="0"/>
              <a:t> </a:t>
            </a:r>
            <a:r>
              <a:rPr lang="en-US" dirty="0" err="1"/>
              <a:t>podem</a:t>
            </a:r>
            <a:r>
              <a:rPr lang="en-US" dirty="0"/>
              <a:t> </a:t>
            </a:r>
            <a:r>
              <a:rPr lang="en-US" dirty="0" err="1"/>
              <a:t>calcular</a:t>
            </a:r>
            <a:r>
              <a:rPr lang="en-US" dirty="0"/>
              <a:t> o valor de </a:t>
            </a:r>
            <a:r>
              <a:rPr lang="en-US" dirty="0" err="1"/>
              <a:t>cada</a:t>
            </a:r>
            <a:r>
              <a:rPr lang="en-US" dirty="0"/>
              <a:t> </a:t>
            </a:r>
            <a:r>
              <a:rPr lang="en-US" dirty="0" err="1"/>
              <a:t>cliente</a:t>
            </a:r>
            <a:r>
              <a:rPr lang="en-US" dirty="0"/>
              <a:t> e </a:t>
            </a:r>
            <a:r>
              <a:rPr lang="en-US" dirty="0" err="1"/>
              <a:t>identificar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segmentos</a:t>
            </a:r>
            <a:r>
              <a:rPr lang="en-US" dirty="0"/>
              <a:t> de </a:t>
            </a:r>
            <a:r>
              <a:rPr lang="en-US" dirty="0" err="1"/>
              <a:t>clientes</a:t>
            </a:r>
            <a:r>
              <a:rPr lang="en-US" dirty="0"/>
              <a:t> </a:t>
            </a:r>
            <a:r>
              <a:rPr lang="en-US" dirty="0" err="1"/>
              <a:t>mais</a:t>
            </a:r>
            <a:r>
              <a:rPr lang="en-US" dirty="0"/>
              <a:t> </a:t>
            </a:r>
            <a:r>
              <a:rPr lang="en-US" dirty="0" err="1"/>
              <a:t>valiosos</a:t>
            </a:r>
            <a:r>
              <a:rPr lang="en-US" dirty="0"/>
              <a:t>. Esta </a:t>
            </a:r>
            <a:r>
              <a:rPr lang="en-US" dirty="0" err="1"/>
              <a:t>informação</a:t>
            </a:r>
            <a:r>
              <a:rPr lang="en-US" dirty="0"/>
              <a:t> </a:t>
            </a:r>
            <a:r>
              <a:rPr lang="en-US" dirty="0" err="1"/>
              <a:t>pode</a:t>
            </a:r>
            <a:r>
              <a:rPr lang="en-US" dirty="0"/>
              <a:t> </a:t>
            </a:r>
            <a:r>
              <a:rPr lang="en-US" dirty="0" err="1"/>
              <a:t>então</a:t>
            </a:r>
            <a:r>
              <a:rPr lang="en-US" dirty="0"/>
              <a:t> ser </a:t>
            </a:r>
            <a:r>
              <a:rPr lang="en-US" dirty="0" err="1"/>
              <a:t>utilizada</a:t>
            </a:r>
            <a:r>
              <a:rPr lang="en-US" dirty="0"/>
              <a:t> para </a:t>
            </a:r>
            <a:r>
              <a:rPr lang="en-US" dirty="0" err="1"/>
              <a:t>desenvolver</a:t>
            </a:r>
            <a:r>
              <a:rPr lang="en-US" dirty="0"/>
              <a:t> </a:t>
            </a:r>
            <a:r>
              <a:rPr lang="en-US" dirty="0" err="1"/>
              <a:t>campanhas</a:t>
            </a:r>
            <a:r>
              <a:rPr lang="en-US" dirty="0"/>
              <a:t> de marketing </a:t>
            </a:r>
            <a:r>
              <a:rPr lang="en-US" dirty="0" err="1"/>
              <a:t>direcionadas</a:t>
            </a:r>
            <a:r>
              <a:rPr lang="en-US" dirty="0"/>
              <a:t> e </a:t>
            </a:r>
            <a:r>
              <a:rPr lang="en-US" dirty="0" err="1"/>
              <a:t>otimizadas</a:t>
            </a:r>
            <a:r>
              <a:rPr lang="en-US" dirty="0"/>
              <a:t> para a </a:t>
            </a:r>
            <a:r>
              <a:rPr lang="en-US" dirty="0" err="1"/>
              <a:t>conversão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Um dos </a:t>
            </a:r>
            <a:r>
              <a:rPr lang="en-US" dirty="0" err="1"/>
              <a:t>maiores</a:t>
            </a:r>
            <a:r>
              <a:rPr lang="en-US" dirty="0"/>
              <a:t> </a:t>
            </a:r>
            <a:r>
              <a:rPr lang="en-US" dirty="0" err="1"/>
              <a:t>desafios</a:t>
            </a:r>
            <a:r>
              <a:rPr lang="en-US" dirty="0"/>
              <a:t> de um </a:t>
            </a:r>
            <a:r>
              <a:rPr lang="en-US" dirty="0" err="1"/>
              <a:t>funil</a:t>
            </a:r>
            <a:r>
              <a:rPr lang="en-US" dirty="0"/>
              <a:t> de </a:t>
            </a:r>
            <a:r>
              <a:rPr lang="en-US" dirty="0" err="1"/>
              <a:t>vendas</a:t>
            </a:r>
            <a:r>
              <a:rPr lang="en-US" dirty="0"/>
              <a:t> é </a:t>
            </a:r>
            <a:r>
              <a:rPr lang="en-US" dirty="0" err="1"/>
              <a:t>garantir</a:t>
            </a:r>
            <a:r>
              <a:rPr lang="en-US" dirty="0"/>
              <a:t> que a </a:t>
            </a:r>
            <a:r>
              <a:rPr lang="en-US" dirty="0" err="1"/>
              <a:t>experiência</a:t>
            </a:r>
            <a:r>
              <a:rPr lang="en-US" dirty="0"/>
              <a:t> do </a:t>
            </a:r>
            <a:r>
              <a:rPr lang="en-US" dirty="0" err="1"/>
              <a:t>cliente</a:t>
            </a:r>
            <a:r>
              <a:rPr lang="en-US" dirty="0"/>
              <a:t> é </a:t>
            </a:r>
            <a:r>
              <a:rPr lang="en-US" dirty="0" err="1"/>
              <a:t>otimizada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 </a:t>
            </a:r>
            <a:r>
              <a:rPr lang="en-US" dirty="0" err="1"/>
              <a:t>cada</a:t>
            </a:r>
            <a:r>
              <a:rPr lang="en-US" dirty="0"/>
              <a:t> </a:t>
            </a:r>
            <a:r>
              <a:rPr lang="en-US" dirty="0" err="1"/>
              <a:t>fase</a:t>
            </a:r>
            <a:r>
              <a:rPr lang="en-US" dirty="0"/>
              <a:t>. Para </a:t>
            </a:r>
            <a:r>
              <a:rPr lang="en-US" dirty="0" err="1"/>
              <a:t>tal</a:t>
            </a:r>
            <a:r>
              <a:rPr lang="en-US" dirty="0"/>
              <a:t>, as </a:t>
            </a:r>
            <a:r>
              <a:rPr lang="en-US" dirty="0" err="1"/>
              <a:t>empresas</a:t>
            </a:r>
            <a:r>
              <a:rPr lang="en-US" dirty="0"/>
              <a:t> </a:t>
            </a:r>
            <a:r>
              <a:rPr lang="en-US" dirty="0" err="1"/>
              <a:t>têm</a:t>
            </a:r>
            <a:r>
              <a:rPr lang="en-US" dirty="0"/>
              <a:t> de </a:t>
            </a:r>
            <a:r>
              <a:rPr lang="en-US" dirty="0" err="1"/>
              <a:t>compreender</a:t>
            </a:r>
            <a:r>
              <a:rPr lang="en-US" dirty="0"/>
              <a:t> as </a:t>
            </a:r>
            <a:r>
              <a:rPr lang="en-US" dirty="0" err="1"/>
              <a:t>necessidades</a:t>
            </a:r>
            <a:r>
              <a:rPr lang="en-US" dirty="0"/>
              <a:t> e </a:t>
            </a:r>
            <a:r>
              <a:rPr lang="en-US" dirty="0" err="1"/>
              <a:t>motivações</a:t>
            </a:r>
            <a:r>
              <a:rPr lang="en-US" dirty="0"/>
              <a:t> do </a:t>
            </a:r>
            <a:r>
              <a:rPr lang="en-US" dirty="0" err="1"/>
              <a:t>cliente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 </a:t>
            </a:r>
            <a:r>
              <a:rPr lang="en-US" dirty="0" err="1"/>
              <a:t>cada</a:t>
            </a:r>
            <a:r>
              <a:rPr lang="en-US" dirty="0"/>
              <a:t> </a:t>
            </a:r>
            <a:r>
              <a:rPr lang="en-US" dirty="0" err="1"/>
              <a:t>fase</a:t>
            </a:r>
            <a:r>
              <a:rPr lang="en-US" dirty="0"/>
              <a:t> e </a:t>
            </a:r>
            <a:r>
              <a:rPr lang="en-US" dirty="0" err="1"/>
              <a:t>proporcionar</a:t>
            </a:r>
            <a:r>
              <a:rPr lang="en-US" dirty="0"/>
              <a:t> </a:t>
            </a:r>
            <a:r>
              <a:rPr lang="en-US" dirty="0" err="1"/>
              <a:t>experiências</a:t>
            </a:r>
            <a:r>
              <a:rPr lang="en-US" dirty="0"/>
              <a:t> </a:t>
            </a:r>
            <a:r>
              <a:rPr lang="en-US" dirty="0" err="1"/>
              <a:t>personalizadas</a:t>
            </a:r>
            <a:r>
              <a:rPr lang="en-US" dirty="0"/>
              <a:t>, </a:t>
            </a:r>
            <a:r>
              <a:rPr lang="en-US" dirty="0" err="1"/>
              <a:t>concebidas</a:t>
            </a:r>
            <a:r>
              <a:rPr lang="en-US" dirty="0"/>
              <a:t> para </a:t>
            </a:r>
            <a:r>
              <a:rPr lang="en-US" dirty="0" err="1"/>
              <a:t>satisfazer</a:t>
            </a:r>
            <a:r>
              <a:rPr lang="en-US" dirty="0"/>
              <a:t> </a:t>
            </a:r>
            <a:r>
              <a:rPr lang="en-US" dirty="0" err="1"/>
              <a:t>essas</a:t>
            </a:r>
            <a:r>
              <a:rPr lang="en-US" dirty="0"/>
              <a:t> </a:t>
            </a:r>
            <a:r>
              <a:rPr lang="en-US" dirty="0" err="1"/>
              <a:t>necessidades</a:t>
            </a:r>
            <a:r>
              <a:rPr lang="en-US" dirty="0"/>
              <a:t> e </a:t>
            </a:r>
            <a:r>
              <a:rPr lang="en-US" dirty="0" err="1"/>
              <a:t>motivá</a:t>
            </a:r>
            <a:r>
              <a:rPr lang="en-US" dirty="0"/>
              <a:t>-lo a </a:t>
            </a:r>
            <a:r>
              <a:rPr lang="en-US" dirty="0" err="1"/>
              <a:t>passar</a:t>
            </a:r>
            <a:r>
              <a:rPr lang="en-US" dirty="0"/>
              <a:t> à </a:t>
            </a:r>
            <a:r>
              <a:rPr lang="en-US" dirty="0" err="1"/>
              <a:t>fase</a:t>
            </a:r>
            <a:r>
              <a:rPr lang="en-US" dirty="0"/>
              <a:t> </a:t>
            </a:r>
            <a:r>
              <a:rPr lang="en-US" dirty="0" err="1"/>
              <a:t>seguinte</a:t>
            </a:r>
            <a:r>
              <a:rPr lang="en-US" dirty="0"/>
              <a:t>. Por </a:t>
            </a:r>
            <a:r>
              <a:rPr lang="en-US" dirty="0" err="1"/>
              <a:t>exemplo</a:t>
            </a:r>
            <a:r>
              <a:rPr lang="en-US" dirty="0"/>
              <a:t>,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fase</a:t>
            </a:r>
            <a:r>
              <a:rPr lang="en-US" dirty="0"/>
              <a:t> de </a:t>
            </a:r>
            <a:r>
              <a:rPr lang="en-US" dirty="0" err="1"/>
              <a:t>consciencialização</a:t>
            </a:r>
            <a:r>
              <a:rPr lang="en-US" dirty="0"/>
              <a:t>, as </a:t>
            </a:r>
            <a:r>
              <a:rPr lang="en-US" dirty="0" err="1"/>
              <a:t>empresas</a:t>
            </a:r>
            <a:r>
              <a:rPr lang="en-US" dirty="0"/>
              <a:t> </a:t>
            </a:r>
            <a:r>
              <a:rPr lang="en-US" dirty="0" err="1"/>
              <a:t>podem</a:t>
            </a:r>
            <a:r>
              <a:rPr lang="en-US" dirty="0"/>
              <a:t> </a:t>
            </a:r>
            <a:r>
              <a:rPr lang="en-US" dirty="0" err="1"/>
              <a:t>querer</a:t>
            </a:r>
            <a:r>
              <a:rPr lang="en-US" dirty="0"/>
              <a:t> </a:t>
            </a:r>
            <a:r>
              <a:rPr lang="en-US" dirty="0" err="1"/>
              <a:t>concentrar</a:t>
            </a:r>
            <a:r>
              <a:rPr lang="en-US" dirty="0"/>
              <a:t>-se </a:t>
            </a:r>
            <a:r>
              <a:rPr lang="en-US" dirty="0" err="1"/>
              <a:t>em</a:t>
            </a:r>
            <a:r>
              <a:rPr lang="en-US" dirty="0"/>
              <a:t> </a:t>
            </a:r>
            <a:r>
              <a:rPr lang="en-US" dirty="0" err="1"/>
              <a:t>fornecer</a:t>
            </a:r>
            <a:r>
              <a:rPr lang="en-US" dirty="0"/>
              <a:t> </a:t>
            </a:r>
            <a:r>
              <a:rPr lang="en-US" dirty="0" err="1"/>
              <a:t>conteúdos</a:t>
            </a:r>
            <a:r>
              <a:rPr lang="en-US" dirty="0"/>
              <a:t> de </a:t>
            </a:r>
            <a:r>
              <a:rPr lang="en-US" dirty="0" err="1"/>
              <a:t>alta</a:t>
            </a:r>
            <a:r>
              <a:rPr lang="en-US" dirty="0"/>
              <a:t> </a:t>
            </a:r>
            <a:r>
              <a:rPr lang="en-US" dirty="0" err="1"/>
              <a:t>qualidade</a:t>
            </a:r>
            <a:r>
              <a:rPr lang="en-US" dirty="0"/>
              <a:t> que </a:t>
            </a:r>
            <a:r>
              <a:rPr lang="en-US" dirty="0" err="1"/>
              <a:t>informem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clientes</a:t>
            </a:r>
            <a:r>
              <a:rPr lang="en-US" dirty="0"/>
              <a:t> </a:t>
            </a:r>
            <a:r>
              <a:rPr lang="en-US" dirty="0" err="1"/>
              <a:t>sobre</a:t>
            </a:r>
            <a:r>
              <a:rPr lang="en-US" dirty="0"/>
              <a:t> o </a:t>
            </a:r>
            <a:r>
              <a:rPr lang="en-US" dirty="0" err="1"/>
              <a:t>produto</a:t>
            </a:r>
            <a:r>
              <a:rPr lang="en-US" dirty="0"/>
              <a:t> </a:t>
            </a:r>
            <a:r>
              <a:rPr lang="en-US" dirty="0" err="1"/>
              <a:t>ou</a:t>
            </a:r>
            <a:r>
              <a:rPr lang="en-US" dirty="0"/>
              <a:t> </a:t>
            </a:r>
            <a:r>
              <a:rPr lang="en-US" dirty="0" err="1"/>
              <a:t>serviço</a:t>
            </a:r>
            <a:r>
              <a:rPr lang="en-US" dirty="0"/>
              <a:t> e </a:t>
            </a:r>
            <a:r>
              <a:rPr lang="en-US" dirty="0" err="1"/>
              <a:t>realcem</a:t>
            </a:r>
            <a:r>
              <a:rPr lang="en-US" dirty="0"/>
              <a:t> as </a:t>
            </a:r>
            <a:r>
              <a:rPr lang="en-US" dirty="0" err="1"/>
              <a:t>suas</a:t>
            </a:r>
            <a:r>
              <a:rPr lang="en-US" dirty="0"/>
              <a:t> </a:t>
            </a:r>
            <a:r>
              <a:rPr lang="en-US" dirty="0" err="1"/>
              <a:t>vantagens</a:t>
            </a:r>
            <a:r>
              <a:rPr lang="en-US" dirty="0"/>
              <a:t>. Na </a:t>
            </a:r>
            <a:r>
              <a:rPr lang="en-US" dirty="0" err="1"/>
              <a:t>fase</a:t>
            </a:r>
            <a:r>
              <a:rPr lang="en-US" dirty="0"/>
              <a:t> de Interesse, as </a:t>
            </a:r>
            <a:r>
              <a:rPr lang="en-US" dirty="0" err="1"/>
              <a:t>empresas</a:t>
            </a:r>
            <a:r>
              <a:rPr lang="en-US" dirty="0"/>
              <a:t> </a:t>
            </a:r>
            <a:r>
              <a:rPr lang="en-US" dirty="0" err="1"/>
              <a:t>podem</a:t>
            </a:r>
            <a:r>
              <a:rPr lang="en-US" dirty="0"/>
              <a:t> </a:t>
            </a:r>
            <a:r>
              <a:rPr lang="en-US" dirty="0" err="1"/>
              <a:t>querer</a:t>
            </a:r>
            <a:r>
              <a:rPr lang="en-US" dirty="0"/>
              <a:t> </a:t>
            </a:r>
            <a:r>
              <a:rPr lang="en-US" dirty="0" err="1"/>
              <a:t>oferecer</a:t>
            </a:r>
            <a:r>
              <a:rPr lang="en-US" dirty="0"/>
              <a:t> </a:t>
            </a:r>
            <a:r>
              <a:rPr lang="en-US" dirty="0" err="1"/>
              <a:t>promoções</a:t>
            </a:r>
            <a:r>
              <a:rPr lang="en-US" dirty="0"/>
              <a:t> </a:t>
            </a:r>
            <a:r>
              <a:rPr lang="en-US" dirty="0" err="1"/>
              <a:t>especiais</a:t>
            </a:r>
            <a:r>
              <a:rPr lang="en-US" dirty="0"/>
              <a:t> </a:t>
            </a:r>
            <a:r>
              <a:rPr lang="en-US" dirty="0" err="1"/>
              <a:t>ou</a:t>
            </a:r>
            <a:r>
              <a:rPr lang="en-US" dirty="0"/>
              <a:t> testes </a:t>
            </a:r>
            <a:r>
              <a:rPr lang="en-US" dirty="0" err="1"/>
              <a:t>gratuitos</a:t>
            </a:r>
            <a:r>
              <a:rPr lang="en-US" dirty="0"/>
              <a:t> para </a:t>
            </a:r>
            <a:r>
              <a:rPr lang="en-US" dirty="0" err="1"/>
              <a:t>incentivar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clientes</a:t>
            </a:r>
            <a:r>
              <a:rPr lang="en-US" dirty="0"/>
              <a:t> a </a:t>
            </a:r>
            <a:r>
              <a:rPr lang="en-US" dirty="0" err="1"/>
              <a:t>envolverem</a:t>
            </a:r>
            <a:r>
              <a:rPr lang="en-US" dirty="0"/>
              <a:t>-se </a:t>
            </a:r>
            <a:r>
              <a:rPr lang="en-US" dirty="0" err="1"/>
              <a:t>mais</a:t>
            </a:r>
            <a:r>
              <a:rPr lang="en-US" dirty="0"/>
              <a:t> com o </a:t>
            </a:r>
            <a:r>
              <a:rPr lang="en-US" dirty="0" err="1"/>
              <a:t>produto</a:t>
            </a:r>
            <a:r>
              <a:rPr lang="en-US" dirty="0"/>
              <a:t> </a:t>
            </a:r>
            <a:r>
              <a:rPr lang="en-US" dirty="0" err="1"/>
              <a:t>ou</a:t>
            </a:r>
            <a:r>
              <a:rPr lang="en-US" dirty="0"/>
              <a:t> </a:t>
            </a:r>
            <a:r>
              <a:rPr lang="en-US" dirty="0" err="1"/>
              <a:t>serviço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Em </a:t>
            </a:r>
            <a:r>
              <a:rPr lang="en-US" dirty="0" err="1"/>
              <a:t>conclusão</a:t>
            </a:r>
            <a:r>
              <a:rPr lang="en-US" dirty="0"/>
              <a:t>, um </a:t>
            </a:r>
            <a:r>
              <a:rPr lang="en-US" dirty="0" err="1"/>
              <a:t>funil</a:t>
            </a:r>
            <a:r>
              <a:rPr lang="en-US" dirty="0"/>
              <a:t> de </a:t>
            </a:r>
            <a:r>
              <a:rPr lang="en-US" dirty="0" err="1"/>
              <a:t>vendas</a:t>
            </a:r>
            <a:r>
              <a:rPr lang="en-US" dirty="0"/>
              <a:t> é um </a:t>
            </a:r>
            <a:r>
              <a:rPr lang="en-US" dirty="0" err="1"/>
              <a:t>componente</a:t>
            </a:r>
            <a:r>
              <a:rPr lang="en-US" dirty="0"/>
              <a:t> crucial do marketing digital que </a:t>
            </a:r>
            <a:r>
              <a:rPr lang="en-US" dirty="0" err="1"/>
              <a:t>descreve</a:t>
            </a:r>
            <a:r>
              <a:rPr lang="en-US" dirty="0"/>
              <a:t> as </a:t>
            </a:r>
            <a:r>
              <a:rPr lang="en-US" dirty="0" err="1"/>
              <a:t>várias</a:t>
            </a:r>
            <a:r>
              <a:rPr lang="en-US" dirty="0"/>
              <a:t> </a:t>
            </a:r>
            <a:r>
              <a:rPr lang="en-US" dirty="0" err="1"/>
              <a:t>fases</a:t>
            </a:r>
            <a:r>
              <a:rPr lang="en-US" dirty="0"/>
              <a:t> do </a:t>
            </a:r>
            <a:r>
              <a:rPr lang="en-US" dirty="0" err="1"/>
              <a:t>percurso</a:t>
            </a:r>
            <a:r>
              <a:rPr lang="en-US" dirty="0"/>
              <a:t> de um </a:t>
            </a:r>
            <a:r>
              <a:rPr lang="en-US" dirty="0" err="1"/>
              <a:t>cliente</a:t>
            </a:r>
            <a:r>
              <a:rPr lang="en-US" dirty="0"/>
              <a:t>, </a:t>
            </a:r>
            <a:r>
              <a:rPr lang="en-US" dirty="0" err="1"/>
              <a:t>desde</a:t>
            </a:r>
            <a:r>
              <a:rPr lang="en-US" dirty="0"/>
              <a:t> o </a:t>
            </a:r>
            <a:r>
              <a:rPr lang="en-US" dirty="0" err="1"/>
              <a:t>conhecimento</a:t>
            </a:r>
            <a:r>
              <a:rPr lang="en-US" dirty="0"/>
              <a:t> </a:t>
            </a:r>
            <a:r>
              <a:rPr lang="en-US" dirty="0" err="1"/>
              <a:t>inicial</a:t>
            </a:r>
            <a:r>
              <a:rPr lang="en-US" dirty="0"/>
              <a:t> de um </a:t>
            </a:r>
            <a:r>
              <a:rPr lang="en-US" dirty="0" err="1"/>
              <a:t>produto</a:t>
            </a:r>
            <a:r>
              <a:rPr lang="en-US" dirty="0"/>
              <a:t> </a:t>
            </a:r>
            <a:r>
              <a:rPr lang="en-US" dirty="0" err="1"/>
              <a:t>ou</a:t>
            </a:r>
            <a:r>
              <a:rPr lang="en-US" dirty="0"/>
              <a:t> </a:t>
            </a:r>
            <a:r>
              <a:rPr lang="en-US" dirty="0" err="1"/>
              <a:t>serviço</a:t>
            </a:r>
            <a:r>
              <a:rPr lang="en-US" dirty="0"/>
              <a:t> </a:t>
            </a:r>
            <a:r>
              <a:rPr lang="en-US" dirty="0" err="1"/>
              <a:t>até</a:t>
            </a:r>
            <a:r>
              <a:rPr lang="en-US" dirty="0"/>
              <a:t> à </a:t>
            </a:r>
            <a:r>
              <a:rPr lang="en-US" dirty="0" err="1"/>
              <a:t>venda</a:t>
            </a:r>
            <a:r>
              <a:rPr lang="en-US" dirty="0"/>
              <a:t> final. Ao </a:t>
            </a:r>
            <a:r>
              <a:rPr lang="en-US" dirty="0" err="1"/>
              <a:t>compreender</a:t>
            </a:r>
            <a:r>
              <a:rPr lang="en-US" dirty="0"/>
              <a:t> </a:t>
            </a:r>
            <a:r>
              <a:rPr lang="en-US" dirty="0" err="1"/>
              <a:t>como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clientes</a:t>
            </a:r>
            <a:r>
              <a:rPr lang="en-US" dirty="0"/>
              <a:t> se </a:t>
            </a:r>
            <a:r>
              <a:rPr lang="en-US" dirty="0" err="1"/>
              <a:t>movem</a:t>
            </a:r>
            <a:r>
              <a:rPr lang="en-US" dirty="0"/>
              <a:t> </a:t>
            </a:r>
            <a:r>
              <a:rPr lang="en-US" dirty="0" err="1"/>
              <a:t>através</a:t>
            </a:r>
            <a:r>
              <a:rPr lang="en-US" dirty="0"/>
              <a:t> do </a:t>
            </a:r>
            <a:r>
              <a:rPr lang="en-US" dirty="0" err="1"/>
              <a:t>funil</a:t>
            </a:r>
            <a:r>
              <a:rPr lang="en-US" dirty="0"/>
              <a:t>, as </a:t>
            </a:r>
            <a:r>
              <a:rPr lang="en-US" dirty="0" err="1"/>
              <a:t>empresas</a:t>
            </a:r>
            <a:r>
              <a:rPr lang="en-US" dirty="0"/>
              <a:t> </a:t>
            </a:r>
            <a:r>
              <a:rPr lang="en-US" dirty="0" err="1"/>
              <a:t>podem</a:t>
            </a:r>
            <a:r>
              <a:rPr lang="en-US" dirty="0"/>
              <a:t> </a:t>
            </a:r>
            <a:r>
              <a:rPr lang="en-US" dirty="0" err="1"/>
              <a:t>desenvolver</a:t>
            </a:r>
            <a:r>
              <a:rPr lang="en-US" dirty="0"/>
              <a:t> </a:t>
            </a:r>
            <a:r>
              <a:rPr lang="en-US" dirty="0" err="1"/>
              <a:t>campanhas</a:t>
            </a:r>
            <a:r>
              <a:rPr lang="en-US" dirty="0"/>
              <a:t> de marketing </a:t>
            </a:r>
            <a:r>
              <a:rPr lang="en-US" dirty="0" err="1"/>
              <a:t>direcionadas</a:t>
            </a:r>
            <a:r>
              <a:rPr lang="en-US" dirty="0"/>
              <a:t> que </a:t>
            </a:r>
            <a:r>
              <a:rPr lang="en-US" dirty="0" err="1"/>
              <a:t>são</a:t>
            </a:r>
            <a:r>
              <a:rPr lang="en-US" dirty="0"/>
              <a:t> </a:t>
            </a:r>
            <a:r>
              <a:rPr lang="en-US" dirty="0" err="1"/>
              <a:t>otimizadas</a:t>
            </a:r>
            <a:r>
              <a:rPr lang="en-US" dirty="0"/>
              <a:t> para a </a:t>
            </a:r>
            <a:r>
              <a:rPr lang="en-US" dirty="0" err="1"/>
              <a:t>conversão</a:t>
            </a:r>
            <a:r>
              <a:rPr lang="en-US" dirty="0"/>
              <a:t>, </a:t>
            </a:r>
            <a:r>
              <a:rPr lang="en-US" dirty="0" err="1"/>
              <a:t>melhorar</a:t>
            </a:r>
            <a:r>
              <a:rPr lang="en-US" dirty="0"/>
              <a:t> a </a:t>
            </a:r>
            <a:r>
              <a:rPr lang="en-US" dirty="0" err="1"/>
              <a:t>experiência</a:t>
            </a:r>
            <a:r>
              <a:rPr lang="en-US" dirty="0"/>
              <a:t> do </a:t>
            </a:r>
            <a:r>
              <a:rPr lang="en-US" dirty="0" err="1"/>
              <a:t>cliente</a:t>
            </a:r>
            <a:r>
              <a:rPr lang="en-US" dirty="0"/>
              <a:t> e </a:t>
            </a:r>
            <a:r>
              <a:rPr lang="en-US" dirty="0" err="1"/>
              <a:t>aumentar</a:t>
            </a:r>
            <a:r>
              <a:rPr lang="en-US" dirty="0"/>
              <a:t> as </a:t>
            </a:r>
            <a:r>
              <a:rPr lang="en-US" dirty="0" err="1"/>
              <a:t>conversões</a:t>
            </a:r>
            <a:r>
              <a:rPr lang="en-US" dirty="0"/>
              <a:t>. Para </a:t>
            </a:r>
            <a:r>
              <a:rPr lang="en-US" dirty="0" err="1"/>
              <a:t>serem</a:t>
            </a:r>
            <a:r>
              <a:rPr lang="en-US" dirty="0"/>
              <a:t> </a:t>
            </a:r>
            <a:r>
              <a:rPr lang="en-US" dirty="0" err="1"/>
              <a:t>bem</a:t>
            </a:r>
            <a:r>
              <a:rPr lang="en-US" dirty="0"/>
              <a:t> </a:t>
            </a:r>
            <a:r>
              <a:rPr lang="en-US" dirty="0" err="1"/>
              <a:t>sucedidas</a:t>
            </a:r>
            <a:r>
              <a:rPr lang="en-US" dirty="0"/>
              <a:t>, as </a:t>
            </a:r>
            <a:r>
              <a:rPr lang="en-US" dirty="0" err="1"/>
              <a:t>empresas</a:t>
            </a:r>
            <a:r>
              <a:rPr lang="en-US" dirty="0"/>
              <a:t> </a:t>
            </a:r>
            <a:r>
              <a:rPr lang="en-US" dirty="0" err="1"/>
              <a:t>têm</a:t>
            </a:r>
            <a:r>
              <a:rPr lang="en-US" dirty="0"/>
              <a:t> de </a:t>
            </a:r>
            <a:r>
              <a:rPr lang="en-US" dirty="0" err="1"/>
              <a:t>compreender</a:t>
            </a:r>
            <a:r>
              <a:rPr lang="en-US" dirty="0"/>
              <a:t> as </a:t>
            </a:r>
            <a:r>
              <a:rPr lang="en-US" dirty="0" err="1"/>
              <a:t>necessidades</a:t>
            </a:r>
            <a:r>
              <a:rPr lang="en-US" dirty="0"/>
              <a:t> e </a:t>
            </a:r>
            <a:r>
              <a:rPr lang="en-US" dirty="0" err="1"/>
              <a:t>motivações</a:t>
            </a:r>
            <a:r>
              <a:rPr lang="en-US" dirty="0"/>
              <a:t> do </a:t>
            </a:r>
            <a:r>
              <a:rPr lang="en-US" dirty="0" err="1"/>
              <a:t>cliente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 </a:t>
            </a:r>
            <a:r>
              <a:rPr lang="en-US" dirty="0" err="1"/>
              <a:t>cada</a:t>
            </a:r>
            <a:r>
              <a:rPr lang="en-US" dirty="0"/>
              <a:t> </a:t>
            </a:r>
            <a:r>
              <a:rPr lang="en-US" dirty="0" err="1"/>
              <a:t>fase</a:t>
            </a:r>
            <a:r>
              <a:rPr lang="en-US" dirty="0"/>
              <a:t> do </a:t>
            </a:r>
            <a:r>
              <a:rPr lang="en-US" dirty="0" err="1"/>
              <a:t>funil</a:t>
            </a:r>
            <a:r>
              <a:rPr lang="en-US" dirty="0"/>
              <a:t> e </a:t>
            </a:r>
            <a:r>
              <a:rPr lang="en-US" dirty="0" err="1"/>
              <a:t>proporcionar</a:t>
            </a:r>
            <a:r>
              <a:rPr lang="en-US" dirty="0"/>
              <a:t> </a:t>
            </a:r>
            <a:r>
              <a:rPr lang="en-US" dirty="0" err="1"/>
              <a:t>experiências</a:t>
            </a:r>
            <a:r>
              <a:rPr lang="en-US" dirty="0"/>
              <a:t> </a:t>
            </a:r>
            <a:r>
              <a:rPr lang="en-US" dirty="0" err="1"/>
              <a:t>personalizadas</a:t>
            </a:r>
            <a:r>
              <a:rPr lang="en-US" dirty="0"/>
              <a:t> </a:t>
            </a:r>
            <a:r>
              <a:rPr lang="en-US" dirty="0" err="1"/>
              <a:t>concebidas</a:t>
            </a:r>
            <a:r>
              <a:rPr lang="en-US" dirty="0"/>
              <a:t> para </a:t>
            </a:r>
            <a:r>
              <a:rPr lang="en-US" dirty="0" err="1"/>
              <a:t>satisfazer</a:t>
            </a:r>
            <a:r>
              <a:rPr lang="en-US" dirty="0"/>
              <a:t> </a:t>
            </a:r>
            <a:r>
              <a:rPr lang="en-US" dirty="0" err="1"/>
              <a:t>essas</a:t>
            </a:r>
            <a:r>
              <a:rPr lang="en-US" dirty="0"/>
              <a:t> </a:t>
            </a:r>
            <a:r>
              <a:rPr lang="en-US" dirty="0" err="1"/>
              <a:t>necessidades</a:t>
            </a:r>
            <a:r>
              <a:rPr lang="en-US" dirty="0"/>
              <a:t> e </a:t>
            </a:r>
            <a:r>
              <a:rPr lang="en-US" dirty="0" err="1"/>
              <a:t>motivá</a:t>
            </a:r>
            <a:r>
              <a:rPr lang="en-US" dirty="0"/>
              <a:t>-lo a </a:t>
            </a:r>
            <a:r>
              <a:rPr lang="en-US" dirty="0" err="1"/>
              <a:t>passar</a:t>
            </a:r>
            <a:r>
              <a:rPr lang="en-US" dirty="0"/>
              <a:t> à </a:t>
            </a:r>
            <a:r>
              <a:rPr lang="en-US" dirty="0" err="1"/>
              <a:t>fase</a:t>
            </a:r>
            <a:r>
              <a:rPr lang="en-US" dirty="0"/>
              <a:t> </a:t>
            </a:r>
            <a:r>
              <a:rPr lang="en-US" dirty="0" err="1"/>
              <a:t>seguinte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 err="1"/>
              <a:t>Existem</a:t>
            </a:r>
            <a:r>
              <a:rPr lang="en-US" dirty="0"/>
              <a:t> outros </a:t>
            </a:r>
            <a:r>
              <a:rPr lang="en-US" dirty="0" err="1"/>
              <a:t>tipos</a:t>
            </a:r>
            <a:r>
              <a:rPr lang="en-US" dirty="0"/>
              <a:t> de </a:t>
            </a:r>
            <a:r>
              <a:rPr lang="en-US" dirty="0" err="1"/>
              <a:t>funis</a:t>
            </a:r>
            <a:r>
              <a:rPr lang="en-US" dirty="0"/>
              <a:t> para </a:t>
            </a:r>
            <a:r>
              <a:rPr lang="en-US" dirty="0" err="1"/>
              <a:t>além</a:t>
            </a:r>
            <a:r>
              <a:rPr lang="en-US" dirty="0"/>
              <a:t> do </a:t>
            </a:r>
            <a:r>
              <a:rPr lang="en-US" dirty="0" err="1"/>
              <a:t>funil</a:t>
            </a:r>
            <a:r>
              <a:rPr lang="en-US" dirty="0"/>
              <a:t> de </a:t>
            </a:r>
            <a:r>
              <a:rPr lang="en-US" dirty="0" err="1"/>
              <a:t>vendas</a:t>
            </a:r>
            <a:r>
              <a:rPr lang="en-US" dirty="0"/>
              <a:t> AIDA (</a:t>
            </a:r>
            <a:r>
              <a:rPr lang="en-US" dirty="0" err="1"/>
              <a:t>Consciência</a:t>
            </a:r>
            <a:r>
              <a:rPr lang="en-US" dirty="0"/>
              <a:t>, Interesse, </a:t>
            </a:r>
            <a:r>
              <a:rPr lang="en-US" dirty="0" err="1"/>
              <a:t>Desejo</a:t>
            </a:r>
            <a:r>
              <a:rPr lang="en-US" dirty="0"/>
              <a:t>, </a:t>
            </a:r>
            <a:r>
              <a:rPr lang="en-US" dirty="0" err="1"/>
              <a:t>Ação</a:t>
            </a:r>
            <a:r>
              <a:rPr lang="en-US" dirty="0"/>
              <a:t>). </a:t>
            </a:r>
            <a:r>
              <a:rPr lang="en-US" dirty="0" err="1"/>
              <a:t>Aqui</a:t>
            </a:r>
            <a:r>
              <a:rPr lang="en-US" dirty="0"/>
              <a:t> </a:t>
            </a:r>
            <a:r>
              <a:rPr lang="en-US" dirty="0" err="1"/>
              <a:t>estão</a:t>
            </a:r>
            <a:r>
              <a:rPr lang="en-US" dirty="0"/>
              <a:t> </a:t>
            </a:r>
            <a:r>
              <a:rPr lang="en-US" dirty="0" err="1"/>
              <a:t>alguns</a:t>
            </a:r>
            <a:r>
              <a:rPr lang="en-US" dirty="0"/>
              <a:t> </a:t>
            </a:r>
            <a:r>
              <a:rPr lang="en-US" dirty="0" err="1"/>
              <a:t>exemplos</a:t>
            </a:r>
            <a:r>
              <a:rPr lang="en-US" dirty="0"/>
              <a:t>: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    O </a:t>
            </a:r>
            <a:r>
              <a:rPr lang="en-US" dirty="0" err="1"/>
              <a:t>funil</a:t>
            </a:r>
            <a:r>
              <a:rPr lang="en-US" dirty="0"/>
              <a:t> </a:t>
            </a:r>
            <a:r>
              <a:rPr lang="en-US" dirty="0" err="1"/>
              <a:t>Sensibilização-Consideração-Conversão</a:t>
            </a:r>
            <a:r>
              <a:rPr lang="en-US" dirty="0"/>
              <a:t> - Este </a:t>
            </a:r>
            <a:r>
              <a:rPr lang="en-US" dirty="0" err="1"/>
              <a:t>funil</a:t>
            </a:r>
            <a:r>
              <a:rPr lang="en-US" dirty="0"/>
              <a:t> centra-se no </a:t>
            </a:r>
            <a:r>
              <a:rPr lang="en-US" dirty="0" err="1"/>
              <a:t>percurso</a:t>
            </a:r>
            <a:r>
              <a:rPr lang="en-US" dirty="0"/>
              <a:t> do </a:t>
            </a:r>
            <a:r>
              <a:rPr lang="en-US" dirty="0" err="1"/>
              <a:t>cliente</a:t>
            </a:r>
            <a:r>
              <a:rPr lang="en-US" dirty="0"/>
              <a:t> </a:t>
            </a:r>
            <a:r>
              <a:rPr lang="en-US" dirty="0" err="1"/>
              <a:t>desde</a:t>
            </a:r>
            <a:r>
              <a:rPr lang="en-US" dirty="0"/>
              <a:t> o </a:t>
            </a:r>
            <a:r>
              <a:rPr lang="en-US" dirty="0" err="1"/>
              <a:t>conhecimento</a:t>
            </a:r>
            <a:r>
              <a:rPr lang="en-US" dirty="0"/>
              <a:t> </a:t>
            </a:r>
            <a:r>
              <a:rPr lang="en-US" dirty="0" err="1"/>
              <a:t>inicial</a:t>
            </a:r>
            <a:r>
              <a:rPr lang="en-US" dirty="0"/>
              <a:t> </a:t>
            </a:r>
            <a:r>
              <a:rPr lang="en-US" dirty="0" err="1"/>
              <a:t>até</a:t>
            </a:r>
            <a:r>
              <a:rPr lang="en-US" dirty="0"/>
              <a:t> à </a:t>
            </a:r>
            <a:r>
              <a:rPr lang="en-US" dirty="0" err="1"/>
              <a:t>realização</a:t>
            </a:r>
            <a:r>
              <a:rPr lang="en-US" dirty="0"/>
              <a:t> de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compra</a:t>
            </a:r>
            <a:r>
              <a:rPr lang="en-US" dirty="0"/>
              <a:t>, </a:t>
            </a:r>
            <a:r>
              <a:rPr lang="en-US" dirty="0" err="1"/>
              <a:t>dando</a:t>
            </a:r>
            <a:r>
              <a:rPr lang="en-US" dirty="0"/>
              <a:t> </a:t>
            </a:r>
            <a:r>
              <a:rPr lang="en-US" dirty="0" err="1"/>
              <a:t>ênfase</a:t>
            </a:r>
            <a:r>
              <a:rPr lang="en-US" dirty="0"/>
              <a:t> à </a:t>
            </a:r>
            <a:r>
              <a:rPr lang="en-US" dirty="0" err="1"/>
              <a:t>fase</a:t>
            </a:r>
            <a:r>
              <a:rPr lang="en-US" dirty="0"/>
              <a:t> de </a:t>
            </a:r>
            <a:r>
              <a:rPr lang="en-US" dirty="0" err="1"/>
              <a:t>consideração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 que o </a:t>
            </a:r>
            <a:r>
              <a:rPr lang="en-US" dirty="0" err="1"/>
              <a:t>cliente</a:t>
            </a:r>
            <a:r>
              <a:rPr lang="en-US" dirty="0"/>
              <a:t> </a:t>
            </a:r>
            <a:r>
              <a:rPr lang="en-US" dirty="0" err="1"/>
              <a:t>avalia</a:t>
            </a:r>
            <a:r>
              <a:rPr lang="en-US" dirty="0"/>
              <a:t> as </a:t>
            </a:r>
            <a:r>
              <a:rPr lang="en-US" dirty="0" err="1"/>
              <a:t>diferentes</a:t>
            </a:r>
            <a:r>
              <a:rPr lang="en-US" dirty="0"/>
              <a:t> </a:t>
            </a:r>
            <a:r>
              <a:rPr lang="en-US" dirty="0" err="1"/>
              <a:t>opções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    O </a:t>
            </a:r>
            <a:r>
              <a:rPr lang="en-US" dirty="0" err="1"/>
              <a:t>funil</a:t>
            </a:r>
            <a:r>
              <a:rPr lang="en-US" dirty="0"/>
              <a:t> de marketing de </a:t>
            </a:r>
            <a:r>
              <a:rPr lang="en-US" dirty="0" err="1"/>
              <a:t>conteúdos</a:t>
            </a:r>
            <a:r>
              <a:rPr lang="en-US" dirty="0"/>
              <a:t> - Este </a:t>
            </a:r>
            <a:r>
              <a:rPr lang="en-US" dirty="0" err="1"/>
              <a:t>funil</a:t>
            </a:r>
            <a:r>
              <a:rPr lang="en-US" dirty="0"/>
              <a:t> centra-se no </a:t>
            </a:r>
            <a:r>
              <a:rPr lang="en-US" dirty="0" err="1"/>
              <a:t>percurso</a:t>
            </a:r>
            <a:r>
              <a:rPr lang="en-US" dirty="0"/>
              <a:t> do </a:t>
            </a:r>
            <a:r>
              <a:rPr lang="en-US" dirty="0" err="1"/>
              <a:t>cliente</a:t>
            </a:r>
            <a:r>
              <a:rPr lang="en-US" dirty="0"/>
              <a:t> </a:t>
            </a:r>
            <a:r>
              <a:rPr lang="en-US" dirty="0" err="1"/>
              <a:t>desde</a:t>
            </a:r>
            <a:r>
              <a:rPr lang="en-US" dirty="0"/>
              <a:t> que </a:t>
            </a:r>
            <a:r>
              <a:rPr lang="en-US" dirty="0" err="1"/>
              <a:t>toma</a:t>
            </a:r>
            <a:r>
              <a:rPr lang="en-US" dirty="0"/>
              <a:t> </a:t>
            </a:r>
            <a:r>
              <a:rPr lang="en-US" dirty="0" err="1"/>
              <a:t>conhecimento</a:t>
            </a:r>
            <a:r>
              <a:rPr lang="en-US" dirty="0"/>
              <a:t> de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marca</a:t>
            </a:r>
            <a:r>
              <a:rPr lang="en-US" dirty="0"/>
              <a:t> </a:t>
            </a:r>
            <a:r>
              <a:rPr lang="en-US" dirty="0" err="1"/>
              <a:t>até</a:t>
            </a:r>
            <a:r>
              <a:rPr lang="en-US" dirty="0"/>
              <a:t> se </a:t>
            </a:r>
            <a:r>
              <a:rPr lang="en-US" dirty="0" err="1"/>
              <a:t>tornar</a:t>
            </a:r>
            <a:r>
              <a:rPr lang="en-US" dirty="0"/>
              <a:t> um </a:t>
            </a:r>
            <a:r>
              <a:rPr lang="en-US" dirty="0" err="1"/>
              <a:t>cliente</a:t>
            </a:r>
            <a:r>
              <a:rPr lang="en-US" dirty="0"/>
              <a:t> </a:t>
            </a:r>
            <a:r>
              <a:rPr lang="en-US" dirty="0" err="1"/>
              <a:t>fiel</a:t>
            </a:r>
            <a:r>
              <a:rPr lang="en-US" dirty="0"/>
              <a:t>. </a:t>
            </a:r>
            <a:r>
              <a:rPr lang="en-US" dirty="0" err="1"/>
              <a:t>Inclui</a:t>
            </a:r>
            <a:r>
              <a:rPr lang="en-US" dirty="0"/>
              <a:t> </a:t>
            </a:r>
            <a:r>
              <a:rPr lang="en-US" dirty="0" err="1"/>
              <a:t>fases</a:t>
            </a:r>
            <a:r>
              <a:rPr lang="en-US" dirty="0"/>
              <a:t> </a:t>
            </a:r>
            <a:r>
              <a:rPr lang="en-US" dirty="0" err="1"/>
              <a:t>como</a:t>
            </a:r>
            <a:r>
              <a:rPr lang="en-US" dirty="0"/>
              <a:t> a </a:t>
            </a:r>
            <a:r>
              <a:rPr lang="en-US" dirty="0" err="1"/>
              <a:t>subscrição</a:t>
            </a:r>
            <a:r>
              <a:rPr lang="en-US" dirty="0"/>
              <a:t>, o </a:t>
            </a:r>
            <a:r>
              <a:rPr lang="en-US" dirty="0" err="1"/>
              <a:t>envolvimento</a:t>
            </a:r>
            <a:r>
              <a:rPr lang="en-US" dirty="0"/>
              <a:t>, a </a:t>
            </a:r>
            <a:r>
              <a:rPr lang="en-US" dirty="0" err="1"/>
              <a:t>conversão</a:t>
            </a:r>
            <a:r>
              <a:rPr lang="en-US" dirty="0"/>
              <a:t> e a </a:t>
            </a:r>
            <a:r>
              <a:rPr lang="en-US" dirty="0" err="1"/>
              <a:t>defesa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    O </a:t>
            </a:r>
            <a:r>
              <a:rPr lang="en-US" dirty="0" err="1"/>
              <a:t>funil</a:t>
            </a:r>
            <a:r>
              <a:rPr lang="en-US" dirty="0"/>
              <a:t> do </a:t>
            </a:r>
            <a:r>
              <a:rPr lang="en-US" dirty="0" err="1"/>
              <a:t>comércio</a:t>
            </a:r>
            <a:r>
              <a:rPr lang="en-US" dirty="0"/>
              <a:t> </a:t>
            </a:r>
            <a:r>
              <a:rPr lang="en-US" dirty="0" err="1"/>
              <a:t>eletrónico</a:t>
            </a:r>
            <a:r>
              <a:rPr lang="en-US" dirty="0"/>
              <a:t> - Este </a:t>
            </a:r>
            <a:r>
              <a:rPr lang="en-US" dirty="0" err="1"/>
              <a:t>funil</a:t>
            </a:r>
            <a:r>
              <a:rPr lang="en-US" dirty="0"/>
              <a:t> centra-se </a:t>
            </a:r>
            <a:r>
              <a:rPr lang="en-US" dirty="0" err="1"/>
              <a:t>especificamente</a:t>
            </a:r>
            <a:r>
              <a:rPr lang="en-US" dirty="0"/>
              <a:t> no </a:t>
            </a:r>
            <a:r>
              <a:rPr lang="en-US" dirty="0" err="1"/>
              <a:t>percurso</a:t>
            </a:r>
            <a:r>
              <a:rPr lang="en-US" dirty="0"/>
              <a:t> do </a:t>
            </a:r>
            <a:r>
              <a:rPr lang="en-US" dirty="0" err="1"/>
              <a:t>cliente</a:t>
            </a:r>
            <a:r>
              <a:rPr lang="en-US" dirty="0"/>
              <a:t> </a:t>
            </a:r>
            <a:r>
              <a:rPr lang="en-US" dirty="0" err="1"/>
              <a:t>nas</a:t>
            </a:r>
            <a:r>
              <a:rPr lang="en-US" dirty="0"/>
              <a:t> </a:t>
            </a:r>
            <a:r>
              <a:rPr lang="en-US" dirty="0" err="1"/>
              <a:t>compras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 </a:t>
            </a:r>
            <a:r>
              <a:rPr lang="en-US" dirty="0" err="1"/>
              <a:t>linha</a:t>
            </a:r>
            <a:r>
              <a:rPr lang="en-US" dirty="0"/>
              <a:t>, </a:t>
            </a:r>
            <a:r>
              <a:rPr lang="en-US" dirty="0" err="1"/>
              <a:t>incluindo</a:t>
            </a:r>
            <a:r>
              <a:rPr lang="en-US" dirty="0"/>
              <a:t> </a:t>
            </a:r>
            <a:r>
              <a:rPr lang="en-US" dirty="0" err="1"/>
              <a:t>fases</a:t>
            </a:r>
            <a:r>
              <a:rPr lang="en-US" dirty="0"/>
              <a:t> </a:t>
            </a:r>
            <a:r>
              <a:rPr lang="en-US" dirty="0" err="1"/>
              <a:t>como</a:t>
            </a:r>
            <a:r>
              <a:rPr lang="en-US" dirty="0"/>
              <a:t> a </a:t>
            </a:r>
            <a:r>
              <a:rPr lang="en-US" dirty="0" err="1"/>
              <a:t>descoberta</a:t>
            </a:r>
            <a:r>
              <a:rPr lang="en-US" dirty="0"/>
              <a:t> do </a:t>
            </a:r>
            <a:r>
              <a:rPr lang="en-US" dirty="0" err="1"/>
              <a:t>produto</a:t>
            </a:r>
            <a:r>
              <a:rPr lang="en-US" dirty="0"/>
              <a:t>, a </a:t>
            </a:r>
            <a:r>
              <a:rPr lang="en-US" dirty="0" err="1"/>
              <a:t>pesquisa</a:t>
            </a:r>
            <a:r>
              <a:rPr lang="en-US" dirty="0"/>
              <a:t> do </a:t>
            </a:r>
            <a:r>
              <a:rPr lang="en-US" dirty="0" err="1"/>
              <a:t>produto</a:t>
            </a:r>
            <a:r>
              <a:rPr lang="en-US" dirty="0"/>
              <a:t>, a </a:t>
            </a:r>
            <a:r>
              <a:rPr lang="en-US" dirty="0" err="1"/>
              <a:t>adição</a:t>
            </a:r>
            <a:r>
              <a:rPr lang="en-US" dirty="0"/>
              <a:t> </a:t>
            </a:r>
            <a:r>
              <a:rPr lang="en-US" dirty="0" err="1"/>
              <a:t>ao</a:t>
            </a:r>
            <a:r>
              <a:rPr lang="en-US" dirty="0"/>
              <a:t> </a:t>
            </a:r>
            <a:r>
              <a:rPr lang="en-US" dirty="0" err="1"/>
              <a:t>carrinho</a:t>
            </a:r>
            <a:r>
              <a:rPr lang="en-US" dirty="0"/>
              <a:t>, o checkout e o </a:t>
            </a:r>
            <a:r>
              <a:rPr lang="en-US" dirty="0" err="1"/>
              <a:t>comportamento</a:t>
            </a:r>
            <a:r>
              <a:rPr lang="en-US" dirty="0"/>
              <a:t> </a:t>
            </a:r>
            <a:r>
              <a:rPr lang="en-US" dirty="0" err="1"/>
              <a:t>pós-compra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    O </a:t>
            </a:r>
            <a:r>
              <a:rPr lang="en-US" dirty="0" err="1"/>
              <a:t>funil</a:t>
            </a:r>
            <a:r>
              <a:rPr lang="en-US" dirty="0"/>
              <a:t> de </a:t>
            </a:r>
            <a:r>
              <a:rPr lang="en-US" dirty="0" err="1"/>
              <a:t>geração</a:t>
            </a:r>
            <a:r>
              <a:rPr lang="en-US" dirty="0"/>
              <a:t> de leads - Este </a:t>
            </a:r>
            <a:r>
              <a:rPr lang="en-US" dirty="0" err="1"/>
              <a:t>funil</a:t>
            </a:r>
            <a:r>
              <a:rPr lang="en-US" dirty="0"/>
              <a:t> centra-se no </a:t>
            </a:r>
            <a:r>
              <a:rPr lang="en-US" dirty="0" err="1"/>
              <a:t>percurso</a:t>
            </a:r>
            <a:r>
              <a:rPr lang="en-US" dirty="0"/>
              <a:t> </a:t>
            </a:r>
            <a:r>
              <a:rPr lang="en-US" dirty="0" err="1"/>
              <a:t>desde</a:t>
            </a:r>
            <a:r>
              <a:rPr lang="en-US" dirty="0"/>
              <a:t> a </a:t>
            </a:r>
            <a:r>
              <a:rPr lang="en-US" dirty="0" err="1"/>
              <a:t>atração</a:t>
            </a:r>
            <a:r>
              <a:rPr lang="en-US" dirty="0"/>
              <a:t> de leads </a:t>
            </a:r>
            <a:r>
              <a:rPr lang="en-US" dirty="0" err="1"/>
              <a:t>até</a:t>
            </a:r>
            <a:r>
              <a:rPr lang="en-US" dirty="0"/>
              <a:t> à </a:t>
            </a:r>
            <a:r>
              <a:rPr lang="en-US" dirty="0" err="1"/>
              <a:t>sua</a:t>
            </a:r>
            <a:r>
              <a:rPr lang="en-US" dirty="0"/>
              <a:t> </a:t>
            </a:r>
            <a:r>
              <a:rPr lang="en-US" dirty="0" err="1"/>
              <a:t>conversão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 </a:t>
            </a:r>
            <a:r>
              <a:rPr lang="en-US" dirty="0" err="1"/>
              <a:t>clientes</a:t>
            </a:r>
            <a:r>
              <a:rPr lang="en-US" dirty="0"/>
              <a:t>. </a:t>
            </a:r>
            <a:r>
              <a:rPr lang="en-US" dirty="0" err="1"/>
              <a:t>Inclui</a:t>
            </a:r>
            <a:r>
              <a:rPr lang="en-US" dirty="0"/>
              <a:t> </a:t>
            </a:r>
            <a:r>
              <a:rPr lang="en-US" dirty="0" err="1"/>
              <a:t>etapas</a:t>
            </a:r>
            <a:r>
              <a:rPr lang="en-US" dirty="0"/>
              <a:t> </a:t>
            </a:r>
            <a:r>
              <a:rPr lang="en-US" dirty="0" err="1"/>
              <a:t>como</a:t>
            </a:r>
            <a:r>
              <a:rPr lang="en-US" dirty="0"/>
              <a:t> a </a:t>
            </a:r>
            <a:r>
              <a:rPr lang="en-US" dirty="0" err="1"/>
              <a:t>captura</a:t>
            </a:r>
            <a:r>
              <a:rPr lang="en-US" dirty="0"/>
              <a:t> de leads, a </a:t>
            </a:r>
            <a:r>
              <a:rPr lang="en-US" dirty="0" err="1"/>
              <a:t>nutrição</a:t>
            </a:r>
            <a:r>
              <a:rPr lang="en-US" dirty="0"/>
              <a:t> de leads, a </a:t>
            </a:r>
            <a:r>
              <a:rPr lang="en-US" dirty="0" err="1"/>
              <a:t>qualificação</a:t>
            </a:r>
            <a:r>
              <a:rPr lang="en-US" dirty="0"/>
              <a:t> e a </a:t>
            </a:r>
            <a:r>
              <a:rPr lang="en-US" dirty="0" err="1"/>
              <a:t>conversão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    O </a:t>
            </a:r>
            <a:r>
              <a:rPr lang="en-US" dirty="0" err="1"/>
              <a:t>funil</a:t>
            </a:r>
            <a:r>
              <a:rPr lang="en-US" dirty="0"/>
              <a:t> de marketing </a:t>
            </a:r>
            <a:r>
              <a:rPr lang="en-US" dirty="0" err="1"/>
              <a:t>nas</a:t>
            </a:r>
            <a:r>
              <a:rPr lang="en-US" dirty="0"/>
              <a:t> redes </a:t>
            </a:r>
            <a:r>
              <a:rPr lang="en-US" dirty="0" err="1"/>
              <a:t>sociais</a:t>
            </a:r>
            <a:r>
              <a:rPr lang="en-US" dirty="0"/>
              <a:t> - Este </a:t>
            </a:r>
            <a:r>
              <a:rPr lang="en-US" dirty="0" err="1"/>
              <a:t>funil</a:t>
            </a:r>
            <a:r>
              <a:rPr lang="en-US" dirty="0"/>
              <a:t> centra-se no </a:t>
            </a:r>
            <a:r>
              <a:rPr lang="en-US" dirty="0" err="1"/>
              <a:t>percurso</a:t>
            </a:r>
            <a:r>
              <a:rPr lang="en-US" dirty="0"/>
              <a:t> do </a:t>
            </a:r>
            <a:r>
              <a:rPr lang="en-US" dirty="0" err="1"/>
              <a:t>cliente</a:t>
            </a:r>
            <a:r>
              <a:rPr lang="en-US" dirty="0"/>
              <a:t> </a:t>
            </a:r>
            <a:r>
              <a:rPr lang="en-US" dirty="0" err="1"/>
              <a:t>desde</a:t>
            </a:r>
            <a:r>
              <a:rPr lang="en-US" dirty="0"/>
              <a:t> a </a:t>
            </a:r>
            <a:r>
              <a:rPr lang="en-US" dirty="0" err="1"/>
              <a:t>descoberta</a:t>
            </a:r>
            <a:r>
              <a:rPr lang="en-US" dirty="0"/>
              <a:t> de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marca</a:t>
            </a:r>
            <a:r>
              <a:rPr lang="en-US" dirty="0"/>
              <a:t> </a:t>
            </a:r>
            <a:r>
              <a:rPr lang="en-US" dirty="0" err="1"/>
              <a:t>nas</a:t>
            </a:r>
            <a:r>
              <a:rPr lang="en-US" dirty="0"/>
              <a:t> redes </a:t>
            </a:r>
            <a:r>
              <a:rPr lang="en-US" dirty="0" err="1"/>
              <a:t>sociais</a:t>
            </a:r>
            <a:r>
              <a:rPr lang="en-US" dirty="0"/>
              <a:t> </a:t>
            </a:r>
            <a:r>
              <a:rPr lang="en-US" dirty="0" err="1"/>
              <a:t>até</a:t>
            </a:r>
            <a:r>
              <a:rPr lang="en-US" dirty="0"/>
              <a:t> à </a:t>
            </a:r>
            <a:r>
              <a:rPr lang="en-US" dirty="0" err="1"/>
              <a:t>realização</a:t>
            </a:r>
            <a:r>
              <a:rPr lang="en-US" dirty="0"/>
              <a:t> de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compra</a:t>
            </a:r>
            <a:r>
              <a:rPr lang="en-US" dirty="0"/>
              <a:t>. </a:t>
            </a:r>
            <a:r>
              <a:rPr lang="en-US" dirty="0" err="1"/>
              <a:t>Inclui</a:t>
            </a:r>
            <a:r>
              <a:rPr lang="en-US" dirty="0"/>
              <a:t> </a:t>
            </a:r>
            <a:r>
              <a:rPr lang="en-US" dirty="0" err="1"/>
              <a:t>fases</a:t>
            </a:r>
            <a:r>
              <a:rPr lang="en-US" dirty="0"/>
              <a:t> </a:t>
            </a:r>
            <a:r>
              <a:rPr lang="en-US" dirty="0" err="1"/>
              <a:t>como</a:t>
            </a:r>
            <a:r>
              <a:rPr lang="en-US" dirty="0"/>
              <a:t> o </a:t>
            </a:r>
            <a:r>
              <a:rPr lang="en-US" dirty="0" err="1"/>
              <a:t>envolvimento</a:t>
            </a:r>
            <a:r>
              <a:rPr lang="en-US" dirty="0"/>
              <a:t>, a </a:t>
            </a:r>
            <a:r>
              <a:rPr lang="en-US" dirty="0" err="1"/>
              <a:t>visita</a:t>
            </a:r>
            <a:r>
              <a:rPr lang="en-US" dirty="0"/>
              <a:t> </a:t>
            </a:r>
            <a:r>
              <a:rPr lang="en-US" dirty="0" err="1"/>
              <a:t>ao</a:t>
            </a:r>
            <a:r>
              <a:rPr lang="en-US" dirty="0"/>
              <a:t> </a:t>
            </a:r>
            <a:r>
              <a:rPr lang="en-US" dirty="0" err="1"/>
              <a:t>sítio</a:t>
            </a:r>
            <a:r>
              <a:rPr lang="en-US" dirty="0"/>
              <a:t> Web e a </a:t>
            </a:r>
            <a:r>
              <a:rPr lang="en-US" dirty="0" err="1"/>
              <a:t>conversão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 err="1"/>
              <a:t>Cada</a:t>
            </a:r>
            <a:r>
              <a:rPr lang="en-US" dirty="0"/>
              <a:t> um </a:t>
            </a:r>
            <a:r>
              <a:rPr lang="en-US" dirty="0" err="1"/>
              <a:t>destes</a:t>
            </a:r>
            <a:r>
              <a:rPr lang="en-US" dirty="0"/>
              <a:t> </a:t>
            </a:r>
            <a:r>
              <a:rPr lang="en-US" dirty="0" err="1"/>
              <a:t>funis</a:t>
            </a:r>
            <a:r>
              <a:rPr lang="en-US" dirty="0"/>
              <a:t> é </a:t>
            </a:r>
            <a:r>
              <a:rPr lang="en-US" dirty="0" err="1"/>
              <a:t>adaptado</a:t>
            </a:r>
            <a:r>
              <a:rPr lang="en-US" dirty="0"/>
              <a:t> a </a:t>
            </a:r>
            <a:r>
              <a:rPr lang="en-US" dirty="0" err="1"/>
              <a:t>objetivos</a:t>
            </a:r>
            <a:r>
              <a:rPr lang="en-US" dirty="0"/>
              <a:t> de marketing e </a:t>
            </a:r>
            <a:r>
              <a:rPr lang="en-US" dirty="0" err="1"/>
              <a:t>percursos</a:t>
            </a:r>
            <a:r>
              <a:rPr lang="en-US" dirty="0"/>
              <a:t> do </a:t>
            </a:r>
            <a:r>
              <a:rPr lang="en-US" dirty="0" err="1"/>
              <a:t>cliente</a:t>
            </a:r>
            <a:r>
              <a:rPr lang="en-US" dirty="0"/>
              <a:t> </a:t>
            </a:r>
            <a:r>
              <a:rPr lang="en-US" dirty="0" err="1"/>
              <a:t>específicos</a:t>
            </a:r>
            <a:r>
              <a:rPr lang="en-US" dirty="0"/>
              <a:t>, e as </a:t>
            </a:r>
            <a:r>
              <a:rPr lang="en-US" dirty="0" err="1"/>
              <a:t>empresas</a:t>
            </a:r>
            <a:r>
              <a:rPr lang="en-US" dirty="0"/>
              <a:t> </a:t>
            </a:r>
            <a:r>
              <a:rPr lang="en-US" dirty="0" err="1"/>
              <a:t>podem</a:t>
            </a:r>
            <a:r>
              <a:rPr lang="en-US" dirty="0"/>
              <a:t> </a:t>
            </a:r>
            <a:r>
              <a:rPr lang="en-US" dirty="0" err="1"/>
              <a:t>escolher</a:t>
            </a:r>
            <a:r>
              <a:rPr lang="en-US" dirty="0"/>
              <a:t> o </a:t>
            </a:r>
            <a:r>
              <a:rPr lang="en-US" dirty="0" err="1"/>
              <a:t>funil</a:t>
            </a:r>
            <a:r>
              <a:rPr lang="en-US" dirty="0"/>
              <a:t> que </a:t>
            </a:r>
            <a:r>
              <a:rPr lang="en-US" dirty="0" err="1"/>
              <a:t>melhor</a:t>
            </a:r>
            <a:r>
              <a:rPr lang="en-US" dirty="0"/>
              <a:t> se </a:t>
            </a:r>
            <a:r>
              <a:rPr lang="en-US" dirty="0" err="1"/>
              <a:t>alinha</a:t>
            </a:r>
            <a:r>
              <a:rPr lang="en-US" dirty="0"/>
              <a:t> com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seus</a:t>
            </a:r>
            <a:r>
              <a:rPr lang="en-US" dirty="0"/>
              <a:t> </a:t>
            </a:r>
            <a:r>
              <a:rPr lang="en-US" dirty="0" err="1"/>
              <a:t>objetivos</a:t>
            </a:r>
            <a:r>
              <a:rPr lang="en-US" dirty="0"/>
              <a:t> e </a:t>
            </a:r>
            <a:r>
              <a:rPr lang="en-US" dirty="0" err="1"/>
              <a:t>público-alvo</a:t>
            </a:r>
            <a:r>
              <a:rPr lang="en-US" dirty="0"/>
              <a:t>. É </a:t>
            </a:r>
            <a:r>
              <a:rPr lang="en-US" dirty="0" err="1"/>
              <a:t>importante</a:t>
            </a:r>
            <a:r>
              <a:rPr lang="en-US" dirty="0"/>
              <a:t> </a:t>
            </a:r>
            <a:r>
              <a:rPr lang="en-US" dirty="0" err="1"/>
              <a:t>notar</a:t>
            </a:r>
            <a:r>
              <a:rPr lang="en-US" dirty="0"/>
              <a:t> que </a:t>
            </a:r>
            <a:r>
              <a:rPr lang="en-US" dirty="0" err="1"/>
              <a:t>estes</a:t>
            </a:r>
            <a:r>
              <a:rPr lang="en-US" dirty="0"/>
              <a:t> </a:t>
            </a:r>
            <a:r>
              <a:rPr lang="en-US" dirty="0" err="1"/>
              <a:t>funis</a:t>
            </a:r>
            <a:r>
              <a:rPr lang="en-US" dirty="0"/>
              <a:t> </a:t>
            </a:r>
            <a:r>
              <a:rPr lang="en-US" dirty="0" err="1"/>
              <a:t>não</a:t>
            </a:r>
            <a:r>
              <a:rPr lang="en-US" dirty="0"/>
              <a:t> </a:t>
            </a:r>
            <a:r>
              <a:rPr lang="en-US" dirty="0" err="1"/>
              <a:t>são</a:t>
            </a:r>
            <a:r>
              <a:rPr lang="en-US" dirty="0"/>
              <a:t> </a:t>
            </a:r>
            <a:r>
              <a:rPr lang="en-US" dirty="0" err="1"/>
              <a:t>fixos</a:t>
            </a:r>
            <a:r>
              <a:rPr lang="en-US" dirty="0"/>
              <a:t> e </a:t>
            </a:r>
            <a:r>
              <a:rPr lang="en-US" dirty="0" err="1"/>
              <a:t>podem</a:t>
            </a:r>
            <a:r>
              <a:rPr lang="en-US" dirty="0"/>
              <a:t> </a:t>
            </a:r>
            <a:r>
              <a:rPr lang="en-US" dirty="0" err="1"/>
              <a:t>variar</a:t>
            </a:r>
            <a:r>
              <a:rPr lang="en-US" dirty="0"/>
              <a:t> </a:t>
            </a:r>
            <a:r>
              <a:rPr lang="en-US" dirty="0" err="1"/>
              <a:t>consoante</a:t>
            </a:r>
            <a:r>
              <a:rPr lang="en-US" dirty="0"/>
              <a:t> a </a:t>
            </a:r>
            <a:r>
              <a:rPr lang="en-US" dirty="0" err="1"/>
              <a:t>empresa</a:t>
            </a:r>
            <a:r>
              <a:rPr lang="en-US" dirty="0"/>
              <a:t> e o </a:t>
            </a:r>
            <a:r>
              <a:rPr lang="en-US" dirty="0" err="1"/>
              <a:t>público-alvo</a:t>
            </a:r>
            <a:r>
              <a:rPr lang="en-US" dirty="0"/>
              <a:t>. A </a:t>
            </a:r>
            <a:r>
              <a:rPr lang="en-US" dirty="0" err="1"/>
              <a:t>chave</a:t>
            </a:r>
            <a:r>
              <a:rPr lang="en-US" dirty="0"/>
              <a:t> é </a:t>
            </a:r>
            <a:r>
              <a:rPr lang="en-US" dirty="0" err="1"/>
              <a:t>compreender</a:t>
            </a:r>
            <a:r>
              <a:rPr lang="en-US" dirty="0"/>
              <a:t> o </a:t>
            </a:r>
            <a:r>
              <a:rPr lang="en-US" dirty="0" err="1"/>
              <a:t>percurso</a:t>
            </a:r>
            <a:r>
              <a:rPr lang="en-US" dirty="0"/>
              <a:t> do </a:t>
            </a:r>
            <a:r>
              <a:rPr lang="en-US" dirty="0" err="1"/>
              <a:t>cliente</a:t>
            </a:r>
            <a:r>
              <a:rPr lang="en-US" dirty="0"/>
              <a:t> e </a:t>
            </a:r>
            <a:r>
              <a:rPr lang="en-US" dirty="0" err="1"/>
              <a:t>desenvolver</a:t>
            </a:r>
            <a:r>
              <a:rPr lang="en-US" dirty="0"/>
              <a:t> um </a:t>
            </a:r>
            <a:r>
              <a:rPr lang="en-US" dirty="0" err="1"/>
              <a:t>funil</a:t>
            </a:r>
            <a:r>
              <a:rPr lang="en-US" dirty="0"/>
              <a:t> que </a:t>
            </a:r>
            <a:r>
              <a:rPr lang="en-US" dirty="0" err="1"/>
              <a:t>otimize</a:t>
            </a:r>
            <a:r>
              <a:rPr lang="en-US" dirty="0"/>
              <a:t> a </a:t>
            </a:r>
            <a:r>
              <a:rPr lang="en-US" dirty="0" err="1"/>
              <a:t>experiência</a:t>
            </a:r>
            <a:r>
              <a:rPr lang="en-US" dirty="0"/>
              <a:t> do </a:t>
            </a:r>
            <a:r>
              <a:rPr lang="en-US" dirty="0" err="1"/>
              <a:t>cliente</a:t>
            </a:r>
            <a:r>
              <a:rPr lang="en-US" dirty="0"/>
              <a:t> e </a:t>
            </a:r>
            <a:r>
              <a:rPr lang="en-US" dirty="0" err="1"/>
              <a:t>aumente</a:t>
            </a:r>
            <a:r>
              <a:rPr lang="en-US" dirty="0"/>
              <a:t> as </a:t>
            </a:r>
            <a:r>
              <a:rPr lang="en-US" dirty="0" err="1"/>
              <a:t>conversões</a:t>
            </a:r>
            <a:r>
              <a:rPr lang="en-US" dirty="0"/>
              <a:t>.</a:t>
            </a:r>
            <a:endParaRPr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8" name="Google Shape;188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02" name="Google Shape;202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21" name="Google Shape;221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29" name="Google Shape;229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SEO, </a:t>
            </a:r>
            <a:r>
              <a:rPr lang="en-US" dirty="0" err="1"/>
              <a:t>ou</a:t>
            </a:r>
            <a:r>
              <a:rPr lang="en-US" dirty="0"/>
              <a:t> </a:t>
            </a:r>
            <a:r>
              <a:rPr lang="en-US" dirty="0" err="1"/>
              <a:t>otimização</a:t>
            </a:r>
            <a:r>
              <a:rPr lang="en-US" dirty="0"/>
              <a:t> para </a:t>
            </a:r>
            <a:r>
              <a:rPr lang="en-US" dirty="0" err="1"/>
              <a:t>motores</a:t>
            </a:r>
            <a:r>
              <a:rPr lang="en-US" dirty="0"/>
              <a:t> de </a:t>
            </a:r>
            <a:r>
              <a:rPr lang="en-US" dirty="0" err="1"/>
              <a:t>procura</a:t>
            </a:r>
            <a:r>
              <a:rPr lang="en-US" dirty="0"/>
              <a:t>, é um </a:t>
            </a:r>
            <a:r>
              <a:rPr lang="en-US" dirty="0" err="1"/>
              <a:t>componente</a:t>
            </a:r>
            <a:r>
              <a:rPr lang="en-US" dirty="0"/>
              <a:t> </a:t>
            </a:r>
            <a:r>
              <a:rPr lang="en-US" dirty="0" err="1"/>
              <a:t>essencial</a:t>
            </a:r>
            <a:r>
              <a:rPr lang="en-US" dirty="0"/>
              <a:t> de </a:t>
            </a:r>
            <a:r>
              <a:rPr lang="en-US" dirty="0" err="1"/>
              <a:t>qualquer</a:t>
            </a:r>
            <a:r>
              <a:rPr lang="en-US" dirty="0"/>
              <a:t> </a:t>
            </a:r>
            <a:r>
              <a:rPr lang="en-US" dirty="0" err="1"/>
              <a:t>estratégia</a:t>
            </a:r>
            <a:r>
              <a:rPr lang="en-US" dirty="0"/>
              <a:t> de marketing digital. Envolve a </a:t>
            </a:r>
            <a:r>
              <a:rPr lang="en-US" dirty="0" err="1"/>
              <a:t>otimização</a:t>
            </a:r>
            <a:r>
              <a:rPr lang="en-US" dirty="0"/>
              <a:t> de um website para </a:t>
            </a:r>
            <a:r>
              <a:rPr lang="en-US" dirty="0" err="1"/>
              <a:t>melhorar</a:t>
            </a:r>
            <a:r>
              <a:rPr lang="en-US" dirty="0"/>
              <a:t> a </a:t>
            </a:r>
            <a:r>
              <a:rPr lang="en-US" dirty="0" err="1"/>
              <a:t>sua</a:t>
            </a:r>
            <a:r>
              <a:rPr lang="en-US" dirty="0"/>
              <a:t> </a:t>
            </a:r>
            <a:r>
              <a:rPr lang="en-US" dirty="0" err="1"/>
              <a:t>visibilidade</a:t>
            </a:r>
            <a:r>
              <a:rPr lang="en-US" dirty="0"/>
              <a:t> e </a:t>
            </a:r>
            <a:r>
              <a:rPr lang="en-US" dirty="0" err="1"/>
              <a:t>classificação</a:t>
            </a:r>
            <a:r>
              <a:rPr lang="en-US" dirty="0"/>
              <a:t> </a:t>
            </a:r>
            <a:r>
              <a:rPr lang="en-US" dirty="0" err="1"/>
              <a:t>nas</a:t>
            </a:r>
            <a:r>
              <a:rPr lang="en-US" dirty="0"/>
              <a:t> </a:t>
            </a:r>
            <a:r>
              <a:rPr lang="en-US" dirty="0" err="1"/>
              <a:t>páginas</a:t>
            </a:r>
            <a:r>
              <a:rPr lang="en-US" dirty="0"/>
              <a:t> de </a:t>
            </a:r>
            <a:r>
              <a:rPr lang="en-US" dirty="0" err="1"/>
              <a:t>resultados</a:t>
            </a:r>
            <a:r>
              <a:rPr lang="en-US" dirty="0"/>
              <a:t> dos </a:t>
            </a:r>
            <a:r>
              <a:rPr lang="en-US" dirty="0" err="1"/>
              <a:t>motores</a:t>
            </a:r>
            <a:r>
              <a:rPr lang="en-US" dirty="0"/>
              <a:t> de </a:t>
            </a:r>
            <a:r>
              <a:rPr lang="en-US" dirty="0" err="1"/>
              <a:t>procura</a:t>
            </a:r>
            <a:r>
              <a:rPr lang="en-US" dirty="0"/>
              <a:t> (SERPs) para </a:t>
            </a:r>
            <a:r>
              <a:rPr lang="en-US" dirty="0" err="1"/>
              <a:t>palavras-chave</a:t>
            </a:r>
            <a:r>
              <a:rPr lang="en-US" dirty="0"/>
              <a:t> </a:t>
            </a:r>
            <a:r>
              <a:rPr lang="en-US" dirty="0" err="1"/>
              <a:t>relevantes</a:t>
            </a:r>
            <a:r>
              <a:rPr lang="en-US" dirty="0"/>
              <a:t>. O </a:t>
            </a:r>
            <a:r>
              <a:rPr lang="en-US" dirty="0" err="1"/>
              <a:t>objetivo</a:t>
            </a:r>
            <a:r>
              <a:rPr lang="en-US" dirty="0"/>
              <a:t> final da SEO é </a:t>
            </a:r>
            <a:r>
              <a:rPr lang="en-US" dirty="0" err="1"/>
              <a:t>aumentar</a:t>
            </a:r>
            <a:r>
              <a:rPr lang="en-US" dirty="0"/>
              <a:t> a </a:t>
            </a:r>
            <a:r>
              <a:rPr lang="en-US" dirty="0" err="1"/>
              <a:t>quantidade</a:t>
            </a:r>
            <a:r>
              <a:rPr lang="en-US" dirty="0"/>
              <a:t> e a </a:t>
            </a:r>
            <a:r>
              <a:rPr lang="en-US" dirty="0" err="1"/>
              <a:t>qualidade</a:t>
            </a:r>
            <a:r>
              <a:rPr lang="en-US" dirty="0"/>
              <a:t> do </a:t>
            </a:r>
            <a:r>
              <a:rPr lang="en-US" dirty="0" err="1"/>
              <a:t>tráfego</a:t>
            </a:r>
            <a:r>
              <a:rPr lang="en-US" dirty="0"/>
              <a:t> </a:t>
            </a:r>
            <a:r>
              <a:rPr lang="en-US" dirty="0" err="1"/>
              <a:t>orgânico</a:t>
            </a:r>
            <a:r>
              <a:rPr lang="en-US" dirty="0"/>
              <a:t> para um </a:t>
            </a:r>
            <a:r>
              <a:rPr lang="en-US" dirty="0" err="1"/>
              <a:t>sítio</a:t>
            </a:r>
            <a:r>
              <a:rPr lang="en-US" dirty="0"/>
              <a:t> Web, o que </a:t>
            </a:r>
            <a:r>
              <a:rPr lang="en-US" dirty="0" err="1"/>
              <a:t>pode</a:t>
            </a:r>
            <a:r>
              <a:rPr lang="en-US" dirty="0"/>
              <a:t>, </a:t>
            </a:r>
            <a:r>
              <a:rPr lang="en-US" dirty="0" err="1"/>
              <a:t>em</a:t>
            </a:r>
            <a:r>
              <a:rPr lang="en-US" dirty="0"/>
              <a:t> </a:t>
            </a:r>
            <a:r>
              <a:rPr lang="en-US" dirty="0" err="1"/>
              <a:t>última</a:t>
            </a:r>
            <a:r>
              <a:rPr lang="en-US" dirty="0"/>
              <a:t> </a:t>
            </a:r>
            <a:r>
              <a:rPr lang="en-US" dirty="0" err="1"/>
              <a:t>análise</a:t>
            </a:r>
            <a:r>
              <a:rPr lang="en-US" dirty="0"/>
              <a:t>, </a:t>
            </a:r>
            <a:r>
              <a:rPr lang="en-US" dirty="0" err="1"/>
              <a:t>conduzir</a:t>
            </a:r>
            <a:r>
              <a:rPr lang="en-US" dirty="0"/>
              <a:t> a um </a:t>
            </a:r>
            <a:r>
              <a:rPr lang="en-US" dirty="0" err="1"/>
              <a:t>aumento</a:t>
            </a:r>
            <a:r>
              <a:rPr lang="en-US" dirty="0"/>
              <a:t> de leads, </a:t>
            </a:r>
            <a:r>
              <a:rPr lang="en-US" dirty="0" err="1"/>
              <a:t>vendas</a:t>
            </a:r>
            <a:r>
              <a:rPr lang="en-US" dirty="0"/>
              <a:t> e </a:t>
            </a:r>
            <a:r>
              <a:rPr lang="en-US" dirty="0" err="1"/>
              <a:t>receitas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Para </a:t>
            </a:r>
            <a:r>
              <a:rPr lang="en-US" dirty="0" err="1"/>
              <a:t>atingir</a:t>
            </a:r>
            <a:r>
              <a:rPr lang="en-US" dirty="0"/>
              <a:t> </a:t>
            </a:r>
            <a:r>
              <a:rPr lang="en-US" dirty="0" err="1"/>
              <a:t>estas</a:t>
            </a:r>
            <a:r>
              <a:rPr lang="en-US" dirty="0"/>
              <a:t> </a:t>
            </a:r>
            <a:r>
              <a:rPr lang="en-US" dirty="0" err="1"/>
              <a:t>metas</a:t>
            </a:r>
            <a:r>
              <a:rPr lang="en-US" dirty="0"/>
              <a:t>, é </a:t>
            </a:r>
            <a:r>
              <a:rPr lang="en-US" dirty="0" err="1"/>
              <a:t>importante</a:t>
            </a:r>
            <a:r>
              <a:rPr lang="en-US" dirty="0"/>
              <a:t> </a:t>
            </a:r>
            <a:r>
              <a:rPr lang="en-US" dirty="0" err="1"/>
              <a:t>definir</a:t>
            </a:r>
            <a:r>
              <a:rPr lang="en-US" dirty="0"/>
              <a:t> </a:t>
            </a:r>
            <a:r>
              <a:rPr lang="en-US" dirty="0" err="1"/>
              <a:t>objetivos</a:t>
            </a:r>
            <a:r>
              <a:rPr lang="en-US" dirty="0"/>
              <a:t> de SEO claros e </a:t>
            </a:r>
            <a:r>
              <a:rPr lang="en-US" dirty="0" err="1"/>
              <a:t>mensuráveis</a:t>
            </a:r>
            <a:r>
              <a:rPr lang="en-US" dirty="0"/>
              <a:t>. Estes </a:t>
            </a:r>
            <a:r>
              <a:rPr lang="en-US" dirty="0" err="1"/>
              <a:t>objetivos</a:t>
            </a:r>
            <a:r>
              <a:rPr lang="en-US" dirty="0"/>
              <a:t> </a:t>
            </a:r>
            <a:r>
              <a:rPr lang="en-US" dirty="0" err="1"/>
              <a:t>servem</a:t>
            </a:r>
            <a:r>
              <a:rPr lang="en-US" dirty="0"/>
              <a:t> de </a:t>
            </a:r>
            <a:r>
              <a:rPr lang="en-US" dirty="0" err="1"/>
              <a:t>roteiro</a:t>
            </a:r>
            <a:r>
              <a:rPr lang="en-US" dirty="0"/>
              <a:t> para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estratégia</a:t>
            </a:r>
            <a:r>
              <a:rPr lang="en-US" dirty="0"/>
              <a:t> de SEO e </a:t>
            </a:r>
            <a:r>
              <a:rPr lang="en-US" dirty="0" err="1"/>
              <a:t>ajudam</a:t>
            </a:r>
            <a:r>
              <a:rPr lang="en-US" dirty="0"/>
              <a:t> a </a:t>
            </a:r>
            <a:r>
              <a:rPr lang="en-US" dirty="0" err="1"/>
              <a:t>medir</a:t>
            </a:r>
            <a:r>
              <a:rPr lang="en-US" dirty="0"/>
              <a:t> o </a:t>
            </a:r>
            <a:r>
              <a:rPr lang="en-US" dirty="0" err="1"/>
              <a:t>seu</a:t>
            </a:r>
            <a:r>
              <a:rPr lang="en-US" dirty="0"/>
              <a:t> </a:t>
            </a:r>
            <a:r>
              <a:rPr lang="en-US" dirty="0" err="1"/>
              <a:t>sucesso</a:t>
            </a:r>
            <a:r>
              <a:rPr lang="en-US" dirty="0"/>
              <a:t>. Eis </a:t>
            </a:r>
            <a:r>
              <a:rPr lang="en-US" dirty="0" err="1"/>
              <a:t>alguns</a:t>
            </a:r>
            <a:r>
              <a:rPr lang="en-US" dirty="0"/>
              <a:t> </a:t>
            </a:r>
            <a:r>
              <a:rPr lang="en-US" dirty="0" err="1"/>
              <a:t>objetivos</a:t>
            </a:r>
            <a:r>
              <a:rPr lang="en-US" dirty="0"/>
              <a:t> </a:t>
            </a:r>
            <a:r>
              <a:rPr lang="en-US" dirty="0" err="1"/>
              <a:t>comuns</a:t>
            </a:r>
            <a:r>
              <a:rPr lang="en-US" dirty="0"/>
              <a:t> de SEO que as </a:t>
            </a:r>
            <a:r>
              <a:rPr lang="en-US" dirty="0" err="1"/>
              <a:t>empresas</a:t>
            </a:r>
            <a:r>
              <a:rPr lang="en-US" dirty="0"/>
              <a:t> </a:t>
            </a:r>
            <a:r>
              <a:rPr lang="en-US" dirty="0" err="1"/>
              <a:t>definem</a:t>
            </a:r>
            <a:r>
              <a:rPr lang="en-US" dirty="0"/>
              <a:t>: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2286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Arial"/>
              <a:buAutoNum type="arabicPeriod"/>
            </a:pPr>
            <a:r>
              <a:rPr lang="en-US" dirty="0"/>
              <a:t>    </a:t>
            </a:r>
            <a:r>
              <a:rPr lang="en-US" dirty="0" err="1"/>
              <a:t>Melhoria</a:t>
            </a:r>
            <a:r>
              <a:rPr lang="en-US" dirty="0"/>
              <a:t> da </a:t>
            </a:r>
            <a:r>
              <a:rPr lang="en-US" dirty="0" err="1"/>
              <a:t>classificação</a:t>
            </a:r>
            <a:r>
              <a:rPr lang="en-US" dirty="0"/>
              <a:t> </a:t>
            </a:r>
            <a:r>
              <a:rPr lang="en-US" dirty="0" err="1"/>
              <a:t>por</a:t>
            </a:r>
            <a:r>
              <a:rPr lang="en-US" dirty="0"/>
              <a:t> </a:t>
            </a:r>
            <a:r>
              <a:rPr lang="en-US" dirty="0" err="1"/>
              <a:t>palavras-chave</a:t>
            </a:r>
            <a:r>
              <a:rPr lang="en-US" dirty="0"/>
              <a:t> - O </a:t>
            </a:r>
            <a:r>
              <a:rPr lang="en-US" dirty="0" err="1"/>
              <a:t>objetivo</a:t>
            </a:r>
            <a:r>
              <a:rPr lang="en-US" dirty="0"/>
              <a:t> é </a:t>
            </a:r>
            <a:r>
              <a:rPr lang="en-US" dirty="0" err="1"/>
              <a:t>aumentar</a:t>
            </a:r>
            <a:r>
              <a:rPr lang="en-US" dirty="0"/>
              <a:t> a </a:t>
            </a:r>
            <a:r>
              <a:rPr lang="en-US" dirty="0" err="1"/>
              <a:t>visibilidade</a:t>
            </a:r>
            <a:r>
              <a:rPr lang="en-US" dirty="0"/>
              <a:t> e a </a:t>
            </a:r>
            <a:r>
              <a:rPr lang="en-US" dirty="0" err="1"/>
              <a:t>classificação</a:t>
            </a:r>
            <a:r>
              <a:rPr lang="en-US" dirty="0"/>
              <a:t> de um </a:t>
            </a:r>
            <a:r>
              <a:rPr lang="en-US" dirty="0" err="1"/>
              <a:t>sítio</a:t>
            </a:r>
            <a:r>
              <a:rPr lang="en-US" dirty="0"/>
              <a:t> Web para </a:t>
            </a:r>
            <a:r>
              <a:rPr lang="en-US" dirty="0" err="1"/>
              <a:t>palavras-chave</a:t>
            </a:r>
            <a:r>
              <a:rPr lang="en-US" dirty="0"/>
              <a:t> </a:t>
            </a:r>
            <a:r>
              <a:rPr lang="en-US" dirty="0" err="1"/>
              <a:t>específicas</a:t>
            </a:r>
            <a:r>
              <a:rPr lang="en-US" dirty="0"/>
              <a:t> </a:t>
            </a:r>
            <a:r>
              <a:rPr lang="en-US" dirty="0" err="1"/>
              <a:t>relacionadas</a:t>
            </a:r>
            <a:r>
              <a:rPr lang="en-US" dirty="0"/>
              <a:t> com a </a:t>
            </a:r>
            <a:r>
              <a:rPr lang="en-US" dirty="0" err="1"/>
              <a:t>empresa</a:t>
            </a:r>
            <a:r>
              <a:rPr lang="en-US" dirty="0"/>
              <a:t>. </a:t>
            </a:r>
            <a:r>
              <a:rPr lang="en-US" dirty="0" err="1"/>
              <a:t>Isto</a:t>
            </a:r>
            <a:r>
              <a:rPr lang="en-US" dirty="0"/>
              <a:t> </a:t>
            </a:r>
            <a:r>
              <a:rPr lang="en-US" dirty="0" err="1"/>
              <a:t>pode</a:t>
            </a:r>
            <a:r>
              <a:rPr lang="en-US" dirty="0"/>
              <a:t> </a:t>
            </a:r>
            <a:r>
              <a:rPr lang="en-US" dirty="0" err="1"/>
              <a:t>ajudar</a:t>
            </a:r>
            <a:r>
              <a:rPr lang="en-US" dirty="0"/>
              <a:t> a </a:t>
            </a:r>
            <a:r>
              <a:rPr lang="en-US" dirty="0" err="1"/>
              <a:t>direcionar</a:t>
            </a:r>
            <a:r>
              <a:rPr lang="en-US" dirty="0"/>
              <a:t> </a:t>
            </a:r>
            <a:r>
              <a:rPr lang="en-US" dirty="0" err="1"/>
              <a:t>mais</a:t>
            </a:r>
            <a:r>
              <a:rPr lang="en-US" dirty="0"/>
              <a:t> </a:t>
            </a:r>
            <a:r>
              <a:rPr lang="en-US" dirty="0" err="1"/>
              <a:t>tráfego</a:t>
            </a:r>
            <a:r>
              <a:rPr lang="en-US" dirty="0"/>
              <a:t> </a:t>
            </a:r>
            <a:r>
              <a:rPr lang="en-US" dirty="0" err="1"/>
              <a:t>orgânico</a:t>
            </a:r>
            <a:r>
              <a:rPr lang="en-US" dirty="0"/>
              <a:t> para o </a:t>
            </a:r>
            <a:r>
              <a:rPr lang="en-US" dirty="0" err="1"/>
              <a:t>sítio</a:t>
            </a:r>
            <a:r>
              <a:rPr lang="en-US" dirty="0"/>
              <a:t> e </a:t>
            </a:r>
            <a:r>
              <a:rPr lang="en-US" dirty="0" err="1"/>
              <a:t>aumentar</a:t>
            </a:r>
            <a:r>
              <a:rPr lang="en-US" dirty="0"/>
              <a:t> as </a:t>
            </a:r>
            <a:r>
              <a:rPr lang="en-US" dirty="0" err="1"/>
              <a:t>conversões</a:t>
            </a:r>
            <a:r>
              <a:rPr lang="en-US" dirty="0"/>
              <a:t>.</a:t>
            </a:r>
            <a:endParaRPr dirty="0"/>
          </a:p>
          <a:p>
            <a:pPr marL="228600" lvl="0" indent="-158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Arial"/>
              <a:buNone/>
            </a:pPr>
            <a:endParaRPr dirty="0"/>
          </a:p>
          <a:p>
            <a:pPr marL="2286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Arial"/>
              <a:buAutoNum type="arabicPeriod"/>
            </a:pPr>
            <a:r>
              <a:rPr lang="en-US" dirty="0"/>
              <a:t>    </a:t>
            </a:r>
            <a:r>
              <a:rPr lang="en-US" dirty="0" err="1"/>
              <a:t>Aumento</a:t>
            </a:r>
            <a:r>
              <a:rPr lang="en-US" dirty="0"/>
              <a:t> do </a:t>
            </a:r>
            <a:r>
              <a:rPr lang="en-US" dirty="0" err="1"/>
              <a:t>tráfego</a:t>
            </a:r>
            <a:r>
              <a:rPr lang="en-US" dirty="0"/>
              <a:t> </a:t>
            </a:r>
            <a:r>
              <a:rPr lang="en-US" dirty="0" err="1"/>
              <a:t>orgânico</a:t>
            </a:r>
            <a:r>
              <a:rPr lang="en-US" dirty="0"/>
              <a:t> - O </a:t>
            </a:r>
            <a:r>
              <a:rPr lang="en-US" dirty="0" err="1"/>
              <a:t>objetivo</a:t>
            </a:r>
            <a:r>
              <a:rPr lang="en-US" dirty="0"/>
              <a:t> é </a:t>
            </a:r>
            <a:r>
              <a:rPr lang="en-US" dirty="0" err="1"/>
              <a:t>aumentar</a:t>
            </a:r>
            <a:r>
              <a:rPr lang="en-US" dirty="0"/>
              <a:t> a </a:t>
            </a:r>
            <a:r>
              <a:rPr lang="en-US" dirty="0" err="1"/>
              <a:t>quantidade</a:t>
            </a:r>
            <a:r>
              <a:rPr lang="en-US" dirty="0"/>
              <a:t> de </a:t>
            </a:r>
            <a:r>
              <a:rPr lang="en-US" dirty="0" err="1"/>
              <a:t>tráfego</a:t>
            </a:r>
            <a:r>
              <a:rPr lang="en-US" dirty="0"/>
              <a:t> </a:t>
            </a:r>
            <a:r>
              <a:rPr lang="en-US" dirty="0" err="1"/>
              <a:t>orgânico</a:t>
            </a:r>
            <a:r>
              <a:rPr lang="en-US" dirty="0"/>
              <a:t> para um </a:t>
            </a:r>
            <a:r>
              <a:rPr lang="en-US" dirty="0" err="1"/>
              <a:t>sítio</a:t>
            </a:r>
            <a:r>
              <a:rPr lang="en-US" dirty="0"/>
              <a:t> Web. </a:t>
            </a:r>
            <a:r>
              <a:rPr lang="en-US" dirty="0" err="1"/>
              <a:t>Isto</a:t>
            </a:r>
            <a:r>
              <a:rPr lang="en-US" dirty="0"/>
              <a:t> </a:t>
            </a:r>
            <a:r>
              <a:rPr lang="en-US" dirty="0" err="1"/>
              <a:t>pode</a:t>
            </a:r>
            <a:r>
              <a:rPr lang="en-US" dirty="0"/>
              <a:t> ser </a:t>
            </a:r>
            <a:r>
              <a:rPr lang="en-US" dirty="0" err="1"/>
              <a:t>conseguido</a:t>
            </a:r>
            <a:r>
              <a:rPr lang="en-US" dirty="0"/>
              <a:t> </a:t>
            </a:r>
            <a:r>
              <a:rPr lang="en-US" dirty="0" err="1"/>
              <a:t>através</a:t>
            </a:r>
            <a:r>
              <a:rPr lang="en-US" dirty="0"/>
              <a:t> de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combinação</a:t>
            </a:r>
            <a:r>
              <a:rPr lang="en-US" dirty="0"/>
              <a:t> de </a:t>
            </a:r>
            <a:r>
              <a:rPr lang="en-US" dirty="0" err="1"/>
              <a:t>melhorias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classificação</a:t>
            </a:r>
            <a:r>
              <a:rPr lang="en-US" dirty="0"/>
              <a:t> de </a:t>
            </a:r>
            <a:r>
              <a:rPr lang="en-US" dirty="0" err="1"/>
              <a:t>palavras-chave</a:t>
            </a:r>
            <a:r>
              <a:rPr lang="en-US" dirty="0"/>
              <a:t>, </a:t>
            </a:r>
            <a:r>
              <a:rPr lang="en-US" dirty="0" err="1"/>
              <a:t>otimização</a:t>
            </a:r>
            <a:r>
              <a:rPr lang="en-US" dirty="0"/>
              <a:t> do </a:t>
            </a:r>
            <a:r>
              <a:rPr lang="en-US" dirty="0" err="1"/>
              <a:t>conteúdo</a:t>
            </a:r>
            <a:r>
              <a:rPr lang="en-US" dirty="0"/>
              <a:t> e </a:t>
            </a:r>
            <a:r>
              <a:rPr lang="en-US" dirty="0" err="1"/>
              <a:t>melhoria</a:t>
            </a:r>
            <a:r>
              <a:rPr lang="en-US" dirty="0"/>
              <a:t> da </a:t>
            </a:r>
            <a:r>
              <a:rPr lang="en-US" dirty="0" err="1"/>
              <a:t>estrutura</a:t>
            </a:r>
            <a:r>
              <a:rPr lang="en-US" dirty="0"/>
              <a:t> do </a:t>
            </a:r>
            <a:r>
              <a:rPr lang="en-US" dirty="0" err="1"/>
              <a:t>sítio</a:t>
            </a:r>
            <a:r>
              <a:rPr lang="en-US" dirty="0"/>
              <a:t> Web e da </a:t>
            </a:r>
            <a:r>
              <a:rPr lang="en-US" dirty="0" err="1"/>
              <a:t>experiência</a:t>
            </a:r>
            <a:r>
              <a:rPr lang="en-US" dirty="0"/>
              <a:t> do </a:t>
            </a:r>
            <a:r>
              <a:rPr lang="en-US" dirty="0" err="1"/>
              <a:t>utilizador</a:t>
            </a:r>
            <a:r>
              <a:rPr lang="en-US" dirty="0"/>
              <a:t>.</a:t>
            </a:r>
            <a:endParaRPr dirty="0"/>
          </a:p>
          <a:p>
            <a:pPr marL="228600" lvl="0" indent="-158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Arial"/>
              <a:buNone/>
            </a:pPr>
            <a:endParaRPr dirty="0"/>
          </a:p>
          <a:p>
            <a:pPr marL="2286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Arial"/>
              <a:buAutoNum type="arabicPeriod"/>
            </a:pPr>
            <a:r>
              <a:rPr lang="en-US" dirty="0"/>
              <a:t>    </a:t>
            </a:r>
            <a:r>
              <a:rPr lang="en-US" dirty="0" err="1"/>
              <a:t>Melhoria</a:t>
            </a:r>
            <a:r>
              <a:rPr lang="en-US" dirty="0"/>
              <a:t> da </a:t>
            </a:r>
            <a:r>
              <a:rPr lang="en-US" dirty="0" err="1"/>
              <a:t>experiência</a:t>
            </a:r>
            <a:r>
              <a:rPr lang="en-US" dirty="0"/>
              <a:t> do </a:t>
            </a:r>
            <a:r>
              <a:rPr lang="en-US" dirty="0" err="1"/>
              <a:t>utilizador</a:t>
            </a:r>
            <a:r>
              <a:rPr lang="en-US" dirty="0"/>
              <a:t> - O </a:t>
            </a:r>
            <a:r>
              <a:rPr lang="en-US" dirty="0" err="1"/>
              <a:t>objetivo</a:t>
            </a:r>
            <a:r>
              <a:rPr lang="en-US" dirty="0"/>
              <a:t> é </a:t>
            </a:r>
            <a:r>
              <a:rPr lang="en-US" dirty="0" err="1"/>
              <a:t>melhorar</a:t>
            </a:r>
            <a:r>
              <a:rPr lang="en-US" dirty="0"/>
              <a:t> a </a:t>
            </a:r>
            <a:r>
              <a:rPr lang="en-US" dirty="0" err="1"/>
              <a:t>experiência</a:t>
            </a:r>
            <a:r>
              <a:rPr lang="en-US" dirty="0"/>
              <a:t> </a:t>
            </a:r>
            <a:r>
              <a:rPr lang="en-US" dirty="0" err="1"/>
              <a:t>geral</a:t>
            </a:r>
            <a:r>
              <a:rPr lang="en-US" dirty="0"/>
              <a:t> do </a:t>
            </a:r>
            <a:r>
              <a:rPr lang="en-US" dirty="0" err="1"/>
              <a:t>utilizador</a:t>
            </a:r>
            <a:r>
              <a:rPr lang="en-US" dirty="0"/>
              <a:t> num </a:t>
            </a:r>
            <a:r>
              <a:rPr lang="en-US" dirty="0" err="1"/>
              <a:t>sítio</a:t>
            </a:r>
            <a:r>
              <a:rPr lang="en-US" dirty="0"/>
              <a:t> Web, </a:t>
            </a:r>
            <a:r>
              <a:rPr lang="en-US" dirty="0" err="1"/>
              <a:t>facilitando</a:t>
            </a:r>
            <a:r>
              <a:rPr lang="en-US" dirty="0"/>
              <a:t> </a:t>
            </a:r>
            <a:r>
              <a:rPr lang="en-US" dirty="0" err="1"/>
              <a:t>aos</a:t>
            </a:r>
            <a:r>
              <a:rPr lang="en-US" dirty="0"/>
              <a:t> </a:t>
            </a:r>
            <a:r>
              <a:rPr lang="en-US" dirty="0" err="1"/>
              <a:t>visitantes</a:t>
            </a:r>
            <a:r>
              <a:rPr lang="en-US" dirty="0"/>
              <a:t> </a:t>
            </a:r>
            <a:r>
              <a:rPr lang="en-US" dirty="0" err="1"/>
              <a:t>encontrarem</a:t>
            </a:r>
            <a:r>
              <a:rPr lang="en-US" dirty="0"/>
              <a:t> o que </a:t>
            </a:r>
            <a:r>
              <a:rPr lang="en-US" dirty="0" err="1"/>
              <a:t>procuram</a:t>
            </a:r>
            <a:r>
              <a:rPr lang="en-US" dirty="0"/>
              <a:t> e </a:t>
            </a:r>
            <a:r>
              <a:rPr lang="en-US" dirty="0" err="1"/>
              <a:t>incentivando-os</a:t>
            </a:r>
            <a:r>
              <a:rPr lang="en-US" dirty="0"/>
              <a:t> a </a:t>
            </a:r>
            <a:r>
              <a:rPr lang="en-US" dirty="0" err="1"/>
              <a:t>permanecerem</a:t>
            </a:r>
            <a:r>
              <a:rPr lang="en-US" dirty="0"/>
              <a:t> </a:t>
            </a:r>
            <a:r>
              <a:rPr lang="en-US" dirty="0" err="1"/>
              <a:t>mais</a:t>
            </a:r>
            <a:r>
              <a:rPr lang="en-US" dirty="0"/>
              <a:t> tempo no </a:t>
            </a:r>
            <a:r>
              <a:rPr lang="en-US" dirty="0" err="1"/>
              <a:t>sítio</a:t>
            </a:r>
            <a:r>
              <a:rPr lang="en-US" dirty="0"/>
              <a:t>.</a:t>
            </a:r>
            <a:endParaRPr dirty="0"/>
          </a:p>
          <a:p>
            <a:pPr marL="228600" lvl="0" indent="-158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Arial"/>
              <a:buNone/>
            </a:pPr>
            <a:endParaRPr dirty="0"/>
          </a:p>
          <a:p>
            <a:pPr marL="2286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Arial"/>
              <a:buAutoNum type="arabicPeriod"/>
            </a:pPr>
            <a:r>
              <a:rPr lang="en-US" dirty="0"/>
              <a:t>    </a:t>
            </a:r>
            <a:r>
              <a:rPr lang="en-US" dirty="0" err="1"/>
              <a:t>Aumento</a:t>
            </a:r>
            <a:r>
              <a:rPr lang="en-US" dirty="0"/>
              <a:t> das </a:t>
            </a:r>
            <a:r>
              <a:rPr lang="en-US" dirty="0" err="1"/>
              <a:t>conversões</a:t>
            </a:r>
            <a:r>
              <a:rPr lang="en-US" dirty="0"/>
              <a:t> - O </a:t>
            </a:r>
            <a:r>
              <a:rPr lang="en-US" dirty="0" err="1"/>
              <a:t>objetivo</a:t>
            </a:r>
            <a:r>
              <a:rPr lang="en-US" dirty="0"/>
              <a:t> é </a:t>
            </a:r>
            <a:r>
              <a:rPr lang="en-US" dirty="0" err="1"/>
              <a:t>aumentar</a:t>
            </a:r>
            <a:r>
              <a:rPr lang="en-US" dirty="0"/>
              <a:t> o </a:t>
            </a:r>
            <a:r>
              <a:rPr lang="en-US" dirty="0" err="1"/>
              <a:t>número</a:t>
            </a:r>
            <a:r>
              <a:rPr lang="en-US" dirty="0"/>
              <a:t> de </a:t>
            </a:r>
            <a:r>
              <a:rPr lang="en-US" dirty="0" err="1"/>
              <a:t>conversões</a:t>
            </a:r>
            <a:r>
              <a:rPr lang="en-US" dirty="0"/>
              <a:t> a </a:t>
            </a:r>
            <a:r>
              <a:rPr lang="en-US" dirty="0" err="1"/>
              <a:t>partir</a:t>
            </a:r>
            <a:r>
              <a:rPr lang="en-US" dirty="0"/>
              <a:t> do </a:t>
            </a:r>
            <a:r>
              <a:rPr lang="en-US" dirty="0" err="1"/>
              <a:t>tráfego</a:t>
            </a:r>
            <a:r>
              <a:rPr lang="en-US" dirty="0"/>
              <a:t> </a:t>
            </a:r>
            <a:r>
              <a:rPr lang="en-US" dirty="0" err="1"/>
              <a:t>orgânico</a:t>
            </a:r>
            <a:r>
              <a:rPr lang="en-US" dirty="0"/>
              <a:t>. </a:t>
            </a:r>
            <a:r>
              <a:rPr lang="en-US" dirty="0" err="1"/>
              <a:t>Isto</a:t>
            </a:r>
            <a:r>
              <a:rPr lang="en-US" dirty="0"/>
              <a:t> </a:t>
            </a:r>
            <a:r>
              <a:rPr lang="en-US" dirty="0" err="1"/>
              <a:t>pode</a:t>
            </a:r>
            <a:r>
              <a:rPr lang="en-US" dirty="0"/>
              <a:t> ser </a:t>
            </a:r>
            <a:r>
              <a:rPr lang="en-US" dirty="0" err="1"/>
              <a:t>conseguido</a:t>
            </a:r>
            <a:r>
              <a:rPr lang="en-US" dirty="0"/>
              <a:t> </a:t>
            </a:r>
            <a:r>
              <a:rPr lang="en-US" dirty="0" err="1"/>
              <a:t>através</a:t>
            </a:r>
            <a:r>
              <a:rPr lang="en-US" dirty="0"/>
              <a:t> de </a:t>
            </a:r>
            <a:r>
              <a:rPr lang="en-US" dirty="0" err="1"/>
              <a:t>chamadas</a:t>
            </a:r>
            <a:r>
              <a:rPr lang="en-US" dirty="0"/>
              <a:t> para </a:t>
            </a:r>
            <a:r>
              <a:rPr lang="en-US" dirty="0" err="1"/>
              <a:t>ação</a:t>
            </a:r>
            <a:r>
              <a:rPr lang="en-US" dirty="0"/>
              <a:t> </a:t>
            </a:r>
            <a:r>
              <a:rPr lang="en-US" dirty="0" err="1"/>
              <a:t>eficazes</a:t>
            </a:r>
            <a:r>
              <a:rPr lang="en-US" dirty="0"/>
              <a:t>, </a:t>
            </a:r>
            <a:r>
              <a:rPr lang="en-US" dirty="0" err="1"/>
              <a:t>páginas</a:t>
            </a:r>
            <a:r>
              <a:rPr lang="en-US" dirty="0"/>
              <a:t> de </a:t>
            </a:r>
            <a:r>
              <a:rPr lang="en-US" dirty="0" err="1"/>
              <a:t>destino</a:t>
            </a:r>
            <a:r>
              <a:rPr lang="en-US" dirty="0"/>
              <a:t> </a:t>
            </a:r>
            <a:r>
              <a:rPr lang="en-US" dirty="0" err="1"/>
              <a:t>otimizadas</a:t>
            </a:r>
            <a:r>
              <a:rPr lang="en-US" dirty="0"/>
              <a:t> para </a:t>
            </a:r>
            <a:r>
              <a:rPr lang="en-US" dirty="0" err="1"/>
              <a:t>conversões</a:t>
            </a:r>
            <a:r>
              <a:rPr lang="en-US" dirty="0"/>
              <a:t> e </a:t>
            </a:r>
            <a:r>
              <a:rPr lang="en-US" dirty="0" err="1"/>
              <a:t>melhoria</a:t>
            </a:r>
            <a:r>
              <a:rPr lang="en-US" dirty="0"/>
              <a:t> da </a:t>
            </a:r>
            <a:r>
              <a:rPr lang="en-US" dirty="0" err="1"/>
              <a:t>experiência</a:t>
            </a:r>
            <a:r>
              <a:rPr lang="en-US" dirty="0"/>
              <a:t> do </a:t>
            </a:r>
            <a:r>
              <a:rPr lang="en-US" dirty="0" err="1"/>
              <a:t>utilizador</a:t>
            </a:r>
            <a:r>
              <a:rPr lang="en-US" dirty="0"/>
              <a:t> no site.</a:t>
            </a:r>
            <a:endParaRPr dirty="0"/>
          </a:p>
          <a:p>
            <a:pPr marL="228600" lvl="0" indent="-158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Arial"/>
              <a:buNone/>
            </a:pPr>
            <a:endParaRPr dirty="0"/>
          </a:p>
          <a:p>
            <a:pPr marL="2286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Arial"/>
              <a:buAutoNum type="arabicPeriod"/>
            </a:pPr>
            <a:r>
              <a:rPr lang="en-US" dirty="0"/>
              <a:t>    SEO local - O </a:t>
            </a:r>
            <a:r>
              <a:rPr lang="en-US" dirty="0" err="1"/>
              <a:t>objetivo</a:t>
            </a:r>
            <a:r>
              <a:rPr lang="en-US" dirty="0"/>
              <a:t> é </a:t>
            </a:r>
            <a:r>
              <a:rPr lang="en-US" dirty="0" err="1"/>
              <a:t>melhorar</a:t>
            </a:r>
            <a:r>
              <a:rPr lang="en-US" dirty="0"/>
              <a:t> a </a:t>
            </a:r>
            <a:r>
              <a:rPr lang="en-US" dirty="0" err="1"/>
              <a:t>visibilidade</a:t>
            </a:r>
            <a:r>
              <a:rPr lang="en-US" dirty="0"/>
              <a:t> e a </a:t>
            </a:r>
            <a:r>
              <a:rPr lang="en-US" dirty="0" err="1"/>
              <a:t>classificação</a:t>
            </a:r>
            <a:r>
              <a:rPr lang="en-US" dirty="0"/>
              <a:t> de um Web site para </a:t>
            </a:r>
            <a:r>
              <a:rPr lang="en-US" dirty="0" err="1"/>
              <a:t>pesquisas</a:t>
            </a:r>
            <a:r>
              <a:rPr lang="en-US" dirty="0"/>
              <a:t> </a:t>
            </a:r>
            <a:r>
              <a:rPr lang="en-US" dirty="0" err="1"/>
              <a:t>locais</a:t>
            </a:r>
            <a:r>
              <a:rPr lang="en-US" dirty="0"/>
              <a:t>. </a:t>
            </a:r>
            <a:r>
              <a:rPr lang="en-US" dirty="0" err="1"/>
              <a:t>Isto</a:t>
            </a:r>
            <a:r>
              <a:rPr lang="en-US" dirty="0"/>
              <a:t> </a:t>
            </a:r>
            <a:r>
              <a:rPr lang="en-US" dirty="0" err="1"/>
              <a:t>pode</a:t>
            </a:r>
            <a:r>
              <a:rPr lang="en-US" dirty="0"/>
              <a:t> ser </a:t>
            </a:r>
            <a:r>
              <a:rPr lang="en-US" dirty="0" err="1"/>
              <a:t>conseguido</a:t>
            </a:r>
            <a:r>
              <a:rPr lang="en-US" dirty="0"/>
              <a:t> </a:t>
            </a:r>
            <a:r>
              <a:rPr lang="en-US" dirty="0" err="1"/>
              <a:t>através</a:t>
            </a:r>
            <a:r>
              <a:rPr lang="en-US" dirty="0"/>
              <a:t> da </a:t>
            </a:r>
            <a:r>
              <a:rPr lang="en-US" dirty="0" err="1"/>
              <a:t>otimização</a:t>
            </a:r>
            <a:r>
              <a:rPr lang="en-US" dirty="0"/>
              <a:t> de </a:t>
            </a:r>
            <a:r>
              <a:rPr lang="en-US" dirty="0" err="1"/>
              <a:t>palavras-chave</a:t>
            </a:r>
            <a:r>
              <a:rPr lang="en-US" dirty="0"/>
              <a:t> </a:t>
            </a:r>
            <a:r>
              <a:rPr lang="en-US" dirty="0" err="1"/>
              <a:t>locais</a:t>
            </a:r>
            <a:r>
              <a:rPr lang="en-US" dirty="0"/>
              <a:t>, da </a:t>
            </a:r>
            <a:r>
              <a:rPr lang="en-US" dirty="0" err="1"/>
              <a:t>otimização</a:t>
            </a:r>
            <a:r>
              <a:rPr lang="en-US" dirty="0"/>
              <a:t> da </a:t>
            </a:r>
            <a:r>
              <a:rPr lang="en-US" dirty="0" err="1"/>
              <a:t>listagem</a:t>
            </a:r>
            <a:r>
              <a:rPr lang="en-US" dirty="0"/>
              <a:t> do Google My Business e da </a:t>
            </a:r>
            <a:r>
              <a:rPr lang="en-US" dirty="0" err="1"/>
              <a:t>construção</a:t>
            </a:r>
            <a:r>
              <a:rPr lang="en-US" dirty="0"/>
              <a:t> de </a:t>
            </a:r>
            <a:r>
              <a:rPr lang="en-US" dirty="0" err="1"/>
              <a:t>citações</a:t>
            </a:r>
            <a:r>
              <a:rPr lang="en-US" dirty="0"/>
              <a:t>.</a:t>
            </a:r>
            <a:endParaRPr dirty="0"/>
          </a:p>
          <a:p>
            <a:pPr marL="228600" lvl="0" indent="-158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Arial"/>
              <a:buNone/>
            </a:pPr>
            <a:endParaRPr dirty="0"/>
          </a:p>
          <a:p>
            <a:pPr marL="2286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Arial"/>
              <a:buAutoNum type="arabicPeriod"/>
            </a:pPr>
            <a:r>
              <a:rPr lang="en-US" dirty="0"/>
              <a:t>    </a:t>
            </a:r>
            <a:r>
              <a:rPr lang="en-US" dirty="0" err="1"/>
              <a:t>Otimização</a:t>
            </a:r>
            <a:r>
              <a:rPr lang="en-US" dirty="0"/>
              <a:t> </a:t>
            </a:r>
            <a:r>
              <a:rPr lang="en-US" dirty="0" err="1"/>
              <a:t>móvel</a:t>
            </a:r>
            <a:r>
              <a:rPr lang="en-US" dirty="0"/>
              <a:t> - O </a:t>
            </a:r>
            <a:r>
              <a:rPr lang="en-US" dirty="0" err="1"/>
              <a:t>objetivo</a:t>
            </a:r>
            <a:r>
              <a:rPr lang="en-US" dirty="0"/>
              <a:t> é </a:t>
            </a:r>
            <a:r>
              <a:rPr lang="en-US" dirty="0" err="1"/>
              <a:t>melhorar</a:t>
            </a:r>
            <a:r>
              <a:rPr lang="en-US" dirty="0"/>
              <a:t> a </a:t>
            </a:r>
            <a:r>
              <a:rPr lang="en-US" dirty="0" err="1"/>
              <a:t>experiência</a:t>
            </a:r>
            <a:r>
              <a:rPr lang="en-US" dirty="0"/>
              <a:t> </a:t>
            </a:r>
            <a:r>
              <a:rPr lang="en-US" dirty="0" err="1"/>
              <a:t>móvel</a:t>
            </a:r>
            <a:r>
              <a:rPr lang="en-US" dirty="0"/>
              <a:t> dos </a:t>
            </a:r>
            <a:r>
              <a:rPr lang="en-US" dirty="0" err="1"/>
              <a:t>utilizadores</a:t>
            </a:r>
            <a:r>
              <a:rPr lang="en-US" dirty="0"/>
              <a:t> que </a:t>
            </a:r>
            <a:r>
              <a:rPr lang="en-US" dirty="0" err="1"/>
              <a:t>visitam</a:t>
            </a:r>
            <a:r>
              <a:rPr lang="en-US" dirty="0"/>
              <a:t> o </a:t>
            </a:r>
            <a:r>
              <a:rPr lang="en-US" dirty="0" err="1"/>
              <a:t>sítio</a:t>
            </a:r>
            <a:r>
              <a:rPr lang="en-US" dirty="0"/>
              <a:t>. </a:t>
            </a:r>
            <a:r>
              <a:rPr lang="en-US" dirty="0" err="1"/>
              <a:t>Isto</a:t>
            </a:r>
            <a:r>
              <a:rPr lang="en-US" dirty="0"/>
              <a:t> </a:t>
            </a:r>
            <a:r>
              <a:rPr lang="en-US" dirty="0" err="1"/>
              <a:t>inclui</a:t>
            </a:r>
            <a:r>
              <a:rPr lang="en-US" dirty="0"/>
              <a:t> a </a:t>
            </a:r>
            <a:r>
              <a:rPr lang="en-US" dirty="0" err="1"/>
              <a:t>otimização</a:t>
            </a:r>
            <a:r>
              <a:rPr lang="en-US" dirty="0"/>
              <a:t> do </a:t>
            </a:r>
            <a:r>
              <a:rPr lang="en-US" dirty="0" err="1"/>
              <a:t>sítio</a:t>
            </a:r>
            <a:r>
              <a:rPr lang="en-US" dirty="0"/>
              <a:t> Web para </a:t>
            </a:r>
            <a:r>
              <a:rPr lang="en-US" dirty="0" err="1"/>
              <a:t>dispositivos</a:t>
            </a:r>
            <a:r>
              <a:rPr lang="en-US" dirty="0"/>
              <a:t> </a:t>
            </a:r>
            <a:r>
              <a:rPr lang="en-US" dirty="0" err="1"/>
              <a:t>móveis</a:t>
            </a:r>
            <a:r>
              <a:rPr lang="en-US" dirty="0"/>
              <a:t>, a </a:t>
            </a:r>
            <a:r>
              <a:rPr lang="en-US" dirty="0" err="1"/>
              <a:t>melhoria</a:t>
            </a:r>
            <a:r>
              <a:rPr lang="en-US" dirty="0"/>
              <a:t> da </a:t>
            </a:r>
            <a:r>
              <a:rPr lang="en-US" dirty="0" err="1"/>
              <a:t>velocidade</a:t>
            </a:r>
            <a:r>
              <a:rPr lang="en-US" dirty="0"/>
              <a:t> da </a:t>
            </a:r>
            <a:r>
              <a:rPr lang="en-US" dirty="0" err="1"/>
              <a:t>página</a:t>
            </a:r>
            <a:r>
              <a:rPr lang="en-US" dirty="0"/>
              <a:t> e a </a:t>
            </a:r>
            <a:r>
              <a:rPr lang="en-US" dirty="0" err="1"/>
              <a:t>garantia</a:t>
            </a:r>
            <a:r>
              <a:rPr lang="en-US" dirty="0"/>
              <a:t> de que o </a:t>
            </a:r>
            <a:r>
              <a:rPr lang="en-US" dirty="0" err="1"/>
              <a:t>sítio</a:t>
            </a:r>
            <a:r>
              <a:rPr lang="en-US" dirty="0"/>
              <a:t> é </a:t>
            </a:r>
            <a:r>
              <a:rPr lang="en-US" dirty="0" err="1"/>
              <a:t>facilmente</a:t>
            </a:r>
            <a:r>
              <a:rPr lang="en-US" dirty="0"/>
              <a:t> </a:t>
            </a:r>
            <a:r>
              <a:rPr lang="en-US" dirty="0" err="1"/>
              <a:t>navegável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 </a:t>
            </a:r>
            <a:r>
              <a:rPr lang="en-US" dirty="0" err="1"/>
              <a:t>dispositivos</a:t>
            </a:r>
            <a:r>
              <a:rPr lang="en-US" dirty="0"/>
              <a:t> </a:t>
            </a:r>
            <a:r>
              <a:rPr lang="en-US" dirty="0" err="1"/>
              <a:t>móveis</a:t>
            </a:r>
            <a:r>
              <a:rPr lang="en-US" dirty="0"/>
              <a:t>.</a:t>
            </a:r>
            <a:endParaRPr dirty="0"/>
          </a:p>
          <a:p>
            <a:pPr marL="228600" lvl="0" indent="-158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Arial"/>
              <a:buNone/>
            </a:pPr>
            <a:endParaRPr dirty="0"/>
          </a:p>
          <a:p>
            <a:pPr marL="2286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Arial"/>
              <a:buAutoNum type="arabicPeriod"/>
            </a:pPr>
            <a:r>
              <a:rPr lang="en-US" dirty="0"/>
              <a:t>    </a:t>
            </a:r>
            <a:r>
              <a:rPr lang="en-US" dirty="0" err="1"/>
              <a:t>Aumento</a:t>
            </a:r>
            <a:r>
              <a:rPr lang="en-US" dirty="0"/>
              <a:t> da </a:t>
            </a:r>
            <a:r>
              <a:rPr lang="en-US" dirty="0" err="1"/>
              <a:t>notoriedade</a:t>
            </a:r>
            <a:r>
              <a:rPr lang="en-US" dirty="0"/>
              <a:t> da </a:t>
            </a:r>
            <a:r>
              <a:rPr lang="en-US" dirty="0" err="1"/>
              <a:t>marca</a:t>
            </a:r>
            <a:r>
              <a:rPr lang="en-US" dirty="0"/>
              <a:t> - O </a:t>
            </a:r>
            <a:r>
              <a:rPr lang="en-US" dirty="0" err="1"/>
              <a:t>objetivo</a:t>
            </a:r>
            <a:r>
              <a:rPr lang="en-US" dirty="0"/>
              <a:t> é </a:t>
            </a:r>
            <a:r>
              <a:rPr lang="en-US" dirty="0" err="1"/>
              <a:t>aumentar</a:t>
            </a:r>
            <a:r>
              <a:rPr lang="en-US" dirty="0"/>
              <a:t> a </a:t>
            </a:r>
            <a:r>
              <a:rPr lang="en-US" dirty="0" err="1"/>
              <a:t>visibilidade</a:t>
            </a:r>
            <a:r>
              <a:rPr lang="en-US" dirty="0"/>
              <a:t> e o </a:t>
            </a:r>
            <a:r>
              <a:rPr lang="en-US" dirty="0" err="1"/>
              <a:t>reconhecimento</a:t>
            </a:r>
            <a:r>
              <a:rPr lang="en-US" dirty="0"/>
              <a:t> de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marca</a:t>
            </a:r>
            <a:r>
              <a:rPr lang="en-US" dirty="0"/>
              <a:t> </a:t>
            </a:r>
            <a:r>
              <a:rPr lang="en-US" dirty="0" err="1"/>
              <a:t>através</a:t>
            </a:r>
            <a:r>
              <a:rPr lang="en-US" dirty="0"/>
              <a:t> de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maior</a:t>
            </a:r>
            <a:r>
              <a:rPr lang="en-US" dirty="0"/>
              <a:t> </a:t>
            </a:r>
            <a:r>
              <a:rPr lang="en-US" dirty="0" err="1"/>
              <a:t>exposição</a:t>
            </a:r>
            <a:r>
              <a:rPr lang="en-US" dirty="0"/>
              <a:t> </a:t>
            </a:r>
            <a:r>
              <a:rPr lang="en-US" dirty="0" err="1"/>
              <a:t>nos</a:t>
            </a:r>
            <a:r>
              <a:rPr lang="en-US" dirty="0"/>
              <a:t> </a:t>
            </a:r>
            <a:r>
              <a:rPr lang="en-US" dirty="0" err="1"/>
              <a:t>motores</a:t>
            </a:r>
            <a:r>
              <a:rPr lang="en-US" dirty="0"/>
              <a:t> de </a:t>
            </a:r>
            <a:r>
              <a:rPr lang="en-US" dirty="0" err="1"/>
              <a:t>procura</a:t>
            </a:r>
            <a:r>
              <a:rPr lang="en-US" dirty="0"/>
              <a:t> e de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melhor</a:t>
            </a:r>
            <a:r>
              <a:rPr lang="en-US" dirty="0"/>
              <a:t> </a:t>
            </a:r>
            <a:r>
              <a:rPr lang="en-US" dirty="0" err="1"/>
              <a:t>reputação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 </a:t>
            </a:r>
            <a:r>
              <a:rPr lang="en-US" dirty="0" err="1"/>
              <a:t>linha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objetivos</a:t>
            </a:r>
            <a:r>
              <a:rPr lang="en-US" dirty="0"/>
              <a:t> de SEO </a:t>
            </a:r>
            <a:r>
              <a:rPr lang="en-US" dirty="0" err="1"/>
              <a:t>devem</a:t>
            </a:r>
            <a:r>
              <a:rPr lang="en-US" dirty="0"/>
              <a:t> ser </a:t>
            </a:r>
            <a:r>
              <a:rPr lang="en-US" dirty="0" err="1"/>
              <a:t>específicos</a:t>
            </a:r>
            <a:r>
              <a:rPr lang="en-US" dirty="0"/>
              <a:t>, </a:t>
            </a:r>
            <a:r>
              <a:rPr lang="en-US" dirty="0" err="1"/>
              <a:t>mensuráveis</a:t>
            </a:r>
            <a:r>
              <a:rPr lang="en-US" dirty="0"/>
              <a:t>, </a:t>
            </a:r>
            <a:r>
              <a:rPr lang="en-US" dirty="0" err="1"/>
              <a:t>exequíveis</a:t>
            </a:r>
            <a:r>
              <a:rPr lang="en-US" dirty="0"/>
              <a:t>, </a:t>
            </a:r>
            <a:r>
              <a:rPr lang="en-US" dirty="0" err="1"/>
              <a:t>relevantes</a:t>
            </a:r>
            <a:r>
              <a:rPr lang="en-US" dirty="0"/>
              <a:t> e </a:t>
            </a:r>
            <a:r>
              <a:rPr lang="en-US" dirty="0" err="1"/>
              <a:t>limitados</a:t>
            </a:r>
            <a:r>
              <a:rPr lang="en-US" dirty="0"/>
              <a:t> no tempo. Por </a:t>
            </a:r>
            <a:r>
              <a:rPr lang="en-US" dirty="0" err="1"/>
              <a:t>exemplo</a:t>
            </a:r>
            <a:r>
              <a:rPr lang="en-US" dirty="0"/>
              <a:t>, "</a:t>
            </a:r>
            <a:r>
              <a:rPr lang="en-US" dirty="0" err="1"/>
              <a:t>Melhorar</a:t>
            </a:r>
            <a:r>
              <a:rPr lang="en-US" dirty="0"/>
              <a:t> a </a:t>
            </a:r>
            <a:r>
              <a:rPr lang="en-US" dirty="0" err="1"/>
              <a:t>classificação</a:t>
            </a:r>
            <a:r>
              <a:rPr lang="en-US" dirty="0"/>
              <a:t> do </a:t>
            </a:r>
            <a:r>
              <a:rPr lang="en-US" dirty="0" err="1"/>
              <a:t>sítio</a:t>
            </a:r>
            <a:r>
              <a:rPr lang="en-US" dirty="0"/>
              <a:t> Web para a </a:t>
            </a:r>
            <a:r>
              <a:rPr lang="en-US" dirty="0" err="1"/>
              <a:t>palavra-chave</a:t>
            </a:r>
            <a:r>
              <a:rPr lang="en-US" dirty="0"/>
              <a:t> 'marketing digital' e </a:t>
            </a:r>
            <a:r>
              <a:rPr lang="en-US" dirty="0" err="1"/>
              <a:t>aumentar</a:t>
            </a:r>
            <a:r>
              <a:rPr lang="en-US" dirty="0"/>
              <a:t> o </a:t>
            </a:r>
            <a:r>
              <a:rPr lang="en-US" dirty="0" err="1"/>
              <a:t>tráfego</a:t>
            </a:r>
            <a:r>
              <a:rPr lang="en-US" dirty="0"/>
              <a:t> </a:t>
            </a:r>
            <a:r>
              <a:rPr lang="en-US" dirty="0" err="1"/>
              <a:t>orgânico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 20% </a:t>
            </a:r>
            <a:r>
              <a:rPr lang="en-US" dirty="0" err="1"/>
              <a:t>nos</a:t>
            </a:r>
            <a:r>
              <a:rPr lang="en-US" dirty="0"/>
              <a:t> </a:t>
            </a:r>
            <a:r>
              <a:rPr lang="en-US" dirty="0" err="1"/>
              <a:t>próximos</a:t>
            </a:r>
            <a:r>
              <a:rPr lang="en-US" dirty="0"/>
              <a:t> 6 meses." Este </a:t>
            </a:r>
            <a:r>
              <a:rPr lang="en-US" dirty="0" err="1"/>
              <a:t>objetivo</a:t>
            </a:r>
            <a:r>
              <a:rPr lang="en-US" dirty="0"/>
              <a:t> é </a:t>
            </a:r>
            <a:r>
              <a:rPr lang="en-US" dirty="0" err="1"/>
              <a:t>específico</a:t>
            </a:r>
            <a:r>
              <a:rPr lang="en-US" dirty="0"/>
              <a:t> (marketing digital), </a:t>
            </a:r>
            <a:r>
              <a:rPr lang="en-US" dirty="0" err="1"/>
              <a:t>mensurável</a:t>
            </a:r>
            <a:r>
              <a:rPr lang="en-US" dirty="0"/>
              <a:t> (</a:t>
            </a:r>
            <a:r>
              <a:rPr lang="en-US" dirty="0" err="1"/>
              <a:t>aumento</a:t>
            </a:r>
            <a:r>
              <a:rPr lang="en-US" dirty="0"/>
              <a:t> de 20% no </a:t>
            </a:r>
            <a:r>
              <a:rPr lang="en-US" dirty="0" err="1"/>
              <a:t>tráfego</a:t>
            </a:r>
            <a:r>
              <a:rPr lang="en-US" dirty="0"/>
              <a:t> </a:t>
            </a:r>
            <a:r>
              <a:rPr lang="en-US" dirty="0" err="1"/>
              <a:t>orgânico</a:t>
            </a:r>
            <a:r>
              <a:rPr lang="en-US" dirty="0"/>
              <a:t>), </a:t>
            </a:r>
            <a:r>
              <a:rPr lang="en-US" dirty="0" err="1"/>
              <a:t>exequível</a:t>
            </a:r>
            <a:r>
              <a:rPr lang="en-US" dirty="0"/>
              <a:t> (com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estratégia</a:t>
            </a:r>
            <a:r>
              <a:rPr lang="en-US" dirty="0"/>
              <a:t> de SEO </a:t>
            </a:r>
            <a:r>
              <a:rPr lang="en-US" dirty="0" err="1"/>
              <a:t>sólida</a:t>
            </a:r>
            <a:r>
              <a:rPr lang="en-US" dirty="0"/>
              <a:t>), </a:t>
            </a:r>
            <a:r>
              <a:rPr lang="en-US" dirty="0" err="1"/>
              <a:t>relevante</a:t>
            </a:r>
            <a:r>
              <a:rPr lang="en-US" dirty="0"/>
              <a:t> (para a </a:t>
            </a:r>
            <a:r>
              <a:rPr lang="en-US" dirty="0" err="1"/>
              <a:t>empresa</a:t>
            </a:r>
            <a:r>
              <a:rPr lang="en-US" dirty="0"/>
              <a:t> e o </a:t>
            </a:r>
            <a:r>
              <a:rPr lang="en-US" dirty="0" err="1"/>
              <a:t>público-alvo</a:t>
            </a:r>
            <a:r>
              <a:rPr lang="en-US" dirty="0"/>
              <a:t>) e com </a:t>
            </a:r>
            <a:r>
              <a:rPr lang="en-US" dirty="0" err="1"/>
              <a:t>prazo</a:t>
            </a:r>
            <a:r>
              <a:rPr lang="en-US" dirty="0"/>
              <a:t> (6 meses).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Em </a:t>
            </a:r>
            <a:r>
              <a:rPr lang="en-US" dirty="0" err="1"/>
              <a:t>conclusão</a:t>
            </a:r>
            <a:r>
              <a:rPr lang="en-US" dirty="0"/>
              <a:t>, a </a:t>
            </a:r>
            <a:r>
              <a:rPr lang="en-US" dirty="0" err="1"/>
              <a:t>definição</a:t>
            </a:r>
            <a:r>
              <a:rPr lang="en-US" dirty="0"/>
              <a:t> de </a:t>
            </a:r>
            <a:r>
              <a:rPr lang="en-US" dirty="0" err="1"/>
              <a:t>objetivos</a:t>
            </a:r>
            <a:r>
              <a:rPr lang="en-US" dirty="0"/>
              <a:t> de SEO claros e </a:t>
            </a:r>
            <a:r>
              <a:rPr lang="en-US" dirty="0" err="1"/>
              <a:t>mensuráveis</a:t>
            </a:r>
            <a:r>
              <a:rPr lang="en-US" dirty="0"/>
              <a:t> é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parte</a:t>
            </a:r>
            <a:r>
              <a:rPr lang="en-US" dirty="0"/>
              <a:t> </a:t>
            </a:r>
            <a:r>
              <a:rPr lang="en-US" dirty="0" err="1"/>
              <a:t>importante</a:t>
            </a:r>
            <a:r>
              <a:rPr lang="en-US" dirty="0"/>
              <a:t> de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estratégia</a:t>
            </a:r>
            <a:r>
              <a:rPr lang="en-US" dirty="0"/>
              <a:t> de SEO </a:t>
            </a:r>
            <a:r>
              <a:rPr lang="en-US" dirty="0" err="1"/>
              <a:t>eficaz</a:t>
            </a:r>
            <a:r>
              <a:rPr lang="en-US" dirty="0"/>
              <a:t>. Ao </a:t>
            </a:r>
            <a:r>
              <a:rPr lang="en-US" dirty="0" err="1"/>
              <a:t>definir</a:t>
            </a:r>
            <a:r>
              <a:rPr lang="en-US" dirty="0"/>
              <a:t> </a:t>
            </a:r>
            <a:r>
              <a:rPr lang="en-US" dirty="0" err="1"/>
              <a:t>estes</a:t>
            </a:r>
            <a:r>
              <a:rPr lang="en-US" dirty="0"/>
              <a:t> </a:t>
            </a:r>
            <a:r>
              <a:rPr lang="en-US" dirty="0" err="1"/>
              <a:t>objetivos</a:t>
            </a:r>
            <a:r>
              <a:rPr lang="en-US" dirty="0"/>
              <a:t>, as </a:t>
            </a:r>
            <a:r>
              <a:rPr lang="en-US" dirty="0" err="1"/>
              <a:t>empresas</a:t>
            </a:r>
            <a:r>
              <a:rPr lang="en-US" dirty="0"/>
              <a:t> </a:t>
            </a:r>
            <a:r>
              <a:rPr lang="en-US" dirty="0" err="1"/>
              <a:t>podem</a:t>
            </a:r>
            <a:r>
              <a:rPr lang="en-US" dirty="0"/>
              <a:t> </a:t>
            </a:r>
            <a:r>
              <a:rPr lang="en-US" dirty="0" err="1"/>
              <a:t>concentrar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seus</a:t>
            </a:r>
            <a:r>
              <a:rPr lang="en-US" dirty="0"/>
              <a:t> </a:t>
            </a:r>
            <a:r>
              <a:rPr lang="en-US" dirty="0" err="1"/>
              <a:t>esforços</a:t>
            </a:r>
            <a:r>
              <a:rPr lang="en-US" dirty="0"/>
              <a:t> e </a:t>
            </a:r>
            <a:r>
              <a:rPr lang="en-US" dirty="0" err="1"/>
              <a:t>medir</a:t>
            </a:r>
            <a:r>
              <a:rPr lang="en-US" dirty="0"/>
              <a:t> o </a:t>
            </a:r>
            <a:r>
              <a:rPr lang="en-US" dirty="0" err="1"/>
              <a:t>sucesso</a:t>
            </a:r>
            <a:r>
              <a:rPr lang="en-US" dirty="0"/>
              <a:t> dos </a:t>
            </a:r>
            <a:r>
              <a:rPr lang="en-US" dirty="0" err="1"/>
              <a:t>seus</a:t>
            </a:r>
            <a:r>
              <a:rPr lang="en-US" dirty="0"/>
              <a:t> </a:t>
            </a:r>
            <a:r>
              <a:rPr lang="en-US" dirty="0" err="1"/>
              <a:t>esforços</a:t>
            </a:r>
            <a:r>
              <a:rPr lang="en-US" dirty="0"/>
              <a:t> de SEO, o que </a:t>
            </a:r>
            <a:r>
              <a:rPr lang="en-US" dirty="0" err="1"/>
              <a:t>acaba</a:t>
            </a:r>
            <a:r>
              <a:rPr lang="en-US" dirty="0"/>
              <a:t> </a:t>
            </a:r>
            <a:r>
              <a:rPr lang="en-US" dirty="0" err="1"/>
              <a:t>por</a:t>
            </a:r>
            <a:r>
              <a:rPr lang="en-US" dirty="0"/>
              <a:t> </a:t>
            </a:r>
            <a:r>
              <a:rPr lang="en-US" dirty="0" err="1"/>
              <a:t>conduzir</a:t>
            </a:r>
            <a:r>
              <a:rPr lang="en-US" dirty="0"/>
              <a:t> a um </a:t>
            </a:r>
            <a:r>
              <a:rPr lang="en-US" dirty="0" err="1"/>
              <a:t>aumento</a:t>
            </a:r>
            <a:r>
              <a:rPr lang="en-US" dirty="0"/>
              <a:t> do </a:t>
            </a:r>
            <a:r>
              <a:rPr lang="en-US" dirty="0" err="1"/>
              <a:t>tráfego</a:t>
            </a:r>
            <a:r>
              <a:rPr lang="en-US" dirty="0"/>
              <a:t> </a:t>
            </a:r>
            <a:r>
              <a:rPr lang="en-US" dirty="0" err="1"/>
              <a:t>orgânico</a:t>
            </a:r>
            <a:r>
              <a:rPr lang="en-US" dirty="0"/>
              <a:t>, das </a:t>
            </a:r>
            <a:r>
              <a:rPr lang="en-US" dirty="0" err="1"/>
              <a:t>conversões</a:t>
            </a:r>
            <a:r>
              <a:rPr lang="en-US" dirty="0"/>
              <a:t> e das </a:t>
            </a:r>
            <a:r>
              <a:rPr lang="en-US" dirty="0" err="1"/>
              <a:t>receitas</a:t>
            </a:r>
            <a:r>
              <a:rPr lang="en-US" dirty="0"/>
              <a:t>.</a:t>
            </a:r>
            <a:endParaRPr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35" name="Google Shape;235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44" name="Google Shape;244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objetivos</a:t>
            </a:r>
            <a:r>
              <a:rPr lang="en-US" dirty="0"/>
              <a:t> de SEO de </a:t>
            </a:r>
            <a:r>
              <a:rPr lang="en-US" dirty="0" err="1"/>
              <a:t>tráfego</a:t>
            </a:r>
            <a:r>
              <a:rPr lang="en-US" dirty="0"/>
              <a:t> </a:t>
            </a:r>
            <a:r>
              <a:rPr lang="en-US" dirty="0" err="1"/>
              <a:t>bruto</a:t>
            </a:r>
            <a:r>
              <a:rPr lang="en-US" dirty="0"/>
              <a:t> </a:t>
            </a:r>
            <a:r>
              <a:rPr lang="en-US" dirty="0" err="1"/>
              <a:t>referem</a:t>
            </a:r>
            <a:r>
              <a:rPr lang="en-US" dirty="0"/>
              <a:t>-se </a:t>
            </a:r>
            <a:r>
              <a:rPr lang="en-US" dirty="0" err="1"/>
              <a:t>às</a:t>
            </a:r>
            <a:r>
              <a:rPr lang="en-US" dirty="0"/>
              <a:t> </a:t>
            </a:r>
            <a:r>
              <a:rPr lang="en-US" dirty="0" err="1"/>
              <a:t>metas</a:t>
            </a:r>
            <a:r>
              <a:rPr lang="en-US" dirty="0"/>
              <a:t> que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empresa</a:t>
            </a:r>
            <a:r>
              <a:rPr lang="en-US" dirty="0"/>
              <a:t> </a:t>
            </a:r>
            <a:r>
              <a:rPr lang="en-US" dirty="0" err="1"/>
              <a:t>tem</a:t>
            </a:r>
            <a:r>
              <a:rPr lang="en-US" dirty="0"/>
              <a:t> para </a:t>
            </a:r>
            <a:r>
              <a:rPr lang="en-US" dirty="0" err="1"/>
              <a:t>aumentar</a:t>
            </a:r>
            <a:r>
              <a:rPr lang="en-US" dirty="0"/>
              <a:t> a </a:t>
            </a:r>
            <a:r>
              <a:rPr lang="en-US" dirty="0" err="1"/>
              <a:t>quantidade</a:t>
            </a:r>
            <a:r>
              <a:rPr lang="en-US" dirty="0"/>
              <a:t> global de </a:t>
            </a:r>
            <a:r>
              <a:rPr lang="en-US" dirty="0" err="1"/>
              <a:t>tráfego</a:t>
            </a:r>
            <a:r>
              <a:rPr lang="en-US" dirty="0"/>
              <a:t> para o </a:t>
            </a:r>
            <a:r>
              <a:rPr lang="en-US" dirty="0" err="1"/>
              <a:t>seu</a:t>
            </a:r>
            <a:r>
              <a:rPr lang="en-US" dirty="0"/>
              <a:t> </a:t>
            </a:r>
            <a:r>
              <a:rPr lang="en-US" dirty="0" err="1"/>
              <a:t>sítio</a:t>
            </a:r>
            <a:r>
              <a:rPr lang="en-US" dirty="0"/>
              <a:t> Web, </a:t>
            </a:r>
            <a:r>
              <a:rPr lang="en-US" dirty="0" err="1"/>
              <a:t>independentemente</a:t>
            </a:r>
            <a:r>
              <a:rPr lang="en-US" dirty="0"/>
              <a:t> da </a:t>
            </a:r>
            <a:r>
              <a:rPr lang="en-US" dirty="0" err="1"/>
              <a:t>origem</a:t>
            </a:r>
            <a:r>
              <a:rPr lang="en-US" dirty="0"/>
              <a:t> </a:t>
            </a:r>
            <a:r>
              <a:rPr lang="en-US" dirty="0" err="1"/>
              <a:t>desse</a:t>
            </a:r>
            <a:r>
              <a:rPr lang="en-US" dirty="0"/>
              <a:t> </a:t>
            </a:r>
            <a:r>
              <a:rPr lang="en-US" dirty="0" err="1"/>
              <a:t>tráfego</a:t>
            </a:r>
            <a:r>
              <a:rPr lang="en-US" dirty="0"/>
              <a:t>. </a:t>
            </a:r>
            <a:r>
              <a:rPr lang="en-US" dirty="0" err="1"/>
              <a:t>Isto</a:t>
            </a:r>
            <a:r>
              <a:rPr lang="en-US" dirty="0"/>
              <a:t> </a:t>
            </a:r>
            <a:r>
              <a:rPr lang="en-US" dirty="0" err="1"/>
              <a:t>contrasta</a:t>
            </a:r>
            <a:r>
              <a:rPr lang="en-US" dirty="0"/>
              <a:t> com outros </a:t>
            </a:r>
            <a:r>
              <a:rPr lang="en-US" dirty="0" err="1"/>
              <a:t>tipos</a:t>
            </a:r>
            <a:r>
              <a:rPr lang="en-US" dirty="0"/>
              <a:t> de </a:t>
            </a:r>
            <a:r>
              <a:rPr lang="en-US" dirty="0" err="1"/>
              <a:t>objetivos</a:t>
            </a:r>
            <a:r>
              <a:rPr lang="en-US" dirty="0"/>
              <a:t> de SEO que </a:t>
            </a:r>
            <a:r>
              <a:rPr lang="en-US" dirty="0" err="1"/>
              <a:t>estão</a:t>
            </a:r>
            <a:r>
              <a:rPr lang="en-US" dirty="0"/>
              <a:t> </a:t>
            </a:r>
            <a:r>
              <a:rPr lang="en-US" dirty="0" err="1"/>
              <a:t>mais</a:t>
            </a:r>
            <a:r>
              <a:rPr lang="en-US" dirty="0"/>
              <a:t> </a:t>
            </a:r>
            <a:r>
              <a:rPr lang="en-US" dirty="0" err="1"/>
              <a:t>centrados</a:t>
            </a:r>
            <a:r>
              <a:rPr lang="en-US" dirty="0"/>
              <a:t> no </a:t>
            </a:r>
            <a:r>
              <a:rPr lang="en-US" dirty="0" err="1"/>
              <a:t>aumento</a:t>
            </a:r>
            <a:r>
              <a:rPr lang="en-US" dirty="0"/>
              <a:t> do </a:t>
            </a:r>
            <a:r>
              <a:rPr lang="en-US" dirty="0" err="1"/>
              <a:t>tráfego</a:t>
            </a:r>
            <a:r>
              <a:rPr lang="en-US" dirty="0"/>
              <a:t> </a:t>
            </a:r>
            <a:r>
              <a:rPr lang="en-US" dirty="0" err="1"/>
              <a:t>orgânico</a:t>
            </a:r>
            <a:r>
              <a:rPr lang="en-US" dirty="0"/>
              <a:t> dos </a:t>
            </a:r>
            <a:r>
              <a:rPr lang="en-US" dirty="0" err="1"/>
              <a:t>motores</a:t>
            </a:r>
            <a:r>
              <a:rPr lang="en-US" dirty="0"/>
              <a:t> de </a:t>
            </a:r>
            <a:r>
              <a:rPr lang="en-US" dirty="0" err="1"/>
              <a:t>procura</a:t>
            </a:r>
            <a:r>
              <a:rPr lang="en-US" dirty="0"/>
              <a:t> </a:t>
            </a:r>
            <a:r>
              <a:rPr lang="en-US" dirty="0" err="1"/>
              <a:t>ou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melhoria</a:t>
            </a:r>
            <a:r>
              <a:rPr lang="en-US" dirty="0"/>
              <a:t> das </a:t>
            </a:r>
            <a:r>
              <a:rPr lang="en-US" dirty="0" err="1"/>
              <a:t>classificações</a:t>
            </a:r>
            <a:r>
              <a:rPr lang="en-US" dirty="0"/>
              <a:t> para </a:t>
            </a:r>
            <a:r>
              <a:rPr lang="en-US" dirty="0" err="1"/>
              <a:t>palavras-chave</a:t>
            </a:r>
            <a:r>
              <a:rPr lang="en-US" dirty="0"/>
              <a:t> </a:t>
            </a:r>
            <a:r>
              <a:rPr lang="en-US" dirty="0" err="1"/>
              <a:t>específicas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objetivos</a:t>
            </a:r>
            <a:r>
              <a:rPr lang="en-US" dirty="0"/>
              <a:t> de </a:t>
            </a:r>
            <a:r>
              <a:rPr lang="en-US" dirty="0" err="1"/>
              <a:t>tráfego</a:t>
            </a:r>
            <a:r>
              <a:rPr lang="en-US" dirty="0"/>
              <a:t> </a:t>
            </a:r>
            <a:r>
              <a:rPr lang="en-US" dirty="0" err="1"/>
              <a:t>bruto</a:t>
            </a:r>
            <a:r>
              <a:rPr lang="en-US" dirty="0"/>
              <a:t> </a:t>
            </a:r>
            <a:r>
              <a:rPr lang="en-US" dirty="0" err="1"/>
              <a:t>são</a:t>
            </a:r>
            <a:r>
              <a:rPr lang="en-US" dirty="0"/>
              <a:t> </a:t>
            </a:r>
            <a:r>
              <a:rPr lang="en-US" dirty="0" err="1"/>
              <a:t>muitas</a:t>
            </a:r>
            <a:r>
              <a:rPr lang="en-US" dirty="0"/>
              <a:t> </a:t>
            </a:r>
            <a:r>
              <a:rPr lang="en-US" dirty="0" err="1"/>
              <a:t>vezes</a:t>
            </a:r>
            <a:r>
              <a:rPr lang="en-US" dirty="0"/>
              <a:t> </a:t>
            </a:r>
            <a:r>
              <a:rPr lang="en-US" dirty="0" err="1"/>
              <a:t>definidos</a:t>
            </a:r>
            <a:r>
              <a:rPr lang="en-US" dirty="0"/>
              <a:t> </a:t>
            </a:r>
            <a:r>
              <a:rPr lang="en-US" dirty="0" err="1"/>
              <a:t>por</a:t>
            </a:r>
            <a:r>
              <a:rPr lang="en-US" dirty="0"/>
              <a:t> </a:t>
            </a:r>
            <a:r>
              <a:rPr lang="en-US" dirty="0" err="1"/>
              <a:t>empresas</a:t>
            </a:r>
            <a:r>
              <a:rPr lang="en-US" dirty="0"/>
              <a:t> que </a:t>
            </a:r>
            <a:r>
              <a:rPr lang="en-US" dirty="0" err="1"/>
              <a:t>têm</a:t>
            </a:r>
            <a:r>
              <a:rPr lang="en-US" dirty="0"/>
              <a:t> um </a:t>
            </a:r>
            <a:r>
              <a:rPr lang="en-US" dirty="0" err="1"/>
              <a:t>objetivo</a:t>
            </a:r>
            <a:r>
              <a:rPr lang="en-US" dirty="0"/>
              <a:t> </a:t>
            </a:r>
            <a:r>
              <a:rPr lang="en-US" dirty="0" err="1"/>
              <a:t>mais</a:t>
            </a:r>
            <a:r>
              <a:rPr lang="en-US" dirty="0"/>
              <a:t> </a:t>
            </a:r>
            <a:r>
              <a:rPr lang="en-US" dirty="0" err="1"/>
              <a:t>vasto</a:t>
            </a:r>
            <a:r>
              <a:rPr lang="en-US" dirty="0"/>
              <a:t> de </a:t>
            </a:r>
            <a:r>
              <a:rPr lang="en-US" dirty="0" err="1"/>
              <a:t>aumentar</a:t>
            </a:r>
            <a:r>
              <a:rPr lang="en-US" dirty="0"/>
              <a:t> a </a:t>
            </a:r>
            <a:r>
              <a:rPr lang="en-US" dirty="0" err="1"/>
              <a:t>sua</a:t>
            </a:r>
            <a:r>
              <a:rPr lang="en-US" dirty="0"/>
              <a:t> </a:t>
            </a:r>
            <a:r>
              <a:rPr lang="en-US" dirty="0" err="1"/>
              <a:t>presença</a:t>
            </a:r>
            <a:r>
              <a:rPr lang="en-US" dirty="0"/>
              <a:t> e </a:t>
            </a:r>
            <a:r>
              <a:rPr lang="en-US" dirty="0" err="1"/>
              <a:t>visibilidade</a:t>
            </a:r>
            <a:r>
              <a:rPr lang="en-US" dirty="0"/>
              <a:t> </a:t>
            </a:r>
            <a:r>
              <a:rPr lang="en-US" dirty="0" err="1"/>
              <a:t>globais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 </a:t>
            </a:r>
            <a:r>
              <a:rPr lang="en-US" dirty="0" err="1"/>
              <a:t>linha</a:t>
            </a:r>
            <a:r>
              <a:rPr lang="en-US" dirty="0"/>
              <a:t>. </a:t>
            </a:r>
            <a:r>
              <a:rPr lang="en-US" dirty="0" err="1"/>
              <a:t>Isto</a:t>
            </a:r>
            <a:r>
              <a:rPr lang="en-US" dirty="0"/>
              <a:t> </a:t>
            </a:r>
            <a:r>
              <a:rPr lang="en-US" dirty="0" err="1"/>
              <a:t>pode</a:t>
            </a:r>
            <a:r>
              <a:rPr lang="en-US" dirty="0"/>
              <a:t> </a:t>
            </a:r>
            <a:r>
              <a:rPr lang="en-US" dirty="0" err="1"/>
              <a:t>incluir</a:t>
            </a:r>
            <a:r>
              <a:rPr lang="en-US" dirty="0"/>
              <a:t> </a:t>
            </a:r>
            <a:r>
              <a:rPr lang="en-US" dirty="0" err="1"/>
              <a:t>empresas</a:t>
            </a:r>
            <a:r>
              <a:rPr lang="en-US" dirty="0"/>
              <a:t> que se </a:t>
            </a:r>
            <a:r>
              <a:rPr lang="en-US" dirty="0" err="1"/>
              <a:t>concentram</a:t>
            </a:r>
            <a:r>
              <a:rPr lang="en-US" dirty="0"/>
              <a:t> no marketing de </a:t>
            </a:r>
            <a:r>
              <a:rPr lang="en-US" dirty="0" err="1"/>
              <a:t>conteúdos</a:t>
            </a:r>
            <a:r>
              <a:rPr lang="en-US" dirty="0"/>
              <a:t>, </a:t>
            </a:r>
            <a:r>
              <a:rPr lang="en-US" dirty="0" err="1"/>
              <a:t>em</a:t>
            </a:r>
            <a:r>
              <a:rPr lang="en-US" dirty="0"/>
              <a:t> que o </a:t>
            </a:r>
            <a:r>
              <a:rPr lang="en-US" dirty="0" err="1"/>
              <a:t>objetivo</a:t>
            </a:r>
            <a:r>
              <a:rPr lang="en-US" dirty="0"/>
              <a:t> é </a:t>
            </a:r>
            <a:r>
              <a:rPr lang="en-US" dirty="0" err="1"/>
              <a:t>conduzir</a:t>
            </a:r>
            <a:r>
              <a:rPr lang="en-US" dirty="0"/>
              <a:t> o </a:t>
            </a:r>
            <a:r>
              <a:rPr lang="en-US" dirty="0" err="1"/>
              <a:t>máximo</a:t>
            </a:r>
            <a:r>
              <a:rPr lang="en-US" dirty="0"/>
              <a:t> de </a:t>
            </a:r>
            <a:r>
              <a:rPr lang="en-US" dirty="0" err="1"/>
              <a:t>tráfego</a:t>
            </a:r>
            <a:r>
              <a:rPr lang="en-US" dirty="0"/>
              <a:t> </a:t>
            </a:r>
            <a:r>
              <a:rPr lang="en-US" dirty="0" err="1"/>
              <a:t>possível</a:t>
            </a:r>
            <a:r>
              <a:rPr lang="en-US" dirty="0"/>
              <a:t> para o </a:t>
            </a:r>
            <a:r>
              <a:rPr lang="en-US" dirty="0" err="1"/>
              <a:t>sítio</a:t>
            </a:r>
            <a:r>
              <a:rPr lang="en-US" dirty="0"/>
              <a:t> Web, a </a:t>
            </a:r>
            <a:r>
              <a:rPr lang="en-US" dirty="0" err="1"/>
              <a:t>fim</a:t>
            </a:r>
            <a:r>
              <a:rPr lang="en-US" dirty="0"/>
              <a:t> de </a:t>
            </a:r>
            <a:r>
              <a:rPr lang="en-US" dirty="0" err="1"/>
              <a:t>aumentar</a:t>
            </a:r>
            <a:r>
              <a:rPr lang="en-US" dirty="0"/>
              <a:t> a </a:t>
            </a:r>
            <a:r>
              <a:rPr lang="en-US" dirty="0" err="1"/>
              <a:t>exposição</a:t>
            </a:r>
            <a:r>
              <a:rPr lang="en-US" dirty="0"/>
              <a:t> e o </a:t>
            </a:r>
            <a:r>
              <a:rPr lang="en-US" dirty="0" err="1"/>
              <a:t>envolvimento</a:t>
            </a:r>
            <a:r>
              <a:rPr lang="en-US" dirty="0"/>
              <a:t> da </a:t>
            </a:r>
            <a:r>
              <a:rPr lang="en-US" dirty="0" err="1"/>
              <a:t>marca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Eis </a:t>
            </a:r>
            <a:r>
              <a:rPr lang="en-US" dirty="0" err="1"/>
              <a:t>alguns</a:t>
            </a:r>
            <a:r>
              <a:rPr lang="en-US" dirty="0"/>
              <a:t> </a:t>
            </a:r>
            <a:r>
              <a:rPr lang="en-US" dirty="0" err="1"/>
              <a:t>objetivos</a:t>
            </a:r>
            <a:r>
              <a:rPr lang="en-US" dirty="0"/>
              <a:t> </a:t>
            </a:r>
            <a:r>
              <a:rPr lang="en-US" dirty="0" err="1"/>
              <a:t>comuns</a:t>
            </a:r>
            <a:r>
              <a:rPr lang="en-US" dirty="0"/>
              <a:t> de SEO para o </a:t>
            </a:r>
            <a:r>
              <a:rPr lang="en-US" dirty="0" err="1"/>
              <a:t>tráfego</a:t>
            </a:r>
            <a:r>
              <a:rPr lang="en-US" dirty="0"/>
              <a:t> </a:t>
            </a:r>
            <a:r>
              <a:rPr lang="en-US" dirty="0" err="1"/>
              <a:t>bruto</a:t>
            </a:r>
            <a:r>
              <a:rPr lang="en-US" dirty="0"/>
              <a:t> que as </a:t>
            </a:r>
            <a:r>
              <a:rPr lang="en-US" dirty="0" err="1"/>
              <a:t>empresas</a:t>
            </a:r>
            <a:r>
              <a:rPr lang="en-US" dirty="0"/>
              <a:t> </a:t>
            </a:r>
            <a:r>
              <a:rPr lang="en-US" dirty="0" err="1"/>
              <a:t>definem</a:t>
            </a:r>
            <a:r>
              <a:rPr lang="en-US" dirty="0"/>
              <a:t>: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2286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Arial"/>
              <a:buAutoNum type="arabicPeriod"/>
            </a:pPr>
            <a:r>
              <a:rPr lang="en-US" dirty="0"/>
              <a:t>    </a:t>
            </a:r>
            <a:r>
              <a:rPr lang="en-US" dirty="0" err="1"/>
              <a:t>Aumento</a:t>
            </a:r>
            <a:r>
              <a:rPr lang="en-US" dirty="0"/>
              <a:t> do </a:t>
            </a:r>
            <a:r>
              <a:rPr lang="en-US" dirty="0" err="1"/>
              <a:t>tráfego</a:t>
            </a:r>
            <a:r>
              <a:rPr lang="en-US" dirty="0"/>
              <a:t> do </a:t>
            </a:r>
            <a:r>
              <a:rPr lang="en-US" dirty="0" err="1"/>
              <a:t>sítio</a:t>
            </a:r>
            <a:r>
              <a:rPr lang="en-US" dirty="0"/>
              <a:t> Web - O </a:t>
            </a:r>
            <a:r>
              <a:rPr lang="en-US" dirty="0" err="1"/>
              <a:t>objetivo</a:t>
            </a:r>
            <a:r>
              <a:rPr lang="en-US" dirty="0"/>
              <a:t> principal é </a:t>
            </a:r>
            <a:r>
              <a:rPr lang="en-US" dirty="0" err="1"/>
              <a:t>aumentar</a:t>
            </a:r>
            <a:r>
              <a:rPr lang="en-US" dirty="0"/>
              <a:t> a </a:t>
            </a:r>
            <a:r>
              <a:rPr lang="en-US" dirty="0" err="1"/>
              <a:t>quantidade</a:t>
            </a:r>
            <a:r>
              <a:rPr lang="en-US" dirty="0"/>
              <a:t> de </a:t>
            </a:r>
            <a:r>
              <a:rPr lang="en-US" dirty="0" err="1"/>
              <a:t>tráfego</a:t>
            </a:r>
            <a:r>
              <a:rPr lang="en-US" dirty="0"/>
              <a:t> para o </a:t>
            </a:r>
            <a:r>
              <a:rPr lang="en-US" dirty="0" err="1"/>
              <a:t>sítio</a:t>
            </a:r>
            <a:r>
              <a:rPr lang="en-US" dirty="0"/>
              <a:t> Web, </a:t>
            </a:r>
            <a:r>
              <a:rPr lang="en-US" dirty="0" err="1"/>
              <a:t>independentemente</a:t>
            </a:r>
            <a:r>
              <a:rPr lang="en-US" dirty="0"/>
              <a:t> da </a:t>
            </a:r>
            <a:r>
              <a:rPr lang="en-US" dirty="0" err="1"/>
              <a:t>fonte</a:t>
            </a:r>
            <a:r>
              <a:rPr lang="en-US" dirty="0"/>
              <a:t>. </a:t>
            </a:r>
            <a:r>
              <a:rPr lang="en-US" dirty="0" err="1"/>
              <a:t>Isto</a:t>
            </a:r>
            <a:r>
              <a:rPr lang="en-US" dirty="0"/>
              <a:t> </a:t>
            </a:r>
            <a:r>
              <a:rPr lang="en-US" dirty="0" err="1"/>
              <a:t>pode</a:t>
            </a:r>
            <a:r>
              <a:rPr lang="en-US" dirty="0"/>
              <a:t> ser </a:t>
            </a:r>
            <a:r>
              <a:rPr lang="en-US" dirty="0" err="1"/>
              <a:t>conseguido</a:t>
            </a:r>
            <a:r>
              <a:rPr lang="en-US" dirty="0"/>
              <a:t> </a:t>
            </a:r>
            <a:r>
              <a:rPr lang="en-US" dirty="0" err="1"/>
              <a:t>através</a:t>
            </a:r>
            <a:r>
              <a:rPr lang="en-US" dirty="0"/>
              <a:t> de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variedade</a:t>
            </a:r>
            <a:r>
              <a:rPr lang="en-US" dirty="0"/>
              <a:t> de </a:t>
            </a:r>
            <a:r>
              <a:rPr lang="en-US" dirty="0" err="1"/>
              <a:t>táticas</a:t>
            </a:r>
            <a:r>
              <a:rPr lang="en-US" dirty="0"/>
              <a:t>, </a:t>
            </a:r>
            <a:r>
              <a:rPr lang="en-US" dirty="0" err="1"/>
              <a:t>incluindo</a:t>
            </a:r>
            <a:r>
              <a:rPr lang="en-US" dirty="0"/>
              <a:t> marketing de </a:t>
            </a:r>
            <a:r>
              <a:rPr lang="en-US" dirty="0" err="1"/>
              <a:t>conteúdos</a:t>
            </a:r>
            <a:r>
              <a:rPr lang="en-US" dirty="0"/>
              <a:t>, marketing </a:t>
            </a:r>
            <a:r>
              <a:rPr lang="en-US" dirty="0" err="1"/>
              <a:t>nas</a:t>
            </a:r>
            <a:r>
              <a:rPr lang="en-US" dirty="0"/>
              <a:t> redes </a:t>
            </a:r>
            <a:r>
              <a:rPr lang="en-US" dirty="0" err="1"/>
              <a:t>sociais</a:t>
            </a:r>
            <a:r>
              <a:rPr lang="en-US" dirty="0"/>
              <a:t>, marketing </a:t>
            </a:r>
            <a:r>
              <a:rPr lang="en-US" dirty="0" err="1"/>
              <a:t>por</a:t>
            </a:r>
            <a:r>
              <a:rPr lang="en-US" dirty="0"/>
              <a:t> </a:t>
            </a:r>
            <a:r>
              <a:rPr lang="en-US" dirty="0" err="1"/>
              <a:t>correio</a:t>
            </a:r>
            <a:r>
              <a:rPr lang="en-US" dirty="0"/>
              <a:t> </a:t>
            </a:r>
            <a:r>
              <a:rPr lang="en-US" dirty="0" err="1"/>
              <a:t>eletrónico</a:t>
            </a:r>
            <a:r>
              <a:rPr lang="en-US" dirty="0"/>
              <a:t> e </a:t>
            </a:r>
            <a:r>
              <a:rPr lang="en-US" dirty="0" err="1"/>
              <a:t>publicidade</a:t>
            </a:r>
            <a:r>
              <a:rPr lang="en-US" dirty="0"/>
              <a:t> </a:t>
            </a:r>
            <a:r>
              <a:rPr lang="en-US" dirty="0" err="1"/>
              <a:t>paga</a:t>
            </a:r>
            <a:r>
              <a:rPr lang="en-US" dirty="0"/>
              <a:t>.</a:t>
            </a:r>
            <a:endParaRPr dirty="0"/>
          </a:p>
          <a:p>
            <a:pPr marL="228600" lvl="0" indent="-158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Arial"/>
              <a:buNone/>
            </a:pPr>
            <a:endParaRPr dirty="0"/>
          </a:p>
          <a:p>
            <a:pPr marL="2286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Arial"/>
              <a:buAutoNum type="arabicPeriod"/>
            </a:pPr>
            <a:r>
              <a:rPr lang="en-US" dirty="0"/>
              <a:t>    </a:t>
            </a:r>
            <a:r>
              <a:rPr lang="en-US" dirty="0" err="1"/>
              <a:t>Melhoria</a:t>
            </a:r>
            <a:r>
              <a:rPr lang="en-US" dirty="0"/>
              <a:t> da </a:t>
            </a:r>
            <a:r>
              <a:rPr lang="en-US" dirty="0" err="1"/>
              <a:t>presença</a:t>
            </a:r>
            <a:r>
              <a:rPr lang="en-US" dirty="0"/>
              <a:t> </a:t>
            </a:r>
            <a:r>
              <a:rPr lang="en-US" dirty="0" err="1"/>
              <a:t>nas</a:t>
            </a:r>
            <a:r>
              <a:rPr lang="en-US" dirty="0"/>
              <a:t> redes </a:t>
            </a:r>
            <a:r>
              <a:rPr lang="en-US" dirty="0" err="1"/>
              <a:t>sociais</a:t>
            </a:r>
            <a:r>
              <a:rPr lang="en-US" dirty="0"/>
              <a:t> - O </a:t>
            </a:r>
            <a:r>
              <a:rPr lang="en-US" dirty="0" err="1"/>
              <a:t>objetivo</a:t>
            </a:r>
            <a:r>
              <a:rPr lang="en-US" dirty="0"/>
              <a:t> é </a:t>
            </a:r>
            <a:r>
              <a:rPr lang="en-US" dirty="0" err="1"/>
              <a:t>aumentar</a:t>
            </a:r>
            <a:r>
              <a:rPr lang="en-US" dirty="0"/>
              <a:t> a </a:t>
            </a:r>
            <a:r>
              <a:rPr lang="en-US" dirty="0" err="1"/>
              <a:t>visibilidade</a:t>
            </a:r>
            <a:r>
              <a:rPr lang="en-US" dirty="0"/>
              <a:t> e a </a:t>
            </a:r>
            <a:r>
              <a:rPr lang="en-US" dirty="0" err="1"/>
              <a:t>participação</a:t>
            </a:r>
            <a:r>
              <a:rPr lang="en-US" dirty="0"/>
              <a:t> da </a:t>
            </a:r>
            <a:r>
              <a:rPr lang="en-US" dirty="0" err="1"/>
              <a:t>empresa</a:t>
            </a:r>
            <a:r>
              <a:rPr lang="en-US" dirty="0"/>
              <a:t> </a:t>
            </a:r>
            <a:r>
              <a:rPr lang="en-US" dirty="0" err="1"/>
              <a:t>nas</a:t>
            </a:r>
            <a:r>
              <a:rPr lang="en-US" dirty="0"/>
              <a:t> </a:t>
            </a:r>
            <a:r>
              <a:rPr lang="en-US" dirty="0" err="1"/>
              <a:t>plataformas</a:t>
            </a:r>
            <a:r>
              <a:rPr lang="en-US" dirty="0"/>
              <a:t> das redes </a:t>
            </a:r>
            <a:r>
              <a:rPr lang="en-US" dirty="0" err="1"/>
              <a:t>sociais</a:t>
            </a:r>
            <a:r>
              <a:rPr lang="en-US" dirty="0"/>
              <a:t>. </a:t>
            </a:r>
            <a:r>
              <a:rPr lang="en-US" dirty="0" err="1"/>
              <a:t>Isto</a:t>
            </a:r>
            <a:r>
              <a:rPr lang="en-US" dirty="0"/>
              <a:t> </a:t>
            </a:r>
            <a:r>
              <a:rPr lang="en-US" dirty="0" err="1"/>
              <a:t>pode</a:t>
            </a:r>
            <a:r>
              <a:rPr lang="en-US" dirty="0"/>
              <a:t> ser </a:t>
            </a:r>
            <a:r>
              <a:rPr lang="en-US" dirty="0" err="1"/>
              <a:t>conseguido</a:t>
            </a:r>
            <a:r>
              <a:rPr lang="en-US" dirty="0"/>
              <a:t> </a:t>
            </a:r>
            <a:r>
              <a:rPr lang="en-US" dirty="0" err="1"/>
              <a:t>através</a:t>
            </a:r>
            <a:r>
              <a:rPr lang="en-US" dirty="0"/>
              <a:t> da </a:t>
            </a:r>
            <a:r>
              <a:rPr lang="en-US" dirty="0" err="1"/>
              <a:t>publicidade</a:t>
            </a:r>
            <a:r>
              <a:rPr lang="en-US" dirty="0"/>
              <a:t> </a:t>
            </a:r>
            <a:r>
              <a:rPr lang="en-US" dirty="0" err="1"/>
              <a:t>nas</a:t>
            </a:r>
            <a:r>
              <a:rPr lang="en-US" dirty="0"/>
              <a:t> redes </a:t>
            </a:r>
            <a:r>
              <a:rPr lang="en-US" dirty="0" err="1"/>
              <a:t>sociais</a:t>
            </a:r>
            <a:r>
              <a:rPr lang="en-US" dirty="0"/>
              <a:t>, do marketing de </a:t>
            </a:r>
            <a:r>
              <a:rPr lang="en-US" dirty="0" err="1"/>
              <a:t>influência</a:t>
            </a:r>
            <a:r>
              <a:rPr lang="en-US" dirty="0"/>
              <a:t> e do </a:t>
            </a:r>
            <a:r>
              <a:rPr lang="en-US" dirty="0" err="1"/>
              <a:t>contato</a:t>
            </a:r>
            <a:r>
              <a:rPr lang="en-US" dirty="0"/>
              <a:t> com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clientes</a:t>
            </a:r>
            <a:r>
              <a:rPr lang="en-US" dirty="0"/>
              <a:t> </a:t>
            </a:r>
            <a:r>
              <a:rPr lang="en-US" dirty="0" err="1"/>
              <a:t>nas</a:t>
            </a:r>
            <a:r>
              <a:rPr lang="en-US" dirty="0"/>
              <a:t> redes </a:t>
            </a:r>
            <a:r>
              <a:rPr lang="en-US" dirty="0" err="1"/>
              <a:t>sociais</a:t>
            </a:r>
            <a:r>
              <a:rPr lang="en-US" dirty="0"/>
              <a:t>.</a:t>
            </a:r>
            <a:endParaRPr dirty="0"/>
          </a:p>
          <a:p>
            <a:pPr marL="228600" lvl="0" indent="-158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Arial"/>
              <a:buNone/>
            </a:pPr>
            <a:endParaRPr dirty="0"/>
          </a:p>
          <a:p>
            <a:pPr marL="2286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Arial"/>
              <a:buAutoNum type="arabicPeriod"/>
            </a:pPr>
            <a:r>
              <a:rPr lang="en-US" dirty="0"/>
              <a:t>    </a:t>
            </a:r>
            <a:r>
              <a:rPr lang="en-US" dirty="0" err="1"/>
              <a:t>Aumento</a:t>
            </a:r>
            <a:r>
              <a:rPr lang="en-US" dirty="0"/>
              <a:t> do </a:t>
            </a:r>
            <a:r>
              <a:rPr lang="en-US" dirty="0" err="1"/>
              <a:t>número</a:t>
            </a:r>
            <a:r>
              <a:rPr lang="en-US" dirty="0"/>
              <a:t> de </a:t>
            </a:r>
            <a:r>
              <a:rPr lang="en-US" dirty="0" err="1"/>
              <a:t>subscritores</a:t>
            </a:r>
            <a:r>
              <a:rPr lang="en-US" dirty="0"/>
              <a:t> de </a:t>
            </a:r>
            <a:r>
              <a:rPr lang="en-US" dirty="0" err="1"/>
              <a:t>correio</a:t>
            </a:r>
            <a:r>
              <a:rPr lang="en-US" dirty="0"/>
              <a:t> </a:t>
            </a:r>
            <a:r>
              <a:rPr lang="en-US" dirty="0" err="1"/>
              <a:t>eletrónico</a:t>
            </a:r>
            <a:r>
              <a:rPr lang="en-US" dirty="0"/>
              <a:t> - O </a:t>
            </a:r>
            <a:r>
              <a:rPr lang="en-US" dirty="0" err="1"/>
              <a:t>objetivo</a:t>
            </a:r>
            <a:r>
              <a:rPr lang="en-US" dirty="0"/>
              <a:t> é </a:t>
            </a:r>
            <a:r>
              <a:rPr lang="en-US" dirty="0" err="1"/>
              <a:t>aumentar</a:t>
            </a:r>
            <a:r>
              <a:rPr lang="en-US" dirty="0"/>
              <a:t> o </a:t>
            </a:r>
            <a:r>
              <a:rPr lang="en-US" dirty="0" err="1"/>
              <a:t>número</a:t>
            </a:r>
            <a:r>
              <a:rPr lang="en-US" dirty="0"/>
              <a:t> de </a:t>
            </a:r>
            <a:r>
              <a:rPr lang="en-US" dirty="0" err="1"/>
              <a:t>subscritores</a:t>
            </a:r>
            <a:r>
              <a:rPr lang="en-US" dirty="0"/>
              <a:t> de </a:t>
            </a:r>
            <a:r>
              <a:rPr lang="en-US" dirty="0" err="1"/>
              <a:t>correio</a:t>
            </a:r>
            <a:r>
              <a:rPr lang="en-US" dirty="0"/>
              <a:t> </a:t>
            </a:r>
            <a:r>
              <a:rPr lang="en-US" dirty="0" err="1"/>
              <a:t>eletrónico</a:t>
            </a:r>
            <a:r>
              <a:rPr lang="en-US" dirty="0"/>
              <a:t>, que </a:t>
            </a:r>
            <a:r>
              <a:rPr lang="en-US" dirty="0" err="1"/>
              <a:t>podem</a:t>
            </a:r>
            <a:r>
              <a:rPr lang="en-US" dirty="0"/>
              <a:t> </a:t>
            </a:r>
            <a:r>
              <a:rPr lang="en-US" dirty="0" err="1"/>
              <a:t>depois</a:t>
            </a:r>
            <a:r>
              <a:rPr lang="en-US" dirty="0"/>
              <a:t> ser </a:t>
            </a:r>
            <a:r>
              <a:rPr lang="en-US" dirty="0" err="1"/>
              <a:t>utilizados</a:t>
            </a:r>
            <a:r>
              <a:rPr lang="en-US" dirty="0"/>
              <a:t> para </a:t>
            </a:r>
            <a:r>
              <a:rPr lang="en-US" dirty="0" err="1"/>
              <a:t>conduzir</a:t>
            </a:r>
            <a:r>
              <a:rPr lang="en-US" dirty="0"/>
              <a:t> o </a:t>
            </a:r>
            <a:r>
              <a:rPr lang="en-US" dirty="0" err="1"/>
              <a:t>tráfego</a:t>
            </a:r>
            <a:r>
              <a:rPr lang="en-US" dirty="0"/>
              <a:t> de volta </a:t>
            </a:r>
            <a:r>
              <a:rPr lang="en-US" dirty="0" err="1"/>
              <a:t>ao</a:t>
            </a:r>
            <a:r>
              <a:rPr lang="en-US" dirty="0"/>
              <a:t> </a:t>
            </a:r>
            <a:r>
              <a:rPr lang="en-US" dirty="0" err="1"/>
              <a:t>sítio</a:t>
            </a:r>
            <a:r>
              <a:rPr lang="en-US" dirty="0"/>
              <a:t> Web e </a:t>
            </a:r>
            <a:r>
              <a:rPr lang="en-US" dirty="0" err="1"/>
              <a:t>aumentar</a:t>
            </a:r>
            <a:r>
              <a:rPr lang="en-US" dirty="0"/>
              <a:t> as </a:t>
            </a:r>
            <a:r>
              <a:rPr lang="en-US" dirty="0" err="1"/>
              <a:t>conversões</a:t>
            </a:r>
            <a:r>
              <a:rPr lang="en-US" dirty="0"/>
              <a:t>. </a:t>
            </a:r>
            <a:r>
              <a:rPr lang="en-US" dirty="0" err="1"/>
              <a:t>Isto</a:t>
            </a:r>
            <a:r>
              <a:rPr lang="en-US" dirty="0"/>
              <a:t> </a:t>
            </a:r>
            <a:r>
              <a:rPr lang="en-US" dirty="0" err="1"/>
              <a:t>pode</a:t>
            </a:r>
            <a:r>
              <a:rPr lang="en-US" dirty="0"/>
              <a:t> ser </a:t>
            </a:r>
            <a:r>
              <a:rPr lang="en-US" dirty="0" err="1"/>
              <a:t>conseguido</a:t>
            </a:r>
            <a:r>
              <a:rPr lang="en-US" dirty="0"/>
              <a:t> </a:t>
            </a:r>
            <a:r>
              <a:rPr lang="en-US" dirty="0" err="1"/>
              <a:t>através</a:t>
            </a:r>
            <a:r>
              <a:rPr lang="en-US" dirty="0"/>
              <a:t> de </a:t>
            </a:r>
            <a:r>
              <a:rPr lang="en-US" dirty="0" err="1"/>
              <a:t>formulários</a:t>
            </a:r>
            <a:r>
              <a:rPr lang="en-US" dirty="0"/>
              <a:t> de </a:t>
            </a:r>
            <a:r>
              <a:rPr lang="en-US" dirty="0" err="1"/>
              <a:t>inscrição</a:t>
            </a:r>
            <a:r>
              <a:rPr lang="en-US" dirty="0"/>
              <a:t> </a:t>
            </a:r>
            <a:r>
              <a:rPr lang="en-US" dirty="0" err="1"/>
              <a:t>por</a:t>
            </a:r>
            <a:r>
              <a:rPr lang="en-US" dirty="0"/>
              <a:t> </a:t>
            </a:r>
            <a:r>
              <a:rPr lang="en-US" dirty="0" err="1"/>
              <a:t>correio</a:t>
            </a:r>
            <a:r>
              <a:rPr lang="en-US" dirty="0"/>
              <a:t> </a:t>
            </a:r>
            <a:r>
              <a:rPr lang="en-US" dirty="0" err="1"/>
              <a:t>eletrónico</a:t>
            </a:r>
            <a:r>
              <a:rPr lang="en-US" dirty="0"/>
              <a:t>, </a:t>
            </a:r>
            <a:r>
              <a:rPr lang="en-US" dirty="0" err="1"/>
              <a:t>ímanes</a:t>
            </a:r>
            <a:r>
              <a:rPr lang="en-US" dirty="0"/>
              <a:t> de leads e </a:t>
            </a:r>
            <a:r>
              <a:rPr lang="en-US" dirty="0" err="1"/>
              <a:t>campanhas</a:t>
            </a:r>
            <a:r>
              <a:rPr lang="en-US" dirty="0"/>
              <a:t> de marketing </a:t>
            </a:r>
            <a:r>
              <a:rPr lang="en-US" dirty="0" err="1"/>
              <a:t>por</a:t>
            </a:r>
            <a:r>
              <a:rPr lang="en-US" dirty="0"/>
              <a:t> </a:t>
            </a:r>
            <a:r>
              <a:rPr lang="en-US" dirty="0" err="1"/>
              <a:t>correio</a:t>
            </a:r>
            <a:r>
              <a:rPr lang="en-US" dirty="0"/>
              <a:t> </a:t>
            </a:r>
            <a:r>
              <a:rPr lang="en-US" dirty="0" err="1"/>
              <a:t>eletrónico</a:t>
            </a:r>
            <a:r>
              <a:rPr lang="en-US" dirty="0"/>
              <a:t>.</a:t>
            </a:r>
            <a:endParaRPr dirty="0"/>
          </a:p>
          <a:p>
            <a:pPr marL="228600" lvl="0" indent="-158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Arial"/>
              <a:buNone/>
            </a:pPr>
            <a:endParaRPr dirty="0"/>
          </a:p>
          <a:p>
            <a:pPr marL="2286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Arial"/>
              <a:buAutoNum type="arabicPeriod"/>
            </a:pPr>
            <a:r>
              <a:rPr lang="en-US" dirty="0"/>
              <a:t>    </a:t>
            </a:r>
            <a:r>
              <a:rPr lang="en-US" dirty="0" err="1"/>
              <a:t>Melhoria</a:t>
            </a:r>
            <a:r>
              <a:rPr lang="en-US" dirty="0"/>
              <a:t> da </a:t>
            </a:r>
            <a:r>
              <a:rPr lang="en-US" dirty="0" err="1"/>
              <a:t>reputação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 </a:t>
            </a:r>
            <a:r>
              <a:rPr lang="en-US" dirty="0" err="1"/>
              <a:t>linha</a:t>
            </a:r>
            <a:r>
              <a:rPr lang="en-US" dirty="0"/>
              <a:t> - O </a:t>
            </a:r>
            <a:r>
              <a:rPr lang="en-US" dirty="0" err="1"/>
              <a:t>objetivo</a:t>
            </a:r>
            <a:r>
              <a:rPr lang="en-US" dirty="0"/>
              <a:t> é </a:t>
            </a:r>
            <a:r>
              <a:rPr lang="en-US" dirty="0" err="1"/>
              <a:t>melhorar</a:t>
            </a:r>
            <a:r>
              <a:rPr lang="en-US" dirty="0"/>
              <a:t> a </a:t>
            </a:r>
            <a:r>
              <a:rPr lang="en-US" dirty="0" err="1"/>
              <a:t>reputação</a:t>
            </a:r>
            <a:r>
              <a:rPr lang="en-US" dirty="0"/>
              <a:t> global </a:t>
            </a:r>
            <a:r>
              <a:rPr lang="en-US" dirty="0" err="1"/>
              <a:t>em</a:t>
            </a:r>
            <a:r>
              <a:rPr lang="en-US" dirty="0"/>
              <a:t> </a:t>
            </a:r>
            <a:r>
              <a:rPr lang="en-US" dirty="0" err="1"/>
              <a:t>linha</a:t>
            </a:r>
            <a:r>
              <a:rPr lang="en-US" dirty="0"/>
              <a:t> da </a:t>
            </a:r>
            <a:r>
              <a:rPr lang="en-US" dirty="0" err="1"/>
              <a:t>empresa</a:t>
            </a:r>
            <a:r>
              <a:rPr lang="en-US" dirty="0"/>
              <a:t>, o que </a:t>
            </a:r>
            <a:r>
              <a:rPr lang="en-US" dirty="0" err="1"/>
              <a:t>pode</a:t>
            </a:r>
            <a:r>
              <a:rPr lang="en-US" dirty="0"/>
              <a:t> </a:t>
            </a:r>
            <a:r>
              <a:rPr lang="en-US" dirty="0" err="1"/>
              <a:t>gerar</a:t>
            </a:r>
            <a:r>
              <a:rPr lang="en-US" dirty="0"/>
              <a:t> </a:t>
            </a:r>
            <a:r>
              <a:rPr lang="en-US" dirty="0" err="1"/>
              <a:t>mais</a:t>
            </a:r>
            <a:r>
              <a:rPr lang="en-US" dirty="0"/>
              <a:t> </a:t>
            </a:r>
            <a:r>
              <a:rPr lang="en-US" dirty="0" err="1"/>
              <a:t>tráfego</a:t>
            </a:r>
            <a:r>
              <a:rPr lang="en-US" dirty="0"/>
              <a:t> para o </a:t>
            </a:r>
            <a:r>
              <a:rPr lang="en-US" dirty="0" err="1"/>
              <a:t>sítio</a:t>
            </a:r>
            <a:r>
              <a:rPr lang="en-US" dirty="0"/>
              <a:t> Web e </a:t>
            </a:r>
            <a:r>
              <a:rPr lang="en-US" dirty="0" err="1"/>
              <a:t>aumentar</a:t>
            </a:r>
            <a:r>
              <a:rPr lang="en-US" dirty="0"/>
              <a:t> a </a:t>
            </a:r>
            <a:r>
              <a:rPr lang="en-US" dirty="0" err="1"/>
              <a:t>visibilidade</a:t>
            </a:r>
            <a:r>
              <a:rPr lang="en-US" dirty="0"/>
              <a:t> da </a:t>
            </a:r>
            <a:r>
              <a:rPr lang="en-US" dirty="0" err="1"/>
              <a:t>marca</a:t>
            </a:r>
            <a:r>
              <a:rPr lang="en-US" dirty="0"/>
              <a:t>. </a:t>
            </a:r>
            <a:r>
              <a:rPr lang="en-US" dirty="0" err="1"/>
              <a:t>Isto</a:t>
            </a:r>
            <a:r>
              <a:rPr lang="en-US" dirty="0"/>
              <a:t> </a:t>
            </a:r>
            <a:r>
              <a:rPr lang="en-US" dirty="0" err="1"/>
              <a:t>pode</a:t>
            </a:r>
            <a:r>
              <a:rPr lang="en-US" dirty="0"/>
              <a:t> ser </a:t>
            </a:r>
            <a:r>
              <a:rPr lang="en-US" dirty="0" err="1"/>
              <a:t>conseguido</a:t>
            </a:r>
            <a:r>
              <a:rPr lang="en-US" dirty="0"/>
              <a:t> </a:t>
            </a:r>
            <a:r>
              <a:rPr lang="en-US" dirty="0" err="1"/>
              <a:t>através</a:t>
            </a:r>
            <a:r>
              <a:rPr lang="en-US" dirty="0"/>
              <a:t> de </a:t>
            </a:r>
            <a:r>
              <a:rPr lang="en-US" dirty="0" err="1"/>
              <a:t>críticas</a:t>
            </a:r>
            <a:r>
              <a:rPr lang="en-US" dirty="0"/>
              <a:t> </a:t>
            </a:r>
            <a:r>
              <a:rPr lang="en-US" dirty="0" err="1"/>
              <a:t>positivas</a:t>
            </a:r>
            <a:r>
              <a:rPr lang="en-US" dirty="0"/>
              <a:t>, </a:t>
            </a:r>
            <a:r>
              <a:rPr lang="en-US" dirty="0" err="1"/>
              <a:t>testemunhos</a:t>
            </a:r>
            <a:r>
              <a:rPr lang="en-US" dirty="0"/>
              <a:t> e </a:t>
            </a:r>
            <a:r>
              <a:rPr lang="en-US" dirty="0" err="1"/>
              <a:t>táticas</a:t>
            </a:r>
            <a:r>
              <a:rPr lang="en-US" dirty="0"/>
              <a:t> de </a:t>
            </a:r>
            <a:r>
              <a:rPr lang="en-US" dirty="0" err="1"/>
              <a:t>gestão</a:t>
            </a:r>
            <a:r>
              <a:rPr lang="en-US" dirty="0"/>
              <a:t> da </a:t>
            </a:r>
            <a:r>
              <a:rPr lang="en-US" dirty="0" err="1"/>
              <a:t>reputação</a:t>
            </a:r>
            <a:r>
              <a:rPr lang="en-US" dirty="0"/>
              <a:t>.</a:t>
            </a:r>
            <a:endParaRPr dirty="0"/>
          </a:p>
          <a:p>
            <a:pPr marL="228600" lvl="0" indent="-158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Arial"/>
              <a:buNone/>
            </a:pPr>
            <a:endParaRPr dirty="0"/>
          </a:p>
          <a:p>
            <a:pPr marL="2286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Arial"/>
              <a:buAutoNum type="arabicPeriod"/>
            </a:pPr>
            <a:r>
              <a:rPr lang="en-US" dirty="0"/>
              <a:t>    </a:t>
            </a:r>
            <a:r>
              <a:rPr lang="en-US" dirty="0" err="1"/>
              <a:t>Aumento</a:t>
            </a:r>
            <a:r>
              <a:rPr lang="en-US" dirty="0"/>
              <a:t> do </a:t>
            </a:r>
            <a:r>
              <a:rPr lang="en-US" dirty="0" err="1"/>
              <a:t>envolvimento</a:t>
            </a:r>
            <a:r>
              <a:rPr lang="en-US" dirty="0"/>
              <a:t> - O </a:t>
            </a:r>
            <a:r>
              <a:rPr lang="en-US" dirty="0" err="1"/>
              <a:t>objetivo</a:t>
            </a:r>
            <a:r>
              <a:rPr lang="en-US" dirty="0"/>
              <a:t> é </a:t>
            </a:r>
            <a:r>
              <a:rPr lang="en-US" dirty="0" err="1"/>
              <a:t>aumentar</a:t>
            </a:r>
            <a:r>
              <a:rPr lang="en-US" dirty="0"/>
              <a:t> o </a:t>
            </a:r>
            <a:r>
              <a:rPr lang="en-US" dirty="0" err="1"/>
              <a:t>envolvimento</a:t>
            </a:r>
            <a:r>
              <a:rPr lang="en-US" dirty="0"/>
              <a:t> no </a:t>
            </a:r>
            <a:r>
              <a:rPr lang="en-US" dirty="0" err="1"/>
              <a:t>sítio</a:t>
            </a:r>
            <a:r>
              <a:rPr lang="en-US" dirty="0"/>
              <a:t> Web, </a:t>
            </a:r>
            <a:r>
              <a:rPr lang="en-US" dirty="0" err="1"/>
              <a:t>como</a:t>
            </a:r>
            <a:r>
              <a:rPr lang="en-US" dirty="0"/>
              <a:t> </a:t>
            </a:r>
            <a:r>
              <a:rPr lang="en-US" dirty="0" err="1"/>
              <a:t>comentários</a:t>
            </a:r>
            <a:r>
              <a:rPr lang="en-US" dirty="0"/>
              <a:t>, </a:t>
            </a:r>
            <a:r>
              <a:rPr lang="en-US" dirty="0" err="1"/>
              <a:t>partilhas</a:t>
            </a:r>
            <a:r>
              <a:rPr lang="en-US" dirty="0"/>
              <a:t> </a:t>
            </a:r>
            <a:r>
              <a:rPr lang="en-US" dirty="0" err="1"/>
              <a:t>sociais</a:t>
            </a:r>
            <a:r>
              <a:rPr lang="en-US" dirty="0"/>
              <a:t> e tempo no </a:t>
            </a:r>
            <a:r>
              <a:rPr lang="en-US" dirty="0" err="1"/>
              <a:t>sítio</a:t>
            </a:r>
            <a:r>
              <a:rPr lang="en-US" dirty="0"/>
              <a:t>. </a:t>
            </a:r>
            <a:r>
              <a:rPr lang="en-US" dirty="0" err="1"/>
              <a:t>Isto</a:t>
            </a:r>
            <a:r>
              <a:rPr lang="en-US" dirty="0"/>
              <a:t> </a:t>
            </a:r>
            <a:r>
              <a:rPr lang="en-US" dirty="0" err="1"/>
              <a:t>pode</a:t>
            </a:r>
            <a:r>
              <a:rPr lang="en-US" dirty="0"/>
              <a:t> ser </a:t>
            </a:r>
            <a:r>
              <a:rPr lang="en-US" dirty="0" err="1"/>
              <a:t>conseguido</a:t>
            </a:r>
            <a:r>
              <a:rPr lang="en-US" dirty="0"/>
              <a:t> </a:t>
            </a:r>
            <a:r>
              <a:rPr lang="en-US" dirty="0" err="1"/>
              <a:t>através</a:t>
            </a:r>
            <a:r>
              <a:rPr lang="en-US" dirty="0"/>
              <a:t> de </a:t>
            </a:r>
            <a:r>
              <a:rPr lang="en-US" dirty="0" err="1"/>
              <a:t>conteúdos</a:t>
            </a:r>
            <a:r>
              <a:rPr lang="en-US" dirty="0"/>
              <a:t> </a:t>
            </a:r>
            <a:r>
              <a:rPr lang="en-US" dirty="0" err="1"/>
              <a:t>envolventes</a:t>
            </a:r>
            <a:r>
              <a:rPr lang="en-US" dirty="0"/>
              <a:t> e </a:t>
            </a:r>
            <a:r>
              <a:rPr lang="en-US" dirty="0" err="1"/>
              <a:t>partilháveis</a:t>
            </a:r>
            <a:r>
              <a:rPr lang="en-US" dirty="0"/>
              <a:t>, de </a:t>
            </a:r>
            <a:r>
              <a:rPr lang="en-US" dirty="0" err="1"/>
              <a:t>funcionalidades</a:t>
            </a:r>
            <a:r>
              <a:rPr lang="en-US" dirty="0"/>
              <a:t> </a:t>
            </a:r>
            <a:r>
              <a:rPr lang="en-US" dirty="0" err="1"/>
              <a:t>interativas</a:t>
            </a:r>
            <a:r>
              <a:rPr lang="en-US" dirty="0"/>
              <a:t> no </a:t>
            </a:r>
            <a:r>
              <a:rPr lang="en-US" dirty="0" err="1"/>
              <a:t>sítio</a:t>
            </a:r>
            <a:r>
              <a:rPr lang="en-US" dirty="0"/>
              <a:t> e da </a:t>
            </a:r>
            <a:r>
              <a:rPr lang="en-US" dirty="0" err="1"/>
              <a:t>melhoria</a:t>
            </a:r>
            <a:r>
              <a:rPr lang="en-US" dirty="0"/>
              <a:t> da </a:t>
            </a:r>
            <a:r>
              <a:rPr lang="en-US" dirty="0" err="1"/>
              <a:t>experiência</a:t>
            </a:r>
            <a:r>
              <a:rPr lang="en-US" dirty="0"/>
              <a:t> do </a:t>
            </a:r>
            <a:r>
              <a:rPr lang="en-US" dirty="0" err="1"/>
              <a:t>utilizador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objetivos</a:t>
            </a:r>
            <a:r>
              <a:rPr lang="en-US" dirty="0"/>
              <a:t> de SEO para o </a:t>
            </a:r>
            <a:r>
              <a:rPr lang="en-US" dirty="0" err="1"/>
              <a:t>tráfego</a:t>
            </a:r>
            <a:r>
              <a:rPr lang="en-US" dirty="0"/>
              <a:t> </a:t>
            </a:r>
            <a:r>
              <a:rPr lang="en-US" dirty="0" err="1"/>
              <a:t>bruto</a:t>
            </a:r>
            <a:r>
              <a:rPr lang="en-US" dirty="0"/>
              <a:t> </a:t>
            </a:r>
            <a:r>
              <a:rPr lang="en-US" dirty="0" err="1"/>
              <a:t>são</a:t>
            </a:r>
            <a:r>
              <a:rPr lang="en-US" dirty="0"/>
              <a:t> </a:t>
            </a:r>
            <a:r>
              <a:rPr lang="en-US" dirty="0" err="1"/>
              <a:t>importantes</a:t>
            </a:r>
            <a:r>
              <a:rPr lang="en-US" dirty="0"/>
              <a:t> para as </a:t>
            </a:r>
            <a:r>
              <a:rPr lang="en-US" dirty="0" err="1"/>
              <a:t>empresas</a:t>
            </a:r>
            <a:r>
              <a:rPr lang="en-US" dirty="0"/>
              <a:t> que </a:t>
            </a:r>
            <a:r>
              <a:rPr lang="en-US" dirty="0" err="1"/>
              <a:t>pretendem</a:t>
            </a:r>
            <a:r>
              <a:rPr lang="en-US" dirty="0"/>
              <a:t> </a:t>
            </a:r>
            <a:r>
              <a:rPr lang="en-US" dirty="0" err="1"/>
              <a:t>aumentar</a:t>
            </a:r>
            <a:r>
              <a:rPr lang="en-US" dirty="0"/>
              <a:t> a </a:t>
            </a:r>
            <a:r>
              <a:rPr lang="en-US" dirty="0" err="1"/>
              <a:t>sua</a:t>
            </a:r>
            <a:r>
              <a:rPr lang="en-US" dirty="0"/>
              <a:t> </a:t>
            </a:r>
            <a:r>
              <a:rPr lang="en-US" dirty="0" err="1"/>
              <a:t>presença</a:t>
            </a:r>
            <a:r>
              <a:rPr lang="en-US" dirty="0"/>
              <a:t> e </a:t>
            </a:r>
            <a:r>
              <a:rPr lang="en-US" dirty="0" err="1"/>
              <a:t>visibilidade</a:t>
            </a:r>
            <a:r>
              <a:rPr lang="en-US" dirty="0"/>
              <a:t> online global. Ao </a:t>
            </a:r>
            <a:r>
              <a:rPr lang="en-US" dirty="0" err="1"/>
              <a:t>definir</a:t>
            </a:r>
            <a:r>
              <a:rPr lang="en-US" dirty="0"/>
              <a:t> </a:t>
            </a:r>
            <a:r>
              <a:rPr lang="en-US" dirty="0" err="1"/>
              <a:t>estes</a:t>
            </a:r>
            <a:r>
              <a:rPr lang="en-US" dirty="0"/>
              <a:t> </a:t>
            </a:r>
            <a:r>
              <a:rPr lang="en-US" dirty="0" err="1"/>
              <a:t>objetivos</a:t>
            </a:r>
            <a:r>
              <a:rPr lang="en-US" dirty="0"/>
              <a:t>, as </a:t>
            </a:r>
            <a:r>
              <a:rPr lang="en-US" dirty="0" err="1"/>
              <a:t>empresas</a:t>
            </a:r>
            <a:r>
              <a:rPr lang="en-US" dirty="0"/>
              <a:t> </a:t>
            </a:r>
            <a:r>
              <a:rPr lang="en-US" dirty="0" err="1"/>
              <a:t>podem</a:t>
            </a:r>
            <a:r>
              <a:rPr lang="en-US" dirty="0"/>
              <a:t> </a:t>
            </a:r>
            <a:r>
              <a:rPr lang="en-US" dirty="0" err="1"/>
              <a:t>concentrar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seus</a:t>
            </a:r>
            <a:r>
              <a:rPr lang="en-US" dirty="0"/>
              <a:t> </a:t>
            </a:r>
            <a:r>
              <a:rPr lang="en-US" dirty="0" err="1"/>
              <a:t>esforços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 </a:t>
            </a:r>
            <a:r>
              <a:rPr lang="en-US" dirty="0" err="1"/>
              <a:t>táticas</a:t>
            </a:r>
            <a:r>
              <a:rPr lang="en-US" dirty="0"/>
              <a:t> que </a:t>
            </a:r>
            <a:r>
              <a:rPr lang="en-US" dirty="0" err="1"/>
              <a:t>geram</a:t>
            </a:r>
            <a:r>
              <a:rPr lang="en-US" dirty="0"/>
              <a:t> </a:t>
            </a:r>
            <a:r>
              <a:rPr lang="en-US" dirty="0" err="1"/>
              <a:t>mais</a:t>
            </a:r>
            <a:r>
              <a:rPr lang="en-US" dirty="0"/>
              <a:t> </a:t>
            </a:r>
            <a:r>
              <a:rPr lang="en-US" dirty="0" err="1"/>
              <a:t>tráfego</a:t>
            </a:r>
            <a:r>
              <a:rPr lang="en-US" dirty="0"/>
              <a:t> para o </a:t>
            </a:r>
            <a:r>
              <a:rPr lang="en-US" dirty="0" err="1"/>
              <a:t>seu</a:t>
            </a:r>
            <a:r>
              <a:rPr lang="en-US" dirty="0"/>
              <a:t> </a:t>
            </a:r>
            <a:r>
              <a:rPr lang="en-US" dirty="0" err="1"/>
              <a:t>sítio</a:t>
            </a:r>
            <a:r>
              <a:rPr lang="en-US" dirty="0"/>
              <a:t> Web, </a:t>
            </a:r>
            <a:r>
              <a:rPr lang="en-US" dirty="0" err="1"/>
              <a:t>independentemente</a:t>
            </a:r>
            <a:r>
              <a:rPr lang="en-US" dirty="0"/>
              <a:t> da </a:t>
            </a:r>
            <a:r>
              <a:rPr lang="en-US" dirty="0" err="1"/>
              <a:t>fonte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É </a:t>
            </a:r>
            <a:r>
              <a:rPr lang="en-US" dirty="0" err="1"/>
              <a:t>importante</a:t>
            </a:r>
            <a:r>
              <a:rPr lang="en-US" dirty="0"/>
              <a:t> </a:t>
            </a:r>
            <a:r>
              <a:rPr lang="en-US" dirty="0" err="1"/>
              <a:t>notar</a:t>
            </a:r>
            <a:r>
              <a:rPr lang="en-US" dirty="0"/>
              <a:t> que, </a:t>
            </a:r>
            <a:r>
              <a:rPr lang="en-US" dirty="0" err="1"/>
              <a:t>embora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objetivos</a:t>
            </a:r>
            <a:r>
              <a:rPr lang="en-US" dirty="0"/>
              <a:t> de </a:t>
            </a:r>
            <a:r>
              <a:rPr lang="en-US" dirty="0" err="1"/>
              <a:t>tráfego</a:t>
            </a:r>
            <a:r>
              <a:rPr lang="en-US" dirty="0"/>
              <a:t> </a:t>
            </a:r>
            <a:r>
              <a:rPr lang="en-US" dirty="0" err="1"/>
              <a:t>bruto</a:t>
            </a:r>
            <a:r>
              <a:rPr lang="en-US" dirty="0"/>
              <a:t> </a:t>
            </a:r>
            <a:r>
              <a:rPr lang="en-US" dirty="0" err="1"/>
              <a:t>sejam</a:t>
            </a:r>
            <a:r>
              <a:rPr lang="en-US" dirty="0"/>
              <a:t> </a:t>
            </a:r>
            <a:r>
              <a:rPr lang="en-US" dirty="0" err="1"/>
              <a:t>importantes</a:t>
            </a:r>
            <a:r>
              <a:rPr lang="en-US" dirty="0"/>
              <a:t>, </a:t>
            </a:r>
            <a:r>
              <a:rPr lang="en-US" dirty="0" err="1"/>
              <a:t>não</a:t>
            </a:r>
            <a:r>
              <a:rPr lang="en-US" dirty="0"/>
              <a:t> </a:t>
            </a:r>
            <a:r>
              <a:rPr lang="en-US" dirty="0" err="1"/>
              <a:t>devem</a:t>
            </a:r>
            <a:r>
              <a:rPr lang="en-US" dirty="0"/>
              <a:t> ser o </a:t>
            </a:r>
            <a:r>
              <a:rPr lang="en-US" dirty="0" err="1"/>
              <a:t>único</a:t>
            </a:r>
            <a:r>
              <a:rPr lang="en-US" dirty="0"/>
              <a:t> </a:t>
            </a:r>
            <a:r>
              <a:rPr lang="en-US" dirty="0" err="1"/>
              <a:t>foco</a:t>
            </a:r>
            <a:r>
              <a:rPr lang="en-US" dirty="0"/>
              <a:t> de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estratégia</a:t>
            </a:r>
            <a:r>
              <a:rPr lang="en-US" dirty="0"/>
              <a:t> de SEO. </a:t>
            </a:r>
            <a:r>
              <a:rPr lang="en-US" dirty="0" err="1"/>
              <a:t>Concentrar</a:t>
            </a:r>
            <a:r>
              <a:rPr lang="en-US" dirty="0"/>
              <a:t>-se </a:t>
            </a:r>
            <a:r>
              <a:rPr lang="en-US" dirty="0" err="1"/>
              <a:t>demasiado</a:t>
            </a:r>
            <a:r>
              <a:rPr lang="en-US" dirty="0"/>
              <a:t> no </a:t>
            </a:r>
            <a:r>
              <a:rPr lang="en-US" dirty="0" err="1"/>
              <a:t>tráfego</a:t>
            </a:r>
            <a:r>
              <a:rPr lang="en-US" dirty="0"/>
              <a:t> </a:t>
            </a:r>
            <a:r>
              <a:rPr lang="en-US" dirty="0" err="1"/>
              <a:t>bruto</a:t>
            </a:r>
            <a:r>
              <a:rPr lang="en-US" dirty="0"/>
              <a:t> </a:t>
            </a:r>
            <a:r>
              <a:rPr lang="en-US" dirty="0" err="1"/>
              <a:t>pode</a:t>
            </a:r>
            <a:r>
              <a:rPr lang="en-US" dirty="0"/>
              <a:t> </a:t>
            </a:r>
            <a:r>
              <a:rPr lang="en-US" dirty="0" err="1"/>
              <a:t>levar</a:t>
            </a:r>
            <a:r>
              <a:rPr lang="en-US" dirty="0"/>
              <a:t> a </a:t>
            </a:r>
            <a:r>
              <a:rPr lang="en-US" dirty="0" err="1"/>
              <a:t>negligenciar</a:t>
            </a:r>
            <a:r>
              <a:rPr lang="en-US" dirty="0"/>
              <a:t> outros </a:t>
            </a:r>
            <a:r>
              <a:rPr lang="en-US" dirty="0" err="1"/>
              <a:t>objetivos</a:t>
            </a:r>
            <a:r>
              <a:rPr lang="en-US" dirty="0"/>
              <a:t> </a:t>
            </a:r>
            <a:r>
              <a:rPr lang="en-US" dirty="0" err="1"/>
              <a:t>importantes</a:t>
            </a:r>
            <a:r>
              <a:rPr lang="en-US" dirty="0"/>
              <a:t> de SEO, </a:t>
            </a:r>
            <a:r>
              <a:rPr lang="en-US" dirty="0" err="1"/>
              <a:t>como</a:t>
            </a:r>
            <a:r>
              <a:rPr lang="en-US" dirty="0"/>
              <a:t> a </a:t>
            </a:r>
            <a:r>
              <a:rPr lang="en-US" dirty="0" err="1"/>
              <a:t>melhoria</a:t>
            </a:r>
            <a:r>
              <a:rPr lang="en-US" dirty="0"/>
              <a:t> da </a:t>
            </a:r>
            <a:r>
              <a:rPr lang="en-US" dirty="0" err="1"/>
              <a:t>estrutura</a:t>
            </a:r>
            <a:r>
              <a:rPr lang="en-US" dirty="0"/>
              <a:t> do Web site, a </a:t>
            </a:r>
            <a:r>
              <a:rPr lang="en-US" dirty="0" err="1"/>
              <a:t>otimização</a:t>
            </a:r>
            <a:r>
              <a:rPr lang="en-US" dirty="0"/>
              <a:t> de </a:t>
            </a:r>
            <a:r>
              <a:rPr lang="en-US" dirty="0" err="1"/>
              <a:t>palavras-chave</a:t>
            </a:r>
            <a:r>
              <a:rPr lang="en-US" dirty="0"/>
              <a:t> e a </a:t>
            </a:r>
            <a:r>
              <a:rPr lang="en-US" dirty="0" err="1"/>
              <a:t>melhoria</a:t>
            </a:r>
            <a:r>
              <a:rPr lang="en-US" dirty="0"/>
              <a:t> da </a:t>
            </a:r>
            <a:r>
              <a:rPr lang="en-US" dirty="0" err="1"/>
              <a:t>experiência</a:t>
            </a:r>
            <a:r>
              <a:rPr lang="en-US" dirty="0"/>
              <a:t> do </a:t>
            </a:r>
            <a:r>
              <a:rPr lang="en-US" dirty="0" err="1"/>
              <a:t>utilizador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Em </a:t>
            </a:r>
            <a:r>
              <a:rPr lang="en-US" dirty="0" err="1"/>
              <a:t>conclusão</a:t>
            </a:r>
            <a:r>
              <a:rPr lang="en-US" dirty="0"/>
              <a:t>,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objetivos</a:t>
            </a:r>
            <a:r>
              <a:rPr lang="en-US" dirty="0"/>
              <a:t> de SEO para o </a:t>
            </a:r>
            <a:r>
              <a:rPr lang="en-US" dirty="0" err="1"/>
              <a:t>tráfego</a:t>
            </a:r>
            <a:r>
              <a:rPr lang="en-US" dirty="0"/>
              <a:t> </a:t>
            </a:r>
            <a:r>
              <a:rPr lang="en-US" dirty="0" err="1"/>
              <a:t>bruto</a:t>
            </a:r>
            <a:r>
              <a:rPr lang="en-US" dirty="0"/>
              <a:t> </a:t>
            </a:r>
            <a:r>
              <a:rPr lang="en-US" dirty="0" err="1"/>
              <a:t>são</a:t>
            </a:r>
            <a:r>
              <a:rPr lang="en-US" dirty="0"/>
              <a:t>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parte</a:t>
            </a:r>
            <a:r>
              <a:rPr lang="en-US" dirty="0"/>
              <a:t> </a:t>
            </a:r>
            <a:r>
              <a:rPr lang="en-US" dirty="0" err="1"/>
              <a:t>importante</a:t>
            </a:r>
            <a:r>
              <a:rPr lang="en-US" dirty="0"/>
              <a:t> de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estratégia</a:t>
            </a:r>
            <a:r>
              <a:rPr lang="en-US" dirty="0"/>
              <a:t> de marketing digital </a:t>
            </a:r>
            <a:r>
              <a:rPr lang="en-US" dirty="0" err="1"/>
              <a:t>abrangente</a:t>
            </a:r>
            <a:r>
              <a:rPr lang="en-US" dirty="0"/>
              <a:t>. Ao </a:t>
            </a:r>
            <a:r>
              <a:rPr lang="en-US" dirty="0" err="1"/>
              <a:t>definir</a:t>
            </a:r>
            <a:r>
              <a:rPr lang="en-US" dirty="0"/>
              <a:t> </a:t>
            </a:r>
            <a:r>
              <a:rPr lang="en-US" dirty="0" err="1"/>
              <a:t>estes</a:t>
            </a:r>
            <a:r>
              <a:rPr lang="en-US" dirty="0"/>
              <a:t> </a:t>
            </a:r>
            <a:r>
              <a:rPr lang="en-US" dirty="0" err="1"/>
              <a:t>objetivos</a:t>
            </a:r>
            <a:r>
              <a:rPr lang="en-US" dirty="0"/>
              <a:t>, as </a:t>
            </a:r>
            <a:r>
              <a:rPr lang="en-US" dirty="0" err="1"/>
              <a:t>empresas</a:t>
            </a:r>
            <a:r>
              <a:rPr lang="en-US" dirty="0"/>
              <a:t> </a:t>
            </a:r>
            <a:r>
              <a:rPr lang="en-US" dirty="0" err="1"/>
              <a:t>podem</a:t>
            </a:r>
            <a:r>
              <a:rPr lang="en-US" dirty="0"/>
              <a:t> </a:t>
            </a:r>
            <a:r>
              <a:rPr lang="en-US" dirty="0" err="1"/>
              <a:t>concentrar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seus</a:t>
            </a:r>
            <a:r>
              <a:rPr lang="en-US" dirty="0"/>
              <a:t> </a:t>
            </a:r>
            <a:r>
              <a:rPr lang="en-US" dirty="0" err="1"/>
              <a:t>esforços</a:t>
            </a:r>
            <a:r>
              <a:rPr lang="en-US" dirty="0"/>
              <a:t> no </a:t>
            </a:r>
            <a:r>
              <a:rPr lang="en-US" dirty="0" err="1"/>
              <a:t>aumento</a:t>
            </a:r>
            <a:r>
              <a:rPr lang="en-US" dirty="0"/>
              <a:t> da </a:t>
            </a:r>
            <a:r>
              <a:rPr lang="en-US" dirty="0" err="1"/>
              <a:t>sua</a:t>
            </a:r>
            <a:r>
              <a:rPr lang="en-US" dirty="0"/>
              <a:t> </a:t>
            </a:r>
            <a:r>
              <a:rPr lang="en-US" dirty="0" err="1"/>
              <a:t>presença</a:t>
            </a:r>
            <a:r>
              <a:rPr lang="en-US" dirty="0"/>
              <a:t> e </a:t>
            </a:r>
            <a:r>
              <a:rPr lang="en-US" dirty="0" err="1"/>
              <a:t>visibilidade</a:t>
            </a:r>
            <a:r>
              <a:rPr lang="en-US" dirty="0"/>
              <a:t> online global, o que </a:t>
            </a:r>
            <a:r>
              <a:rPr lang="en-US" dirty="0" err="1"/>
              <a:t>pode</a:t>
            </a:r>
            <a:r>
              <a:rPr lang="en-US" dirty="0"/>
              <a:t> </a:t>
            </a:r>
            <a:r>
              <a:rPr lang="en-US" dirty="0" err="1"/>
              <a:t>levar</a:t>
            </a:r>
            <a:r>
              <a:rPr lang="en-US" dirty="0"/>
              <a:t> a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maior</a:t>
            </a:r>
            <a:r>
              <a:rPr lang="en-US" dirty="0"/>
              <a:t> </a:t>
            </a:r>
            <a:r>
              <a:rPr lang="en-US" dirty="0" err="1"/>
              <a:t>exposição</a:t>
            </a:r>
            <a:r>
              <a:rPr lang="en-US" dirty="0"/>
              <a:t> da </a:t>
            </a:r>
            <a:r>
              <a:rPr lang="en-US" dirty="0" err="1"/>
              <a:t>marca</a:t>
            </a:r>
            <a:r>
              <a:rPr lang="en-US" dirty="0"/>
              <a:t>, </a:t>
            </a:r>
            <a:r>
              <a:rPr lang="en-US" dirty="0" err="1"/>
              <a:t>envolvimento</a:t>
            </a:r>
            <a:r>
              <a:rPr lang="en-US" dirty="0"/>
              <a:t> e </a:t>
            </a:r>
            <a:r>
              <a:rPr lang="en-US" dirty="0" err="1"/>
              <a:t>conversões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objetivos</a:t>
            </a:r>
            <a:r>
              <a:rPr lang="en-US" dirty="0"/>
              <a:t> de SEO para </a:t>
            </a:r>
            <a:r>
              <a:rPr lang="en-US" dirty="0" err="1"/>
              <a:t>vendas</a:t>
            </a:r>
            <a:r>
              <a:rPr lang="en-US" dirty="0"/>
              <a:t> de </a:t>
            </a:r>
            <a:r>
              <a:rPr lang="en-US" dirty="0" err="1"/>
              <a:t>comércio</a:t>
            </a:r>
            <a:r>
              <a:rPr lang="en-US" dirty="0"/>
              <a:t> </a:t>
            </a:r>
            <a:r>
              <a:rPr lang="en-US" dirty="0" err="1"/>
              <a:t>eletrónico</a:t>
            </a:r>
            <a:r>
              <a:rPr lang="en-US" dirty="0"/>
              <a:t> </a:t>
            </a:r>
            <a:r>
              <a:rPr lang="en-US" dirty="0" err="1"/>
              <a:t>referem</a:t>
            </a:r>
            <a:r>
              <a:rPr lang="en-US" dirty="0"/>
              <a:t>-se </a:t>
            </a:r>
            <a:r>
              <a:rPr lang="en-US" dirty="0" err="1"/>
              <a:t>às</a:t>
            </a:r>
            <a:r>
              <a:rPr lang="en-US" dirty="0"/>
              <a:t> </a:t>
            </a:r>
            <a:r>
              <a:rPr lang="en-US" dirty="0" err="1"/>
              <a:t>metas</a:t>
            </a:r>
            <a:r>
              <a:rPr lang="en-US" dirty="0"/>
              <a:t> que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empresa</a:t>
            </a:r>
            <a:r>
              <a:rPr lang="en-US" dirty="0"/>
              <a:t> </a:t>
            </a:r>
            <a:r>
              <a:rPr lang="en-US" dirty="0" err="1"/>
              <a:t>tem</a:t>
            </a:r>
            <a:r>
              <a:rPr lang="en-US" dirty="0"/>
              <a:t> para </a:t>
            </a:r>
            <a:r>
              <a:rPr lang="en-US" dirty="0" err="1"/>
              <a:t>aumentar</a:t>
            </a:r>
            <a:r>
              <a:rPr lang="en-US" dirty="0"/>
              <a:t> o </a:t>
            </a:r>
            <a:r>
              <a:rPr lang="en-US" dirty="0" err="1"/>
              <a:t>número</a:t>
            </a:r>
            <a:r>
              <a:rPr lang="en-US" dirty="0"/>
              <a:t> de </a:t>
            </a:r>
            <a:r>
              <a:rPr lang="en-US" dirty="0" err="1"/>
              <a:t>vendas</a:t>
            </a:r>
            <a:r>
              <a:rPr lang="en-US" dirty="0"/>
              <a:t> </a:t>
            </a:r>
            <a:r>
              <a:rPr lang="en-US" dirty="0" err="1"/>
              <a:t>efetuadas</a:t>
            </a:r>
            <a:r>
              <a:rPr lang="en-US" dirty="0"/>
              <a:t> </a:t>
            </a:r>
            <a:r>
              <a:rPr lang="en-US" dirty="0" err="1"/>
              <a:t>através</a:t>
            </a:r>
            <a:r>
              <a:rPr lang="en-US" dirty="0"/>
              <a:t> do </a:t>
            </a:r>
            <a:r>
              <a:rPr lang="en-US" dirty="0" err="1"/>
              <a:t>seu</a:t>
            </a:r>
            <a:r>
              <a:rPr lang="en-US" dirty="0"/>
              <a:t> </a:t>
            </a:r>
            <a:r>
              <a:rPr lang="en-US" dirty="0" err="1"/>
              <a:t>sítio</a:t>
            </a:r>
            <a:r>
              <a:rPr lang="en-US" dirty="0"/>
              <a:t> Web de </a:t>
            </a:r>
            <a:r>
              <a:rPr lang="en-US" dirty="0" err="1"/>
              <a:t>comércio</a:t>
            </a:r>
            <a:r>
              <a:rPr lang="en-US" dirty="0"/>
              <a:t> </a:t>
            </a:r>
            <a:r>
              <a:rPr lang="en-US" dirty="0" err="1"/>
              <a:t>eletrónico</a:t>
            </a:r>
            <a:r>
              <a:rPr lang="en-US" dirty="0"/>
              <a:t>. Estes </a:t>
            </a:r>
            <a:r>
              <a:rPr lang="en-US" dirty="0" err="1"/>
              <a:t>objetivos</a:t>
            </a:r>
            <a:r>
              <a:rPr lang="en-US" dirty="0"/>
              <a:t> </a:t>
            </a:r>
            <a:r>
              <a:rPr lang="en-US" dirty="0" err="1"/>
              <a:t>são</a:t>
            </a:r>
            <a:r>
              <a:rPr lang="en-US" dirty="0"/>
              <a:t> </a:t>
            </a:r>
            <a:r>
              <a:rPr lang="en-US" dirty="0" err="1"/>
              <a:t>frequentemente</a:t>
            </a:r>
            <a:r>
              <a:rPr lang="en-US" dirty="0"/>
              <a:t>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parte</a:t>
            </a:r>
            <a:r>
              <a:rPr lang="en-US" dirty="0"/>
              <a:t> fundamental de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estratégia</a:t>
            </a:r>
            <a:r>
              <a:rPr lang="en-US" dirty="0"/>
              <a:t> de marketing digital </a:t>
            </a:r>
            <a:r>
              <a:rPr lang="en-US" dirty="0" err="1"/>
              <a:t>abrangente</a:t>
            </a:r>
            <a:r>
              <a:rPr lang="en-US" dirty="0"/>
              <a:t>,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vez</a:t>
            </a:r>
            <a:r>
              <a:rPr lang="en-US" dirty="0"/>
              <a:t> que </a:t>
            </a:r>
            <a:r>
              <a:rPr lang="en-US" dirty="0" err="1"/>
              <a:t>podem</a:t>
            </a:r>
            <a:r>
              <a:rPr lang="en-US" dirty="0"/>
              <a:t> </a:t>
            </a:r>
            <a:r>
              <a:rPr lang="en-US" dirty="0" err="1"/>
              <a:t>ajudar</a:t>
            </a:r>
            <a:r>
              <a:rPr lang="en-US" dirty="0"/>
              <a:t> a </a:t>
            </a:r>
            <a:r>
              <a:rPr lang="en-US" dirty="0" err="1"/>
              <a:t>impulsionar</a:t>
            </a:r>
            <a:r>
              <a:rPr lang="en-US" dirty="0"/>
              <a:t> as </a:t>
            </a:r>
            <a:r>
              <a:rPr lang="en-US" dirty="0" err="1"/>
              <a:t>conversões</a:t>
            </a:r>
            <a:r>
              <a:rPr lang="en-US" dirty="0"/>
              <a:t> e a </a:t>
            </a:r>
            <a:r>
              <a:rPr lang="en-US" dirty="0" err="1"/>
              <a:t>aumentar</a:t>
            </a:r>
            <a:r>
              <a:rPr lang="en-US" dirty="0"/>
              <a:t> as </a:t>
            </a:r>
            <a:r>
              <a:rPr lang="en-US" dirty="0" err="1"/>
              <a:t>receitas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Eis </a:t>
            </a:r>
            <a:r>
              <a:rPr lang="en-US" dirty="0" err="1"/>
              <a:t>alguns</a:t>
            </a:r>
            <a:r>
              <a:rPr lang="en-US" dirty="0"/>
              <a:t> </a:t>
            </a:r>
            <a:r>
              <a:rPr lang="en-US" dirty="0" err="1"/>
              <a:t>objetivos</a:t>
            </a:r>
            <a:r>
              <a:rPr lang="en-US" dirty="0"/>
              <a:t> </a:t>
            </a:r>
            <a:r>
              <a:rPr lang="en-US" dirty="0" err="1"/>
              <a:t>comuns</a:t>
            </a:r>
            <a:r>
              <a:rPr lang="en-US" dirty="0"/>
              <a:t> de SEO para </a:t>
            </a:r>
            <a:r>
              <a:rPr lang="en-US" dirty="0" err="1"/>
              <a:t>vendas</a:t>
            </a:r>
            <a:r>
              <a:rPr lang="en-US" dirty="0"/>
              <a:t> no </a:t>
            </a:r>
            <a:r>
              <a:rPr lang="en-US" dirty="0" err="1"/>
              <a:t>comércio</a:t>
            </a:r>
            <a:r>
              <a:rPr lang="en-US" dirty="0"/>
              <a:t> </a:t>
            </a:r>
            <a:r>
              <a:rPr lang="en-US" dirty="0" err="1"/>
              <a:t>eletrónico</a:t>
            </a:r>
            <a:r>
              <a:rPr lang="en-US" dirty="0"/>
              <a:t> que as </a:t>
            </a:r>
            <a:r>
              <a:rPr lang="en-US" dirty="0" err="1"/>
              <a:t>empresas</a:t>
            </a:r>
            <a:r>
              <a:rPr lang="en-US" dirty="0"/>
              <a:t> </a:t>
            </a:r>
            <a:r>
              <a:rPr lang="en-US" dirty="0" err="1"/>
              <a:t>definem</a:t>
            </a:r>
            <a:r>
              <a:rPr lang="en-US" dirty="0"/>
              <a:t>: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2286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Arial"/>
              <a:buAutoNum type="arabicPeriod"/>
            </a:pPr>
            <a:r>
              <a:rPr lang="en-US" dirty="0"/>
              <a:t>    </a:t>
            </a:r>
            <a:r>
              <a:rPr lang="en-US" dirty="0" err="1"/>
              <a:t>Aumento</a:t>
            </a:r>
            <a:r>
              <a:rPr lang="en-US" dirty="0"/>
              <a:t> das </a:t>
            </a:r>
            <a:r>
              <a:rPr lang="en-US" dirty="0" err="1"/>
              <a:t>taxas</a:t>
            </a:r>
            <a:r>
              <a:rPr lang="en-US" dirty="0"/>
              <a:t> de </a:t>
            </a:r>
            <a:r>
              <a:rPr lang="en-US" dirty="0" err="1"/>
              <a:t>conversão</a:t>
            </a:r>
            <a:r>
              <a:rPr lang="en-US" dirty="0"/>
              <a:t> - O </a:t>
            </a:r>
            <a:r>
              <a:rPr lang="en-US" dirty="0" err="1"/>
              <a:t>objetivo</a:t>
            </a:r>
            <a:r>
              <a:rPr lang="en-US" dirty="0"/>
              <a:t> principal é </a:t>
            </a:r>
            <a:r>
              <a:rPr lang="en-US" dirty="0" err="1"/>
              <a:t>aumentar</a:t>
            </a:r>
            <a:r>
              <a:rPr lang="en-US" dirty="0"/>
              <a:t> o </a:t>
            </a:r>
            <a:r>
              <a:rPr lang="en-US" dirty="0" err="1"/>
              <a:t>número</a:t>
            </a:r>
            <a:r>
              <a:rPr lang="en-US" dirty="0"/>
              <a:t> de </a:t>
            </a:r>
            <a:r>
              <a:rPr lang="en-US" dirty="0" err="1"/>
              <a:t>visitantes</a:t>
            </a:r>
            <a:r>
              <a:rPr lang="en-US" dirty="0"/>
              <a:t> do </a:t>
            </a:r>
            <a:r>
              <a:rPr lang="en-US" dirty="0" err="1"/>
              <a:t>sítio</a:t>
            </a:r>
            <a:r>
              <a:rPr lang="en-US" dirty="0"/>
              <a:t> Web que </a:t>
            </a:r>
            <a:r>
              <a:rPr lang="en-US" dirty="0" err="1"/>
              <a:t>efetuam</a:t>
            </a:r>
            <a:r>
              <a:rPr lang="en-US" dirty="0"/>
              <a:t>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compra</a:t>
            </a:r>
            <a:r>
              <a:rPr lang="en-US" dirty="0"/>
              <a:t>. </a:t>
            </a:r>
            <a:r>
              <a:rPr lang="en-US" dirty="0" err="1"/>
              <a:t>Isto</a:t>
            </a:r>
            <a:r>
              <a:rPr lang="en-US" dirty="0"/>
              <a:t> </a:t>
            </a:r>
            <a:r>
              <a:rPr lang="en-US" dirty="0" err="1"/>
              <a:t>pode</a:t>
            </a:r>
            <a:r>
              <a:rPr lang="en-US" dirty="0"/>
              <a:t> ser </a:t>
            </a:r>
            <a:r>
              <a:rPr lang="en-US" dirty="0" err="1"/>
              <a:t>conseguido</a:t>
            </a:r>
            <a:r>
              <a:rPr lang="en-US" dirty="0"/>
              <a:t> </a:t>
            </a:r>
            <a:r>
              <a:rPr lang="en-US" dirty="0" err="1"/>
              <a:t>através</a:t>
            </a:r>
            <a:r>
              <a:rPr lang="en-US" dirty="0"/>
              <a:t> da </a:t>
            </a:r>
            <a:r>
              <a:rPr lang="en-US" dirty="0" err="1"/>
              <a:t>otimização</a:t>
            </a:r>
            <a:r>
              <a:rPr lang="en-US" dirty="0"/>
              <a:t> do </a:t>
            </a:r>
            <a:r>
              <a:rPr lang="en-US" dirty="0" err="1"/>
              <a:t>sítio</a:t>
            </a:r>
            <a:r>
              <a:rPr lang="en-US" dirty="0"/>
              <a:t> Web para </a:t>
            </a:r>
            <a:r>
              <a:rPr lang="en-US" dirty="0" err="1"/>
              <a:t>conversões</a:t>
            </a:r>
            <a:r>
              <a:rPr lang="en-US" dirty="0"/>
              <a:t>, </a:t>
            </a:r>
            <a:r>
              <a:rPr lang="en-US" dirty="0" err="1"/>
              <a:t>melhorando</a:t>
            </a:r>
            <a:r>
              <a:rPr lang="en-US" dirty="0"/>
              <a:t> a </a:t>
            </a:r>
            <a:r>
              <a:rPr lang="en-US" dirty="0" err="1"/>
              <a:t>experiência</a:t>
            </a:r>
            <a:r>
              <a:rPr lang="en-US" dirty="0"/>
              <a:t> do </a:t>
            </a:r>
            <a:r>
              <a:rPr lang="en-US" dirty="0" err="1"/>
              <a:t>utilizador</a:t>
            </a:r>
            <a:r>
              <a:rPr lang="en-US" dirty="0"/>
              <a:t> e </a:t>
            </a:r>
            <a:r>
              <a:rPr lang="en-US" dirty="0" err="1"/>
              <a:t>aumentando</a:t>
            </a:r>
            <a:r>
              <a:rPr lang="en-US" dirty="0"/>
              <a:t> a </a:t>
            </a:r>
            <a:r>
              <a:rPr lang="en-US" dirty="0" err="1"/>
              <a:t>confiança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marca</a:t>
            </a:r>
            <a:r>
              <a:rPr lang="en-US" dirty="0"/>
              <a:t>.</a:t>
            </a:r>
            <a:endParaRPr dirty="0"/>
          </a:p>
          <a:p>
            <a:pPr marL="228600" lvl="0" indent="-158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Arial"/>
              <a:buNone/>
            </a:pPr>
            <a:endParaRPr dirty="0"/>
          </a:p>
          <a:p>
            <a:pPr marL="2286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Arial"/>
              <a:buAutoNum type="arabicPeriod"/>
            </a:pPr>
            <a:r>
              <a:rPr lang="en-US" dirty="0"/>
              <a:t>    </a:t>
            </a:r>
            <a:r>
              <a:rPr lang="en-US" dirty="0" err="1"/>
              <a:t>Melhoria</a:t>
            </a:r>
            <a:r>
              <a:rPr lang="en-US" dirty="0"/>
              <a:t> da </a:t>
            </a:r>
            <a:r>
              <a:rPr lang="en-US" dirty="0" err="1"/>
              <a:t>visibilidade</a:t>
            </a:r>
            <a:r>
              <a:rPr lang="en-US" dirty="0"/>
              <a:t> dos </a:t>
            </a:r>
            <a:r>
              <a:rPr lang="en-US" dirty="0" err="1"/>
              <a:t>produtos</a:t>
            </a:r>
            <a:r>
              <a:rPr lang="en-US" dirty="0"/>
              <a:t> - O </a:t>
            </a:r>
            <a:r>
              <a:rPr lang="en-US" dirty="0" err="1"/>
              <a:t>objetivo</a:t>
            </a:r>
            <a:r>
              <a:rPr lang="en-US" dirty="0"/>
              <a:t> é </a:t>
            </a:r>
            <a:r>
              <a:rPr lang="en-US" dirty="0" err="1"/>
              <a:t>melhorar</a:t>
            </a:r>
            <a:r>
              <a:rPr lang="en-US" dirty="0"/>
              <a:t> a </a:t>
            </a:r>
            <a:r>
              <a:rPr lang="en-US" dirty="0" err="1"/>
              <a:t>visibilidade</a:t>
            </a:r>
            <a:r>
              <a:rPr lang="en-US" dirty="0"/>
              <a:t> dos </a:t>
            </a:r>
            <a:r>
              <a:rPr lang="en-US" dirty="0" err="1"/>
              <a:t>produtos</a:t>
            </a:r>
            <a:r>
              <a:rPr lang="en-US" dirty="0"/>
              <a:t> </a:t>
            </a:r>
            <a:r>
              <a:rPr lang="en-US" dirty="0" err="1"/>
              <a:t>nos</a:t>
            </a:r>
            <a:r>
              <a:rPr lang="en-US" dirty="0"/>
              <a:t> </a:t>
            </a:r>
            <a:r>
              <a:rPr lang="en-US" dirty="0" err="1"/>
              <a:t>motores</a:t>
            </a:r>
            <a:r>
              <a:rPr lang="en-US" dirty="0"/>
              <a:t> de </a:t>
            </a:r>
            <a:r>
              <a:rPr lang="en-US" dirty="0" err="1"/>
              <a:t>procura</a:t>
            </a:r>
            <a:r>
              <a:rPr lang="en-US" dirty="0"/>
              <a:t>, o que </a:t>
            </a:r>
            <a:r>
              <a:rPr lang="en-US" dirty="0" err="1"/>
              <a:t>pode</a:t>
            </a:r>
            <a:r>
              <a:rPr lang="en-US" dirty="0"/>
              <a:t> </a:t>
            </a:r>
            <a:r>
              <a:rPr lang="en-US" dirty="0" err="1"/>
              <a:t>gerar</a:t>
            </a:r>
            <a:r>
              <a:rPr lang="en-US" dirty="0"/>
              <a:t> </a:t>
            </a:r>
            <a:r>
              <a:rPr lang="en-US" dirty="0" err="1"/>
              <a:t>mais</a:t>
            </a:r>
            <a:r>
              <a:rPr lang="en-US" dirty="0"/>
              <a:t> </a:t>
            </a:r>
            <a:r>
              <a:rPr lang="en-US" dirty="0" err="1"/>
              <a:t>tráfego</a:t>
            </a:r>
            <a:r>
              <a:rPr lang="en-US" dirty="0"/>
              <a:t> para o </a:t>
            </a:r>
            <a:r>
              <a:rPr lang="en-US" dirty="0" err="1"/>
              <a:t>sítio</a:t>
            </a:r>
            <a:r>
              <a:rPr lang="en-US" dirty="0"/>
              <a:t> Web e </a:t>
            </a:r>
            <a:r>
              <a:rPr lang="en-US" dirty="0" err="1"/>
              <a:t>aumentar</a:t>
            </a:r>
            <a:r>
              <a:rPr lang="en-US" dirty="0"/>
              <a:t> as </a:t>
            </a:r>
            <a:r>
              <a:rPr lang="en-US" dirty="0" err="1"/>
              <a:t>conversões</a:t>
            </a:r>
            <a:r>
              <a:rPr lang="en-US" dirty="0"/>
              <a:t>. </a:t>
            </a:r>
            <a:r>
              <a:rPr lang="en-US" dirty="0" err="1"/>
              <a:t>Isto</a:t>
            </a:r>
            <a:r>
              <a:rPr lang="en-US" dirty="0"/>
              <a:t> </a:t>
            </a:r>
            <a:r>
              <a:rPr lang="en-US" dirty="0" err="1"/>
              <a:t>pode</a:t>
            </a:r>
            <a:r>
              <a:rPr lang="en-US" dirty="0"/>
              <a:t> ser </a:t>
            </a:r>
            <a:r>
              <a:rPr lang="en-US" dirty="0" err="1"/>
              <a:t>conseguido</a:t>
            </a:r>
            <a:r>
              <a:rPr lang="en-US" dirty="0"/>
              <a:t> </a:t>
            </a:r>
            <a:r>
              <a:rPr lang="en-US" dirty="0" err="1"/>
              <a:t>através</a:t>
            </a:r>
            <a:r>
              <a:rPr lang="en-US" dirty="0"/>
              <a:t> da </a:t>
            </a:r>
            <a:r>
              <a:rPr lang="en-US" dirty="0" err="1"/>
              <a:t>pesquisa</a:t>
            </a:r>
            <a:r>
              <a:rPr lang="en-US" dirty="0"/>
              <a:t> de </a:t>
            </a:r>
            <a:r>
              <a:rPr lang="en-US" dirty="0" err="1"/>
              <a:t>palavras-chave</a:t>
            </a:r>
            <a:r>
              <a:rPr lang="en-US" dirty="0"/>
              <a:t>, das </a:t>
            </a:r>
            <a:r>
              <a:rPr lang="en-US" dirty="0" err="1"/>
              <a:t>descrições</a:t>
            </a:r>
            <a:r>
              <a:rPr lang="en-US" dirty="0"/>
              <a:t> dos </a:t>
            </a:r>
            <a:r>
              <a:rPr lang="en-US" dirty="0" err="1"/>
              <a:t>produtos</a:t>
            </a:r>
            <a:r>
              <a:rPr lang="en-US" dirty="0"/>
              <a:t> e da </a:t>
            </a:r>
            <a:r>
              <a:rPr lang="en-US" dirty="0" err="1"/>
              <a:t>otimização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página</a:t>
            </a:r>
            <a:r>
              <a:rPr lang="en-US" dirty="0"/>
              <a:t>.</a:t>
            </a:r>
            <a:endParaRPr dirty="0"/>
          </a:p>
          <a:p>
            <a:pPr marL="228600" lvl="0" indent="-158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Arial"/>
              <a:buNone/>
            </a:pPr>
            <a:endParaRPr dirty="0"/>
          </a:p>
          <a:p>
            <a:pPr marL="2286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Arial"/>
              <a:buAutoNum type="arabicPeriod"/>
            </a:pPr>
            <a:r>
              <a:rPr lang="en-US" dirty="0"/>
              <a:t>    </a:t>
            </a:r>
            <a:r>
              <a:rPr lang="en-US" dirty="0" err="1"/>
              <a:t>Aumento</a:t>
            </a:r>
            <a:r>
              <a:rPr lang="en-US" dirty="0"/>
              <a:t> do valor </a:t>
            </a:r>
            <a:r>
              <a:rPr lang="en-US" dirty="0" err="1"/>
              <a:t>médio</a:t>
            </a:r>
            <a:r>
              <a:rPr lang="en-US" dirty="0"/>
              <a:t> das </a:t>
            </a:r>
            <a:r>
              <a:rPr lang="en-US" dirty="0" err="1"/>
              <a:t>encomendas</a:t>
            </a:r>
            <a:r>
              <a:rPr lang="en-US" dirty="0"/>
              <a:t> - O </a:t>
            </a:r>
            <a:r>
              <a:rPr lang="en-US" dirty="0" err="1"/>
              <a:t>objetivo</a:t>
            </a:r>
            <a:r>
              <a:rPr lang="en-US" dirty="0"/>
              <a:t> é </a:t>
            </a:r>
            <a:r>
              <a:rPr lang="en-US" dirty="0" err="1"/>
              <a:t>aumentar</a:t>
            </a:r>
            <a:r>
              <a:rPr lang="en-US" dirty="0"/>
              <a:t> o </a:t>
            </a:r>
            <a:r>
              <a:rPr lang="en-US" dirty="0" err="1"/>
              <a:t>montante</a:t>
            </a:r>
            <a:r>
              <a:rPr lang="en-US" dirty="0"/>
              <a:t> </a:t>
            </a:r>
            <a:r>
              <a:rPr lang="en-US" dirty="0" err="1"/>
              <a:t>médio</a:t>
            </a:r>
            <a:r>
              <a:rPr lang="en-US" dirty="0"/>
              <a:t> de </a:t>
            </a:r>
            <a:r>
              <a:rPr lang="en-US" dirty="0" err="1"/>
              <a:t>dinheiro</a:t>
            </a:r>
            <a:r>
              <a:rPr lang="en-US" dirty="0"/>
              <a:t> </a:t>
            </a:r>
            <a:r>
              <a:rPr lang="en-US" dirty="0" err="1"/>
              <a:t>gasto</a:t>
            </a:r>
            <a:r>
              <a:rPr lang="en-US" dirty="0"/>
              <a:t> </a:t>
            </a:r>
            <a:r>
              <a:rPr lang="en-US" dirty="0" err="1"/>
              <a:t>por</a:t>
            </a:r>
            <a:r>
              <a:rPr lang="en-US" dirty="0"/>
              <a:t> </a:t>
            </a:r>
            <a:r>
              <a:rPr lang="en-US" dirty="0" err="1"/>
              <a:t>encomenda</a:t>
            </a:r>
            <a:r>
              <a:rPr lang="en-US" dirty="0"/>
              <a:t>. </a:t>
            </a:r>
            <a:r>
              <a:rPr lang="en-US" dirty="0" err="1"/>
              <a:t>Isto</a:t>
            </a:r>
            <a:r>
              <a:rPr lang="en-US" dirty="0"/>
              <a:t> </a:t>
            </a:r>
            <a:r>
              <a:rPr lang="en-US" dirty="0" err="1"/>
              <a:t>pode</a:t>
            </a:r>
            <a:r>
              <a:rPr lang="en-US" dirty="0"/>
              <a:t> ser </a:t>
            </a:r>
            <a:r>
              <a:rPr lang="en-US" dirty="0" err="1"/>
              <a:t>conseguido</a:t>
            </a:r>
            <a:r>
              <a:rPr lang="en-US" dirty="0"/>
              <a:t> </a:t>
            </a:r>
            <a:r>
              <a:rPr lang="en-US" dirty="0" err="1"/>
              <a:t>através</a:t>
            </a:r>
            <a:r>
              <a:rPr lang="en-US" dirty="0"/>
              <a:t> de </a:t>
            </a:r>
            <a:r>
              <a:rPr lang="en-US" dirty="0" err="1"/>
              <a:t>vendas</a:t>
            </a:r>
            <a:r>
              <a:rPr lang="en-US" dirty="0"/>
              <a:t> </a:t>
            </a:r>
            <a:r>
              <a:rPr lang="en-US" dirty="0" err="1"/>
              <a:t>cruzadas</a:t>
            </a:r>
            <a:r>
              <a:rPr lang="en-US" dirty="0"/>
              <a:t>, </a:t>
            </a:r>
            <a:r>
              <a:rPr lang="en-US" dirty="0" err="1"/>
              <a:t>vendas</a:t>
            </a:r>
            <a:r>
              <a:rPr lang="en-US" dirty="0"/>
              <a:t> </a:t>
            </a:r>
            <a:r>
              <a:rPr lang="en-US" dirty="0" err="1"/>
              <a:t>adicionais</a:t>
            </a:r>
            <a:r>
              <a:rPr lang="en-US" dirty="0"/>
              <a:t> e </a:t>
            </a:r>
            <a:r>
              <a:rPr lang="en-US" dirty="0" err="1"/>
              <a:t>melhorando</a:t>
            </a:r>
            <a:r>
              <a:rPr lang="en-US" dirty="0"/>
              <a:t> a </a:t>
            </a:r>
            <a:r>
              <a:rPr lang="en-US" dirty="0" err="1"/>
              <a:t>experiência</a:t>
            </a:r>
            <a:r>
              <a:rPr lang="en-US" dirty="0"/>
              <a:t> do </a:t>
            </a:r>
            <a:r>
              <a:rPr lang="en-US" dirty="0" err="1"/>
              <a:t>cliente</a:t>
            </a:r>
            <a:r>
              <a:rPr lang="en-US" dirty="0"/>
              <a:t>.</a:t>
            </a:r>
            <a:endParaRPr dirty="0"/>
          </a:p>
          <a:p>
            <a:pPr marL="228600" lvl="0" indent="-158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Arial"/>
              <a:buNone/>
            </a:pPr>
            <a:endParaRPr dirty="0"/>
          </a:p>
          <a:p>
            <a:pPr marL="2286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Arial"/>
              <a:buAutoNum type="arabicPeriod"/>
            </a:pPr>
            <a:r>
              <a:rPr lang="en-US" dirty="0"/>
              <a:t>    </a:t>
            </a:r>
            <a:r>
              <a:rPr lang="en-US" dirty="0" err="1"/>
              <a:t>Melhoria</a:t>
            </a:r>
            <a:r>
              <a:rPr lang="en-US" dirty="0"/>
              <a:t> do </a:t>
            </a:r>
            <a:r>
              <a:rPr lang="en-US" dirty="0" err="1"/>
              <a:t>processo</a:t>
            </a:r>
            <a:r>
              <a:rPr lang="en-US" dirty="0"/>
              <a:t> de </a:t>
            </a:r>
            <a:r>
              <a:rPr lang="en-US" dirty="0" err="1"/>
              <a:t>finalização</a:t>
            </a:r>
            <a:r>
              <a:rPr lang="en-US" dirty="0"/>
              <a:t> da </a:t>
            </a:r>
            <a:r>
              <a:rPr lang="en-US" dirty="0" err="1"/>
              <a:t>compra</a:t>
            </a:r>
            <a:r>
              <a:rPr lang="en-US" dirty="0"/>
              <a:t> - O </a:t>
            </a:r>
            <a:r>
              <a:rPr lang="en-US" dirty="0" err="1"/>
              <a:t>objetivo</a:t>
            </a:r>
            <a:r>
              <a:rPr lang="en-US" dirty="0"/>
              <a:t> é </a:t>
            </a:r>
            <a:r>
              <a:rPr lang="en-US" dirty="0" err="1"/>
              <a:t>melhorar</a:t>
            </a:r>
            <a:r>
              <a:rPr lang="en-US" dirty="0"/>
              <a:t> o </a:t>
            </a:r>
            <a:r>
              <a:rPr lang="en-US" dirty="0" err="1"/>
              <a:t>processo</a:t>
            </a:r>
            <a:r>
              <a:rPr lang="en-US" dirty="0"/>
              <a:t> de </a:t>
            </a:r>
            <a:r>
              <a:rPr lang="en-US" dirty="0" err="1"/>
              <a:t>finalização</a:t>
            </a:r>
            <a:r>
              <a:rPr lang="en-US" dirty="0"/>
              <a:t> da </a:t>
            </a:r>
            <a:r>
              <a:rPr lang="en-US" dirty="0" err="1"/>
              <a:t>compra</a:t>
            </a:r>
            <a:r>
              <a:rPr lang="en-US" dirty="0"/>
              <a:t>, </a:t>
            </a:r>
            <a:r>
              <a:rPr lang="en-US" dirty="0" err="1"/>
              <a:t>tornando</a:t>
            </a:r>
            <a:r>
              <a:rPr lang="en-US" dirty="0"/>
              <a:t>-o </a:t>
            </a:r>
            <a:r>
              <a:rPr lang="en-US" dirty="0" err="1"/>
              <a:t>mais</a:t>
            </a:r>
            <a:r>
              <a:rPr lang="en-US" dirty="0"/>
              <a:t> </a:t>
            </a:r>
            <a:r>
              <a:rPr lang="en-US" dirty="0" err="1"/>
              <a:t>fácil</a:t>
            </a:r>
            <a:r>
              <a:rPr lang="en-US" dirty="0"/>
              <a:t> e </a:t>
            </a:r>
            <a:r>
              <a:rPr lang="en-US" dirty="0" err="1"/>
              <a:t>mais</a:t>
            </a:r>
            <a:r>
              <a:rPr lang="en-US" dirty="0"/>
              <a:t> </a:t>
            </a:r>
            <a:r>
              <a:rPr lang="en-US" dirty="0" err="1"/>
              <a:t>rápido</a:t>
            </a:r>
            <a:r>
              <a:rPr lang="en-US" dirty="0"/>
              <a:t> para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clientes</a:t>
            </a:r>
            <a:r>
              <a:rPr lang="en-US" dirty="0"/>
              <a:t> </a:t>
            </a:r>
            <a:r>
              <a:rPr lang="en-US" dirty="0" err="1"/>
              <a:t>efetuarem</a:t>
            </a:r>
            <a:r>
              <a:rPr lang="en-US" dirty="0"/>
              <a:t>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compra</a:t>
            </a:r>
            <a:r>
              <a:rPr lang="en-US" dirty="0"/>
              <a:t>. </a:t>
            </a:r>
            <a:r>
              <a:rPr lang="en-US" dirty="0" err="1"/>
              <a:t>Isto</a:t>
            </a:r>
            <a:r>
              <a:rPr lang="en-US" dirty="0"/>
              <a:t> </a:t>
            </a:r>
            <a:r>
              <a:rPr lang="en-US" dirty="0" err="1"/>
              <a:t>pode</a:t>
            </a:r>
            <a:r>
              <a:rPr lang="en-US" dirty="0"/>
              <a:t> ser </a:t>
            </a:r>
            <a:r>
              <a:rPr lang="en-US" dirty="0" err="1"/>
              <a:t>conseguido</a:t>
            </a:r>
            <a:r>
              <a:rPr lang="en-US" dirty="0"/>
              <a:t> </a:t>
            </a:r>
            <a:r>
              <a:rPr lang="en-US" dirty="0" err="1"/>
              <a:t>através</a:t>
            </a:r>
            <a:r>
              <a:rPr lang="en-US" dirty="0"/>
              <a:t> da </a:t>
            </a:r>
            <a:r>
              <a:rPr lang="en-US" dirty="0" err="1"/>
              <a:t>simplificação</a:t>
            </a:r>
            <a:r>
              <a:rPr lang="en-US" dirty="0"/>
              <a:t> do </a:t>
            </a:r>
            <a:r>
              <a:rPr lang="en-US" dirty="0" err="1"/>
              <a:t>processo</a:t>
            </a:r>
            <a:r>
              <a:rPr lang="en-US" dirty="0"/>
              <a:t> de checkout, </a:t>
            </a:r>
            <a:r>
              <a:rPr lang="en-US" dirty="0" err="1"/>
              <a:t>reduzindo</a:t>
            </a:r>
            <a:r>
              <a:rPr lang="en-US" dirty="0"/>
              <a:t> o </a:t>
            </a:r>
            <a:r>
              <a:rPr lang="en-US" dirty="0" err="1"/>
              <a:t>número</a:t>
            </a:r>
            <a:r>
              <a:rPr lang="en-US" dirty="0"/>
              <a:t> de </a:t>
            </a:r>
            <a:r>
              <a:rPr lang="en-US" dirty="0" err="1"/>
              <a:t>passos</a:t>
            </a:r>
            <a:r>
              <a:rPr lang="en-US" dirty="0"/>
              <a:t> e </a:t>
            </a:r>
            <a:r>
              <a:rPr lang="en-US" dirty="0" err="1"/>
              <a:t>melhorando</a:t>
            </a:r>
            <a:r>
              <a:rPr lang="en-US" dirty="0"/>
              <a:t> a </a:t>
            </a:r>
            <a:r>
              <a:rPr lang="en-US" dirty="0" err="1"/>
              <a:t>experiência</a:t>
            </a:r>
            <a:r>
              <a:rPr lang="en-US" dirty="0"/>
              <a:t> do </a:t>
            </a:r>
            <a:r>
              <a:rPr lang="en-US" dirty="0" err="1"/>
              <a:t>utilizador</a:t>
            </a:r>
            <a:r>
              <a:rPr lang="en-US" dirty="0"/>
              <a:t>.</a:t>
            </a:r>
            <a:endParaRPr dirty="0"/>
          </a:p>
          <a:p>
            <a:pPr marL="228600" lvl="0" indent="-158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Arial"/>
              <a:buNone/>
            </a:pPr>
            <a:endParaRPr dirty="0"/>
          </a:p>
          <a:p>
            <a:pPr marL="2286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Arial"/>
              <a:buAutoNum type="arabicPeriod"/>
            </a:pPr>
            <a:r>
              <a:rPr lang="en-US" dirty="0"/>
              <a:t>    </a:t>
            </a:r>
            <a:r>
              <a:rPr lang="en-US" dirty="0" err="1"/>
              <a:t>Aumento</a:t>
            </a:r>
            <a:r>
              <a:rPr lang="en-US" dirty="0"/>
              <a:t> do valor do tempo de </a:t>
            </a:r>
            <a:r>
              <a:rPr lang="en-US" dirty="0" err="1"/>
              <a:t>vida</a:t>
            </a:r>
            <a:r>
              <a:rPr lang="en-US" dirty="0"/>
              <a:t> do </a:t>
            </a:r>
            <a:r>
              <a:rPr lang="en-US" dirty="0" err="1"/>
              <a:t>cliente</a:t>
            </a:r>
            <a:r>
              <a:rPr lang="en-US" dirty="0"/>
              <a:t> - O </a:t>
            </a:r>
            <a:r>
              <a:rPr lang="en-US" dirty="0" err="1"/>
              <a:t>objetivo</a:t>
            </a:r>
            <a:r>
              <a:rPr lang="en-US" dirty="0"/>
              <a:t> é </a:t>
            </a:r>
            <a:r>
              <a:rPr lang="en-US" dirty="0" err="1"/>
              <a:t>aumentar</a:t>
            </a:r>
            <a:r>
              <a:rPr lang="en-US" dirty="0"/>
              <a:t> a </a:t>
            </a:r>
            <a:r>
              <a:rPr lang="en-US" dirty="0" err="1"/>
              <a:t>quantidade</a:t>
            </a:r>
            <a:r>
              <a:rPr lang="en-US" dirty="0"/>
              <a:t> de </a:t>
            </a:r>
            <a:r>
              <a:rPr lang="en-US" dirty="0" err="1"/>
              <a:t>dinheiro</a:t>
            </a:r>
            <a:r>
              <a:rPr lang="en-US" dirty="0"/>
              <a:t> que um </a:t>
            </a:r>
            <a:r>
              <a:rPr lang="en-US" dirty="0" err="1"/>
              <a:t>cliente</a:t>
            </a:r>
            <a:r>
              <a:rPr lang="en-US" dirty="0"/>
              <a:t> </a:t>
            </a:r>
            <a:r>
              <a:rPr lang="en-US" dirty="0" err="1"/>
              <a:t>gasta</a:t>
            </a:r>
            <a:r>
              <a:rPr lang="en-US" dirty="0"/>
              <a:t> </a:t>
            </a:r>
            <a:r>
              <a:rPr lang="en-US" dirty="0" err="1"/>
              <a:t>durante</a:t>
            </a:r>
            <a:r>
              <a:rPr lang="en-US" dirty="0"/>
              <a:t> o tempo de </a:t>
            </a:r>
            <a:r>
              <a:rPr lang="en-US" dirty="0" err="1"/>
              <a:t>vida</a:t>
            </a:r>
            <a:r>
              <a:rPr lang="en-US" dirty="0"/>
              <a:t> da </a:t>
            </a:r>
            <a:r>
              <a:rPr lang="en-US" dirty="0" err="1"/>
              <a:t>sua</a:t>
            </a:r>
            <a:r>
              <a:rPr lang="en-US" dirty="0"/>
              <a:t> </a:t>
            </a:r>
            <a:r>
              <a:rPr lang="en-US" dirty="0" err="1"/>
              <a:t>relação</a:t>
            </a:r>
            <a:r>
              <a:rPr lang="en-US" dirty="0"/>
              <a:t> com a </a:t>
            </a:r>
            <a:r>
              <a:rPr lang="en-US" dirty="0" err="1"/>
              <a:t>empresa</a:t>
            </a:r>
            <a:r>
              <a:rPr lang="en-US" dirty="0"/>
              <a:t>. </a:t>
            </a:r>
            <a:r>
              <a:rPr lang="en-US" dirty="0" err="1"/>
              <a:t>Isto</a:t>
            </a:r>
            <a:r>
              <a:rPr lang="en-US" dirty="0"/>
              <a:t> </a:t>
            </a:r>
            <a:r>
              <a:rPr lang="en-US" dirty="0" err="1"/>
              <a:t>pode</a:t>
            </a:r>
            <a:r>
              <a:rPr lang="en-US" dirty="0"/>
              <a:t> ser </a:t>
            </a:r>
            <a:r>
              <a:rPr lang="en-US" dirty="0" err="1"/>
              <a:t>conseguido</a:t>
            </a:r>
            <a:r>
              <a:rPr lang="en-US" dirty="0"/>
              <a:t> </a:t>
            </a:r>
            <a:r>
              <a:rPr lang="en-US" dirty="0" err="1"/>
              <a:t>através</a:t>
            </a:r>
            <a:r>
              <a:rPr lang="en-US" dirty="0"/>
              <a:t> da </a:t>
            </a:r>
            <a:r>
              <a:rPr lang="en-US" dirty="0" err="1"/>
              <a:t>melhoria</a:t>
            </a:r>
            <a:r>
              <a:rPr lang="en-US" dirty="0"/>
              <a:t> da </a:t>
            </a:r>
            <a:r>
              <a:rPr lang="en-US" dirty="0" err="1"/>
              <a:t>experiência</a:t>
            </a:r>
            <a:r>
              <a:rPr lang="en-US" dirty="0"/>
              <a:t> do </a:t>
            </a:r>
            <a:r>
              <a:rPr lang="en-US" dirty="0" err="1"/>
              <a:t>cliente</a:t>
            </a:r>
            <a:r>
              <a:rPr lang="en-US" dirty="0"/>
              <a:t>, da </a:t>
            </a:r>
            <a:r>
              <a:rPr lang="en-US" dirty="0" err="1"/>
              <a:t>oferta</a:t>
            </a:r>
            <a:r>
              <a:rPr lang="en-US" dirty="0"/>
              <a:t> de </a:t>
            </a:r>
            <a:r>
              <a:rPr lang="en-US" dirty="0" err="1"/>
              <a:t>programas</a:t>
            </a:r>
            <a:r>
              <a:rPr lang="en-US" dirty="0"/>
              <a:t> de </a:t>
            </a:r>
            <a:r>
              <a:rPr lang="en-US" dirty="0" err="1"/>
              <a:t>fidelização</a:t>
            </a:r>
            <a:r>
              <a:rPr lang="en-US" dirty="0"/>
              <a:t> e da </a:t>
            </a:r>
            <a:r>
              <a:rPr lang="en-US" dirty="0" err="1"/>
              <a:t>prestação</a:t>
            </a:r>
            <a:r>
              <a:rPr lang="en-US" dirty="0"/>
              <a:t> de um </a:t>
            </a:r>
            <a:r>
              <a:rPr lang="en-US" dirty="0" err="1"/>
              <a:t>excelente</a:t>
            </a:r>
            <a:r>
              <a:rPr lang="en-US" dirty="0"/>
              <a:t> </a:t>
            </a:r>
            <a:r>
              <a:rPr lang="en-US" dirty="0" err="1"/>
              <a:t>apoio</a:t>
            </a:r>
            <a:r>
              <a:rPr lang="en-US" dirty="0"/>
              <a:t> </a:t>
            </a:r>
            <a:r>
              <a:rPr lang="en-US" dirty="0" err="1"/>
              <a:t>ao</a:t>
            </a:r>
            <a:r>
              <a:rPr lang="en-US" dirty="0"/>
              <a:t> </a:t>
            </a:r>
            <a:r>
              <a:rPr lang="en-US" dirty="0" err="1"/>
              <a:t>cliente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objetivos</a:t>
            </a:r>
            <a:r>
              <a:rPr lang="en-US" dirty="0"/>
              <a:t> de SEO para </a:t>
            </a:r>
            <a:r>
              <a:rPr lang="en-US" dirty="0" err="1"/>
              <a:t>vendas</a:t>
            </a:r>
            <a:r>
              <a:rPr lang="en-US" dirty="0"/>
              <a:t> de </a:t>
            </a:r>
            <a:r>
              <a:rPr lang="en-US" dirty="0" err="1"/>
              <a:t>comércio</a:t>
            </a:r>
            <a:r>
              <a:rPr lang="en-US" dirty="0"/>
              <a:t> </a:t>
            </a:r>
            <a:r>
              <a:rPr lang="en-US" dirty="0" err="1"/>
              <a:t>eletrónico</a:t>
            </a:r>
            <a:r>
              <a:rPr lang="en-US" dirty="0"/>
              <a:t> </a:t>
            </a:r>
            <a:r>
              <a:rPr lang="en-US" dirty="0" err="1"/>
              <a:t>são</a:t>
            </a:r>
            <a:r>
              <a:rPr lang="en-US" dirty="0"/>
              <a:t> </a:t>
            </a:r>
            <a:r>
              <a:rPr lang="en-US" dirty="0" err="1"/>
              <a:t>importantes</a:t>
            </a:r>
            <a:r>
              <a:rPr lang="en-US" dirty="0"/>
              <a:t> para as </a:t>
            </a:r>
            <a:r>
              <a:rPr lang="en-US" dirty="0" err="1"/>
              <a:t>empresas</a:t>
            </a:r>
            <a:r>
              <a:rPr lang="en-US" dirty="0"/>
              <a:t> que </a:t>
            </a:r>
            <a:r>
              <a:rPr lang="en-US" dirty="0" err="1"/>
              <a:t>pretendem</a:t>
            </a:r>
            <a:r>
              <a:rPr lang="en-US" dirty="0"/>
              <a:t> </a:t>
            </a:r>
            <a:r>
              <a:rPr lang="en-US" dirty="0" err="1"/>
              <a:t>aumentar</a:t>
            </a:r>
            <a:r>
              <a:rPr lang="en-US" dirty="0"/>
              <a:t> as </a:t>
            </a:r>
            <a:r>
              <a:rPr lang="en-US" dirty="0" err="1"/>
              <a:t>suas</a:t>
            </a:r>
            <a:r>
              <a:rPr lang="en-US" dirty="0"/>
              <a:t> </a:t>
            </a:r>
            <a:r>
              <a:rPr lang="en-US" dirty="0" err="1"/>
              <a:t>receitas</a:t>
            </a:r>
            <a:r>
              <a:rPr lang="en-US" dirty="0"/>
              <a:t> </a:t>
            </a:r>
            <a:r>
              <a:rPr lang="en-US" dirty="0" err="1"/>
              <a:t>através</a:t>
            </a:r>
            <a:r>
              <a:rPr lang="en-US" dirty="0"/>
              <a:t> do </a:t>
            </a:r>
            <a:r>
              <a:rPr lang="en-US" dirty="0" err="1"/>
              <a:t>seu</a:t>
            </a:r>
            <a:r>
              <a:rPr lang="en-US" dirty="0"/>
              <a:t> </a:t>
            </a:r>
            <a:r>
              <a:rPr lang="en-US" dirty="0" err="1"/>
              <a:t>sítio</a:t>
            </a:r>
            <a:r>
              <a:rPr lang="en-US" dirty="0"/>
              <a:t> Web de </a:t>
            </a:r>
            <a:r>
              <a:rPr lang="en-US" dirty="0" err="1"/>
              <a:t>comércio</a:t>
            </a:r>
            <a:r>
              <a:rPr lang="en-US" dirty="0"/>
              <a:t> </a:t>
            </a:r>
            <a:r>
              <a:rPr lang="en-US" dirty="0" err="1"/>
              <a:t>eletrónico</a:t>
            </a:r>
            <a:r>
              <a:rPr lang="en-US" dirty="0"/>
              <a:t>. Ao </a:t>
            </a:r>
            <a:r>
              <a:rPr lang="en-US" dirty="0" err="1"/>
              <a:t>definir</a:t>
            </a:r>
            <a:r>
              <a:rPr lang="en-US" dirty="0"/>
              <a:t> </a:t>
            </a:r>
            <a:r>
              <a:rPr lang="en-US" dirty="0" err="1"/>
              <a:t>estes</a:t>
            </a:r>
            <a:r>
              <a:rPr lang="en-US" dirty="0"/>
              <a:t> </a:t>
            </a:r>
            <a:r>
              <a:rPr lang="en-US" dirty="0" err="1"/>
              <a:t>objetivos</a:t>
            </a:r>
            <a:r>
              <a:rPr lang="en-US" dirty="0"/>
              <a:t>, as </a:t>
            </a:r>
            <a:r>
              <a:rPr lang="en-US" dirty="0" err="1"/>
              <a:t>empresas</a:t>
            </a:r>
            <a:r>
              <a:rPr lang="en-US" dirty="0"/>
              <a:t> </a:t>
            </a:r>
            <a:r>
              <a:rPr lang="en-US" dirty="0" err="1"/>
              <a:t>podem</a:t>
            </a:r>
            <a:r>
              <a:rPr lang="en-US" dirty="0"/>
              <a:t> </a:t>
            </a:r>
            <a:r>
              <a:rPr lang="en-US" dirty="0" err="1"/>
              <a:t>concentrar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seus</a:t>
            </a:r>
            <a:r>
              <a:rPr lang="en-US" dirty="0"/>
              <a:t> </a:t>
            </a:r>
            <a:r>
              <a:rPr lang="en-US" dirty="0" err="1"/>
              <a:t>esforços</a:t>
            </a:r>
            <a:r>
              <a:rPr lang="en-US" dirty="0"/>
              <a:t> </a:t>
            </a:r>
            <a:r>
              <a:rPr lang="en-US" dirty="0" err="1"/>
              <a:t>nas</a:t>
            </a:r>
            <a:r>
              <a:rPr lang="en-US" dirty="0"/>
              <a:t> </a:t>
            </a:r>
            <a:r>
              <a:rPr lang="en-US" dirty="0" err="1"/>
              <a:t>táticas</a:t>
            </a:r>
            <a:r>
              <a:rPr lang="en-US" dirty="0"/>
              <a:t> que </a:t>
            </a:r>
            <a:r>
              <a:rPr lang="en-US" dirty="0" err="1"/>
              <a:t>geram</a:t>
            </a:r>
            <a:r>
              <a:rPr lang="en-US" dirty="0"/>
              <a:t> </a:t>
            </a:r>
            <a:r>
              <a:rPr lang="en-US" dirty="0" err="1"/>
              <a:t>mais</a:t>
            </a:r>
            <a:r>
              <a:rPr lang="en-US" dirty="0"/>
              <a:t> </a:t>
            </a:r>
            <a:r>
              <a:rPr lang="en-US" dirty="0" err="1"/>
              <a:t>vendas</a:t>
            </a:r>
            <a:r>
              <a:rPr lang="en-US" dirty="0"/>
              <a:t> e </a:t>
            </a:r>
            <a:r>
              <a:rPr lang="en-US" dirty="0" err="1"/>
              <a:t>aumentam</a:t>
            </a:r>
            <a:r>
              <a:rPr lang="en-US" dirty="0"/>
              <a:t> as </a:t>
            </a:r>
            <a:r>
              <a:rPr lang="en-US" dirty="0" err="1"/>
              <a:t>receitas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É </a:t>
            </a:r>
            <a:r>
              <a:rPr lang="en-US" dirty="0" err="1"/>
              <a:t>importante</a:t>
            </a:r>
            <a:r>
              <a:rPr lang="en-US" dirty="0"/>
              <a:t> </a:t>
            </a:r>
            <a:r>
              <a:rPr lang="en-US" dirty="0" err="1"/>
              <a:t>notar</a:t>
            </a:r>
            <a:r>
              <a:rPr lang="en-US" dirty="0"/>
              <a:t> que, </a:t>
            </a:r>
            <a:r>
              <a:rPr lang="en-US" dirty="0" err="1"/>
              <a:t>embora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objetivos</a:t>
            </a:r>
            <a:r>
              <a:rPr lang="en-US" dirty="0"/>
              <a:t> de </a:t>
            </a:r>
            <a:r>
              <a:rPr lang="en-US" dirty="0" err="1"/>
              <a:t>vendas</a:t>
            </a:r>
            <a:r>
              <a:rPr lang="en-US" dirty="0"/>
              <a:t> do </a:t>
            </a:r>
            <a:r>
              <a:rPr lang="en-US" dirty="0" err="1"/>
              <a:t>comércio</a:t>
            </a:r>
            <a:r>
              <a:rPr lang="en-US" dirty="0"/>
              <a:t> </a:t>
            </a:r>
            <a:r>
              <a:rPr lang="en-US" dirty="0" err="1"/>
              <a:t>eletrónico</a:t>
            </a:r>
            <a:r>
              <a:rPr lang="en-US" dirty="0"/>
              <a:t> </a:t>
            </a:r>
            <a:r>
              <a:rPr lang="en-US" dirty="0" err="1"/>
              <a:t>sejam</a:t>
            </a:r>
            <a:r>
              <a:rPr lang="en-US" dirty="0"/>
              <a:t> </a:t>
            </a:r>
            <a:r>
              <a:rPr lang="en-US" dirty="0" err="1"/>
              <a:t>importantes</a:t>
            </a:r>
            <a:r>
              <a:rPr lang="en-US" dirty="0"/>
              <a:t>, </a:t>
            </a:r>
            <a:r>
              <a:rPr lang="en-US" dirty="0" err="1"/>
              <a:t>não</a:t>
            </a:r>
            <a:r>
              <a:rPr lang="en-US" dirty="0"/>
              <a:t> </a:t>
            </a:r>
            <a:r>
              <a:rPr lang="en-US" dirty="0" err="1"/>
              <a:t>devem</a:t>
            </a:r>
            <a:r>
              <a:rPr lang="en-US" dirty="0"/>
              <a:t> ser o </a:t>
            </a:r>
            <a:r>
              <a:rPr lang="en-US" dirty="0" err="1"/>
              <a:t>único</a:t>
            </a:r>
            <a:r>
              <a:rPr lang="en-US" dirty="0"/>
              <a:t> </a:t>
            </a:r>
            <a:r>
              <a:rPr lang="en-US" dirty="0" err="1"/>
              <a:t>foco</a:t>
            </a:r>
            <a:r>
              <a:rPr lang="en-US" dirty="0"/>
              <a:t> de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estratégia</a:t>
            </a:r>
            <a:r>
              <a:rPr lang="en-US" dirty="0"/>
              <a:t> de SEO. </a:t>
            </a:r>
            <a:r>
              <a:rPr lang="en-US" dirty="0" err="1"/>
              <a:t>Concentrar</a:t>
            </a:r>
            <a:r>
              <a:rPr lang="en-US" dirty="0"/>
              <a:t>-se </a:t>
            </a:r>
            <a:r>
              <a:rPr lang="en-US" dirty="0" err="1"/>
              <a:t>demasiado</a:t>
            </a:r>
            <a:r>
              <a:rPr lang="en-US" dirty="0"/>
              <a:t> </a:t>
            </a:r>
            <a:r>
              <a:rPr lang="en-US" dirty="0" err="1"/>
              <a:t>nas</a:t>
            </a:r>
            <a:r>
              <a:rPr lang="en-US" dirty="0"/>
              <a:t> </a:t>
            </a:r>
            <a:r>
              <a:rPr lang="en-US" dirty="0" err="1"/>
              <a:t>vendas</a:t>
            </a:r>
            <a:r>
              <a:rPr lang="en-US" dirty="0"/>
              <a:t> </a:t>
            </a:r>
            <a:r>
              <a:rPr lang="en-US" dirty="0" err="1"/>
              <a:t>pode</a:t>
            </a:r>
            <a:r>
              <a:rPr lang="en-US" dirty="0"/>
              <a:t> </a:t>
            </a:r>
            <a:r>
              <a:rPr lang="en-US" dirty="0" err="1"/>
              <a:t>levar</a:t>
            </a:r>
            <a:r>
              <a:rPr lang="en-US" dirty="0"/>
              <a:t> a </a:t>
            </a:r>
            <a:r>
              <a:rPr lang="en-US" dirty="0" err="1"/>
              <a:t>negligenciar</a:t>
            </a:r>
            <a:r>
              <a:rPr lang="en-US" dirty="0"/>
              <a:t> outros </a:t>
            </a:r>
            <a:r>
              <a:rPr lang="en-US" dirty="0" err="1"/>
              <a:t>objetivos</a:t>
            </a:r>
            <a:r>
              <a:rPr lang="en-US" dirty="0"/>
              <a:t> </a:t>
            </a:r>
            <a:r>
              <a:rPr lang="en-US" dirty="0" err="1"/>
              <a:t>importantes</a:t>
            </a:r>
            <a:r>
              <a:rPr lang="en-US" dirty="0"/>
              <a:t> de SEO, </a:t>
            </a:r>
            <a:r>
              <a:rPr lang="en-US" dirty="0" err="1"/>
              <a:t>como</a:t>
            </a:r>
            <a:r>
              <a:rPr lang="en-US" dirty="0"/>
              <a:t> a </a:t>
            </a:r>
            <a:r>
              <a:rPr lang="en-US" dirty="0" err="1"/>
              <a:t>melhoria</a:t>
            </a:r>
            <a:r>
              <a:rPr lang="en-US" dirty="0"/>
              <a:t> da </a:t>
            </a:r>
            <a:r>
              <a:rPr lang="en-US" dirty="0" err="1"/>
              <a:t>estrutura</a:t>
            </a:r>
            <a:r>
              <a:rPr lang="en-US" dirty="0"/>
              <a:t> do </a:t>
            </a:r>
            <a:r>
              <a:rPr lang="en-US" dirty="0" err="1"/>
              <a:t>sítio</a:t>
            </a:r>
            <a:r>
              <a:rPr lang="en-US" dirty="0"/>
              <a:t> Web, a </a:t>
            </a:r>
            <a:r>
              <a:rPr lang="en-US" dirty="0" err="1"/>
              <a:t>otimização</a:t>
            </a:r>
            <a:r>
              <a:rPr lang="en-US" dirty="0"/>
              <a:t> de </a:t>
            </a:r>
            <a:r>
              <a:rPr lang="en-US" dirty="0" err="1"/>
              <a:t>palavras-chave</a:t>
            </a:r>
            <a:r>
              <a:rPr lang="en-US" dirty="0"/>
              <a:t> e a </a:t>
            </a:r>
            <a:r>
              <a:rPr lang="en-US" dirty="0" err="1"/>
              <a:t>melhoria</a:t>
            </a:r>
            <a:r>
              <a:rPr lang="en-US" dirty="0"/>
              <a:t> da </a:t>
            </a:r>
            <a:r>
              <a:rPr lang="en-US" dirty="0" err="1"/>
              <a:t>experiência</a:t>
            </a:r>
            <a:r>
              <a:rPr lang="en-US" dirty="0"/>
              <a:t> do </a:t>
            </a:r>
            <a:r>
              <a:rPr lang="en-US" dirty="0" err="1"/>
              <a:t>utilizador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Em </a:t>
            </a:r>
            <a:r>
              <a:rPr lang="en-US" dirty="0" err="1"/>
              <a:t>conclusão</a:t>
            </a:r>
            <a:r>
              <a:rPr lang="en-US" dirty="0"/>
              <a:t>,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objetivos</a:t>
            </a:r>
            <a:r>
              <a:rPr lang="en-US" dirty="0"/>
              <a:t> de SEO para </a:t>
            </a:r>
            <a:r>
              <a:rPr lang="en-US" dirty="0" err="1"/>
              <a:t>vendas</a:t>
            </a:r>
            <a:r>
              <a:rPr lang="en-US" dirty="0"/>
              <a:t> de </a:t>
            </a:r>
            <a:r>
              <a:rPr lang="en-US" dirty="0" err="1"/>
              <a:t>comércio</a:t>
            </a:r>
            <a:r>
              <a:rPr lang="en-US" dirty="0"/>
              <a:t> </a:t>
            </a:r>
            <a:r>
              <a:rPr lang="en-US" dirty="0" err="1"/>
              <a:t>eletrónico</a:t>
            </a:r>
            <a:r>
              <a:rPr lang="en-US" dirty="0"/>
              <a:t> </a:t>
            </a:r>
            <a:r>
              <a:rPr lang="en-US" dirty="0" err="1"/>
              <a:t>são</a:t>
            </a:r>
            <a:r>
              <a:rPr lang="en-US" dirty="0"/>
              <a:t>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parte</a:t>
            </a:r>
            <a:r>
              <a:rPr lang="en-US" dirty="0"/>
              <a:t> </a:t>
            </a:r>
            <a:r>
              <a:rPr lang="en-US" dirty="0" err="1"/>
              <a:t>essencial</a:t>
            </a:r>
            <a:r>
              <a:rPr lang="en-US" dirty="0"/>
              <a:t> de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estratégia</a:t>
            </a:r>
            <a:r>
              <a:rPr lang="en-US" dirty="0"/>
              <a:t> de marketing digital </a:t>
            </a:r>
            <a:r>
              <a:rPr lang="en-US" dirty="0" err="1"/>
              <a:t>abrangente</a:t>
            </a:r>
            <a:r>
              <a:rPr lang="en-US" dirty="0"/>
              <a:t>. Ao </a:t>
            </a:r>
            <a:r>
              <a:rPr lang="en-US" dirty="0" err="1"/>
              <a:t>definir</a:t>
            </a:r>
            <a:r>
              <a:rPr lang="en-US" dirty="0"/>
              <a:t> </a:t>
            </a:r>
            <a:r>
              <a:rPr lang="en-US" dirty="0" err="1"/>
              <a:t>estes</a:t>
            </a:r>
            <a:r>
              <a:rPr lang="en-US" dirty="0"/>
              <a:t> </a:t>
            </a:r>
            <a:r>
              <a:rPr lang="en-US" dirty="0" err="1"/>
              <a:t>objetivos</a:t>
            </a:r>
            <a:r>
              <a:rPr lang="en-US" dirty="0"/>
              <a:t>, as </a:t>
            </a:r>
            <a:r>
              <a:rPr lang="en-US" dirty="0" err="1"/>
              <a:t>empresas</a:t>
            </a:r>
            <a:r>
              <a:rPr lang="en-US" dirty="0"/>
              <a:t> </a:t>
            </a:r>
            <a:r>
              <a:rPr lang="en-US" dirty="0" err="1"/>
              <a:t>podem</a:t>
            </a:r>
            <a:r>
              <a:rPr lang="en-US" dirty="0"/>
              <a:t> </a:t>
            </a:r>
            <a:r>
              <a:rPr lang="en-US" dirty="0" err="1"/>
              <a:t>concentrar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seus</a:t>
            </a:r>
            <a:r>
              <a:rPr lang="en-US" dirty="0"/>
              <a:t> </a:t>
            </a:r>
            <a:r>
              <a:rPr lang="en-US" dirty="0" err="1"/>
              <a:t>esforços</a:t>
            </a:r>
            <a:r>
              <a:rPr lang="en-US" dirty="0"/>
              <a:t> no </a:t>
            </a:r>
            <a:r>
              <a:rPr lang="en-US" dirty="0" err="1"/>
              <a:t>aumento</a:t>
            </a:r>
            <a:r>
              <a:rPr lang="en-US" dirty="0"/>
              <a:t> das </a:t>
            </a:r>
            <a:r>
              <a:rPr lang="en-US" dirty="0" err="1"/>
              <a:t>suas</a:t>
            </a:r>
            <a:r>
              <a:rPr lang="en-US" dirty="0"/>
              <a:t> </a:t>
            </a:r>
            <a:r>
              <a:rPr lang="en-US" dirty="0" err="1"/>
              <a:t>receitas</a:t>
            </a:r>
            <a:r>
              <a:rPr lang="en-US" dirty="0"/>
              <a:t> e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Mindshare e branding </a:t>
            </a:r>
            <a:r>
              <a:rPr lang="en-US" dirty="0" err="1"/>
              <a:t>são</a:t>
            </a:r>
            <a:r>
              <a:rPr lang="en-US" dirty="0"/>
              <a:t> </a:t>
            </a:r>
            <a:r>
              <a:rPr lang="en-US" dirty="0" err="1"/>
              <a:t>dois</a:t>
            </a:r>
            <a:r>
              <a:rPr lang="en-US" dirty="0"/>
              <a:t> </a:t>
            </a:r>
            <a:r>
              <a:rPr lang="en-US" dirty="0" err="1"/>
              <a:t>objetivos</a:t>
            </a:r>
            <a:r>
              <a:rPr lang="en-US" dirty="0"/>
              <a:t> </a:t>
            </a:r>
            <a:r>
              <a:rPr lang="en-US" dirty="0" err="1"/>
              <a:t>importantes</a:t>
            </a:r>
            <a:r>
              <a:rPr lang="en-US" dirty="0"/>
              <a:t> para as </a:t>
            </a:r>
            <a:r>
              <a:rPr lang="en-US" dirty="0" err="1"/>
              <a:t>empresas</a:t>
            </a:r>
            <a:r>
              <a:rPr lang="en-US" dirty="0"/>
              <a:t> que </a:t>
            </a:r>
            <a:r>
              <a:rPr lang="en-US" dirty="0" err="1"/>
              <a:t>procuram</a:t>
            </a:r>
            <a:r>
              <a:rPr lang="en-US" dirty="0"/>
              <a:t> </a:t>
            </a:r>
            <a:r>
              <a:rPr lang="en-US" dirty="0" err="1"/>
              <a:t>melhorar</a:t>
            </a:r>
            <a:r>
              <a:rPr lang="en-US" dirty="0"/>
              <a:t> a </a:t>
            </a:r>
            <a:r>
              <a:rPr lang="en-US" dirty="0" err="1"/>
              <a:t>sua</a:t>
            </a:r>
            <a:r>
              <a:rPr lang="en-US" dirty="0"/>
              <a:t> </a:t>
            </a:r>
            <a:r>
              <a:rPr lang="en-US" dirty="0" err="1"/>
              <a:t>visibilidade</a:t>
            </a:r>
            <a:r>
              <a:rPr lang="en-US" dirty="0"/>
              <a:t> e </a:t>
            </a:r>
            <a:r>
              <a:rPr lang="en-US" dirty="0" err="1"/>
              <a:t>reputação</a:t>
            </a:r>
            <a:r>
              <a:rPr lang="en-US" dirty="0"/>
              <a:t> no </a:t>
            </a:r>
            <a:r>
              <a:rPr lang="en-US" dirty="0" err="1"/>
              <a:t>mundo</a:t>
            </a:r>
            <a:r>
              <a:rPr lang="en-US" dirty="0"/>
              <a:t> digital. A </a:t>
            </a:r>
            <a:r>
              <a:rPr lang="en-US" dirty="0" err="1"/>
              <a:t>otimização</a:t>
            </a:r>
            <a:r>
              <a:rPr lang="en-US" dirty="0"/>
              <a:t> para </a:t>
            </a:r>
            <a:r>
              <a:rPr lang="en-US" dirty="0" err="1"/>
              <a:t>motores</a:t>
            </a:r>
            <a:r>
              <a:rPr lang="en-US" dirty="0"/>
              <a:t> de </a:t>
            </a:r>
            <a:r>
              <a:rPr lang="en-US" dirty="0" err="1"/>
              <a:t>procura</a:t>
            </a:r>
            <a:r>
              <a:rPr lang="en-US" dirty="0"/>
              <a:t> (SEO) </a:t>
            </a:r>
            <a:r>
              <a:rPr lang="en-US" dirty="0" err="1"/>
              <a:t>pode</a:t>
            </a:r>
            <a:r>
              <a:rPr lang="en-US" dirty="0"/>
              <a:t> </a:t>
            </a:r>
            <a:r>
              <a:rPr lang="en-US" dirty="0" err="1"/>
              <a:t>ajudar</a:t>
            </a:r>
            <a:r>
              <a:rPr lang="en-US" dirty="0"/>
              <a:t> a </a:t>
            </a:r>
            <a:r>
              <a:rPr lang="en-US" dirty="0" err="1"/>
              <a:t>atingir</a:t>
            </a:r>
            <a:r>
              <a:rPr lang="en-US" dirty="0"/>
              <a:t> </a:t>
            </a:r>
            <a:r>
              <a:rPr lang="en-US" dirty="0" err="1"/>
              <a:t>estes</a:t>
            </a:r>
            <a:r>
              <a:rPr lang="en-US" dirty="0"/>
              <a:t> </a:t>
            </a:r>
            <a:r>
              <a:rPr lang="en-US" dirty="0" err="1"/>
              <a:t>objetivos</a:t>
            </a:r>
            <a:r>
              <a:rPr lang="en-US" dirty="0"/>
              <a:t>, </a:t>
            </a:r>
            <a:r>
              <a:rPr lang="en-US" dirty="0" err="1"/>
              <a:t>otimizando</a:t>
            </a:r>
            <a:r>
              <a:rPr lang="en-US" dirty="0"/>
              <a:t> um </a:t>
            </a:r>
            <a:r>
              <a:rPr lang="en-US" dirty="0" err="1"/>
              <a:t>sítio</a:t>
            </a:r>
            <a:r>
              <a:rPr lang="en-US" dirty="0"/>
              <a:t> Web para </a:t>
            </a:r>
            <a:r>
              <a:rPr lang="en-US" dirty="0" err="1"/>
              <a:t>obter</a:t>
            </a:r>
            <a:r>
              <a:rPr lang="en-US" dirty="0"/>
              <a:t>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classificação</a:t>
            </a:r>
            <a:r>
              <a:rPr lang="en-US" dirty="0"/>
              <a:t> </a:t>
            </a:r>
            <a:r>
              <a:rPr lang="en-US" dirty="0" err="1"/>
              <a:t>mais</a:t>
            </a:r>
            <a:r>
              <a:rPr lang="en-US" dirty="0"/>
              <a:t> </a:t>
            </a:r>
            <a:r>
              <a:rPr lang="en-US" dirty="0" err="1"/>
              <a:t>elevada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 </a:t>
            </a:r>
            <a:r>
              <a:rPr lang="en-US" dirty="0" err="1"/>
              <a:t>motores</a:t>
            </a:r>
            <a:r>
              <a:rPr lang="en-US" dirty="0"/>
              <a:t> de </a:t>
            </a:r>
            <a:r>
              <a:rPr lang="en-US" dirty="0" err="1"/>
              <a:t>pesquisa</a:t>
            </a:r>
            <a:r>
              <a:rPr lang="en-US" dirty="0"/>
              <a:t> </a:t>
            </a:r>
            <a:r>
              <a:rPr lang="en-US" dirty="0" err="1"/>
              <a:t>como</a:t>
            </a:r>
            <a:r>
              <a:rPr lang="en-US" dirty="0"/>
              <a:t> o Google, </a:t>
            </a:r>
            <a:r>
              <a:rPr lang="en-US" dirty="0" err="1"/>
              <a:t>aumentando</a:t>
            </a:r>
            <a:r>
              <a:rPr lang="en-US" dirty="0"/>
              <a:t> as </a:t>
            </a:r>
            <a:r>
              <a:rPr lang="en-US" dirty="0" err="1"/>
              <a:t>hipóteses</a:t>
            </a:r>
            <a:r>
              <a:rPr lang="en-US" dirty="0"/>
              <a:t> de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potenciais</a:t>
            </a:r>
            <a:r>
              <a:rPr lang="en-US" dirty="0"/>
              <a:t> </a:t>
            </a:r>
            <a:r>
              <a:rPr lang="en-US" dirty="0" err="1"/>
              <a:t>clientes</a:t>
            </a:r>
            <a:r>
              <a:rPr lang="en-US" dirty="0"/>
              <a:t> </a:t>
            </a:r>
            <a:r>
              <a:rPr lang="en-US" dirty="0" err="1"/>
              <a:t>encontrarem</a:t>
            </a:r>
            <a:r>
              <a:rPr lang="en-US" dirty="0"/>
              <a:t> e </a:t>
            </a:r>
            <a:r>
              <a:rPr lang="en-US" dirty="0" err="1"/>
              <a:t>interagirem</a:t>
            </a:r>
            <a:r>
              <a:rPr lang="en-US" dirty="0"/>
              <a:t> com o </a:t>
            </a:r>
            <a:r>
              <a:rPr lang="en-US" dirty="0" err="1"/>
              <a:t>sítio</a:t>
            </a:r>
            <a:r>
              <a:rPr lang="en-US" dirty="0"/>
              <a:t> Web.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Mindshare </a:t>
            </a:r>
            <a:r>
              <a:rPr lang="en-US" dirty="0" err="1"/>
              <a:t>refere</a:t>
            </a:r>
            <a:r>
              <a:rPr lang="en-US" dirty="0"/>
              <a:t>-se </a:t>
            </a:r>
            <a:r>
              <a:rPr lang="en-US" dirty="0" err="1"/>
              <a:t>ao</a:t>
            </a:r>
            <a:r>
              <a:rPr lang="en-US" dirty="0"/>
              <a:t> </a:t>
            </a:r>
            <a:r>
              <a:rPr lang="en-US" dirty="0" err="1"/>
              <a:t>nível</a:t>
            </a:r>
            <a:r>
              <a:rPr lang="en-US" dirty="0"/>
              <a:t> de </a:t>
            </a:r>
            <a:r>
              <a:rPr lang="en-US" dirty="0" err="1"/>
              <a:t>consciencialização</a:t>
            </a:r>
            <a:r>
              <a:rPr lang="en-US" dirty="0"/>
              <a:t> e </a:t>
            </a:r>
            <a:r>
              <a:rPr lang="en-US" dirty="0" err="1"/>
              <a:t>consideração</a:t>
            </a:r>
            <a:r>
              <a:rPr lang="en-US" dirty="0"/>
              <a:t> que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marca</a:t>
            </a:r>
            <a:r>
              <a:rPr lang="en-US" dirty="0"/>
              <a:t> </a:t>
            </a:r>
            <a:r>
              <a:rPr lang="en-US" dirty="0" err="1"/>
              <a:t>tem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mente</a:t>
            </a:r>
            <a:r>
              <a:rPr lang="en-US" dirty="0"/>
              <a:t> do </a:t>
            </a:r>
            <a:r>
              <a:rPr lang="en-US" dirty="0" err="1"/>
              <a:t>seu</a:t>
            </a:r>
            <a:r>
              <a:rPr lang="en-US" dirty="0"/>
              <a:t> </a:t>
            </a:r>
            <a:r>
              <a:rPr lang="en-US" dirty="0" err="1"/>
              <a:t>público-alvo</a:t>
            </a:r>
            <a:r>
              <a:rPr lang="en-US" dirty="0"/>
              <a:t>. </a:t>
            </a:r>
            <a:r>
              <a:rPr lang="en-US" dirty="0" err="1"/>
              <a:t>Isto</a:t>
            </a:r>
            <a:r>
              <a:rPr lang="en-US" dirty="0"/>
              <a:t> </a:t>
            </a:r>
            <a:r>
              <a:rPr lang="en-US" dirty="0" err="1"/>
              <a:t>significa</a:t>
            </a:r>
            <a:r>
              <a:rPr lang="en-US" dirty="0"/>
              <a:t> que </a:t>
            </a:r>
            <a:r>
              <a:rPr lang="en-US" dirty="0" err="1"/>
              <a:t>quando</a:t>
            </a:r>
            <a:r>
              <a:rPr lang="en-US" dirty="0"/>
              <a:t> </a:t>
            </a:r>
            <a:r>
              <a:rPr lang="en-US" dirty="0" err="1"/>
              <a:t>alguém</a:t>
            </a:r>
            <a:r>
              <a:rPr lang="en-US" dirty="0"/>
              <a:t> </a:t>
            </a:r>
            <a:r>
              <a:rPr lang="en-US" dirty="0" err="1"/>
              <a:t>pensa</a:t>
            </a:r>
            <a:r>
              <a:rPr lang="en-US" dirty="0"/>
              <a:t> num </a:t>
            </a:r>
            <a:r>
              <a:rPr lang="en-US" dirty="0" err="1"/>
              <a:t>determinado</a:t>
            </a:r>
            <a:r>
              <a:rPr lang="en-US" dirty="0"/>
              <a:t> </a:t>
            </a:r>
            <a:r>
              <a:rPr lang="en-US" dirty="0" err="1"/>
              <a:t>produto</a:t>
            </a:r>
            <a:r>
              <a:rPr lang="en-US" dirty="0"/>
              <a:t> </a:t>
            </a:r>
            <a:r>
              <a:rPr lang="en-US" dirty="0" err="1"/>
              <a:t>ou</a:t>
            </a:r>
            <a:r>
              <a:rPr lang="en-US" dirty="0"/>
              <a:t> </a:t>
            </a:r>
            <a:r>
              <a:rPr lang="en-US" dirty="0" err="1"/>
              <a:t>serviço</a:t>
            </a:r>
            <a:r>
              <a:rPr lang="en-US" dirty="0"/>
              <a:t>, a </a:t>
            </a:r>
            <a:r>
              <a:rPr lang="en-US" dirty="0" err="1"/>
              <a:t>marca</a:t>
            </a:r>
            <a:r>
              <a:rPr lang="en-US" dirty="0"/>
              <a:t> </a:t>
            </a:r>
            <a:r>
              <a:rPr lang="en-US" dirty="0" err="1"/>
              <a:t>associada</a:t>
            </a:r>
            <a:r>
              <a:rPr lang="en-US" dirty="0"/>
              <a:t> a </a:t>
            </a:r>
            <a:r>
              <a:rPr lang="en-US" dirty="0" err="1"/>
              <a:t>ele</a:t>
            </a:r>
            <a:r>
              <a:rPr lang="en-US" dirty="0"/>
              <a:t> é a </a:t>
            </a:r>
            <a:r>
              <a:rPr lang="en-US" dirty="0" err="1"/>
              <a:t>primeira</a:t>
            </a:r>
            <a:r>
              <a:rPr lang="en-US" dirty="0"/>
              <a:t> que </a:t>
            </a:r>
            <a:r>
              <a:rPr lang="en-US" dirty="0" err="1"/>
              <a:t>lhe</a:t>
            </a:r>
            <a:r>
              <a:rPr lang="en-US" dirty="0"/>
              <a:t> </a:t>
            </a:r>
            <a:r>
              <a:rPr lang="en-US" dirty="0" err="1"/>
              <a:t>vem</a:t>
            </a:r>
            <a:r>
              <a:rPr lang="en-US" dirty="0"/>
              <a:t> à </a:t>
            </a:r>
            <a:r>
              <a:rPr lang="en-US" dirty="0" err="1"/>
              <a:t>cabeça</a:t>
            </a:r>
            <a:r>
              <a:rPr lang="en-US" dirty="0"/>
              <a:t>. Para </a:t>
            </a:r>
            <a:r>
              <a:rPr lang="en-US" dirty="0" err="1"/>
              <a:t>alcançar</a:t>
            </a:r>
            <a:r>
              <a:rPr lang="en-US" dirty="0"/>
              <a:t> o mindshare </a:t>
            </a:r>
            <a:r>
              <a:rPr lang="en-US" dirty="0" err="1"/>
              <a:t>através</a:t>
            </a:r>
            <a:r>
              <a:rPr lang="en-US" dirty="0"/>
              <a:t> da SEO, as </a:t>
            </a:r>
            <a:r>
              <a:rPr lang="en-US" dirty="0" err="1"/>
              <a:t>empresas</a:t>
            </a:r>
            <a:r>
              <a:rPr lang="en-US" dirty="0"/>
              <a:t> </a:t>
            </a:r>
            <a:r>
              <a:rPr lang="en-US" dirty="0" err="1"/>
              <a:t>precisam</a:t>
            </a:r>
            <a:r>
              <a:rPr lang="en-US" dirty="0"/>
              <a:t> de se </a:t>
            </a:r>
            <a:r>
              <a:rPr lang="en-US" dirty="0" err="1"/>
              <a:t>concentrar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construção</a:t>
            </a:r>
            <a:r>
              <a:rPr lang="en-US" dirty="0"/>
              <a:t> de </a:t>
            </a:r>
            <a:r>
              <a:rPr lang="en-US" dirty="0" err="1"/>
              <a:t>uma</a:t>
            </a:r>
            <a:r>
              <a:rPr lang="en-US" dirty="0"/>
              <a:t> forte </a:t>
            </a:r>
            <a:r>
              <a:rPr lang="en-US" dirty="0" err="1"/>
              <a:t>presença</a:t>
            </a:r>
            <a:r>
              <a:rPr lang="en-US" dirty="0"/>
              <a:t> online </a:t>
            </a:r>
            <a:r>
              <a:rPr lang="en-US" dirty="0" err="1"/>
              <a:t>através</a:t>
            </a:r>
            <a:r>
              <a:rPr lang="en-US" dirty="0"/>
              <a:t> de </a:t>
            </a:r>
            <a:r>
              <a:rPr lang="en-US" dirty="0" err="1"/>
              <a:t>conteúdos</a:t>
            </a:r>
            <a:r>
              <a:rPr lang="en-US" dirty="0"/>
              <a:t> de </a:t>
            </a:r>
            <a:r>
              <a:rPr lang="en-US" dirty="0" err="1"/>
              <a:t>alta</a:t>
            </a:r>
            <a:r>
              <a:rPr lang="en-US" dirty="0"/>
              <a:t> </a:t>
            </a:r>
            <a:r>
              <a:rPr lang="en-US" dirty="0" err="1"/>
              <a:t>qualidade</a:t>
            </a:r>
            <a:r>
              <a:rPr lang="en-US" dirty="0"/>
              <a:t>, </a:t>
            </a:r>
            <a:r>
              <a:rPr lang="en-US" dirty="0" err="1"/>
              <a:t>pesquisa</a:t>
            </a:r>
            <a:r>
              <a:rPr lang="en-US" dirty="0"/>
              <a:t> </a:t>
            </a:r>
            <a:r>
              <a:rPr lang="en-US" dirty="0" err="1"/>
              <a:t>aprofundada</a:t>
            </a:r>
            <a:r>
              <a:rPr lang="en-US" dirty="0"/>
              <a:t> de </a:t>
            </a:r>
            <a:r>
              <a:rPr lang="en-US" dirty="0" err="1"/>
              <a:t>palavras-chave</a:t>
            </a:r>
            <a:r>
              <a:rPr lang="en-US" dirty="0"/>
              <a:t> e </a:t>
            </a:r>
            <a:r>
              <a:rPr lang="en-US" dirty="0" err="1"/>
              <a:t>estratégias</a:t>
            </a:r>
            <a:r>
              <a:rPr lang="en-US" dirty="0"/>
              <a:t> </a:t>
            </a:r>
            <a:r>
              <a:rPr lang="en-US" dirty="0" err="1"/>
              <a:t>eficazes</a:t>
            </a:r>
            <a:r>
              <a:rPr lang="en-US" dirty="0"/>
              <a:t> de backlinking. </a:t>
            </a:r>
            <a:r>
              <a:rPr lang="en-US" dirty="0" err="1"/>
              <a:t>Isto</a:t>
            </a:r>
            <a:r>
              <a:rPr lang="en-US" dirty="0"/>
              <a:t> </a:t>
            </a:r>
            <a:r>
              <a:rPr lang="en-US" dirty="0" err="1"/>
              <a:t>ajudará</a:t>
            </a:r>
            <a:r>
              <a:rPr lang="en-US" dirty="0"/>
              <a:t> a </a:t>
            </a:r>
            <a:r>
              <a:rPr lang="en-US" dirty="0" err="1"/>
              <a:t>aumentar</a:t>
            </a:r>
            <a:r>
              <a:rPr lang="en-US" dirty="0"/>
              <a:t> a </a:t>
            </a:r>
            <a:r>
              <a:rPr lang="en-US" dirty="0" err="1"/>
              <a:t>visibilidade</a:t>
            </a:r>
            <a:r>
              <a:rPr lang="en-US" dirty="0"/>
              <a:t> da </a:t>
            </a:r>
            <a:r>
              <a:rPr lang="en-US" dirty="0" err="1"/>
              <a:t>marca</a:t>
            </a:r>
            <a:r>
              <a:rPr lang="en-US" dirty="0"/>
              <a:t> </a:t>
            </a:r>
            <a:r>
              <a:rPr lang="en-US" dirty="0" err="1"/>
              <a:t>nos</a:t>
            </a:r>
            <a:r>
              <a:rPr lang="en-US" dirty="0"/>
              <a:t> </a:t>
            </a:r>
            <a:r>
              <a:rPr lang="en-US" dirty="0" err="1"/>
              <a:t>resultados</a:t>
            </a:r>
            <a:r>
              <a:rPr lang="en-US" dirty="0"/>
              <a:t> dos </a:t>
            </a:r>
            <a:r>
              <a:rPr lang="en-US" dirty="0" err="1"/>
              <a:t>motores</a:t>
            </a:r>
            <a:r>
              <a:rPr lang="en-US" dirty="0"/>
              <a:t> de </a:t>
            </a:r>
            <a:r>
              <a:rPr lang="en-US" dirty="0" err="1"/>
              <a:t>procura</a:t>
            </a:r>
            <a:r>
              <a:rPr lang="en-US" dirty="0"/>
              <a:t>, </a:t>
            </a:r>
            <a:r>
              <a:rPr lang="en-US" dirty="0" err="1"/>
              <a:t>tornando</a:t>
            </a:r>
            <a:r>
              <a:rPr lang="en-US" dirty="0"/>
              <a:t> </a:t>
            </a:r>
            <a:r>
              <a:rPr lang="en-US" dirty="0" err="1"/>
              <a:t>mais</a:t>
            </a:r>
            <a:r>
              <a:rPr lang="en-US" dirty="0"/>
              <a:t> </a:t>
            </a:r>
            <a:r>
              <a:rPr lang="en-US" dirty="0" err="1"/>
              <a:t>fácil</a:t>
            </a:r>
            <a:r>
              <a:rPr lang="en-US" dirty="0"/>
              <a:t> para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clientes</a:t>
            </a:r>
            <a:r>
              <a:rPr lang="en-US" dirty="0"/>
              <a:t> </a:t>
            </a:r>
            <a:r>
              <a:rPr lang="en-US" dirty="0" err="1"/>
              <a:t>encontrarem</a:t>
            </a:r>
            <a:r>
              <a:rPr lang="en-US" dirty="0"/>
              <a:t> e </a:t>
            </a:r>
            <a:r>
              <a:rPr lang="en-US" dirty="0" err="1"/>
              <a:t>interagirem</a:t>
            </a:r>
            <a:r>
              <a:rPr lang="en-US" dirty="0"/>
              <a:t> com o </a:t>
            </a:r>
            <a:r>
              <a:rPr lang="en-US" dirty="0" err="1"/>
              <a:t>sítio</a:t>
            </a:r>
            <a:r>
              <a:rPr lang="en-US" dirty="0"/>
              <a:t> Web.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O branding, </a:t>
            </a:r>
            <a:r>
              <a:rPr lang="en-US" dirty="0" err="1"/>
              <a:t>por</a:t>
            </a:r>
            <a:r>
              <a:rPr lang="en-US" dirty="0"/>
              <a:t> outro </a:t>
            </a:r>
            <a:r>
              <a:rPr lang="en-US" dirty="0" err="1"/>
              <a:t>lado</a:t>
            </a:r>
            <a:r>
              <a:rPr lang="en-US" dirty="0"/>
              <a:t>, </a:t>
            </a:r>
            <a:r>
              <a:rPr lang="en-US" dirty="0" err="1"/>
              <a:t>refere</a:t>
            </a:r>
            <a:r>
              <a:rPr lang="en-US" dirty="0"/>
              <a:t>-se à </a:t>
            </a:r>
            <a:r>
              <a:rPr lang="en-US" dirty="0" err="1"/>
              <a:t>criação</a:t>
            </a:r>
            <a:r>
              <a:rPr lang="en-US" dirty="0"/>
              <a:t> de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imagem</a:t>
            </a:r>
            <a:r>
              <a:rPr lang="en-US" dirty="0"/>
              <a:t> </a:t>
            </a:r>
            <a:r>
              <a:rPr lang="en-US" dirty="0" err="1"/>
              <a:t>única</a:t>
            </a:r>
            <a:r>
              <a:rPr lang="en-US" dirty="0"/>
              <a:t> e </a:t>
            </a:r>
            <a:r>
              <a:rPr lang="en-US" dirty="0" err="1"/>
              <a:t>consistente</a:t>
            </a:r>
            <a:r>
              <a:rPr lang="en-US" dirty="0"/>
              <a:t> para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empresa</a:t>
            </a:r>
            <a:r>
              <a:rPr lang="en-US" dirty="0"/>
              <a:t> </a:t>
            </a:r>
            <a:r>
              <a:rPr lang="en-US" dirty="0" err="1"/>
              <a:t>ou</a:t>
            </a:r>
            <a:r>
              <a:rPr lang="en-US" dirty="0"/>
              <a:t> </a:t>
            </a:r>
            <a:r>
              <a:rPr lang="en-US" dirty="0" err="1"/>
              <a:t>produto</a:t>
            </a:r>
            <a:r>
              <a:rPr lang="en-US" dirty="0"/>
              <a:t>. Envolve a </a:t>
            </a:r>
            <a:r>
              <a:rPr lang="en-US" dirty="0" err="1"/>
              <a:t>criação</a:t>
            </a:r>
            <a:r>
              <a:rPr lang="en-US" dirty="0"/>
              <a:t> de um </a:t>
            </a:r>
            <a:r>
              <a:rPr lang="en-US" dirty="0" err="1"/>
              <a:t>logótipo</a:t>
            </a:r>
            <a:r>
              <a:rPr lang="en-US" dirty="0"/>
              <a:t>, slogan e </a:t>
            </a:r>
            <a:r>
              <a:rPr lang="en-US" dirty="0" err="1"/>
              <a:t>mensagens</a:t>
            </a:r>
            <a:r>
              <a:rPr lang="en-US" dirty="0"/>
              <a:t> </a:t>
            </a:r>
            <a:r>
              <a:rPr lang="en-US" dirty="0" err="1"/>
              <a:t>memoráveis</a:t>
            </a:r>
            <a:r>
              <a:rPr lang="en-US" dirty="0"/>
              <a:t> que </a:t>
            </a:r>
            <a:r>
              <a:rPr lang="en-US" dirty="0" err="1"/>
              <a:t>podem</a:t>
            </a:r>
            <a:r>
              <a:rPr lang="en-US" dirty="0"/>
              <a:t> ser </a:t>
            </a:r>
            <a:r>
              <a:rPr lang="en-US" dirty="0" err="1"/>
              <a:t>facilmente</a:t>
            </a:r>
            <a:r>
              <a:rPr lang="en-US" dirty="0"/>
              <a:t> </a:t>
            </a:r>
            <a:r>
              <a:rPr lang="en-US" dirty="0" err="1"/>
              <a:t>reconhecidos</a:t>
            </a:r>
            <a:r>
              <a:rPr lang="en-US" dirty="0"/>
              <a:t> e </a:t>
            </a:r>
            <a:r>
              <a:rPr lang="en-US" dirty="0" err="1"/>
              <a:t>recordados</a:t>
            </a:r>
            <a:r>
              <a:rPr lang="en-US" dirty="0"/>
              <a:t> </a:t>
            </a:r>
            <a:r>
              <a:rPr lang="en-US" dirty="0" err="1"/>
              <a:t>pelos</a:t>
            </a:r>
            <a:r>
              <a:rPr lang="en-US" dirty="0"/>
              <a:t> </a:t>
            </a:r>
            <a:r>
              <a:rPr lang="en-US" dirty="0" err="1"/>
              <a:t>clientes</a:t>
            </a:r>
            <a:r>
              <a:rPr lang="en-US" dirty="0"/>
              <a:t>. Para </a:t>
            </a:r>
            <a:r>
              <a:rPr lang="en-US" dirty="0" err="1"/>
              <a:t>alcançar</a:t>
            </a:r>
            <a:r>
              <a:rPr lang="en-US" dirty="0"/>
              <a:t> o branding </a:t>
            </a:r>
            <a:r>
              <a:rPr lang="en-US" dirty="0" err="1"/>
              <a:t>através</a:t>
            </a:r>
            <a:r>
              <a:rPr lang="en-US" dirty="0"/>
              <a:t> de SEO, as </a:t>
            </a:r>
            <a:r>
              <a:rPr lang="en-US" dirty="0" err="1"/>
              <a:t>empresas</a:t>
            </a:r>
            <a:r>
              <a:rPr lang="en-US" dirty="0"/>
              <a:t> </a:t>
            </a:r>
            <a:r>
              <a:rPr lang="en-US" dirty="0" err="1"/>
              <a:t>precisam</a:t>
            </a:r>
            <a:r>
              <a:rPr lang="en-US" dirty="0"/>
              <a:t> de se </a:t>
            </a:r>
            <a:r>
              <a:rPr lang="en-US" dirty="0" err="1"/>
              <a:t>concentrar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construção</a:t>
            </a:r>
            <a:r>
              <a:rPr lang="en-US" dirty="0"/>
              <a:t> de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imagem</a:t>
            </a:r>
            <a:r>
              <a:rPr lang="en-US" dirty="0"/>
              <a:t> online </a:t>
            </a:r>
            <a:r>
              <a:rPr lang="en-US" dirty="0" err="1"/>
              <a:t>consistente</a:t>
            </a:r>
            <a:r>
              <a:rPr lang="en-US" dirty="0"/>
              <a:t>, </a:t>
            </a:r>
            <a:r>
              <a:rPr lang="en-US" dirty="0" err="1"/>
              <a:t>criando</a:t>
            </a:r>
            <a:r>
              <a:rPr lang="en-US" dirty="0"/>
              <a:t> um design e </a:t>
            </a:r>
            <a:r>
              <a:rPr lang="en-US" dirty="0" err="1"/>
              <a:t>mensagens</a:t>
            </a:r>
            <a:r>
              <a:rPr lang="en-US" dirty="0"/>
              <a:t> </a:t>
            </a:r>
            <a:r>
              <a:rPr lang="en-US" dirty="0" err="1"/>
              <a:t>consistentes</a:t>
            </a:r>
            <a:r>
              <a:rPr lang="en-US" dirty="0"/>
              <a:t> no </a:t>
            </a:r>
            <a:r>
              <a:rPr lang="en-US" dirty="0" err="1"/>
              <a:t>seu</a:t>
            </a:r>
            <a:r>
              <a:rPr lang="en-US" dirty="0"/>
              <a:t> </a:t>
            </a:r>
            <a:r>
              <a:rPr lang="en-US" dirty="0" err="1"/>
              <a:t>sítio</a:t>
            </a:r>
            <a:r>
              <a:rPr lang="en-US" dirty="0"/>
              <a:t> Web e </a:t>
            </a:r>
            <a:r>
              <a:rPr lang="en-US" dirty="0" err="1"/>
              <a:t>plataformas</a:t>
            </a:r>
            <a:r>
              <a:rPr lang="en-US" dirty="0"/>
              <a:t> de redes </a:t>
            </a:r>
            <a:r>
              <a:rPr lang="en-US" dirty="0" err="1"/>
              <a:t>sociais</a:t>
            </a:r>
            <a:r>
              <a:rPr lang="en-US" dirty="0"/>
              <a:t>. </a:t>
            </a:r>
            <a:r>
              <a:rPr lang="en-US" dirty="0" err="1"/>
              <a:t>Isto</a:t>
            </a:r>
            <a:r>
              <a:rPr lang="en-US" dirty="0"/>
              <a:t> </a:t>
            </a:r>
            <a:r>
              <a:rPr lang="en-US" dirty="0" err="1"/>
              <a:t>pode</a:t>
            </a:r>
            <a:r>
              <a:rPr lang="en-US" dirty="0"/>
              <a:t> ser </a:t>
            </a:r>
            <a:r>
              <a:rPr lang="en-US" dirty="0" err="1"/>
              <a:t>conseguido</a:t>
            </a:r>
            <a:r>
              <a:rPr lang="en-US" dirty="0"/>
              <a:t> </a:t>
            </a:r>
            <a:r>
              <a:rPr lang="en-US" dirty="0" err="1"/>
              <a:t>através</a:t>
            </a:r>
            <a:r>
              <a:rPr lang="en-US" dirty="0"/>
              <a:t> da </a:t>
            </a:r>
            <a:r>
              <a:rPr lang="en-US" dirty="0" err="1"/>
              <a:t>utilização</a:t>
            </a:r>
            <a:r>
              <a:rPr lang="en-US" dirty="0"/>
              <a:t> de imagens, </a:t>
            </a:r>
            <a:r>
              <a:rPr lang="en-US" dirty="0" err="1"/>
              <a:t>vídeos</a:t>
            </a:r>
            <a:r>
              <a:rPr lang="en-US" dirty="0"/>
              <a:t> e </a:t>
            </a:r>
            <a:r>
              <a:rPr lang="en-US" dirty="0" err="1"/>
              <a:t>gráficos</a:t>
            </a:r>
            <a:r>
              <a:rPr lang="en-US" dirty="0"/>
              <a:t> </a:t>
            </a:r>
            <a:r>
              <a:rPr lang="en-US" dirty="0" err="1"/>
              <a:t>únicos</a:t>
            </a:r>
            <a:r>
              <a:rPr lang="en-US" dirty="0"/>
              <a:t> e </a:t>
            </a:r>
            <a:r>
              <a:rPr lang="en-US" dirty="0" err="1"/>
              <a:t>memoráveis</a:t>
            </a:r>
            <a:r>
              <a:rPr lang="en-US" dirty="0"/>
              <a:t> que </a:t>
            </a:r>
            <a:r>
              <a:rPr lang="en-US" dirty="0" err="1"/>
              <a:t>ajudam</a:t>
            </a:r>
            <a:r>
              <a:rPr lang="en-US" dirty="0"/>
              <a:t> a </a:t>
            </a:r>
            <a:r>
              <a:rPr lang="en-US" dirty="0" err="1"/>
              <a:t>diferenciar</a:t>
            </a:r>
            <a:r>
              <a:rPr lang="en-US" dirty="0"/>
              <a:t> a </a:t>
            </a:r>
            <a:r>
              <a:rPr lang="en-US" dirty="0" err="1"/>
              <a:t>marca</a:t>
            </a:r>
            <a:r>
              <a:rPr lang="en-US" dirty="0"/>
              <a:t> dos </a:t>
            </a:r>
            <a:r>
              <a:rPr lang="en-US" dirty="0" err="1"/>
              <a:t>seus</a:t>
            </a:r>
            <a:r>
              <a:rPr lang="en-US" dirty="0"/>
              <a:t> </a:t>
            </a:r>
            <a:r>
              <a:rPr lang="en-US" dirty="0" err="1"/>
              <a:t>concorrentes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Tanto o mindshare </a:t>
            </a:r>
            <a:r>
              <a:rPr lang="en-US" dirty="0" err="1"/>
              <a:t>como</a:t>
            </a:r>
            <a:r>
              <a:rPr lang="en-US" dirty="0"/>
              <a:t> o branding </a:t>
            </a:r>
            <a:r>
              <a:rPr lang="en-US" dirty="0" err="1"/>
              <a:t>podem</a:t>
            </a:r>
            <a:r>
              <a:rPr lang="en-US" dirty="0"/>
              <a:t> ser </a:t>
            </a:r>
            <a:r>
              <a:rPr lang="en-US" dirty="0" err="1"/>
              <a:t>alcançados</a:t>
            </a:r>
            <a:r>
              <a:rPr lang="en-US" dirty="0"/>
              <a:t> </a:t>
            </a:r>
            <a:r>
              <a:rPr lang="en-US" dirty="0" err="1"/>
              <a:t>através</a:t>
            </a:r>
            <a:r>
              <a:rPr lang="en-US" dirty="0"/>
              <a:t> da </a:t>
            </a:r>
            <a:r>
              <a:rPr lang="en-US" dirty="0" err="1"/>
              <a:t>utilização</a:t>
            </a:r>
            <a:r>
              <a:rPr lang="en-US" dirty="0"/>
              <a:t> de </a:t>
            </a:r>
            <a:r>
              <a:rPr lang="en-US" dirty="0" err="1"/>
              <a:t>estratégias</a:t>
            </a:r>
            <a:r>
              <a:rPr lang="en-US" dirty="0"/>
              <a:t> de SEO </a:t>
            </a:r>
            <a:r>
              <a:rPr lang="en-US" dirty="0" err="1"/>
              <a:t>eficazes</a:t>
            </a:r>
            <a:r>
              <a:rPr lang="en-US" dirty="0"/>
              <a:t>. Por </a:t>
            </a:r>
            <a:r>
              <a:rPr lang="en-US" dirty="0" err="1"/>
              <a:t>exemplo</a:t>
            </a:r>
            <a:r>
              <a:rPr lang="en-US" dirty="0"/>
              <a:t>, </a:t>
            </a:r>
            <a:r>
              <a:rPr lang="en-US" dirty="0" err="1"/>
              <a:t>ao</a:t>
            </a:r>
            <a:r>
              <a:rPr lang="en-US" dirty="0"/>
              <a:t> </a:t>
            </a:r>
            <a:r>
              <a:rPr lang="en-US" dirty="0" err="1"/>
              <a:t>criar</a:t>
            </a:r>
            <a:r>
              <a:rPr lang="en-US" dirty="0"/>
              <a:t> </a:t>
            </a:r>
            <a:r>
              <a:rPr lang="en-US" dirty="0" err="1"/>
              <a:t>conteúdo</a:t>
            </a:r>
            <a:r>
              <a:rPr lang="en-US" dirty="0"/>
              <a:t> </a:t>
            </a:r>
            <a:r>
              <a:rPr lang="en-US" dirty="0" err="1"/>
              <a:t>envolvente</a:t>
            </a:r>
            <a:r>
              <a:rPr lang="en-US" dirty="0"/>
              <a:t> e de </a:t>
            </a:r>
            <a:r>
              <a:rPr lang="en-US" dirty="0" err="1"/>
              <a:t>alta</a:t>
            </a:r>
            <a:r>
              <a:rPr lang="en-US" dirty="0"/>
              <a:t> </a:t>
            </a:r>
            <a:r>
              <a:rPr lang="en-US" dirty="0" err="1"/>
              <a:t>qualidade</a:t>
            </a:r>
            <a:r>
              <a:rPr lang="en-US" dirty="0"/>
              <a:t>, </a:t>
            </a:r>
            <a:r>
              <a:rPr lang="en-US" dirty="0" err="1"/>
              <a:t>otimizado</a:t>
            </a:r>
            <a:r>
              <a:rPr lang="en-US" dirty="0"/>
              <a:t> para </a:t>
            </a:r>
            <a:r>
              <a:rPr lang="en-US" dirty="0" err="1"/>
              <a:t>palavras-chave</a:t>
            </a:r>
            <a:r>
              <a:rPr lang="en-US" dirty="0"/>
              <a:t> </a:t>
            </a:r>
            <a:r>
              <a:rPr lang="en-US" dirty="0" err="1"/>
              <a:t>relacionadas</a:t>
            </a:r>
            <a:r>
              <a:rPr lang="en-US" dirty="0"/>
              <a:t> com a </a:t>
            </a:r>
            <a:r>
              <a:rPr lang="en-US" dirty="0" err="1"/>
              <a:t>marca</a:t>
            </a:r>
            <a:r>
              <a:rPr lang="en-US" dirty="0"/>
              <a:t> e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seus</a:t>
            </a:r>
            <a:r>
              <a:rPr lang="en-US" dirty="0"/>
              <a:t> </a:t>
            </a:r>
            <a:r>
              <a:rPr lang="en-US" dirty="0" err="1"/>
              <a:t>produtos</a:t>
            </a:r>
            <a:r>
              <a:rPr lang="en-US" dirty="0"/>
              <a:t>, as </a:t>
            </a:r>
            <a:r>
              <a:rPr lang="en-US" dirty="0" err="1"/>
              <a:t>empresas</a:t>
            </a:r>
            <a:r>
              <a:rPr lang="en-US" dirty="0"/>
              <a:t> </a:t>
            </a:r>
            <a:r>
              <a:rPr lang="en-US" dirty="0" err="1"/>
              <a:t>podem</a:t>
            </a:r>
            <a:r>
              <a:rPr lang="en-US" dirty="0"/>
              <a:t> </a:t>
            </a:r>
            <a:r>
              <a:rPr lang="en-US" dirty="0" err="1"/>
              <a:t>construir</a:t>
            </a:r>
            <a:r>
              <a:rPr lang="en-US" dirty="0"/>
              <a:t> </a:t>
            </a:r>
            <a:r>
              <a:rPr lang="en-US" dirty="0" err="1"/>
              <a:t>uma</a:t>
            </a:r>
            <a:r>
              <a:rPr lang="en-US" dirty="0"/>
              <a:t> forte </a:t>
            </a:r>
            <a:r>
              <a:rPr lang="en-US" dirty="0" err="1"/>
              <a:t>presença</a:t>
            </a:r>
            <a:r>
              <a:rPr lang="en-US" dirty="0"/>
              <a:t> online e </a:t>
            </a:r>
            <a:r>
              <a:rPr lang="en-US" dirty="0" err="1"/>
              <a:t>melhorar</a:t>
            </a:r>
            <a:r>
              <a:rPr lang="en-US" dirty="0"/>
              <a:t> a </a:t>
            </a:r>
            <a:r>
              <a:rPr lang="en-US" dirty="0" err="1"/>
              <a:t>sua</a:t>
            </a:r>
            <a:r>
              <a:rPr lang="en-US" dirty="0"/>
              <a:t> </a:t>
            </a:r>
            <a:r>
              <a:rPr lang="en-US" dirty="0" err="1"/>
              <a:t>visibilidade</a:t>
            </a:r>
            <a:r>
              <a:rPr lang="en-US" dirty="0"/>
              <a:t> </a:t>
            </a:r>
            <a:r>
              <a:rPr lang="en-US" dirty="0" err="1"/>
              <a:t>nos</a:t>
            </a:r>
            <a:r>
              <a:rPr lang="en-US" dirty="0"/>
              <a:t> </a:t>
            </a:r>
            <a:r>
              <a:rPr lang="en-US" dirty="0" err="1"/>
              <a:t>resultados</a:t>
            </a:r>
            <a:r>
              <a:rPr lang="en-US" dirty="0"/>
              <a:t> de </a:t>
            </a:r>
            <a:r>
              <a:rPr lang="en-US" dirty="0" err="1"/>
              <a:t>pesquisa</a:t>
            </a:r>
            <a:r>
              <a:rPr lang="en-US" dirty="0"/>
              <a:t>. </a:t>
            </a:r>
            <a:r>
              <a:rPr lang="en-US" dirty="0" err="1"/>
              <a:t>Além</a:t>
            </a:r>
            <a:r>
              <a:rPr lang="en-US" dirty="0"/>
              <a:t> </a:t>
            </a:r>
            <a:r>
              <a:rPr lang="en-US" dirty="0" err="1"/>
              <a:t>disso</a:t>
            </a:r>
            <a:r>
              <a:rPr lang="en-US" dirty="0"/>
              <a:t>, </a:t>
            </a:r>
            <a:r>
              <a:rPr lang="en-US" dirty="0" err="1"/>
              <a:t>ao</a:t>
            </a:r>
            <a:r>
              <a:rPr lang="en-US" dirty="0"/>
              <a:t> </a:t>
            </a:r>
            <a:r>
              <a:rPr lang="en-US" dirty="0" err="1"/>
              <a:t>tirar</a:t>
            </a:r>
            <a:r>
              <a:rPr lang="en-US" dirty="0"/>
              <a:t> </a:t>
            </a:r>
            <a:r>
              <a:rPr lang="en-US" dirty="0" err="1"/>
              <a:t>partido</a:t>
            </a:r>
            <a:r>
              <a:rPr lang="en-US" dirty="0"/>
              <a:t> das </a:t>
            </a:r>
            <a:r>
              <a:rPr lang="en-US" dirty="0" err="1"/>
              <a:t>plataformas</a:t>
            </a:r>
            <a:r>
              <a:rPr lang="en-US" dirty="0"/>
              <a:t> de redes </a:t>
            </a:r>
            <a:r>
              <a:rPr lang="en-US" dirty="0" err="1"/>
              <a:t>sociais</a:t>
            </a:r>
            <a:r>
              <a:rPr lang="en-US" dirty="0"/>
              <a:t>, as </a:t>
            </a:r>
            <a:r>
              <a:rPr lang="en-US" dirty="0" err="1"/>
              <a:t>empresas</a:t>
            </a:r>
            <a:r>
              <a:rPr lang="en-US" dirty="0"/>
              <a:t> </a:t>
            </a:r>
            <a:r>
              <a:rPr lang="en-US" dirty="0" err="1"/>
              <a:t>podem</a:t>
            </a:r>
            <a:r>
              <a:rPr lang="en-US" dirty="0"/>
              <a:t> </a:t>
            </a:r>
            <a:r>
              <a:rPr lang="en-US" dirty="0" err="1"/>
              <a:t>criar</a:t>
            </a:r>
            <a:r>
              <a:rPr lang="en-US" dirty="0"/>
              <a:t> e </a:t>
            </a:r>
            <a:r>
              <a:rPr lang="en-US" dirty="0" err="1"/>
              <a:t>distribuir</a:t>
            </a:r>
            <a:r>
              <a:rPr lang="en-US" dirty="0"/>
              <a:t> </a:t>
            </a:r>
            <a:r>
              <a:rPr lang="en-US" dirty="0" err="1"/>
              <a:t>conteúdos</a:t>
            </a:r>
            <a:r>
              <a:rPr lang="en-US" dirty="0"/>
              <a:t> que </a:t>
            </a:r>
            <a:r>
              <a:rPr lang="en-US" dirty="0" err="1"/>
              <a:t>promovam</a:t>
            </a:r>
            <a:r>
              <a:rPr lang="en-US" dirty="0"/>
              <a:t> a </a:t>
            </a:r>
            <a:r>
              <a:rPr lang="en-US" dirty="0" err="1"/>
              <a:t>marca</a:t>
            </a:r>
            <a:r>
              <a:rPr lang="en-US" dirty="0"/>
              <a:t>, </a:t>
            </a:r>
            <a:r>
              <a:rPr lang="en-US" dirty="0" err="1"/>
              <a:t>ajudem</a:t>
            </a:r>
            <a:r>
              <a:rPr lang="en-US" dirty="0"/>
              <a:t> a </a:t>
            </a:r>
            <a:r>
              <a:rPr lang="en-US" dirty="0" err="1"/>
              <a:t>construir</a:t>
            </a:r>
            <a:r>
              <a:rPr lang="en-US" dirty="0"/>
              <a:t>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mentalidade</a:t>
            </a:r>
            <a:r>
              <a:rPr lang="en-US" dirty="0"/>
              <a:t> e </a:t>
            </a:r>
            <a:r>
              <a:rPr lang="en-US" dirty="0" err="1"/>
              <a:t>conduzam</a:t>
            </a:r>
            <a:r>
              <a:rPr lang="en-US" dirty="0"/>
              <a:t> o </a:t>
            </a:r>
            <a:r>
              <a:rPr lang="en-US" dirty="0" err="1"/>
              <a:t>tráfego</a:t>
            </a:r>
            <a:r>
              <a:rPr lang="en-US" dirty="0"/>
              <a:t> de volta </a:t>
            </a:r>
            <a:r>
              <a:rPr lang="en-US" dirty="0" err="1"/>
              <a:t>ao</a:t>
            </a:r>
            <a:r>
              <a:rPr lang="en-US" dirty="0"/>
              <a:t> </a:t>
            </a:r>
            <a:r>
              <a:rPr lang="en-US" dirty="0" err="1"/>
              <a:t>sítio</a:t>
            </a:r>
            <a:r>
              <a:rPr lang="en-US" dirty="0"/>
              <a:t> Web.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Em </a:t>
            </a:r>
            <a:r>
              <a:rPr lang="en-US" dirty="0" err="1"/>
              <a:t>conclusão</a:t>
            </a:r>
            <a:r>
              <a:rPr lang="en-US" dirty="0"/>
              <a:t>, o mindshare e o branding </a:t>
            </a:r>
            <a:r>
              <a:rPr lang="en-US" dirty="0" err="1"/>
              <a:t>são</a:t>
            </a:r>
            <a:r>
              <a:rPr lang="en-US" dirty="0"/>
              <a:t> </a:t>
            </a:r>
            <a:r>
              <a:rPr lang="en-US" dirty="0" err="1"/>
              <a:t>dois</a:t>
            </a:r>
            <a:r>
              <a:rPr lang="en-US" dirty="0"/>
              <a:t> </a:t>
            </a:r>
            <a:r>
              <a:rPr lang="en-US" dirty="0" err="1"/>
              <a:t>objetivos</a:t>
            </a:r>
            <a:r>
              <a:rPr lang="en-US" dirty="0"/>
              <a:t> </a:t>
            </a:r>
            <a:r>
              <a:rPr lang="en-US" dirty="0" err="1"/>
              <a:t>importantes</a:t>
            </a:r>
            <a:r>
              <a:rPr lang="en-US" dirty="0"/>
              <a:t> para as </a:t>
            </a:r>
            <a:r>
              <a:rPr lang="en-US" dirty="0" err="1"/>
              <a:t>empresas</a:t>
            </a:r>
            <a:r>
              <a:rPr lang="en-US" dirty="0"/>
              <a:t> que </a:t>
            </a:r>
            <a:r>
              <a:rPr lang="en-US" dirty="0" err="1"/>
              <a:t>procuram</a:t>
            </a:r>
            <a:r>
              <a:rPr lang="en-US" dirty="0"/>
              <a:t> </a:t>
            </a:r>
            <a:r>
              <a:rPr lang="en-US" dirty="0" err="1"/>
              <a:t>melhorar</a:t>
            </a:r>
            <a:r>
              <a:rPr lang="en-US" dirty="0"/>
              <a:t> a </a:t>
            </a:r>
            <a:r>
              <a:rPr lang="en-US" dirty="0" err="1"/>
              <a:t>sua</a:t>
            </a:r>
            <a:r>
              <a:rPr lang="en-US" dirty="0"/>
              <a:t> </a:t>
            </a:r>
            <a:r>
              <a:rPr lang="en-US" dirty="0" err="1"/>
              <a:t>visibilidade</a:t>
            </a:r>
            <a:r>
              <a:rPr lang="en-US" dirty="0"/>
              <a:t> e </a:t>
            </a:r>
            <a:r>
              <a:rPr lang="en-US" dirty="0" err="1"/>
              <a:t>reputação</a:t>
            </a:r>
            <a:r>
              <a:rPr lang="en-US" dirty="0"/>
              <a:t> no </a:t>
            </a:r>
            <a:r>
              <a:rPr lang="en-US" dirty="0" err="1"/>
              <a:t>mundo</a:t>
            </a:r>
            <a:r>
              <a:rPr lang="en-US" dirty="0"/>
              <a:t> digital. Ao </a:t>
            </a:r>
            <a:r>
              <a:rPr lang="en-US" dirty="0" err="1"/>
              <a:t>concentrarem</a:t>
            </a:r>
            <a:r>
              <a:rPr lang="en-US" dirty="0"/>
              <a:t>-se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construção</a:t>
            </a:r>
            <a:r>
              <a:rPr lang="en-US" dirty="0"/>
              <a:t> de </a:t>
            </a:r>
            <a:r>
              <a:rPr lang="en-US" dirty="0" err="1"/>
              <a:t>uma</a:t>
            </a:r>
            <a:r>
              <a:rPr lang="en-US" dirty="0"/>
              <a:t> forte </a:t>
            </a:r>
            <a:r>
              <a:rPr lang="en-US" dirty="0" err="1"/>
              <a:t>presença</a:t>
            </a:r>
            <a:r>
              <a:rPr lang="en-US" dirty="0"/>
              <a:t> online </a:t>
            </a:r>
            <a:r>
              <a:rPr lang="en-US" dirty="0" err="1"/>
              <a:t>através</a:t>
            </a:r>
            <a:r>
              <a:rPr lang="en-US" dirty="0"/>
              <a:t> de </a:t>
            </a:r>
            <a:r>
              <a:rPr lang="en-US" dirty="0" err="1"/>
              <a:t>conteúdos</a:t>
            </a:r>
            <a:r>
              <a:rPr lang="en-US" dirty="0"/>
              <a:t> de </a:t>
            </a:r>
            <a:r>
              <a:rPr lang="en-US" dirty="0" err="1"/>
              <a:t>alta</a:t>
            </a:r>
            <a:r>
              <a:rPr lang="en-US" dirty="0"/>
              <a:t> </a:t>
            </a:r>
            <a:r>
              <a:rPr lang="en-US" dirty="0" err="1"/>
              <a:t>qualidade</a:t>
            </a:r>
            <a:r>
              <a:rPr lang="en-US" dirty="0"/>
              <a:t>, </a:t>
            </a:r>
            <a:r>
              <a:rPr lang="en-US" dirty="0" err="1"/>
              <a:t>pesquisa</a:t>
            </a:r>
            <a:r>
              <a:rPr lang="en-US" dirty="0"/>
              <a:t> </a:t>
            </a:r>
            <a:r>
              <a:rPr lang="en-US" dirty="0" err="1"/>
              <a:t>aprofundada</a:t>
            </a:r>
            <a:r>
              <a:rPr lang="en-US" dirty="0"/>
              <a:t> de </a:t>
            </a:r>
            <a:r>
              <a:rPr lang="en-US" dirty="0" err="1"/>
              <a:t>palavras-chave</a:t>
            </a:r>
            <a:r>
              <a:rPr lang="en-US" dirty="0"/>
              <a:t> e </a:t>
            </a:r>
            <a:r>
              <a:rPr lang="en-US" dirty="0" err="1"/>
              <a:t>estratégias</a:t>
            </a:r>
            <a:r>
              <a:rPr lang="en-US" dirty="0"/>
              <a:t> </a:t>
            </a:r>
            <a:r>
              <a:rPr lang="en-US" dirty="0" err="1"/>
              <a:t>eficazes</a:t>
            </a:r>
            <a:r>
              <a:rPr lang="en-US" dirty="0"/>
              <a:t> de backlinking, as </a:t>
            </a:r>
            <a:r>
              <a:rPr lang="en-US" dirty="0" err="1"/>
              <a:t>empresas</a:t>
            </a:r>
            <a:r>
              <a:rPr lang="en-US" dirty="0"/>
              <a:t> </a:t>
            </a:r>
            <a:r>
              <a:rPr lang="en-US" dirty="0" err="1"/>
              <a:t>podem</a:t>
            </a:r>
            <a:r>
              <a:rPr lang="en-US" dirty="0"/>
              <a:t> </a:t>
            </a:r>
            <a:r>
              <a:rPr lang="en-US" dirty="0" err="1"/>
              <a:t>alcançar</a:t>
            </a:r>
            <a:r>
              <a:rPr lang="en-US" dirty="0"/>
              <a:t> o mindshare e o branding </a:t>
            </a:r>
            <a:r>
              <a:rPr lang="en-US" dirty="0" err="1"/>
              <a:t>através</a:t>
            </a:r>
            <a:r>
              <a:rPr lang="en-US" dirty="0"/>
              <a:t> da SEO. Ao </a:t>
            </a:r>
            <a:r>
              <a:rPr lang="en-US" dirty="0" err="1"/>
              <a:t>trabalhar</a:t>
            </a:r>
            <a:r>
              <a:rPr lang="en-US" dirty="0"/>
              <a:t> com um </a:t>
            </a:r>
            <a:r>
              <a:rPr lang="en-US" dirty="0" err="1"/>
              <a:t>profissional</a:t>
            </a:r>
            <a:r>
              <a:rPr lang="en-US" dirty="0"/>
              <a:t> de SEO </a:t>
            </a:r>
            <a:r>
              <a:rPr lang="en-US" dirty="0" err="1"/>
              <a:t>experiente</a:t>
            </a:r>
            <a:r>
              <a:rPr lang="en-US" dirty="0"/>
              <a:t>, as </a:t>
            </a:r>
            <a:r>
              <a:rPr lang="en-US" dirty="0" err="1"/>
              <a:t>empresas</a:t>
            </a:r>
            <a:r>
              <a:rPr lang="en-US" dirty="0"/>
              <a:t> </a:t>
            </a:r>
            <a:r>
              <a:rPr lang="en-US" dirty="0" err="1"/>
              <a:t>podem</a:t>
            </a:r>
            <a:r>
              <a:rPr lang="en-US" dirty="0"/>
              <a:t> </a:t>
            </a:r>
            <a:r>
              <a:rPr lang="en-US" dirty="0" err="1"/>
              <a:t>garantir</a:t>
            </a:r>
            <a:r>
              <a:rPr lang="en-US" dirty="0"/>
              <a:t> que a </a:t>
            </a:r>
            <a:r>
              <a:rPr lang="en-US" dirty="0" err="1"/>
              <a:t>sua</a:t>
            </a:r>
            <a:r>
              <a:rPr lang="en-US" dirty="0"/>
              <a:t> </a:t>
            </a:r>
            <a:r>
              <a:rPr lang="en-US" dirty="0" err="1"/>
              <a:t>presença</a:t>
            </a:r>
            <a:r>
              <a:rPr lang="en-US" dirty="0"/>
              <a:t> online </a:t>
            </a:r>
            <a:r>
              <a:rPr lang="en-US" dirty="0" err="1"/>
              <a:t>está</a:t>
            </a:r>
            <a:r>
              <a:rPr lang="en-US" dirty="0"/>
              <a:t> </a:t>
            </a:r>
            <a:r>
              <a:rPr lang="en-US" dirty="0" err="1"/>
              <a:t>otimizada</a:t>
            </a:r>
            <a:r>
              <a:rPr lang="en-US" dirty="0"/>
              <a:t> para o </a:t>
            </a:r>
            <a:r>
              <a:rPr lang="en-US" dirty="0" err="1"/>
              <a:t>sucesso</a:t>
            </a:r>
            <a:r>
              <a:rPr lang="en-US" dirty="0"/>
              <a:t> e que </a:t>
            </a:r>
            <a:r>
              <a:rPr lang="en-US" dirty="0" err="1"/>
              <a:t>são</a:t>
            </a:r>
            <a:r>
              <a:rPr lang="en-US" dirty="0"/>
              <a:t> </a:t>
            </a:r>
            <a:r>
              <a:rPr lang="en-US" dirty="0" err="1"/>
              <a:t>capazes</a:t>
            </a:r>
            <a:r>
              <a:rPr lang="en-US" dirty="0"/>
              <a:t> de </a:t>
            </a:r>
            <a:r>
              <a:rPr lang="en-US" dirty="0" err="1"/>
              <a:t>alcançar</a:t>
            </a:r>
            <a:r>
              <a:rPr lang="en-US" dirty="0"/>
              <a:t> o </a:t>
            </a:r>
            <a:r>
              <a:rPr lang="en-US" dirty="0" err="1"/>
              <a:t>seu</a:t>
            </a:r>
            <a:r>
              <a:rPr lang="en-US" dirty="0"/>
              <a:t> </a:t>
            </a:r>
            <a:r>
              <a:rPr lang="en-US" dirty="0" err="1"/>
              <a:t>público-alvo</a:t>
            </a:r>
            <a:r>
              <a:rPr lang="en-US" dirty="0"/>
              <a:t> e </a:t>
            </a:r>
            <a:r>
              <a:rPr lang="en-US" dirty="0" err="1"/>
              <a:t>construir</a:t>
            </a:r>
            <a:r>
              <a:rPr lang="en-US" dirty="0"/>
              <a:t>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imagem</a:t>
            </a:r>
            <a:r>
              <a:rPr lang="en-US" dirty="0"/>
              <a:t> de </a:t>
            </a:r>
            <a:r>
              <a:rPr lang="en-US" dirty="0" err="1"/>
              <a:t>marca</a:t>
            </a:r>
            <a:r>
              <a:rPr lang="en-US" dirty="0"/>
              <a:t> forte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mente</a:t>
            </a:r>
            <a:r>
              <a:rPr lang="en-US" dirty="0"/>
              <a:t> dos </a:t>
            </a:r>
            <a:r>
              <a:rPr lang="en-US" dirty="0" err="1"/>
              <a:t>seus</a:t>
            </a:r>
            <a:r>
              <a:rPr lang="en-US" dirty="0"/>
              <a:t> </a:t>
            </a:r>
            <a:r>
              <a:rPr lang="en-US" dirty="0" err="1"/>
              <a:t>clientes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A </a:t>
            </a:r>
            <a:r>
              <a:rPr lang="en-US" dirty="0" err="1"/>
              <a:t>aquisição</a:t>
            </a:r>
            <a:r>
              <a:rPr lang="en-US" dirty="0"/>
              <a:t> de leads e o marketing </a:t>
            </a:r>
            <a:r>
              <a:rPr lang="en-US" dirty="0" err="1"/>
              <a:t>direto</a:t>
            </a:r>
            <a:r>
              <a:rPr lang="en-US" dirty="0"/>
              <a:t> </a:t>
            </a:r>
            <a:r>
              <a:rPr lang="en-US" dirty="0" err="1"/>
              <a:t>são</a:t>
            </a:r>
            <a:r>
              <a:rPr lang="en-US" dirty="0"/>
              <a:t> </a:t>
            </a:r>
            <a:r>
              <a:rPr lang="en-US" dirty="0" err="1"/>
              <a:t>dois</a:t>
            </a:r>
            <a:r>
              <a:rPr lang="en-US" dirty="0"/>
              <a:t> </a:t>
            </a:r>
            <a:r>
              <a:rPr lang="en-US" dirty="0" err="1"/>
              <a:t>objetivos</a:t>
            </a:r>
            <a:r>
              <a:rPr lang="en-US" dirty="0"/>
              <a:t> </a:t>
            </a:r>
            <a:r>
              <a:rPr lang="en-US" dirty="0" err="1"/>
              <a:t>importantes</a:t>
            </a:r>
            <a:r>
              <a:rPr lang="en-US" dirty="0"/>
              <a:t> para as </a:t>
            </a:r>
            <a:r>
              <a:rPr lang="en-US" dirty="0" err="1"/>
              <a:t>empresas</a:t>
            </a:r>
            <a:r>
              <a:rPr lang="en-US" dirty="0"/>
              <a:t> que </a:t>
            </a:r>
            <a:r>
              <a:rPr lang="en-US" dirty="0" err="1"/>
              <a:t>procuram</a:t>
            </a:r>
            <a:r>
              <a:rPr lang="en-US" dirty="0"/>
              <a:t> </a:t>
            </a:r>
            <a:r>
              <a:rPr lang="en-US" dirty="0" err="1"/>
              <a:t>aumentar</a:t>
            </a:r>
            <a:r>
              <a:rPr lang="en-US" dirty="0"/>
              <a:t> a </a:t>
            </a:r>
            <a:r>
              <a:rPr lang="en-US" dirty="0" err="1"/>
              <a:t>sua</a:t>
            </a:r>
            <a:r>
              <a:rPr lang="en-US" dirty="0"/>
              <a:t> base de </a:t>
            </a:r>
            <a:r>
              <a:rPr lang="en-US" dirty="0" err="1"/>
              <a:t>clientes</a:t>
            </a:r>
            <a:r>
              <a:rPr lang="en-US" dirty="0"/>
              <a:t> e </a:t>
            </a:r>
            <a:r>
              <a:rPr lang="en-US" dirty="0" err="1"/>
              <a:t>gerar</a:t>
            </a:r>
            <a:r>
              <a:rPr lang="en-US" dirty="0"/>
              <a:t> </a:t>
            </a:r>
            <a:r>
              <a:rPr lang="en-US" dirty="0" err="1"/>
              <a:t>receitas</a:t>
            </a:r>
            <a:r>
              <a:rPr lang="en-US" dirty="0"/>
              <a:t> </a:t>
            </a:r>
            <a:r>
              <a:rPr lang="en-US" dirty="0" err="1"/>
              <a:t>através</a:t>
            </a:r>
            <a:r>
              <a:rPr lang="en-US" dirty="0"/>
              <a:t> de </a:t>
            </a:r>
            <a:r>
              <a:rPr lang="en-US" dirty="0" err="1"/>
              <a:t>canais</a:t>
            </a:r>
            <a:r>
              <a:rPr lang="en-US" dirty="0"/>
              <a:t> online. A </a:t>
            </a:r>
            <a:r>
              <a:rPr lang="en-US" dirty="0" err="1"/>
              <a:t>otimização</a:t>
            </a:r>
            <a:r>
              <a:rPr lang="en-US" dirty="0"/>
              <a:t> para </a:t>
            </a:r>
            <a:r>
              <a:rPr lang="en-US" dirty="0" err="1"/>
              <a:t>motores</a:t>
            </a:r>
            <a:r>
              <a:rPr lang="en-US" dirty="0"/>
              <a:t> de </a:t>
            </a:r>
            <a:r>
              <a:rPr lang="en-US" dirty="0" err="1"/>
              <a:t>procura</a:t>
            </a:r>
            <a:r>
              <a:rPr lang="en-US" dirty="0"/>
              <a:t> (SEO) </a:t>
            </a:r>
            <a:r>
              <a:rPr lang="en-US" dirty="0" err="1"/>
              <a:t>pode</a:t>
            </a:r>
            <a:r>
              <a:rPr lang="en-US" dirty="0"/>
              <a:t> </a:t>
            </a:r>
            <a:r>
              <a:rPr lang="en-US" dirty="0" err="1"/>
              <a:t>ajudar</a:t>
            </a:r>
            <a:r>
              <a:rPr lang="en-US" dirty="0"/>
              <a:t> as </a:t>
            </a:r>
            <a:r>
              <a:rPr lang="en-US" dirty="0" err="1"/>
              <a:t>empresas</a:t>
            </a:r>
            <a:r>
              <a:rPr lang="en-US" dirty="0"/>
              <a:t> a </a:t>
            </a:r>
            <a:r>
              <a:rPr lang="en-US" dirty="0" err="1"/>
              <a:t>atingir</a:t>
            </a:r>
            <a:r>
              <a:rPr lang="en-US" dirty="0"/>
              <a:t> </a:t>
            </a:r>
            <a:r>
              <a:rPr lang="en-US" dirty="0" err="1"/>
              <a:t>estes</a:t>
            </a:r>
            <a:r>
              <a:rPr lang="en-US" dirty="0"/>
              <a:t> </a:t>
            </a:r>
            <a:r>
              <a:rPr lang="en-US" dirty="0" err="1"/>
              <a:t>objetivos</a:t>
            </a:r>
            <a:r>
              <a:rPr lang="en-US" dirty="0"/>
              <a:t>, </a:t>
            </a:r>
            <a:r>
              <a:rPr lang="en-US" dirty="0" err="1"/>
              <a:t>melhorando</a:t>
            </a:r>
            <a:r>
              <a:rPr lang="en-US" dirty="0"/>
              <a:t> a </a:t>
            </a:r>
            <a:r>
              <a:rPr lang="en-US" dirty="0" err="1"/>
              <a:t>visibilidade</a:t>
            </a:r>
            <a:r>
              <a:rPr lang="en-US" dirty="0"/>
              <a:t> do </a:t>
            </a:r>
            <a:r>
              <a:rPr lang="en-US" dirty="0" err="1"/>
              <a:t>seu</a:t>
            </a:r>
            <a:r>
              <a:rPr lang="en-US" dirty="0"/>
              <a:t> </a:t>
            </a:r>
            <a:r>
              <a:rPr lang="en-US" dirty="0" err="1"/>
              <a:t>sítio</a:t>
            </a:r>
            <a:r>
              <a:rPr lang="en-US" dirty="0"/>
              <a:t> Web </a:t>
            </a:r>
            <a:r>
              <a:rPr lang="en-US" dirty="0" err="1"/>
              <a:t>nos</a:t>
            </a:r>
            <a:r>
              <a:rPr lang="en-US" dirty="0"/>
              <a:t> </a:t>
            </a:r>
            <a:r>
              <a:rPr lang="en-US" dirty="0" err="1"/>
              <a:t>resultados</a:t>
            </a:r>
            <a:r>
              <a:rPr lang="en-US" dirty="0"/>
              <a:t> dos </a:t>
            </a:r>
            <a:r>
              <a:rPr lang="en-US" dirty="0" err="1"/>
              <a:t>motores</a:t>
            </a:r>
            <a:r>
              <a:rPr lang="en-US" dirty="0"/>
              <a:t> de </a:t>
            </a:r>
            <a:r>
              <a:rPr lang="en-US" dirty="0" err="1"/>
              <a:t>procura</a:t>
            </a:r>
            <a:r>
              <a:rPr lang="en-US" dirty="0"/>
              <a:t>, </a:t>
            </a:r>
            <a:r>
              <a:rPr lang="en-US" dirty="0" err="1"/>
              <a:t>tornando</a:t>
            </a:r>
            <a:r>
              <a:rPr lang="en-US" dirty="0"/>
              <a:t> </a:t>
            </a:r>
            <a:r>
              <a:rPr lang="en-US" dirty="0" err="1"/>
              <a:t>mais</a:t>
            </a:r>
            <a:r>
              <a:rPr lang="en-US" dirty="0"/>
              <a:t> </a:t>
            </a:r>
            <a:r>
              <a:rPr lang="en-US" dirty="0" err="1"/>
              <a:t>fácil</a:t>
            </a:r>
            <a:r>
              <a:rPr lang="en-US" dirty="0"/>
              <a:t> para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potenciais</a:t>
            </a:r>
            <a:r>
              <a:rPr lang="en-US" dirty="0"/>
              <a:t> </a:t>
            </a:r>
            <a:r>
              <a:rPr lang="en-US" dirty="0" err="1"/>
              <a:t>clientes</a:t>
            </a:r>
            <a:r>
              <a:rPr lang="en-US" dirty="0"/>
              <a:t> </a:t>
            </a:r>
            <a:r>
              <a:rPr lang="en-US" dirty="0" err="1"/>
              <a:t>encontrarem</a:t>
            </a:r>
            <a:r>
              <a:rPr lang="en-US" dirty="0"/>
              <a:t> e </a:t>
            </a:r>
            <a:r>
              <a:rPr lang="en-US" dirty="0" err="1"/>
              <a:t>interagirem</a:t>
            </a:r>
            <a:r>
              <a:rPr lang="en-US" dirty="0"/>
              <a:t> com a </a:t>
            </a:r>
            <a:r>
              <a:rPr lang="en-US" dirty="0" err="1"/>
              <a:t>sua</a:t>
            </a:r>
            <a:r>
              <a:rPr lang="en-US" dirty="0"/>
              <a:t> </a:t>
            </a:r>
            <a:r>
              <a:rPr lang="en-US" dirty="0" err="1"/>
              <a:t>marca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A </a:t>
            </a:r>
            <a:r>
              <a:rPr lang="en-US" dirty="0" err="1"/>
              <a:t>aquisição</a:t>
            </a:r>
            <a:r>
              <a:rPr lang="en-US" dirty="0"/>
              <a:t> de leads </a:t>
            </a:r>
            <a:r>
              <a:rPr lang="en-US" dirty="0" err="1"/>
              <a:t>refere</a:t>
            </a:r>
            <a:r>
              <a:rPr lang="en-US" dirty="0"/>
              <a:t>-se </a:t>
            </a:r>
            <a:r>
              <a:rPr lang="en-US" dirty="0" err="1"/>
              <a:t>ao</a:t>
            </a:r>
            <a:r>
              <a:rPr lang="en-US" dirty="0"/>
              <a:t> </a:t>
            </a:r>
            <a:r>
              <a:rPr lang="en-US" dirty="0" err="1"/>
              <a:t>processo</a:t>
            </a:r>
            <a:r>
              <a:rPr lang="en-US" dirty="0"/>
              <a:t> de </a:t>
            </a:r>
            <a:r>
              <a:rPr lang="en-US" dirty="0" err="1"/>
              <a:t>identificação</a:t>
            </a:r>
            <a:r>
              <a:rPr lang="en-US" dirty="0"/>
              <a:t>, </a:t>
            </a:r>
            <a:r>
              <a:rPr lang="en-US" dirty="0" err="1"/>
              <a:t>atração</a:t>
            </a:r>
            <a:r>
              <a:rPr lang="en-US" dirty="0"/>
              <a:t> e </a:t>
            </a:r>
            <a:r>
              <a:rPr lang="en-US" dirty="0" err="1"/>
              <a:t>conversão</a:t>
            </a:r>
            <a:r>
              <a:rPr lang="en-US" dirty="0"/>
              <a:t> de </a:t>
            </a:r>
            <a:r>
              <a:rPr lang="en-US" dirty="0" err="1"/>
              <a:t>potenciais</a:t>
            </a:r>
            <a:r>
              <a:rPr lang="en-US" dirty="0"/>
              <a:t> </a:t>
            </a:r>
            <a:r>
              <a:rPr lang="en-US" dirty="0" err="1"/>
              <a:t>clientes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 </a:t>
            </a:r>
            <a:r>
              <a:rPr lang="en-US" dirty="0" err="1"/>
              <a:t>clientes</a:t>
            </a:r>
            <a:r>
              <a:rPr lang="en-US" dirty="0"/>
              <a:t> </a:t>
            </a:r>
            <a:r>
              <a:rPr lang="en-US" dirty="0" err="1"/>
              <a:t>pagantes</a:t>
            </a:r>
            <a:r>
              <a:rPr lang="en-US" dirty="0"/>
              <a:t>. No </a:t>
            </a:r>
            <a:r>
              <a:rPr lang="en-US" dirty="0" err="1"/>
              <a:t>contexto</a:t>
            </a:r>
            <a:r>
              <a:rPr lang="en-US" dirty="0"/>
              <a:t> de SEO, </a:t>
            </a:r>
            <a:r>
              <a:rPr lang="en-US" dirty="0" err="1"/>
              <a:t>isto</a:t>
            </a:r>
            <a:r>
              <a:rPr lang="en-US" dirty="0"/>
              <a:t> </a:t>
            </a:r>
            <a:r>
              <a:rPr lang="en-US" dirty="0" err="1"/>
              <a:t>envolve</a:t>
            </a:r>
            <a:r>
              <a:rPr lang="en-US" dirty="0"/>
              <a:t> a </a:t>
            </a:r>
            <a:r>
              <a:rPr lang="en-US" dirty="0" err="1"/>
              <a:t>otimização</a:t>
            </a:r>
            <a:r>
              <a:rPr lang="en-US" dirty="0"/>
              <a:t> de um website para </a:t>
            </a:r>
            <a:r>
              <a:rPr lang="en-US" dirty="0" err="1"/>
              <a:t>palavras-chave</a:t>
            </a:r>
            <a:r>
              <a:rPr lang="en-US" dirty="0"/>
              <a:t> </a:t>
            </a:r>
            <a:r>
              <a:rPr lang="en-US" dirty="0" err="1"/>
              <a:t>relacionadas</a:t>
            </a:r>
            <a:r>
              <a:rPr lang="en-US" dirty="0"/>
              <a:t> com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produtos</a:t>
            </a:r>
            <a:r>
              <a:rPr lang="en-US" dirty="0"/>
              <a:t> </a:t>
            </a:r>
            <a:r>
              <a:rPr lang="en-US" dirty="0" err="1"/>
              <a:t>ou</a:t>
            </a:r>
            <a:r>
              <a:rPr lang="en-US" dirty="0"/>
              <a:t> </a:t>
            </a:r>
            <a:r>
              <a:rPr lang="en-US" dirty="0" err="1"/>
              <a:t>serviços</a:t>
            </a:r>
            <a:r>
              <a:rPr lang="en-US" dirty="0"/>
              <a:t> </a:t>
            </a:r>
            <a:r>
              <a:rPr lang="en-US" dirty="0" err="1"/>
              <a:t>oferecidos</a:t>
            </a:r>
            <a:r>
              <a:rPr lang="en-US" dirty="0"/>
              <a:t> pela </a:t>
            </a:r>
            <a:r>
              <a:rPr lang="en-US" dirty="0" err="1"/>
              <a:t>empresa</a:t>
            </a:r>
            <a:r>
              <a:rPr lang="en-US" dirty="0"/>
              <a:t>, a </a:t>
            </a:r>
            <a:r>
              <a:rPr lang="en-US" dirty="0" err="1"/>
              <a:t>criação</a:t>
            </a:r>
            <a:r>
              <a:rPr lang="en-US" dirty="0"/>
              <a:t> de </a:t>
            </a:r>
            <a:r>
              <a:rPr lang="en-US" dirty="0" err="1"/>
              <a:t>conteúdo</a:t>
            </a:r>
            <a:r>
              <a:rPr lang="en-US" dirty="0"/>
              <a:t> de </a:t>
            </a:r>
            <a:r>
              <a:rPr lang="en-US" dirty="0" err="1"/>
              <a:t>alta</a:t>
            </a:r>
            <a:r>
              <a:rPr lang="en-US" dirty="0"/>
              <a:t> </a:t>
            </a:r>
            <a:r>
              <a:rPr lang="en-US" dirty="0" err="1"/>
              <a:t>qualidade</a:t>
            </a:r>
            <a:r>
              <a:rPr lang="en-US" dirty="0"/>
              <a:t> que </a:t>
            </a:r>
            <a:r>
              <a:rPr lang="en-US" dirty="0" err="1"/>
              <a:t>seja</a:t>
            </a:r>
            <a:r>
              <a:rPr lang="en-US" dirty="0"/>
              <a:t> </a:t>
            </a:r>
            <a:r>
              <a:rPr lang="en-US" dirty="0" err="1"/>
              <a:t>informativo</a:t>
            </a:r>
            <a:r>
              <a:rPr lang="en-US" dirty="0"/>
              <a:t> e </a:t>
            </a:r>
            <a:r>
              <a:rPr lang="en-US" dirty="0" err="1"/>
              <a:t>envolvente</a:t>
            </a:r>
            <a:r>
              <a:rPr lang="en-US" dirty="0"/>
              <a:t>, e a </a:t>
            </a:r>
            <a:r>
              <a:rPr lang="en-US" dirty="0" err="1"/>
              <a:t>construção</a:t>
            </a:r>
            <a:r>
              <a:rPr lang="en-US" dirty="0"/>
              <a:t> de </a:t>
            </a:r>
            <a:r>
              <a:rPr lang="en-US" dirty="0" err="1"/>
              <a:t>uma</a:t>
            </a:r>
            <a:r>
              <a:rPr lang="en-US" dirty="0"/>
              <a:t> forte </a:t>
            </a:r>
            <a:r>
              <a:rPr lang="en-US" dirty="0" err="1"/>
              <a:t>presença</a:t>
            </a:r>
            <a:r>
              <a:rPr lang="en-US" dirty="0"/>
              <a:t> online </a:t>
            </a:r>
            <a:r>
              <a:rPr lang="en-US" dirty="0" err="1"/>
              <a:t>através</a:t>
            </a:r>
            <a:r>
              <a:rPr lang="en-US" dirty="0"/>
              <a:t> de backlinking e redes </a:t>
            </a:r>
            <a:r>
              <a:rPr lang="en-US" dirty="0" err="1"/>
              <a:t>sociais</a:t>
            </a:r>
            <a:r>
              <a:rPr lang="en-US" dirty="0"/>
              <a:t>. Ao </a:t>
            </a:r>
            <a:r>
              <a:rPr lang="en-US" dirty="0" err="1"/>
              <a:t>centrarem</a:t>
            </a:r>
            <a:r>
              <a:rPr lang="en-US" dirty="0"/>
              <a:t>-se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aquisição</a:t>
            </a:r>
            <a:r>
              <a:rPr lang="en-US" dirty="0"/>
              <a:t> de leads, as </a:t>
            </a:r>
            <a:r>
              <a:rPr lang="en-US" dirty="0" err="1"/>
              <a:t>empresas</a:t>
            </a:r>
            <a:r>
              <a:rPr lang="en-US" dirty="0"/>
              <a:t> </a:t>
            </a:r>
            <a:r>
              <a:rPr lang="en-US" dirty="0" err="1"/>
              <a:t>podem</a:t>
            </a:r>
            <a:r>
              <a:rPr lang="en-US" dirty="0"/>
              <a:t> </a:t>
            </a:r>
            <a:r>
              <a:rPr lang="en-US" dirty="0" err="1"/>
              <a:t>aumentar</a:t>
            </a:r>
            <a:r>
              <a:rPr lang="en-US" dirty="0"/>
              <a:t> as </a:t>
            </a:r>
            <a:r>
              <a:rPr lang="en-US" dirty="0" err="1"/>
              <a:t>hipóteses</a:t>
            </a:r>
            <a:r>
              <a:rPr lang="en-US" dirty="0"/>
              <a:t> de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potenciais</a:t>
            </a:r>
            <a:r>
              <a:rPr lang="en-US" dirty="0"/>
              <a:t> </a:t>
            </a:r>
            <a:r>
              <a:rPr lang="en-US" dirty="0" err="1"/>
              <a:t>clientes</a:t>
            </a:r>
            <a:r>
              <a:rPr lang="en-US" dirty="0"/>
              <a:t> </a:t>
            </a:r>
            <a:r>
              <a:rPr lang="en-US" dirty="0" err="1"/>
              <a:t>encontrarem</a:t>
            </a:r>
            <a:r>
              <a:rPr lang="en-US" dirty="0"/>
              <a:t> e </a:t>
            </a:r>
            <a:r>
              <a:rPr lang="en-US" dirty="0" err="1"/>
              <a:t>interagirem</a:t>
            </a:r>
            <a:r>
              <a:rPr lang="en-US" dirty="0"/>
              <a:t> com o </a:t>
            </a:r>
            <a:r>
              <a:rPr lang="en-US" dirty="0" err="1"/>
              <a:t>seu</a:t>
            </a:r>
            <a:r>
              <a:rPr lang="en-US" dirty="0"/>
              <a:t> </a:t>
            </a:r>
            <a:r>
              <a:rPr lang="en-US" dirty="0" err="1"/>
              <a:t>sítio</a:t>
            </a:r>
            <a:r>
              <a:rPr lang="en-US" dirty="0"/>
              <a:t> Web, </a:t>
            </a:r>
            <a:r>
              <a:rPr lang="en-US" dirty="0" err="1"/>
              <a:t>ajudando</a:t>
            </a:r>
            <a:r>
              <a:rPr lang="en-US" dirty="0"/>
              <a:t> a </a:t>
            </a:r>
            <a:r>
              <a:rPr lang="en-US" dirty="0" err="1"/>
              <a:t>impulsionar</a:t>
            </a:r>
            <a:r>
              <a:rPr lang="en-US" dirty="0"/>
              <a:t> o </a:t>
            </a:r>
            <a:r>
              <a:rPr lang="en-US" dirty="0" err="1"/>
              <a:t>tráfego</a:t>
            </a:r>
            <a:r>
              <a:rPr lang="en-US" dirty="0"/>
              <a:t>, a </a:t>
            </a:r>
            <a:r>
              <a:rPr lang="en-US" dirty="0" err="1"/>
              <a:t>gerar</a:t>
            </a:r>
            <a:r>
              <a:rPr lang="en-US" dirty="0"/>
              <a:t> leads e, </a:t>
            </a:r>
            <a:r>
              <a:rPr lang="en-US" dirty="0" err="1"/>
              <a:t>por</a:t>
            </a:r>
            <a:r>
              <a:rPr lang="en-US" dirty="0"/>
              <a:t> </a:t>
            </a:r>
            <a:r>
              <a:rPr lang="en-US" dirty="0" err="1"/>
              <a:t>fim</a:t>
            </a:r>
            <a:r>
              <a:rPr lang="en-US" dirty="0"/>
              <a:t>, a </a:t>
            </a:r>
            <a:r>
              <a:rPr lang="en-US" dirty="0" err="1"/>
              <a:t>aumentar</a:t>
            </a:r>
            <a:r>
              <a:rPr lang="en-US" dirty="0"/>
              <a:t> as </a:t>
            </a:r>
            <a:r>
              <a:rPr lang="en-US" dirty="0" err="1"/>
              <a:t>receitas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O marketing </a:t>
            </a:r>
            <a:r>
              <a:rPr lang="en-US" dirty="0" err="1"/>
              <a:t>direto</a:t>
            </a:r>
            <a:r>
              <a:rPr lang="en-US" dirty="0"/>
              <a:t>, </a:t>
            </a:r>
            <a:r>
              <a:rPr lang="en-US" dirty="0" err="1"/>
              <a:t>por</a:t>
            </a:r>
            <a:r>
              <a:rPr lang="en-US" dirty="0"/>
              <a:t> outro </a:t>
            </a:r>
            <a:r>
              <a:rPr lang="en-US" dirty="0" err="1"/>
              <a:t>lado</a:t>
            </a:r>
            <a:r>
              <a:rPr lang="en-US" dirty="0"/>
              <a:t>, é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abordagem</a:t>
            </a:r>
            <a:r>
              <a:rPr lang="en-US" dirty="0"/>
              <a:t> de marketing </a:t>
            </a:r>
            <a:r>
              <a:rPr lang="en-US" dirty="0" err="1"/>
              <a:t>direcionada</a:t>
            </a:r>
            <a:r>
              <a:rPr lang="en-US" dirty="0"/>
              <a:t> que se </a:t>
            </a:r>
            <a:r>
              <a:rPr lang="en-US" dirty="0" err="1"/>
              <a:t>concentra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 </a:t>
            </a:r>
            <a:r>
              <a:rPr lang="en-US" dirty="0" err="1"/>
              <a:t>chegar</a:t>
            </a:r>
            <a:r>
              <a:rPr lang="en-US" dirty="0"/>
              <a:t> </a:t>
            </a:r>
            <a:r>
              <a:rPr lang="en-US" dirty="0" err="1"/>
              <a:t>diretamente</a:t>
            </a:r>
            <a:r>
              <a:rPr lang="en-US" dirty="0"/>
              <a:t> </a:t>
            </a:r>
            <a:r>
              <a:rPr lang="en-US" dirty="0" err="1"/>
              <a:t>aos</a:t>
            </a:r>
            <a:r>
              <a:rPr lang="en-US" dirty="0"/>
              <a:t> </a:t>
            </a:r>
            <a:r>
              <a:rPr lang="en-US" dirty="0" err="1"/>
              <a:t>potenciais</a:t>
            </a:r>
            <a:r>
              <a:rPr lang="en-US" dirty="0"/>
              <a:t> </a:t>
            </a:r>
            <a:r>
              <a:rPr lang="en-US" dirty="0" err="1"/>
              <a:t>clientes</a:t>
            </a:r>
            <a:r>
              <a:rPr lang="en-US" dirty="0"/>
              <a:t>, </a:t>
            </a:r>
            <a:r>
              <a:rPr lang="en-US" dirty="0" err="1"/>
              <a:t>normalmente</a:t>
            </a:r>
            <a:r>
              <a:rPr lang="en-US" dirty="0"/>
              <a:t> </a:t>
            </a:r>
            <a:r>
              <a:rPr lang="en-US" dirty="0" err="1"/>
              <a:t>através</a:t>
            </a:r>
            <a:r>
              <a:rPr lang="en-US" dirty="0"/>
              <a:t> de e-mail, </a:t>
            </a:r>
            <a:r>
              <a:rPr lang="en-US" dirty="0" err="1"/>
              <a:t>correio</a:t>
            </a:r>
            <a:r>
              <a:rPr lang="en-US" dirty="0"/>
              <a:t> </a:t>
            </a:r>
            <a:r>
              <a:rPr lang="en-US" dirty="0" err="1"/>
              <a:t>direto</a:t>
            </a:r>
            <a:r>
              <a:rPr lang="en-US" dirty="0"/>
              <a:t> </a:t>
            </a:r>
            <a:r>
              <a:rPr lang="en-US" dirty="0" err="1"/>
              <a:t>ou</a:t>
            </a:r>
            <a:r>
              <a:rPr lang="en-US" dirty="0"/>
              <a:t> </a:t>
            </a:r>
            <a:r>
              <a:rPr lang="en-US" dirty="0" err="1"/>
              <a:t>outras</a:t>
            </a:r>
            <a:r>
              <a:rPr lang="en-US" dirty="0"/>
              <a:t> </a:t>
            </a:r>
            <a:r>
              <a:rPr lang="en-US" dirty="0" err="1"/>
              <a:t>formas</a:t>
            </a:r>
            <a:r>
              <a:rPr lang="en-US" dirty="0"/>
              <a:t> de </a:t>
            </a:r>
            <a:r>
              <a:rPr lang="en-US" dirty="0" err="1"/>
              <a:t>comunicação</a:t>
            </a:r>
            <a:r>
              <a:rPr lang="en-US" dirty="0"/>
              <a:t> </a:t>
            </a:r>
            <a:r>
              <a:rPr lang="en-US" dirty="0" err="1"/>
              <a:t>direta</a:t>
            </a:r>
            <a:r>
              <a:rPr lang="en-US" dirty="0"/>
              <a:t>. No </a:t>
            </a:r>
            <a:r>
              <a:rPr lang="en-US" dirty="0" err="1"/>
              <a:t>contexto</a:t>
            </a:r>
            <a:r>
              <a:rPr lang="en-US" dirty="0"/>
              <a:t> da SEO, </a:t>
            </a:r>
            <a:r>
              <a:rPr lang="en-US" dirty="0" err="1"/>
              <a:t>isto</a:t>
            </a:r>
            <a:r>
              <a:rPr lang="en-US" dirty="0"/>
              <a:t> </a:t>
            </a:r>
            <a:r>
              <a:rPr lang="en-US" dirty="0" err="1"/>
              <a:t>envolve</a:t>
            </a:r>
            <a:r>
              <a:rPr lang="en-US" dirty="0"/>
              <a:t> a </a:t>
            </a:r>
            <a:r>
              <a:rPr lang="en-US" dirty="0" err="1"/>
              <a:t>criação</a:t>
            </a:r>
            <a:r>
              <a:rPr lang="en-US" dirty="0"/>
              <a:t> de </a:t>
            </a:r>
            <a:r>
              <a:rPr lang="en-US" dirty="0" err="1"/>
              <a:t>páginas</a:t>
            </a:r>
            <a:r>
              <a:rPr lang="en-US" dirty="0"/>
              <a:t> de </a:t>
            </a:r>
            <a:r>
              <a:rPr lang="en-US" dirty="0" err="1"/>
              <a:t>destino</a:t>
            </a:r>
            <a:r>
              <a:rPr lang="en-US" dirty="0"/>
              <a:t> </a:t>
            </a:r>
            <a:r>
              <a:rPr lang="en-US" dirty="0" err="1"/>
              <a:t>direcionadas</a:t>
            </a:r>
            <a:r>
              <a:rPr lang="en-US" dirty="0"/>
              <a:t> que </a:t>
            </a:r>
            <a:r>
              <a:rPr lang="en-US" dirty="0" err="1"/>
              <a:t>são</a:t>
            </a:r>
            <a:r>
              <a:rPr lang="en-US" dirty="0"/>
              <a:t> </a:t>
            </a:r>
            <a:r>
              <a:rPr lang="en-US" dirty="0" err="1"/>
              <a:t>otimizadas</a:t>
            </a:r>
            <a:r>
              <a:rPr lang="en-US" dirty="0"/>
              <a:t> para </a:t>
            </a:r>
            <a:r>
              <a:rPr lang="en-US" dirty="0" err="1"/>
              <a:t>palavras-chave</a:t>
            </a:r>
            <a:r>
              <a:rPr lang="en-US" dirty="0"/>
              <a:t> </a:t>
            </a:r>
            <a:r>
              <a:rPr lang="en-US" dirty="0" err="1"/>
              <a:t>específicas</a:t>
            </a:r>
            <a:r>
              <a:rPr lang="en-US" dirty="0"/>
              <a:t> e </a:t>
            </a:r>
            <a:r>
              <a:rPr lang="en-US" dirty="0" err="1"/>
              <a:t>concebidas</a:t>
            </a:r>
            <a:r>
              <a:rPr lang="en-US" dirty="0"/>
              <a:t> para converter </a:t>
            </a:r>
            <a:r>
              <a:rPr lang="en-US" dirty="0" err="1"/>
              <a:t>visitantes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 </a:t>
            </a:r>
            <a:r>
              <a:rPr lang="en-US" dirty="0" err="1"/>
              <a:t>clientes</a:t>
            </a:r>
            <a:r>
              <a:rPr lang="en-US" dirty="0"/>
              <a:t> </a:t>
            </a:r>
            <a:r>
              <a:rPr lang="en-US" dirty="0" err="1"/>
              <a:t>pagantes</a:t>
            </a:r>
            <a:r>
              <a:rPr lang="en-US" dirty="0"/>
              <a:t>. Ao </a:t>
            </a:r>
            <a:r>
              <a:rPr lang="en-US" dirty="0" err="1"/>
              <a:t>aproveitar</a:t>
            </a:r>
            <a:r>
              <a:rPr lang="en-US" dirty="0"/>
              <a:t> as </a:t>
            </a:r>
            <a:r>
              <a:rPr lang="en-US" dirty="0" err="1"/>
              <a:t>táticas</a:t>
            </a:r>
            <a:r>
              <a:rPr lang="en-US" dirty="0"/>
              <a:t> de marketing </a:t>
            </a:r>
            <a:r>
              <a:rPr lang="en-US" dirty="0" err="1"/>
              <a:t>direto</a:t>
            </a:r>
            <a:r>
              <a:rPr lang="en-US" dirty="0"/>
              <a:t> e </a:t>
            </a:r>
            <a:r>
              <a:rPr lang="en-US" dirty="0" err="1"/>
              <a:t>otimizar</a:t>
            </a:r>
            <a:r>
              <a:rPr lang="en-US" dirty="0"/>
              <a:t> </a:t>
            </a:r>
            <a:r>
              <a:rPr lang="en-US" dirty="0" err="1"/>
              <a:t>estas</a:t>
            </a:r>
            <a:r>
              <a:rPr lang="en-US" dirty="0"/>
              <a:t> </a:t>
            </a:r>
            <a:r>
              <a:rPr lang="en-US" dirty="0" err="1"/>
              <a:t>páginas</a:t>
            </a:r>
            <a:r>
              <a:rPr lang="en-US" dirty="0"/>
              <a:t> de </a:t>
            </a:r>
            <a:r>
              <a:rPr lang="en-US" dirty="0" err="1"/>
              <a:t>destino</a:t>
            </a:r>
            <a:r>
              <a:rPr lang="en-US" dirty="0"/>
              <a:t> para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motores</a:t>
            </a:r>
            <a:r>
              <a:rPr lang="en-US" dirty="0"/>
              <a:t> de </a:t>
            </a:r>
            <a:r>
              <a:rPr lang="en-US" dirty="0" err="1"/>
              <a:t>procura</a:t>
            </a:r>
            <a:r>
              <a:rPr lang="en-US" dirty="0"/>
              <a:t>, as </a:t>
            </a:r>
            <a:r>
              <a:rPr lang="en-US" dirty="0" err="1"/>
              <a:t>empresas</a:t>
            </a:r>
            <a:r>
              <a:rPr lang="en-US" dirty="0"/>
              <a:t> </a:t>
            </a:r>
            <a:r>
              <a:rPr lang="en-US" dirty="0" err="1"/>
              <a:t>podem</a:t>
            </a:r>
            <a:r>
              <a:rPr lang="en-US" dirty="0"/>
              <a:t> </a:t>
            </a:r>
            <a:r>
              <a:rPr lang="en-US" dirty="0" err="1"/>
              <a:t>alcançar</a:t>
            </a:r>
            <a:r>
              <a:rPr lang="en-US" dirty="0"/>
              <a:t> um </a:t>
            </a:r>
            <a:r>
              <a:rPr lang="en-US" dirty="0" err="1"/>
              <a:t>público</a:t>
            </a:r>
            <a:r>
              <a:rPr lang="en-US" dirty="0"/>
              <a:t> </a:t>
            </a:r>
            <a:r>
              <a:rPr lang="en-US" dirty="0" err="1"/>
              <a:t>altamente</a:t>
            </a:r>
            <a:r>
              <a:rPr lang="en-US" dirty="0"/>
              <a:t> </a:t>
            </a:r>
            <a:r>
              <a:rPr lang="en-US" dirty="0" err="1"/>
              <a:t>direcionado</a:t>
            </a:r>
            <a:r>
              <a:rPr lang="en-US" dirty="0"/>
              <a:t>, </a:t>
            </a:r>
            <a:r>
              <a:rPr lang="en-US" dirty="0" err="1"/>
              <a:t>aumentar</a:t>
            </a:r>
            <a:r>
              <a:rPr lang="en-US" dirty="0"/>
              <a:t> as </a:t>
            </a:r>
            <a:r>
              <a:rPr lang="en-US" dirty="0" err="1"/>
              <a:t>conversões</a:t>
            </a:r>
            <a:r>
              <a:rPr lang="en-US" dirty="0"/>
              <a:t> e </a:t>
            </a:r>
            <a:r>
              <a:rPr lang="en-US" dirty="0" err="1"/>
              <a:t>gerar</a:t>
            </a:r>
            <a:r>
              <a:rPr lang="en-US" dirty="0"/>
              <a:t> </a:t>
            </a:r>
            <a:r>
              <a:rPr lang="en-US" dirty="0" err="1"/>
              <a:t>receitas</a:t>
            </a:r>
            <a:r>
              <a:rPr lang="en-US" dirty="0"/>
              <a:t> a </a:t>
            </a:r>
            <a:r>
              <a:rPr lang="en-US" dirty="0" err="1"/>
              <a:t>partir</a:t>
            </a:r>
            <a:r>
              <a:rPr lang="en-US" dirty="0"/>
              <a:t> de </a:t>
            </a:r>
            <a:r>
              <a:rPr lang="en-US" dirty="0" err="1"/>
              <a:t>canais</a:t>
            </a:r>
            <a:r>
              <a:rPr lang="en-US" dirty="0"/>
              <a:t> online.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Tanto a </a:t>
            </a:r>
            <a:r>
              <a:rPr lang="en-US" dirty="0" err="1"/>
              <a:t>aquisição</a:t>
            </a:r>
            <a:r>
              <a:rPr lang="en-US" dirty="0"/>
              <a:t> de leads </a:t>
            </a:r>
            <a:r>
              <a:rPr lang="en-US" dirty="0" err="1"/>
              <a:t>como</a:t>
            </a:r>
            <a:r>
              <a:rPr lang="en-US" dirty="0"/>
              <a:t> o marketing </a:t>
            </a:r>
            <a:r>
              <a:rPr lang="en-US" dirty="0" err="1"/>
              <a:t>direto</a:t>
            </a:r>
            <a:r>
              <a:rPr lang="en-US" dirty="0"/>
              <a:t> </a:t>
            </a:r>
            <a:r>
              <a:rPr lang="en-US" dirty="0" err="1"/>
              <a:t>podem</a:t>
            </a:r>
            <a:r>
              <a:rPr lang="en-US" dirty="0"/>
              <a:t> ser </a:t>
            </a:r>
            <a:r>
              <a:rPr lang="en-US" dirty="0" err="1"/>
              <a:t>alcançados</a:t>
            </a:r>
            <a:r>
              <a:rPr lang="en-US" dirty="0"/>
              <a:t> </a:t>
            </a:r>
            <a:r>
              <a:rPr lang="en-US" dirty="0" err="1"/>
              <a:t>através</a:t>
            </a:r>
            <a:r>
              <a:rPr lang="en-US" dirty="0"/>
              <a:t> da </a:t>
            </a:r>
            <a:r>
              <a:rPr lang="en-US" dirty="0" err="1"/>
              <a:t>utilização</a:t>
            </a:r>
            <a:r>
              <a:rPr lang="en-US" dirty="0"/>
              <a:t> de </a:t>
            </a:r>
            <a:r>
              <a:rPr lang="en-US" dirty="0" err="1"/>
              <a:t>estratégias</a:t>
            </a:r>
            <a:r>
              <a:rPr lang="en-US" dirty="0"/>
              <a:t> de SEO </a:t>
            </a:r>
            <a:r>
              <a:rPr lang="en-US" dirty="0" err="1"/>
              <a:t>eficazes</a:t>
            </a:r>
            <a:r>
              <a:rPr lang="en-US" dirty="0"/>
              <a:t>. Por </a:t>
            </a:r>
            <a:r>
              <a:rPr lang="en-US" dirty="0" err="1"/>
              <a:t>exemplo</a:t>
            </a:r>
            <a:r>
              <a:rPr lang="en-US" dirty="0"/>
              <a:t>, </a:t>
            </a:r>
            <a:r>
              <a:rPr lang="en-US" dirty="0" err="1"/>
              <a:t>ao</a:t>
            </a:r>
            <a:r>
              <a:rPr lang="en-US" dirty="0"/>
              <a:t> </a:t>
            </a:r>
            <a:r>
              <a:rPr lang="en-US" dirty="0" err="1"/>
              <a:t>realizar</a:t>
            </a:r>
            <a:r>
              <a:rPr lang="en-US" dirty="0"/>
              <a:t>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pesquisa</a:t>
            </a:r>
            <a:r>
              <a:rPr lang="en-US" dirty="0"/>
              <a:t> </a:t>
            </a:r>
            <a:r>
              <a:rPr lang="en-US" dirty="0" err="1"/>
              <a:t>aprofundada</a:t>
            </a:r>
            <a:r>
              <a:rPr lang="en-US" dirty="0"/>
              <a:t> de </a:t>
            </a:r>
            <a:r>
              <a:rPr lang="en-US" dirty="0" err="1"/>
              <a:t>palavras-chave</a:t>
            </a:r>
            <a:r>
              <a:rPr lang="en-US" dirty="0"/>
              <a:t> e </a:t>
            </a:r>
            <a:r>
              <a:rPr lang="en-US" dirty="0" err="1"/>
              <a:t>ao</a:t>
            </a:r>
            <a:r>
              <a:rPr lang="en-US" dirty="0"/>
              <a:t> </a:t>
            </a:r>
            <a:r>
              <a:rPr lang="en-US" dirty="0" err="1"/>
              <a:t>criar</a:t>
            </a:r>
            <a:r>
              <a:rPr lang="en-US" dirty="0"/>
              <a:t> </a:t>
            </a:r>
            <a:r>
              <a:rPr lang="en-US" dirty="0" err="1"/>
              <a:t>conteúdo</a:t>
            </a:r>
            <a:r>
              <a:rPr lang="en-US" dirty="0"/>
              <a:t> </a:t>
            </a:r>
            <a:r>
              <a:rPr lang="en-US" dirty="0" err="1"/>
              <a:t>direcionado</a:t>
            </a:r>
            <a:r>
              <a:rPr lang="en-US" dirty="0"/>
              <a:t> que é </a:t>
            </a:r>
            <a:r>
              <a:rPr lang="en-US" dirty="0" err="1"/>
              <a:t>otimizado</a:t>
            </a:r>
            <a:r>
              <a:rPr lang="en-US" dirty="0"/>
              <a:t> para </a:t>
            </a:r>
            <a:r>
              <a:rPr lang="en-US" dirty="0" err="1"/>
              <a:t>palavras-chave</a:t>
            </a:r>
            <a:r>
              <a:rPr lang="en-US" dirty="0"/>
              <a:t> </a:t>
            </a:r>
            <a:r>
              <a:rPr lang="en-US" dirty="0" err="1"/>
              <a:t>específicas</a:t>
            </a:r>
            <a:r>
              <a:rPr lang="en-US" dirty="0"/>
              <a:t>, as </a:t>
            </a:r>
            <a:r>
              <a:rPr lang="en-US" dirty="0" err="1"/>
              <a:t>empresas</a:t>
            </a:r>
            <a:r>
              <a:rPr lang="en-US" dirty="0"/>
              <a:t> </a:t>
            </a:r>
            <a:r>
              <a:rPr lang="en-US" dirty="0" err="1"/>
              <a:t>podem</a:t>
            </a:r>
            <a:r>
              <a:rPr lang="en-US" dirty="0"/>
              <a:t> </a:t>
            </a:r>
            <a:r>
              <a:rPr lang="en-US" dirty="0" err="1"/>
              <a:t>melhorar</a:t>
            </a:r>
            <a:r>
              <a:rPr lang="en-US" dirty="0"/>
              <a:t> a </a:t>
            </a:r>
            <a:r>
              <a:rPr lang="en-US" dirty="0" err="1"/>
              <a:t>sua</a:t>
            </a:r>
            <a:r>
              <a:rPr lang="en-US" dirty="0"/>
              <a:t> </a:t>
            </a:r>
            <a:r>
              <a:rPr lang="en-US" dirty="0" err="1"/>
              <a:t>visibilidade</a:t>
            </a:r>
            <a:r>
              <a:rPr lang="en-US" dirty="0"/>
              <a:t> </a:t>
            </a:r>
            <a:r>
              <a:rPr lang="en-US" dirty="0" err="1"/>
              <a:t>nos</a:t>
            </a:r>
            <a:r>
              <a:rPr lang="en-US" dirty="0"/>
              <a:t> </a:t>
            </a:r>
            <a:r>
              <a:rPr lang="en-US" dirty="0" err="1"/>
              <a:t>resultados</a:t>
            </a:r>
            <a:r>
              <a:rPr lang="en-US" dirty="0"/>
              <a:t> de </a:t>
            </a:r>
            <a:r>
              <a:rPr lang="en-US" dirty="0" err="1"/>
              <a:t>pesquisa</a:t>
            </a:r>
            <a:r>
              <a:rPr lang="en-US" dirty="0"/>
              <a:t> e </a:t>
            </a:r>
            <a:r>
              <a:rPr lang="en-US" dirty="0" err="1"/>
              <a:t>atrair</a:t>
            </a:r>
            <a:r>
              <a:rPr lang="en-US" dirty="0"/>
              <a:t> </a:t>
            </a:r>
            <a:r>
              <a:rPr lang="en-US" dirty="0" err="1"/>
              <a:t>potenciais</a:t>
            </a:r>
            <a:r>
              <a:rPr lang="en-US" dirty="0"/>
              <a:t> </a:t>
            </a:r>
            <a:r>
              <a:rPr lang="en-US" dirty="0" err="1"/>
              <a:t>clientes</a:t>
            </a:r>
            <a:r>
              <a:rPr lang="en-US" dirty="0"/>
              <a:t> para o </a:t>
            </a:r>
            <a:r>
              <a:rPr lang="en-US" dirty="0" err="1"/>
              <a:t>seu</a:t>
            </a:r>
            <a:r>
              <a:rPr lang="en-US" dirty="0"/>
              <a:t> Web site. </a:t>
            </a:r>
            <a:r>
              <a:rPr lang="en-US" dirty="0" err="1"/>
              <a:t>Além</a:t>
            </a:r>
            <a:r>
              <a:rPr lang="en-US" dirty="0"/>
              <a:t> </a:t>
            </a:r>
            <a:r>
              <a:rPr lang="en-US" dirty="0" err="1"/>
              <a:t>disso</a:t>
            </a:r>
            <a:r>
              <a:rPr lang="en-US" dirty="0"/>
              <a:t>, </a:t>
            </a:r>
            <a:r>
              <a:rPr lang="en-US" dirty="0" err="1"/>
              <a:t>ao</a:t>
            </a:r>
            <a:r>
              <a:rPr lang="en-US" dirty="0"/>
              <a:t> </a:t>
            </a:r>
            <a:r>
              <a:rPr lang="en-US" dirty="0" err="1"/>
              <a:t>utilizar</a:t>
            </a:r>
            <a:r>
              <a:rPr lang="en-US" dirty="0"/>
              <a:t> </a:t>
            </a:r>
            <a:r>
              <a:rPr lang="en-US" dirty="0" err="1"/>
              <a:t>páginas</a:t>
            </a:r>
            <a:r>
              <a:rPr lang="en-US" dirty="0"/>
              <a:t> de </a:t>
            </a:r>
            <a:r>
              <a:rPr lang="en-US" dirty="0" err="1"/>
              <a:t>destino</a:t>
            </a:r>
            <a:r>
              <a:rPr lang="en-US" dirty="0"/>
              <a:t> </a:t>
            </a:r>
            <a:r>
              <a:rPr lang="en-US" dirty="0" err="1"/>
              <a:t>específicas</a:t>
            </a:r>
            <a:r>
              <a:rPr lang="en-US" dirty="0"/>
              <a:t> e </a:t>
            </a:r>
            <a:r>
              <a:rPr lang="en-US" dirty="0" err="1"/>
              <a:t>táticas</a:t>
            </a:r>
            <a:r>
              <a:rPr lang="en-US" dirty="0"/>
              <a:t> de marketing </a:t>
            </a:r>
            <a:r>
              <a:rPr lang="en-US" dirty="0" err="1"/>
              <a:t>direto</a:t>
            </a:r>
            <a:r>
              <a:rPr lang="en-US" dirty="0"/>
              <a:t>, as </a:t>
            </a:r>
            <a:r>
              <a:rPr lang="en-US" dirty="0" err="1"/>
              <a:t>empresas</a:t>
            </a:r>
            <a:r>
              <a:rPr lang="en-US" dirty="0"/>
              <a:t> </a:t>
            </a:r>
            <a:r>
              <a:rPr lang="en-US" dirty="0" err="1"/>
              <a:t>podem</a:t>
            </a:r>
            <a:r>
              <a:rPr lang="en-US" dirty="0"/>
              <a:t> </a:t>
            </a:r>
            <a:r>
              <a:rPr lang="en-US" dirty="0" err="1"/>
              <a:t>aumentar</a:t>
            </a:r>
            <a:r>
              <a:rPr lang="en-US" dirty="0"/>
              <a:t> as </a:t>
            </a:r>
            <a:r>
              <a:rPr lang="en-US" dirty="0" err="1"/>
              <a:t>hipóteses</a:t>
            </a:r>
            <a:r>
              <a:rPr lang="en-US" dirty="0"/>
              <a:t> de converter </a:t>
            </a:r>
            <a:r>
              <a:rPr lang="en-US" dirty="0" err="1"/>
              <a:t>visitantes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 </a:t>
            </a:r>
            <a:r>
              <a:rPr lang="en-US" dirty="0" err="1"/>
              <a:t>clientes</a:t>
            </a:r>
            <a:r>
              <a:rPr lang="en-US" dirty="0"/>
              <a:t> </a:t>
            </a:r>
            <a:r>
              <a:rPr lang="en-US" dirty="0" err="1"/>
              <a:t>pagantes</a:t>
            </a:r>
            <a:r>
              <a:rPr lang="en-US" dirty="0"/>
              <a:t> e </a:t>
            </a:r>
            <a:r>
              <a:rPr lang="en-US" dirty="0" err="1"/>
              <a:t>gerar</a:t>
            </a:r>
            <a:r>
              <a:rPr lang="en-US" dirty="0"/>
              <a:t> </a:t>
            </a:r>
            <a:r>
              <a:rPr lang="en-US" dirty="0" err="1"/>
              <a:t>receitas</a:t>
            </a:r>
            <a:r>
              <a:rPr lang="en-US" dirty="0"/>
              <a:t> </a:t>
            </a:r>
            <a:r>
              <a:rPr lang="en-US" dirty="0" err="1"/>
              <a:t>através</a:t>
            </a:r>
            <a:r>
              <a:rPr lang="en-US" dirty="0"/>
              <a:t> de </a:t>
            </a:r>
            <a:r>
              <a:rPr lang="en-US" dirty="0" err="1"/>
              <a:t>canais</a:t>
            </a:r>
            <a:r>
              <a:rPr lang="en-US" dirty="0"/>
              <a:t> online.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Em </a:t>
            </a:r>
            <a:r>
              <a:rPr lang="en-US" dirty="0" err="1"/>
              <a:t>conclusão</a:t>
            </a:r>
            <a:r>
              <a:rPr lang="en-US" dirty="0"/>
              <a:t>, a </a:t>
            </a:r>
            <a:r>
              <a:rPr lang="en-US" dirty="0" err="1"/>
              <a:t>aquisição</a:t>
            </a:r>
            <a:r>
              <a:rPr lang="en-US" dirty="0"/>
              <a:t> de leads e o marketing </a:t>
            </a:r>
            <a:r>
              <a:rPr lang="en-US" dirty="0" err="1"/>
              <a:t>direto</a:t>
            </a:r>
            <a:r>
              <a:rPr lang="en-US" dirty="0"/>
              <a:t> </a:t>
            </a:r>
            <a:r>
              <a:rPr lang="en-US" dirty="0" err="1"/>
              <a:t>são</a:t>
            </a:r>
            <a:r>
              <a:rPr lang="en-US" dirty="0"/>
              <a:t> </a:t>
            </a:r>
            <a:r>
              <a:rPr lang="en-US" dirty="0" err="1"/>
              <a:t>dois</a:t>
            </a:r>
            <a:r>
              <a:rPr lang="en-US" dirty="0"/>
              <a:t> </a:t>
            </a:r>
            <a:r>
              <a:rPr lang="en-US" dirty="0" err="1"/>
              <a:t>objetivos</a:t>
            </a:r>
            <a:r>
              <a:rPr lang="en-US" dirty="0"/>
              <a:t> </a:t>
            </a:r>
            <a:r>
              <a:rPr lang="en-US" dirty="0" err="1"/>
              <a:t>importantes</a:t>
            </a:r>
            <a:r>
              <a:rPr lang="en-US" dirty="0"/>
              <a:t> para as </a:t>
            </a:r>
            <a:r>
              <a:rPr lang="en-US" dirty="0" err="1"/>
              <a:t>empresas</a:t>
            </a:r>
            <a:r>
              <a:rPr lang="en-US" dirty="0"/>
              <a:t> que </a:t>
            </a:r>
            <a:r>
              <a:rPr lang="en-US" dirty="0" err="1"/>
              <a:t>procuram</a:t>
            </a:r>
            <a:r>
              <a:rPr lang="en-US" dirty="0"/>
              <a:t> </a:t>
            </a:r>
            <a:r>
              <a:rPr lang="en-US" dirty="0" err="1"/>
              <a:t>aumentar</a:t>
            </a:r>
            <a:r>
              <a:rPr lang="en-US" dirty="0"/>
              <a:t> a </a:t>
            </a:r>
            <a:r>
              <a:rPr lang="en-US" dirty="0" err="1"/>
              <a:t>sua</a:t>
            </a:r>
            <a:r>
              <a:rPr lang="en-US" dirty="0"/>
              <a:t> base de </a:t>
            </a:r>
            <a:r>
              <a:rPr lang="en-US" dirty="0" err="1"/>
              <a:t>clientes</a:t>
            </a:r>
            <a:r>
              <a:rPr lang="en-US" dirty="0"/>
              <a:t> e </a:t>
            </a:r>
            <a:r>
              <a:rPr lang="en-US" dirty="0" err="1"/>
              <a:t>gerar</a:t>
            </a:r>
            <a:r>
              <a:rPr lang="en-US" dirty="0"/>
              <a:t> </a:t>
            </a:r>
            <a:r>
              <a:rPr lang="en-US" dirty="0" err="1"/>
              <a:t>receitas</a:t>
            </a:r>
            <a:r>
              <a:rPr lang="en-US" dirty="0"/>
              <a:t> </a:t>
            </a:r>
            <a:r>
              <a:rPr lang="en-US" dirty="0" err="1"/>
              <a:t>através</a:t>
            </a:r>
            <a:r>
              <a:rPr lang="en-US" dirty="0"/>
              <a:t> de </a:t>
            </a:r>
            <a:r>
              <a:rPr lang="en-US" dirty="0" err="1"/>
              <a:t>canais</a:t>
            </a:r>
            <a:r>
              <a:rPr lang="en-US" dirty="0"/>
              <a:t> online. Ao </a:t>
            </a:r>
            <a:r>
              <a:rPr lang="en-US" dirty="0" err="1"/>
              <a:t>concentrarem</a:t>
            </a:r>
            <a:r>
              <a:rPr lang="en-US" dirty="0"/>
              <a:t>-se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aquisição</a:t>
            </a:r>
            <a:r>
              <a:rPr lang="en-US" dirty="0"/>
              <a:t> de leads e no marketing </a:t>
            </a:r>
            <a:r>
              <a:rPr lang="en-US" dirty="0" err="1"/>
              <a:t>direto</a:t>
            </a:r>
            <a:r>
              <a:rPr lang="en-US" dirty="0"/>
              <a:t> </a:t>
            </a:r>
            <a:r>
              <a:rPr lang="en-US" dirty="0" err="1"/>
              <a:t>através</a:t>
            </a:r>
            <a:r>
              <a:rPr lang="en-US" dirty="0"/>
              <a:t> de SEO, as </a:t>
            </a:r>
            <a:r>
              <a:rPr lang="en-US" dirty="0" err="1"/>
              <a:t>empresas</a:t>
            </a:r>
            <a:r>
              <a:rPr lang="en-US" dirty="0"/>
              <a:t> </a:t>
            </a:r>
            <a:r>
              <a:rPr lang="en-US" dirty="0" err="1"/>
              <a:t>podem</a:t>
            </a:r>
            <a:r>
              <a:rPr lang="en-US" dirty="0"/>
              <a:t> </a:t>
            </a:r>
            <a:r>
              <a:rPr lang="en-US" dirty="0" err="1"/>
              <a:t>melhorar</a:t>
            </a:r>
            <a:r>
              <a:rPr lang="en-US" dirty="0"/>
              <a:t> a </a:t>
            </a:r>
            <a:r>
              <a:rPr lang="en-US" dirty="0" err="1"/>
              <a:t>sua</a:t>
            </a:r>
            <a:r>
              <a:rPr lang="en-US" dirty="0"/>
              <a:t> </a:t>
            </a:r>
            <a:r>
              <a:rPr lang="en-US" dirty="0" err="1"/>
              <a:t>visibilidade</a:t>
            </a:r>
            <a:r>
              <a:rPr lang="en-US" dirty="0"/>
              <a:t> </a:t>
            </a:r>
            <a:r>
              <a:rPr lang="en-US" dirty="0" err="1"/>
              <a:t>nos</a:t>
            </a:r>
            <a:r>
              <a:rPr lang="en-US" dirty="0"/>
              <a:t> </a:t>
            </a:r>
            <a:r>
              <a:rPr lang="en-US" dirty="0" err="1"/>
              <a:t>resultados</a:t>
            </a:r>
            <a:r>
              <a:rPr lang="en-US" dirty="0"/>
              <a:t> de </a:t>
            </a:r>
            <a:r>
              <a:rPr lang="en-US" dirty="0" err="1"/>
              <a:t>pesquisa</a:t>
            </a:r>
            <a:r>
              <a:rPr lang="en-US" dirty="0"/>
              <a:t>, </a:t>
            </a:r>
            <a:r>
              <a:rPr lang="en-US" dirty="0" err="1"/>
              <a:t>alcançar</a:t>
            </a:r>
            <a:r>
              <a:rPr lang="en-US" dirty="0"/>
              <a:t> um </a:t>
            </a:r>
            <a:r>
              <a:rPr lang="en-US" dirty="0" err="1"/>
              <a:t>público</a:t>
            </a:r>
            <a:r>
              <a:rPr lang="en-US" dirty="0"/>
              <a:t> </a:t>
            </a:r>
            <a:r>
              <a:rPr lang="en-US" dirty="0" err="1"/>
              <a:t>altamente</a:t>
            </a:r>
            <a:r>
              <a:rPr lang="en-US" dirty="0"/>
              <a:t> </a:t>
            </a:r>
            <a:r>
              <a:rPr lang="en-US" dirty="0" err="1"/>
              <a:t>direcionado</a:t>
            </a:r>
            <a:r>
              <a:rPr lang="en-US" dirty="0"/>
              <a:t> e </a:t>
            </a:r>
            <a:r>
              <a:rPr lang="en-US" dirty="0" err="1"/>
              <a:t>aumentar</a:t>
            </a:r>
            <a:r>
              <a:rPr lang="en-US" dirty="0"/>
              <a:t> as </a:t>
            </a:r>
            <a:r>
              <a:rPr lang="en-US" dirty="0" err="1"/>
              <a:t>conversões</a:t>
            </a:r>
            <a:r>
              <a:rPr lang="en-US" dirty="0"/>
              <a:t>, </a:t>
            </a:r>
            <a:r>
              <a:rPr lang="en-US" dirty="0" err="1"/>
              <a:t>ajudando</a:t>
            </a:r>
            <a:r>
              <a:rPr lang="en-US" dirty="0"/>
              <a:t> a </a:t>
            </a:r>
            <a:r>
              <a:rPr lang="en-US" dirty="0" err="1"/>
              <a:t>impulsionar</a:t>
            </a:r>
            <a:r>
              <a:rPr lang="en-US" dirty="0"/>
              <a:t> o </a:t>
            </a:r>
            <a:r>
              <a:rPr lang="en-US" dirty="0" err="1"/>
              <a:t>tráfego</a:t>
            </a:r>
            <a:r>
              <a:rPr lang="en-US" dirty="0"/>
              <a:t>, a </a:t>
            </a:r>
            <a:r>
              <a:rPr lang="en-US" dirty="0" err="1"/>
              <a:t>gerar</a:t>
            </a:r>
            <a:r>
              <a:rPr lang="en-US" dirty="0"/>
              <a:t> leads e, </a:t>
            </a:r>
            <a:r>
              <a:rPr lang="en-US" dirty="0" err="1"/>
              <a:t>por</a:t>
            </a:r>
            <a:r>
              <a:rPr lang="en-US" dirty="0"/>
              <a:t> </a:t>
            </a:r>
            <a:r>
              <a:rPr lang="en-US" dirty="0" err="1"/>
              <a:t>fim</a:t>
            </a:r>
            <a:r>
              <a:rPr lang="en-US" dirty="0"/>
              <a:t>, a </a:t>
            </a:r>
            <a:r>
              <a:rPr lang="en-US" dirty="0" err="1"/>
              <a:t>aumentar</a:t>
            </a:r>
            <a:r>
              <a:rPr lang="en-US" dirty="0"/>
              <a:t> a </a:t>
            </a:r>
            <a:r>
              <a:rPr lang="en-US" dirty="0" err="1"/>
              <a:t>receita</a:t>
            </a:r>
            <a:r>
              <a:rPr lang="en-US" dirty="0"/>
              <a:t>. Ao </a:t>
            </a:r>
            <a:r>
              <a:rPr lang="en-US" dirty="0" err="1"/>
              <a:t>trabalhar</a:t>
            </a:r>
            <a:r>
              <a:rPr lang="en-US" dirty="0"/>
              <a:t> com um </a:t>
            </a:r>
            <a:r>
              <a:rPr lang="en-US" dirty="0" err="1"/>
              <a:t>profissional</a:t>
            </a:r>
            <a:r>
              <a:rPr lang="en-US" dirty="0"/>
              <a:t> de SEO </a:t>
            </a:r>
            <a:r>
              <a:rPr lang="en-US" dirty="0" err="1"/>
              <a:t>experiente</a:t>
            </a:r>
            <a:r>
              <a:rPr lang="en-US" dirty="0"/>
              <a:t>, as </a:t>
            </a:r>
            <a:r>
              <a:rPr lang="en-US" dirty="0" err="1"/>
              <a:t>empresas</a:t>
            </a:r>
            <a:r>
              <a:rPr lang="en-US" dirty="0"/>
              <a:t> </a:t>
            </a:r>
            <a:r>
              <a:rPr lang="en-US" dirty="0" err="1"/>
              <a:t>podem</a:t>
            </a:r>
            <a:r>
              <a:rPr lang="en-US" dirty="0"/>
              <a:t> </a:t>
            </a:r>
            <a:r>
              <a:rPr lang="en-US" dirty="0" err="1"/>
              <a:t>garantir</a:t>
            </a:r>
            <a:r>
              <a:rPr lang="en-US" dirty="0"/>
              <a:t> que a </a:t>
            </a:r>
            <a:r>
              <a:rPr lang="en-US" dirty="0" err="1"/>
              <a:t>sua</a:t>
            </a:r>
            <a:r>
              <a:rPr lang="en-US" dirty="0"/>
              <a:t> </a:t>
            </a:r>
            <a:r>
              <a:rPr lang="en-US" dirty="0" err="1"/>
              <a:t>presença</a:t>
            </a:r>
            <a:r>
              <a:rPr lang="en-US" dirty="0"/>
              <a:t> online </a:t>
            </a:r>
            <a:r>
              <a:rPr lang="en-US" dirty="0" err="1"/>
              <a:t>está</a:t>
            </a:r>
            <a:r>
              <a:rPr lang="en-US" dirty="0"/>
              <a:t> </a:t>
            </a:r>
            <a:r>
              <a:rPr lang="en-US" dirty="0" err="1"/>
              <a:t>otimizada</a:t>
            </a:r>
            <a:r>
              <a:rPr lang="en-US" dirty="0"/>
              <a:t> para o </a:t>
            </a:r>
            <a:r>
              <a:rPr lang="en-US" dirty="0" err="1"/>
              <a:t>sucesso</a:t>
            </a:r>
            <a:r>
              <a:rPr lang="en-US" dirty="0"/>
              <a:t> e que </a:t>
            </a:r>
            <a:r>
              <a:rPr lang="en-US" dirty="0" err="1"/>
              <a:t>são</a:t>
            </a:r>
            <a:r>
              <a:rPr lang="en-US" dirty="0"/>
              <a:t> </a:t>
            </a:r>
            <a:r>
              <a:rPr lang="en-US" dirty="0" err="1"/>
              <a:t>capazes</a:t>
            </a:r>
            <a:r>
              <a:rPr lang="en-US" dirty="0"/>
              <a:t> de </a:t>
            </a:r>
            <a:r>
              <a:rPr lang="en-US" dirty="0" err="1"/>
              <a:t>alcançar</a:t>
            </a:r>
            <a:r>
              <a:rPr lang="en-US" dirty="0"/>
              <a:t> o </a:t>
            </a:r>
            <a:r>
              <a:rPr lang="en-US" dirty="0" err="1"/>
              <a:t>seu</a:t>
            </a:r>
            <a:r>
              <a:rPr lang="en-US" dirty="0"/>
              <a:t> </a:t>
            </a:r>
            <a:r>
              <a:rPr lang="en-US" dirty="0" err="1"/>
              <a:t>público-alvo</a:t>
            </a:r>
            <a:r>
              <a:rPr lang="en-US" dirty="0"/>
              <a:t> e </a:t>
            </a:r>
            <a:r>
              <a:rPr lang="en-US" dirty="0" err="1"/>
              <a:t>atingir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seus</a:t>
            </a:r>
            <a:r>
              <a:rPr lang="en-US" dirty="0"/>
              <a:t> </a:t>
            </a:r>
            <a:r>
              <a:rPr lang="en-US" dirty="0" err="1"/>
              <a:t>objetivos</a:t>
            </a:r>
            <a:r>
              <a:rPr lang="en-US" dirty="0"/>
              <a:t> de </a:t>
            </a:r>
            <a:r>
              <a:rPr lang="en-US" dirty="0" err="1"/>
              <a:t>aquisição</a:t>
            </a:r>
            <a:r>
              <a:rPr lang="en-US" dirty="0"/>
              <a:t> de leads e marketing </a:t>
            </a:r>
            <a:r>
              <a:rPr lang="en-US" dirty="0" err="1"/>
              <a:t>direto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A </a:t>
            </a:r>
            <a:r>
              <a:rPr lang="en-US" dirty="0" err="1"/>
              <a:t>gestão</a:t>
            </a:r>
            <a:r>
              <a:rPr lang="en-US" dirty="0"/>
              <a:t> da </a:t>
            </a:r>
            <a:r>
              <a:rPr lang="en-US" dirty="0" err="1"/>
              <a:t>reputação</a:t>
            </a:r>
            <a:r>
              <a:rPr lang="en-US" dirty="0"/>
              <a:t> é um </a:t>
            </a:r>
            <a:r>
              <a:rPr lang="en-US" dirty="0" err="1"/>
              <a:t>objetivo</a:t>
            </a:r>
            <a:r>
              <a:rPr lang="en-US" dirty="0"/>
              <a:t> fundamental para as </a:t>
            </a:r>
            <a:r>
              <a:rPr lang="en-US" dirty="0" err="1"/>
              <a:t>empresas</a:t>
            </a:r>
            <a:r>
              <a:rPr lang="en-US" dirty="0"/>
              <a:t> que </a:t>
            </a:r>
            <a:r>
              <a:rPr lang="en-US" dirty="0" err="1"/>
              <a:t>procuram</a:t>
            </a:r>
            <a:r>
              <a:rPr lang="en-US" dirty="0"/>
              <a:t> </a:t>
            </a:r>
            <a:r>
              <a:rPr lang="en-US" dirty="0" err="1"/>
              <a:t>estabelecer</a:t>
            </a:r>
            <a:r>
              <a:rPr lang="en-US" dirty="0"/>
              <a:t> e </a:t>
            </a:r>
            <a:r>
              <a:rPr lang="en-US" dirty="0" err="1"/>
              <a:t>manter</a:t>
            </a:r>
            <a:r>
              <a:rPr lang="en-US" dirty="0"/>
              <a:t>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presença</a:t>
            </a:r>
            <a:r>
              <a:rPr lang="en-US" dirty="0"/>
              <a:t> online </a:t>
            </a:r>
            <a:r>
              <a:rPr lang="en-US" dirty="0" err="1"/>
              <a:t>positiva</a:t>
            </a:r>
            <a:r>
              <a:rPr lang="en-US" dirty="0"/>
              <a:t>. Na era digital </a:t>
            </a:r>
            <a:r>
              <a:rPr lang="en-US" dirty="0" err="1"/>
              <a:t>atual</a:t>
            </a:r>
            <a:r>
              <a:rPr lang="en-US" dirty="0"/>
              <a:t>, a </a:t>
            </a:r>
            <a:r>
              <a:rPr lang="en-US" dirty="0" err="1"/>
              <a:t>reputação</a:t>
            </a:r>
            <a:r>
              <a:rPr lang="en-US" dirty="0"/>
              <a:t> online é </a:t>
            </a:r>
            <a:r>
              <a:rPr lang="en-US" dirty="0" err="1"/>
              <a:t>tão</a:t>
            </a:r>
            <a:r>
              <a:rPr lang="en-US" dirty="0"/>
              <a:t> </a:t>
            </a:r>
            <a:r>
              <a:rPr lang="en-US" dirty="0" err="1"/>
              <a:t>importante</a:t>
            </a:r>
            <a:r>
              <a:rPr lang="en-US" dirty="0"/>
              <a:t> </a:t>
            </a:r>
            <a:r>
              <a:rPr lang="en-US" dirty="0" err="1"/>
              <a:t>como</a:t>
            </a:r>
            <a:r>
              <a:rPr lang="en-US" dirty="0"/>
              <a:t> a </a:t>
            </a:r>
            <a:r>
              <a:rPr lang="en-US" dirty="0" err="1"/>
              <a:t>reputação</a:t>
            </a:r>
            <a:r>
              <a:rPr lang="en-US" dirty="0"/>
              <a:t> offline, e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imagem</a:t>
            </a:r>
            <a:r>
              <a:rPr lang="en-US" dirty="0"/>
              <a:t> online </a:t>
            </a:r>
            <a:r>
              <a:rPr lang="en-US" dirty="0" err="1"/>
              <a:t>negativa</a:t>
            </a:r>
            <a:r>
              <a:rPr lang="en-US" dirty="0"/>
              <a:t> </a:t>
            </a:r>
            <a:r>
              <a:rPr lang="en-US" dirty="0" err="1"/>
              <a:t>pode</a:t>
            </a:r>
            <a:r>
              <a:rPr lang="en-US" dirty="0"/>
              <a:t> </a:t>
            </a:r>
            <a:r>
              <a:rPr lang="en-US" dirty="0" err="1"/>
              <a:t>ter</a:t>
            </a:r>
            <a:r>
              <a:rPr lang="en-US" dirty="0"/>
              <a:t> </a:t>
            </a:r>
            <a:r>
              <a:rPr lang="en-US" dirty="0" err="1"/>
              <a:t>impactos</a:t>
            </a:r>
            <a:r>
              <a:rPr lang="en-US" dirty="0"/>
              <a:t> </a:t>
            </a:r>
            <a:r>
              <a:rPr lang="en-US" dirty="0" err="1"/>
              <a:t>negativos</a:t>
            </a:r>
            <a:r>
              <a:rPr lang="en-US" dirty="0"/>
              <a:t> </a:t>
            </a:r>
            <a:r>
              <a:rPr lang="en-US" dirty="0" err="1"/>
              <a:t>significativos</a:t>
            </a:r>
            <a:r>
              <a:rPr lang="en-US" dirty="0"/>
              <a:t> </a:t>
            </a:r>
            <a:r>
              <a:rPr lang="en-US" dirty="0" err="1"/>
              <a:t>numa</a:t>
            </a:r>
            <a:r>
              <a:rPr lang="en-US" dirty="0"/>
              <a:t> </a:t>
            </a:r>
            <a:r>
              <a:rPr lang="en-US" dirty="0" err="1"/>
              <a:t>empresa</a:t>
            </a:r>
            <a:r>
              <a:rPr lang="en-US" dirty="0"/>
              <a:t>. A </a:t>
            </a:r>
            <a:r>
              <a:rPr lang="en-US" dirty="0" err="1"/>
              <a:t>otimização</a:t>
            </a:r>
            <a:r>
              <a:rPr lang="en-US" dirty="0"/>
              <a:t> para </a:t>
            </a:r>
            <a:r>
              <a:rPr lang="en-US" dirty="0" err="1"/>
              <a:t>motores</a:t>
            </a:r>
            <a:r>
              <a:rPr lang="en-US" dirty="0"/>
              <a:t> de </a:t>
            </a:r>
            <a:r>
              <a:rPr lang="en-US" dirty="0" err="1"/>
              <a:t>procura</a:t>
            </a:r>
            <a:r>
              <a:rPr lang="en-US" dirty="0"/>
              <a:t> (SEO) </a:t>
            </a:r>
            <a:r>
              <a:rPr lang="en-US" dirty="0" err="1"/>
              <a:t>pode</a:t>
            </a:r>
            <a:r>
              <a:rPr lang="en-US" dirty="0"/>
              <a:t> </a:t>
            </a:r>
            <a:r>
              <a:rPr lang="en-US" dirty="0" err="1"/>
              <a:t>ajudar</a:t>
            </a:r>
            <a:r>
              <a:rPr lang="en-US" dirty="0"/>
              <a:t> as </a:t>
            </a:r>
            <a:r>
              <a:rPr lang="en-US" dirty="0" err="1"/>
              <a:t>empresas</a:t>
            </a:r>
            <a:r>
              <a:rPr lang="en-US" dirty="0"/>
              <a:t> a </a:t>
            </a:r>
            <a:r>
              <a:rPr lang="en-US" dirty="0" err="1"/>
              <a:t>atingir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objetivos</a:t>
            </a:r>
            <a:r>
              <a:rPr lang="en-US" dirty="0"/>
              <a:t> de </a:t>
            </a:r>
            <a:r>
              <a:rPr lang="en-US" dirty="0" err="1"/>
              <a:t>gestão</a:t>
            </a:r>
            <a:r>
              <a:rPr lang="en-US" dirty="0"/>
              <a:t> da </a:t>
            </a:r>
            <a:r>
              <a:rPr lang="en-US" dirty="0" err="1"/>
              <a:t>reputação</a:t>
            </a:r>
            <a:r>
              <a:rPr lang="en-US" dirty="0"/>
              <a:t>, </a:t>
            </a:r>
            <a:r>
              <a:rPr lang="en-US" dirty="0" err="1"/>
              <a:t>melhorando</a:t>
            </a:r>
            <a:r>
              <a:rPr lang="en-US" dirty="0"/>
              <a:t> a </a:t>
            </a:r>
            <a:r>
              <a:rPr lang="en-US" dirty="0" err="1"/>
              <a:t>visibilidade</a:t>
            </a:r>
            <a:r>
              <a:rPr lang="en-US" dirty="0"/>
              <a:t> do </a:t>
            </a:r>
            <a:r>
              <a:rPr lang="en-US" dirty="0" err="1"/>
              <a:t>conteúdo</a:t>
            </a:r>
            <a:r>
              <a:rPr lang="en-US" dirty="0"/>
              <a:t> </a:t>
            </a:r>
            <a:r>
              <a:rPr lang="en-US" dirty="0" err="1"/>
              <a:t>positivo</a:t>
            </a:r>
            <a:r>
              <a:rPr lang="en-US" dirty="0"/>
              <a:t> </a:t>
            </a:r>
            <a:r>
              <a:rPr lang="en-US" dirty="0" err="1"/>
              <a:t>sobre</a:t>
            </a:r>
            <a:r>
              <a:rPr lang="en-US" dirty="0"/>
              <a:t> a </a:t>
            </a:r>
            <a:r>
              <a:rPr lang="en-US" dirty="0" err="1"/>
              <a:t>marca</a:t>
            </a:r>
            <a:r>
              <a:rPr lang="en-US" dirty="0"/>
              <a:t> </a:t>
            </a:r>
            <a:r>
              <a:rPr lang="en-US" dirty="0" err="1"/>
              <a:t>nos</a:t>
            </a:r>
            <a:r>
              <a:rPr lang="en-US" dirty="0"/>
              <a:t> </a:t>
            </a:r>
            <a:r>
              <a:rPr lang="en-US" dirty="0" err="1"/>
              <a:t>resultados</a:t>
            </a:r>
            <a:r>
              <a:rPr lang="en-US" dirty="0"/>
              <a:t> de </a:t>
            </a:r>
            <a:r>
              <a:rPr lang="en-US" dirty="0" err="1"/>
              <a:t>pesquisa</a:t>
            </a:r>
            <a:r>
              <a:rPr lang="en-US" dirty="0"/>
              <a:t> e </a:t>
            </a:r>
            <a:r>
              <a:rPr lang="en-US" dirty="0" err="1"/>
              <a:t>suprimindo</a:t>
            </a:r>
            <a:r>
              <a:rPr lang="en-US" dirty="0"/>
              <a:t> o </a:t>
            </a:r>
            <a:r>
              <a:rPr lang="en-US" dirty="0" err="1"/>
              <a:t>conteúdo</a:t>
            </a:r>
            <a:r>
              <a:rPr lang="en-US" dirty="0"/>
              <a:t> </a:t>
            </a:r>
            <a:r>
              <a:rPr lang="en-US" dirty="0" err="1"/>
              <a:t>negativo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O </a:t>
            </a:r>
            <a:r>
              <a:rPr lang="en-US" dirty="0" err="1"/>
              <a:t>objetivo</a:t>
            </a:r>
            <a:r>
              <a:rPr lang="en-US" dirty="0"/>
              <a:t> da </a:t>
            </a:r>
            <a:r>
              <a:rPr lang="en-US" dirty="0" err="1"/>
              <a:t>gestão</a:t>
            </a:r>
            <a:r>
              <a:rPr lang="en-US" dirty="0"/>
              <a:t> da </a:t>
            </a:r>
            <a:r>
              <a:rPr lang="en-US" dirty="0" err="1"/>
              <a:t>reputação</a:t>
            </a:r>
            <a:r>
              <a:rPr lang="en-US" dirty="0"/>
              <a:t> </a:t>
            </a:r>
            <a:r>
              <a:rPr lang="en-US" dirty="0" err="1"/>
              <a:t>através</a:t>
            </a:r>
            <a:r>
              <a:rPr lang="en-US" dirty="0"/>
              <a:t> da SEO é </a:t>
            </a:r>
            <a:r>
              <a:rPr lang="en-US" dirty="0" err="1"/>
              <a:t>garantir</a:t>
            </a:r>
            <a:r>
              <a:rPr lang="en-US" dirty="0"/>
              <a:t> que, </a:t>
            </a:r>
            <a:r>
              <a:rPr lang="en-US" dirty="0" err="1"/>
              <a:t>quando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potenciais</a:t>
            </a:r>
            <a:r>
              <a:rPr lang="en-US" dirty="0"/>
              <a:t> </a:t>
            </a:r>
            <a:r>
              <a:rPr lang="en-US" dirty="0" err="1"/>
              <a:t>clientes</a:t>
            </a:r>
            <a:r>
              <a:rPr lang="en-US" dirty="0"/>
              <a:t> </a:t>
            </a:r>
            <a:r>
              <a:rPr lang="en-US" dirty="0" err="1"/>
              <a:t>pesquisam</a:t>
            </a:r>
            <a:r>
              <a:rPr lang="en-US" dirty="0"/>
              <a:t> </a:t>
            </a:r>
            <a:r>
              <a:rPr lang="en-US" dirty="0" err="1"/>
              <a:t>informações</a:t>
            </a:r>
            <a:r>
              <a:rPr lang="en-US" dirty="0"/>
              <a:t> </a:t>
            </a:r>
            <a:r>
              <a:rPr lang="en-US" dirty="0" err="1"/>
              <a:t>sobre</a:t>
            </a:r>
            <a:r>
              <a:rPr lang="en-US" dirty="0"/>
              <a:t> a </a:t>
            </a:r>
            <a:r>
              <a:rPr lang="en-US" dirty="0" err="1"/>
              <a:t>marca</a:t>
            </a:r>
            <a:r>
              <a:rPr lang="en-US" dirty="0"/>
              <a:t> </a:t>
            </a:r>
            <a:r>
              <a:rPr lang="en-US" dirty="0" err="1"/>
              <a:t>ou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seus</a:t>
            </a:r>
            <a:r>
              <a:rPr lang="en-US" dirty="0"/>
              <a:t> </a:t>
            </a:r>
            <a:r>
              <a:rPr lang="en-US" dirty="0" err="1"/>
              <a:t>produtos</a:t>
            </a:r>
            <a:r>
              <a:rPr lang="en-US" dirty="0"/>
              <a:t>, </a:t>
            </a:r>
            <a:r>
              <a:rPr lang="en-US" dirty="0" err="1"/>
              <a:t>lhes</a:t>
            </a:r>
            <a:r>
              <a:rPr lang="en-US" dirty="0"/>
              <a:t> é </a:t>
            </a:r>
            <a:r>
              <a:rPr lang="en-US" dirty="0" err="1"/>
              <a:t>apresentada</a:t>
            </a:r>
            <a:r>
              <a:rPr lang="en-US" dirty="0"/>
              <a:t>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representação</a:t>
            </a:r>
            <a:r>
              <a:rPr lang="en-US" dirty="0"/>
              <a:t> </a:t>
            </a:r>
            <a:r>
              <a:rPr lang="en-US" dirty="0" err="1"/>
              <a:t>positiva</a:t>
            </a:r>
            <a:r>
              <a:rPr lang="en-US" dirty="0"/>
              <a:t> e </a:t>
            </a:r>
            <a:r>
              <a:rPr lang="en-US" dirty="0" err="1"/>
              <a:t>precisa</a:t>
            </a:r>
            <a:r>
              <a:rPr lang="en-US" dirty="0"/>
              <a:t> da </a:t>
            </a:r>
            <a:r>
              <a:rPr lang="en-US" dirty="0" err="1"/>
              <a:t>empresa</a:t>
            </a:r>
            <a:r>
              <a:rPr lang="en-US" dirty="0"/>
              <a:t>. </a:t>
            </a:r>
            <a:r>
              <a:rPr lang="en-US" dirty="0" err="1"/>
              <a:t>Isto</a:t>
            </a:r>
            <a:r>
              <a:rPr lang="en-US" dirty="0"/>
              <a:t> </a:t>
            </a:r>
            <a:r>
              <a:rPr lang="en-US" dirty="0" err="1"/>
              <a:t>envolve</a:t>
            </a:r>
            <a:r>
              <a:rPr lang="en-US" dirty="0"/>
              <a:t> a </a:t>
            </a:r>
            <a:r>
              <a:rPr lang="en-US" dirty="0" err="1"/>
              <a:t>criação</a:t>
            </a:r>
            <a:r>
              <a:rPr lang="en-US" dirty="0"/>
              <a:t> e </a:t>
            </a:r>
            <a:r>
              <a:rPr lang="en-US" dirty="0" err="1"/>
              <a:t>promoção</a:t>
            </a:r>
            <a:r>
              <a:rPr lang="en-US" dirty="0"/>
              <a:t> de </a:t>
            </a:r>
            <a:r>
              <a:rPr lang="en-US" dirty="0" err="1"/>
              <a:t>conteúdo</a:t>
            </a:r>
            <a:r>
              <a:rPr lang="en-US" dirty="0"/>
              <a:t> </a:t>
            </a:r>
            <a:r>
              <a:rPr lang="en-US" dirty="0" err="1"/>
              <a:t>positivo</a:t>
            </a:r>
            <a:r>
              <a:rPr lang="en-US" dirty="0"/>
              <a:t> </a:t>
            </a:r>
            <a:r>
              <a:rPr lang="en-US" dirty="0" err="1"/>
              <a:t>sobre</a:t>
            </a:r>
            <a:r>
              <a:rPr lang="en-US" dirty="0"/>
              <a:t> a </a:t>
            </a:r>
            <a:r>
              <a:rPr lang="en-US" dirty="0" err="1"/>
              <a:t>marca</a:t>
            </a:r>
            <a:r>
              <a:rPr lang="en-US" dirty="0"/>
              <a:t>, </a:t>
            </a:r>
            <a:r>
              <a:rPr lang="en-US" dirty="0" err="1"/>
              <a:t>como</a:t>
            </a:r>
            <a:r>
              <a:rPr lang="en-US" dirty="0"/>
              <a:t> </a:t>
            </a:r>
            <a:r>
              <a:rPr lang="en-US" dirty="0" err="1"/>
              <a:t>críticas</a:t>
            </a:r>
            <a:r>
              <a:rPr lang="en-US" dirty="0"/>
              <a:t> </a:t>
            </a:r>
            <a:r>
              <a:rPr lang="en-US" dirty="0" err="1"/>
              <a:t>positivas</a:t>
            </a:r>
            <a:r>
              <a:rPr lang="en-US" dirty="0"/>
              <a:t>, </a:t>
            </a:r>
            <a:r>
              <a:rPr lang="en-US" dirty="0" err="1"/>
              <a:t>testemunhos</a:t>
            </a:r>
            <a:r>
              <a:rPr lang="en-US" dirty="0"/>
              <a:t> e </a:t>
            </a:r>
            <a:r>
              <a:rPr lang="en-US" dirty="0" err="1"/>
              <a:t>notícias</a:t>
            </a:r>
            <a:r>
              <a:rPr lang="en-US" dirty="0"/>
              <a:t> da </a:t>
            </a:r>
            <a:r>
              <a:rPr lang="en-US" dirty="0" err="1"/>
              <a:t>empresa</a:t>
            </a:r>
            <a:r>
              <a:rPr lang="en-US" dirty="0"/>
              <a:t>, e a </a:t>
            </a:r>
            <a:r>
              <a:rPr lang="en-US" dirty="0" err="1"/>
              <a:t>supressão</a:t>
            </a:r>
            <a:r>
              <a:rPr lang="en-US" dirty="0"/>
              <a:t> de </a:t>
            </a:r>
            <a:r>
              <a:rPr lang="en-US" dirty="0" err="1"/>
              <a:t>conteúdo</a:t>
            </a:r>
            <a:r>
              <a:rPr lang="en-US" dirty="0"/>
              <a:t> </a:t>
            </a:r>
            <a:r>
              <a:rPr lang="en-US" dirty="0" err="1"/>
              <a:t>negativo</a:t>
            </a:r>
            <a:r>
              <a:rPr lang="en-US" dirty="0"/>
              <a:t>, </a:t>
            </a:r>
            <a:r>
              <a:rPr lang="en-US" dirty="0" err="1"/>
              <a:t>como</a:t>
            </a:r>
            <a:r>
              <a:rPr lang="en-US" dirty="0"/>
              <a:t> </a:t>
            </a:r>
            <a:r>
              <a:rPr lang="en-US" dirty="0" err="1"/>
              <a:t>críticas</a:t>
            </a:r>
            <a:r>
              <a:rPr lang="en-US" dirty="0"/>
              <a:t> </a:t>
            </a:r>
            <a:r>
              <a:rPr lang="en-US" dirty="0" err="1"/>
              <a:t>ou</a:t>
            </a:r>
            <a:r>
              <a:rPr lang="en-US" dirty="0"/>
              <a:t> </a:t>
            </a:r>
            <a:r>
              <a:rPr lang="en-US" dirty="0" err="1"/>
              <a:t>reclamações</a:t>
            </a:r>
            <a:r>
              <a:rPr lang="en-US" dirty="0"/>
              <a:t> </a:t>
            </a:r>
            <a:r>
              <a:rPr lang="en-US" dirty="0" err="1"/>
              <a:t>negativas</a:t>
            </a:r>
            <a:r>
              <a:rPr lang="en-US" dirty="0"/>
              <a:t>. Ao </a:t>
            </a:r>
            <a:r>
              <a:rPr lang="en-US" dirty="0" err="1"/>
              <a:t>concentrarem</a:t>
            </a:r>
            <a:r>
              <a:rPr lang="en-US" dirty="0"/>
              <a:t>-se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gestão</a:t>
            </a:r>
            <a:r>
              <a:rPr lang="en-US" dirty="0"/>
              <a:t> da </a:t>
            </a:r>
            <a:r>
              <a:rPr lang="en-US" dirty="0" err="1"/>
              <a:t>reputação</a:t>
            </a:r>
            <a:r>
              <a:rPr lang="en-US" dirty="0"/>
              <a:t>, as </a:t>
            </a:r>
            <a:r>
              <a:rPr lang="en-US" dirty="0" err="1"/>
              <a:t>empresas</a:t>
            </a:r>
            <a:r>
              <a:rPr lang="en-US" dirty="0"/>
              <a:t> </a:t>
            </a:r>
            <a:r>
              <a:rPr lang="en-US" dirty="0" err="1"/>
              <a:t>podem</a:t>
            </a:r>
            <a:r>
              <a:rPr lang="en-US" dirty="0"/>
              <a:t> </a:t>
            </a:r>
            <a:r>
              <a:rPr lang="en-US" dirty="0" err="1"/>
              <a:t>melhorar</a:t>
            </a:r>
            <a:r>
              <a:rPr lang="en-US" dirty="0"/>
              <a:t> a </a:t>
            </a:r>
            <a:r>
              <a:rPr lang="en-US" dirty="0" err="1"/>
              <a:t>visibilidade</a:t>
            </a:r>
            <a:r>
              <a:rPr lang="en-US" dirty="0"/>
              <a:t> do </a:t>
            </a:r>
            <a:r>
              <a:rPr lang="en-US" dirty="0" err="1"/>
              <a:t>conteúdo</a:t>
            </a:r>
            <a:r>
              <a:rPr lang="en-US" dirty="0"/>
              <a:t> </a:t>
            </a:r>
            <a:r>
              <a:rPr lang="en-US" dirty="0" err="1"/>
              <a:t>positivo</a:t>
            </a:r>
            <a:r>
              <a:rPr lang="en-US" dirty="0"/>
              <a:t> </a:t>
            </a:r>
            <a:r>
              <a:rPr lang="en-US" dirty="0" err="1"/>
              <a:t>nos</a:t>
            </a:r>
            <a:r>
              <a:rPr lang="en-US" dirty="0"/>
              <a:t> </a:t>
            </a:r>
            <a:r>
              <a:rPr lang="en-US" dirty="0" err="1"/>
              <a:t>resultados</a:t>
            </a:r>
            <a:r>
              <a:rPr lang="en-US" dirty="0"/>
              <a:t> de </a:t>
            </a:r>
            <a:r>
              <a:rPr lang="en-US" dirty="0" err="1"/>
              <a:t>pesquisa</a:t>
            </a:r>
            <a:r>
              <a:rPr lang="en-US" dirty="0"/>
              <a:t>, </a:t>
            </a:r>
            <a:r>
              <a:rPr lang="en-US" dirty="0" err="1"/>
              <a:t>ajudando</a:t>
            </a:r>
            <a:r>
              <a:rPr lang="en-US" dirty="0"/>
              <a:t> a </a:t>
            </a:r>
            <a:r>
              <a:rPr lang="en-US" dirty="0" err="1"/>
              <a:t>construir</a:t>
            </a:r>
            <a:r>
              <a:rPr lang="en-US" dirty="0"/>
              <a:t>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imagem</a:t>
            </a:r>
            <a:r>
              <a:rPr lang="en-US" dirty="0"/>
              <a:t> </a:t>
            </a:r>
            <a:r>
              <a:rPr lang="en-US" dirty="0" err="1"/>
              <a:t>positiva</a:t>
            </a:r>
            <a:r>
              <a:rPr lang="en-US" dirty="0"/>
              <a:t> da </a:t>
            </a:r>
            <a:r>
              <a:rPr lang="en-US" dirty="0" err="1"/>
              <a:t>marca</a:t>
            </a:r>
            <a:r>
              <a:rPr lang="en-US" dirty="0"/>
              <a:t> e a </a:t>
            </a:r>
            <a:r>
              <a:rPr lang="en-US" dirty="0" err="1"/>
              <a:t>estabelecer</a:t>
            </a:r>
            <a:r>
              <a:rPr lang="en-US" dirty="0"/>
              <a:t> </a:t>
            </a:r>
            <a:r>
              <a:rPr lang="en-US" dirty="0" err="1"/>
              <a:t>uma</a:t>
            </a:r>
            <a:r>
              <a:rPr lang="en-US" dirty="0"/>
              <a:t> forte </a:t>
            </a:r>
            <a:r>
              <a:rPr lang="en-US" dirty="0" err="1"/>
              <a:t>presença</a:t>
            </a:r>
            <a:r>
              <a:rPr lang="en-US" dirty="0"/>
              <a:t> online.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Para </a:t>
            </a:r>
            <a:r>
              <a:rPr lang="en-US" dirty="0" err="1"/>
              <a:t>atingir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objetivos</a:t>
            </a:r>
            <a:r>
              <a:rPr lang="en-US" dirty="0"/>
              <a:t> de </a:t>
            </a:r>
            <a:r>
              <a:rPr lang="en-US" dirty="0" err="1"/>
              <a:t>gestão</a:t>
            </a:r>
            <a:r>
              <a:rPr lang="en-US" dirty="0"/>
              <a:t> da </a:t>
            </a:r>
            <a:r>
              <a:rPr lang="en-US" dirty="0" err="1"/>
              <a:t>reputação</a:t>
            </a:r>
            <a:r>
              <a:rPr lang="en-US" dirty="0"/>
              <a:t> </a:t>
            </a:r>
            <a:r>
              <a:rPr lang="en-US" dirty="0" err="1"/>
              <a:t>através</a:t>
            </a:r>
            <a:r>
              <a:rPr lang="en-US" dirty="0"/>
              <a:t> da SEO, as </a:t>
            </a:r>
            <a:r>
              <a:rPr lang="en-US" dirty="0" err="1"/>
              <a:t>empresas</a:t>
            </a:r>
            <a:r>
              <a:rPr lang="en-US" dirty="0"/>
              <a:t> </a:t>
            </a:r>
            <a:r>
              <a:rPr lang="en-US" dirty="0" err="1"/>
              <a:t>precisam</a:t>
            </a:r>
            <a:r>
              <a:rPr lang="en-US" dirty="0"/>
              <a:t> de </a:t>
            </a:r>
            <a:r>
              <a:rPr lang="en-US" dirty="0" err="1"/>
              <a:t>adotar</a:t>
            </a:r>
            <a:r>
              <a:rPr lang="en-US" dirty="0"/>
              <a:t>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abordagem</a:t>
            </a:r>
            <a:r>
              <a:rPr lang="en-US" dirty="0"/>
              <a:t> </a:t>
            </a:r>
            <a:r>
              <a:rPr lang="en-US" dirty="0" err="1"/>
              <a:t>abrangente</a:t>
            </a:r>
            <a:r>
              <a:rPr lang="en-US" dirty="0"/>
              <a:t> que </a:t>
            </a:r>
            <a:r>
              <a:rPr lang="en-US" dirty="0" err="1"/>
              <a:t>envolva</a:t>
            </a:r>
            <a:r>
              <a:rPr lang="en-US" dirty="0"/>
              <a:t> a </a:t>
            </a:r>
            <a:r>
              <a:rPr lang="en-US" dirty="0" err="1"/>
              <a:t>criação</a:t>
            </a:r>
            <a:r>
              <a:rPr lang="en-US" dirty="0"/>
              <a:t> e </a:t>
            </a:r>
            <a:r>
              <a:rPr lang="en-US" dirty="0" err="1"/>
              <a:t>promoção</a:t>
            </a:r>
            <a:r>
              <a:rPr lang="en-US" dirty="0"/>
              <a:t> de </a:t>
            </a:r>
            <a:r>
              <a:rPr lang="en-US" dirty="0" err="1"/>
              <a:t>conteúdos</a:t>
            </a:r>
            <a:r>
              <a:rPr lang="en-US" dirty="0"/>
              <a:t> </a:t>
            </a:r>
            <a:r>
              <a:rPr lang="en-US" dirty="0" err="1"/>
              <a:t>positivos</a:t>
            </a:r>
            <a:r>
              <a:rPr lang="en-US" dirty="0"/>
              <a:t>, a </a:t>
            </a:r>
            <a:r>
              <a:rPr lang="en-US" dirty="0" err="1"/>
              <a:t>monitorização</a:t>
            </a:r>
            <a:r>
              <a:rPr lang="en-US" dirty="0"/>
              <a:t> de </a:t>
            </a:r>
            <a:r>
              <a:rPr lang="en-US" dirty="0" err="1"/>
              <a:t>menções</a:t>
            </a:r>
            <a:r>
              <a:rPr lang="en-US" dirty="0"/>
              <a:t> online à </a:t>
            </a:r>
            <a:r>
              <a:rPr lang="en-US" dirty="0" err="1"/>
              <a:t>marca</a:t>
            </a:r>
            <a:r>
              <a:rPr lang="en-US" dirty="0"/>
              <a:t> e a </a:t>
            </a:r>
            <a:r>
              <a:rPr lang="en-US" dirty="0" err="1"/>
              <a:t>resposta</a:t>
            </a:r>
            <a:r>
              <a:rPr lang="en-US" dirty="0"/>
              <a:t> a </a:t>
            </a:r>
            <a:r>
              <a:rPr lang="en-US" dirty="0" err="1"/>
              <a:t>comentários</a:t>
            </a:r>
            <a:r>
              <a:rPr lang="en-US" dirty="0"/>
              <a:t> </a:t>
            </a:r>
            <a:r>
              <a:rPr lang="en-US" dirty="0" err="1"/>
              <a:t>negativos</a:t>
            </a:r>
            <a:r>
              <a:rPr lang="en-US" dirty="0"/>
              <a:t> de forma </a:t>
            </a:r>
            <a:r>
              <a:rPr lang="en-US" dirty="0" err="1"/>
              <a:t>atempada</a:t>
            </a:r>
            <a:r>
              <a:rPr lang="en-US" dirty="0"/>
              <a:t> e </a:t>
            </a:r>
            <a:r>
              <a:rPr lang="en-US" dirty="0" err="1"/>
              <a:t>profissional</a:t>
            </a:r>
            <a:r>
              <a:rPr lang="en-US" dirty="0"/>
              <a:t>. </a:t>
            </a:r>
            <a:r>
              <a:rPr lang="en-US" dirty="0" err="1"/>
              <a:t>Isto</a:t>
            </a:r>
            <a:r>
              <a:rPr lang="en-US" dirty="0"/>
              <a:t> </a:t>
            </a:r>
            <a:r>
              <a:rPr lang="en-US" dirty="0" err="1"/>
              <a:t>pode</a:t>
            </a:r>
            <a:r>
              <a:rPr lang="en-US" dirty="0"/>
              <a:t> </a:t>
            </a:r>
            <a:r>
              <a:rPr lang="en-US" dirty="0" err="1"/>
              <a:t>envolver</a:t>
            </a:r>
            <a:r>
              <a:rPr lang="en-US" dirty="0"/>
              <a:t> a </a:t>
            </a:r>
            <a:r>
              <a:rPr lang="en-US" dirty="0" err="1"/>
              <a:t>utilização</a:t>
            </a:r>
            <a:r>
              <a:rPr lang="en-US" dirty="0"/>
              <a:t> de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variedade</a:t>
            </a:r>
            <a:r>
              <a:rPr lang="en-US" dirty="0"/>
              <a:t> de </a:t>
            </a:r>
            <a:r>
              <a:rPr lang="en-US" dirty="0" err="1"/>
              <a:t>táticas</a:t>
            </a:r>
            <a:r>
              <a:rPr lang="en-US" dirty="0"/>
              <a:t> de SEO, tais </a:t>
            </a:r>
            <a:r>
              <a:rPr lang="en-US" dirty="0" err="1"/>
              <a:t>como</a:t>
            </a:r>
            <a:r>
              <a:rPr lang="en-US" dirty="0"/>
              <a:t> </a:t>
            </a:r>
            <a:r>
              <a:rPr lang="en-US" dirty="0" err="1"/>
              <a:t>pesquisa</a:t>
            </a:r>
            <a:r>
              <a:rPr lang="en-US" dirty="0"/>
              <a:t> de </a:t>
            </a:r>
            <a:r>
              <a:rPr lang="en-US" dirty="0" err="1"/>
              <a:t>palavras-chave</a:t>
            </a:r>
            <a:r>
              <a:rPr lang="en-US" dirty="0"/>
              <a:t>, backlinking e marketing </a:t>
            </a:r>
            <a:r>
              <a:rPr lang="en-US" dirty="0" err="1"/>
              <a:t>nas</a:t>
            </a:r>
            <a:r>
              <a:rPr lang="en-US" dirty="0"/>
              <a:t> redes </a:t>
            </a:r>
            <a:r>
              <a:rPr lang="en-US" dirty="0" err="1"/>
              <a:t>sociais</a:t>
            </a:r>
            <a:r>
              <a:rPr lang="en-US" dirty="0"/>
              <a:t>, para </a:t>
            </a:r>
            <a:r>
              <a:rPr lang="en-US" dirty="0" err="1"/>
              <a:t>promover</a:t>
            </a:r>
            <a:r>
              <a:rPr lang="en-US" dirty="0"/>
              <a:t> </a:t>
            </a:r>
            <a:r>
              <a:rPr lang="en-US" dirty="0" err="1"/>
              <a:t>conteúdos</a:t>
            </a:r>
            <a:r>
              <a:rPr lang="en-US" dirty="0"/>
              <a:t> </a:t>
            </a:r>
            <a:r>
              <a:rPr lang="en-US" dirty="0" err="1"/>
              <a:t>positivos</a:t>
            </a:r>
            <a:r>
              <a:rPr lang="en-US" dirty="0"/>
              <a:t> e </a:t>
            </a:r>
            <a:r>
              <a:rPr lang="en-US" dirty="0" err="1"/>
              <a:t>suprimir</a:t>
            </a:r>
            <a:r>
              <a:rPr lang="en-US" dirty="0"/>
              <a:t> </a:t>
            </a:r>
            <a:r>
              <a:rPr lang="en-US" dirty="0" err="1"/>
              <a:t>conteúdos</a:t>
            </a:r>
            <a:r>
              <a:rPr lang="en-US" dirty="0"/>
              <a:t> </a:t>
            </a:r>
            <a:r>
              <a:rPr lang="en-US" dirty="0" err="1"/>
              <a:t>negativos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 err="1"/>
              <a:t>Além</a:t>
            </a:r>
            <a:r>
              <a:rPr lang="en-US" dirty="0"/>
              <a:t> </a:t>
            </a:r>
            <a:r>
              <a:rPr lang="en-US" dirty="0" err="1"/>
              <a:t>disso</a:t>
            </a:r>
            <a:r>
              <a:rPr lang="en-US" dirty="0"/>
              <a:t>, as </a:t>
            </a:r>
            <a:r>
              <a:rPr lang="en-US" dirty="0" err="1"/>
              <a:t>empresas</a:t>
            </a:r>
            <a:r>
              <a:rPr lang="en-US" dirty="0"/>
              <a:t> </a:t>
            </a:r>
            <a:r>
              <a:rPr lang="en-US" dirty="0" err="1"/>
              <a:t>podem</a:t>
            </a:r>
            <a:r>
              <a:rPr lang="en-US" dirty="0"/>
              <a:t> </a:t>
            </a:r>
            <a:r>
              <a:rPr lang="en-US" dirty="0" err="1"/>
              <a:t>tirar</a:t>
            </a:r>
            <a:r>
              <a:rPr lang="en-US" dirty="0"/>
              <a:t> </a:t>
            </a:r>
            <a:r>
              <a:rPr lang="en-US" dirty="0" err="1"/>
              <a:t>partido</a:t>
            </a:r>
            <a:r>
              <a:rPr lang="en-US" dirty="0"/>
              <a:t> das </a:t>
            </a:r>
            <a:r>
              <a:rPr lang="en-US" dirty="0" err="1"/>
              <a:t>plataformas</a:t>
            </a:r>
            <a:r>
              <a:rPr lang="en-US" dirty="0"/>
              <a:t> de </a:t>
            </a:r>
            <a:r>
              <a:rPr lang="en-US" dirty="0" err="1"/>
              <a:t>gestão</a:t>
            </a:r>
            <a:r>
              <a:rPr lang="en-US" dirty="0"/>
              <a:t> de </a:t>
            </a:r>
            <a:r>
              <a:rPr lang="en-US" dirty="0" err="1"/>
              <a:t>avaliações</a:t>
            </a:r>
            <a:r>
              <a:rPr lang="en-US" dirty="0"/>
              <a:t> e das ferramentas de </a:t>
            </a:r>
            <a:r>
              <a:rPr lang="en-US" dirty="0" err="1"/>
              <a:t>monitorização</a:t>
            </a:r>
            <a:r>
              <a:rPr lang="en-US" dirty="0"/>
              <a:t> social para </a:t>
            </a:r>
            <a:r>
              <a:rPr lang="en-US" dirty="0" err="1"/>
              <a:t>monitorizar</a:t>
            </a:r>
            <a:r>
              <a:rPr lang="en-US" dirty="0"/>
              <a:t> as </a:t>
            </a:r>
            <a:r>
              <a:rPr lang="en-US" dirty="0" err="1"/>
              <a:t>menções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 </a:t>
            </a:r>
            <a:r>
              <a:rPr lang="en-US" dirty="0" err="1"/>
              <a:t>linha</a:t>
            </a:r>
            <a:r>
              <a:rPr lang="en-US" dirty="0"/>
              <a:t> à </a:t>
            </a:r>
            <a:r>
              <a:rPr lang="en-US" dirty="0" err="1"/>
              <a:t>marca</a:t>
            </a:r>
            <a:r>
              <a:rPr lang="en-US" dirty="0"/>
              <a:t> e responder </a:t>
            </a:r>
            <a:r>
              <a:rPr lang="en-US" dirty="0" err="1"/>
              <a:t>aos</a:t>
            </a:r>
            <a:r>
              <a:rPr lang="en-US" dirty="0"/>
              <a:t> </a:t>
            </a:r>
            <a:r>
              <a:rPr lang="en-US" dirty="0" err="1"/>
              <a:t>comentários</a:t>
            </a:r>
            <a:r>
              <a:rPr lang="en-US" dirty="0"/>
              <a:t> </a:t>
            </a:r>
            <a:r>
              <a:rPr lang="en-US" dirty="0" err="1"/>
              <a:t>negativos</a:t>
            </a:r>
            <a:r>
              <a:rPr lang="en-US" dirty="0"/>
              <a:t> de forma </a:t>
            </a:r>
            <a:r>
              <a:rPr lang="en-US" dirty="0" err="1"/>
              <a:t>atempada</a:t>
            </a:r>
            <a:r>
              <a:rPr lang="en-US" dirty="0"/>
              <a:t> e </a:t>
            </a:r>
            <a:r>
              <a:rPr lang="en-US" dirty="0" err="1"/>
              <a:t>profissional</a:t>
            </a:r>
            <a:r>
              <a:rPr lang="en-US" dirty="0"/>
              <a:t>. Ao responder a </a:t>
            </a:r>
            <a:r>
              <a:rPr lang="en-US" dirty="0" err="1"/>
              <a:t>comentários</a:t>
            </a:r>
            <a:r>
              <a:rPr lang="en-US" dirty="0"/>
              <a:t> </a:t>
            </a:r>
            <a:r>
              <a:rPr lang="en-US" dirty="0" err="1"/>
              <a:t>negativos</a:t>
            </a:r>
            <a:r>
              <a:rPr lang="en-US" dirty="0"/>
              <a:t> e </a:t>
            </a:r>
            <a:r>
              <a:rPr lang="en-US" dirty="0" err="1"/>
              <a:t>interagir</a:t>
            </a:r>
            <a:r>
              <a:rPr lang="en-US" dirty="0"/>
              <a:t> com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clientes</a:t>
            </a:r>
            <a:r>
              <a:rPr lang="en-US" dirty="0"/>
              <a:t> de </a:t>
            </a:r>
            <a:r>
              <a:rPr lang="en-US" dirty="0" err="1"/>
              <a:t>uma</a:t>
            </a:r>
            <a:r>
              <a:rPr lang="en-US" dirty="0"/>
              <a:t> forma </a:t>
            </a:r>
            <a:r>
              <a:rPr lang="en-US" dirty="0" err="1"/>
              <a:t>positiva</a:t>
            </a:r>
            <a:r>
              <a:rPr lang="en-US" dirty="0"/>
              <a:t>, as </a:t>
            </a:r>
            <a:r>
              <a:rPr lang="en-US" dirty="0" err="1"/>
              <a:t>empresas</a:t>
            </a:r>
            <a:r>
              <a:rPr lang="en-US" dirty="0"/>
              <a:t> </a:t>
            </a:r>
            <a:r>
              <a:rPr lang="en-US" dirty="0" err="1"/>
              <a:t>podem</a:t>
            </a:r>
            <a:r>
              <a:rPr lang="en-US" dirty="0"/>
              <a:t> </a:t>
            </a:r>
            <a:r>
              <a:rPr lang="en-US" dirty="0" err="1"/>
              <a:t>ajudar</a:t>
            </a:r>
            <a:r>
              <a:rPr lang="en-US" dirty="0"/>
              <a:t> a </a:t>
            </a:r>
            <a:r>
              <a:rPr lang="en-US" dirty="0" err="1"/>
              <a:t>melhorar</a:t>
            </a:r>
            <a:r>
              <a:rPr lang="en-US" dirty="0"/>
              <a:t> a </a:t>
            </a:r>
            <a:r>
              <a:rPr lang="en-US" dirty="0" err="1"/>
              <a:t>sua</a:t>
            </a:r>
            <a:r>
              <a:rPr lang="en-US" dirty="0"/>
              <a:t> </a:t>
            </a:r>
            <a:r>
              <a:rPr lang="en-US" dirty="0" err="1"/>
              <a:t>reputação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 </a:t>
            </a:r>
            <a:r>
              <a:rPr lang="en-US" dirty="0" err="1"/>
              <a:t>linha</a:t>
            </a:r>
            <a:r>
              <a:rPr lang="en-US" dirty="0"/>
              <a:t> e a </a:t>
            </a:r>
            <a:r>
              <a:rPr lang="en-US" dirty="0" err="1"/>
              <a:t>criar</a:t>
            </a:r>
            <a:r>
              <a:rPr lang="en-US" dirty="0"/>
              <a:t> </a:t>
            </a:r>
            <a:r>
              <a:rPr lang="en-US" dirty="0" err="1"/>
              <a:t>confiança</a:t>
            </a:r>
            <a:r>
              <a:rPr lang="en-US" dirty="0"/>
              <a:t> junto do </a:t>
            </a:r>
            <a:r>
              <a:rPr lang="en-US" dirty="0" err="1"/>
              <a:t>seu</a:t>
            </a:r>
            <a:r>
              <a:rPr lang="en-US" dirty="0"/>
              <a:t> </a:t>
            </a:r>
            <a:r>
              <a:rPr lang="en-US" dirty="0" err="1"/>
              <a:t>público-alvo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Em </a:t>
            </a:r>
            <a:r>
              <a:rPr lang="en-US" dirty="0" err="1"/>
              <a:t>conclusão</a:t>
            </a:r>
            <a:r>
              <a:rPr lang="en-US" dirty="0"/>
              <a:t>, a </a:t>
            </a:r>
            <a:r>
              <a:rPr lang="en-US" dirty="0" err="1"/>
              <a:t>gestão</a:t>
            </a:r>
            <a:r>
              <a:rPr lang="en-US" dirty="0"/>
              <a:t> da </a:t>
            </a:r>
            <a:r>
              <a:rPr lang="en-US" dirty="0" err="1"/>
              <a:t>reputação</a:t>
            </a:r>
            <a:r>
              <a:rPr lang="en-US" dirty="0"/>
              <a:t> é um </a:t>
            </a:r>
            <a:r>
              <a:rPr lang="en-US" dirty="0" err="1"/>
              <a:t>objetivo</a:t>
            </a:r>
            <a:r>
              <a:rPr lang="en-US" dirty="0"/>
              <a:t> </a:t>
            </a:r>
            <a:r>
              <a:rPr lang="en-US" dirty="0" err="1"/>
              <a:t>crítico</a:t>
            </a:r>
            <a:r>
              <a:rPr lang="en-US" dirty="0"/>
              <a:t> para as </a:t>
            </a:r>
            <a:r>
              <a:rPr lang="en-US" dirty="0" err="1"/>
              <a:t>empresas</a:t>
            </a:r>
            <a:r>
              <a:rPr lang="en-US" dirty="0"/>
              <a:t> que </a:t>
            </a:r>
            <a:r>
              <a:rPr lang="en-US" dirty="0" err="1"/>
              <a:t>procuram</a:t>
            </a:r>
            <a:r>
              <a:rPr lang="en-US" dirty="0"/>
              <a:t> </a:t>
            </a:r>
            <a:r>
              <a:rPr lang="en-US" dirty="0" err="1"/>
              <a:t>estabelecer</a:t>
            </a:r>
            <a:r>
              <a:rPr lang="en-US" dirty="0"/>
              <a:t> e </a:t>
            </a:r>
            <a:r>
              <a:rPr lang="en-US" dirty="0" err="1"/>
              <a:t>manter</a:t>
            </a:r>
            <a:r>
              <a:rPr lang="en-US" dirty="0"/>
              <a:t>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presença</a:t>
            </a:r>
            <a:r>
              <a:rPr lang="en-US" dirty="0"/>
              <a:t> online </a:t>
            </a:r>
            <a:r>
              <a:rPr lang="en-US" dirty="0" err="1"/>
              <a:t>positiva</a:t>
            </a:r>
            <a:r>
              <a:rPr lang="en-US" dirty="0"/>
              <a:t>. Ao </a:t>
            </a:r>
            <a:r>
              <a:rPr lang="en-US" dirty="0" err="1"/>
              <a:t>concentrarem</a:t>
            </a:r>
            <a:r>
              <a:rPr lang="en-US" dirty="0"/>
              <a:t>-se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gestão</a:t>
            </a:r>
            <a:r>
              <a:rPr lang="en-US" dirty="0"/>
              <a:t> da </a:t>
            </a:r>
            <a:r>
              <a:rPr lang="en-US" dirty="0" err="1"/>
              <a:t>reputação</a:t>
            </a:r>
            <a:r>
              <a:rPr lang="en-US" dirty="0"/>
              <a:t> </a:t>
            </a:r>
            <a:r>
              <a:rPr lang="en-US" dirty="0" err="1"/>
              <a:t>através</a:t>
            </a:r>
            <a:r>
              <a:rPr lang="en-US" dirty="0"/>
              <a:t> da SEO, as </a:t>
            </a:r>
            <a:r>
              <a:rPr lang="en-US" dirty="0" err="1"/>
              <a:t>empresas</a:t>
            </a:r>
            <a:r>
              <a:rPr lang="en-US" dirty="0"/>
              <a:t> </a:t>
            </a:r>
            <a:r>
              <a:rPr lang="en-US" dirty="0" err="1"/>
              <a:t>podem</a:t>
            </a:r>
            <a:r>
              <a:rPr lang="en-US" dirty="0"/>
              <a:t> </a:t>
            </a:r>
            <a:r>
              <a:rPr lang="en-US" dirty="0" err="1"/>
              <a:t>melhorar</a:t>
            </a:r>
            <a:r>
              <a:rPr lang="en-US" dirty="0"/>
              <a:t> a </a:t>
            </a:r>
            <a:r>
              <a:rPr lang="en-US" dirty="0" err="1"/>
              <a:t>visibilidade</a:t>
            </a:r>
            <a:r>
              <a:rPr lang="en-US" dirty="0"/>
              <a:t> do </a:t>
            </a:r>
            <a:r>
              <a:rPr lang="en-US" dirty="0" err="1"/>
              <a:t>conteúdo</a:t>
            </a:r>
            <a:r>
              <a:rPr lang="en-US" dirty="0"/>
              <a:t> </a:t>
            </a:r>
            <a:r>
              <a:rPr lang="en-US" dirty="0" err="1"/>
              <a:t>positivo</a:t>
            </a:r>
            <a:r>
              <a:rPr lang="en-US" dirty="0"/>
              <a:t> </a:t>
            </a:r>
            <a:r>
              <a:rPr lang="en-US" dirty="0" err="1"/>
              <a:t>sobre</a:t>
            </a:r>
            <a:r>
              <a:rPr lang="en-US" dirty="0"/>
              <a:t> a </a:t>
            </a:r>
            <a:r>
              <a:rPr lang="en-US" dirty="0" err="1"/>
              <a:t>marca</a:t>
            </a:r>
            <a:r>
              <a:rPr lang="en-US" dirty="0"/>
              <a:t> </a:t>
            </a:r>
            <a:r>
              <a:rPr lang="en-US" dirty="0" err="1"/>
              <a:t>nos</a:t>
            </a:r>
            <a:r>
              <a:rPr lang="en-US" dirty="0"/>
              <a:t> </a:t>
            </a:r>
            <a:r>
              <a:rPr lang="en-US" dirty="0" err="1"/>
              <a:t>resultados</a:t>
            </a:r>
            <a:r>
              <a:rPr lang="en-US" dirty="0"/>
              <a:t> de </a:t>
            </a:r>
            <a:r>
              <a:rPr lang="en-US" dirty="0" err="1"/>
              <a:t>pesquisa</a:t>
            </a:r>
            <a:r>
              <a:rPr lang="en-US" dirty="0"/>
              <a:t> e </a:t>
            </a:r>
            <a:r>
              <a:rPr lang="en-US" dirty="0" err="1"/>
              <a:t>suprimir</a:t>
            </a:r>
            <a:r>
              <a:rPr lang="en-US" dirty="0"/>
              <a:t> o </a:t>
            </a:r>
            <a:r>
              <a:rPr lang="en-US" dirty="0" err="1"/>
              <a:t>conteúdo</a:t>
            </a:r>
            <a:r>
              <a:rPr lang="en-US" dirty="0"/>
              <a:t> </a:t>
            </a:r>
            <a:r>
              <a:rPr lang="en-US" dirty="0" err="1"/>
              <a:t>negativo</a:t>
            </a:r>
            <a:r>
              <a:rPr lang="en-US" dirty="0"/>
              <a:t>, </a:t>
            </a:r>
            <a:r>
              <a:rPr lang="en-US" dirty="0" err="1"/>
              <a:t>ajudando</a:t>
            </a:r>
            <a:r>
              <a:rPr lang="en-US" dirty="0"/>
              <a:t> a </a:t>
            </a:r>
            <a:r>
              <a:rPr lang="en-US" dirty="0" err="1"/>
              <a:t>construir</a:t>
            </a:r>
            <a:r>
              <a:rPr lang="en-US" dirty="0"/>
              <a:t>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imagem</a:t>
            </a:r>
            <a:r>
              <a:rPr lang="en-US" dirty="0"/>
              <a:t> </a:t>
            </a:r>
            <a:r>
              <a:rPr lang="en-US" dirty="0" err="1"/>
              <a:t>positiva</a:t>
            </a:r>
            <a:r>
              <a:rPr lang="en-US" dirty="0"/>
              <a:t> da </a:t>
            </a:r>
            <a:r>
              <a:rPr lang="en-US" dirty="0" err="1"/>
              <a:t>marca</a:t>
            </a:r>
            <a:r>
              <a:rPr lang="en-US" dirty="0"/>
              <a:t> e a </a:t>
            </a:r>
            <a:r>
              <a:rPr lang="en-US" dirty="0" err="1"/>
              <a:t>estabelecer</a:t>
            </a:r>
            <a:r>
              <a:rPr lang="en-US" dirty="0"/>
              <a:t> </a:t>
            </a:r>
            <a:r>
              <a:rPr lang="en-US" dirty="0" err="1"/>
              <a:t>uma</a:t>
            </a:r>
            <a:r>
              <a:rPr lang="en-US" dirty="0"/>
              <a:t> forte </a:t>
            </a:r>
            <a:r>
              <a:rPr lang="en-US" dirty="0" err="1"/>
              <a:t>presença</a:t>
            </a:r>
            <a:r>
              <a:rPr lang="en-US" dirty="0"/>
              <a:t> online. Ao </a:t>
            </a:r>
            <a:r>
              <a:rPr lang="en-US" dirty="0" err="1"/>
              <a:t>trabalhar</a:t>
            </a:r>
            <a:r>
              <a:rPr lang="en-US" dirty="0"/>
              <a:t> com um </a:t>
            </a:r>
            <a:r>
              <a:rPr lang="en-US" dirty="0" err="1"/>
              <a:t>profissional</a:t>
            </a:r>
            <a:r>
              <a:rPr lang="en-US" dirty="0"/>
              <a:t> de SEO </a:t>
            </a:r>
            <a:r>
              <a:rPr lang="en-US" dirty="0" err="1"/>
              <a:t>experiente</a:t>
            </a:r>
            <a:r>
              <a:rPr lang="en-US" dirty="0"/>
              <a:t>, as </a:t>
            </a:r>
            <a:r>
              <a:rPr lang="en-US" dirty="0" err="1"/>
              <a:t>empresas</a:t>
            </a:r>
            <a:r>
              <a:rPr lang="en-US" dirty="0"/>
              <a:t> </a:t>
            </a:r>
            <a:r>
              <a:rPr lang="en-US" dirty="0" err="1"/>
              <a:t>podem</a:t>
            </a:r>
            <a:r>
              <a:rPr lang="en-US" dirty="0"/>
              <a:t> </a:t>
            </a:r>
            <a:r>
              <a:rPr lang="en-US" dirty="0" err="1"/>
              <a:t>garantir</a:t>
            </a:r>
            <a:r>
              <a:rPr lang="en-US" dirty="0"/>
              <a:t> que a </a:t>
            </a:r>
            <a:r>
              <a:rPr lang="en-US" dirty="0" err="1"/>
              <a:t>sua</a:t>
            </a:r>
            <a:r>
              <a:rPr lang="en-US" dirty="0"/>
              <a:t> </a:t>
            </a:r>
            <a:r>
              <a:rPr lang="en-US" dirty="0" err="1"/>
              <a:t>reputação</a:t>
            </a:r>
            <a:r>
              <a:rPr lang="en-US" dirty="0"/>
              <a:t> online é </a:t>
            </a:r>
            <a:r>
              <a:rPr lang="en-US" dirty="0" err="1"/>
              <a:t>gerida</a:t>
            </a:r>
            <a:r>
              <a:rPr lang="en-US" dirty="0"/>
              <a:t> de forma </a:t>
            </a:r>
            <a:r>
              <a:rPr lang="en-US" dirty="0" err="1"/>
              <a:t>eficaz</a:t>
            </a:r>
            <a:r>
              <a:rPr lang="en-US" dirty="0"/>
              <a:t> e que </a:t>
            </a:r>
            <a:r>
              <a:rPr lang="en-US" dirty="0" err="1"/>
              <a:t>são</a:t>
            </a:r>
            <a:r>
              <a:rPr lang="en-US" dirty="0"/>
              <a:t> </a:t>
            </a:r>
            <a:r>
              <a:rPr lang="en-US" dirty="0" err="1"/>
              <a:t>capazes</a:t>
            </a:r>
            <a:r>
              <a:rPr lang="en-US" dirty="0"/>
              <a:t> de </a:t>
            </a:r>
            <a:r>
              <a:rPr lang="en-US" dirty="0" err="1"/>
              <a:t>estabelecer</a:t>
            </a:r>
            <a:r>
              <a:rPr lang="en-US" dirty="0"/>
              <a:t> e </a:t>
            </a:r>
            <a:r>
              <a:rPr lang="en-US" dirty="0" err="1"/>
              <a:t>manter</a:t>
            </a:r>
            <a:r>
              <a:rPr lang="en-US" dirty="0"/>
              <a:t>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imagem</a:t>
            </a:r>
            <a:r>
              <a:rPr lang="en-US" dirty="0"/>
              <a:t> online </a:t>
            </a:r>
            <a:r>
              <a:rPr lang="en-US" dirty="0" err="1"/>
              <a:t>positiva</a:t>
            </a:r>
            <a:r>
              <a:rPr lang="en-US" dirty="0"/>
              <a:t> para a </a:t>
            </a:r>
            <a:r>
              <a:rPr lang="en-US" dirty="0" err="1"/>
              <a:t>sua</a:t>
            </a:r>
            <a:r>
              <a:rPr lang="en-US" dirty="0"/>
              <a:t> </a:t>
            </a:r>
            <a:r>
              <a:rPr lang="en-US" dirty="0" err="1"/>
              <a:t>marca</a:t>
            </a:r>
            <a:r>
              <a:rPr lang="en-US" dirty="0"/>
              <a:t>.</a:t>
            </a:r>
            <a:endParaRPr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52" name="Google Shape;252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57" name="Google Shape;257;p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Google Shape;264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65" name="Google Shape;265;p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71" name="Google Shape;271;p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Ao </a:t>
            </a:r>
            <a:r>
              <a:rPr lang="en-US" dirty="0" err="1"/>
              <a:t>elaborar</a:t>
            </a:r>
            <a:r>
              <a:rPr lang="en-US" dirty="0"/>
              <a:t>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avaliação</a:t>
            </a:r>
            <a:r>
              <a:rPr lang="en-US" dirty="0"/>
              <a:t> da </a:t>
            </a:r>
            <a:r>
              <a:rPr lang="en-US" dirty="0" err="1"/>
              <a:t>estratégia</a:t>
            </a:r>
            <a:r>
              <a:rPr lang="en-US" dirty="0"/>
              <a:t> de SEO da </a:t>
            </a:r>
            <a:r>
              <a:rPr lang="en-US" dirty="0" err="1"/>
              <a:t>concorrência</a:t>
            </a:r>
            <a:r>
              <a:rPr lang="en-US" dirty="0"/>
              <a:t>, é </a:t>
            </a:r>
            <a:r>
              <a:rPr lang="en-US" dirty="0" err="1"/>
              <a:t>importante</a:t>
            </a:r>
            <a:r>
              <a:rPr lang="en-US" dirty="0"/>
              <a:t> </a:t>
            </a:r>
            <a:r>
              <a:rPr lang="en-US" dirty="0" err="1"/>
              <a:t>adotar</a:t>
            </a:r>
            <a:r>
              <a:rPr lang="en-US" dirty="0"/>
              <a:t>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abordagem</a:t>
            </a:r>
            <a:r>
              <a:rPr lang="en-US" dirty="0"/>
              <a:t> </a:t>
            </a:r>
            <a:r>
              <a:rPr lang="en-US" dirty="0" err="1"/>
              <a:t>abrangente</a:t>
            </a:r>
            <a:r>
              <a:rPr lang="en-US" dirty="0"/>
              <a:t> que </a:t>
            </a:r>
            <a:r>
              <a:rPr lang="en-US" dirty="0" err="1"/>
              <a:t>envolva</a:t>
            </a:r>
            <a:r>
              <a:rPr lang="en-US" dirty="0"/>
              <a:t>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análise</a:t>
            </a:r>
            <a:r>
              <a:rPr lang="en-US" dirty="0"/>
              <a:t> </a:t>
            </a:r>
            <a:r>
              <a:rPr lang="en-US" dirty="0" err="1"/>
              <a:t>completa</a:t>
            </a:r>
            <a:r>
              <a:rPr lang="en-US" dirty="0"/>
              <a:t> da </a:t>
            </a:r>
            <a:r>
              <a:rPr lang="en-US" dirty="0" err="1"/>
              <a:t>presença</a:t>
            </a:r>
            <a:r>
              <a:rPr lang="en-US" dirty="0"/>
              <a:t> online e dos </a:t>
            </a:r>
            <a:r>
              <a:rPr lang="en-US" dirty="0" err="1"/>
              <a:t>esforços</a:t>
            </a:r>
            <a:r>
              <a:rPr lang="en-US" dirty="0"/>
              <a:t> de SEO da </a:t>
            </a:r>
            <a:r>
              <a:rPr lang="en-US" dirty="0" err="1"/>
              <a:t>concorrência</a:t>
            </a:r>
            <a:r>
              <a:rPr lang="en-US" dirty="0"/>
              <a:t>. Ao </a:t>
            </a:r>
            <a:r>
              <a:rPr lang="en-US" dirty="0" err="1"/>
              <a:t>avaliar</a:t>
            </a:r>
            <a:r>
              <a:rPr lang="en-US" dirty="0"/>
              <a:t> a </a:t>
            </a:r>
            <a:r>
              <a:rPr lang="en-US" dirty="0" err="1"/>
              <a:t>concorrência</a:t>
            </a:r>
            <a:r>
              <a:rPr lang="en-US" dirty="0"/>
              <a:t>, as </a:t>
            </a:r>
            <a:r>
              <a:rPr lang="en-US" dirty="0" err="1"/>
              <a:t>empresas</a:t>
            </a:r>
            <a:r>
              <a:rPr lang="en-US" dirty="0"/>
              <a:t> </a:t>
            </a:r>
            <a:r>
              <a:rPr lang="en-US" dirty="0" err="1"/>
              <a:t>podem</a:t>
            </a:r>
            <a:r>
              <a:rPr lang="en-US" dirty="0"/>
              <a:t> </a:t>
            </a:r>
            <a:r>
              <a:rPr lang="en-US" dirty="0" err="1"/>
              <a:t>obter</a:t>
            </a:r>
            <a:r>
              <a:rPr lang="en-US" dirty="0"/>
              <a:t> </a:t>
            </a:r>
            <a:r>
              <a:rPr lang="en-US" dirty="0" err="1"/>
              <a:t>informações</a:t>
            </a:r>
            <a:r>
              <a:rPr lang="en-US" dirty="0"/>
              <a:t> </a:t>
            </a:r>
            <a:r>
              <a:rPr lang="en-US" dirty="0" err="1"/>
              <a:t>valiosas</a:t>
            </a:r>
            <a:r>
              <a:rPr lang="en-US" dirty="0"/>
              <a:t> </a:t>
            </a:r>
            <a:r>
              <a:rPr lang="en-US" dirty="0" err="1"/>
              <a:t>sobre</a:t>
            </a:r>
            <a:r>
              <a:rPr lang="en-US" dirty="0"/>
              <a:t> o que </a:t>
            </a:r>
            <a:r>
              <a:rPr lang="en-US" dirty="0" err="1"/>
              <a:t>funciona</a:t>
            </a:r>
            <a:r>
              <a:rPr lang="en-US" dirty="0"/>
              <a:t> e o que </a:t>
            </a:r>
            <a:r>
              <a:rPr lang="en-US" dirty="0" err="1"/>
              <a:t>não</a:t>
            </a:r>
            <a:r>
              <a:rPr lang="en-US" dirty="0"/>
              <a:t> </a:t>
            </a:r>
            <a:r>
              <a:rPr lang="en-US" dirty="0" err="1"/>
              <a:t>funciona</a:t>
            </a:r>
            <a:r>
              <a:rPr lang="en-US" dirty="0"/>
              <a:t> no </a:t>
            </a:r>
            <a:r>
              <a:rPr lang="en-US" dirty="0" err="1"/>
              <a:t>seu</a:t>
            </a:r>
            <a:r>
              <a:rPr lang="en-US" dirty="0"/>
              <a:t> </a:t>
            </a:r>
            <a:r>
              <a:rPr lang="en-US" dirty="0" err="1"/>
              <a:t>setor</a:t>
            </a:r>
            <a:r>
              <a:rPr lang="en-US" dirty="0"/>
              <a:t> e </a:t>
            </a:r>
            <a:r>
              <a:rPr lang="en-US" dirty="0" err="1"/>
              <a:t>podem</a:t>
            </a:r>
            <a:r>
              <a:rPr lang="en-US" dirty="0"/>
              <a:t> </a:t>
            </a:r>
            <a:r>
              <a:rPr lang="en-US" dirty="0" err="1"/>
              <a:t>utilizar</a:t>
            </a:r>
            <a:r>
              <a:rPr lang="en-US" dirty="0"/>
              <a:t> </a:t>
            </a:r>
            <a:r>
              <a:rPr lang="en-US" dirty="0" err="1"/>
              <a:t>estas</a:t>
            </a:r>
            <a:r>
              <a:rPr lang="en-US" dirty="0"/>
              <a:t> </a:t>
            </a:r>
            <a:r>
              <a:rPr lang="en-US" dirty="0" err="1"/>
              <a:t>informações</a:t>
            </a:r>
            <a:r>
              <a:rPr lang="en-US" dirty="0"/>
              <a:t> para </a:t>
            </a:r>
            <a:r>
              <a:rPr lang="en-US" dirty="0" err="1"/>
              <a:t>melhorar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seus</a:t>
            </a:r>
            <a:r>
              <a:rPr lang="en-US" dirty="0"/>
              <a:t> </a:t>
            </a:r>
            <a:r>
              <a:rPr lang="en-US" dirty="0" err="1"/>
              <a:t>próprios</a:t>
            </a:r>
            <a:r>
              <a:rPr lang="en-US" dirty="0"/>
              <a:t> </a:t>
            </a:r>
            <a:r>
              <a:rPr lang="en-US" dirty="0" err="1"/>
              <a:t>esforços</a:t>
            </a:r>
            <a:r>
              <a:rPr lang="en-US" dirty="0"/>
              <a:t> de SEO e </a:t>
            </a:r>
            <a:r>
              <a:rPr lang="en-US" dirty="0" err="1"/>
              <a:t>obter</a:t>
            </a:r>
            <a:r>
              <a:rPr lang="en-US" dirty="0"/>
              <a:t>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vantagem</a:t>
            </a:r>
            <a:r>
              <a:rPr lang="en-US" dirty="0"/>
              <a:t> </a:t>
            </a:r>
            <a:r>
              <a:rPr lang="en-US" dirty="0" err="1"/>
              <a:t>competitiva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A </a:t>
            </a:r>
            <a:r>
              <a:rPr lang="en-US" dirty="0" err="1"/>
              <a:t>primeira</a:t>
            </a:r>
            <a:r>
              <a:rPr lang="en-US" dirty="0"/>
              <a:t> </a:t>
            </a:r>
            <a:r>
              <a:rPr lang="en-US" dirty="0" err="1"/>
              <a:t>etapa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elaboração</a:t>
            </a:r>
            <a:r>
              <a:rPr lang="en-US" dirty="0"/>
              <a:t> de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avaliação</a:t>
            </a:r>
            <a:r>
              <a:rPr lang="en-US" dirty="0"/>
              <a:t> da </a:t>
            </a:r>
            <a:r>
              <a:rPr lang="en-US" dirty="0" err="1"/>
              <a:t>estratégia</a:t>
            </a:r>
            <a:r>
              <a:rPr lang="en-US" dirty="0"/>
              <a:t> de SEO da </a:t>
            </a:r>
            <a:r>
              <a:rPr lang="en-US" dirty="0" err="1"/>
              <a:t>concorrência</a:t>
            </a:r>
            <a:r>
              <a:rPr lang="en-US" dirty="0"/>
              <a:t> é </a:t>
            </a:r>
            <a:r>
              <a:rPr lang="en-US" dirty="0" err="1"/>
              <a:t>realizar</a:t>
            </a:r>
            <a:r>
              <a:rPr lang="en-US" dirty="0"/>
              <a:t>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pesquisa</a:t>
            </a:r>
            <a:r>
              <a:rPr lang="en-US" dirty="0"/>
              <a:t> </a:t>
            </a:r>
            <a:r>
              <a:rPr lang="en-US" dirty="0" err="1"/>
              <a:t>completa</a:t>
            </a:r>
            <a:r>
              <a:rPr lang="en-US" dirty="0"/>
              <a:t> de </a:t>
            </a:r>
            <a:r>
              <a:rPr lang="en-US" dirty="0" err="1"/>
              <a:t>palavras-chave</a:t>
            </a:r>
            <a:r>
              <a:rPr lang="en-US" dirty="0"/>
              <a:t>. </a:t>
            </a:r>
            <a:r>
              <a:rPr lang="en-US" dirty="0" err="1"/>
              <a:t>Isso</a:t>
            </a:r>
            <a:r>
              <a:rPr lang="en-US" dirty="0"/>
              <a:t> </a:t>
            </a:r>
            <a:r>
              <a:rPr lang="en-US" dirty="0" err="1"/>
              <a:t>envolve</a:t>
            </a:r>
            <a:r>
              <a:rPr lang="en-US" dirty="0"/>
              <a:t> a </a:t>
            </a:r>
            <a:r>
              <a:rPr lang="en-US" dirty="0" err="1"/>
              <a:t>identificação</a:t>
            </a:r>
            <a:r>
              <a:rPr lang="en-US" dirty="0"/>
              <a:t> das </a:t>
            </a:r>
            <a:r>
              <a:rPr lang="en-US" dirty="0" err="1"/>
              <a:t>palavras-chave</a:t>
            </a:r>
            <a:r>
              <a:rPr lang="en-US" dirty="0"/>
              <a:t> e </a:t>
            </a:r>
            <a:r>
              <a:rPr lang="en-US" dirty="0" err="1"/>
              <a:t>frases</a:t>
            </a:r>
            <a:r>
              <a:rPr lang="en-US" dirty="0"/>
              <a:t> </a:t>
            </a:r>
            <a:r>
              <a:rPr lang="en-US" dirty="0" err="1"/>
              <a:t>mais</a:t>
            </a:r>
            <a:r>
              <a:rPr lang="en-US" dirty="0"/>
              <a:t> </a:t>
            </a:r>
            <a:r>
              <a:rPr lang="en-US" dirty="0" err="1"/>
              <a:t>relevantes</a:t>
            </a:r>
            <a:r>
              <a:rPr lang="en-US" dirty="0"/>
              <a:t> para a </a:t>
            </a:r>
            <a:r>
              <a:rPr lang="en-US" dirty="0" err="1"/>
              <a:t>empresa</a:t>
            </a:r>
            <a:r>
              <a:rPr lang="en-US" dirty="0"/>
              <a:t> e </a:t>
            </a:r>
            <a:r>
              <a:rPr lang="en-US" dirty="0" err="1"/>
              <a:t>seus</a:t>
            </a:r>
            <a:r>
              <a:rPr lang="en-US" dirty="0"/>
              <a:t> </a:t>
            </a:r>
            <a:r>
              <a:rPr lang="en-US" dirty="0" err="1"/>
              <a:t>produtos</a:t>
            </a:r>
            <a:r>
              <a:rPr lang="en-US" dirty="0"/>
              <a:t> </a:t>
            </a:r>
            <a:r>
              <a:rPr lang="en-US" dirty="0" err="1"/>
              <a:t>ou</a:t>
            </a:r>
            <a:r>
              <a:rPr lang="en-US" dirty="0"/>
              <a:t> </a:t>
            </a:r>
            <a:r>
              <a:rPr lang="en-US" dirty="0" err="1"/>
              <a:t>serviços</a:t>
            </a:r>
            <a:r>
              <a:rPr lang="en-US" dirty="0"/>
              <a:t> e a </a:t>
            </a:r>
            <a:r>
              <a:rPr lang="en-US" dirty="0" err="1"/>
              <a:t>determinação</a:t>
            </a:r>
            <a:r>
              <a:rPr lang="en-US" dirty="0"/>
              <a:t> do volume de </a:t>
            </a:r>
            <a:r>
              <a:rPr lang="en-US" dirty="0" err="1"/>
              <a:t>pesquisa</a:t>
            </a:r>
            <a:r>
              <a:rPr lang="en-US" dirty="0"/>
              <a:t> e da </a:t>
            </a:r>
            <a:r>
              <a:rPr lang="en-US" dirty="0" err="1"/>
              <a:t>concorrência</a:t>
            </a:r>
            <a:r>
              <a:rPr lang="en-US" dirty="0"/>
              <a:t> para </a:t>
            </a:r>
            <a:r>
              <a:rPr lang="en-US" dirty="0" err="1"/>
              <a:t>essas</a:t>
            </a:r>
            <a:r>
              <a:rPr lang="en-US" dirty="0"/>
              <a:t> </a:t>
            </a:r>
            <a:r>
              <a:rPr lang="en-US" dirty="0" err="1"/>
              <a:t>palavras-chave</a:t>
            </a:r>
            <a:r>
              <a:rPr lang="en-US" dirty="0"/>
              <a:t>. Ao </a:t>
            </a:r>
            <a:r>
              <a:rPr lang="en-US" dirty="0" err="1"/>
              <a:t>pesquisar</a:t>
            </a:r>
            <a:r>
              <a:rPr lang="en-US" dirty="0"/>
              <a:t> a </a:t>
            </a:r>
            <a:r>
              <a:rPr lang="en-US" dirty="0" err="1"/>
              <a:t>concorrência</a:t>
            </a:r>
            <a:r>
              <a:rPr lang="en-US" dirty="0"/>
              <a:t>, as </a:t>
            </a:r>
            <a:r>
              <a:rPr lang="en-US" dirty="0" err="1"/>
              <a:t>empresas</a:t>
            </a:r>
            <a:r>
              <a:rPr lang="en-US" dirty="0"/>
              <a:t> </a:t>
            </a:r>
            <a:r>
              <a:rPr lang="en-US" dirty="0" err="1"/>
              <a:t>podem</a:t>
            </a:r>
            <a:r>
              <a:rPr lang="en-US" dirty="0"/>
              <a:t> </a:t>
            </a:r>
            <a:r>
              <a:rPr lang="en-US" dirty="0" err="1"/>
              <a:t>obter</a:t>
            </a:r>
            <a:r>
              <a:rPr lang="en-US" dirty="0"/>
              <a:t> </a:t>
            </a:r>
            <a:r>
              <a:rPr lang="en-US" dirty="0" err="1"/>
              <a:t>informações</a:t>
            </a:r>
            <a:r>
              <a:rPr lang="en-US" dirty="0"/>
              <a:t> </a:t>
            </a:r>
            <a:r>
              <a:rPr lang="en-US" dirty="0" err="1"/>
              <a:t>valiosas</a:t>
            </a:r>
            <a:r>
              <a:rPr lang="en-US" dirty="0"/>
              <a:t> </a:t>
            </a:r>
            <a:r>
              <a:rPr lang="en-US" dirty="0" err="1"/>
              <a:t>sobre</a:t>
            </a:r>
            <a:r>
              <a:rPr lang="en-US" dirty="0"/>
              <a:t> as </a:t>
            </a:r>
            <a:r>
              <a:rPr lang="en-US" dirty="0" err="1"/>
              <a:t>palavras-chave</a:t>
            </a:r>
            <a:r>
              <a:rPr lang="en-US" dirty="0"/>
              <a:t> e </a:t>
            </a:r>
            <a:r>
              <a:rPr lang="en-US" dirty="0" err="1"/>
              <a:t>frases</a:t>
            </a:r>
            <a:r>
              <a:rPr lang="en-US" dirty="0"/>
              <a:t> </a:t>
            </a:r>
            <a:r>
              <a:rPr lang="en-US" dirty="0" err="1"/>
              <a:t>mais</a:t>
            </a:r>
            <a:r>
              <a:rPr lang="en-US" dirty="0"/>
              <a:t> </a:t>
            </a:r>
            <a:r>
              <a:rPr lang="en-US" dirty="0" err="1"/>
              <a:t>utilizadas</a:t>
            </a:r>
            <a:r>
              <a:rPr lang="en-US" dirty="0"/>
              <a:t> </a:t>
            </a:r>
            <a:r>
              <a:rPr lang="en-US" dirty="0" err="1"/>
              <a:t>pelos</a:t>
            </a:r>
            <a:r>
              <a:rPr lang="en-US" dirty="0"/>
              <a:t> </a:t>
            </a:r>
            <a:r>
              <a:rPr lang="en-US" dirty="0" err="1"/>
              <a:t>seus</a:t>
            </a:r>
            <a:r>
              <a:rPr lang="en-US" dirty="0"/>
              <a:t> </a:t>
            </a:r>
            <a:r>
              <a:rPr lang="en-US" dirty="0" err="1"/>
              <a:t>concorrentes</a:t>
            </a:r>
            <a:r>
              <a:rPr lang="en-US" dirty="0"/>
              <a:t> e </a:t>
            </a:r>
            <a:r>
              <a:rPr lang="en-US" dirty="0" err="1"/>
              <a:t>podem</a:t>
            </a:r>
            <a:r>
              <a:rPr lang="en-US" dirty="0"/>
              <a:t> </a:t>
            </a:r>
            <a:r>
              <a:rPr lang="en-US" dirty="0" err="1"/>
              <a:t>utilizar</a:t>
            </a:r>
            <a:r>
              <a:rPr lang="en-US" dirty="0"/>
              <a:t> </a:t>
            </a:r>
            <a:r>
              <a:rPr lang="en-US" dirty="0" err="1"/>
              <a:t>estas</a:t>
            </a:r>
            <a:r>
              <a:rPr lang="en-US" dirty="0"/>
              <a:t> </a:t>
            </a:r>
            <a:r>
              <a:rPr lang="en-US" dirty="0" err="1"/>
              <a:t>informações</a:t>
            </a:r>
            <a:r>
              <a:rPr lang="en-US" dirty="0"/>
              <a:t> para </a:t>
            </a:r>
            <a:r>
              <a:rPr lang="en-US" dirty="0" err="1"/>
              <a:t>otimizar</a:t>
            </a:r>
            <a:r>
              <a:rPr lang="en-US" dirty="0"/>
              <a:t> o </a:t>
            </a:r>
            <a:r>
              <a:rPr lang="en-US" dirty="0" err="1"/>
              <a:t>seu</a:t>
            </a:r>
            <a:r>
              <a:rPr lang="en-US" dirty="0"/>
              <a:t> </a:t>
            </a:r>
            <a:r>
              <a:rPr lang="en-US" dirty="0" err="1"/>
              <a:t>próprio</a:t>
            </a:r>
            <a:r>
              <a:rPr lang="en-US" dirty="0"/>
              <a:t> Web site e </a:t>
            </a:r>
            <a:r>
              <a:rPr lang="en-US" dirty="0" err="1"/>
              <a:t>conteúdo</a:t>
            </a:r>
            <a:r>
              <a:rPr lang="en-US" dirty="0"/>
              <a:t> para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motores</a:t>
            </a:r>
            <a:r>
              <a:rPr lang="en-US" dirty="0"/>
              <a:t> de </a:t>
            </a:r>
            <a:r>
              <a:rPr lang="en-US" dirty="0" err="1"/>
              <a:t>procura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Uma </a:t>
            </a:r>
            <a:r>
              <a:rPr lang="en-US" dirty="0" err="1"/>
              <a:t>vez</a:t>
            </a:r>
            <a:r>
              <a:rPr lang="en-US" dirty="0"/>
              <a:t> </a:t>
            </a:r>
            <a:r>
              <a:rPr lang="en-US" dirty="0" err="1"/>
              <a:t>identificadas</a:t>
            </a:r>
            <a:r>
              <a:rPr lang="en-US" dirty="0"/>
              <a:t> as </a:t>
            </a:r>
            <a:r>
              <a:rPr lang="en-US" dirty="0" err="1"/>
              <a:t>palavras-chave</a:t>
            </a:r>
            <a:r>
              <a:rPr lang="en-US" dirty="0"/>
              <a:t>, o </a:t>
            </a:r>
            <a:r>
              <a:rPr lang="en-US" dirty="0" err="1"/>
              <a:t>passo</a:t>
            </a:r>
            <a:r>
              <a:rPr lang="en-US" dirty="0"/>
              <a:t> </a:t>
            </a:r>
            <a:r>
              <a:rPr lang="en-US" dirty="0" err="1"/>
              <a:t>seguinte</a:t>
            </a:r>
            <a:r>
              <a:rPr lang="en-US" dirty="0"/>
              <a:t> é </a:t>
            </a:r>
            <a:r>
              <a:rPr lang="en-US" dirty="0" err="1"/>
              <a:t>analisar</a:t>
            </a:r>
            <a:r>
              <a:rPr lang="en-US" dirty="0"/>
              <a:t> a </a:t>
            </a:r>
            <a:r>
              <a:rPr lang="en-US" dirty="0" err="1"/>
              <a:t>presença</a:t>
            </a:r>
            <a:r>
              <a:rPr lang="en-US" dirty="0"/>
              <a:t> online e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esforços</a:t>
            </a:r>
            <a:r>
              <a:rPr lang="en-US" dirty="0"/>
              <a:t> de SEO do </a:t>
            </a:r>
            <a:r>
              <a:rPr lang="en-US" dirty="0" err="1"/>
              <a:t>concorrente</a:t>
            </a:r>
            <a:r>
              <a:rPr lang="en-US" dirty="0"/>
              <a:t>. </a:t>
            </a:r>
            <a:r>
              <a:rPr lang="en-US" dirty="0" err="1"/>
              <a:t>Isto</a:t>
            </a:r>
            <a:r>
              <a:rPr lang="en-US" dirty="0"/>
              <a:t> </a:t>
            </a:r>
            <a:r>
              <a:rPr lang="en-US" dirty="0" err="1"/>
              <a:t>implica</a:t>
            </a:r>
            <a:r>
              <a:rPr lang="en-US" dirty="0"/>
              <a:t> </a:t>
            </a:r>
            <a:r>
              <a:rPr lang="en-US" dirty="0" err="1"/>
              <a:t>rever</a:t>
            </a:r>
            <a:r>
              <a:rPr lang="en-US" dirty="0"/>
              <a:t> o </a:t>
            </a:r>
            <a:r>
              <a:rPr lang="en-US" dirty="0" err="1"/>
              <a:t>sítio</a:t>
            </a:r>
            <a:r>
              <a:rPr lang="en-US" dirty="0"/>
              <a:t> Web do </a:t>
            </a:r>
            <a:r>
              <a:rPr lang="en-US" dirty="0" err="1"/>
              <a:t>concorrente</a:t>
            </a:r>
            <a:r>
              <a:rPr lang="en-US" dirty="0"/>
              <a:t>,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perfis</a:t>
            </a:r>
            <a:r>
              <a:rPr lang="en-US" dirty="0"/>
              <a:t> das redes </a:t>
            </a:r>
            <a:r>
              <a:rPr lang="en-US" dirty="0" err="1"/>
              <a:t>sociais</a:t>
            </a:r>
            <a:r>
              <a:rPr lang="en-US" dirty="0"/>
              <a:t> e </a:t>
            </a:r>
            <a:r>
              <a:rPr lang="en-US" dirty="0" err="1"/>
              <a:t>os</a:t>
            </a:r>
            <a:r>
              <a:rPr lang="en-US" dirty="0"/>
              <a:t> backlinks para </a:t>
            </a:r>
            <a:r>
              <a:rPr lang="en-US" dirty="0" err="1"/>
              <a:t>compreender</a:t>
            </a:r>
            <a:r>
              <a:rPr lang="en-US" dirty="0"/>
              <a:t> </a:t>
            </a:r>
            <a:r>
              <a:rPr lang="en-US" dirty="0" err="1"/>
              <a:t>melhor</a:t>
            </a:r>
            <a:r>
              <a:rPr lang="en-US" dirty="0"/>
              <a:t> a </a:t>
            </a:r>
            <a:r>
              <a:rPr lang="en-US" dirty="0" err="1"/>
              <a:t>sua</a:t>
            </a:r>
            <a:r>
              <a:rPr lang="en-US" dirty="0"/>
              <a:t> </a:t>
            </a:r>
            <a:r>
              <a:rPr lang="en-US" dirty="0" err="1"/>
              <a:t>presença</a:t>
            </a:r>
            <a:r>
              <a:rPr lang="en-US" dirty="0"/>
              <a:t> online e a forma </a:t>
            </a:r>
            <a:r>
              <a:rPr lang="en-US" dirty="0" err="1"/>
              <a:t>como</a:t>
            </a:r>
            <a:r>
              <a:rPr lang="en-US" dirty="0"/>
              <a:t> </a:t>
            </a:r>
            <a:r>
              <a:rPr lang="en-US" dirty="0" err="1"/>
              <a:t>estão</a:t>
            </a:r>
            <a:r>
              <a:rPr lang="en-US" dirty="0"/>
              <a:t> a </a:t>
            </a:r>
            <a:r>
              <a:rPr lang="en-US" dirty="0" err="1"/>
              <a:t>otimizar</a:t>
            </a:r>
            <a:r>
              <a:rPr lang="en-US" dirty="0"/>
              <a:t> o </a:t>
            </a:r>
            <a:r>
              <a:rPr lang="en-US" dirty="0" err="1"/>
              <a:t>seu</a:t>
            </a:r>
            <a:r>
              <a:rPr lang="en-US" dirty="0"/>
              <a:t> </a:t>
            </a:r>
            <a:r>
              <a:rPr lang="en-US" dirty="0" err="1"/>
              <a:t>sítio</a:t>
            </a:r>
            <a:r>
              <a:rPr lang="en-US" dirty="0"/>
              <a:t> Web e o </a:t>
            </a:r>
            <a:r>
              <a:rPr lang="en-US" dirty="0" err="1"/>
              <a:t>conteúdo</a:t>
            </a:r>
            <a:r>
              <a:rPr lang="en-US" dirty="0"/>
              <a:t> para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motores</a:t>
            </a:r>
            <a:r>
              <a:rPr lang="en-US" dirty="0"/>
              <a:t> de </a:t>
            </a:r>
            <a:r>
              <a:rPr lang="en-US" dirty="0" err="1"/>
              <a:t>procura</a:t>
            </a:r>
            <a:r>
              <a:rPr lang="en-US" dirty="0"/>
              <a:t>. Esta </a:t>
            </a:r>
            <a:r>
              <a:rPr lang="en-US" dirty="0" err="1"/>
              <a:t>análise</a:t>
            </a:r>
            <a:r>
              <a:rPr lang="en-US" dirty="0"/>
              <a:t> </a:t>
            </a:r>
            <a:r>
              <a:rPr lang="en-US" dirty="0" err="1"/>
              <a:t>deve</a:t>
            </a:r>
            <a:r>
              <a:rPr lang="en-US" dirty="0"/>
              <a:t> </a:t>
            </a:r>
            <a:r>
              <a:rPr lang="en-US" dirty="0" err="1"/>
              <a:t>incluir</a:t>
            </a:r>
            <a:r>
              <a:rPr lang="en-US" dirty="0"/>
              <a:t>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revisão</a:t>
            </a:r>
            <a:r>
              <a:rPr lang="en-US" dirty="0"/>
              <a:t> da </a:t>
            </a:r>
            <a:r>
              <a:rPr lang="en-US" dirty="0" err="1"/>
              <a:t>estrutura</a:t>
            </a:r>
            <a:r>
              <a:rPr lang="en-US" dirty="0"/>
              <a:t>, do </a:t>
            </a:r>
            <a:r>
              <a:rPr lang="en-US" dirty="0" err="1"/>
              <a:t>conteúdo</a:t>
            </a:r>
            <a:r>
              <a:rPr lang="en-US" dirty="0"/>
              <a:t> e das meta-</a:t>
            </a:r>
            <a:r>
              <a:rPr lang="en-US" dirty="0" err="1"/>
              <a:t>etiquetas</a:t>
            </a:r>
            <a:r>
              <a:rPr lang="en-US" dirty="0"/>
              <a:t> do </a:t>
            </a:r>
            <a:r>
              <a:rPr lang="en-US" dirty="0" err="1"/>
              <a:t>sítio</a:t>
            </a:r>
            <a:r>
              <a:rPr lang="en-US" dirty="0"/>
              <a:t> Web do </a:t>
            </a:r>
            <a:r>
              <a:rPr lang="en-US" dirty="0" err="1"/>
              <a:t>concorrente</a:t>
            </a:r>
            <a:r>
              <a:rPr lang="en-US" dirty="0"/>
              <a:t>, </a:t>
            </a:r>
            <a:r>
              <a:rPr lang="en-US" dirty="0" err="1"/>
              <a:t>bem</a:t>
            </a:r>
            <a:r>
              <a:rPr lang="en-US" dirty="0"/>
              <a:t> </a:t>
            </a:r>
            <a:r>
              <a:rPr lang="en-US" dirty="0" err="1"/>
              <a:t>como</a:t>
            </a:r>
            <a:r>
              <a:rPr lang="en-US" dirty="0"/>
              <a:t>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análise</a:t>
            </a:r>
            <a:r>
              <a:rPr lang="en-US" dirty="0"/>
              <a:t> das </a:t>
            </a:r>
            <a:r>
              <a:rPr lang="en-US" dirty="0" err="1"/>
              <a:t>suas</a:t>
            </a:r>
            <a:r>
              <a:rPr lang="en-US" dirty="0"/>
              <a:t> </a:t>
            </a:r>
            <a:r>
              <a:rPr lang="en-US" dirty="0" err="1"/>
              <a:t>ligações</a:t>
            </a:r>
            <a:r>
              <a:rPr lang="en-US" dirty="0"/>
              <a:t> de </a:t>
            </a:r>
            <a:r>
              <a:rPr lang="en-US" dirty="0" err="1"/>
              <a:t>retorno</a:t>
            </a:r>
            <a:r>
              <a:rPr lang="en-US" dirty="0"/>
              <a:t> e </a:t>
            </a:r>
            <a:r>
              <a:rPr lang="en-US" dirty="0" err="1"/>
              <a:t>presença</a:t>
            </a:r>
            <a:r>
              <a:rPr lang="en-US" dirty="0"/>
              <a:t> </a:t>
            </a:r>
            <a:r>
              <a:rPr lang="en-US" dirty="0" err="1"/>
              <a:t>nas</a:t>
            </a:r>
            <a:r>
              <a:rPr lang="en-US" dirty="0"/>
              <a:t> redes </a:t>
            </a:r>
            <a:r>
              <a:rPr lang="en-US" dirty="0" err="1"/>
              <a:t>sociais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Para </a:t>
            </a:r>
            <a:r>
              <a:rPr lang="en-US" dirty="0" err="1"/>
              <a:t>além</a:t>
            </a:r>
            <a:r>
              <a:rPr lang="en-US" dirty="0"/>
              <a:t> de </a:t>
            </a:r>
            <a:r>
              <a:rPr lang="en-US" dirty="0" err="1"/>
              <a:t>analisar</a:t>
            </a:r>
            <a:r>
              <a:rPr lang="en-US" dirty="0"/>
              <a:t> a </a:t>
            </a:r>
            <a:r>
              <a:rPr lang="en-US" dirty="0" err="1"/>
              <a:t>presença</a:t>
            </a:r>
            <a:r>
              <a:rPr lang="en-US" dirty="0"/>
              <a:t> online do </a:t>
            </a:r>
            <a:r>
              <a:rPr lang="en-US" dirty="0" err="1"/>
              <a:t>concorrente</a:t>
            </a:r>
            <a:r>
              <a:rPr lang="en-US" dirty="0"/>
              <a:t>, </a:t>
            </a:r>
            <a:r>
              <a:rPr lang="en-US" dirty="0" err="1"/>
              <a:t>também</a:t>
            </a:r>
            <a:r>
              <a:rPr lang="en-US" dirty="0"/>
              <a:t> é </a:t>
            </a:r>
            <a:r>
              <a:rPr lang="en-US" dirty="0" err="1"/>
              <a:t>importante</a:t>
            </a:r>
            <a:r>
              <a:rPr lang="en-US" dirty="0"/>
              <a:t> </a:t>
            </a:r>
            <a:r>
              <a:rPr lang="en-US" dirty="0" err="1"/>
              <a:t>avaliar</a:t>
            </a:r>
            <a:r>
              <a:rPr lang="en-US" dirty="0"/>
              <a:t> o </a:t>
            </a:r>
            <a:r>
              <a:rPr lang="en-US" dirty="0" err="1"/>
              <a:t>seu</a:t>
            </a:r>
            <a:r>
              <a:rPr lang="en-US" dirty="0"/>
              <a:t> </a:t>
            </a:r>
            <a:r>
              <a:rPr lang="en-US" dirty="0" err="1"/>
              <a:t>tráfego</a:t>
            </a:r>
            <a:r>
              <a:rPr lang="en-US" dirty="0"/>
              <a:t> e as </a:t>
            </a:r>
            <a:r>
              <a:rPr lang="en-US" dirty="0" err="1"/>
              <a:t>suas</a:t>
            </a:r>
            <a:r>
              <a:rPr lang="en-US" dirty="0"/>
              <a:t> </a:t>
            </a:r>
            <a:r>
              <a:rPr lang="en-US" dirty="0" err="1"/>
              <a:t>classificações</a:t>
            </a:r>
            <a:r>
              <a:rPr lang="en-US" dirty="0"/>
              <a:t>. Para </a:t>
            </a:r>
            <a:r>
              <a:rPr lang="en-US" dirty="0" err="1"/>
              <a:t>tal</a:t>
            </a:r>
            <a:r>
              <a:rPr lang="en-US" dirty="0"/>
              <a:t>, é </a:t>
            </a:r>
            <a:r>
              <a:rPr lang="en-US" dirty="0" err="1"/>
              <a:t>necessário</a:t>
            </a:r>
            <a:r>
              <a:rPr lang="en-US" dirty="0"/>
              <a:t> </a:t>
            </a:r>
            <a:r>
              <a:rPr lang="en-US" dirty="0" err="1"/>
              <a:t>utilizar</a:t>
            </a:r>
            <a:r>
              <a:rPr lang="en-US" dirty="0"/>
              <a:t> ferramentas </a:t>
            </a:r>
            <a:r>
              <a:rPr lang="en-US" dirty="0" err="1"/>
              <a:t>como</a:t>
            </a:r>
            <a:r>
              <a:rPr lang="en-US" dirty="0"/>
              <a:t> o Google Analytics e a </a:t>
            </a:r>
            <a:r>
              <a:rPr lang="en-US" dirty="0" err="1"/>
              <a:t>Consola</a:t>
            </a:r>
            <a:r>
              <a:rPr lang="en-US" dirty="0"/>
              <a:t> de </a:t>
            </a:r>
            <a:r>
              <a:rPr lang="en-US" dirty="0" err="1"/>
              <a:t>Pesquisa</a:t>
            </a:r>
            <a:r>
              <a:rPr lang="en-US" dirty="0"/>
              <a:t> do Google para </a:t>
            </a:r>
            <a:r>
              <a:rPr lang="en-US" dirty="0" err="1"/>
              <a:t>compreender</a:t>
            </a:r>
            <a:r>
              <a:rPr lang="en-US" dirty="0"/>
              <a:t> </a:t>
            </a:r>
            <a:r>
              <a:rPr lang="en-US" dirty="0" err="1"/>
              <a:t>melhor</a:t>
            </a:r>
            <a:r>
              <a:rPr lang="en-US" dirty="0"/>
              <a:t> o </a:t>
            </a:r>
            <a:r>
              <a:rPr lang="en-US" dirty="0" err="1"/>
              <a:t>tráfego</a:t>
            </a:r>
            <a:r>
              <a:rPr lang="en-US" dirty="0"/>
              <a:t> do </a:t>
            </a:r>
            <a:r>
              <a:rPr lang="en-US" dirty="0" err="1"/>
              <a:t>sítio</a:t>
            </a:r>
            <a:r>
              <a:rPr lang="en-US" dirty="0"/>
              <a:t> Web do </a:t>
            </a:r>
            <a:r>
              <a:rPr lang="en-US" dirty="0" err="1"/>
              <a:t>concorrente</a:t>
            </a:r>
            <a:r>
              <a:rPr lang="en-US" dirty="0"/>
              <a:t>, </a:t>
            </a:r>
            <a:r>
              <a:rPr lang="en-US" dirty="0" err="1"/>
              <a:t>incluindo</a:t>
            </a:r>
            <a:r>
              <a:rPr lang="en-US" dirty="0"/>
              <a:t> a </a:t>
            </a:r>
            <a:r>
              <a:rPr lang="en-US" dirty="0" err="1"/>
              <a:t>origem</a:t>
            </a:r>
            <a:r>
              <a:rPr lang="en-US" dirty="0"/>
              <a:t> do </a:t>
            </a:r>
            <a:r>
              <a:rPr lang="en-US" dirty="0" err="1"/>
              <a:t>tráfego</a:t>
            </a:r>
            <a:r>
              <a:rPr lang="en-US" dirty="0"/>
              <a:t>, as </a:t>
            </a:r>
            <a:r>
              <a:rPr lang="en-US" dirty="0" err="1"/>
              <a:t>palavras-chave</a:t>
            </a:r>
            <a:r>
              <a:rPr lang="en-US" dirty="0"/>
              <a:t> que </a:t>
            </a:r>
            <a:r>
              <a:rPr lang="en-US" dirty="0" err="1"/>
              <a:t>geram</a:t>
            </a:r>
            <a:r>
              <a:rPr lang="en-US" dirty="0"/>
              <a:t> o </a:t>
            </a:r>
            <a:r>
              <a:rPr lang="en-US" dirty="0" err="1"/>
              <a:t>tráfego</a:t>
            </a:r>
            <a:r>
              <a:rPr lang="en-US" dirty="0"/>
              <a:t> e as </a:t>
            </a:r>
            <a:r>
              <a:rPr lang="en-US" dirty="0" err="1"/>
              <a:t>páginas</a:t>
            </a:r>
            <a:r>
              <a:rPr lang="en-US" dirty="0"/>
              <a:t> do </a:t>
            </a:r>
            <a:r>
              <a:rPr lang="en-US" dirty="0" err="1"/>
              <a:t>sítio</a:t>
            </a:r>
            <a:r>
              <a:rPr lang="en-US" dirty="0"/>
              <a:t> Web que </a:t>
            </a:r>
            <a:r>
              <a:rPr lang="en-US" dirty="0" err="1"/>
              <a:t>geram</a:t>
            </a:r>
            <a:r>
              <a:rPr lang="en-US" dirty="0"/>
              <a:t> </a:t>
            </a:r>
            <a:r>
              <a:rPr lang="en-US" dirty="0" err="1"/>
              <a:t>mais</a:t>
            </a:r>
            <a:r>
              <a:rPr lang="en-US" dirty="0"/>
              <a:t> </a:t>
            </a:r>
            <a:r>
              <a:rPr lang="en-US" dirty="0" err="1"/>
              <a:t>tráfego</a:t>
            </a:r>
            <a:r>
              <a:rPr lang="en-US" dirty="0"/>
              <a:t>. </a:t>
            </a:r>
            <a:r>
              <a:rPr lang="en-US" dirty="0" err="1"/>
              <a:t>Estas</a:t>
            </a:r>
            <a:r>
              <a:rPr lang="en-US" dirty="0"/>
              <a:t> </a:t>
            </a:r>
            <a:r>
              <a:rPr lang="en-US" dirty="0" err="1"/>
              <a:t>informações</a:t>
            </a:r>
            <a:r>
              <a:rPr lang="en-US" dirty="0"/>
              <a:t> </a:t>
            </a:r>
            <a:r>
              <a:rPr lang="en-US" dirty="0" err="1"/>
              <a:t>podem</a:t>
            </a:r>
            <a:r>
              <a:rPr lang="en-US" dirty="0"/>
              <a:t> ser </a:t>
            </a:r>
            <a:r>
              <a:rPr lang="en-US" dirty="0" err="1"/>
              <a:t>utilizadas</a:t>
            </a:r>
            <a:r>
              <a:rPr lang="en-US" dirty="0"/>
              <a:t> para </a:t>
            </a:r>
            <a:r>
              <a:rPr lang="en-US" dirty="0" err="1"/>
              <a:t>identificar</a:t>
            </a:r>
            <a:r>
              <a:rPr lang="en-US" dirty="0"/>
              <a:t> </a:t>
            </a:r>
            <a:r>
              <a:rPr lang="en-US" dirty="0" err="1"/>
              <a:t>áreas</a:t>
            </a:r>
            <a:r>
              <a:rPr lang="en-US" dirty="0"/>
              <a:t> de </a:t>
            </a:r>
            <a:r>
              <a:rPr lang="en-US" dirty="0" err="1"/>
              <a:t>melhoria</a:t>
            </a:r>
            <a:r>
              <a:rPr lang="en-US" dirty="0"/>
              <a:t> para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esforços</a:t>
            </a:r>
            <a:r>
              <a:rPr lang="en-US" dirty="0"/>
              <a:t> de SEO da </a:t>
            </a:r>
            <a:r>
              <a:rPr lang="en-US" dirty="0" err="1"/>
              <a:t>própria</a:t>
            </a:r>
            <a:r>
              <a:rPr lang="en-US" dirty="0"/>
              <a:t> </a:t>
            </a:r>
            <a:r>
              <a:rPr lang="en-US" dirty="0" err="1"/>
              <a:t>empresa</a:t>
            </a:r>
            <a:r>
              <a:rPr lang="en-US" dirty="0"/>
              <a:t> e para </a:t>
            </a:r>
            <a:r>
              <a:rPr lang="en-US" dirty="0" err="1"/>
              <a:t>obter</a:t>
            </a:r>
            <a:r>
              <a:rPr lang="en-US" dirty="0"/>
              <a:t>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vantagem</a:t>
            </a:r>
            <a:r>
              <a:rPr lang="en-US" dirty="0"/>
              <a:t> </a:t>
            </a:r>
            <a:r>
              <a:rPr lang="en-US" dirty="0" err="1"/>
              <a:t>competitiva</a:t>
            </a:r>
            <a:r>
              <a:rPr lang="en-US" dirty="0"/>
              <a:t>.</a:t>
            </a:r>
            <a:endParaRPr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79" name="Google Shape;279;p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84" name="Google Shape;284;p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92" name="Google Shape;292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Google Shape;297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98" name="Google Shape;298;p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Uma </a:t>
            </a:r>
            <a:r>
              <a:rPr lang="en-US" dirty="0" err="1"/>
              <a:t>estratégia</a:t>
            </a:r>
            <a:r>
              <a:rPr lang="en-US" dirty="0"/>
              <a:t> de </a:t>
            </a:r>
            <a:r>
              <a:rPr lang="en-US" dirty="0" err="1"/>
              <a:t>palavras-chave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 SEO é um </a:t>
            </a:r>
            <a:r>
              <a:rPr lang="en-US" dirty="0" err="1"/>
              <a:t>componente</a:t>
            </a:r>
            <a:r>
              <a:rPr lang="en-US" dirty="0"/>
              <a:t> </a:t>
            </a:r>
            <a:r>
              <a:rPr lang="en-US" dirty="0" err="1"/>
              <a:t>crítico</a:t>
            </a:r>
            <a:r>
              <a:rPr lang="en-US" dirty="0"/>
              <a:t> de </a:t>
            </a:r>
            <a:r>
              <a:rPr lang="en-US" dirty="0" err="1"/>
              <a:t>qualquer</a:t>
            </a:r>
            <a:r>
              <a:rPr lang="en-US" dirty="0"/>
              <a:t> </a:t>
            </a:r>
            <a:r>
              <a:rPr lang="en-US" dirty="0" err="1"/>
              <a:t>campanha</a:t>
            </a:r>
            <a:r>
              <a:rPr lang="en-US" dirty="0"/>
              <a:t> de </a:t>
            </a:r>
            <a:r>
              <a:rPr lang="en-US" dirty="0" err="1"/>
              <a:t>otimização</a:t>
            </a:r>
            <a:r>
              <a:rPr lang="en-US" dirty="0"/>
              <a:t> para </a:t>
            </a:r>
            <a:r>
              <a:rPr lang="en-US" dirty="0" err="1"/>
              <a:t>motores</a:t>
            </a:r>
            <a:r>
              <a:rPr lang="en-US" dirty="0"/>
              <a:t> de </a:t>
            </a:r>
            <a:r>
              <a:rPr lang="en-US" dirty="0" err="1"/>
              <a:t>procura</a:t>
            </a:r>
            <a:r>
              <a:rPr lang="en-US" dirty="0"/>
              <a:t> </a:t>
            </a:r>
            <a:r>
              <a:rPr lang="en-US" dirty="0" err="1"/>
              <a:t>bem</a:t>
            </a:r>
            <a:r>
              <a:rPr lang="en-US" dirty="0"/>
              <a:t> </a:t>
            </a:r>
            <a:r>
              <a:rPr lang="en-US" dirty="0" err="1"/>
              <a:t>sucedida</a:t>
            </a:r>
            <a:r>
              <a:rPr lang="en-US" dirty="0"/>
              <a:t>. Uma </a:t>
            </a:r>
            <a:r>
              <a:rPr lang="en-US" dirty="0" err="1"/>
              <a:t>estratégia</a:t>
            </a:r>
            <a:r>
              <a:rPr lang="en-US" dirty="0"/>
              <a:t> de </a:t>
            </a:r>
            <a:r>
              <a:rPr lang="en-US" dirty="0" err="1"/>
              <a:t>palavras-chave</a:t>
            </a:r>
            <a:r>
              <a:rPr lang="en-US" dirty="0"/>
              <a:t> </a:t>
            </a:r>
            <a:r>
              <a:rPr lang="en-US" dirty="0" err="1"/>
              <a:t>envolve</a:t>
            </a:r>
            <a:r>
              <a:rPr lang="en-US" dirty="0"/>
              <a:t> a </a:t>
            </a:r>
            <a:r>
              <a:rPr lang="en-US" dirty="0" err="1"/>
              <a:t>identificação</a:t>
            </a:r>
            <a:r>
              <a:rPr lang="en-US" dirty="0"/>
              <a:t> das </a:t>
            </a:r>
            <a:r>
              <a:rPr lang="en-US" dirty="0" err="1"/>
              <a:t>palavras-chave</a:t>
            </a:r>
            <a:r>
              <a:rPr lang="en-US" dirty="0"/>
              <a:t> e </a:t>
            </a:r>
            <a:r>
              <a:rPr lang="en-US" dirty="0" err="1"/>
              <a:t>frases</a:t>
            </a:r>
            <a:r>
              <a:rPr lang="en-US" dirty="0"/>
              <a:t> </a:t>
            </a:r>
            <a:r>
              <a:rPr lang="en-US" dirty="0" err="1"/>
              <a:t>mais</a:t>
            </a:r>
            <a:r>
              <a:rPr lang="en-US" dirty="0"/>
              <a:t> </a:t>
            </a:r>
            <a:r>
              <a:rPr lang="en-US" dirty="0" err="1"/>
              <a:t>relevantes</a:t>
            </a:r>
            <a:r>
              <a:rPr lang="en-US" dirty="0"/>
              <a:t> e de </a:t>
            </a:r>
            <a:r>
              <a:rPr lang="en-US" dirty="0" err="1"/>
              <a:t>elevado</a:t>
            </a:r>
            <a:r>
              <a:rPr lang="en-US" dirty="0"/>
              <a:t> </a:t>
            </a:r>
            <a:r>
              <a:rPr lang="en-US" dirty="0" err="1"/>
              <a:t>desempenho</a:t>
            </a:r>
            <a:r>
              <a:rPr lang="en-US" dirty="0"/>
              <a:t> </a:t>
            </a:r>
            <a:r>
              <a:rPr lang="en-US" dirty="0" err="1"/>
              <a:t>relacionadas</a:t>
            </a:r>
            <a:r>
              <a:rPr lang="en-US" dirty="0"/>
              <a:t> com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produtos</a:t>
            </a:r>
            <a:r>
              <a:rPr lang="en-US" dirty="0"/>
              <a:t> </a:t>
            </a:r>
            <a:r>
              <a:rPr lang="en-US" dirty="0" err="1"/>
              <a:t>ou</a:t>
            </a:r>
            <a:r>
              <a:rPr lang="en-US" dirty="0"/>
              <a:t> </a:t>
            </a:r>
            <a:r>
              <a:rPr lang="en-US" dirty="0" err="1"/>
              <a:t>serviços</a:t>
            </a:r>
            <a:r>
              <a:rPr lang="en-US" dirty="0"/>
              <a:t> de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empresa</a:t>
            </a:r>
            <a:r>
              <a:rPr lang="en-US" dirty="0"/>
              <a:t> e a </a:t>
            </a:r>
            <a:r>
              <a:rPr lang="en-US" dirty="0" err="1"/>
              <a:t>sua</a:t>
            </a:r>
            <a:r>
              <a:rPr lang="en-US" dirty="0"/>
              <a:t> </a:t>
            </a:r>
            <a:r>
              <a:rPr lang="en-US" dirty="0" err="1"/>
              <a:t>utilização</a:t>
            </a:r>
            <a:r>
              <a:rPr lang="en-US" dirty="0"/>
              <a:t> para </a:t>
            </a:r>
            <a:r>
              <a:rPr lang="en-US" dirty="0" err="1"/>
              <a:t>otimizar</a:t>
            </a:r>
            <a:r>
              <a:rPr lang="en-US" dirty="0"/>
              <a:t> o Web site e o </a:t>
            </a:r>
            <a:r>
              <a:rPr lang="en-US" dirty="0" err="1"/>
              <a:t>conteúdo</a:t>
            </a:r>
            <a:r>
              <a:rPr lang="en-US" dirty="0"/>
              <a:t> para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motores</a:t>
            </a:r>
            <a:r>
              <a:rPr lang="en-US" dirty="0"/>
              <a:t> de </a:t>
            </a:r>
            <a:r>
              <a:rPr lang="en-US" dirty="0" err="1"/>
              <a:t>procura</a:t>
            </a:r>
            <a:r>
              <a:rPr lang="en-US" dirty="0"/>
              <a:t>. O </a:t>
            </a:r>
            <a:r>
              <a:rPr lang="en-US" dirty="0" err="1"/>
              <a:t>objetivo</a:t>
            </a:r>
            <a:r>
              <a:rPr lang="en-US" dirty="0"/>
              <a:t> de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estratégia</a:t>
            </a:r>
            <a:r>
              <a:rPr lang="en-US" dirty="0"/>
              <a:t> de </a:t>
            </a:r>
            <a:r>
              <a:rPr lang="en-US" dirty="0" err="1"/>
              <a:t>palavras-chave</a:t>
            </a:r>
            <a:r>
              <a:rPr lang="en-US" dirty="0"/>
              <a:t> é </a:t>
            </a:r>
            <a:r>
              <a:rPr lang="en-US" dirty="0" err="1"/>
              <a:t>aumentar</a:t>
            </a:r>
            <a:r>
              <a:rPr lang="en-US" dirty="0"/>
              <a:t> a </a:t>
            </a:r>
            <a:r>
              <a:rPr lang="en-US" dirty="0" err="1"/>
              <a:t>visibilidade</a:t>
            </a:r>
            <a:r>
              <a:rPr lang="en-US" dirty="0"/>
              <a:t> do Web site </a:t>
            </a:r>
            <a:r>
              <a:rPr lang="en-US" dirty="0" err="1"/>
              <a:t>nas</a:t>
            </a:r>
            <a:r>
              <a:rPr lang="en-US" dirty="0"/>
              <a:t> </a:t>
            </a:r>
            <a:r>
              <a:rPr lang="en-US" dirty="0" err="1"/>
              <a:t>páginas</a:t>
            </a:r>
            <a:r>
              <a:rPr lang="en-US" dirty="0"/>
              <a:t> de </a:t>
            </a:r>
            <a:r>
              <a:rPr lang="en-US" dirty="0" err="1"/>
              <a:t>resultados</a:t>
            </a:r>
            <a:r>
              <a:rPr lang="en-US" dirty="0"/>
              <a:t> dos </a:t>
            </a:r>
            <a:r>
              <a:rPr lang="en-US" dirty="0" err="1"/>
              <a:t>motores</a:t>
            </a:r>
            <a:r>
              <a:rPr lang="en-US" dirty="0"/>
              <a:t> de </a:t>
            </a:r>
            <a:r>
              <a:rPr lang="en-US" dirty="0" err="1"/>
              <a:t>procura</a:t>
            </a:r>
            <a:r>
              <a:rPr lang="en-US" dirty="0"/>
              <a:t> (SERPs) para </a:t>
            </a:r>
            <a:r>
              <a:rPr lang="en-US" dirty="0" err="1"/>
              <a:t>palavras-chave</a:t>
            </a:r>
            <a:r>
              <a:rPr lang="en-US" dirty="0"/>
              <a:t> e </a:t>
            </a:r>
            <a:r>
              <a:rPr lang="en-US" dirty="0" err="1"/>
              <a:t>frases</a:t>
            </a:r>
            <a:r>
              <a:rPr lang="en-US" dirty="0"/>
              <a:t> </a:t>
            </a:r>
            <a:r>
              <a:rPr lang="en-US" dirty="0" err="1"/>
              <a:t>relevantes</a:t>
            </a:r>
            <a:r>
              <a:rPr lang="en-US" dirty="0"/>
              <a:t>, </a:t>
            </a:r>
            <a:r>
              <a:rPr lang="en-US" dirty="0" err="1"/>
              <a:t>conduzindo</a:t>
            </a:r>
            <a:r>
              <a:rPr lang="en-US" dirty="0"/>
              <a:t> </a:t>
            </a:r>
            <a:r>
              <a:rPr lang="en-US" dirty="0" err="1"/>
              <a:t>assim</a:t>
            </a:r>
            <a:r>
              <a:rPr lang="en-US" dirty="0"/>
              <a:t> a </a:t>
            </a:r>
            <a:r>
              <a:rPr lang="en-US" dirty="0" err="1"/>
              <a:t>mais</a:t>
            </a:r>
            <a:r>
              <a:rPr lang="en-US" dirty="0"/>
              <a:t> </a:t>
            </a:r>
            <a:r>
              <a:rPr lang="en-US" dirty="0" err="1"/>
              <a:t>tráfego</a:t>
            </a:r>
            <a:r>
              <a:rPr lang="en-US" dirty="0"/>
              <a:t>, leads e </a:t>
            </a:r>
            <a:r>
              <a:rPr lang="en-US" dirty="0" err="1"/>
              <a:t>vendas</a:t>
            </a:r>
            <a:r>
              <a:rPr lang="en-US" dirty="0"/>
              <a:t> para o Web site.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O </a:t>
            </a:r>
            <a:r>
              <a:rPr lang="en-US" dirty="0" err="1"/>
              <a:t>primeiro</a:t>
            </a:r>
            <a:r>
              <a:rPr lang="en-US" dirty="0"/>
              <a:t> </a:t>
            </a:r>
            <a:r>
              <a:rPr lang="en-US" dirty="0" err="1"/>
              <a:t>passo</a:t>
            </a:r>
            <a:r>
              <a:rPr lang="en-US" dirty="0"/>
              <a:t> para </a:t>
            </a:r>
            <a:r>
              <a:rPr lang="en-US" dirty="0" err="1"/>
              <a:t>desenvolver</a:t>
            </a:r>
            <a:r>
              <a:rPr lang="en-US" dirty="0"/>
              <a:t>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estratégia</a:t>
            </a:r>
            <a:r>
              <a:rPr lang="en-US" dirty="0"/>
              <a:t> de </a:t>
            </a:r>
            <a:r>
              <a:rPr lang="en-US" dirty="0" err="1"/>
              <a:t>palavras-chave</a:t>
            </a:r>
            <a:r>
              <a:rPr lang="en-US" dirty="0"/>
              <a:t> é </a:t>
            </a:r>
            <a:r>
              <a:rPr lang="en-US" dirty="0" err="1"/>
              <a:t>efetuar</a:t>
            </a:r>
            <a:r>
              <a:rPr lang="en-US" dirty="0"/>
              <a:t>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pesquisa</a:t>
            </a:r>
            <a:r>
              <a:rPr lang="en-US" dirty="0"/>
              <a:t> </a:t>
            </a:r>
            <a:r>
              <a:rPr lang="en-US" dirty="0" err="1"/>
              <a:t>exaustiva</a:t>
            </a:r>
            <a:r>
              <a:rPr lang="en-US" dirty="0"/>
              <a:t> de </a:t>
            </a:r>
            <a:r>
              <a:rPr lang="en-US" dirty="0" err="1"/>
              <a:t>palavras-chave</a:t>
            </a:r>
            <a:r>
              <a:rPr lang="en-US" dirty="0"/>
              <a:t>. </a:t>
            </a:r>
            <a:r>
              <a:rPr lang="en-US" dirty="0" err="1"/>
              <a:t>Isto</a:t>
            </a:r>
            <a:r>
              <a:rPr lang="en-US" dirty="0"/>
              <a:t> </a:t>
            </a:r>
            <a:r>
              <a:rPr lang="en-US" dirty="0" err="1"/>
              <a:t>implica</a:t>
            </a:r>
            <a:r>
              <a:rPr lang="en-US" dirty="0"/>
              <a:t> </a:t>
            </a:r>
            <a:r>
              <a:rPr lang="en-US" dirty="0" err="1"/>
              <a:t>identificar</a:t>
            </a:r>
            <a:r>
              <a:rPr lang="en-US" dirty="0"/>
              <a:t> as </a:t>
            </a:r>
            <a:r>
              <a:rPr lang="en-US" dirty="0" err="1"/>
              <a:t>palavras-chave</a:t>
            </a:r>
            <a:r>
              <a:rPr lang="en-US" dirty="0"/>
              <a:t> e </a:t>
            </a:r>
            <a:r>
              <a:rPr lang="en-US" dirty="0" err="1"/>
              <a:t>frases</a:t>
            </a:r>
            <a:r>
              <a:rPr lang="en-US" dirty="0"/>
              <a:t> </a:t>
            </a:r>
            <a:r>
              <a:rPr lang="en-US" dirty="0" err="1"/>
              <a:t>mais</a:t>
            </a:r>
            <a:r>
              <a:rPr lang="en-US" dirty="0"/>
              <a:t> </a:t>
            </a:r>
            <a:r>
              <a:rPr lang="en-US" dirty="0" err="1"/>
              <a:t>relevantes</a:t>
            </a:r>
            <a:r>
              <a:rPr lang="en-US" dirty="0"/>
              <a:t> para a </a:t>
            </a:r>
            <a:r>
              <a:rPr lang="en-US" dirty="0" err="1"/>
              <a:t>empresa</a:t>
            </a:r>
            <a:r>
              <a:rPr lang="en-US" dirty="0"/>
              <a:t> e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seus</a:t>
            </a:r>
            <a:r>
              <a:rPr lang="en-US" dirty="0"/>
              <a:t> </a:t>
            </a:r>
            <a:r>
              <a:rPr lang="en-US" dirty="0" err="1"/>
              <a:t>produtos</a:t>
            </a:r>
            <a:r>
              <a:rPr lang="en-US" dirty="0"/>
              <a:t> </a:t>
            </a:r>
            <a:r>
              <a:rPr lang="en-US" dirty="0" err="1"/>
              <a:t>ou</a:t>
            </a:r>
            <a:r>
              <a:rPr lang="en-US" dirty="0"/>
              <a:t> </a:t>
            </a:r>
            <a:r>
              <a:rPr lang="en-US" dirty="0" err="1"/>
              <a:t>serviços</a:t>
            </a:r>
            <a:r>
              <a:rPr lang="en-US" dirty="0"/>
              <a:t> e </a:t>
            </a:r>
            <a:r>
              <a:rPr lang="en-US" dirty="0" err="1"/>
              <a:t>determinar</a:t>
            </a:r>
            <a:r>
              <a:rPr lang="en-US" dirty="0"/>
              <a:t> o volume de </a:t>
            </a:r>
            <a:r>
              <a:rPr lang="en-US" dirty="0" err="1"/>
              <a:t>pesquisa</a:t>
            </a:r>
            <a:r>
              <a:rPr lang="en-US" dirty="0"/>
              <a:t> e a </a:t>
            </a:r>
            <a:r>
              <a:rPr lang="en-US" dirty="0" err="1"/>
              <a:t>concorrência</a:t>
            </a:r>
            <a:r>
              <a:rPr lang="en-US" dirty="0"/>
              <a:t> dessas </a:t>
            </a:r>
            <a:r>
              <a:rPr lang="en-US" dirty="0" err="1"/>
              <a:t>palavras-chave</a:t>
            </a:r>
            <a:r>
              <a:rPr lang="en-US" dirty="0"/>
              <a:t>. As ferramentas de </a:t>
            </a:r>
            <a:r>
              <a:rPr lang="en-US" dirty="0" err="1"/>
              <a:t>pesquisa</a:t>
            </a:r>
            <a:r>
              <a:rPr lang="en-US" dirty="0"/>
              <a:t> de </a:t>
            </a:r>
            <a:r>
              <a:rPr lang="en-US" dirty="0" err="1"/>
              <a:t>palavras-chave</a:t>
            </a:r>
            <a:r>
              <a:rPr lang="en-US" dirty="0"/>
              <a:t>, </a:t>
            </a:r>
            <a:r>
              <a:rPr lang="en-US" dirty="0" err="1"/>
              <a:t>como</a:t>
            </a:r>
            <a:r>
              <a:rPr lang="en-US" dirty="0"/>
              <a:t> o Google Keyword Planner e o SEMrush, </a:t>
            </a:r>
            <a:r>
              <a:rPr lang="en-US" dirty="0" err="1"/>
              <a:t>podem</a:t>
            </a:r>
            <a:r>
              <a:rPr lang="en-US" dirty="0"/>
              <a:t> ser </a:t>
            </a:r>
            <a:r>
              <a:rPr lang="en-US" dirty="0" err="1"/>
              <a:t>utilizadas</a:t>
            </a:r>
            <a:r>
              <a:rPr lang="en-US" dirty="0"/>
              <a:t> para </a:t>
            </a:r>
            <a:r>
              <a:rPr lang="en-US" dirty="0" err="1"/>
              <a:t>identificar</a:t>
            </a:r>
            <a:r>
              <a:rPr lang="en-US" dirty="0"/>
              <a:t> </a:t>
            </a:r>
            <a:r>
              <a:rPr lang="en-US" dirty="0" err="1"/>
              <a:t>palavras-chave</a:t>
            </a:r>
            <a:r>
              <a:rPr lang="en-US" dirty="0"/>
              <a:t> de </a:t>
            </a:r>
            <a:r>
              <a:rPr lang="en-US" dirty="0" err="1"/>
              <a:t>elevado</a:t>
            </a:r>
            <a:r>
              <a:rPr lang="en-US" dirty="0"/>
              <a:t> </a:t>
            </a:r>
            <a:r>
              <a:rPr lang="en-US" dirty="0" err="1"/>
              <a:t>desempenho</a:t>
            </a:r>
            <a:r>
              <a:rPr lang="en-US" dirty="0"/>
              <a:t> e para </a:t>
            </a:r>
            <a:r>
              <a:rPr lang="en-US" dirty="0" err="1"/>
              <a:t>recolher</a:t>
            </a:r>
            <a:r>
              <a:rPr lang="en-US" dirty="0"/>
              <a:t> </a:t>
            </a:r>
            <a:r>
              <a:rPr lang="en-US" dirty="0" err="1"/>
              <a:t>informações</a:t>
            </a:r>
            <a:r>
              <a:rPr lang="en-US" dirty="0"/>
              <a:t> </a:t>
            </a:r>
            <a:r>
              <a:rPr lang="en-US" dirty="0" err="1"/>
              <a:t>sobre</a:t>
            </a:r>
            <a:r>
              <a:rPr lang="en-US" dirty="0"/>
              <a:t> a </a:t>
            </a:r>
            <a:r>
              <a:rPr lang="en-US" dirty="0" err="1"/>
              <a:t>concorrência</a:t>
            </a:r>
            <a:r>
              <a:rPr lang="en-US" dirty="0"/>
              <a:t> e o volume de </a:t>
            </a:r>
            <a:r>
              <a:rPr lang="en-US" dirty="0" err="1"/>
              <a:t>pesquisa</a:t>
            </a:r>
            <a:r>
              <a:rPr lang="en-US" dirty="0"/>
              <a:t> dessas </a:t>
            </a:r>
            <a:r>
              <a:rPr lang="en-US" dirty="0" err="1"/>
              <a:t>palavras-chave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Uma </a:t>
            </a:r>
            <a:r>
              <a:rPr lang="en-US" dirty="0" err="1"/>
              <a:t>vez</a:t>
            </a:r>
            <a:r>
              <a:rPr lang="en-US" dirty="0"/>
              <a:t> </a:t>
            </a:r>
            <a:r>
              <a:rPr lang="en-US" dirty="0" err="1"/>
              <a:t>identificadas</a:t>
            </a:r>
            <a:r>
              <a:rPr lang="en-US" dirty="0"/>
              <a:t> as </a:t>
            </a:r>
            <a:r>
              <a:rPr lang="en-US" dirty="0" err="1"/>
              <a:t>palavras-chave</a:t>
            </a:r>
            <a:r>
              <a:rPr lang="en-US" dirty="0"/>
              <a:t>, o </a:t>
            </a:r>
            <a:r>
              <a:rPr lang="en-US" dirty="0" err="1"/>
              <a:t>passo</a:t>
            </a:r>
            <a:r>
              <a:rPr lang="en-US" dirty="0"/>
              <a:t> </a:t>
            </a:r>
            <a:r>
              <a:rPr lang="en-US" dirty="0" err="1"/>
              <a:t>seguinte</a:t>
            </a:r>
            <a:r>
              <a:rPr lang="en-US" dirty="0"/>
              <a:t> é </a:t>
            </a:r>
            <a:r>
              <a:rPr lang="en-US" dirty="0" err="1"/>
              <a:t>analisar</a:t>
            </a:r>
            <a:r>
              <a:rPr lang="en-US" dirty="0"/>
              <a:t> a </a:t>
            </a:r>
            <a:r>
              <a:rPr lang="en-US" dirty="0" err="1"/>
              <a:t>concorrência</a:t>
            </a:r>
            <a:r>
              <a:rPr lang="en-US" dirty="0"/>
              <a:t> e </a:t>
            </a:r>
            <a:r>
              <a:rPr lang="en-US" dirty="0" err="1"/>
              <a:t>determinar</a:t>
            </a:r>
            <a:r>
              <a:rPr lang="en-US" dirty="0"/>
              <a:t> a </a:t>
            </a:r>
            <a:r>
              <a:rPr lang="en-US" dirty="0" err="1"/>
              <a:t>melhor</a:t>
            </a:r>
            <a:r>
              <a:rPr lang="en-US" dirty="0"/>
              <a:t> </a:t>
            </a:r>
            <a:r>
              <a:rPr lang="en-US" dirty="0" err="1"/>
              <a:t>abordagem</a:t>
            </a:r>
            <a:r>
              <a:rPr lang="en-US" dirty="0"/>
              <a:t> para </a:t>
            </a:r>
            <a:r>
              <a:rPr lang="en-US" dirty="0" err="1"/>
              <a:t>otimizar</a:t>
            </a:r>
            <a:r>
              <a:rPr lang="en-US" dirty="0"/>
              <a:t> o </a:t>
            </a:r>
            <a:r>
              <a:rPr lang="en-US" dirty="0" err="1"/>
              <a:t>sítio</a:t>
            </a:r>
            <a:r>
              <a:rPr lang="en-US" dirty="0"/>
              <a:t> Web e o </a:t>
            </a:r>
            <a:r>
              <a:rPr lang="en-US" dirty="0" err="1"/>
              <a:t>conteúdo</a:t>
            </a:r>
            <a:r>
              <a:rPr lang="en-US" dirty="0"/>
              <a:t> para </a:t>
            </a:r>
            <a:r>
              <a:rPr lang="en-US" dirty="0" err="1"/>
              <a:t>estas</a:t>
            </a:r>
            <a:r>
              <a:rPr lang="en-US" dirty="0"/>
              <a:t> </a:t>
            </a:r>
            <a:r>
              <a:rPr lang="en-US" dirty="0" err="1"/>
              <a:t>palavras-chave</a:t>
            </a:r>
            <a:r>
              <a:rPr lang="en-US" dirty="0"/>
              <a:t>. </a:t>
            </a:r>
            <a:r>
              <a:rPr lang="en-US" dirty="0" err="1"/>
              <a:t>Isto</a:t>
            </a:r>
            <a:r>
              <a:rPr lang="en-US" dirty="0"/>
              <a:t> </a:t>
            </a:r>
            <a:r>
              <a:rPr lang="en-US" dirty="0" err="1"/>
              <a:t>implica</a:t>
            </a:r>
            <a:r>
              <a:rPr lang="en-US" dirty="0"/>
              <a:t> </a:t>
            </a:r>
            <a:r>
              <a:rPr lang="en-US" dirty="0" err="1"/>
              <a:t>rever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sítios</a:t>
            </a:r>
            <a:r>
              <a:rPr lang="en-US" dirty="0"/>
              <a:t> Web dos </a:t>
            </a:r>
            <a:r>
              <a:rPr lang="en-US" dirty="0" err="1"/>
              <a:t>concorrentes</a:t>
            </a:r>
            <a:r>
              <a:rPr lang="en-US" dirty="0"/>
              <a:t> com </a:t>
            </a:r>
            <a:r>
              <a:rPr lang="en-US" dirty="0" err="1"/>
              <a:t>melhor</a:t>
            </a:r>
            <a:r>
              <a:rPr lang="en-US" dirty="0"/>
              <a:t> </a:t>
            </a:r>
            <a:r>
              <a:rPr lang="en-US" dirty="0" err="1"/>
              <a:t>classificação</a:t>
            </a:r>
            <a:r>
              <a:rPr lang="en-US" dirty="0"/>
              <a:t> para as </a:t>
            </a:r>
            <a:r>
              <a:rPr lang="en-US" dirty="0" err="1"/>
              <a:t>palavras-chave</a:t>
            </a:r>
            <a:r>
              <a:rPr lang="en-US" dirty="0"/>
              <a:t> </a:t>
            </a:r>
            <a:r>
              <a:rPr lang="en-US" dirty="0" err="1"/>
              <a:t>visadas</a:t>
            </a:r>
            <a:r>
              <a:rPr lang="en-US" dirty="0"/>
              <a:t> e </a:t>
            </a:r>
            <a:r>
              <a:rPr lang="en-US" dirty="0" err="1"/>
              <a:t>analisar</a:t>
            </a:r>
            <a:r>
              <a:rPr lang="en-US" dirty="0"/>
              <a:t> as </a:t>
            </a:r>
            <a:r>
              <a:rPr lang="en-US" dirty="0" err="1"/>
              <a:t>suas</a:t>
            </a:r>
            <a:r>
              <a:rPr lang="en-US" dirty="0"/>
              <a:t> </a:t>
            </a:r>
            <a:r>
              <a:rPr lang="en-US" dirty="0" err="1"/>
              <a:t>estratégias</a:t>
            </a:r>
            <a:r>
              <a:rPr lang="en-US" dirty="0"/>
              <a:t> de SEO, </a:t>
            </a:r>
            <a:r>
              <a:rPr lang="en-US" dirty="0" err="1"/>
              <a:t>incluindo</a:t>
            </a:r>
            <a:r>
              <a:rPr lang="en-US" dirty="0"/>
              <a:t> a </a:t>
            </a:r>
            <a:r>
              <a:rPr lang="en-US" dirty="0" err="1"/>
              <a:t>estrutura</a:t>
            </a:r>
            <a:r>
              <a:rPr lang="en-US" dirty="0"/>
              <a:t> do </a:t>
            </a:r>
            <a:r>
              <a:rPr lang="en-US" dirty="0" err="1"/>
              <a:t>sítio</a:t>
            </a:r>
            <a:r>
              <a:rPr lang="en-US" dirty="0"/>
              <a:t> Web, o </a:t>
            </a:r>
            <a:r>
              <a:rPr lang="en-US" dirty="0" err="1"/>
              <a:t>conteúdo</a:t>
            </a:r>
            <a:r>
              <a:rPr lang="en-US" dirty="0"/>
              <a:t> e </a:t>
            </a:r>
            <a:r>
              <a:rPr lang="en-US" dirty="0" err="1"/>
              <a:t>os</a:t>
            </a:r>
            <a:r>
              <a:rPr lang="en-US" dirty="0"/>
              <a:t> backlinks. Esta </a:t>
            </a:r>
            <a:r>
              <a:rPr lang="en-US" dirty="0" err="1"/>
              <a:t>informação</a:t>
            </a:r>
            <a:r>
              <a:rPr lang="en-US" dirty="0"/>
              <a:t> </a:t>
            </a:r>
            <a:r>
              <a:rPr lang="en-US" dirty="0" err="1"/>
              <a:t>pode</a:t>
            </a:r>
            <a:r>
              <a:rPr lang="en-US" dirty="0"/>
              <a:t> ser </a:t>
            </a:r>
            <a:r>
              <a:rPr lang="en-US" dirty="0" err="1"/>
              <a:t>utilizada</a:t>
            </a:r>
            <a:r>
              <a:rPr lang="en-US" dirty="0"/>
              <a:t> para </a:t>
            </a:r>
            <a:r>
              <a:rPr lang="en-US" dirty="0" err="1"/>
              <a:t>identificar</a:t>
            </a:r>
            <a:r>
              <a:rPr lang="en-US" dirty="0"/>
              <a:t> </a:t>
            </a:r>
            <a:r>
              <a:rPr lang="en-US" dirty="0" err="1"/>
              <a:t>áreas</a:t>
            </a:r>
            <a:r>
              <a:rPr lang="en-US" dirty="0"/>
              <a:t> de </a:t>
            </a:r>
            <a:r>
              <a:rPr lang="en-US" dirty="0" err="1"/>
              <a:t>melhoria</a:t>
            </a:r>
            <a:r>
              <a:rPr lang="en-US" dirty="0"/>
              <a:t> para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esforços</a:t>
            </a:r>
            <a:r>
              <a:rPr lang="en-US" dirty="0"/>
              <a:t> de SEO da </a:t>
            </a:r>
            <a:r>
              <a:rPr lang="en-US" dirty="0" err="1"/>
              <a:t>própria</a:t>
            </a:r>
            <a:r>
              <a:rPr lang="en-US" dirty="0"/>
              <a:t> </a:t>
            </a:r>
            <a:r>
              <a:rPr lang="en-US" dirty="0" err="1"/>
              <a:t>empresa</a:t>
            </a:r>
            <a:r>
              <a:rPr lang="en-US" dirty="0"/>
              <a:t> e para </a:t>
            </a:r>
            <a:r>
              <a:rPr lang="en-US" dirty="0" err="1"/>
              <a:t>obter</a:t>
            </a:r>
            <a:r>
              <a:rPr lang="en-US" dirty="0"/>
              <a:t>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vantagem</a:t>
            </a:r>
            <a:r>
              <a:rPr lang="en-US" dirty="0"/>
              <a:t> </a:t>
            </a:r>
            <a:r>
              <a:rPr lang="en-US" dirty="0" err="1"/>
              <a:t>competitiva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O </a:t>
            </a:r>
            <a:r>
              <a:rPr lang="en-US" dirty="0" err="1"/>
              <a:t>passo</a:t>
            </a:r>
            <a:r>
              <a:rPr lang="en-US" dirty="0"/>
              <a:t> </a:t>
            </a:r>
            <a:r>
              <a:rPr lang="en-US" dirty="0" err="1"/>
              <a:t>seguinte</a:t>
            </a:r>
            <a:r>
              <a:rPr lang="en-US" dirty="0"/>
              <a:t> no </a:t>
            </a:r>
            <a:r>
              <a:rPr lang="en-US" dirty="0" err="1"/>
              <a:t>desenvolvimento</a:t>
            </a:r>
            <a:r>
              <a:rPr lang="en-US" dirty="0"/>
              <a:t> de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estratégia</a:t>
            </a:r>
            <a:r>
              <a:rPr lang="en-US" dirty="0"/>
              <a:t> de </a:t>
            </a:r>
            <a:r>
              <a:rPr lang="en-US" dirty="0" err="1"/>
              <a:t>palavras-chave</a:t>
            </a:r>
            <a:r>
              <a:rPr lang="en-US" dirty="0"/>
              <a:t> é </a:t>
            </a:r>
            <a:r>
              <a:rPr lang="en-US" dirty="0" err="1"/>
              <a:t>otimizar</a:t>
            </a:r>
            <a:r>
              <a:rPr lang="en-US" dirty="0"/>
              <a:t> o </a:t>
            </a:r>
            <a:r>
              <a:rPr lang="en-US" dirty="0" err="1"/>
              <a:t>sítio</a:t>
            </a:r>
            <a:r>
              <a:rPr lang="en-US" dirty="0"/>
              <a:t> Web e o </a:t>
            </a:r>
            <a:r>
              <a:rPr lang="en-US" dirty="0" err="1"/>
              <a:t>conteúdo</a:t>
            </a:r>
            <a:r>
              <a:rPr lang="en-US" dirty="0"/>
              <a:t> para as </a:t>
            </a:r>
            <a:r>
              <a:rPr lang="en-US" dirty="0" err="1"/>
              <a:t>palavras-chave</a:t>
            </a:r>
            <a:r>
              <a:rPr lang="en-US" dirty="0"/>
              <a:t> </a:t>
            </a:r>
            <a:r>
              <a:rPr lang="en-US" dirty="0" err="1"/>
              <a:t>visadas</a:t>
            </a:r>
            <a:r>
              <a:rPr lang="en-US" dirty="0"/>
              <a:t>. </a:t>
            </a:r>
            <a:r>
              <a:rPr lang="en-US" dirty="0" err="1"/>
              <a:t>Isto</a:t>
            </a:r>
            <a:r>
              <a:rPr lang="en-US" dirty="0"/>
              <a:t> </a:t>
            </a:r>
            <a:r>
              <a:rPr lang="en-US" dirty="0" err="1"/>
              <a:t>implica</a:t>
            </a:r>
            <a:r>
              <a:rPr lang="en-US" dirty="0"/>
              <a:t> </a:t>
            </a:r>
            <a:r>
              <a:rPr lang="en-US" dirty="0" err="1"/>
              <a:t>incorporar</a:t>
            </a:r>
            <a:r>
              <a:rPr lang="en-US" dirty="0"/>
              <a:t> as </a:t>
            </a:r>
            <a:r>
              <a:rPr lang="en-US" dirty="0" err="1"/>
              <a:t>palavras-chave</a:t>
            </a:r>
            <a:r>
              <a:rPr lang="en-US" dirty="0"/>
              <a:t> e as </a:t>
            </a:r>
            <a:r>
              <a:rPr lang="en-US" dirty="0" err="1"/>
              <a:t>frases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estrutura</a:t>
            </a:r>
            <a:r>
              <a:rPr lang="en-US" dirty="0"/>
              <a:t> do Web site, no </a:t>
            </a:r>
            <a:r>
              <a:rPr lang="en-US" dirty="0" err="1"/>
              <a:t>conteúdo</a:t>
            </a:r>
            <a:r>
              <a:rPr lang="en-US" dirty="0"/>
              <a:t> e </a:t>
            </a:r>
            <a:r>
              <a:rPr lang="en-US" dirty="0" err="1"/>
              <a:t>nas</a:t>
            </a:r>
            <a:r>
              <a:rPr lang="en-US" dirty="0"/>
              <a:t> meta tags e </a:t>
            </a:r>
            <a:r>
              <a:rPr lang="en-US" dirty="0" err="1"/>
              <a:t>garantir</a:t>
            </a:r>
            <a:r>
              <a:rPr lang="en-US" dirty="0"/>
              <a:t> que o Web site </a:t>
            </a:r>
            <a:r>
              <a:rPr lang="en-US" dirty="0" err="1"/>
              <a:t>está</a:t>
            </a:r>
            <a:r>
              <a:rPr lang="en-US" dirty="0"/>
              <a:t> </a:t>
            </a:r>
            <a:r>
              <a:rPr lang="en-US" dirty="0" err="1"/>
              <a:t>otimizado</a:t>
            </a:r>
            <a:r>
              <a:rPr lang="en-US" dirty="0"/>
              <a:t> para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motores</a:t>
            </a:r>
            <a:r>
              <a:rPr lang="en-US" dirty="0"/>
              <a:t> de </a:t>
            </a:r>
            <a:r>
              <a:rPr lang="en-US" dirty="0" err="1"/>
              <a:t>pesquisa</a:t>
            </a:r>
            <a:r>
              <a:rPr lang="en-US" dirty="0"/>
              <a:t> e para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utilizadores</a:t>
            </a:r>
            <a:r>
              <a:rPr lang="en-US" dirty="0"/>
              <a:t>. </a:t>
            </a:r>
            <a:r>
              <a:rPr lang="en-US" dirty="0" err="1"/>
              <a:t>Isto</a:t>
            </a:r>
            <a:r>
              <a:rPr lang="en-US" dirty="0"/>
              <a:t> </a:t>
            </a:r>
            <a:r>
              <a:rPr lang="en-US" dirty="0" err="1"/>
              <a:t>inclui</a:t>
            </a:r>
            <a:r>
              <a:rPr lang="en-US" dirty="0"/>
              <a:t> a </a:t>
            </a:r>
            <a:r>
              <a:rPr lang="en-US" dirty="0" err="1"/>
              <a:t>criação</a:t>
            </a:r>
            <a:r>
              <a:rPr lang="en-US" dirty="0"/>
              <a:t> de </a:t>
            </a:r>
            <a:r>
              <a:rPr lang="en-US" dirty="0" err="1"/>
              <a:t>conteúdo</a:t>
            </a:r>
            <a:r>
              <a:rPr lang="en-US" dirty="0"/>
              <a:t> de </a:t>
            </a:r>
            <a:r>
              <a:rPr lang="en-US" dirty="0" err="1"/>
              <a:t>alta</a:t>
            </a:r>
            <a:r>
              <a:rPr lang="en-US" dirty="0"/>
              <a:t> </a:t>
            </a:r>
            <a:r>
              <a:rPr lang="en-US" dirty="0" err="1"/>
              <a:t>qualidade</a:t>
            </a:r>
            <a:r>
              <a:rPr lang="en-US" dirty="0"/>
              <a:t>, </a:t>
            </a:r>
            <a:r>
              <a:rPr lang="en-US" dirty="0" err="1"/>
              <a:t>rico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 </a:t>
            </a:r>
            <a:r>
              <a:rPr lang="en-US" dirty="0" err="1"/>
              <a:t>palavras-chave</a:t>
            </a:r>
            <a:r>
              <a:rPr lang="en-US" dirty="0"/>
              <a:t>, que </a:t>
            </a:r>
            <a:r>
              <a:rPr lang="en-US" dirty="0" err="1"/>
              <a:t>seja</a:t>
            </a:r>
            <a:r>
              <a:rPr lang="en-US" dirty="0"/>
              <a:t> </a:t>
            </a:r>
            <a:r>
              <a:rPr lang="en-US" dirty="0" err="1"/>
              <a:t>relevante</a:t>
            </a:r>
            <a:r>
              <a:rPr lang="en-US" dirty="0"/>
              <a:t> para o </a:t>
            </a:r>
            <a:r>
              <a:rPr lang="en-US" dirty="0" err="1"/>
              <a:t>público-alvo</a:t>
            </a:r>
            <a:r>
              <a:rPr lang="en-US" dirty="0"/>
              <a:t> e </a:t>
            </a:r>
            <a:r>
              <a:rPr lang="en-US" dirty="0" err="1"/>
              <a:t>otimizado</a:t>
            </a:r>
            <a:r>
              <a:rPr lang="en-US" dirty="0"/>
              <a:t> para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motores</a:t>
            </a:r>
            <a:r>
              <a:rPr lang="en-US" dirty="0"/>
              <a:t> de </a:t>
            </a:r>
            <a:r>
              <a:rPr lang="en-US" dirty="0" err="1"/>
              <a:t>procura</a:t>
            </a:r>
            <a:r>
              <a:rPr lang="en-US" dirty="0"/>
              <a:t>, e a </a:t>
            </a:r>
            <a:r>
              <a:rPr lang="en-US" dirty="0" err="1"/>
              <a:t>criação</a:t>
            </a:r>
            <a:r>
              <a:rPr lang="en-US" dirty="0"/>
              <a:t> de backlinks de </a:t>
            </a:r>
            <a:r>
              <a:rPr lang="en-US" dirty="0" err="1"/>
              <a:t>alta</a:t>
            </a:r>
            <a:r>
              <a:rPr lang="en-US" dirty="0"/>
              <a:t> </a:t>
            </a:r>
            <a:r>
              <a:rPr lang="en-US" dirty="0" err="1"/>
              <a:t>qualidade</a:t>
            </a:r>
            <a:r>
              <a:rPr lang="en-US" dirty="0"/>
              <a:t> a </a:t>
            </a:r>
            <a:r>
              <a:rPr lang="en-US" dirty="0" err="1"/>
              <a:t>partir</a:t>
            </a:r>
            <a:r>
              <a:rPr lang="en-US" dirty="0"/>
              <a:t> de sites </a:t>
            </a:r>
            <a:r>
              <a:rPr lang="en-US" dirty="0" err="1"/>
              <a:t>respeitáveis</a:t>
            </a:r>
            <a:r>
              <a:rPr lang="en-US" dirty="0"/>
              <a:t> para o site da </a:t>
            </a:r>
            <a:r>
              <a:rPr lang="en-US" dirty="0" err="1"/>
              <a:t>empresa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Para </a:t>
            </a:r>
            <a:r>
              <a:rPr lang="en-US" dirty="0" err="1"/>
              <a:t>além</a:t>
            </a:r>
            <a:r>
              <a:rPr lang="en-US" dirty="0"/>
              <a:t> de </a:t>
            </a:r>
            <a:r>
              <a:rPr lang="en-US" dirty="0" err="1"/>
              <a:t>otimizar</a:t>
            </a:r>
            <a:r>
              <a:rPr lang="en-US" dirty="0"/>
              <a:t> o </a:t>
            </a:r>
            <a:r>
              <a:rPr lang="en-US" dirty="0" err="1"/>
              <a:t>sítio</a:t>
            </a:r>
            <a:r>
              <a:rPr lang="en-US" dirty="0"/>
              <a:t> Web e o </a:t>
            </a:r>
            <a:r>
              <a:rPr lang="en-US" dirty="0" err="1"/>
              <a:t>conteúdo</a:t>
            </a:r>
            <a:r>
              <a:rPr lang="en-US" dirty="0"/>
              <a:t> para as </a:t>
            </a:r>
            <a:r>
              <a:rPr lang="en-US" dirty="0" err="1"/>
              <a:t>palavras-chave</a:t>
            </a:r>
            <a:r>
              <a:rPr lang="en-US" dirty="0"/>
              <a:t> </a:t>
            </a:r>
            <a:r>
              <a:rPr lang="en-US" dirty="0" err="1"/>
              <a:t>visadas</a:t>
            </a:r>
            <a:r>
              <a:rPr lang="en-US" dirty="0"/>
              <a:t>, </a:t>
            </a:r>
            <a:r>
              <a:rPr lang="en-US" dirty="0" err="1"/>
              <a:t>também</a:t>
            </a:r>
            <a:r>
              <a:rPr lang="en-US" dirty="0"/>
              <a:t> é </a:t>
            </a:r>
            <a:r>
              <a:rPr lang="en-US" dirty="0" err="1"/>
              <a:t>importante</a:t>
            </a:r>
            <a:r>
              <a:rPr lang="en-US" dirty="0"/>
              <a:t> </a:t>
            </a:r>
            <a:r>
              <a:rPr lang="en-US" dirty="0" err="1"/>
              <a:t>monitorizar</a:t>
            </a:r>
            <a:r>
              <a:rPr lang="en-US" dirty="0"/>
              <a:t> e </a:t>
            </a:r>
            <a:r>
              <a:rPr lang="en-US" dirty="0" err="1"/>
              <a:t>acompanhar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resultados</a:t>
            </a:r>
            <a:r>
              <a:rPr lang="en-US" dirty="0"/>
              <a:t> da </a:t>
            </a:r>
            <a:r>
              <a:rPr lang="en-US" dirty="0" err="1"/>
              <a:t>estratégia</a:t>
            </a:r>
            <a:r>
              <a:rPr lang="en-US" dirty="0"/>
              <a:t> de </a:t>
            </a:r>
            <a:r>
              <a:rPr lang="en-US" dirty="0" err="1"/>
              <a:t>palavras-chave</a:t>
            </a:r>
            <a:r>
              <a:rPr lang="en-US" dirty="0"/>
              <a:t>. </a:t>
            </a:r>
            <a:r>
              <a:rPr lang="en-US" dirty="0" err="1"/>
              <a:t>Isto</a:t>
            </a:r>
            <a:r>
              <a:rPr lang="en-US" dirty="0"/>
              <a:t> </a:t>
            </a:r>
            <a:r>
              <a:rPr lang="en-US" dirty="0" err="1"/>
              <a:t>implica</a:t>
            </a:r>
            <a:r>
              <a:rPr lang="en-US" dirty="0"/>
              <a:t> a </a:t>
            </a:r>
            <a:r>
              <a:rPr lang="en-US" dirty="0" err="1"/>
              <a:t>utilização</a:t>
            </a:r>
            <a:r>
              <a:rPr lang="en-US" dirty="0"/>
              <a:t> de ferramentas </a:t>
            </a:r>
            <a:r>
              <a:rPr lang="en-US" dirty="0" err="1"/>
              <a:t>como</a:t>
            </a:r>
            <a:r>
              <a:rPr lang="en-US" dirty="0"/>
              <a:t> o Google Analytics e a </a:t>
            </a:r>
            <a:r>
              <a:rPr lang="en-US" dirty="0" err="1"/>
              <a:t>Consola</a:t>
            </a:r>
            <a:r>
              <a:rPr lang="en-US" dirty="0"/>
              <a:t> de </a:t>
            </a:r>
            <a:r>
              <a:rPr lang="en-US" dirty="0" err="1"/>
              <a:t>Pesquisa</a:t>
            </a:r>
            <a:r>
              <a:rPr lang="en-US" dirty="0"/>
              <a:t> do Google para </a:t>
            </a:r>
            <a:r>
              <a:rPr lang="en-US" dirty="0" err="1"/>
              <a:t>acompanhar</a:t>
            </a:r>
            <a:r>
              <a:rPr lang="en-US" dirty="0"/>
              <a:t> as </a:t>
            </a:r>
            <a:r>
              <a:rPr lang="en-US" dirty="0" err="1"/>
              <a:t>classificações</a:t>
            </a:r>
            <a:r>
              <a:rPr lang="en-US" dirty="0"/>
              <a:t>, o </a:t>
            </a:r>
            <a:r>
              <a:rPr lang="en-US" dirty="0" err="1"/>
              <a:t>tráfego</a:t>
            </a:r>
            <a:r>
              <a:rPr lang="en-US" dirty="0"/>
              <a:t> e as </a:t>
            </a:r>
            <a:r>
              <a:rPr lang="en-US" dirty="0" err="1"/>
              <a:t>conversões</a:t>
            </a:r>
            <a:r>
              <a:rPr lang="en-US" dirty="0"/>
              <a:t> do Web site para as </a:t>
            </a:r>
            <a:r>
              <a:rPr lang="en-US" dirty="0" err="1"/>
              <a:t>palavras-chave</a:t>
            </a:r>
            <a:r>
              <a:rPr lang="en-US" dirty="0"/>
              <a:t> </a:t>
            </a:r>
            <a:r>
              <a:rPr lang="en-US" dirty="0" err="1"/>
              <a:t>visadas</a:t>
            </a:r>
            <a:r>
              <a:rPr lang="en-US" dirty="0"/>
              <a:t>. Esta </a:t>
            </a:r>
            <a:r>
              <a:rPr lang="en-US" dirty="0" err="1"/>
              <a:t>informação</a:t>
            </a:r>
            <a:r>
              <a:rPr lang="en-US" dirty="0"/>
              <a:t> </a:t>
            </a:r>
            <a:r>
              <a:rPr lang="en-US" dirty="0" err="1"/>
              <a:t>pode</a:t>
            </a:r>
            <a:r>
              <a:rPr lang="en-US" dirty="0"/>
              <a:t> ser </a:t>
            </a:r>
            <a:r>
              <a:rPr lang="en-US" dirty="0" err="1"/>
              <a:t>utilizada</a:t>
            </a:r>
            <a:r>
              <a:rPr lang="en-US" dirty="0"/>
              <a:t> para </a:t>
            </a:r>
            <a:r>
              <a:rPr lang="en-US" dirty="0" err="1"/>
              <a:t>identificar</a:t>
            </a:r>
            <a:r>
              <a:rPr lang="en-US" dirty="0"/>
              <a:t> </a:t>
            </a:r>
            <a:r>
              <a:rPr lang="en-US" dirty="0" err="1"/>
              <a:t>áreas</a:t>
            </a:r>
            <a:r>
              <a:rPr lang="en-US" dirty="0"/>
              <a:t> de </a:t>
            </a:r>
            <a:r>
              <a:rPr lang="en-US" dirty="0" err="1"/>
              <a:t>melhoria</a:t>
            </a:r>
            <a:r>
              <a:rPr lang="en-US" dirty="0"/>
              <a:t> e para </a:t>
            </a:r>
            <a:r>
              <a:rPr lang="en-US" dirty="0" err="1"/>
              <a:t>aperfeiçoar</a:t>
            </a:r>
            <a:r>
              <a:rPr lang="en-US" dirty="0"/>
              <a:t> a </a:t>
            </a:r>
            <a:r>
              <a:rPr lang="en-US" dirty="0" err="1"/>
              <a:t>estratégia</a:t>
            </a:r>
            <a:r>
              <a:rPr lang="en-US" dirty="0"/>
              <a:t> de </a:t>
            </a:r>
            <a:r>
              <a:rPr lang="en-US" dirty="0" err="1"/>
              <a:t>palavras-chave</a:t>
            </a:r>
            <a:r>
              <a:rPr lang="en-US" dirty="0"/>
              <a:t> </a:t>
            </a:r>
            <a:r>
              <a:rPr lang="en-US" dirty="0" err="1"/>
              <a:t>conforme</a:t>
            </a:r>
            <a:r>
              <a:rPr lang="en-US" dirty="0"/>
              <a:t> </a:t>
            </a:r>
            <a:r>
              <a:rPr lang="en-US" dirty="0" err="1"/>
              <a:t>necessário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Em </a:t>
            </a:r>
            <a:r>
              <a:rPr lang="en-US" dirty="0" err="1"/>
              <a:t>conclusão</a:t>
            </a:r>
            <a:r>
              <a:rPr lang="en-US" dirty="0"/>
              <a:t>,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estratégia</a:t>
            </a:r>
            <a:r>
              <a:rPr lang="en-US" dirty="0"/>
              <a:t> de </a:t>
            </a:r>
            <a:r>
              <a:rPr lang="en-US" dirty="0" err="1"/>
              <a:t>palavras-chave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 SEO é um </a:t>
            </a:r>
            <a:r>
              <a:rPr lang="en-US" dirty="0" err="1"/>
              <a:t>componente</a:t>
            </a:r>
            <a:r>
              <a:rPr lang="en-US" dirty="0"/>
              <a:t> </a:t>
            </a:r>
            <a:r>
              <a:rPr lang="en-US" dirty="0" err="1"/>
              <a:t>crítico</a:t>
            </a:r>
            <a:r>
              <a:rPr lang="en-US" dirty="0"/>
              <a:t> de </a:t>
            </a:r>
            <a:r>
              <a:rPr lang="en-US" dirty="0" err="1"/>
              <a:t>qualquer</a:t>
            </a:r>
            <a:r>
              <a:rPr lang="en-US" dirty="0"/>
              <a:t> </a:t>
            </a:r>
            <a:r>
              <a:rPr lang="en-US" dirty="0" err="1"/>
              <a:t>campanha</a:t>
            </a:r>
            <a:r>
              <a:rPr lang="en-US" dirty="0"/>
              <a:t> de </a:t>
            </a:r>
            <a:r>
              <a:rPr lang="en-US" dirty="0" err="1"/>
              <a:t>otimização</a:t>
            </a:r>
            <a:r>
              <a:rPr lang="en-US" dirty="0"/>
              <a:t> para </a:t>
            </a:r>
            <a:r>
              <a:rPr lang="en-US" dirty="0" err="1"/>
              <a:t>motores</a:t>
            </a:r>
            <a:r>
              <a:rPr lang="en-US" dirty="0"/>
              <a:t> de </a:t>
            </a:r>
            <a:r>
              <a:rPr lang="en-US" dirty="0" err="1"/>
              <a:t>procura</a:t>
            </a:r>
            <a:r>
              <a:rPr lang="en-US" dirty="0"/>
              <a:t> </a:t>
            </a:r>
            <a:r>
              <a:rPr lang="en-US" dirty="0" err="1"/>
              <a:t>bem</a:t>
            </a:r>
            <a:r>
              <a:rPr lang="en-US" dirty="0"/>
              <a:t> </a:t>
            </a:r>
            <a:r>
              <a:rPr lang="en-US" dirty="0" err="1"/>
              <a:t>sucedida</a:t>
            </a:r>
            <a:r>
              <a:rPr lang="en-US" dirty="0"/>
              <a:t>. Envolve a </a:t>
            </a:r>
            <a:r>
              <a:rPr lang="en-US" dirty="0" err="1"/>
              <a:t>identificação</a:t>
            </a:r>
            <a:r>
              <a:rPr lang="en-US" dirty="0"/>
              <a:t> das </a:t>
            </a:r>
            <a:r>
              <a:rPr lang="en-US" dirty="0" err="1"/>
              <a:t>palavras-chave</a:t>
            </a:r>
            <a:r>
              <a:rPr lang="en-US" dirty="0"/>
              <a:t> e </a:t>
            </a:r>
            <a:r>
              <a:rPr lang="en-US" dirty="0" err="1"/>
              <a:t>frases</a:t>
            </a:r>
            <a:r>
              <a:rPr lang="en-US" dirty="0"/>
              <a:t> </a:t>
            </a:r>
            <a:r>
              <a:rPr lang="en-US" dirty="0" err="1"/>
              <a:t>mais</a:t>
            </a:r>
            <a:r>
              <a:rPr lang="en-US" dirty="0"/>
              <a:t> </a:t>
            </a:r>
            <a:r>
              <a:rPr lang="en-US" dirty="0" err="1"/>
              <a:t>relevantes</a:t>
            </a:r>
            <a:r>
              <a:rPr lang="en-US" dirty="0"/>
              <a:t> e de alto </a:t>
            </a:r>
            <a:r>
              <a:rPr lang="en-US" dirty="0" err="1"/>
              <a:t>desempenho</a:t>
            </a:r>
            <a:r>
              <a:rPr lang="en-US" dirty="0"/>
              <a:t> que </a:t>
            </a:r>
            <a:r>
              <a:rPr lang="en-US" dirty="0" err="1"/>
              <a:t>estão</a:t>
            </a:r>
            <a:r>
              <a:rPr lang="en-US" dirty="0"/>
              <a:t> </a:t>
            </a:r>
            <a:r>
              <a:rPr lang="en-US" dirty="0" err="1"/>
              <a:t>relacionadas</a:t>
            </a:r>
            <a:r>
              <a:rPr lang="en-US" dirty="0"/>
              <a:t> com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produtos</a:t>
            </a:r>
            <a:r>
              <a:rPr lang="en-US" dirty="0"/>
              <a:t> </a:t>
            </a:r>
            <a:r>
              <a:rPr lang="en-US" dirty="0" err="1"/>
              <a:t>ou</a:t>
            </a:r>
            <a:r>
              <a:rPr lang="en-US" dirty="0"/>
              <a:t> </a:t>
            </a:r>
            <a:r>
              <a:rPr lang="en-US" dirty="0" err="1"/>
              <a:t>serviços</a:t>
            </a:r>
            <a:r>
              <a:rPr lang="en-US" dirty="0"/>
              <a:t> de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empresa</a:t>
            </a:r>
            <a:r>
              <a:rPr lang="en-US" dirty="0"/>
              <a:t>, </a:t>
            </a:r>
            <a:r>
              <a:rPr lang="en-US" dirty="0" err="1"/>
              <a:t>otimizando</a:t>
            </a:r>
            <a:r>
              <a:rPr lang="en-US" dirty="0"/>
              <a:t> o site e o </a:t>
            </a:r>
            <a:r>
              <a:rPr lang="en-US" dirty="0" err="1"/>
              <a:t>conteúdo</a:t>
            </a:r>
            <a:r>
              <a:rPr lang="en-US" dirty="0"/>
              <a:t> para </a:t>
            </a:r>
            <a:r>
              <a:rPr lang="en-US" dirty="0" err="1"/>
              <a:t>essas</a:t>
            </a:r>
            <a:r>
              <a:rPr lang="en-US" dirty="0"/>
              <a:t> </a:t>
            </a:r>
            <a:r>
              <a:rPr lang="en-US" dirty="0" err="1"/>
              <a:t>palavras-chave</a:t>
            </a:r>
            <a:r>
              <a:rPr lang="en-US" dirty="0"/>
              <a:t>, e </a:t>
            </a:r>
            <a:r>
              <a:rPr lang="en-US" dirty="0" err="1"/>
              <a:t>monitorizando</a:t>
            </a:r>
            <a:r>
              <a:rPr lang="en-US" dirty="0"/>
              <a:t> e </a:t>
            </a:r>
            <a:r>
              <a:rPr lang="en-US" dirty="0" err="1"/>
              <a:t>acompanhando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resultados</a:t>
            </a:r>
            <a:r>
              <a:rPr lang="en-US" dirty="0"/>
              <a:t> da </a:t>
            </a:r>
            <a:r>
              <a:rPr lang="en-US" dirty="0" err="1"/>
              <a:t>estratégia</a:t>
            </a:r>
            <a:r>
              <a:rPr lang="en-US" dirty="0"/>
              <a:t> de </a:t>
            </a:r>
            <a:r>
              <a:rPr lang="en-US" dirty="0" err="1"/>
              <a:t>palavras-chave</a:t>
            </a:r>
            <a:r>
              <a:rPr lang="en-US" dirty="0"/>
              <a:t>. Ao </a:t>
            </a:r>
            <a:r>
              <a:rPr lang="en-US" dirty="0" err="1"/>
              <a:t>trabalhar</a:t>
            </a:r>
            <a:r>
              <a:rPr lang="en-US" dirty="0"/>
              <a:t> com um </a:t>
            </a:r>
            <a:r>
              <a:rPr lang="en-US" dirty="0" err="1"/>
              <a:t>profissional</a:t>
            </a:r>
            <a:r>
              <a:rPr lang="en-US" dirty="0"/>
              <a:t> de SEO </a:t>
            </a:r>
            <a:r>
              <a:rPr lang="en-US" dirty="0" err="1"/>
              <a:t>experiente</a:t>
            </a:r>
            <a:r>
              <a:rPr lang="en-US" dirty="0"/>
              <a:t>, as </a:t>
            </a:r>
            <a:r>
              <a:rPr lang="en-US" dirty="0" err="1"/>
              <a:t>empresas</a:t>
            </a:r>
            <a:r>
              <a:rPr lang="en-US" dirty="0"/>
              <a:t> </a:t>
            </a:r>
            <a:r>
              <a:rPr lang="en-US" dirty="0" err="1"/>
              <a:t>podem</a:t>
            </a:r>
            <a:r>
              <a:rPr lang="en-US" dirty="0"/>
              <a:t> </a:t>
            </a:r>
            <a:r>
              <a:rPr lang="en-US" dirty="0" err="1"/>
              <a:t>garantir</a:t>
            </a:r>
            <a:r>
              <a:rPr lang="en-US" dirty="0"/>
              <a:t> que a </a:t>
            </a:r>
            <a:r>
              <a:rPr lang="en-US" dirty="0" err="1"/>
              <a:t>sua</a:t>
            </a:r>
            <a:r>
              <a:rPr lang="en-US" dirty="0"/>
              <a:t> </a:t>
            </a:r>
            <a:r>
              <a:rPr lang="en-US" dirty="0" err="1"/>
              <a:t>estratégia</a:t>
            </a:r>
            <a:r>
              <a:rPr lang="en-US" dirty="0"/>
              <a:t> de </a:t>
            </a:r>
            <a:r>
              <a:rPr lang="en-US" dirty="0" err="1"/>
              <a:t>palavras-chave</a:t>
            </a:r>
            <a:r>
              <a:rPr lang="en-US" dirty="0"/>
              <a:t> é </a:t>
            </a:r>
            <a:r>
              <a:rPr lang="en-US" dirty="0" err="1"/>
              <a:t>eficaz</a:t>
            </a:r>
            <a:r>
              <a:rPr lang="en-US" dirty="0"/>
              <a:t> e </a:t>
            </a:r>
            <a:r>
              <a:rPr lang="en-US" dirty="0" err="1"/>
              <a:t>otimizada</a:t>
            </a:r>
            <a:r>
              <a:rPr lang="en-US" dirty="0"/>
              <a:t> para o </a:t>
            </a:r>
            <a:r>
              <a:rPr lang="en-US" dirty="0" err="1"/>
              <a:t>sucesso</a:t>
            </a:r>
            <a:r>
              <a:rPr lang="en-US" dirty="0"/>
              <a:t>, e que </a:t>
            </a:r>
            <a:r>
              <a:rPr lang="en-US" dirty="0" err="1"/>
              <a:t>são</a:t>
            </a:r>
            <a:r>
              <a:rPr lang="en-US" dirty="0"/>
              <a:t> </a:t>
            </a:r>
            <a:r>
              <a:rPr lang="en-US" dirty="0" err="1"/>
              <a:t>capazes</a:t>
            </a:r>
            <a:r>
              <a:rPr lang="en-US" dirty="0"/>
              <a:t> de </a:t>
            </a:r>
            <a:r>
              <a:rPr lang="en-US" dirty="0" err="1"/>
              <a:t>aumentar</a:t>
            </a:r>
            <a:r>
              <a:rPr lang="en-US" dirty="0"/>
              <a:t> a </a:t>
            </a:r>
            <a:r>
              <a:rPr lang="en-US" dirty="0" err="1"/>
              <a:t>visibilidade</a:t>
            </a:r>
            <a:r>
              <a:rPr lang="en-US" dirty="0"/>
              <a:t> do </a:t>
            </a:r>
            <a:r>
              <a:rPr lang="en-US" dirty="0" err="1"/>
              <a:t>seu</a:t>
            </a:r>
            <a:r>
              <a:rPr lang="en-US" dirty="0"/>
              <a:t> </a:t>
            </a:r>
            <a:r>
              <a:rPr lang="en-US" dirty="0" err="1"/>
              <a:t>sítio</a:t>
            </a:r>
            <a:r>
              <a:rPr lang="en-US" dirty="0"/>
              <a:t> Web </a:t>
            </a:r>
            <a:r>
              <a:rPr lang="en-US" dirty="0" err="1"/>
              <a:t>nas</a:t>
            </a:r>
            <a:r>
              <a:rPr lang="en-US" dirty="0"/>
              <a:t> </a:t>
            </a:r>
            <a:r>
              <a:rPr lang="en-US" dirty="0" err="1"/>
              <a:t>páginas</a:t>
            </a:r>
            <a:r>
              <a:rPr lang="en-US" dirty="0"/>
              <a:t> de </a:t>
            </a:r>
            <a:r>
              <a:rPr lang="en-US" dirty="0" err="1"/>
              <a:t>resultados</a:t>
            </a:r>
            <a:r>
              <a:rPr lang="en-US" dirty="0"/>
              <a:t> dos </a:t>
            </a:r>
            <a:r>
              <a:rPr lang="en-US" dirty="0" err="1"/>
              <a:t>motores</a:t>
            </a:r>
            <a:r>
              <a:rPr lang="en-US" dirty="0"/>
              <a:t> de </a:t>
            </a:r>
            <a:r>
              <a:rPr lang="en-US" dirty="0" err="1"/>
              <a:t>procura</a:t>
            </a:r>
            <a:r>
              <a:rPr lang="en-US" dirty="0"/>
              <a:t> e </a:t>
            </a:r>
            <a:r>
              <a:rPr lang="en-US" dirty="0" err="1"/>
              <a:t>conduzir</a:t>
            </a:r>
            <a:r>
              <a:rPr lang="en-US" dirty="0"/>
              <a:t> </a:t>
            </a:r>
            <a:r>
              <a:rPr lang="en-US" dirty="0" err="1"/>
              <a:t>mais</a:t>
            </a:r>
            <a:r>
              <a:rPr lang="en-US" dirty="0"/>
              <a:t> </a:t>
            </a:r>
            <a:r>
              <a:rPr lang="en-US" dirty="0" err="1"/>
              <a:t>tráfego</a:t>
            </a:r>
            <a:r>
              <a:rPr lang="en-US" dirty="0"/>
              <a:t>, leads e </a:t>
            </a:r>
            <a:r>
              <a:rPr lang="en-US" dirty="0" err="1"/>
              <a:t>vendas</a:t>
            </a:r>
            <a:r>
              <a:rPr lang="en-US" dirty="0"/>
              <a:t> para o </a:t>
            </a:r>
            <a:r>
              <a:rPr lang="en-US" dirty="0" err="1"/>
              <a:t>seu</a:t>
            </a:r>
            <a:r>
              <a:rPr lang="en-US" dirty="0"/>
              <a:t> </a:t>
            </a:r>
            <a:r>
              <a:rPr lang="en-US" dirty="0" err="1"/>
              <a:t>sítio</a:t>
            </a:r>
            <a:r>
              <a:rPr lang="en-US" dirty="0"/>
              <a:t> Web.</a:t>
            </a:r>
            <a:endParaRPr dirty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Google Shape;305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06" name="Google Shape;306;p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A </a:t>
            </a:r>
            <a:r>
              <a:rPr lang="en-US" dirty="0" err="1"/>
              <a:t>escolha</a:t>
            </a:r>
            <a:r>
              <a:rPr lang="en-US" dirty="0"/>
              <a:t> das </a:t>
            </a:r>
            <a:r>
              <a:rPr lang="en-US" dirty="0" err="1"/>
              <a:t>palavras-chave</a:t>
            </a:r>
            <a:r>
              <a:rPr lang="en-US" dirty="0"/>
              <a:t> </a:t>
            </a:r>
            <a:r>
              <a:rPr lang="en-US" dirty="0" err="1"/>
              <a:t>corretas</a:t>
            </a:r>
            <a:r>
              <a:rPr lang="en-US" dirty="0"/>
              <a:t> para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estratégia</a:t>
            </a:r>
            <a:r>
              <a:rPr lang="en-US" dirty="0"/>
              <a:t> de SEO é crucial para o </a:t>
            </a:r>
            <a:r>
              <a:rPr lang="en-US" dirty="0" err="1"/>
              <a:t>sucesso</a:t>
            </a:r>
            <a:r>
              <a:rPr lang="en-US" dirty="0"/>
              <a:t> de </a:t>
            </a:r>
            <a:r>
              <a:rPr lang="en-US" dirty="0" err="1"/>
              <a:t>qualquer</a:t>
            </a:r>
            <a:r>
              <a:rPr lang="en-US" dirty="0"/>
              <a:t> </a:t>
            </a:r>
            <a:r>
              <a:rPr lang="en-US" dirty="0" err="1"/>
              <a:t>campanha</a:t>
            </a:r>
            <a:r>
              <a:rPr lang="en-US" dirty="0"/>
              <a:t> de </a:t>
            </a:r>
            <a:r>
              <a:rPr lang="en-US" dirty="0" err="1"/>
              <a:t>otimização</a:t>
            </a:r>
            <a:r>
              <a:rPr lang="en-US" dirty="0"/>
              <a:t> para </a:t>
            </a:r>
            <a:r>
              <a:rPr lang="en-US" dirty="0" err="1"/>
              <a:t>motores</a:t>
            </a:r>
            <a:r>
              <a:rPr lang="en-US" dirty="0"/>
              <a:t> de </a:t>
            </a:r>
            <a:r>
              <a:rPr lang="en-US" dirty="0" err="1"/>
              <a:t>procura</a:t>
            </a:r>
            <a:r>
              <a:rPr lang="en-US" dirty="0"/>
              <a:t>. </a:t>
            </a:r>
            <a:r>
              <a:rPr lang="en-US" dirty="0" err="1"/>
              <a:t>Existem</a:t>
            </a:r>
            <a:r>
              <a:rPr lang="en-US" dirty="0"/>
              <a:t> </a:t>
            </a:r>
            <a:r>
              <a:rPr lang="en-US" dirty="0" err="1"/>
              <a:t>vários</a:t>
            </a:r>
            <a:r>
              <a:rPr lang="en-US" dirty="0"/>
              <a:t> </a:t>
            </a:r>
            <a:r>
              <a:rPr lang="en-US" dirty="0" err="1"/>
              <a:t>critérios-chave</a:t>
            </a:r>
            <a:r>
              <a:rPr lang="en-US" dirty="0"/>
              <a:t> a </a:t>
            </a:r>
            <a:r>
              <a:rPr lang="en-US" dirty="0" err="1"/>
              <a:t>considerar</a:t>
            </a:r>
            <a:r>
              <a:rPr lang="en-US" dirty="0"/>
              <a:t> </a:t>
            </a:r>
            <a:r>
              <a:rPr lang="en-US" dirty="0" err="1"/>
              <a:t>ao</a:t>
            </a:r>
            <a:r>
              <a:rPr lang="en-US" dirty="0"/>
              <a:t> </a:t>
            </a:r>
            <a:r>
              <a:rPr lang="en-US" dirty="0" err="1"/>
              <a:t>selecionar</a:t>
            </a:r>
            <a:r>
              <a:rPr lang="en-US" dirty="0"/>
              <a:t> </a:t>
            </a:r>
            <a:r>
              <a:rPr lang="en-US" dirty="0" err="1"/>
              <a:t>palavras-chave</a:t>
            </a:r>
            <a:r>
              <a:rPr lang="en-US" dirty="0"/>
              <a:t> para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estratégia</a:t>
            </a:r>
            <a:r>
              <a:rPr lang="en-US" dirty="0"/>
              <a:t> de SEO, </a:t>
            </a:r>
            <a:r>
              <a:rPr lang="en-US" dirty="0" err="1"/>
              <a:t>incluindo</a:t>
            </a:r>
            <a:r>
              <a:rPr lang="en-US" dirty="0"/>
              <a:t>: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    </a:t>
            </a:r>
            <a:r>
              <a:rPr lang="en-US" dirty="0" err="1"/>
              <a:t>Relevância</a:t>
            </a:r>
            <a:r>
              <a:rPr lang="en-US" dirty="0"/>
              <a:t>: As </a:t>
            </a:r>
            <a:r>
              <a:rPr lang="en-US" dirty="0" err="1"/>
              <a:t>palavras-chave</a:t>
            </a:r>
            <a:r>
              <a:rPr lang="en-US" dirty="0"/>
              <a:t> </a:t>
            </a:r>
            <a:r>
              <a:rPr lang="en-US" dirty="0" err="1"/>
              <a:t>escolhidas</a:t>
            </a:r>
            <a:r>
              <a:rPr lang="en-US" dirty="0"/>
              <a:t> </a:t>
            </a:r>
            <a:r>
              <a:rPr lang="en-US" dirty="0" err="1"/>
              <a:t>devem</a:t>
            </a:r>
            <a:r>
              <a:rPr lang="en-US" dirty="0"/>
              <a:t> ser </a:t>
            </a:r>
            <a:r>
              <a:rPr lang="en-US" dirty="0" err="1"/>
              <a:t>relevantes</a:t>
            </a:r>
            <a:r>
              <a:rPr lang="en-US" dirty="0"/>
              <a:t> para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produtos</a:t>
            </a:r>
            <a:r>
              <a:rPr lang="en-US" dirty="0"/>
              <a:t> </a:t>
            </a:r>
            <a:r>
              <a:rPr lang="en-US" dirty="0" err="1"/>
              <a:t>ou</a:t>
            </a:r>
            <a:r>
              <a:rPr lang="en-US" dirty="0"/>
              <a:t> </a:t>
            </a:r>
            <a:r>
              <a:rPr lang="en-US" dirty="0" err="1"/>
              <a:t>serviços</a:t>
            </a:r>
            <a:r>
              <a:rPr lang="en-US" dirty="0"/>
              <a:t> da </a:t>
            </a:r>
            <a:r>
              <a:rPr lang="en-US" dirty="0" err="1"/>
              <a:t>empresa</a:t>
            </a:r>
            <a:r>
              <a:rPr lang="en-US" dirty="0"/>
              <a:t> e para o </a:t>
            </a:r>
            <a:r>
              <a:rPr lang="en-US" dirty="0" err="1"/>
              <a:t>público-alvo</a:t>
            </a:r>
            <a:r>
              <a:rPr lang="en-US" dirty="0"/>
              <a:t>. </a:t>
            </a:r>
            <a:r>
              <a:rPr lang="en-US" dirty="0" err="1"/>
              <a:t>Isto</a:t>
            </a:r>
            <a:r>
              <a:rPr lang="en-US" dirty="0"/>
              <a:t> </a:t>
            </a:r>
            <a:r>
              <a:rPr lang="en-US" dirty="0" err="1"/>
              <a:t>garante</a:t>
            </a:r>
            <a:r>
              <a:rPr lang="en-US" dirty="0"/>
              <a:t> que o </a:t>
            </a:r>
            <a:r>
              <a:rPr lang="en-US" dirty="0" err="1"/>
              <a:t>sítio</a:t>
            </a:r>
            <a:r>
              <a:rPr lang="en-US" dirty="0"/>
              <a:t> Web </a:t>
            </a:r>
            <a:r>
              <a:rPr lang="en-US" dirty="0" err="1"/>
              <a:t>terá</a:t>
            </a:r>
            <a:r>
              <a:rPr lang="en-US" dirty="0"/>
              <a:t> </a:t>
            </a:r>
            <a:r>
              <a:rPr lang="en-US" dirty="0" err="1"/>
              <a:t>uma</a:t>
            </a:r>
            <a:r>
              <a:rPr lang="en-US" dirty="0"/>
              <a:t> boa </a:t>
            </a:r>
            <a:r>
              <a:rPr lang="en-US" dirty="0" err="1"/>
              <a:t>classificação</a:t>
            </a:r>
            <a:r>
              <a:rPr lang="en-US" dirty="0"/>
              <a:t> para </a:t>
            </a:r>
            <a:r>
              <a:rPr lang="en-US" dirty="0" err="1"/>
              <a:t>estas</a:t>
            </a:r>
            <a:r>
              <a:rPr lang="en-US" dirty="0"/>
              <a:t> </a:t>
            </a:r>
            <a:r>
              <a:rPr lang="en-US" dirty="0" err="1"/>
              <a:t>palavras-chave</a:t>
            </a:r>
            <a:r>
              <a:rPr lang="en-US" dirty="0"/>
              <a:t> e que o </a:t>
            </a:r>
            <a:r>
              <a:rPr lang="en-US" dirty="0" err="1"/>
              <a:t>tráfego</a:t>
            </a:r>
            <a:r>
              <a:rPr lang="en-US" dirty="0"/>
              <a:t> </a:t>
            </a:r>
            <a:r>
              <a:rPr lang="en-US" dirty="0" err="1"/>
              <a:t>gerado</a:t>
            </a:r>
            <a:r>
              <a:rPr lang="en-US" dirty="0"/>
              <a:t> </a:t>
            </a:r>
            <a:r>
              <a:rPr lang="en-US" dirty="0" err="1"/>
              <a:t>será</a:t>
            </a:r>
            <a:r>
              <a:rPr lang="en-US" dirty="0"/>
              <a:t> de </a:t>
            </a:r>
            <a:r>
              <a:rPr lang="en-US" dirty="0" err="1"/>
              <a:t>alta</a:t>
            </a:r>
            <a:r>
              <a:rPr lang="en-US" dirty="0"/>
              <a:t> </a:t>
            </a:r>
            <a:r>
              <a:rPr lang="en-US" dirty="0" err="1"/>
              <a:t>qualidade</a:t>
            </a:r>
            <a:r>
              <a:rPr lang="en-US" dirty="0"/>
              <a:t> e </a:t>
            </a:r>
            <a:r>
              <a:rPr lang="en-US" dirty="0" err="1"/>
              <a:t>relevante</a:t>
            </a:r>
            <a:r>
              <a:rPr lang="en-US" dirty="0"/>
              <a:t> para a </a:t>
            </a:r>
            <a:r>
              <a:rPr lang="en-US" dirty="0" err="1"/>
              <a:t>empresa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    Volume de </a:t>
            </a:r>
            <a:r>
              <a:rPr lang="en-US" dirty="0" err="1"/>
              <a:t>pesquisa</a:t>
            </a:r>
            <a:r>
              <a:rPr lang="en-US" dirty="0"/>
              <a:t>: As </a:t>
            </a:r>
            <a:r>
              <a:rPr lang="en-US" dirty="0" err="1"/>
              <a:t>palavras-chave</a:t>
            </a:r>
            <a:r>
              <a:rPr lang="en-US" dirty="0"/>
              <a:t> </a:t>
            </a:r>
            <a:r>
              <a:rPr lang="en-US" dirty="0" err="1"/>
              <a:t>devem</a:t>
            </a:r>
            <a:r>
              <a:rPr lang="en-US" dirty="0"/>
              <a:t> </a:t>
            </a:r>
            <a:r>
              <a:rPr lang="en-US" dirty="0" err="1"/>
              <a:t>ter</a:t>
            </a:r>
            <a:r>
              <a:rPr lang="en-US" dirty="0"/>
              <a:t> um volume de </a:t>
            </a:r>
            <a:r>
              <a:rPr lang="en-US" dirty="0" err="1"/>
              <a:t>pesquisa</a:t>
            </a:r>
            <a:r>
              <a:rPr lang="en-US" dirty="0"/>
              <a:t> </a:t>
            </a:r>
            <a:r>
              <a:rPr lang="en-US" dirty="0" err="1"/>
              <a:t>significativo</a:t>
            </a:r>
            <a:r>
              <a:rPr lang="en-US" dirty="0"/>
              <a:t>, </a:t>
            </a:r>
            <a:r>
              <a:rPr lang="en-US" dirty="0" err="1"/>
              <a:t>indicando</a:t>
            </a:r>
            <a:r>
              <a:rPr lang="en-US" dirty="0"/>
              <a:t> que </a:t>
            </a:r>
            <a:r>
              <a:rPr lang="en-US" dirty="0" err="1"/>
              <a:t>existe</a:t>
            </a:r>
            <a:r>
              <a:rPr lang="en-US" dirty="0"/>
              <a:t>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grande</a:t>
            </a:r>
            <a:r>
              <a:rPr lang="en-US" dirty="0"/>
              <a:t> </a:t>
            </a:r>
            <a:r>
              <a:rPr lang="en-US" dirty="0" err="1"/>
              <a:t>procura</a:t>
            </a:r>
            <a:r>
              <a:rPr lang="en-US" dirty="0"/>
              <a:t> de </a:t>
            </a:r>
            <a:r>
              <a:rPr lang="en-US" dirty="0" err="1"/>
              <a:t>informações</a:t>
            </a:r>
            <a:r>
              <a:rPr lang="en-US" dirty="0"/>
              <a:t> </a:t>
            </a:r>
            <a:r>
              <a:rPr lang="en-US" dirty="0" err="1"/>
              <a:t>relacionadas</a:t>
            </a:r>
            <a:r>
              <a:rPr lang="en-US" dirty="0"/>
              <a:t> com </a:t>
            </a:r>
            <a:r>
              <a:rPr lang="en-US" dirty="0" err="1"/>
              <a:t>estas</a:t>
            </a:r>
            <a:r>
              <a:rPr lang="en-US" dirty="0"/>
              <a:t> </a:t>
            </a:r>
            <a:r>
              <a:rPr lang="en-US" dirty="0" err="1"/>
              <a:t>palavras-chave</a:t>
            </a:r>
            <a:r>
              <a:rPr lang="en-US" dirty="0"/>
              <a:t>. As </a:t>
            </a:r>
            <a:r>
              <a:rPr lang="en-US" dirty="0" err="1"/>
              <a:t>palavras-chave</a:t>
            </a:r>
            <a:r>
              <a:rPr lang="en-US" dirty="0"/>
              <a:t> com </a:t>
            </a:r>
            <a:r>
              <a:rPr lang="en-US" dirty="0" err="1"/>
              <a:t>elevado</a:t>
            </a:r>
            <a:r>
              <a:rPr lang="en-US" dirty="0"/>
              <a:t> volume de </a:t>
            </a:r>
            <a:r>
              <a:rPr lang="en-US" dirty="0" err="1"/>
              <a:t>pesquisa</a:t>
            </a:r>
            <a:r>
              <a:rPr lang="en-US" dirty="0"/>
              <a:t> </a:t>
            </a:r>
            <a:r>
              <a:rPr lang="en-US" dirty="0" err="1"/>
              <a:t>são</a:t>
            </a:r>
            <a:r>
              <a:rPr lang="en-US" dirty="0"/>
              <a:t> </a:t>
            </a:r>
            <a:r>
              <a:rPr lang="en-US" dirty="0" err="1"/>
              <a:t>geralmente</a:t>
            </a:r>
            <a:r>
              <a:rPr lang="en-US" dirty="0"/>
              <a:t> </a:t>
            </a:r>
            <a:r>
              <a:rPr lang="en-US" dirty="0" err="1"/>
              <a:t>mais</a:t>
            </a:r>
            <a:r>
              <a:rPr lang="en-US" dirty="0"/>
              <a:t> </a:t>
            </a:r>
            <a:r>
              <a:rPr lang="en-US" dirty="0" err="1"/>
              <a:t>competitivas</a:t>
            </a:r>
            <a:r>
              <a:rPr lang="en-US" dirty="0"/>
              <a:t>, mas </a:t>
            </a:r>
            <a:r>
              <a:rPr lang="en-US" dirty="0" err="1"/>
              <a:t>também</a:t>
            </a:r>
            <a:r>
              <a:rPr lang="en-US" dirty="0"/>
              <a:t> </a:t>
            </a:r>
            <a:r>
              <a:rPr lang="en-US" dirty="0" err="1"/>
              <a:t>podem</a:t>
            </a:r>
            <a:r>
              <a:rPr lang="en-US" dirty="0"/>
              <a:t> </a:t>
            </a:r>
            <a:r>
              <a:rPr lang="en-US" dirty="0" err="1"/>
              <a:t>gerar</a:t>
            </a:r>
            <a:r>
              <a:rPr lang="en-US" dirty="0"/>
              <a:t> </a:t>
            </a:r>
            <a:r>
              <a:rPr lang="en-US" dirty="0" err="1"/>
              <a:t>tráfego</a:t>
            </a:r>
            <a:r>
              <a:rPr lang="en-US" dirty="0"/>
              <a:t> e leads </a:t>
            </a:r>
            <a:r>
              <a:rPr lang="en-US" dirty="0" err="1"/>
              <a:t>significativos</a:t>
            </a:r>
            <a:r>
              <a:rPr lang="en-US" dirty="0"/>
              <a:t> se </a:t>
            </a:r>
            <a:r>
              <a:rPr lang="en-US" dirty="0" err="1"/>
              <a:t>forem</a:t>
            </a:r>
            <a:r>
              <a:rPr lang="en-US" dirty="0"/>
              <a:t> </a:t>
            </a:r>
            <a:r>
              <a:rPr lang="en-US" dirty="0" err="1"/>
              <a:t>otimizadas</a:t>
            </a:r>
            <a:r>
              <a:rPr lang="en-US" dirty="0"/>
              <a:t> de forma </a:t>
            </a:r>
            <a:r>
              <a:rPr lang="en-US" dirty="0" err="1"/>
              <a:t>eficaz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    </a:t>
            </a:r>
            <a:r>
              <a:rPr lang="en-US" dirty="0" err="1"/>
              <a:t>Concorrência</a:t>
            </a:r>
            <a:r>
              <a:rPr lang="en-US" dirty="0"/>
              <a:t>: O </a:t>
            </a:r>
            <a:r>
              <a:rPr lang="en-US" dirty="0" err="1"/>
              <a:t>nível</a:t>
            </a:r>
            <a:r>
              <a:rPr lang="en-US" dirty="0"/>
              <a:t> de </a:t>
            </a:r>
            <a:r>
              <a:rPr lang="en-US" dirty="0" err="1"/>
              <a:t>concorrência</a:t>
            </a:r>
            <a:r>
              <a:rPr lang="en-US" dirty="0"/>
              <a:t> para as </a:t>
            </a:r>
            <a:r>
              <a:rPr lang="en-US" dirty="0" err="1"/>
              <a:t>palavras-chave</a:t>
            </a:r>
            <a:r>
              <a:rPr lang="en-US" dirty="0"/>
              <a:t> </a:t>
            </a:r>
            <a:r>
              <a:rPr lang="en-US" dirty="0" err="1"/>
              <a:t>deve</a:t>
            </a:r>
            <a:r>
              <a:rPr lang="en-US" dirty="0"/>
              <a:t> ser </a:t>
            </a:r>
            <a:r>
              <a:rPr lang="en-US" dirty="0" err="1"/>
              <a:t>tido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 </a:t>
            </a:r>
            <a:r>
              <a:rPr lang="en-US" dirty="0" err="1"/>
              <a:t>consideração</a:t>
            </a:r>
            <a:r>
              <a:rPr lang="en-US" dirty="0"/>
              <a:t> </a:t>
            </a:r>
            <a:r>
              <a:rPr lang="en-US" dirty="0" err="1"/>
              <a:t>ao</a:t>
            </a:r>
            <a:r>
              <a:rPr lang="en-US" dirty="0"/>
              <a:t> </a:t>
            </a:r>
            <a:r>
              <a:rPr lang="en-US" dirty="0" err="1"/>
              <a:t>selecionar</a:t>
            </a:r>
            <a:r>
              <a:rPr lang="en-US" dirty="0"/>
              <a:t> </a:t>
            </a:r>
            <a:r>
              <a:rPr lang="en-US" dirty="0" err="1"/>
              <a:t>palavras-chave</a:t>
            </a:r>
            <a:r>
              <a:rPr lang="en-US" dirty="0"/>
              <a:t> para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estratégia</a:t>
            </a:r>
            <a:r>
              <a:rPr lang="en-US" dirty="0"/>
              <a:t> de SEO. As </a:t>
            </a:r>
            <a:r>
              <a:rPr lang="en-US" dirty="0" err="1"/>
              <a:t>palavras-chave</a:t>
            </a:r>
            <a:r>
              <a:rPr lang="en-US" dirty="0"/>
              <a:t> com </a:t>
            </a:r>
            <a:r>
              <a:rPr lang="en-US" dirty="0" err="1"/>
              <a:t>elevada</a:t>
            </a:r>
            <a:r>
              <a:rPr lang="en-US" dirty="0"/>
              <a:t> </a:t>
            </a:r>
            <a:r>
              <a:rPr lang="en-US" dirty="0" err="1"/>
              <a:t>concorrência</a:t>
            </a:r>
            <a:r>
              <a:rPr lang="en-US" dirty="0"/>
              <a:t> </a:t>
            </a:r>
            <a:r>
              <a:rPr lang="en-US" dirty="0" err="1"/>
              <a:t>podem</a:t>
            </a:r>
            <a:r>
              <a:rPr lang="en-US" dirty="0"/>
              <a:t> ser </a:t>
            </a:r>
            <a:r>
              <a:rPr lang="en-US" dirty="0" err="1"/>
              <a:t>mais</a:t>
            </a:r>
            <a:r>
              <a:rPr lang="en-US" dirty="0"/>
              <a:t> </a:t>
            </a:r>
            <a:r>
              <a:rPr lang="en-US" dirty="0" err="1"/>
              <a:t>difíceis</a:t>
            </a:r>
            <a:r>
              <a:rPr lang="en-US" dirty="0"/>
              <a:t> de </a:t>
            </a:r>
            <a:r>
              <a:rPr lang="en-US" dirty="0" err="1"/>
              <a:t>classificar</a:t>
            </a:r>
            <a:r>
              <a:rPr lang="en-US" dirty="0"/>
              <a:t>, mas </a:t>
            </a:r>
            <a:r>
              <a:rPr lang="en-US" dirty="0" err="1"/>
              <a:t>também</a:t>
            </a:r>
            <a:r>
              <a:rPr lang="en-US" dirty="0"/>
              <a:t> </a:t>
            </a:r>
            <a:r>
              <a:rPr lang="en-US" dirty="0" err="1"/>
              <a:t>podem</a:t>
            </a:r>
            <a:r>
              <a:rPr lang="en-US" dirty="0"/>
              <a:t> </a:t>
            </a:r>
            <a:r>
              <a:rPr lang="en-US" dirty="0" err="1"/>
              <a:t>gerar</a:t>
            </a:r>
            <a:r>
              <a:rPr lang="en-US" dirty="0"/>
              <a:t> </a:t>
            </a:r>
            <a:r>
              <a:rPr lang="en-US" dirty="0" err="1"/>
              <a:t>tráfego</a:t>
            </a:r>
            <a:r>
              <a:rPr lang="en-US" dirty="0"/>
              <a:t> </a:t>
            </a:r>
            <a:r>
              <a:rPr lang="en-US" dirty="0" err="1"/>
              <a:t>significativo</a:t>
            </a:r>
            <a:r>
              <a:rPr lang="en-US" dirty="0"/>
              <a:t> se </a:t>
            </a:r>
            <a:r>
              <a:rPr lang="en-US" dirty="0" err="1"/>
              <a:t>forem</a:t>
            </a:r>
            <a:r>
              <a:rPr lang="en-US" dirty="0"/>
              <a:t> </a:t>
            </a:r>
            <a:r>
              <a:rPr lang="en-US" dirty="0" err="1"/>
              <a:t>otimizadas</a:t>
            </a:r>
            <a:r>
              <a:rPr lang="en-US" dirty="0"/>
              <a:t> de forma </a:t>
            </a:r>
            <a:r>
              <a:rPr lang="en-US" dirty="0" err="1"/>
              <a:t>eficaz</a:t>
            </a:r>
            <a:r>
              <a:rPr lang="en-US" dirty="0"/>
              <a:t>. Por outro </a:t>
            </a:r>
            <a:r>
              <a:rPr lang="en-US" dirty="0" err="1"/>
              <a:t>lado</a:t>
            </a:r>
            <a:r>
              <a:rPr lang="en-US" dirty="0"/>
              <a:t>, as </a:t>
            </a:r>
            <a:r>
              <a:rPr lang="en-US" dirty="0" err="1"/>
              <a:t>palavras-chave</a:t>
            </a:r>
            <a:r>
              <a:rPr lang="en-US" dirty="0"/>
              <a:t> com </a:t>
            </a:r>
            <a:r>
              <a:rPr lang="en-US" dirty="0" err="1"/>
              <a:t>baixa</a:t>
            </a:r>
            <a:r>
              <a:rPr lang="en-US" dirty="0"/>
              <a:t> </a:t>
            </a:r>
            <a:r>
              <a:rPr lang="en-US" dirty="0" err="1"/>
              <a:t>concorrência</a:t>
            </a:r>
            <a:r>
              <a:rPr lang="en-US" dirty="0"/>
              <a:t> </a:t>
            </a:r>
            <a:r>
              <a:rPr lang="en-US" dirty="0" err="1"/>
              <a:t>podem</a:t>
            </a:r>
            <a:r>
              <a:rPr lang="en-US" dirty="0"/>
              <a:t> ser </a:t>
            </a:r>
            <a:r>
              <a:rPr lang="en-US" dirty="0" err="1"/>
              <a:t>mais</a:t>
            </a:r>
            <a:r>
              <a:rPr lang="en-US" dirty="0"/>
              <a:t> </a:t>
            </a:r>
            <a:r>
              <a:rPr lang="en-US" dirty="0" err="1"/>
              <a:t>fáceis</a:t>
            </a:r>
            <a:r>
              <a:rPr lang="en-US" dirty="0"/>
              <a:t> de </a:t>
            </a:r>
            <a:r>
              <a:rPr lang="en-US" dirty="0" err="1"/>
              <a:t>classificar</a:t>
            </a:r>
            <a:r>
              <a:rPr lang="en-US" dirty="0"/>
              <a:t>, mas </a:t>
            </a:r>
            <a:r>
              <a:rPr lang="en-US" dirty="0" err="1"/>
              <a:t>também</a:t>
            </a:r>
            <a:r>
              <a:rPr lang="en-US" dirty="0"/>
              <a:t> </a:t>
            </a:r>
            <a:r>
              <a:rPr lang="en-US" dirty="0" err="1"/>
              <a:t>podem</a:t>
            </a:r>
            <a:r>
              <a:rPr lang="en-US" dirty="0"/>
              <a:t> </a:t>
            </a:r>
            <a:r>
              <a:rPr lang="en-US" dirty="0" err="1"/>
              <a:t>ter</a:t>
            </a:r>
            <a:r>
              <a:rPr lang="en-US" dirty="0"/>
              <a:t> um volume de </a:t>
            </a:r>
            <a:r>
              <a:rPr lang="en-US" dirty="0" err="1"/>
              <a:t>pesquisa</a:t>
            </a:r>
            <a:r>
              <a:rPr lang="en-US" dirty="0"/>
              <a:t> </a:t>
            </a:r>
            <a:r>
              <a:rPr lang="en-US" dirty="0" err="1"/>
              <a:t>baixo</a:t>
            </a:r>
            <a:r>
              <a:rPr lang="en-US" dirty="0"/>
              <a:t> e </a:t>
            </a:r>
            <a:r>
              <a:rPr lang="en-US" dirty="0" err="1"/>
              <a:t>gerar</a:t>
            </a:r>
            <a:r>
              <a:rPr lang="en-US" dirty="0"/>
              <a:t> </a:t>
            </a:r>
            <a:r>
              <a:rPr lang="en-US" dirty="0" err="1"/>
              <a:t>tráfego</a:t>
            </a:r>
            <a:r>
              <a:rPr lang="en-US" dirty="0"/>
              <a:t> </a:t>
            </a:r>
            <a:r>
              <a:rPr lang="en-US" dirty="0" err="1"/>
              <a:t>limitado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    </a:t>
            </a:r>
            <a:r>
              <a:rPr lang="en-US" dirty="0" err="1"/>
              <a:t>Intenção</a:t>
            </a:r>
            <a:r>
              <a:rPr lang="en-US" dirty="0"/>
              <a:t> do comprador: As </a:t>
            </a:r>
            <a:r>
              <a:rPr lang="en-US" dirty="0" err="1"/>
              <a:t>palavras-chave</a:t>
            </a:r>
            <a:r>
              <a:rPr lang="en-US" dirty="0"/>
              <a:t> </a:t>
            </a:r>
            <a:r>
              <a:rPr lang="en-US" dirty="0" err="1"/>
              <a:t>devem</a:t>
            </a:r>
            <a:r>
              <a:rPr lang="en-US" dirty="0"/>
              <a:t> </a:t>
            </a:r>
            <a:r>
              <a:rPr lang="en-US" dirty="0" err="1"/>
              <a:t>refletir</a:t>
            </a:r>
            <a:r>
              <a:rPr lang="en-US" dirty="0"/>
              <a:t> a </a:t>
            </a:r>
            <a:r>
              <a:rPr lang="en-US" dirty="0" err="1"/>
              <a:t>intenção</a:t>
            </a:r>
            <a:r>
              <a:rPr lang="en-US" dirty="0"/>
              <a:t> de </a:t>
            </a:r>
            <a:r>
              <a:rPr lang="en-US" dirty="0" err="1"/>
              <a:t>compra</a:t>
            </a:r>
            <a:r>
              <a:rPr lang="en-US" dirty="0"/>
              <a:t> do </a:t>
            </a:r>
            <a:r>
              <a:rPr lang="en-US" dirty="0" err="1"/>
              <a:t>público-alvo</a:t>
            </a:r>
            <a:r>
              <a:rPr lang="en-US" dirty="0"/>
              <a:t>. </a:t>
            </a:r>
            <a:r>
              <a:rPr lang="en-US" dirty="0" err="1"/>
              <a:t>Isto</a:t>
            </a:r>
            <a:r>
              <a:rPr lang="en-US" dirty="0"/>
              <a:t> </a:t>
            </a:r>
            <a:r>
              <a:rPr lang="en-US" dirty="0" err="1"/>
              <a:t>significa</a:t>
            </a:r>
            <a:r>
              <a:rPr lang="en-US" dirty="0"/>
              <a:t> que as </a:t>
            </a:r>
            <a:r>
              <a:rPr lang="en-US" dirty="0" err="1"/>
              <a:t>palavras-chave</a:t>
            </a:r>
            <a:r>
              <a:rPr lang="en-US" dirty="0"/>
              <a:t> </a:t>
            </a:r>
            <a:r>
              <a:rPr lang="en-US" dirty="0" err="1"/>
              <a:t>devem</a:t>
            </a:r>
            <a:r>
              <a:rPr lang="en-US" dirty="0"/>
              <a:t> </a:t>
            </a:r>
            <a:r>
              <a:rPr lang="en-US" dirty="0" err="1"/>
              <a:t>estar</a:t>
            </a:r>
            <a:r>
              <a:rPr lang="en-US" dirty="0"/>
              <a:t> </a:t>
            </a:r>
            <a:r>
              <a:rPr lang="en-US" dirty="0" err="1"/>
              <a:t>relacionadas</a:t>
            </a:r>
            <a:r>
              <a:rPr lang="en-US" dirty="0"/>
              <a:t> com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produtos</a:t>
            </a:r>
            <a:r>
              <a:rPr lang="en-US" dirty="0"/>
              <a:t> </a:t>
            </a:r>
            <a:r>
              <a:rPr lang="en-US" dirty="0" err="1"/>
              <a:t>ou</a:t>
            </a:r>
            <a:r>
              <a:rPr lang="en-US" dirty="0"/>
              <a:t> </a:t>
            </a:r>
            <a:r>
              <a:rPr lang="en-US" dirty="0" err="1"/>
              <a:t>serviços</a:t>
            </a:r>
            <a:r>
              <a:rPr lang="en-US" dirty="0"/>
              <a:t> que a </a:t>
            </a:r>
            <a:r>
              <a:rPr lang="en-US" dirty="0" err="1"/>
              <a:t>empresa</a:t>
            </a:r>
            <a:r>
              <a:rPr lang="en-US" dirty="0"/>
              <a:t> </a:t>
            </a:r>
            <a:r>
              <a:rPr lang="en-US" dirty="0" err="1"/>
              <a:t>oferece</a:t>
            </a:r>
            <a:r>
              <a:rPr lang="en-US" dirty="0"/>
              <a:t> e com as </a:t>
            </a:r>
            <a:r>
              <a:rPr lang="en-US" dirty="0" err="1"/>
              <a:t>fases</a:t>
            </a:r>
            <a:r>
              <a:rPr lang="en-US" dirty="0"/>
              <a:t> do </a:t>
            </a:r>
            <a:r>
              <a:rPr lang="en-US" dirty="0" err="1"/>
              <a:t>funil</a:t>
            </a:r>
            <a:r>
              <a:rPr lang="en-US" dirty="0"/>
              <a:t> de </a:t>
            </a:r>
            <a:r>
              <a:rPr lang="en-US" dirty="0" err="1"/>
              <a:t>vendas</a:t>
            </a:r>
            <a:r>
              <a:rPr lang="en-US" dirty="0"/>
              <a:t>, </a:t>
            </a:r>
            <a:r>
              <a:rPr lang="en-US" dirty="0" err="1"/>
              <a:t>como</a:t>
            </a:r>
            <a:r>
              <a:rPr lang="en-US" dirty="0"/>
              <a:t> a </a:t>
            </a:r>
            <a:r>
              <a:rPr lang="en-US" dirty="0" err="1"/>
              <a:t>consciencialização</a:t>
            </a:r>
            <a:r>
              <a:rPr lang="en-US" dirty="0"/>
              <a:t>, a </a:t>
            </a:r>
            <a:r>
              <a:rPr lang="en-US" dirty="0" err="1"/>
              <a:t>consideração</a:t>
            </a:r>
            <a:r>
              <a:rPr lang="en-US" dirty="0"/>
              <a:t> e a </a:t>
            </a:r>
            <a:r>
              <a:rPr lang="en-US" dirty="0" err="1"/>
              <a:t>conversão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    </a:t>
            </a:r>
            <a:r>
              <a:rPr lang="en-US" dirty="0" err="1"/>
              <a:t>Intenção</a:t>
            </a:r>
            <a:r>
              <a:rPr lang="en-US" dirty="0"/>
              <a:t> do </a:t>
            </a:r>
            <a:r>
              <a:rPr lang="en-US" dirty="0" err="1"/>
              <a:t>utilizador</a:t>
            </a:r>
            <a:r>
              <a:rPr lang="en-US" dirty="0"/>
              <a:t>: As </a:t>
            </a:r>
            <a:r>
              <a:rPr lang="en-US" dirty="0" err="1"/>
              <a:t>palavras-chave</a:t>
            </a:r>
            <a:r>
              <a:rPr lang="en-US" dirty="0"/>
              <a:t> </a:t>
            </a:r>
            <a:r>
              <a:rPr lang="en-US" dirty="0" err="1"/>
              <a:t>também</a:t>
            </a:r>
            <a:r>
              <a:rPr lang="en-US" dirty="0"/>
              <a:t> </a:t>
            </a:r>
            <a:r>
              <a:rPr lang="en-US" dirty="0" err="1"/>
              <a:t>devem</a:t>
            </a:r>
            <a:r>
              <a:rPr lang="en-US" dirty="0"/>
              <a:t> </a:t>
            </a:r>
            <a:r>
              <a:rPr lang="en-US" dirty="0" err="1"/>
              <a:t>refletir</a:t>
            </a:r>
            <a:r>
              <a:rPr lang="en-US" dirty="0"/>
              <a:t> a </a:t>
            </a:r>
            <a:r>
              <a:rPr lang="en-US" dirty="0" err="1"/>
              <a:t>intenção</a:t>
            </a:r>
            <a:r>
              <a:rPr lang="en-US" dirty="0"/>
              <a:t> do </a:t>
            </a:r>
            <a:r>
              <a:rPr lang="en-US" dirty="0" err="1"/>
              <a:t>utilizador</a:t>
            </a:r>
            <a:r>
              <a:rPr lang="en-US" dirty="0"/>
              <a:t>, o que </a:t>
            </a:r>
            <a:r>
              <a:rPr lang="en-US" dirty="0" err="1"/>
              <a:t>significa</a:t>
            </a:r>
            <a:r>
              <a:rPr lang="en-US" dirty="0"/>
              <a:t> que </a:t>
            </a:r>
            <a:r>
              <a:rPr lang="en-US" dirty="0" err="1"/>
              <a:t>devem</a:t>
            </a:r>
            <a:r>
              <a:rPr lang="en-US" dirty="0"/>
              <a:t> </a:t>
            </a:r>
            <a:r>
              <a:rPr lang="en-US" dirty="0" err="1"/>
              <a:t>estar</a:t>
            </a:r>
            <a:r>
              <a:rPr lang="en-US" dirty="0"/>
              <a:t> </a:t>
            </a:r>
            <a:r>
              <a:rPr lang="en-US" dirty="0" err="1"/>
              <a:t>alinhadas</a:t>
            </a:r>
            <a:r>
              <a:rPr lang="en-US" dirty="0"/>
              <a:t> com a </a:t>
            </a:r>
            <a:r>
              <a:rPr lang="en-US" dirty="0" err="1"/>
              <a:t>informação</a:t>
            </a:r>
            <a:r>
              <a:rPr lang="en-US" dirty="0"/>
              <a:t> que o </a:t>
            </a:r>
            <a:r>
              <a:rPr lang="en-US" dirty="0" err="1"/>
              <a:t>utilizador</a:t>
            </a:r>
            <a:r>
              <a:rPr lang="en-US" dirty="0"/>
              <a:t> </a:t>
            </a:r>
            <a:r>
              <a:rPr lang="en-US" dirty="0" err="1"/>
              <a:t>procura</a:t>
            </a:r>
            <a:r>
              <a:rPr lang="en-US" dirty="0"/>
              <a:t>. Por </a:t>
            </a:r>
            <a:r>
              <a:rPr lang="en-US" dirty="0" err="1"/>
              <a:t>exemplo</a:t>
            </a:r>
            <a:r>
              <a:rPr lang="en-US" dirty="0"/>
              <a:t>, se um </a:t>
            </a:r>
            <a:r>
              <a:rPr lang="en-US" dirty="0" err="1"/>
              <a:t>utilizador</a:t>
            </a:r>
            <a:r>
              <a:rPr lang="en-US" dirty="0"/>
              <a:t> </a:t>
            </a:r>
            <a:r>
              <a:rPr lang="en-US" dirty="0" err="1"/>
              <a:t>estiver</a:t>
            </a:r>
            <a:r>
              <a:rPr lang="en-US" dirty="0"/>
              <a:t> a </a:t>
            </a:r>
            <a:r>
              <a:rPr lang="en-US" dirty="0" err="1"/>
              <a:t>pesquisar</a:t>
            </a:r>
            <a:r>
              <a:rPr lang="en-US" dirty="0"/>
              <a:t> "</a:t>
            </a:r>
            <a:r>
              <a:rPr lang="en-US" dirty="0" err="1"/>
              <a:t>melhores</a:t>
            </a:r>
            <a:r>
              <a:rPr lang="en-US" dirty="0"/>
              <a:t> </a:t>
            </a:r>
            <a:r>
              <a:rPr lang="en-US" dirty="0" err="1"/>
              <a:t>computadores</a:t>
            </a:r>
            <a:r>
              <a:rPr lang="en-US" dirty="0"/>
              <a:t> </a:t>
            </a:r>
            <a:r>
              <a:rPr lang="en-US" dirty="0" err="1"/>
              <a:t>portáteis</a:t>
            </a:r>
            <a:r>
              <a:rPr lang="en-US" dirty="0"/>
              <a:t>", é </a:t>
            </a:r>
            <a:r>
              <a:rPr lang="en-US" dirty="0" err="1"/>
              <a:t>provável</a:t>
            </a:r>
            <a:r>
              <a:rPr lang="en-US" dirty="0"/>
              <a:t> que </a:t>
            </a:r>
            <a:r>
              <a:rPr lang="en-US" dirty="0" err="1"/>
              <a:t>esteja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fase</a:t>
            </a:r>
            <a:r>
              <a:rPr lang="en-US" dirty="0"/>
              <a:t> de </a:t>
            </a:r>
            <a:r>
              <a:rPr lang="en-US" dirty="0" err="1"/>
              <a:t>consideração</a:t>
            </a:r>
            <a:r>
              <a:rPr lang="en-US" dirty="0"/>
              <a:t> e a </a:t>
            </a:r>
            <a:r>
              <a:rPr lang="en-US" dirty="0" err="1"/>
              <a:t>procurar</a:t>
            </a:r>
            <a:r>
              <a:rPr lang="en-US" dirty="0"/>
              <a:t> </a:t>
            </a:r>
            <a:r>
              <a:rPr lang="en-US" dirty="0" err="1"/>
              <a:t>informações</a:t>
            </a:r>
            <a:r>
              <a:rPr lang="en-US" dirty="0"/>
              <a:t> que o </a:t>
            </a:r>
            <a:r>
              <a:rPr lang="en-US" dirty="0" err="1"/>
              <a:t>ajudem</a:t>
            </a:r>
            <a:r>
              <a:rPr lang="en-US" dirty="0"/>
              <a:t> a </a:t>
            </a:r>
            <a:r>
              <a:rPr lang="en-US" dirty="0" err="1"/>
              <a:t>tomar</a:t>
            </a:r>
            <a:r>
              <a:rPr lang="en-US" dirty="0"/>
              <a:t>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decisão</a:t>
            </a:r>
            <a:r>
              <a:rPr lang="en-US" dirty="0"/>
              <a:t> de </a:t>
            </a:r>
            <a:r>
              <a:rPr lang="en-US" dirty="0" err="1"/>
              <a:t>compra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    </a:t>
            </a:r>
            <a:r>
              <a:rPr lang="en-US" dirty="0" err="1"/>
              <a:t>Localização</a:t>
            </a:r>
            <a:r>
              <a:rPr lang="en-US" dirty="0"/>
              <a:t> do </a:t>
            </a:r>
            <a:r>
              <a:rPr lang="en-US" dirty="0" err="1"/>
              <a:t>alvo</a:t>
            </a:r>
            <a:r>
              <a:rPr lang="en-US" dirty="0"/>
              <a:t>: As </a:t>
            </a:r>
            <a:r>
              <a:rPr lang="en-US" dirty="0" err="1"/>
              <a:t>palavras-chave</a:t>
            </a:r>
            <a:r>
              <a:rPr lang="en-US" dirty="0"/>
              <a:t> </a:t>
            </a:r>
            <a:r>
              <a:rPr lang="en-US" dirty="0" err="1"/>
              <a:t>devem</a:t>
            </a:r>
            <a:r>
              <a:rPr lang="en-US" dirty="0"/>
              <a:t> ser </a:t>
            </a:r>
            <a:r>
              <a:rPr lang="en-US" dirty="0" err="1"/>
              <a:t>específicas</a:t>
            </a:r>
            <a:r>
              <a:rPr lang="en-US" dirty="0"/>
              <a:t> para o local de </a:t>
            </a:r>
            <a:r>
              <a:rPr lang="en-US" dirty="0" err="1"/>
              <a:t>destino</a:t>
            </a:r>
            <a:r>
              <a:rPr lang="en-US" dirty="0"/>
              <a:t> se a </a:t>
            </a:r>
            <a:r>
              <a:rPr lang="en-US" dirty="0" err="1"/>
              <a:t>empresa</a:t>
            </a:r>
            <a:r>
              <a:rPr lang="en-US" dirty="0"/>
              <a:t> </a:t>
            </a:r>
            <a:r>
              <a:rPr lang="en-US" dirty="0" err="1"/>
              <a:t>estiver</a:t>
            </a:r>
            <a:r>
              <a:rPr lang="en-US" dirty="0"/>
              <a:t> a </a:t>
            </a:r>
            <a:r>
              <a:rPr lang="en-US" dirty="0" err="1"/>
              <a:t>visar</a:t>
            </a:r>
            <a:r>
              <a:rPr lang="en-US" dirty="0"/>
              <a:t>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área</a:t>
            </a:r>
            <a:r>
              <a:rPr lang="en-US" dirty="0"/>
              <a:t> </a:t>
            </a:r>
            <a:r>
              <a:rPr lang="en-US" dirty="0" err="1"/>
              <a:t>geográfica</a:t>
            </a:r>
            <a:r>
              <a:rPr lang="en-US" dirty="0"/>
              <a:t> </a:t>
            </a:r>
            <a:r>
              <a:rPr lang="en-US" dirty="0" err="1"/>
              <a:t>específica</a:t>
            </a:r>
            <a:r>
              <a:rPr lang="en-US" dirty="0"/>
              <a:t>. Por </a:t>
            </a:r>
            <a:r>
              <a:rPr lang="en-US" dirty="0" err="1"/>
              <a:t>exemplo</a:t>
            </a:r>
            <a:r>
              <a:rPr lang="en-US" dirty="0"/>
              <a:t>, se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empresa</a:t>
            </a:r>
            <a:r>
              <a:rPr lang="en-US" dirty="0"/>
              <a:t> opera </a:t>
            </a:r>
            <a:r>
              <a:rPr lang="en-US" dirty="0" err="1"/>
              <a:t>em</a:t>
            </a:r>
            <a:r>
              <a:rPr lang="en-US" dirty="0"/>
              <a:t> São Francisco, </a:t>
            </a:r>
            <a:r>
              <a:rPr lang="en-US" dirty="0" err="1"/>
              <a:t>palavras-chave</a:t>
            </a:r>
            <a:r>
              <a:rPr lang="en-US" dirty="0"/>
              <a:t> </a:t>
            </a:r>
            <a:r>
              <a:rPr lang="en-US" dirty="0" err="1"/>
              <a:t>como</a:t>
            </a:r>
            <a:r>
              <a:rPr lang="en-US" dirty="0"/>
              <a:t> "</a:t>
            </a:r>
            <a:r>
              <a:rPr lang="en-US" dirty="0" err="1"/>
              <a:t>melhores</a:t>
            </a:r>
            <a:r>
              <a:rPr lang="en-US" dirty="0"/>
              <a:t> </a:t>
            </a:r>
            <a:r>
              <a:rPr lang="en-US" dirty="0" err="1"/>
              <a:t>restaurantes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 São Francisco" </a:t>
            </a:r>
            <a:r>
              <a:rPr lang="en-US" dirty="0" err="1"/>
              <a:t>seriam</a:t>
            </a:r>
            <a:r>
              <a:rPr lang="en-US" dirty="0"/>
              <a:t> </a:t>
            </a:r>
            <a:r>
              <a:rPr lang="en-US" dirty="0" err="1"/>
              <a:t>mais</a:t>
            </a:r>
            <a:r>
              <a:rPr lang="en-US" dirty="0"/>
              <a:t> </a:t>
            </a:r>
            <a:r>
              <a:rPr lang="en-US" dirty="0" err="1"/>
              <a:t>relevantes</a:t>
            </a:r>
            <a:r>
              <a:rPr lang="en-US" dirty="0"/>
              <a:t> e </a:t>
            </a:r>
            <a:r>
              <a:rPr lang="en-US" dirty="0" err="1"/>
              <a:t>eficazes</a:t>
            </a:r>
            <a:r>
              <a:rPr lang="en-US" dirty="0"/>
              <a:t> do que </a:t>
            </a:r>
            <a:r>
              <a:rPr lang="en-US" dirty="0" err="1"/>
              <a:t>palavras-chave</a:t>
            </a:r>
            <a:r>
              <a:rPr lang="en-US" dirty="0"/>
              <a:t> </a:t>
            </a:r>
            <a:r>
              <a:rPr lang="en-US" dirty="0" err="1"/>
              <a:t>gerais</a:t>
            </a:r>
            <a:r>
              <a:rPr lang="en-US" dirty="0"/>
              <a:t> </a:t>
            </a:r>
            <a:r>
              <a:rPr lang="en-US" dirty="0" err="1"/>
              <a:t>como</a:t>
            </a:r>
            <a:r>
              <a:rPr lang="en-US" dirty="0"/>
              <a:t> "</a:t>
            </a:r>
            <a:r>
              <a:rPr lang="en-US" dirty="0" err="1"/>
              <a:t>melhores</a:t>
            </a:r>
            <a:r>
              <a:rPr lang="en-US" dirty="0"/>
              <a:t> </a:t>
            </a:r>
            <a:r>
              <a:rPr lang="en-US" dirty="0" err="1"/>
              <a:t>restaurantes</a:t>
            </a:r>
            <a:r>
              <a:rPr lang="en-US" dirty="0"/>
              <a:t>".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    </a:t>
            </a:r>
            <a:r>
              <a:rPr lang="en-US" dirty="0" err="1"/>
              <a:t>Palavras-chave</a:t>
            </a:r>
            <a:r>
              <a:rPr lang="en-US" dirty="0"/>
              <a:t> de cauda longa: Para </a:t>
            </a:r>
            <a:r>
              <a:rPr lang="en-US" dirty="0" err="1"/>
              <a:t>além</a:t>
            </a:r>
            <a:r>
              <a:rPr lang="en-US" dirty="0"/>
              <a:t> das </a:t>
            </a:r>
            <a:r>
              <a:rPr lang="en-US" dirty="0" err="1"/>
              <a:t>palavras-chave</a:t>
            </a:r>
            <a:r>
              <a:rPr lang="en-US" dirty="0"/>
              <a:t> de </a:t>
            </a:r>
            <a:r>
              <a:rPr lang="en-US" dirty="0" err="1"/>
              <a:t>grande</a:t>
            </a:r>
            <a:r>
              <a:rPr lang="en-US" dirty="0"/>
              <a:t> volume, as </a:t>
            </a:r>
            <a:r>
              <a:rPr lang="en-US" dirty="0" err="1"/>
              <a:t>palavras-chave</a:t>
            </a:r>
            <a:r>
              <a:rPr lang="en-US" dirty="0"/>
              <a:t> de cauda longa </a:t>
            </a:r>
            <a:r>
              <a:rPr lang="en-US" dirty="0" err="1"/>
              <a:t>também</a:t>
            </a:r>
            <a:r>
              <a:rPr lang="en-US" dirty="0"/>
              <a:t> </a:t>
            </a:r>
            <a:r>
              <a:rPr lang="en-US" dirty="0" err="1"/>
              <a:t>podem</a:t>
            </a:r>
            <a:r>
              <a:rPr lang="en-US" dirty="0"/>
              <a:t> ser </a:t>
            </a:r>
            <a:r>
              <a:rPr lang="en-US" dirty="0" err="1"/>
              <a:t>eficazes</a:t>
            </a:r>
            <a:r>
              <a:rPr lang="en-US" dirty="0"/>
              <a:t> para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estratégia</a:t>
            </a:r>
            <a:r>
              <a:rPr lang="en-US" dirty="0"/>
              <a:t> de SEO. As </a:t>
            </a:r>
            <a:r>
              <a:rPr lang="en-US" dirty="0" err="1"/>
              <a:t>palavras-chave</a:t>
            </a:r>
            <a:r>
              <a:rPr lang="en-US" dirty="0"/>
              <a:t> de cauda longa </a:t>
            </a:r>
            <a:r>
              <a:rPr lang="en-US" dirty="0" err="1"/>
              <a:t>são</a:t>
            </a:r>
            <a:r>
              <a:rPr lang="en-US" dirty="0"/>
              <a:t> </a:t>
            </a:r>
            <a:r>
              <a:rPr lang="en-US" dirty="0" err="1"/>
              <a:t>mais</a:t>
            </a:r>
            <a:r>
              <a:rPr lang="en-US" dirty="0"/>
              <a:t> </a:t>
            </a:r>
            <a:r>
              <a:rPr lang="en-US" dirty="0" err="1"/>
              <a:t>específicas</a:t>
            </a:r>
            <a:r>
              <a:rPr lang="en-US" dirty="0"/>
              <a:t> e </a:t>
            </a:r>
            <a:r>
              <a:rPr lang="en-US" dirty="0" err="1"/>
              <a:t>direcionadas</a:t>
            </a:r>
            <a:r>
              <a:rPr lang="en-US" dirty="0"/>
              <a:t> e, </a:t>
            </a:r>
            <a:r>
              <a:rPr lang="en-US" dirty="0" err="1"/>
              <a:t>muitas</a:t>
            </a:r>
            <a:r>
              <a:rPr lang="en-US" dirty="0"/>
              <a:t> </a:t>
            </a:r>
            <a:r>
              <a:rPr lang="en-US" dirty="0" err="1"/>
              <a:t>vezes</a:t>
            </a:r>
            <a:r>
              <a:rPr lang="en-US" dirty="0"/>
              <a:t>, </a:t>
            </a:r>
            <a:r>
              <a:rPr lang="en-US" dirty="0" err="1"/>
              <a:t>têm</a:t>
            </a:r>
            <a:r>
              <a:rPr lang="en-US" dirty="0"/>
              <a:t> </a:t>
            </a:r>
            <a:r>
              <a:rPr lang="en-US" dirty="0" err="1"/>
              <a:t>menor</a:t>
            </a:r>
            <a:r>
              <a:rPr lang="en-US" dirty="0"/>
              <a:t> </a:t>
            </a:r>
            <a:r>
              <a:rPr lang="en-US" dirty="0" err="1"/>
              <a:t>concorrência</a:t>
            </a:r>
            <a:r>
              <a:rPr lang="en-US" dirty="0"/>
              <a:t>, o que </a:t>
            </a:r>
            <a:r>
              <a:rPr lang="en-US" dirty="0" err="1"/>
              <a:t>facilita</a:t>
            </a:r>
            <a:r>
              <a:rPr lang="en-US" dirty="0"/>
              <a:t> a </a:t>
            </a:r>
            <a:r>
              <a:rPr lang="en-US" dirty="0" err="1"/>
              <a:t>sua</a:t>
            </a:r>
            <a:r>
              <a:rPr lang="en-US" dirty="0"/>
              <a:t> </a:t>
            </a:r>
            <a:r>
              <a:rPr lang="en-US" dirty="0" err="1"/>
              <a:t>classificação</a:t>
            </a:r>
            <a:r>
              <a:rPr lang="en-US" dirty="0"/>
              <a:t>. </a:t>
            </a:r>
            <a:r>
              <a:rPr lang="en-US" dirty="0" err="1"/>
              <a:t>Podem</a:t>
            </a:r>
            <a:r>
              <a:rPr lang="en-US" dirty="0"/>
              <a:t> </a:t>
            </a:r>
            <a:r>
              <a:rPr lang="en-US" dirty="0" err="1"/>
              <a:t>também</a:t>
            </a:r>
            <a:r>
              <a:rPr lang="en-US" dirty="0"/>
              <a:t> </a:t>
            </a:r>
            <a:r>
              <a:rPr lang="en-US" dirty="0" err="1"/>
              <a:t>gerar</a:t>
            </a:r>
            <a:r>
              <a:rPr lang="en-US" dirty="0"/>
              <a:t> </a:t>
            </a:r>
            <a:r>
              <a:rPr lang="en-US" dirty="0" err="1"/>
              <a:t>tráfego</a:t>
            </a:r>
            <a:r>
              <a:rPr lang="en-US" dirty="0"/>
              <a:t> de </a:t>
            </a:r>
            <a:r>
              <a:rPr lang="en-US" dirty="0" err="1"/>
              <a:t>alta</a:t>
            </a:r>
            <a:r>
              <a:rPr lang="en-US" dirty="0"/>
              <a:t> </a:t>
            </a:r>
            <a:r>
              <a:rPr lang="en-US" dirty="0" err="1"/>
              <a:t>qualidade</a:t>
            </a:r>
            <a:r>
              <a:rPr lang="en-US" dirty="0"/>
              <a:t> e </a:t>
            </a:r>
            <a:r>
              <a:rPr lang="en-US" dirty="0" err="1"/>
              <a:t>contactos</a:t>
            </a:r>
            <a:r>
              <a:rPr lang="en-US" dirty="0"/>
              <a:t> para a </a:t>
            </a:r>
            <a:r>
              <a:rPr lang="en-US" dirty="0" err="1"/>
              <a:t>empresa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Em </a:t>
            </a:r>
            <a:r>
              <a:rPr lang="en-US" dirty="0" err="1"/>
              <a:t>conclusão</a:t>
            </a:r>
            <a:r>
              <a:rPr lang="en-US" dirty="0"/>
              <a:t>, </a:t>
            </a:r>
            <a:r>
              <a:rPr lang="en-US" dirty="0" err="1"/>
              <a:t>escolher</a:t>
            </a:r>
            <a:r>
              <a:rPr lang="en-US" dirty="0"/>
              <a:t> as </a:t>
            </a:r>
            <a:r>
              <a:rPr lang="en-US" dirty="0" err="1"/>
              <a:t>palavras-chave</a:t>
            </a:r>
            <a:r>
              <a:rPr lang="en-US" dirty="0"/>
              <a:t> </a:t>
            </a:r>
            <a:r>
              <a:rPr lang="en-US" dirty="0" err="1"/>
              <a:t>certas</a:t>
            </a:r>
            <a:r>
              <a:rPr lang="en-US" dirty="0"/>
              <a:t> para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estratégia</a:t>
            </a:r>
            <a:r>
              <a:rPr lang="en-US" dirty="0"/>
              <a:t> de SEO é crucial para o </a:t>
            </a:r>
            <a:r>
              <a:rPr lang="en-US" dirty="0" err="1"/>
              <a:t>sucesso</a:t>
            </a:r>
            <a:r>
              <a:rPr lang="en-US" dirty="0"/>
              <a:t> de </a:t>
            </a:r>
            <a:r>
              <a:rPr lang="en-US" dirty="0" err="1"/>
              <a:t>qualquer</a:t>
            </a:r>
            <a:r>
              <a:rPr lang="en-US" dirty="0"/>
              <a:t> </a:t>
            </a:r>
            <a:r>
              <a:rPr lang="en-US" dirty="0" err="1"/>
              <a:t>campanha</a:t>
            </a:r>
            <a:r>
              <a:rPr lang="en-US" dirty="0"/>
              <a:t> de </a:t>
            </a:r>
            <a:r>
              <a:rPr lang="en-US" dirty="0" err="1"/>
              <a:t>otimização</a:t>
            </a:r>
            <a:r>
              <a:rPr lang="en-US" dirty="0"/>
              <a:t> para </a:t>
            </a:r>
            <a:r>
              <a:rPr lang="en-US" dirty="0" err="1"/>
              <a:t>motores</a:t>
            </a:r>
            <a:r>
              <a:rPr lang="en-US" dirty="0"/>
              <a:t> de </a:t>
            </a:r>
            <a:r>
              <a:rPr lang="en-US"/>
              <a:t>procura. </a:t>
            </a:r>
            <a:r>
              <a:rPr lang="en-US" dirty="0"/>
              <a:t>Ao </a:t>
            </a:r>
            <a:r>
              <a:rPr lang="en-US" dirty="0" err="1"/>
              <a:t>considerar</a:t>
            </a:r>
            <a:r>
              <a:rPr lang="en-US" dirty="0"/>
              <a:t> </a:t>
            </a:r>
            <a:r>
              <a:rPr lang="en-US" dirty="0" err="1"/>
              <a:t>fatores</a:t>
            </a:r>
            <a:r>
              <a:rPr lang="en-US" dirty="0"/>
              <a:t> </a:t>
            </a:r>
            <a:r>
              <a:rPr lang="en-US" dirty="0" err="1"/>
              <a:t>como</a:t>
            </a:r>
            <a:r>
              <a:rPr lang="en-US" dirty="0"/>
              <a:t> a </a:t>
            </a:r>
            <a:r>
              <a:rPr lang="en-US" dirty="0" err="1"/>
              <a:t>relevância</a:t>
            </a:r>
            <a:r>
              <a:rPr lang="en-US" dirty="0"/>
              <a:t>, o volume de </a:t>
            </a:r>
            <a:r>
              <a:rPr lang="en-US" dirty="0" err="1"/>
              <a:t>pesquisa</a:t>
            </a:r>
            <a:r>
              <a:rPr lang="en-US" dirty="0"/>
              <a:t>, a </a:t>
            </a:r>
            <a:r>
              <a:rPr lang="en-US" dirty="0" err="1"/>
              <a:t>concorrência</a:t>
            </a:r>
            <a:r>
              <a:rPr lang="en-US" dirty="0"/>
              <a:t>, a </a:t>
            </a:r>
            <a:r>
              <a:rPr lang="en-US" dirty="0" err="1"/>
              <a:t>intenção</a:t>
            </a:r>
            <a:r>
              <a:rPr lang="en-US" dirty="0"/>
              <a:t> do comprador, a </a:t>
            </a:r>
            <a:r>
              <a:rPr lang="en-US" dirty="0" err="1"/>
              <a:t>intenção</a:t>
            </a:r>
            <a:r>
              <a:rPr lang="en-US" dirty="0"/>
              <a:t> do </a:t>
            </a:r>
            <a:r>
              <a:rPr lang="en-US" dirty="0" err="1"/>
              <a:t>utilizador</a:t>
            </a:r>
            <a:r>
              <a:rPr lang="en-US" dirty="0"/>
              <a:t>, a </a:t>
            </a:r>
            <a:r>
              <a:rPr lang="en-US" dirty="0" err="1"/>
              <a:t>localização</a:t>
            </a:r>
            <a:r>
              <a:rPr lang="en-US" dirty="0"/>
              <a:t> </a:t>
            </a:r>
            <a:r>
              <a:rPr lang="en-US" dirty="0" err="1"/>
              <a:t>alvo</a:t>
            </a:r>
            <a:r>
              <a:rPr lang="en-US" dirty="0"/>
              <a:t> e as </a:t>
            </a:r>
            <a:r>
              <a:rPr lang="en-US" dirty="0" err="1"/>
              <a:t>palavras-chave</a:t>
            </a:r>
            <a:r>
              <a:rPr lang="en-US" dirty="0"/>
              <a:t> de cauda longa, as </a:t>
            </a:r>
            <a:r>
              <a:rPr lang="en-US" dirty="0" err="1"/>
              <a:t>empresas</a:t>
            </a:r>
            <a:r>
              <a:rPr lang="en-US" dirty="0"/>
              <a:t> </a:t>
            </a:r>
            <a:r>
              <a:rPr lang="en-US" dirty="0" err="1"/>
              <a:t>podem</a:t>
            </a:r>
            <a:r>
              <a:rPr lang="en-US" dirty="0"/>
              <a:t> </a:t>
            </a:r>
            <a:r>
              <a:rPr lang="en-US" dirty="0" err="1"/>
              <a:t>garantir</a:t>
            </a:r>
            <a:r>
              <a:rPr lang="en-US" dirty="0"/>
              <a:t> que </a:t>
            </a:r>
            <a:r>
              <a:rPr lang="en-US" dirty="0" err="1"/>
              <a:t>selecionam</a:t>
            </a:r>
            <a:r>
              <a:rPr lang="en-US" dirty="0"/>
              <a:t> </a:t>
            </a:r>
            <a:r>
              <a:rPr lang="en-US" dirty="0" err="1"/>
              <a:t>palavras-chave</a:t>
            </a:r>
            <a:r>
              <a:rPr lang="en-US" dirty="0"/>
              <a:t> </a:t>
            </a:r>
            <a:r>
              <a:rPr lang="en-US" dirty="0" err="1"/>
              <a:t>eficazes</a:t>
            </a:r>
            <a:r>
              <a:rPr lang="en-US" dirty="0"/>
              <a:t> e </a:t>
            </a:r>
            <a:r>
              <a:rPr lang="en-US" dirty="0" err="1"/>
              <a:t>otimizadas</a:t>
            </a:r>
            <a:r>
              <a:rPr lang="en-US" dirty="0"/>
              <a:t> para o </a:t>
            </a:r>
            <a:r>
              <a:rPr lang="en-US" dirty="0" err="1"/>
              <a:t>sucesso</a:t>
            </a:r>
            <a:r>
              <a:rPr lang="en-US" dirty="0"/>
              <a:t>.</a:t>
            </a:r>
            <a:endParaRPr dirty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Google Shape;313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14" name="Google Shape;314;p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" name="Google Shape;318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19" name="Google Shape;319;p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Google Shape;326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27" name="Google Shape;327;p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Google Shape;332;p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33" name="Google Shape;333;p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Google Shape;338;p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39" name="Google Shape;339;p2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3" name="Google Shape;343;p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44" name="Google Shape;344;p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1" name="Google Shape;651;p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652" name="Google Shape;652;p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3875650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g"/><Relationship Id="rId7" Type="http://schemas.openxmlformats.org/officeDocument/2006/relationships/image" Target="../media/image7.png"/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4.jpg"/><Relationship Id="rId7" Type="http://schemas.openxmlformats.org/officeDocument/2006/relationships/image" Target="../media/image9.png"/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.png"/><Relationship Id="rId4" Type="http://schemas.openxmlformats.org/officeDocument/2006/relationships/image" Target="../media/image10.png"/></Relationships>
</file>

<file path=ppt/slideLayouts/_rels/slideLayout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g"/><Relationship Id="rId7" Type="http://schemas.openxmlformats.org/officeDocument/2006/relationships/image" Target="../media/image7.png"/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g"/><Relationship Id="rId7" Type="http://schemas.openxmlformats.org/officeDocument/2006/relationships/image" Target="../media/image7.png"/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g"/><Relationship Id="rId7" Type="http://schemas.openxmlformats.org/officeDocument/2006/relationships/image" Target="../media/image7.png"/><Relationship Id="rId2" Type="http://schemas.openxmlformats.org/officeDocument/2006/relationships/image" Target="../media/image15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Heading">
  <p:cSld name="Heading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44"/>
          <p:cNvSpPr txBox="1">
            <a:spLocks noGrp="1"/>
          </p:cNvSpPr>
          <p:nvPr>
            <p:ph type="ctrTitle"/>
          </p:nvPr>
        </p:nvSpPr>
        <p:spPr>
          <a:xfrm>
            <a:off x="638640" y="1992693"/>
            <a:ext cx="5958908" cy="18844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Arial"/>
              <a:buNone/>
              <a:defRPr sz="5400" b="1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cxnSp>
        <p:nvCxnSpPr>
          <p:cNvPr id="10" name="Google Shape;10;p44"/>
          <p:cNvCxnSpPr/>
          <p:nvPr/>
        </p:nvCxnSpPr>
        <p:spPr>
          <a:xfrm rot="10800000">
            <a:off x="638639" y="1555703"/>
            <a:ext cx="432171" cy="0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11" name="Google Shape;11;p44"/>
          <p:cNvPicPr preferRelativeResize="0"/>
          <p:nvPr/>
        </p:nvPicPr>
        <p:blipFill rotWithShape="1">
          <a:blip r:embed="rId3">
            <a:alphaModFix/>
          </a:blip>
          <a:srcRect t="2266" b="2265"/>
          <a:stretch/>
        </p:blipFill>
        <p:spPr>
          <a:xfrm>
            <a:off x="471000" y="467399"/>
            <a:ext cx="2218858" cy="824085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Google Shape;12;p44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" name="Google Shape;13;p44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324895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Google Shape;14;p4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Google Shape;15;p44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Google Shape;16;p44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Google Shape;17;p44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Pink">
  <p:cSld name="Subheading Pink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45"/>
          <p:cNvSpPr txBox="1">
            <a:spLocks noGrp="1"/>
          </p:cNvSpPr>
          <p:nvPr>
            <p:ph type="title"/>
          </p:nvPr>
        </p:nvSpPr>
        <p:spPr>
          <a:xfrm>
            <a:off x="840583" y="851217"/>
            <a:ext cx="2226624" cy="13582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775"/>
              <a:buFont typeface="Arial"/>
              <a:buNone/>
              <a:defRPr sz="8775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45"/>
          <p:cNvSpPr txBox="1">
            <a:spLocks noGrp="1"/>
          </p:cNvSpPr>
          <p:nvPr>
            <p:ph type="body" idx="1"/>
          </p:nvPr>
        </p:nvSpPr>
        <p:spPr>
          <a:xfrm>
            <a:off x="863071" y="2564692"/>
            <a:ext cx="6614054" cy="2908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21" name="Google Shape;21;p45"/>
          <p:cNvSpPr txBox="1">
            <a:spLocks noGrp="1"/>
          </p:cNvSpPr>
          <p:nvPr>
            <p:ph type="body" idx="2"/>
          </p:nvPr>
        </p:nvSpPr>
        <p:spPr>
          <a:xfrm>
            <a:off x="863071" y="2981702"/>
            <a:ext cx="6614054" cy="7263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2" name="Google Shape;22;p45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3" name="Google Shape;23;p45"/>
          <p:cNvCxnSpPr/>
          <p:nvPr/>
        </p:nvCxnSpPr>
        <p:spPr>
          <a:xfrm rot="10800000">
            <a:off x="840583" y="2209496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D12477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24" name="Google Shape;24;p4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25" name="Google Shape;25;p4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26" name="Google Shape;26;p4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7" name="Google Shape;27;p45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11687" y="4503966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28" name="Google Shape;28;p45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  <p:pic>
        <p:nvPicPr>
          <p:cNvPr id="29" name="Google Shape;29;p45"/>
          <p:cNvPicPr preferRelativeResize="0"/>
          <p:nvPr/>
        </p:nvPicPr>
        <p:blipFill rotWithShape="1">
          <a:blip r:embed="rId8">
            <a:alphaModFix/>
          </a:blip>
          <a:srcRect l="3024" r="3023"/>
          <a:stretch/>
        </p:blipFill>
        <p:spPr>
          <a:xfrm>
            <a:off x="1697592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 1" type="obj">
  <p:cSld name="OBJECT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Google Shape;31;p46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7624814" y="202594"/>
            <a:ext cx="1274218" cy="488417"/>
          </a:xfrm>
          <a:prstGeom prst="rect">
            <a:avLst/>
          </a:prstGeom>
          <a:noFill/>
          <a:ln>
            <a:noFill/>
          </a:ln>
        </p:spPr>
      </p:pic>
      <p:sp>
        <p:nvSpPr>
          <p:cNvPr id="32" name="Google Shape;32;p46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46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7886700" cy="29058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34" name="Google Shape;34;p4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35" name="Google Shape;35;p46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">
  <p:cSld name="Table of Conten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47"/>
          <p:cNvSpPr txBox="1">
            <a:spLocks noGrp="1"/>
          </p:cNvSpPr>
          <p:nvPr>
            <p:ph type="title"/>
          </p:nvPr>
        </p:nvSpPr>
        <p:spPr>
          <a:xfrm>
            <a:off x="628650" y="682900"/>
            <a:ext cx="2863215" cy="13834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300"/>
              <a:buFont typeface="Arial"/>
              <a:buNone/>
              <a:defRPr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47"/>
          <p:cNvSpPr txBox="1">
            <a:spLocks noGrp="1"/>
          </p:cNvSpPr>
          <p:nvPr>
            <p:ph type="body" idx="1"/>
          </p:nvPr>
        </p:nvSpPr>
        <p:spPr>
          <a:xfrm>
            <a:off x="3983426" y="682899"/>
            <a:ext cx="4606283" cy="1149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32385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Calibri"/>
              <a:buAutoNum type="arabicPeriod"/>
              <a:defRPr sz="1500" b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14325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Font typeface="Calibri"/>
              <a:buAutoNum type="arabicPeriod"/>
              <a:defRPr sz="13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30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200"/>
              <a:buFont typeface="Calibri"/>
              <a:buAutoNum type="arabicPeriod"/>
              <a:defRPr sz="12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95275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050"/>
              <a:buFont typeface="Calibri"/>
              <a:buAutoNum type="arabicPeriod"/>
              <a:defRPr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95275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050"/>
              <a:buFont typeface="Calibri"/>
              <a:buAutoNum type="arabicPeriod"/>
              <a:defRPr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9" name="Google Shape;39;p47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0" name="Google Shape;40;p4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41" name="Google Shape;41;p4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42" name="Google Shape;42;p47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43" name="Google Shape;43;p47"/>
          <p:cNvPicPr preferRelativeResize="0"/>
          <p:nvPr/>
        </p:nvPicPr>
        <p:blipFill rotWithShape="1">
          <a:blip r:embed="rId6">
            <a:alphaModFix/>
          </a:blip>
          <a:srcRect l="3024" r="3023"/>
          <a:stretch/>
        </p:blipFill>
        <p:spPr>
          <a:xfrm>
            <a:off x="1697592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" name="Google Shape;44;p47"/>
          <p:cNvPicPr preferRelativeResize="0"/>
          <p:nvPr/>
        </p:nvPicPr>
        <p:blipFill rotWithShape="1">
          <a:blip r:embed="rId7">
            <a:alphaModFix/>
          </a:blip>
          <a:srcRect r="63278"/>
          <a:stretch/>
        </p:blipFill>
        <p:spPr>
          <a:xfrm>
            <a:off x="211687" y="4503966"/>
            <a:ext cx="1274218" cy="488417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45" name="Google Shape;45;p47"/>
          <p:cNvCxnSpPr/>
          <p:nvPr/>
        </p:nvCxnSpPr>
        <p:spPr>
          <a:xfrm rot="10800000">
            <a:off x="3733312" y="687331"/>
            <a:ext cx="0" cy="3050279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46" name="Google Shape;46;p47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s">
  <p:cSld name="quotes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48"/>
          <p:cNvSpPr/>
          <p:nvPr/>
        </p:nvSpPr>
        <p:spPr>
          <a:xfrm rot="10800000" flipH="1">
            <a:off x="0" y="4436706"/>
            <a:ext cx="9144000" cy="782496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9" name="Google Shape;49;p48"/>
          <p:cNvPicPr preferRelativeResize="0"/>
          <p:nvPr/>
        </p:nvPicPr>
        <p:blipFill rotWithShape="1">
          <a:blip r:embed="rId3">
            <a:alphaModFix/>
          </a:blip>
          <a:srcRect l="3024" r="3023"/>
          <a:stretch/>
        </p:blipFill>
        <p:spPr>
          <a:xfrm>
            <a:off x="177278" y="4576442"/>
            <a:ext cx="1987904" cy="44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0" name="Google Shape;50;p48"/>
          <p:cNvPicPr preferRelativeResize="0"/>
          <p:nvPr/>
        </p:nvPicPr>
        <p:blipFill rotWithShape="1">
          <a:blip r:embed="rId4">
            <a:alphaModFix/>
          </a:blip>
          <a:srcRect r="63278"/>
          <a:stretch/>
        </p:blipFill>
        <p:spPr>
          <a:xfrm>
            <a:off x="7692505" y="4552283"/>
            <a:ext cx="1274218" cy="48841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>
  <p:cSld name="Blank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Google Shape;52;p49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7624814" y="202594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53" name="Google Shape;53;p4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54" name="Google Shape;54;p49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-class Activity Pink">
  <p:cSld name="In-class Activity Pink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6" name="Google Shape;56;p50"/>
          <p:cNvCxnSpPr/>
          <p:nvPr/>
        </p:nvCxnSpPr>
        <p:spPr>
          <a:xfrm rot="10800000">
            <a:off x="840583" y="683941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D12477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57" name="Google Shape;57;p50"/>
          <p:cNvSpPr txBox="1">
            <a:spLocks noGrp="1"/>
          </p:cNvSpPr>
          <p:nvPr>
            <p:ph type="body" idx="1"/>
          </p:nvPr>
        </p:nvSpPr>
        <p:spPr>
          <a:xfrm>
            <a:off x="840583" y="312995"/>
            <a:ext cx="6614054" cy="332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58" name="Google Shape;58;p50"/>
          <p:cNvSpPr txBox="1">
            <a:spLocks noGrp="1"/>
          </p:cNvSpPr>
          <p:nvPr>
            <p:ph type="body" idx="2"/>
          </p:nvPr>
        </p:nvSpPr>
        <p:spPr>
          <a:xfrm>
            <a:off x="840583" y="884798"/>
            <a:ext cx="6614054" cy="2836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9" name="Google Shape;59;p50"/>
          <p:cNvSpPr/>
          <p:nvPr/>
        </p:nvSpPr>
        <p:spPr>
          <a:xfrm rot="10800000" flipH="1">
            <a:off x="0" y="4555671"/>
            <a:ext cx="9144000" cy="663533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0" name="Google Shape;60;p50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7769484" y="4643229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61" name="Google Shape;61;p50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56283" y="4667387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 2">
  <p:cSld name="Title and Content 2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" name="Google Shape;63;p51" descr="A picture containing shape&#10;&#10;Description automatically generated"/>
          <p:cNvPicPr preferRelativeResize="0"/>
          <p:nvPr/>
        </p:nvPicPr>
        <p:blipFill rotWithShape="1">
          <a:blip r:embed="rId2">
            <a:alphaModFix amt="27000"/>
          </a:blip>
          <a:srcRect/>
          <a:stretch/>
        </p:blipFill>
        <p:spPr>
          <a:xfrm>
            <a:off x="5958140" y="2038825"/>
            <a:ext cx="3755545" cy="3437279"/>
          </a:xfrm>
          <a:prstGeom prst="rect">
            <a:avLst/>
          </a:prstGeom>
          <a:noFill/>
          <a:ln>
            <a:noFill/>
          </a:ln>
        </p:spPr>
      </p:pic>
      <p:pic>
        <p:nvPicPr>
          <p:cNvPr id="64" name="Google Shape;64;p51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7624814" y="202594"/>
            <a:ext cx="1274218" cy="488417"/>
          </a:xfrm>
          <a:prstGeom prst="rect">
            <a:avLst/>
          </a:prstGeom>
          <a:noFill/>
          <a:ln>
            <a:noFill/>
          </a:ln>
        </p:spPr>
      </p:pic>
      <p:sp>
        <p:nvSpPr>
          <p:cNvPr id="65" name="Google Shape;65;p51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51"/>
          <p:cNvSpPr txBox="1">
            <a:spLocks noGrp="1"/>
          </p:cNvSpPr>
          <p:nvPr>
            <p:ph type="body" idx="1"/>
          </p:nvPr>
        </p:nvSpPr>
        <p:spPr>
          <a:xfrm>
            <a:off x="628650" y="1369218"/>
            <a:ext cx="7886700" cy="1419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67" name="Google Shape;67;p5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68" name="Google Shape;68;p51"/>
          <p:cNvPicPr preferRelativeResize="0"/>
          <p:nvPr/>
        </p:nvPicPr>
        <p:blipFill rotWithShape="1">
          <a:blip r:embed="rId5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Green">
  <p:cSld name="Subheading Green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52"/>
          <p:cNvSpPr txBox="1">
            <a:spLocks noGrp="1"/>
          </p:cNvSpPr>
          <p:nvPr>
            <p:ph type="title"/>
          </p:nvPr>
        </p:nvSpPr>
        <p:spPr>
          <a:xfrm>
            <a:off x="840583" y="851217"/>
            <a:ext cx="2226624" cy="13582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775"/>
              <a:buFont typeface="Arial"/>
              <a:buNone/>
              <a:defRPr sz="8775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52"/>
          <p:cNvSpPr txBox="1">
            <a:spLocks noGrp="1"/>
          </p:cNvSpPr>
          <p:nvPr>
            <p:ph type="body" idx="1"/>
          </p:nvPr>
        </p:nvSpPr>
        <p:spPr>
          <a:xfrm>
            <a:off x="863071" y="2564692"/>
            <a:ext cx="6614054" cy="2908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72" name="Google Shape;72;p52"/>
          <p:cNvSpPr txBox="1">
            <a:spLocks noGrp="1"/>
          </p:cNvSpPr>
          <p:nvPr>
            <p:ph type="body" idx="2"/>
          </p:nvPr>
        </p:nvSpPr>
        <p:spPr>
          <a:xfrm>
            <a:off x="863071" y="2981702"/>
            <a:ext cx="6614054" cy="7263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3" name="Google Shape;73;p52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4" name="Google Shape;74;p52"/>
          <p:cNvCxnSpPr/>
          <p:nvPr/>
        </p:nvCxnSpPr>
        <p:spPr>
          <a:xfrm rot="10800000">
            <a:off x="840583" y="2209496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75" name="Google Shape;75;p5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76" name="Google Shape;76;p5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77" name="Google Shape;77;p5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78" name="Google Shape;78;p52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11687" y="4503966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79" name="Google Shape;79;p52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  <p:pic>
        <p:nvPicPr>
          <p:cNvPr id="80" name="Google Shape;80;p52"/>
          <p:cNvPicPr preferRelativeResize="0"/>
          <p:nvPr/>
        </p:nvPicPr>
        <p:blipFill rotWithShape="1">
          <a:blip r:embed="rId8">
            <a:alphaModFix/>
          </a:blip>
          <a:srcRect l="3024" r="3023"/>
          <a:stretch/>
        </p:blipFill>
        <p:spPr>
          <a:xfrm>
            <a:off x="1697592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Orange">
  <p:cSld name="Subheading Orang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53"/>
          <p:cNvSpPr txBox="1">
            <a:spLocks noGrp="1"/>
          </p:cNvSpPr>
          <p:nvPr>
            <p:ph type="title"/>
          </p:nvPr>
        </p:nvSpPr>
        <p:spPr>
          <a:xfrm>
            <a:off x="840583" y="851217"/>
            <a:ext cx="2226624" cy="13582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775"/>
              <a:buFont typeface="Arial"/>
              <a:buNone/>
              <a:defRPr sz="8775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53"/>
          <p:cNvSpPr txBox="1">
            <a:spLocks noGrp="1"/>
          </p:cNvSpPr>
          <p:nvPr>
            <p:ph type="body" idx="1"/>
          </p:nvPr>
        </p:nvSpPr>
        <p:spPr>
          <a:xfrm>
            <a:off x="863071" y="2564692"/>
            <a:ext cx="6614054" cy="2908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84" name="Google Shape;84;p53"/>
          <p:cNvSpPr txBox="1">
            <a:spLocks noGrp="1"/>
          </p:cNvSpPr>
          <p:nvPr>
            <p:ph type="body" idx="2"/>
          </p:nvPr>
        </p:nvSpPr>
        <p:spPr>
          <a:xfrm>
            <a:off x="863071" y="2981702"/>
            <a:ext cx="6614054" cy="7263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5" name="Google Shape;85;p53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86" name="Google Shape;86;p53"/>
          <p:cNvCxnSpPr/>
          <p:nvPr/>
        </p:nvCxnSpPr>
        <p:spPr>
          <a:xfrm rot="10800000">
            <a:off x="840583" y="2209496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F39200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87" name="Google Shape;87;p5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88" name="Google Shape;88;p5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89" name="Google Shape;89;p5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0" name="Google Shape;90;p53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11687" y="4503966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91" name="Google Shape;91;p53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p53"/>
          <p:cNvPicPr preferRelativeResize="0"/>
          <p:nvPr/>
        </p:nvPicPr>
        <p:blipFill rotWithShape="1">
          <a:blip r:embed="rId8">
            <a:alphaModFix/>
          </a:blip>
          <a:srcRect l="3024" r="3023"/>
          <a:stretch/>
        </p:blipFill>
        <p:spPr>
          <a:xfrm>
            <a:off x="1697592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-class activity Green">
  <p:cSld name="In-class activity Green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54"/>
          <p:cNvSpPr txBox="1">
            <a:spLocks noGrp="1"/>
          </p:cNvSpPr>
          <p:nvPr>
            <p:ph type="body" idx="1"/>
          </p:nvPr>
        </p:nvSpPr>
        <p:spPr>
          <a:xfrm>
            <a:off x="840583" y="324829"/>
            <a:ext cx="6614054" cy="332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95" name="Google Shape;95;p54"/>
          <p:cNvSpPr txBox="1">
            <a:spLocks noGrp="1"/>
          </p:cNvSpPr>
          <p:nvPr>
            <p:ph type="body" idx="2"/>
          </p:nvPr>
        </p:nvSpPr>
        <p:spPr>
          <a:xfrm>
            <a:off x="840583" y="887767"/>
            <a:ext cx="6614054" cy="28633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6" name="Google Shape;96;p54"/>
          <p:cNvSpPr/>
          <p:nvPr/>
        </p:nvSpPr>
        <p:spPr>
          <a:xfrm rot="10800000" flipH="1">
            <a:off x="0" y="4555671"/>
            <a:ext cx="9144000" cy="663533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97" name="Google Shape;97;p54"/>
          <p:cNvCxnSpPr/>
          <p:nvPr/>
        </p:nvCxnSpPr>
        <p:spPr>
          <a:xfrm rot="10800000">
            <a:off x="840583" y="697937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98" name="Google Shape;98;p54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7769484" y="4643229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99" name="Google Shape;99;p54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56283" y="4667387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-class activity Orange">
  <p:cSld name="In-class activity Orang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55"/>
          <p:cNvSpPr txBox="1">
            <a:spLocks noGrp="1"/>
          </p:cNvSpPr>
          <p:nvPr>
            <p:ph type="body" idx="1"/>
          </p:nvPr>
        </p:nvSpPr>
        <p:spPr>
          <a:xfrm>
            <a:off x="840583" y="312995"/>
            <a:ext cx="6614054" cy="332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102" name="Google Shape;102;p55"/>
          <p:cNvSpPr txBox="1">
            <a:spLocks noGrp="1"/>
          </p:cNvSpPr>
          <p:nvPr>
            <p:ph type="body" idx="2"/>
          </p:nvPr>
        </p:nvSpPr>
        <p:spPr>
          <a:xfrm>
            <a:off x="840583" y="884798"/>
            <a:ext cx="6614054" cy="2836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cxnSp>
        <p:nvCxnSpPr>
          <p:cNvPr id="103" name="Google Shape;103;p55"/>
          <p:cNvCxnSpPr/>
          <p:nvPr/>
        </p:nvCxnSpPr>
        <p:spPr>
          <a:xfrm rot="10800000">
            <a:off x="840583" y="684304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F3920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04" name="Google Shape;104;p55"/>
          <p:cNvSpPr/>
          <p:nvPr/>
        </p:nvSpPr>
        <p:spPr>
          <a:xfrm rot="10800000" flipH="1">
            <a:off x="0" y="4555671"/>
            <a:ext cx="9144000" cy="663533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5" name="Google Shape;105;p55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7769484" y="4643229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" name="Google Shape;106;p55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56283" y="4667387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and Photo vertical">
  <p:cSld name="Content and Photo vertical"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" name="Google Shape;108;p56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4147413" y="4437741"/>
            <a:ext cx="1274218" cy="488417"/>
          </a:xfrm>
          <a:prstGeom prst="rect">
            <a:avLst/>
          </a:prstGeom>
          <a:noFill/>
          <a:ln>
            <a:noFill/>
          </a:ln>
        </p:spPr>
      </p:pic>
      <p:sp>
        <p:nvSpPr>
          <p:cNvPr id="109" name="Google Shape;109;p56"/>
          <p:cNvSpPr txBox="1">
            <a:spLocks noGrp="1"/>
          </p:cNvSpPr>
          <p:nvPr>
            <p:ph type="title"/>
          </p:nvPr>
        </p:nvSpPr>
        <p:spPr>
          <a:xfrm>
            <a:off x="628650" y="682900"/>
            <a:ext cx="46863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0" name="Google Shape;110;p56"/>
          <p:cNvSpPr txBox="1">
            <a:spLocks noGrp="1"/>
          </p:cNvSpPr>
          <p:nvPr>
            <p:ph type="body" idx="1"/>
          </p:nvPr>
        </p:nvSpPr>
        <p:spPr>
          <a:xfrm>
            <a:off x="628650" y="1778274"/>
            <a:ext cx="4686300" cy="1419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1" name="Google Shape;111;p56"/>
          <p:cNvSpPr>
            <a:spLocks noGrp="1"/>
          </p:cNvSpPr>
          <p:nvPr>
            <p:ph type="pic" idx="2"/>
          </p:nvPr>
        </p:nvSpPr>
        <p:spPr>
          <a:xfrm>
            <a:off x="5572125" y="1"/>
            <a:ext cx="3571875" cy="5029199"/>
          </a:xfrm>
          <a:prstGeom prst="rect">
            <a:avLst/>
          </a:prstGeom>
          <a:solidFill>
            <a:srgbClr val="D3EEEF"/>
          </a:solidFill>
          <a:ln>
            <a:noFill/>
          </a:ln>
        </p:spPr>
      </p:sp>
      <p:pic>
        <p:nvPicPr>
          <p:cNvPr id="112" name="Google Shape;112;p5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" name="Google Shape;113;p56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and Photo horizontal">
  <p:cSld name="Content and Photo horizontal"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57"/>
          <p:cNvSpPr>
            <a:spLocks noGrp="1"/>
          </p:cNvSpPr>
          <p:nvPr>
            <p:ph type="pic" idx="2"/>
          </p:nvPr>
        </p:nvSpPr>
        <p:spPr>
          <a:xfrm>
            <a:off x="0" y="1"/>
            <a:ext cx="9144000" cy="2571749"/>
          </a:xfrm>
          <a:prstGeom prst="rect">
            <a:avLst/>
          </a:prstGeom>
          <a:solidFill>
            <a:srgbClr val="D3EEEF"/>
          </a:solidFill>
          <a:ln>
            <a:noFill/>
          </a:ln>
        </p:spPr>
      </p:sp>
      <p:sp>
        <p:nvSpPr>
          <p:cNvPr id="116" name="Google Shape;116;p57"/>
          <p:cNvSpPr txBox="1">
            <a:spLocks noGrp="1"/>
          </p:cNvSpPr>
          <p:nvPr>
            <p:ph type="title"/>
          </p:nvPr>
        </p:nvSpPr>
        <p:spPr>
          <a:xfrm>
            <a:off x="628650" y="2755804"/>
            <a:ext cx="7905750" cy="6281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7" name="Google Shape;117;p57"/>
          <p:cNvSpPr txBox="1">
            <a:spLocks noGrp="1"/>
          </p:cNvSpPr>
          <p:nvPr>
            <p:ph type="body" idx="1"/>
          </p:nvPr>
        </p:nvSpPr>
        <p:spPr>
          <a:xfrm>
            <a:off x="628650" y="3485155"/>
            <a:ext cx="7905750" cy="5383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18" name="Google Shape;118;p57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7684815" y="4437664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119" name="Google Shape;119;p5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0" name="Google Shape;120;p57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and Graph">
  <p:cSld name="Content and Graph"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" name="Google Shape;122;p58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7684815" y="4437664"/>
            <a:ext cx="1274218" cy="488417"/>
          </a:xfrm>
          <a:prstGeom prst="rect">
            <a:avLst/>
          </a:prstGeom>
          <a:noFill/>
          <a:ln>
            <a:noFill/>
          </a:ln>
        </p:spPr>
      </p:pic>
      <p:sp>
        <p:nvSpPr>
          <p:cNvPr id="123" name="Google Shape;123;p58"/>
          <p:cNvSpPr txBox="1">
            <a:spLocks noGrp="1"/>
          </p:cNvSpPr>
          <p:nvPr>
            <p:ph type="title"/>
          </p:nvPr>
        </p:nvSpPr>
        <p:spPr>
          <a:xfrm>
            <a:off x="628650" y="682900"/>
            <a:ext cx="4067175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4" name="Google Shape;124;p58"/>
          <p:cNvSpPr txBox="1">
            <a:spLocks noGrp="1"/>
          </p:cNvSpPr>
          <p:nvPr>
            <p:ph type="body" idx="1"/>
          </p:nvPr>
        </p:nvSpPr>
        <p:spPr>
          <a:xfrm>
            <a:off x="628650" y="1778275"/>
            <a:ext cx="4067175" cy="2240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25" name="Google Shape;125;p5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6" name="Google Shape;126;p58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nding">
  <p:cSld name="Ending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59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29" name="Google Shape;129;p5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0" name="Google Shape;130;p5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31" name="Google Shape;131;p59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2" name="Google Shape;132;p59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11687" y="4503966"/>
            <a:ext cx="1274218" cy="488417"/>
          </a:xfrm>
          <a:prstGeom prst="rect">
            <a:avLst/>
          </a:prstGeom>
          <a:noFill/>
          <a:ln>
            <a:noFill/>
          </a:ln>
        </p:spPr>
      </p:pic>
      <p:sp>
        <p:nvSpPr>
          <p:cNvPr id="133" name="Google Shape;133;p59"/>
          <p:cNvSpPr txBox="1">
            <a:spLocks noGrp="1"/>
          </p:cNvSpPr>
          <p:nvPr>
            <p:ph type="body" idx="1"/>
          </p:nvPr>
        </p:nvSpPr>
        <p:spPr>
          <a:xfrm>
            <a:off x="628650" y="655321"/>
            <a:ext cx="4385310" cy="30098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 sz="13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050"/>
              <a:buNone/>
              <a:defRPr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050"/>
              <a:buNone/>
              <a:defRPr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34" name="Google Shape;134;p59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  <p:pic>
        <p:nvPicPr>
          <p:cNvPr id="135" name="Google Shape;135;p59"/>
          <p:cNvPicPr preferRelativeResize="0"/>
          <p:nvPr/>
        </p:nvPicPr>
        <p:blipFill rotWithShape="1">
          <a:blip r:embed="rId8">
            <a:alphaModFix/>
          </a:blip>
          <a:srcRect l="3024" r="3023"/>
          <a:stretch/>
        </p:blipFill>
        <p:spPr>
          <a:xfrm>
            <a:off x="1697592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quot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-class activity">
  <p:cSld name="In-class activity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61"/>
          <p:cNvSpPr txBox="1">
            <a:spLocks noGrp="1"/>
          </p:cNvSpPr>
          <p:nvPr>
            <p:ph type="body" idx="1"/>
          </p:nvPr>
        </p:nvSpPr>
        <p:spPr>
          <a:xfrm>
            <a:off x="848795" y="369950"/>
            <a:ext cx="6614054" cy="332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139" name="Google Shape;139;p61"/>
          <p:cNvSpPr txBox="1">
            <a:spLocks noGrp="1"/>
          </p:cNvSpPr>
          <p:nvPr>
            <p:ph type="body" idx="2"/>
          </p:nvPr>
        </p:nvSpPr>
        <p:spPr>
          <a:xfrm>
            <a:off x="863071" y="871741"/>
            <a:ext cx="6614054" cy="2836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8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300"/>
              <a:buFont typeface="Arial"/>
              <a:buNone/>
              <a:defRPr sz="33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8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7886700" cy="1419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1"/>
          <p:cNvSpPr txBox="1">
            <a:spLocks noGrp="1"/>
          </p:cNvSpPr>
          <p:nvPr>
            <p:ph type="ctrTitle"/>
          </p:nvPr>
        </p:nvSpPr>
        <p:spPr>
          <a:xfrm>
            <a:off x="48409" y="496206"/>
            <a:ext cx="9138622" cy="18844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500"/>
              <a:buFont typeface="Roboto"/>
              <a:buNone/>
            </a:pPr>
            <a:r>
              <a:rPr lang="en-US" sz="4800" dirty="0" err="1"/>
              <a:t>Estratégia</a:t>
            </a:r>
            <a:r>
              <a:rPr lang="en-US" sz="4800" dirty="0"/>
              <a:t> SEO - </a:t>
            </a:r>
            <a:r>
              <a:rPr lang="en-US" sz="4800" dirty="0" err="1"/>
              <a:t>Explorar</a:t>
            </a:r>
            <a:r>
              <a:rPr lang="en-US" sz="4800" dirty="0"/>
              <a:t> </a:t>
            </a:r>
            <a:endParaRPr sz="4800" dirty="0"/>
          </a:p>
        </p:txBody>
      </p:sp>
      <p:sp>
        <p:nvSpPr>
          <p:cNvPr id="145" name="Google Shape;145;p1"/>
          <p:cNvSpPr txBox="1">
            <a:spLocks noGrp="1"/>
          </p:cNvSpPr>
          <p:nvPr>
            <p:ph type="subTitle" idx="4294967295"/>
          </p:nvPr>
        </p:nvSpPr>
        <p:spPr>
          <a:xfrm>
            <a:off x="96819" y="3248809"/>
            <a:ext cx="9047181" cy="8003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r>
              <a:rPr lang="en-US" sz="210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Otimização</a:t>
            </a:r>
            <a:r>
              <a:rPr lang="en-US" sz="21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para </a:t>
            </a:r>
            <a:r>
              <a:rPr lang="en-US" sz="210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motores</a:t>
            </a:r>
            <a:r>
              <a:rPr lang="en-US" sz="21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210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pesquisa</a:t>
            </a:r>
            <a:endParaRPr sz="2100" b="0" i="0" u="none" strike="noStrike" cap="none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2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1" name="Google Shape;151;p2"/>
          <p:cNvSpPr txBox="1">
            <a:spLocks noGrp="1"/>
          </p:cNvSpPr>
          <p:nvPr>
            <p:ph type="title"/>
          </p:nvPr>
        </p:nvSpPr>
        <p:spPr>
          <a:xfrm>
            <a:off x="840583" y="851217"/>
            <a:ext cx="6859246" cy="13582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4400"/>
              <a:buFont typeface="Arial"/>
              <a:buNone/>
            </a:pPr>
            <a:r>
              <a:rPr lang="en-US" sz="4400">
                <a:solidFill>
                  <a:srgbClr val="D12477"/>
                </a:solidFill>
              </a:rPr>
              <a:t>Estratégia SEO - </a:t>
            </a:r>
            <a:br>
              <a:rPr lang="en-US" sz="4400">
                <a:solidFill>
                  <a:srgbClr val="D12477"/>
                </a:solidFill>
              </a:rPr>
            </a:br>
            <a:r>
              <a:rPr lang="en-US" sz="4400">
                <a:solidFill>
                  <a:srgbClr val="D12477"/>
                </a:solidFill>
              </a:rPr>
              <a:t>Explorar</a:t>
            </a:r>
            <a:endParaRPr/>
          </a:p>
        </p:txBody>
      </p:sp>
      <p:sp>
        <p:nvSpPr>
          <p:cNvPr id="152" name="Google Shape;152;p2"/>
          <p:cNvSpPr txBox="1">
            <a:spLocks noGrp="1"/>
          </p:cNvSpPr>
          <p:nvPr>
            <p:ph type="body" idx="1"/>
          </p:nvPr>
        </p:nvSpPr>
        <p:spPr>
          <a:xfrm>
            <a:off x="863071" y="2564692"/>
            <a:ext cx="6614054" cy="18728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r>
              <a:rPr lang="en-US" sz="2400" b="0" i="0" u="none" strike="noStrike" cap="none">
                <a:latin typeface="Calibri"/>
                <a:ea typeface="Calibri"/>
                <a:cs typeface="Calibri"/>
                <a:sym typeface="Calibri"/>
              </a:rPr>
              <a:t>O que aconteceria se não houvesse investigação sobre o público e os concorrentes?</a:t>
            </a:r>
            <a:endParaRPr/>
          </a:p>
          <a:p>
            <a:pPr marL="0" marR="0" lvl="0" indent="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endParaRPr sz="2400" b="0" i="0" u="none" strike="noStrike" cap="none"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</a:pP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3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Calibri"/>
              <a:buNone/>
            </a:pPr>
            <a:endParaRPr sz="30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8" name="Google Shape;158;p3"/>
          <p:cNvSpPr txBox="1"/>
          <p:nvPr/>
        </p:nvSpPr>
        <p:spPr>
          <a:xfrm>
            <a:off x="478339" y="1262790"/>
            <a:ext cx="8454900" cy="293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marR="0" lvl="0" indent="-171450" algn="just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0" name="Google Shape;160;p3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7886700" cy="29058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342900" lvl="0" indent="-342900" algn="l" rtl="0">
              <a:lnSpc>
                <a:spcPct val="150000"/>
              </a:lnSpc>
              <a:spcBef>
                <a:spcPts val="750"/>
              </a:spcBef>
              <a:spcAft>
                <a:spcPts val="0"/>
              </a:spcAft>
              <a:buClr>
                <a:srgbClr val="D12477"/>
              </a:buClr>
              <a:buSzPts val="3150"/>
              <a:buFont typeface="Arial"/>
              <a:buChar char="•"/>
            </a:pPr>
            <a:r>
              <a:rPr lang="en-US" sz="2000" dirty="0" err="1"/>
              <a:t>Explicar</a:t>
            </a:r>
            <a:r>
              <a:rPr lang="en-US" sz="2000" dirty="0"/>
              <a:t> o </a:t>
            </a:r>
            <a:r>
              <a:rPr lang="en-US" sz="2000" dirty="0" err="1"/>
              <a:t>funil</a:t>
            </a:r>
            <a:r>
              <a:rPr lang="en-US" sz="2000" dirty="0"/>
              <a:t> de </a:t>
            </a:r>
            <a:r>
              <a:rPr lang="en-US" sz="2000" dirty="0" err="1"/>
              <a:t>vendas</a:t>
            </a:r>
            <a:endParaRPr sz="2000" dirty="0"/>
          </a:p>
          <a:p>
            <a:pPr marL="342900" lvl="0" indent="-342900" algn="l" rtl="0">
              <a:lnSpc>
                <a:spcPct val="150000"/>
              </a:lnSpc>
              <a:spcBef>
                <a:spcPts val="750"/>
              </a:spcBef>
              <a:spcAft>
                <a:spcPts val="0"/>
              </a:spcAft>
              <a:buClr>
                <a:srgbClr val="D12477"/>
              </a:buClr>
              <a:buSzPts val="3150"/>
              <a:buFont typeface="Arial"/>
              <a:buChar char="•"/>
            </a:pPr>
            <a:r>
              <a:rPr lang="en-US" sz="2000" dirty="0" err="1"/>
              <a:t>Determinar</a:t>
            </a:r>
            <a:r>
              <a:rPr lang="en-US" sz="2000" dirty="0"/>
              <a:t> </a:t>
            </a:r>
            <a:r>
              <a:rPr lang="en-US" sz="2000" dirty="0" err="1"/>
              <a:t>os</a:t>
            </a:r>
            <a:r>
              <a:rPr lang="en-US" sz="2000" dirty="0"/>
              <a:t> </a:t>
            </a:r>
            <a:r>
              <a:rPr lang="en-US" sz="2000" dirty="0" err="1"/>
              <a:t>objetivos</a:t>
            </a:r>
            <a:endParaRPr sz="2000" dirty="0"/>
          </a:p>
          <a:p>
            <a:pPr marL="342900" lvl="0" indent="-342900" algn="l" rtl="0">
              <a:lnSpc>
                <a:spcPct val="150000"/>
              </a:lnSpc>
              <a:spcBef>
                <a:spcPts val="750"/>
              </a:spcBef>
              <a:spcAft>
                <a:spcPts val="0"/>
              </a:spcAft>
              <a:buClr>
                <a:srgbClr val="D12477"/>
              </a:buClr>
              <a:buSzPts val="3150"/>
              <a:buFont typeface="Arial"/>
              <a:buChar char="•"/>
            </a:pPr>
            <a:r>
              <a:rPr lang="en-US" sz="2000" dirty="0" err="1"/>
              <a:t>Definir</a:t>
            </a:r>
            <a:r>
              <a:rPr lang="en-US" sz="2000" dirty="0"/>
              <a:t> a </a:t>
            </a:r>
            <a:r>
              <a:rPr lang="en-US" sz="2000" dirty="0" err="1"/>
              <a:t>estratégia</a:t>
            </a:r>
            <a:r>
              <a:rPr lang="en-US" sz="2000" dirty="0"/>
              <a:t> de SEO da </a:t>
            </a:r>
            <a:r>
              <a:rPr lang="en-US" sz="2000" dirty="0" err="1"/>
              <a:t>concorrência</a:t>
            </a:r>
            <a:endParaRPr sz="2000" dirty="0"/>
          </a:p>
          <a:p>
            <a:pPr marL="342900" lvl="0" indent="-342900" algn="l" rtl="0">
              <a:lnSpc>
                <a:spcPct val="150000"/>
              </a:lnSpc>
              <a:spcBef>
                <a:spcPts val="750"/>
              </a:spcBef>
              <a:spcAft>
                <a:spcPts val="0"/>
              </a:spcAft>
              <a:buClr>
                <a:srgbClr val="D12477"/>
              </a:buClr>
              <a:buSzPts val="3150"/>
              <a:buFont typeface="Arial"/>
              <a:buChar char="•"/>
            </a:pPr>
            <a:r>
              <a:rPr lang="en-US" sz="2000" dirty="0" err="1"/>
              <a:t>Desenvolver</a:t>
            </a:r>
            <a:r>
              <a:rPr lang="en-US" sz="2000" dirty="0"/>
              <a:t> </a:t>
            </a:r>
            <a:r>
              <a:rPr lang="en-US" sz="2000" dirty="0" err="1"/>
              <a:t>uma</a:t>
            </a:r>
            <a:r>
              <a:rPr lang="en-US" sz="2000" dirty="0"/>
              <a:t> </a:t>
            </a:r>
            <a:r>
              <a:rPr lang="en-US" sz="2000" dirty="0" err="1"/>
              <a:t>estratégia</a:t>
            </a:r>
            <a:r>
              <a:rPr lang="en-US" sz="2000" dirty="0"/>
              <a:t> de </a:t>
            </a:r>
            <a:r>
              <a:rPr lang="en-US" sz="2000" dirty="0" err="1"/>
              <a:t>palavras-chave</a:t>
            </a:r>
            <a:endParaRPr sz="2000" dirty="0"/>
          </a:p>
          <a:p>
            <a:pPr marL="342900" lvl="0" indent="-2095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Font typeface="Arial"/>
              <a:buNone/>
            </a:pPr>
            <a:endParaRPr dirty="0"/>
          </a:p>
          <a:p>
            <a:pPr marL="342900" lvl="0" indent="-2095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Font typeface="Arial"/>
              <a:buNone/>
            </a:pPr>
            <a:endParaRPr dirty="0"/>
          </a:p>
        </p:txBody>
      </p:sp>
      <p:sp>
        <p:nvSpPr>
          <p:cNvPr id="4" name="Google Shape;242;p11">
            <a:extLst>
              <a:ext uri="{FF2B5EF4-FFF2-40B4-BE49-F238E27FC236}">
                <a16:creationId xmlns:a16="http://schemas.microsoft.com/office/drawing/2014/main" id="{042CA723-2DB9-56DE-13A8-FA68F485CCA3}"/>
              </a:ext>
            </a:extLst>
          </p:cNvPr>
          <p:cNvSpPr txBox="1"/>
          <p:nvPr/>
        </p:nvSpPr>
        <p:spPr>
          <a:xfrm>
            <a:off x="478339" y="230155"/>
            <a:ext cx="8520600" cy="8698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400" b="1" dirty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Objetivos de aprendizagem</a:t>
            </a:r>
            <a:endParaRPr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4"/>
          <p:cNvSpPr txBox="1">
            <a:spLocks noGrp="1"/>
          </p:cNvSpPr>
          <p:nvPr>
            <p:ph type="title"/>
          </p:nvPr>
        </p:nvSpPr>
        <p:spPr>
          <a:xfrm>
            <a:off x="628650" y="1557618"/>
            <a:ext cx="2863215" cy="13834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300"/>
              <a:buFont typeface="Arial"/>
              <a:buNone/>
            </a:pPr>
            <a:r>
              <a:rPr lang="en-US"/>
              <a:t>Tópicos</a:t>
            </a:r>
            <a:endParaRPr/>
          </a:p>
        </p:txBody>
      </p:sp>
      <p:sp>
        <p:nvSpPr>
          <p:cNvPr id="166" name="Google Shape;166;p4"/>
          <p:cNvSpPr txBox="1"/>
          <p:nvPr/>
        </p:nvSpPr>
        <p:spPr>
          <a:xfrm>
            <a:off x="3983426" y="803665"/>
            <a:ext cx="4880447" cy="5802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675" tIns="147375" rIns="94675" bIns="147375" anchor="ctr" anchorCtr="0">
            <a:noAutofit/>
          </a:bodyPr>
          <a:lstStyle/>
          <a:p>
            <a:pPr marL="285750" marR="0" lvl="0" indent="-28575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250"/>
              <a:buFont typeface="Arial"/>
              <a:buChar char="•"/>
            </a:pPr>
            <a:r>
              <a:rPr lang="en-US"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O funil de vendas</a:t>
            </a: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7" name="Google Shape;167;p4"/>
          <p:cNvSpPr txBox="1"/>
          <p:nvPr/>
        </p:nvSpPr>
        <p:spPr>
          <a:xfrm>
            <a:off x="3983426" y="1418443"/>
            <a:ext cx="4880447" cy="5802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675" tIns="147375" rIns="94675" bIns="147375" anchor="ctr" anchorCtr="0">
            <a:noAutofit/>
          </a:bodyPr>
          <a:lstStyle/>
          <a:p>
            <a:pPr marL="285750" marR="0" lvl="0" indent="-28575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250"/>
              <a:buFont typeface="Arial"/>
              <a:buChar char="•"/>
            </a:pPr>
            <a:r>
              <a:rPr lang="en-US" sz="180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Os</a:t>
            </a:r>
            <a:r>
              <a:rPr lang="en-US" sz="18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objetivos</a:t>
            </a:r>
            <a:r>
              <a:rPr lang="en-US" sz="18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180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uma</a:t>
            </a:r>
            <a:r>
              <a:rPr lang="en-US" sz="18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estratégia</a:t>
            </a:r>
            <a:r>
              <a:rPr lang="en-US" sz="18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SEO</a:t>
            </a:r>
            <a:endParaRPr sz="1800" b="0" i="0" u="none" strike="noStrike" cap="none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8" name="Google Shape;168;p4"/>
          <p:cNvSpPr txBox="1"/>
          <p:nvPr/>
        </p:nvSpPr>
        <p:spPr>
          <a:xfrm>
            <a:off x="3983426" y="2035848"/>
            <a:ext cx="4880447" cy="5802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675" tIns="147375" rIns="94675" bIns="147375" anchor="ctr" anchorCtr="0">
            <a:noAutofit/>
          </a:bodyPr>
          <a:lstStyle/>
          <a:p>
            <a:pPr marL="285750" marR="0" lvl="0" indent="-142875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250"/>
              <a:buFont typeface="Arial"/>
              <a:buNone/>
            </a:pPr>
            <a:endParaRPr sz="1800" b="0" i="0" u="none" strike="noStrike" cap="none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lnSpc>
                <a:spcPct val="90000"/>
              </a:lnSpc>
              <a:spcBef>
                <a:spcPts val="630"/>
              </a:spcBef>
              <a:spcAft>
                <a:spcPts val="0"/>
              </a:spcAft>
              <a:buClr>
                <a:schemeClr val="lt1"/>
              </a:buClr>
              <a:buSzPts val="2250"/>
              <a:buFont typeface="Arial"/>
              <a:buChar char="•"/>
            </a:pPr>
            <a:r>
              <a:rPr lang="en-US" sz="1800" b="0" i="0" u="none" strike="noStrike" cap="none" dirty="0" err="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Definir</a:t>
            </a:r>
            <a:r>
              <a:rPr lang="en-US" sz="1800" b="0" i="0" u="none" strike="noStrike" cap="none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a </a:t>
            </a:r>
            <a:r>
              <a:rPr lang="en-US" sz="1800" b="0" i="0" u="none" strike="noStrike" cap="none" dirty="0" err="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estratégia</a:t>
            </a:r>
            <a:r>
              <a:rPr lang="en-US" sz="1800" b="0" i="0" u="none" strike="noStrike" cap="none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de SEO da </a:t>
            </a:r>
            <a:r>
              <a:rPr lang="en-US" sz="1800" b="0" i="0" u="none" strike="noStrike" cap="none" dirty="0" err="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concorrência</a:t>
            </a:r>
            <a:endParaRPr sz="1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142875" algn="l" rtl="0">
              <a:lnSpc>
                <a:spcPct val="90000"/>
              </a:lnSpc>
              <a:spcBef>
                <a:spcPts val="630"/>
              </a:spcBef>
              <a:spcAft>
                <a:spcPts val="0"/>
              </a:spcAft>
              <a:buClr>
                <a:schemeClr val="lt1"/>
              </a:buClr>
              <a:buSzPts val="2250"/>
              <a:buFont typeface="Arial"/>
              <a:buNone/>
            </a:pPr>
            <a:endParaRPr sz="1800" b="0" i="0" u="none" strike="noStrike" cap="none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9" name="Google Shape;169;p4"/>
          <p:cNvSpPr txBox="1"/>
          <p:nvPr/>
        </p:nvSpPr>
        <p:spPr>
          <a:xfrm>
            <a:off x="3983426" y="2650938"/>
            <a:ext cx="4880447" cy="5802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675" tIns="147375" rIns="94675" bIns="147375" anchor="ctr" anchorCtr="0">
            <a:noAutofit/>
          </a:bodyPr>
          <a:lstStyle/>
          <a:p>
            <a:pPr marL="285750" marR="0" lvl="0" indent="-28575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250"/>
              <a:buFont typeface="Arial"/>
              <a:buChar char="•"/>
            </a:pPr>
            <a:r>
              <a:rPr lang="en-US" sz="18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Estratégia de palavras-chave</a:t>
            </a:r>
            <a:endParaRPr sz="18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5"/>
          <p:cNvSpPr txBox="1"/>
          <p:nvPr/>
        </p:nvSpPr>
        <p:spPr>
          <a:xfrm>
            <a:off x="0" y="847315"/>
            <a:ext cx="9144000" cy="312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None/>
            </a:pPr>
            <a:r>
              <a:rPr lang="en-US" sz="3200" b="1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"O </a:t>
            </a:r>
            <a:r>
              <a:rPr lang="en-US" sz="3200" b="1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futuro</a:t>
            </a:r>
            <a:r>
              <a:rPr lang="en-US" sz="3200" b="1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da SEO </a:t>
            </a:r>
            <a:r>
              <a:rPr lang="en-US" sz="3200" b="1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está</a:t>
            </a:r>
            <a:r>
              <a:rPr lang="en-US" sz="3200" b="1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200" b="1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aqui</a:t>
            </a:r>
            <a:r>
              <a:rPr lang="en-US" sz="3200" b="1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- </a:t>
            </a:r>
            <a:r>
              <a:rPr lang="en-US" sz="3200" b="1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compreender</a:t>
            </a:r>
            <a:r>
              <a:rPr lang="en-US" sz="3200" b="1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e </a:t>
            </a:r>
            <a:r>
              <a:rPr lang="en-US" sz="3200" b="1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comercializar</a:t>
            </a:r>
            <a:r>
              <a:rPr lang="en-US" sz="3200" b="1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para </a:t>
            </a:r>
            <a:r>
              <a:rPr lang="en-US" sz="3200" b="1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públicos</a:t>
            </a:r>
            <a:r>
              <a:rPr lang="en-US" sz="3200" b="1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200" b="1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específicos</a:t>
            </a:r>
            <a:r>
              <a:rPr lang="en-US" sz="3200" b="1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e </a:t>
            </a:r>
            <a:r>
              <a:rPr lang="en-US" sz="3200" b="1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definidos</a:t>
            </a:r>
            <a:r>
              <a:rPr lang="en-US" sz="3200" b="1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200" b="1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através</a:t>
            </a:r>
            <a:r>
              <a:rPr lang="en-US" sz="3200" b="1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dos </a:t>
            </a:r>
            <a:r>
              <a:rPr lang="en-US" sz="3200" b="1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motores</a:t>
            </a:r>
            <a:r>
              <a:rPr lang="en-US" sz="3200" b="1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3200" b="1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procura</a:t>
            </a:r>
            <a:r>
              <a:rPr lang="en-US" sz="3200" b="1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"</a:t>
            </a:r>
            <a:endParaRPr sz="1800" b="0" i="0" u="none" strike="noStrike" cap="none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endParaRPr sz="3200" b="1" i="0" u="none" strike="noStrike" cap="none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None/>
            </a:pPr>
            <a:r>
              <a:rPr lang="en-US" sz="3200" b="0" i="1" u="none" strike="noStrike" cap="none" dirty="0">
                <a:solidFill>
                  <a:schemeClr val="lt1"/>
                </a:solidFill>
                <a:latin typeface="Dancing Script"/>
                <a:ea typeface="Dancing Script"/>
                <a:cs typeface="Dancing Script"/>
                <a:sym typeface="Dancing Script"/>
              </a:rPr>
              <a:t>                                                     Adam Audette</a:t>
            </a:r>
            <a:endParaRPr sz="3200" b="0" i="1" u="none" strike="noStrike" cap="none" dirty="0">
              <a:solidFill>
                <a:schemeClr val="lt1"/>
              </a:solidFill>
              <a:latin typeface="Dancing Script"/>
              <a:ea typeface="Dancing Script"/>
              <a:cs typeface="Dancing Script"/>
              <a:sym typeface="Dancing Script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6"/>
          <p:cNvSpPr txBox="1"/>
          <p:nvPr/>
        </p:nvSpPr>
        <p:spPr>
          <a:xfrm>
            <a:off x="0" y="847315"/>
            <a:ext cx="9144000" cy="312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None/>
            </a:pPr>
            <a:r>
              <a:rPr lang="en-US" sz="3200" b="1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"Se </a:t>
            </a:r>
            <a:r>
              <a:rPr lang="en-US" sz="3200" b="1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não</a:t>
            </a:r>
            <a:r>
              <a:rPr lang="en-US" sz="3200" b="1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200" b="1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estiver</a:t>
            </a:r>
            <a:r>
              <a:rPr lang="en-US" sz="3200" b="1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a </a:t>
            </a:r>
            <a:r>
              <a:rPr lang="en-US" sz="3200" b="1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satisfazer</a:t>
            </a:r>
            <a:r>
              <a:rPr lang="en-US" sz="3200" b="1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as </a:t>
            </a:r>
            <a:r>
              <a:rPr lang="en-US" sz="3200" b="1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necessidades</a:t>
            </a:r>
            <a:r>
              <a:rPr lang="en-US" sz="3200" b="1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dos </a:t>
            </a:r>
            <a:r>
              <a:rPr lang="en-US" sz="3200" b="1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seus</a:t>
            </a:r>
            <a:r>
              <a:rPr lang="en-US" sz="3200" b="1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200" b="1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visitantes</a:t>
            </a:r>
            <a:r>
              <a:rPr lang="en-US" sz="3200" b="1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3200" b="1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não</a:t>
            </a:r>
            <a:r>
              <a:rPr lang="en-US" sz="3200" b="1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200" b="1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importa</a:t>
            </a:r>
            <a:r>
              <a:rPr lang="en-US" sz="3200" b="1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o </a:t>
            </a:r>
            <a:r>
              <a:rPr lang="en-US" sz="3200" b="1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quão</a:t>
            </a:r>
            <a:r>
              <a:rPr lang="en-US" sz="3200" b="1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'</a:t>
            </a:r>
            <a:r>
              <a:rPr lang="en-US" sz="3200" b="1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otimizado</a:t>
            </a:r>
            <a:r>
              <a:rPr lang="en-US" sz="3200" b="1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' </a:t>
            </a:r>
            <a:r>
              <a:rPr lang="en-US" sz="3200" b="1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está</a:t>
            </a:r>
            <a:r>
              <a:rPr lang="en-US" sz="3200" b="1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o </a:t>
            </a:r>
            <a:r>
              <a:rPr lang="en-US" sz="3200" b="1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seu</a:t>
            </a:r>
            <a:r>
              <a:rPr lang="en-US" sz="3200" b="1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site."</a:t>
            </a:r>
            <a:endParaRPr sz="1800" b="0" i="0" u="none" strike="noStrike" cap="none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endParaRPr sz="3200" b="1" i="0" u="none" strike="noStrike" cap="none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Dancing Script"/>
              <a:buNone/>
            </a:pPr>
            <a:r>
              <a:rPr lang="en-US" sz="3200" b="0" i="1" u="none" strike="noStrike" cap="none" dirty="0">
                <a:solidFill>
                  <a:schemeClr val="lt1"/>
                </a:solidFill>
                <a:latin typeface="Dancing Script"/>
                <a:ea typeface="Dancing Script"/>
                <a:cs typeface="Dancing Script"/>
                <a:sym typeface="Dancing Script"/>
              </a:rPr>
              <a:t>                                                           Stoney </a:t>
            </a:r>
            <a:r>
              <a:rPr lang="en-US" sz="3200" b="0" i="1" u="none" strike="noStrike" cap="none" dirty="0" err="1">
                <a:solidFill>
                  <a:schemeClr val="lt1"/>
                </a:solidFill>
                <a:latin typeface="Dancing Script"/>
                <a:ea typeface="Dancing Script"/>
                <a:cs typeface="Dancing Script"/>
                <a:sym typeface="Dancing Script"/>
              </a:rPr>
              <a:t>Degeyter</a:t>
            </a:r>
            <a:endParaRPr sz="3200" b="0" i="1" u="none" strike="noStrike" cap="none" dirty="0">
              <a:solidFill>
                <a:schemeClr val="lt1"/>
              </a:solidFill>
              <a:latin typeface="Dancing Script"/>
              <a:ea typeface="Dancing Script"/>
              <a:cs typeface="Dancing Script"/>
              <a:sym typeface="Dancing Script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7"/>
          <p:cNvSpPr txBox="1"/>
          <p:nvPr/>
        </p:nvSpPr>
        <p:spPr>
          <a:xfrm>
            <a:off x="716400" y="1486975"/>
            <a:ext cx="7711200" cy="112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Arial"/>
              <a:buNone/>
            </a:pPr>
            <a:r>
              <a:rPr lang="en-US" sz="60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Tópico 1 </a:t>
            </a:r>
            <a:endParaRPr sz="6000" b="1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5" name="Google Shape;185;p7"/>
          <p:cNvSpPr txBox="1"/>
          <p:nvPr/>
        </p:nvSpPr>
        <p:spPr>
          <a:xfrm>
            <a:off x="675150" y="1923979"/>
            <a:ext cx="7793700" cy="7588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600"/>
              <a:buFont typeface="Arial"/>
              <a:buNone/>
            </a:pPr>
            <a:r>
              <a:rPr lang="en-US" sz="36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O funil de vendas</a:t>
            </a:r>
            <a:endParaRPr sz="2000" b="1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9"/>
          <p:cNvSpPr txBox="1"/>
          <p:nvPr/>
        </p:nvSpPr>
        <p:spPr>
          <a:xfrm>
            <a:off x="478339" y="495068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200"/>
              <a:buFont typeface="Arial"/>
              <a:buNone/>
            </a:pPr>
            <a:r>
              <a:rPr lang="en-US" sz="32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O funil de vendas</a:t>
            </a:r>
            <a:endParaRPr sz="2000" b="0" i="0" u="none" strike="noStrike" cap="none">
              <a:solidFill>
                <a:srgbClr val="161249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191" name="Google Shape;191;p9"/>
          <p:cNvGrpSpPr/>
          <p:nvPr/>
        </p:nvGrpSpPr>
        <p:grpSpPr>
          <a:xfrm>
            <a:off x="2215896" y="1386361"/>
            <a:ext cx="4898135" cy="2767584"/>
            <a:chOff x="0" y="0"/>
            <a:chExt cx="4898135" cy="2767584"/>
          </a:xfrm>
        </p:grpSpPr>
        <p:sp>
          <p:nvSpPr>
            <p:cNvPr id="192" name="Google Shape;192;p9"/>
            <p:cNvSpPr/>
            <p:nvPr/>
          </p:nvSpPr>
          <p:spPr>
            <a:xfrm rot="10800000">
              <a:off x="0" y="0"/>
              <a:ext cx="4898135" cy="922528"/>
            </a:xfrm>
            <a:prstGeom prst="flowChartTerminator">
              <a:avLst/>
            </a:prstGeom>
            <a:solidFill>
              <a:schemeClr val="accent2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3" name="Google Shape;193;p9"/>
            <p:cNvSpPr txBox="1"/>
            <p:nvPr/>
          </p:nvSpPr>
          <p:spPr>
            <a:xfrm>
              <a:off x="857173" y="0"/>
              <a:ext cx="3183788" cy="92252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20300" tIns="20300" rIns="20300" bIns="203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600"/>
                <a:buFont typeface="Open Sans"/>
                <a:buNone/>
              </a:pPr>
              <a:r>
                <a:rPr lang="en-US" sz="1600" b="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Topo do funil</a:t>
              </a:r>
              <a:endParaRPr sz="1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ctr" rtl="0">
                <a:lnSpc>
                  <a:spcPct val="90000"/>
                </a:lnSpc>
                <a:spcBef>
                  <a:spcPts val="560"/>
                </a:spcBef>
                <a:spcAft>
                  <a:spcPts val="0"/>
                </a:spcAft>
                <a:buClr>
                  <a:schemeClr val="lt1"/>
                </a:buClr>
                <a:buSzPts val="1600"/>
                <a:buFont typeface="Open Sans"/>
                <a:buNone/>
              </a:pPr>
              <a:r>
                <a:rPr lang="en-US" sz="1600" b="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(TOFU)</a:t>
              </a:r>
              <a:endPara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4" name="Google Shape;194;p9"/>
            <p:cNvSpPr/>
            <p:nvPr/>
          </p:nvSpPr>
          <p:spPr>
            <a:xfrm rot="10800000">
              <a:off x="816356" y="922528"/>
              <a:ext cx="3265424" cy="922528"/>
            </a:xfrm>
            <a:prstGeom prst="flowChartTerminator">
              <a:avLst/>
            </a:prstGeom>
            <a:solidFill>
              <a:schemeClr val="accent2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5" name="Google Shape;195;p9"/>
            <p:cNvSpPr txBox="1"/>
            <p:nvPr/>
          </p:nvSpPr>
          <p:spPr>
            <a:xfrm>
              <a:off x="1387805" y="922528"/>
              <a:ext cx="2122525" cy="92252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20300" tIns="20300" rIns="20300" bIns="203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600"/>
                <a:buFont typeface="Open Sans"/>
                <a:buNone/>
              </a:pPr>
              <a:r>
                <a:rPr lang="en-US" sz="1600" b="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Meio do funil</a:t>
              </a:r>
              <a:endParaRPr sz="1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ctr" rtl="0">
                <a:lnSpc>
                  <a:spcPct val="90000"/>
                </a:lnSpc>
                <a:spcBef>
                  <a:spcPts val="560"/>
                </a:spcBef>
                <a:spcAft>
                  <a:spcPts val="0"/>
                </a:spcAft>
                <a:buClr>
                  <a:schemeClr val="lt1"/>
                </a:buClr>
                <a:buSzPts val="1600"/>
                <a:buFont typeface="Open Sans"/>
                <a:buNone/>
              </a:pPr>
              <a:r>
                <a:rPr lang="en-US" sz="1600" b="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(MOFU)</a:t>
              </a:r>
              <a:endPara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6" name="Google Shape;196;p9"/>
            <p:cNvSpPr/>
            <p:nvPr/>
          </p:nvSpPr>
          <p:spPr>
            <a:xfrm rot="10800000">
              <a:off x="1632712" y="1845056"/>
              <a:ext cx="1632712" cy="922528"/>
            </a:xfrm>
            <a:prstGeom prst="flowChartTerminator">
              <a:avLst/>
            </a:prstGeom>
            <a:solidFill>
              <a:schemeClr val="accent2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7" name="Google Shape;197;p9"/>
            <p:cNvSpPr txBox="1"/>
            <p:nvPr/>
          </p:nvSpPr>
          <p:spPr>
            <a:xfrm>
              <a:off x="1632712" y="1845056"/>
              <a:ext cx="1632712" cy="92252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20300" tIns="20300" rIns="20300" bIns="203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600"/>
                <a:buFont typeface="Open Sans"/>
                <a:buNone/>
              </a:pPr>
              <a:r>
                <a:rPr lang="en-US" sz="1600" b="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Fundo do funil</a:t>
              </a:r>
              <a:endParaRPr sz="16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ctr" rtl="0">
                <a:lnSpc>
                  <a:spcPct val="90000"/>
                </a:lnSpc>
                <a:spcBef>
                  <a:spcPts val="560"/>
                </a:spcBef>
                <a:spcAft>
                  <a:spcPts val="0"/>
                </a:spcAft>
                <a:buClr>
                  <a:schemeClr val="lt1"/>
                </a:buClr>
                <a:buSzPts val="1600"/>
                <a:buFont typeface="Open Sans"/>
                <a:buNone/>
              </a:pPr>
              <a:r>
                <a:rPr lang="en-US" sz="1600" b="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(BOFU)</a:t>
              </a:r>
              <a:endPara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98" name="Google Shape;198;p9"/>
          <p:cNvSpPr/>
          <p:nvPr/>
        </p:nvSpPr>
        <p:spPr>
          <a:xfrm>
            <a:off x="3692652" y="4218432"/>
            <a:ext cx="1944624" cy="316992"/>
          </a:xfrm>
          <a:prstGeom prst="roundRect">
            <a:avLst>
              <a:gd name="adj" fmla="val 16667"/>
            </a:avLst>
          </a:prstGeom>
          <a:solidFill>
            <a:srgbClr val="7030A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Comprar</a:t>
            </a: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9" name="Google Shape;199;p9"/>
          <p:cNvSpPr/>
          <p:nvPr/>
        </p:nvSpPr>
        <p:spPr>
          <a:xfrm>
            <a:off x="193692" y="3288821"/>
            <a:ext cx="2801112" cy="80772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</a:pPr>
            <a:r>
              <a:rPr lang="en-US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Mais de 90% das decisões de compra começam com uma pesquisa</a:t>
            </a: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10"/>
          <p:cNvSpPr txBox="1"/>
          <p:nvPr/>
        </p:nvSpPr>
        <p:spPr>
          <a:xfrm>
            <a:off x="463825" y="455134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200"/>
              <a:buFont typeface="Arial"/>
              <a:buNone/>
            </a:pPr>
            <a:r>
              <a:rPr lang="en-US" sz="32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O funil de vendas</a:t>
            </a:r>
            <a:endParaRPr sz="2000" b="0" i="0" u="none" strike="noStrike" cap="none">
              <a:solidFill>
                <a:srgbClr val="161249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205" name="Google Shape;205;p10"/>
          <p:cNvGrpSpPr/>
          <p:nvPr/>
        </p:nvGrpSpPr>
        <p:grpSpPr>
          <a:xfrm>
            <a:off x="33528" y="1474753"/>
            <a:ext cx="3465575" cy="2767584"/>
            <a:chOff x="0" y="0"/>
            <a:chExt cx="3465575" cy="2767584"/>
          </a:xfrm>
        </p:grpSpPr>
        <p:sp>
          <p:nvSpPr>
            <p:cNvPr id="206" name="Google Shape;206;p10"/>
            <p:cNvSpPr/>
            <p:nvPr/>
          </p:nvSpPr>
          <p:spPr>
            <a:xfrm rot="10800000">
              <a:off x="0" y="0"/>
              <a:ext cx="3465575" cy="922528"/>
            </a:xfrm>
            <a:prstGeom prst="flowChartTerminator">
              <a:avLst/>
            </a:prstGeom>
            <a:solidFill>
              <a:schemeClr val="accent2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7" name="Google Shape;207;p10"/>
            <p:cNvSpPr txBox="1"/>
            <p:nvPr/>
          </p:nvSpPr>
          <p:spPr>
            <a:xfrm>
              <a:off x="606475" y="0"/>
              <a:ext cx="2252624" cy="92252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5225" tIns="15225" rIns="15225" bIns="1522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200"/>
                <a:buFont typeface="Open Sans"/>
                <a:buNone/>
              </a:pPr>
              <a:r>
                <a:rPr lang="en-US" sz="1400" b="1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TOFU</a:t>
              </a:r>
              <a:endParaRPr sz="20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8" name="Google Shape;208;p10"/>
            <p:cNvSpPr/>
            <p:nvPr/>
          </p:nvSpPr>
          <p:spPr>
            <a:xfrm rot="10800000">
              <a:off x="577596" y="922528"/>
              <a:ext cx="2310383" cy="922528"/>
            </a:xfrm>
            <a:prstGeom prst="flowChartTerminator">
              <a:avLst/>
            </a:prstGeom>
            <a:solidFill>
              <a:schemeClr val="accent2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9" name="Google Shape;209;p10"/>
            <p:cNvSpPr txBox="1"/>
            <p:nvPr/>
          </p:nvSpPr>
          <p:spPr>
            <a:xfrm>
              <a:off x="981913" y="922528"/>
              <a:ext cx="1501749" cy="92252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5225" tIns="15225" rIns="15225" bIns="1522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200"/>
                <a:buFont typeface="Open Sans"/>
                <a:buNone/>
              </a:pPr>
              <a:r>
                <a:rPr lang="en-US" sz="1400" b="1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MOFU</a:t>
              </a:r>
              <a:endParaRPr sz="1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0" name="Google Shape;210;p10"/>
            <p:cNvSpPr/>
            <p:nvPr/>
          </p:nvSpPr>
          <p:spPr>
            <a:xfrm rot="10800000">
              <a:off x="1155192" y="1845056"/>
              <a:ext cx="1155191" cy="922528"/>
            </a:xfrm>
            <a:prstGeom prst="flowChartTerminator">
              <a:avLst/>
            </a:prstGeom>
            <a:solidFill>
              <a:schemeClr val="accent2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1" name="Google Shape;211;p10"/>
            <p:cNvSpPr txBox="1"/>
            <p:nvPr/>
          </p:nvSpPr>
          <p:spPr>
            <a:xfrm>
              <a:off x="1155192" y="1845056"/>
              <a:ext cx="1155191" cy="92252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5225" tIns="15225" rIns="15225" bIns="1522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200"/>
                <a:buFont typeface="Open Sans"/>
                <a:buNone/>
              </a:pPr>
              <a:r>
                <a:rPr lang="en-US" sz="1400" b="1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BOFU</a:t>
              </a:r>
              <a:endParaRPr sz="1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12" name="Google Shape;212;p10"/>
          <p:cNvGrpSpPr/>
          <p:nvPr/>
        </p:nvGrpSpPr>
        <p:grpSpPr>
          <a:xfrm>
            <a:off x="3532161" y="1475368"/>
            <a:ext cx="5273980" cy="2766352"/>
            <a:chOff x="2577" y="616"/>
            <a:chExt cx="5273980" cy="2766352"/>
          </a:xfrm>
        </p:grpSpPr>
        <p:sp>
          <p:nvSpPr>
            <p:cNvPr id="213" name="Google Shape;213;p10"/>
            <p:cNvSpPr/>
            <p:nvPr/>
          </p:nvSpPr>
          <p:spPr>
            <a:xfrm>
              <a:off x="2577" y="616"/>
              <a:ext cx="5273980" cy="860816"/>
            </a:xfrm>
            <a:prstGeom prst="flowChartTerminator">
              <a:avLst/>
            </a:prstGeom>
            <a:solidFill>
              <a:schemeClr val="accent5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4" name="Google Shape;214;p10"/>
            <p:cNvSpPr txBox="1"/>
            <p:nvPr/>
          </p:nvSpPr>
          <p:spPr>
            <a:xfrm>
              <a:off x="251138" y="126670"/>
              <a:ext cx="4776858" cy="60870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41900" tIns="41900" rIns="41900" bIns="41900" anchor="ctr" anchorCtr="0">
              <a:noAutofit/>
            </a:bodyPr>
            <a:lstStyle/>
            <a:p>
              <a:pPr marL="0" marR="0" lvl="0" indent="0" algn="ctr" rtl="0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050"/>
                <a:buFont typeface="Open Sans"/>
                <a:buNone/>
              </a:pPr>
              <a:r>
                <a:rPr lang="en-US" sz="1200" b="0" i="0" u="none" strike="noStrike" cap="none" dirty="0" err="1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Incerteza</a:t>
              </a:r>
              <a:r>
                <a:rPr lang="en-US" sz="1200" b="0" i="0" u="none" strike="noStrike" cap="none" dirty="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</a:t>
              </a:r>
              <a:r>
                <a:rPr lang="en-US" sz="1200" b="0" i="0" u="none" strike="noStrike" cap="none" dirty="0" err="1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nas</a:t>
              </a:r>
              <a:r>
                <a:rPr lang="en-US" sz="1200" b="0" i="0" u="none" strike="noStrike" cap="none" dirty="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</a:t>
              </a:r>
              <a:r>
                <a:rPr lang="en-US" sz="1200" b="0" i="0" u="none" strike="noStrike" cap="none" dirty="0" err="1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palavras</a:t>
              </a:r>
              <a:br>
                <a:rPr lang="en-US" sz="1200" b="0" i="0" u="none" strike="noStrike" cap="none" dirty="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</a:br>
              <a:r>
                <a:rPr lang="en-US" sz="1200" b="0" i="0" u="none" strike="noStrike" cap="none" dirty="0" err="1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Linguagem</a:t>
              </a:r>
              <a:r>
                <a:rPr lang="en-US" sz="1200" b="0" i="0" u="none" strike="noStrike" cap="none" dirty="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</a:t>
              </a:r>
              <a:r>
                <a:rPr lang="en-US" sz="1200" b="0" i="0" u="none" strike="noStrike" cap="none" dirty="0" err="1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imprecisa</a:t>
              </a:r>
              <a:br>
                <a:rPr lang="en-US" sz="1200" b="0" i="0" u="none" strike="noStrike" cap="none" dirty="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</a:br>
              <a:r>
                <a:rPr lang="en-US" sz="1200" b="0" i="0" u="none" strike="noStrike" cap="none" dirty="0" err="1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Linguagem</a:t>
              </a:r>
              <a:r>
                <a:rPr lang="en-US" sz="1200" b="0" i="0" u="none" strike="noStrike" cap="none" dirty="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</a:t>
              </a:r>
              <a:r>
                <a:rPr lang="en-US" sz="1200" b="0" i="0" u="none" strike="noStrike" cap="none" dirty="0" err="1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insuficientemente</a:t>
              </a:r>
              <a:r>
                <a:rPr lang="en-US" sz="1200" b="0" i="0" u="none" strike="noStrike" cap="none" dirty="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</a:t>
              </a:r>
              <a:r>
                <a:rPr lang="en-US" sz="1200" b="0" i="0" u="none" strike="noStrike" cap="none" dirty="0" err="1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técnica</a:t>
              </a:r>
              <a:br>
                <a:rPr lang="en-US" sz="1200" b="0" i="0" u="none" strike="noStrike" cap="none" dirty="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</a:br>
              <a:r>
                <a:rPr lang="en-US" sz="1200" b="0" i="0" u="none" strike="noStrike" cap="none" dirty="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Termos </a:t>
              </a:r>
              <a:r>
                <a:rPr lang="en-US" sz="1200" b="0" i="0" u="none" strike="noStrike" cap="none" dirty="0" err="1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incorretos</a:t>
              </a:r>
              <a:endParaRPr sz="12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5" name="Google Shape;215;p10"/>
            <p:cNvSpPr/>
            <p:nvPr/>
          </p:nvSpPr>
          <p:spPr>
            <a:xfrm>
              <a:off x="2577" y="953384"/>
              <a:ext cx="5273980" cy="860816"/>
            </a:xfrm>
            <a:prstGeom prst="flowChartTerminator">
              <a:avLst/>
            </a:prstGeom>
            <a:solidFill>
              <a:schemeClr val="accent5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6" name="Google Shape;216;p10"/>
            <p:cNvSpPr txBox="1"/>
            <p:nvPr/>
          </p:nvSpPr>
          <p:spPr>
            <a:xfrm>
              <a:off x="251138" y="1079438"/>
              <a:ext cx="4776858" cy="60870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41900" tIns="41900" rIns="41900" bIns="419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050"/>
                <a:buFont typeface="Open Sans"/>
                <a:buNone/>
              </a:pPr>
              <a:r>
                <a:rPr lang="en-US" sz="1200" b="0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Comparação entre opções</a:t>
              </a:r>
              <a:endPara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7" name="Google Shape;217;p10"/>
            <p:cNvSpPr/>
            <p:nvPr/>
          </p:nvSpPr>
          <p:spPr>
            <a:xfrm>
              <a:off x="2577" y="1906152"/>
              <a:ext cx="5273980" cy="860816"/>
            </a:xfrm>
            <a:prstGeom prst="flowChartTerminator">
              <a:avLst/>
            </a:prstGeom>
            <a:solidFill>
              <a:schemeClr val="accent5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8" name="Google Shape;218;p10"/>
            <p:cNvSpPr txBox="1"/>
            <p:nvPr/>
          </p:nvSpPr>
          <p:spPr>
            <a:xfrm>
              <a:off x="251138" y="2032206"/>
              <a:ext cx="4776858" cy="60870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41900" tIns="41900" rIns="41900" bIns="4190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050"/>
                <a:buFont typeface="Open Sans"/>
                <a:buNone/>
              </a:pPr>
              <a:r>
                <a:rPr lang="en-US" sz="1200" b="0" i="0" u="none" strike="noStrike" cap="none" dirty="0" err="1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Utilizam</a:t>
              </a:r>
              <a:r>
                <a:rPr lang="en-US" sz="1200" b="0" i="0" u="none" strike="noStrike" cap="none" dirty="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a </a:t>
              </a:r>
              <a:r>
                <a:rPr lang="en-US" sz="1200" b="0" i="0" u="none" strike="noStrike" cap="none" dirty="0" err="1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marca</a:t>
              </a:r>
              <a:br>
                <a:rPr lang="en-US" sz="1200" b="0" i="0" u="none" strike="noStrike" cap="none" dirty="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</a:br>
              <a:r>
                <a:rPr lang="en-US" sz="1200" b="0" i="0" u="none" strike="noStrike" cap="none" dirty="0" err="1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Frases</a:t>
              </a:r>
              <a:r>
                <a:rPr lang="en-US" sz="1200" b="0" i="0" u="none" strike="noStrike" cap="none" dirty="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</a:t>
              </a:r>
              <a:r>
                <a:rPr lang="en-US" sz="1200" b="0" i="0" u="none" strike="noStrike" cap="none" dirty="0" err="1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complexas</a:t>
              </a:r>
              <a:br>
                <a:rPr lang="en-US" sz="1200" b="0" i="0" u="none" strike="noStrike" cap="none" dirty="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</a:br>
              <a:r>
                <a:rPr lang="en-US" sz="1200" b="0" i="0" u="none" strike="noStrike" cap="none" dirty="0" err="1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Frases</a:t>
              </a:r>
              <a:r>
                <a:rPr lang="en-US" sz="1200" b="0" i="0" u="none" strike="noStrike" cap="none" dirty="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 longas</a:t>
              </a:r>
              <a:endParaRPr sz="12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11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4" name="Google Shape;224;p11"/>
          <p:cNvSpPr txBox="1"/>
          <p:nvPr/>
        </p:nvSpPr>
        <p:spPr>
          <a:xfrm>
            <a:off x="478339" y="1262790"/>
            <a:ext cx="8333429" cy="293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marR="0" lvl="0" indent="-171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None/>
            </a:pPr>
            <a:endParaRPr sz="1800" b="1" i="1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5" name="Google Shape;225;p11"/>
          <p:cNvSpPr txBox="1">
            <a:spLocks noGrp="1"/>
          </p:cNvSpPr>
          <p:nvPr>
            <p:ph type="body" idx="1"/>
          </p:nvPr>
        </p:nvSpPr>
        <p:spPr>
          <a:xfrm>
            <a:off x="840583" y="312995"/>
            <a:ext cx="6614054" cy="7673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</a:pPr>
            <a:r>
              <a:rPr lang="en-US" b="1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Atividade</a:t>
            </a:r>
            <a:r>
              <a:rPr lang="en-US" b="1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b="1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avaliação</a:t>
            </a:r>
            <a:endParaRPr dirty="0">
              <a:solidFill>
                <a:schemeClr val="lt1"/>
              </a:solidFill>
            </a:endParaRPr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endParaRPr dirty="0"/>
          </a:p>
        </p:txBody>
      </p:sp>
      <p:sp>
        <p:nvSpPr>
          <p:cNvPr id="226" name="Google Shape;226;p11"/>
          <p:cNvSpPr txBox="1">
            <a:spLocks noGrp="1"/>
          </p:cNvSpPr>
          <p:nvPr>
            <p:ph type="body" idx="2"/>
          </p:nvPr>
        </p:nvSpPr>
        <p:spPr>
          <a:xfrm>
            <a:off x="840583" y="884798"/>
            <a:ext cx="6614054" cy="2836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1800"/>
              <a:buFont typeface="Noto Sans Symbols"/>
              <a:buChar char="✔"/>
            </a:pPr>
            <a:r>
              <a:rPr lang="en-US" sz="1800" dirty="0" err="1">
                <a:solidFill>
                  <a:schemeClr val="lt1"/>
                </a:solidFill>
              </a:rPr>
              <a:t>Pesquise</a:t>
            </a:r>
            <a:r>
              <a:rPr lang="en-US" sz="1800" dirty="0">
                <a:solidFill>
                  <a:schemeClr val="lt1"/>
                </a:solidFill>
              </a:rPr>
              <a:t> </a:t>
            </a:r>
            <a:r>
              <a:rPr lang="en-US" sz="1800" dirty="0" err="1">
                <a:solidFill>
                  <a:schemeClr val="lt1"/>
                </a:solidFill>
              </a:rPr>
              <a:t>na</a:t>
            </a:r>
            <a:r>
              <a:rPr lang="en-US" sz="1800" dirty="0">
                <a:solidFill>
                  <a:schemeClr val="lt1"/>
                </a:solidFill>
              </a:rPr>
              <a:t> Internet e </a:t>
            </a:r>
            <a:r>
              <a:rPr lang="en-US" sz="1800" dirty="0" err="1">
                <a:solidFill>
                  <a:schemeClr val="lt1"/>
                </a:solidFill>
              </a:rPr>
              <a:t>identifique</a:t>
            </a:r>
            <a:r>
              <a:rPr lang="en-US" sz="1800" dirty="0">
                <a:solidFill>
                  <a:schemeClr val="lt1"/>
                </a:solidFill>
              </a:rPr>
              <a:t> </a:t>
            </a:r>
            <a:r>
              <a:rPr lang="en-US" sz="1800" dirty="0" err="1">
                <a:solidFill>
                  <a:schemeClr val="lt1"/>
                </a:solidFill>
              </a:rPr>
              <a:t>propostas</a:t>
            </a:r>
            <a:r>
              <a:rPr lang="en-US" sz="1800" dirty="0">
                <a:solidFill>
                  <a:schemeClr val="lt1"/>
                </a:solidFill>
              </a:rPr>
              <a:t> de </a:t>
            </a:r>
            <a:r>
              <a:rPr lang="en-US" sz="1800" dirty="0" err="1">
                <a:solidFill>
                  <a:schemeClr val="lt1"/>
                </a:solidFill>
              </a:rPr>
              <a:t>vários</a:t>
            </a:r>
            <a:r>
              <a:rPr lang="en-US" sz="1800" dirty="0">
                <a:solidFill>
                  <a:schemeClr val="lt1"/>
                </a:solidFill>
              </a:rPr>
              <a:t> </a:t>
            </a:r>
            <a:r>
              <a:rPr lang="en-US" sz="1800" dirty="0" err="1">
                <a:solidFill>
                  <a:schemeClr val="lt1"/>
                </a:solidFill>
              </a:rPr>
              <a:t>autores</a:t>
            </a:r>
            <a:r>
              <a:rPr lang="en-US" sz="1800" dirty="0">
                <a:solidFill>
                  <a:schemeClr val="lt1"/>
                </a:solidFill>
              </a:rPr>
              <a:t> e </a:t>
            </a:r>
            <a:r>
              <a:rPr lang="en-US" sz="1800" dirty="0" err="1">
                <a:solidFill>
                  <a:schemeClr val="lt1"/>
                </a:solidFill>
              </a:rPr>
              <a:t>empresas</a:t>
            </a:r>
            <a:r>
              <a:rPr lang="en-US" sz="1800" dirty="0">
                <a:solidFill>
                  <a:schemeClr val="lt1"/>
                </a:solidFill>
              </a:rPr>
              <a:t> que </a:t>
            </a:r>
            <a:r>
              <a:rPr lang="en-US" sz="1800" dirty="0" err="1">
                <a:solidFill>
                  <a:schemeClr val="lt1"/>
                </a:solidFill>
              </a:rPr>
              <a:t>descrevam</a:t>
            </a:r>
            <a:r>
              <a:rPr lang="en-US" sz="1800" dirty="0">
                <a:solidFill>
                  <a:schemeClr val="lt1"/>
                </a:solidFill>
              </a:rPr>
              <a:t> </a:t>
            </a:r>
            <a:r>
              <a:rPr lang="en-US" sz="1800" dirty="0" err="1">
                <a:solidFill>
                  <a:schemeClr val="lt1"/>
                </a:solidFill>
              </a:rPr>
              <a:t>funis</a:t>
            </a:r>
            <a:r>
              <a:rPr lang="en-US" sz="1800" dirty="0">
                <a:solidFill>
                  <a:schemeClr val="lt1"/>
                </a:solidFill>
              </a:rPr>
              <a:t> de </a:t>
            </a:r>
            <a:r>
              <a:rPr lang="en-US" sz="1800" dirty="0" err="1">
                <a:solidFill>
                  <a:schemeClr val="lt1"/>
                </a:solidFill>
              </a:rPr>
              <a:t>vendas</a:t>
            </a:r>
            <a:r>
              <a:rPr lang="en-US" sz="1800" dirty="0">
                <a:solidFill>
                  <a:schemeClr val="lt1"/>
                </a:solidFill>
              </a:rPr>
              <a:t>.</a:t>
            </a:r>
            <a:endParaRPr sz="1800" dirty="0">
              <a:solidFill>
                <a:schemeClr val="lt1"/>
              </a:solidFill>
            </a:endParaRPr>
          </a:p>
          <a:p>
            <a:pPr marL="285750" marR="0" lvl="0" indent="-2857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D12477"/>
              </a:buClr>
              <a:buSzPts val="1800"/>
              <a:buFont typeface="Noto Sans Symbols"/>
              <a:buChar char="✔"/>
            </a:pPr>
            <a:r>
              <a:rPr lang="en-US" sz="1800" dirty="0" err="1">
                <a:solidFill>
                  <a:schemeClr val="lt1"/>
                </a:solidFill>
              </a:rPr>
              <a:t>Pesquisar</a:t>
            </a:r>
            <a:r>
              <a:rPr lang="en-US" sz="1800" dirty="0">
                <a:solidFill>
                  <a:schemeClr val="lt1"/>
                </a:solidFill>
              </a:rPr>
              <a:t> o que é o </a:t>
            </a:r>
            <a:r>
              <a:rPr lang="en-US" sz="1800" dirty="0" err="1">
                <a:solidFill>
                  <a:schemeClr val="lt1"/>
                </a:solidFill>
              </a:rPr>
              <a:t>percurso</a:t>
            </a:r>
            <a:r>
              <a:rPr lang="en-US" sz="1800" dirty="0">
                <a:solidFill>
                  <a:schemeClr val="lt1"/>
                </a:solidFill>
              </a:rPr>
              <a:t> do </a:t>
            </a:r>
            <a:r>
              <a:rPr lang="en-US" sz="1800" dirty="0" err="1">
                <a:solidFill>
                  <a:schemeClr val="lt1"/>
                </a:solidFill>
              </a:rPr>
              <a:t>consumidor</a:t>
            </a:r>
            <a:r>
              <a:rPr lang="en-US" sz="1800" dirty="0">
                <a:solidFill>
                  <a:schemeClr val="lt1"/>
                </a:solidFill>
              </a:rPr>
              <a:t> e </a:t>
            </a:r>
            <a:r>
              <a:rPr lang="en-US" sz="1800" dirty="0" err="1">
                <a:solidFill>
                  <a:schemeClr val="lt1"/>
                </a:solidFill>
              </a:rPr>
              <a:t>os</a:t>
            </a:r>
            <a:r>
              <a:rPr lang="en-US" sz="1800" dirty="0">
                <a:solidFill>
                  <a:schemeClr val="lt1"/>
                </a:solidFill>
              </a:rPr>
              <a:t> </a:t>
            </a:r>
            <a:r>
              <a:rPr lang="en-US" sz="1800" dirty="0" err="1">
                <a:solidFill>
                  <a:schemeClr val="lt1"/>
                </a:solidFill>
              </a:rPr>
              <a:t>modelos</a:t>
            </a:r>
            <a:r>
              <a:rPr lang="en-US" sz="1800" dirty="0">
                <a:solidFill>
                  <a:schemeClr val="lt1"/>
                </a:solidFill>
              </a:rPr>
              <a:t> de </a:t>
            </a:r>
            <a:r>
              <a:rPr lang="en-US" sz="1800" dirty="0" err="1">
                <a:solidFill>
                  <a:schemeClr val="lt1"/>
                </a:solidFill>
              </a:rPr>
              <a:t>comportamento</a:t>
            </a:r>
            <a:r>
              <a:rPr lang="en-US" sz="1800" dirty="0">
                <a:solidFill>
                  <a:schemeClr val="lt1"/>
                </a:solidFill>
              </a:rPr>
              <a:t> do </a:t>
            </a:r>
            <a:r>
              <a:rPr lang="en-US" sz="1800" dirty="0" err="1">
                <a:solidFill>
                  <a:schemeClr val="lt1"/>
                </a:solidFill>
              </a:rPr>
              <a:t>consumidor</a:t>
            </a:r>
            <a:r>
              <a:rPr lang="en-US" sz="1800" dirty="0">
                <a:solidFill>
                  <a:schemeClr val="lt1"/>
                </a:solidFill>
              </a:rPr>
              <a:t>.</a:t>
            </a:r>
            <a:endParaRPr sz="1800" b="1" i="1" dirty="0">
              <a:solidFill>
                <a:schemeClr val="lt1"/>
              </a:solidFill>
            </a:endParaRPr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</a:pPr>
            <a:endParaRPr sz="18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12"/>
          <p:cNvSpPr txBox="1"/>
          <p:nvPr/>
        </p:nvSpPr>
        <p:spPr>
          <a:xfrm>
            <a:off x="716400" y="1486975"/>
            <a:ext cx="7711200" cy="112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Arial"/>
              <a:buNone/>
            </a:pPr>
            <a:r>
              <a:rPr lang="en-US" sz="60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Tópico 1 </a:t>
            </a:r>
            <a:endParaRPr sz="6000" b="1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2" name="Google Shape;232;p12"/>
          <p:cNvSpPr txBox="1"/>
          <p:nvPr/>
        </p:nvSpPr>
        <p:spPr>
          <a:xfrm>
            <a:off x="675150" y="1849533"/>
            <a:ext cx="7793700" cy="7588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600"/>
              <a:buFont typeface="Arial"/>
              <a:buNone/>
            </a:pPr>
            <a:r>
              <a:rPr lang="en-US" sz="3600" b="1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Os</a:t>
            </a:r>
            <a:r>
              <a:rPr lang="en-US" sz="3600" b="1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600" b="1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objetivos</a:t>
            </a:r>
            <a:r>
              <a:rPr lang="en-US" sz="3600" b="1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3600" b="1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uma</a:t>
            </a:r>
            <a:r>
              <a:rPr lang="en-US" sz="3600" b="1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600" b="1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estratégia</a:t>
            </a:r>
            <a:r>
              <a:rPr lang="en-US" sz="3600" b="1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SEO</a:t>
            </a:r>
            <a:endParaRPr sz="3600" b="1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13"/>
          <p:cNvSpPr txBox="1">
            <a:spLocks noGrp="1"/>
          </p:cNvSpPr>
          <p:nvPr>
            <p:ph type="body" idx="1"/>
          </p:nvPr>
        </p:nvSpPr>
        <p:spPr>
          <a:xfrm>
            <a:off x="478339" y="1332218"/>
            <a:ext cx="7886700" cy="28002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3000"/>
              <a:buFont typeface="Arial"/>
              <a:buChar char="•"/>
            </a:pPr>
            <a:r>
              <a:rPr lang="en-US" sz="2400" dirty="0" err="1">
                <a:latin typeface="Calibri"/>
                <a:ea typeface="Calibri"/>
                <a:cs typeface="Calibri"/>
                <a:sym typeface="Calibri"/>
              </a:rPr>
              <a:t>Defina</a:t>
            </a:r>
            <a:r>
              <a:rPr lang="en-US" sz="2400" dirty="0">
                <a:latin typeface="Calibri"/>
                <a:ea typeface="Calibri"/>
                <a:cs typeface="Calibri"/>
                <a:sym typeface="Calibri"/>
              </a:rPr>
              <a:t> a </a:t>
            </a:r>
            <a:r>
              <a:rPr lang="en-US" sz="2400" dirty="0" err="1">
                <a:latin typeface="Calibri"/>
                <a:ea typeface="Calibri"/>
                <a:cs typeface="Calibri"/>
                <a:sym typeface="Calibri"/>
              </a:rPr>
              <a:t>sua</a:t>
            </a:r>
            <a:r>
              <a:rPr lang="en-US" sz="240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400" dirty="0" err="1">
                <a:latin typeface="Calibri"/>
                <a:ea typeface="Calibri"/>
                <a:cs typeface="Calibri"/>
                <a:sym typeface="Calibri"/>
              </a:rPr>
              <a:t>proposta</a:t>
            </a:r>
            <a:r>
              <a:rPr lang="en-US" sz="2400" dirty="0">
                <a:latin typeface="Calibri"/>
                <a:ea typeface="Calibri"/>
                <a:cs typeface="Calibri"/>
                <a:sym typeface="Calibri"/>
              </a:rPr>
              <a:t> de valor </a:t>
            </a:r>
            <a:r>
              <a:rPr lang="en-US" sz="2400" dirty="0" err="1">
                <a:latin typeface="Calibri"/>
                <a:ea typeface="Calibri"/>
                <a:cs typeface="Calibri"/>
                <a:sym typeface="Calibri"/>
              </a:rPr>
              <a:t>comercial</a:t>
            </a:r>
            <a:endParaRPr dirty="0"/>
          </a:p>
          <a:p>
            <a:pPr marL="285750" marR="0" lvl="0" indent="-2857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D12477"/>
              </a:buClr>
              <a:buSzPts val="3000"/>
              <a:buFont typeface="Arial"/>
              <a:buChar char="•"/>
            </a:pPr>
            <a:r>
              <a:rPr lang="en-US" sz="2400" dirty="0" err="1">
                <a:latin typeface="Calibri"/>
                <a:ea typeface="Calibri"/>
                <a:cs typeface="Calibri"/>
                <a:sym typeface="Calibri"/>
              </a:rPr>
              <a:t>Identifique</a:t>
            </a:r>
            <a:r>
              <a:rPr lang="en-US" sz="240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400" dirty="0" err="1">
                <a:latin typeface="Calibri"/>
                <a:ea typeface="Calibri"/>
                <a:cs typeface="Calibri"/>
                <a:sym typeface="Calibri"/>
              </a:rPr>
              <a:t>os</a:t>
            </a:r>
            <a:r>
              <a:rPr lang="en-US" sz="240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400" dirty="0" err="1">
                <a:latin typeface="Calibri"/>
                <a:ea typeface="Calibri"/>
                <a:cs typeface="Calibri"/>
                <a:sym typeface="Calibri"/>
              </a:rPr>
              <a:t>seus</a:t>
            </a:r>
            <a:r>
              <a:rPr lang="en-US" sz="240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400" dirty="0" err="1">
                <a:latin typeface="Calibri"/>
                <a:ea typeface="Calibri"/>
                <a:cs typeface="Calibri"/>
                <a:sym typeface="Calibri"/>
              </a:rPr>
              <a:t>clientes-alvo</a:t>
            </a:r>
            <a:r>
              <a:rPr lang="en-US" sz="240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400" dirty="0" err="1">
                <a:latin typeface="Calibri"/>
                <a:ea typeface="Calibri"/>
                <a:cs typeface="Calibri"/>
                <a:sym typeface="Calibri"/>
              </a:rPr>
              <a:t>por</a:t>
            </a:r>
            <a:r>
              <a:rPr lang="en-US" sz="240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400" dirty="0" err="1">
                <a:latin typeface="Calibri"/>
                <a:ea typeface="Calibri"/>
                <a:cs typeface="Calibri"/>
                <a:sym typeface="Calibri"/>
              </a:rPr>
              <a:t>segmento</a:t>
            </a:r>
            <a:r>
              <a:rPr lang="en-US" sz="240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400" dirty="0" err="1">
                <a:latin typeface="Calibri"/>
                <a:ea typeface="Calibri"/>
                <a:cs typeface="Calibri"/>
                <a:sym typeface="Calibri"/>
              </a:rPr>
              <a:t>ou</a:t>
            </a:r>
            <a:r>
              <a:rPr lang="en-US" sz="2400" dirty="0">
                <a:latin typeface="Calibri"/>
                <a:ea typeface="Calibri"/>
                <a:cs typeface="Calibri"/>
                <a:sym typeface="Calibri"/>
              </a:rPr>
              <a:t> personas</a:t>
            </a:r>
            <a:endParaRPr dirty="0"/>
          </a:p>
          <a:p>
            <a:pPr marL="285750" marR="0" lvl="0" indent="-2857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D12477"/>
              </a:buClr>
              <a:buSzPts val="3000"/>
              <a:buFont typeface="Arial"/>
              <a:buChar char="•"/>
            </a:pPr>
            <a:r>
              <a:rPr lang="en-US" sz="2400" dirty="0" err="1">
                <a:latin typeface="Calibri"/>
                <a:ea typeface="Calibri"/>
                <a:cs typeface="Calibri"/>
                <a:sym typeface="Calibri"/>
              </a:rPr>
              <a:t>Estabelecer</a:t>
            </a:r>
            <a:r>
              <a:rPr lang="en-US" sz="2400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400" dirty="0" err="1">
                <a:latin typeface="Calibri"/>
                <a:ea typeface="Calibri"/>
                <a:cs typeface="Calibri"/>
                <a:sym typeface="Calibri"/>
              </a:rPr>
              <a:t>objetivos</a:t>
            </a:r>
            <a:r>
              <a:rPr lang="en-US" sz="2400" dirty="0">
                <a:latin typeface="Calibri"/>
                <a:ea typeface="Calibri"/>
                <a:cs typeface="Calibri"/>
                <a:sym typeface="Calibri"/>
              </a:rPr>
              <a:t> de marketing</a:t>
            </a:r>
            <a:endParaRPr dirty="0"/>
          </a:p>
          <a:p>
            <a:pPr marL="285750" marR="0" lvl="0" indent="-2857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D12477"/>
              </a:buClr>
              <a:buSzPts val="3000"/>
              <a:buFont typeface="Arial"/>
              <a:buChar char="•"/>
            </a:pPr>
            <a:r>
              <a:rPr lang="en-US" sz="2400" b="1" dirty="0" err="1">
                <a:latin typeface="Calibri"/>
                <a:ea typeface="Calibri"/>
                <a:cs typeface="Calibri"/>
                <a:sym typeface="Calibri"/>
              </a:rPr>
              <a:t>Estabelecer</a:t>
            </a:r>
            <a:r>
              <a:rPr lang="en-US" sz="2400" b="1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400" b="1" dirty="0" err="1">
                <a:latin typeface="Calibri"/>
                <a:ea typeface="Calibri"/>
                <a:cs typeface="Calibri"/>
                <a:sym typeface="Calibri"/>
              </a:rPr>
              <a:t>objetivos</a:t>
            </a:r>
            <a:r>
              <a:rPr lang="en-US" sz="2400" b="1" dirty="0">
                <a:latin typeface="Calibri"/>
                <a:ea typeface="Calibri"/>
                <a:cs typeface="Calibri"/>
                <a:sym typeface="Calibri"/>
              </a:rPr>
              <a:t> de SEO</a:t>
            </a:r>
            <a:endParaRPr sz="2400" b="1" i="1" dirty="0"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ED7D31"/>
              </a:buClr>
              <a:buSzPts val="2625"/>
              <a:buNone/>
            </a:pPr>
            <a:endParaRPr dirty="0"/>
          </a:p>
        </p:txBody>
      </p:sp>
      <p:sp>
        <p:nvSpPr>
          <p:cNvPr id="240" name="Google Shape;240;p13"/>
          <p:cNvSpPr/>
          <p:nvPr/>
        </p:nvSpPr>
        <p:spPr>
          <a:xfrm flipH="1">
            <a:off x="4946522" y="3312492"/>
            <a:ext cx="713232" cy="344424"/>
          </a:xfrm>
          <a:prstGeom prst="stripedRightArrow">
            <a:avLst>
              <a:gd name="adj1" fmla="val 44690"/>
              <a:gd name="adj2" fmla="val 50000"/>
            </a:avLst>
          </a:prstGeom>
          <a:solidFill>
            <a:srgbClr val="D12477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4" name="Google Shape;242;p11">
            <a:extLst>
              <a:ext uri="{FF2B5EF4-FFF2-40B4-BE49-F238E27FC236}">
                <a16:creationId xmlns:a16="http://schemas.microsoft.com/office/drawing/2014/main" id="{723748D1-99C5-E88B-B824-B35111FF6A61}"/>
              </a:ext>
            </a:extLst>
          </p:cNvPr>
          <p:cNvSpPr txBox="1"/>
          <p:nvPr/>
        </p:nvSpPr>
        <p:spPr>
          <a:xfrm>
            <a:off x="478339" y="230155"/>
            <a:ext cx="8520600" cy="8698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400" b="1" dirty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Objetivos de uma estratégia de SEO</a:t>
            </a:r>
            <a:endParaRPr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14"/>
          <p:cNvSpPr txBox="1"/>
          <p:nvPr/>
        </p:nvSpPr>
        <p:spPr>
          <a:xfrm>
            <a:off x="478339" y="1262790"/>
            <a:ext cx="8333429" cy="293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marR="0" lvl="0" indent="-171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9" name="Google Shape;249;p14"/>
          <p:cNvSpPr txBox="1">
            <a:spLocks noGrp="1"/>
          </p:cNvSpPr>
          <p:nvPr>
            <p:ph type="body" idx="1"/>
          </p:nvPr>
        </p:nvSpPr>
        <p:spPr>
          <a:xfrm>
            <a:off x="628650" y="1369218"/>
            <a:ext cx="7886700" cy="28992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700"/>
              <a:buFont typeface="Arial"/>
              <a:buChar char="•"/>
            </a:pPr>
            <a:r>
              <a:rPr lang="en-US" sz="1800">
                <a:latin typeface="Arial"/>
                <a:ea typeface="Arial"/>
                <a:cs typeface="Arial"/>
                <a:sym typeface="Arial"/>
              </a:rPr>
              <a:t>SEO para tráfego bruto</a:t>
            </a:r>
            <a:endParaRPr sz="1800"/>
          </a:p>
          <a:p>
            <a:pPr marL="285750" marR="0" lvl="0" indent="-2857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D12477"/>
              </a:buClr>
              <a:buSzPts val="2700"/>
              <a:buFont typeface="Arial"/>
              <a:buChar char="•"/>
            </a:pPr>
            <a:r>
              <a:rPr lang="en-US" sz="1800">
                <a:latin typeface="Arial"/>
                <a:ea typeface="Arial"/>
                <a:cs typeface="Arial"/>
                <a:sym typeface="Arial"/>
              </a:rPr>
              <a:t>SEO para vendas no comércio eletrónico</a:t>
            </a:r>
            <a:endParaRPr sz="1800"/>
          </a:p>
          <a:p>
            <a:pPr marL="285750" marR="0" lvl="0" indent="-2857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D12477"/>
              </a:buClr>
              <a:buSzPts val="2700"/>
              <a:buFont typeface="Arial"/>
              <a:buChar char="•"/>
            </a:pPr>
            <a:r>
              <a:rPr lang="en-US" sz="1800">
                <a:latin typeface="Arial"/>
                <a:ea typeface="Arial"/>
                <a:cs typeface="Arial"/>
                <a:sym typeface="Arial"/>
              </a:rPr>
              <a:t>SEO para Mindshare/Branding</a:t>
            </a:r>
            <a:endParaRPr sz="1800"/>
          </a:p>
          <a:p>
            <a:pPr marL="285750" marR="0" lvl="0" indent="-2857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D12477"/>
              </a:buClr>
              <a:buSzPts val="2700"/>
              <a:buFont typeface="Arial"/>
              <a:buChar char="•"/>
            </a:pPr>
            <a:r>
              <a:rPr lang="en-US" sz="1800">
                <a:latin typeface="Arial"/>
                <a:ea typeface="Arial"/>
                <a:cs typeface="Arial"/>
                <a:sym typeface="Arial"/>
              </a:rPr>
              <a:t>SEO para aquisição de leads e marketing direto</a:t>
            </a:r>
            <a:endParaRPr sz="1800"/>
          </a:p>
          <a:p>
            <a:pPr marL="285750" marR="0" lvl="0" indent="-2857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D12477"/>
              </a:buClr>
              <a:buSzPts val="2700"/>
              <a:buFont typeface="Arial"/>
              <a:buChar char="•"/>
            </a:pPr>
            <a:r>
              <a:rPr lang="en-US" sz="1800">
                <a:latin typeface="Arial"/>
                <a:ea typeface="Arial"/>
                <a:cs typeface="Arial"/>
                <a:sym typeface="Arial"/>
              </a:rPr>
              <a:t>SEO para gestão da reputação</a:t>
            </a:r>
            <a:endParaRPr sz="1800"/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None/>
            </a:pPr>
            <a:endParaRPr/>
          </a:p>
        </p:txBody>
      </p:sp>
      <p:sp>
        <p:nvSpPr>
          <p:cNvPr id="2" name="Google Shape;242;p11">
            <a:extLst>
              <a:ext uri="{FF2B5EF4-FFF2-40B4-BE49-F238E27FC236}">
                <a16:creationId xmlns:a16="http://schemas.microsoft.com/office/drawing/2014/main" id="{F56D77B6-BB57-A26A-E628-A9D7E33E47DA}"/>
              </a:ext>
            </a:extLst>
          </p:cNvPr>
          <p:cNvSpPr txBox="1"/>
          <p:nvPr/>
        </p:nvSpPr>
        <p:spPr>
          <a:xfrm>
            <a:off x="478339" y="230155"/>
            <a:ext cx="8520600" cy="8698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400" b="1" dirty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Estabelecer metas e objetivos de SEO</a:t>
            </a:r>
            <a:endParaRPr lang="pt-PT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15"/>
          <p:cNvSpPr txBox="1"/>
          <p:nvPr/>
        </p:nvSpPr>
        <p:spPr>
          <a:xfrm>
            <a:off x="0" y="822410"/>
            <a:ext cx="9144000" cy="312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</a:pPr>
            <a:r>
              <a:rPr lang="en-US" sz="36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Atividade de consolidação</a:t>
            </a:r>
            <a:endParaRPr sz="3600" b="1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p16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0" name="Google Shape;260;p16"/>
          <p:cNvSpPr txBox="1"/>
          <p:nvPr/>
        </p:nvSpPr>
        <p:spPr>
          <a:xfrm>
            <a:off x="478339" y="1262790"/>
            <a:ext cx="8333429" cy="293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28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1" name="Google Shape;261;p16"/>
          <p:cNvSpPr txBox="1">
            <a:spLocks noGrp="1"/>
          </p:cNvSpPr>
          <p:nvPr>
            <p:ph type="body" idx="1"/>
          </p:nvPr>
        </p:nvSpPr>
        <p:spPr>
          <a:xfrm>
            <a:off x="840583" y="312995"/>
            <a:ext cx="6614054" cy="8227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</a:pPr>
            <a:r>
              <a:rPr lang="en-US" dirty="0" err="1"/>
              <a:t>Atividade</a:t>
            </a:r>
            <a:r>
              <a:rPr lang="en-US" dirty="0"/>
              <a:t> de </a:t>
            </a:r>
            <a:r>
              <a:rPr lang="en-US" dirty="0" err="1"/>
              <a:t>consolidação</a:t>
            </a:r>
            <a:endParaRPr dirty="0"/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</a:pPr>
            <a:endParaRPr sz="2800" dirty="0"/>
          </a:p>
        </p:txBody>
      </p:sp>
      <p:sp>
        <p:nvSpPr>
          <p:cNvPr id="262" name="Google Shape;262;p16"/>
          <p:cNvSpPr txBox="1">
            <a:spLocks noGrp="1"/>
          </p:cNvSpPr>
          <p:nvPr>
            <p:ph type="body" idx="2"/>
          </p:nvPr>
        </p:nvSpPr>
        <p:spPr>
          <a:xfrm>
            <a:off x="840583" y="884798"/>
            <a:ext cx="6614054" cy="2836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</a:pPr>
            <a:r>
              <a:rPr lang="en-US" sz="2000" b="0" i="0" u="none" strike="noStrike" cap="none" dirty="0"/>
              <a:t>Para a </a:t>
            </a:r>
            <a:r>
              <a:rPr lang="en-US" sz="2000" b="0" i="0" u="none" strike="noStrike" cap="none" dirty="0" err="1"/>
              <a:t>lista</a:t>
            </a:r>
            <a:r>
              <a:rPr lang="en-US" sz="2000" b="0" i="0" u="none" strike="noStrike" cap="none" dirty="0"/>
              <a:t> </a:t>
            </a:r>
            <a:r>
              <a:rPr lang="en-US" sz="2000" b="0" i="0" u="none" strike="noStrike" cap="none" dirty="0" err="1"/>
              <a:t>seguinte</a:t>
            </a:r>
            <a:r>
              <a:rPr lang="en-US" sz="2000" b="0" i="0" u="none" strike="noStrike" cap="none" dirty="0"/>
              <a:t>, </a:t>
            </a:r>
            <a:r>
              <a:rPr lang="en-US" sz="2000" b="0" i="0" u="none" strike="noStrike" cap="none" dirty="0" err="1"/>
              <a:t>escolha</a:t>
            </a:r>
            <a:r>
              <a:rPr lang="en-US" sz="2000" b="0" i="0" u="none" strike="noStrike" cap="none" dirty="0"/>
              <a:t> </a:t>
            </a:r>
            <a:r>
              <a:rPr lang="en-US" sz="2000" b="0" i="0" u="none" strike="noStrike" cap="none" dirty="0" err="1"/>
              <a:t>uma</a:t>
            </a:r>
            <a:r>
              <a:rPr lang="en-US" sz="2000" b="0" i="0" u="none" strike="noStrike" cap="none" dirty="0"/>
              <a:t> </a:t>
            </a:r>
            <a:r>
              <a:rPr lang="en-US" sz="2000" b="0" i="0" u="none" strike="noStrike" cap="none" dirty="0" err="1"/>
              <a:t>organização</a:t>
            </a:r>
            <a:r>
              <a:rPr lang="en-US" sz="2000" b="0" i="0" u="none" strike="noStrike" cap="none" dirty="0"/>
              <a:t> e o </a:t>
            </a:r>
            <a:r>
              <a:rPr lang="en-US" sz="2000" b="0" i="0" u="none" strike="noStrike" cap="none" dirty="0" err="1"/>
              <a:t>respetivo</a:t>
            </a:r>
            <a:r>
              <a:rPr lang="en-US" sz="2000" b="0" i="0" u="none" strike="noStrike" cap="none" dirty="0"/>
              <a:t> </a:t>
            </a:r>
            <a:r>
              <a:rPr lang="en-US" sz="2000" b="0" i="0" u="none" strike="noStrike" cap="none" dirty="0" err="1"/>
              <a:t>sítio</a:t>
            </a:r>
            <a:r>
              <a:rPr lang="en-US" sz="2000" b="0" i="0" u="none" strike="noStrike" cap="none" dirty="0"/>
              <a:t> Web:</a:t>
            </a:r>
            <a:endParaRPr sz="2000" dirty="0"/>
          </a:p>
          <a:p>
            <a:pPr marL="285750" marR="0" lvl="0" indent="-28575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rgbClr val="D12477"/>
              </a:buClr>
              <a:buSzPts val="3000"/>
              <a:buFont typeface="Arial"/>
              <a:buChar char="•"/>
            </a:pPr>
            <a:r>
              <a:rPr lang="en-US" sz="2000" b="0" i="0" u="none" strike="noStrike" cap="none" dirty="0"/>
              <a:t>Loja online.</a:t>
            </a:r>
            <a:endParaRPr sz="2000" dirty="0"/>
          </a:p>
          <a:p>
            <a:pPr marL="285750" marR="0" lvl="0" indent="-28575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rgbClr val="D12477"/>
              </a:buClr>
              <a:buSzPts val="3000"/>
              <a:buFont typeface="Arial"/>
              <a:buChar char="•"/>
            </a:pPr>
            <a:r>
              <a:rPr lang="en-US" sz="2000" b="0" i="0" u="none" strike="noStrike" cap="none" dirty="0" err="1"/>
              <a:t>Presença</a:t>
            </a:r>
            <a:r>
              <a:rPr lang="en-US" sz="2000" b="0" i="0" u="none" strike="noStrike" cap="none" dirty="0"/>
              <a:t> online da </a:t>
            </a:r>
            <a:r>
              <a:rPr lang="en-US" sz="2000" b="0" i="0" u="none" strike="noStrike" cap="none" dirty="0" err="1"/>
              <a:t>marca</a:t>
            </a:r>
            <a:r>
              <a:rPr lang="en-US" sz="2000" b="0" i="0" u="none" strike="noStrike" cap="none" dirty="0"/>
              <a:t>.</a:t>
            </a:r>
            <a:endParaRPr sz="2000" dirty="0"/>
          </a:p>
          <a:p>
            <a:pPr marL="285750" marR="0" lvl="0" indent="-28575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rgbClr val="D12477"/>
              </a:buClr>
              <a:buSzPts val="3000"/>
              <a:buFont typeface="Arial"/>
              <a:buChar char="•"/>
            </a:pPr>
            <a:r>
              <a:rPr lang="en-US" sz="2000" b="0" i="0" u="none" strike="noStrike" cap="none" dirty="0" err="1"/>
              <a:t>Repositório</a:t>
            </a:r>
            <a:r>
              <a:rPr lang="en-US" sz="2000" b="0" i="0" u="none" strike="noStrike" cap="none" dirty="0"/>
              <a:t> de </a:t>
            </a:r>
            <a:r>
              <a:rPr lang="en-US" sz="2000" b="0" i="0" u="none" strike="noStrike" cap="none" dirty="0" err="1"/>
              <a:t>informações</a:t>
            </a:r>
            <a:r>
              <a:rPr lang="en-US" sz="2000" b="0" i="0" u="none" strike="noStrike" cap="none" dirty="0"/>
              <a:t> (</a:t>
            </a:r>
            <a:r>
              <a:rPr lang="en-US" sz="2000" b="0" i="0" u="none" strike="noStrike" cap="none" dirty="0" err="1"/>
              <a:t>por</a:t>
            </a:r>
            <a:r>
              <a:rPr lang="en-US" sz="2000" b="0" i="0" u="none" strike="noStrike" cap="none" dirty="0"/>
              <a:t> </a:t>
            </a:r>
            <a:r>
              <a:rPr lang="en-US" sz="2000" b="0" i="0" u="none" strike="noStrike" cap="none" dirty="0" err="1"/>
              <a:t>exemplo</a:t>
            </a:r>
            <a:r>
              <a:rPr lang="en-US" sz="2000" b="0" i="0" u="none" strike="noStrike" cap="none" dirty="0"/>
              <a:t>, </a:t>
            </a:r>
            <a:r>
              <a:rPr lang="en-US" sz="2000" b="0" i="0" u="none" strike="noStrike" cap="none" dirty="0" err="1"/>
              <a:t>notícias</a:t>
            </a:r>
            <a:r>
              <a:rPr lang="en-US" sz="2000" b="0" i="0" u="none" strike="noStrike" cap="none" dirty="0"/>
              <a:t>)</a:t>
            </a:r>
            <a:endParaRPr sz="2000" dirty="0"/>
          </a:p>
          <a:p>
            <a:pPr marL="0" marR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</a:pPr>
            <a:endParaRPr lang="en-US" sz="2000" b="0" i="0" u="none" strike="noStrike" cap="none" dirty="0"/>
          </a:p>
          <a:p>
            <a:pPr marL="0" marR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</a:pPr>
            <a:r>
              <a:rPr lang="en-US" sz="2000" b="0" i="0" u="none" strike="noStrike" cap="none" dirty="0" err="1"/>
              <a:t>Determinar</a:t>
            </a:r>
            <a:r>
              <a:rPr lang="en-US" sz="2000" b="0" i="0" u="none" strike="noStrike" cap="none" dirty="0"/>
              <a:t> </a:t>
            </a:r>
            <a:r>
              <a:rPr lang="en-US" sz="2000" b="0" i="0" u="none" strike="noStrike" cap="none" dirty="0" err="1"/>
              <a:t>os</a:t>
            </a:r>
            <a:r>
              <a:rPr lang="en-US" sz="2000" b="0" i="0" u="none" strike="noStrike" cap="none" dirty="0"/>
              <a:t> </a:t>
            </a:r>
            <a:r>
              <a:rPr lang="en-US" sz="2000" b="0" i="0" u="none" strike="noStrike" cap="none" dirty="0" err="1"/>
              <a:t>objetivos</a:t>
            </a:r>
            <a:r>
              <a:rPr lang="en-US" sz="2000" b="0" i="0" u="none" strike="noStrike" cap="none" dirty="0"/>
              <a:t> de SEO</a:t>
            </a:r>
            <a:endParaRPr sz="2000" dirty="0"/>
          </a:p>
          <a:p>
            <a:pPr marL="0" marR="0" lvl="0" indent="0" algn="l" rtl="0">
              <a:lnSpc>
                <a:spcPct val="115000"/>
              </a:lnSpc>
              <a:spcBef>
                <a:spcPts val="28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</a:pPr>
            <a:endParaRPr sz="20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10125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</a:pPr>
            <a:endParaRPr sz="16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Google Shape;267;p17"/>
          <p:cNvSpPr txBox="1"/>
          <p:nvPr/>
        </p:nvSpPr>
        <p:spPr>
          <a:xfrm>
            <a:off x="716400" y="1486975"/>
            <a:ext cx="7711200" cy="112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Arial"/>
              <a:buNone/>
            </a:pPr>
            <a:r>
              <a:rPr lang="en-US" sz="60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Tópico 1 </a:t>
            </a:r>
            <a:endParaRPr sz="6000" b="1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8" name="Google Shape;268;p17"/>
          <p:cNvSpPr txBox="1"/>
          <p:nvPr/>
        </p:nvSpPr>
        <p:spPr>
          <a:xfrm>
            <a:off x="675150" y="2047675"/>
            <a:ext cx="7793700" cy="7588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600"/>
              <a:buFont typeface="Arial"/>
              <a:buNone/>
            </a:pPr>
            <a:r>
              <a:rPr lang="en-US" sz="36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Definir a estratégia de SEO da concorrência</a:t>
            </a:r>
            <a:endParaRPr sz="3600" b="1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Google Shape;273;p18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4" name="Google Shape;274;p18"/>
          <p:cNvSpPr txBox="1"/>
          <p:nvPr/>
        </p:nvSpPr>
        <p:spPr>
          <a:xfrm>
            <a:off x="478339" y="1262790"/>
            <a:ext cx="8333429" cy="32787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marR="0" lvl="0" indent="-171450" algn="l" rtl="0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6" name="Google Shape;276;p18"/>
          <p:cNvSpPr txBox="1">
            <a:spLocks noGrp="1"/>
          </p:cNvSpPr>
          <p:nvPr>
            <p:ph type="body" idx="1"/>
          </p:nvPr>
        </p:nvSpPr>
        <p:spPr>
          <a:xfrm>
            <a:off x="628650" y="1048437"/>
            <a:ext cx="7886700" cy="38712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700"/>
              <a:buFont typeface="Arial"/>
              <a:buChar char="•"/>
            </a:pPr>
            <a:r>
              <a:rPr lang="en-US" sz="1800" b="0" i="0" u="none" strike="noStrike" cap="none" dirty="0" err="1"/>
              <a:t>Identificar</a:t>
            </a:r>
            <a:r>
              <a:rPr lang="en-US" sz="1800" b="0" i="0" u="none" strike="noStrike" cap="none" dirty="0"/>
              <a:t> </a:t>
            </a:r>
            <a:r>
              <a:rPr lang="en-US" sz="1800" b="0" i="0" u="none" strike="noStrike" cap="none" dirty="0" err="1"/>
              <a:t>os</a:t>
            </a:r>
            <a:r>
              <a:rPr lang="en-US" sz="1800" b="0" i="0" u="none" strike="noStrike" cap="none" dirty="0"/>
              <a:t> </a:t>
            </a:r>
            <a:r>
              <a:rPr lang="en-US" sz="1800" b="0" i="0" u="none" strike="noStrike" cap="none" dirty="0" err="1"/>
              <a:t>concorrentes</a:t>
            </a:r>
            <a:r>
              <a:rPr lang="en-US" sz="1800" b="0" i="0" u="none" strike="noStrike" cap="none" dirty="0"/>
              <a:t> da </a:t>
            </a:r>
            <a:r>
              <a:rPr lang="en-US" sz="1800" b="0" i="0" u="none" strike="noStrike" cap="none" dirty="0" err="1"/>
              <a:t>organização</a:t>
            </a:r>
            <a:endParaRPr dirty="0"/>
          </a:p>
          <a:p>
            <a:pPr marL="285750" marR="0" lvl="0" indent="-2857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D12477"/>
              </a:buClr>
              <a:buSzPts val="2700"/>
              <a:buFont typeface="Arial"/>
              <a:buChar char="•"/>
            </a:pPr>
            <a:r>
              <a:rPr lang="en-US" sz="1800" b="0" i="0" u="none" strike="noStrike" cap="none" dirty="0" err="1"/>
              <a:t>Verificar</a:t>
            </a:r>
            <a:r>
              <a:rPr lang="en-US" sz="1800" b="0" i="0" u="none" strike="noStrike" cap="none" dirty="0"/>
              <a:t> a </a:t>
            </a:r>
            <a:r>
              <a:rPr lang="en-US" sz="1800" b="0" i="0" u="none" strike="noStrike" cap="none" dirty="0" err="1"/>
              <a:t>posição</a:t>
            </a:r>
            <a:r>
              <a:rPr lang="en-US" sz="1800" b="0" i="0" u="none" strike="noStrike" cap="none" dirty="0"/>
              <a:t> dos </a:t>
            </a:r>
            <a:r>
              <a:rPr lang="en-US" sz="1800" b="0" i="0" u="none" strike="noStrike" cap="none" dirty="0" err="1"/>
              <a:t>concorrentes</a:t>
            </a:r>
            <a:r>
              <a:rPr lang="en-US" sz="1800" b="0" i="0" u="none" strike="noStrike" cap="none" dirty="0"/>
              <a:t> </a:t>
            </a:r>
            <a:r>
              <a:rPr lang="en-US" sz="1800" b="0" i="0" u="none" strike="noStrike" cap="none" dirty="0" err="1"/>
              <a:t>nos</a:t>
            </a:r>
            <a:r>
              <a:rPr lang="en-US" sz="1800" b="0" i="0" u="none" strike="noStrike" cap="none" dirty="0"/>
              <a:t> </a:t>
            </a:r>
            <a:r>
              <a:rPr lang="en-US" sz="1800" b="0" i="0" u="none" strike="noStrike" cap="none" dirty="0" err="1"/>
              <a:t>motores</a:t>
            </a:r>
            <a:r>
              <a:rPr lang="en-US" sz="1800" b="0" i="0" u="none" strike="noStrike" cap="none" dirty="0"/>
              <a:t> de </a:t>
            </a:r>
            <a:r>
              <a:rPr lang="en-US" sz="1800" dirty="0" err="1"/>
              <a:t>pesquisa</a:t>
            </a:r>
            <a:r>
              <a:rPr lang="en-US" sz="1800" dirty="0"/>
              <a:t> </a:t>
            </a:r>
            <a:r>
              <a:rPr lang="en-US" sz="1800" b="0" i="0" u="none" strike="noStrike" cap="none" dirty="0"/>
              <a:t>para as </a:t>
            </a:r>
            <a:r>
              <a:rPr lang="en-US" sz="1800" b="0" i="0" u="none" strike="noStrike" cap="none" dirty="0" err="1"/>
              <a:t>principais</a:t>
            </a:r>
            <a:r>
              <a:rPr lang="en-US" sz="1800" b="0" i="0" u="none" strike="noStrike" cap="none" dirty="0"/>
              <a:t> </a:t>
            </a:r>
            <a:r>
              <a:rPr lang="en-US" sz="1800" b="0" i="0" u="none" strike="noStrike" cap="none" dirty="0" err="1"/>
              <a:t>palavras-chave</a:t>
            </a:r>
            <a:endParaRPr sz="1800" b="0" i="0" u="none" strike="noStrike" cap="none" dirty="0"/>
          </a:p>
          <a:p>
            <a:pPr marL="285750" marR="0" lvl="0" indent="-2857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D12477"/>
              </a:buClr>
              <a:buSzPts val="2700"/>
              <a:buFont typeface="Arial"/>
              <a:buChar char="•"/>
            </a:pPr>
            <a:r>
              <a:rPr lang="en-US" sz="1800" b="0" i="0" u="none" strike="noStrike" cap="none" dirty="0" err="1"/>
              <a:t>Verificar</a:t>
            </a:r>
            <a:r>
              <a:rPr lang="en-US" sz="1800" b="0" i="0" u="none" strike="noStrike" cap="none" dirty="0"/>
              <a:t> o </a:t>
            </a:r>
            <a:r>
              <a:rPr lang="en-US" sz="1800" b="0" i="0" u="none" strike="noStrike" cap="none" dirty="0" err="1"/>
              <a:t>tráfego</a:t>
            </a:r>
            <a:r>
              <a:rPr lang="en-US" sz="1800" b="0" i="0" u="none" strike="noStrike" cap="none" dirty="0"/>
              <a:t> e as </a:t>
            </a:r>
            <a:r>
              <a:rPr lang="en-US" sz="1800" b="0" i="0" u="none" strike="noStrike" cap="none" dirty="0" err="1"/>
              <a:t>fontes</a:t>
            </a:r>
            <a:r>
              <a:rPr lang="en-US" sz="1800" b="0" i="0" u="none" strike="noStrike" cap="none" dirty="0"/>
              <a:t> de </a:t>
            </a:r>
            <a:r>
              <a:rPr lang="en-US" sz="1800" b="0" i="0" u="none" strike="noStrike" cap="none" dirty="0" err="1"/>
              <a:t>tráfego</a:t>
            </a:r>
            <a:r>
              <a:rPr lang="en-US" sz="1800" b="0" i="0" u="none" strike="noStrike" cap="none" dirty="0"/>
              <a:t> dos </a:t>
            </a:r>
            <a:r>
              <a:rPr lang="en-US" sz="1800" b="0" i="0" u="none" strike="noStrike" cap="none" dirty="0" err="1"/>
              <a:t>concorrentes</a:t>
            </a:r>
            <a:endParaRPr dirty="0"/>
          </a:p>
          <a:p>
            <a:pPr marL="285750" marR="0" lvl="0" indent="-2857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D12477"/>
              </a:buClr>
              <a:buSzPts val="2700"/>
              <a:buFont typeface="Arial"/>
              <a:buChar char="•"/>
            </a:pPr>
            <a:r>
              <a:rPr lang="en-US" sz="1800" b="0" i="0" u="none" strike="noStrike" cap="none" dirty="0" err="1"/>
              <a:t>Quantificar</a:t>
            </a:r>
            <a:r>
              <a:rPr lang="en-US" sz="1800" b="0" i="0" u="none" strike="noStrike" cap="none" dirty="0"/>
              <a:t> </a:t>
            </a:r>
            <a:r>
              <a:rPr lang="en-US" sz="1800" b="0" i="0" u="none" strike="noStrike" cap="none" dirty="0" err="1"/>
              <a:t>os</a:t>
            </a:r>
            <a:r>
              <a:rPr lang="en-US" sz="1800" b="0" i="0" u="none" strike="noStrike" cap="none" dirty="0"/>
              <a:t> </a:t>
            </a:r>
            <a:r>
              <a:rPr lang="en-US" sz="1800" b="0" i="0" u="none" strike="noStrike" cap="none" dirty="0" err="1"/>
              <a:t>fatores-chave</a:t>
            </a:r>
            <a:r>
              <a:rPr lang="en-US" sz="1800" b="0" i="0" u="none" strike="noStrike" cap="none" dirty="0"/>
              <a:t> de </a:t>
            </a:r>
            <a:r>
              <a:rPr lang="en-US" sz="1800" b="0" i="0" u="none" strike="noStrike" cap="none" dirty="0" err="1"/>
              <a:t>cada</a:t>
            </a:r>
            <a:r>
              <a:rPr lang="en-US" sz="1800" b="0" i="0" u="none" strike="noStrike" cap="none" dirty="0"/>
              <a:t> </a:t>
            </a:r>
            <a:r>
              <a:rPr lang="en-US" sz="1800" b="0" i="0" u="none" strike="noStrike" cap="none" dirty="0" err="1"/>
              <a:t>concorrente</a:t>
            </a:r>
            <a:r>
              <a:rPr lang="en-US" sz="1800" b="0" i="0" u="none" strike="noStrike" cap="none" dirty="0"/>
              <a:t>:</a:t>
            </a:r>
            <a:endParaRPr dirty="0"/>
          </a:p>
          <a:p>
            <a:pPr marL="742950" marR="0" lvl="1" indent="-2857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D12477"/>
              </a:buClr>
              <a:buSzPts val="2700"/>
              <a:buFont typeface="Arial"/>
              <a:buChar char="•"/>
            </a:pPr>
            <a:r>
              <a:rPr lang="en-US" sz="1800" b="0" i="0" u="none" strike="noStrike" cap="none" dirty="0" err="1"/>
              <a:t>Autoridade</a:t>
            </a:r>
            <a:r>
              <a:rPr lang="en-US" sz="1800" b="0" i="0" u="none" strike="noStrike" cap="none" dirty="0"/>
              <a:t> do </a:t>
            </a:r>
            <a:r>
              <a:rPr lang="en-US" sz="1800" b="0" i="0" u="none" strike="noStrike" cap="none" dirty="0" err="1"/>
              <a:t>sítio</a:t>
            </a:r>
            <a:r>
              <a:rPr lang="en-US" sz="1800" b="0" i="0" u="none" strike="noStrike" cap="none" dirty="0"/>
              <a:t> Web (</a:t>
            </a:r>
            <a:r>
              <a:rPr lang="en-US" sz="1800" b="0" i="0" u="none" strike="noStrike" cap="none" dirty="0" err="1"/>
              <a:t>autoridade</a:t>
            </a:r>
            <a:r>
              <a:rPr lang="en-US" sz="1800" b="0" i="0" u="none" strike="noStrike" cap="none" dirty="0"/>
              <a:t> do </a:t>
            </a:r>
            <a:r>
              <a:rPr lang="en-US" sz="1800" b="0" i="0" u="none" strike="noStrike" cap="none" dirty="0" err="1"/>
              <a:t>domínio</a:t>
            </a:r>
            <a:r>
              <a:rPr lang="en-US" sz="1800" b="0" i="0" u="none" strike="noStrike" cap="none" dirty="0"/>
              <a:t>)</a:t>
            </a:r>
            <a:endParaRPr sz="1800" b="0" i="0" u="none" strike="noStrike" cap="none" dirty="0"/>
          </a:p>
          <a:p>
            <a:pPr marL="742950" marR="0" lvl="1" indent="-2857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D12477"/>
              </a:buClr>
              <a:buSzPts val="2700"/>
              <a:buFont typeface="Arial"/>
              <a:buChar char="•"/>
            </a:pPr>
            <a:r>
              <a:rPr lang="en-US" sz="1800" b="0" i="0" u="none" strike="noStrike" cap="none" dirty="0" err="1"/>
              <a:t>Número</a:t>
            </a:r>
            <a:r>
              <a:rPr lang="en-US" sz="1800" b="0" i="0" u="none" strike="noStrike" cap="none" dirty="0"/>
              <a:t> de </a:t>
            </a:r>
            <a:r>
              <a:rPr lang="en-US" sz="1800" b="0" i="0" u="none" strike="noStrike" cap="none" dirty="0" err="1"/>
              <a:t>sítios</a:t>
            </a:r>
            <a:r>
              <a:rPr lang="en-US" sz="1800" b="0" i="0" u="none" strike="noStrike" cap="none" dirty="0"/>
              <a:t> com </a:t>
            </a:r>
            <a:r>
              <a:rPr lang="en-US" sz="1800" b="0" i="0" u="none" strike="noStrike" cap="none" dirty="0" err="1"/>
              <a:t>ligações</a:t>
            </a:r>
            <a:r>
              <a:rPr lang="en-US" sz="1800" b="0" i="0" u="none" strike="noStrike" cap="none" dirty="0"/>
              <a:t>; </a:t>
            </a:r>
            <a:r>
              <a:rPr lang="en-US" sz="1800" b="0" i="0" u="none" strike="noStrike" cap="none" dirty="0" err="1"/>
              <a:t>número</a:t>
            </a:r>
            <a:r>
              <a:rPr lang="en-US" sz="1800" b="0" i="0" u="none" strike="noStrike" cap="none" dirty="0"/>
              <a:t> de </a:t>
            </a:r>
            <a:r>
              <a:rPr lang="en-US" sz="1800" b="0" i="0" u="none" strike="noStrike" cap="none" dirty="0" err="1"/>
              <a:t>ligações</a:t>
            </a:r>
            <a:r>
              <a:rPr lang="en-US" sz="1800" b="0" i="0" u="none" strike="noStrike" cap="none" dirty="0"/>
              <a:t> de entrada</a:t>
            </a:r>
            <a:endParaRPr sz="1800" b="0" i="0" u="none" strike="noStrike" cap="none" dirty="0"/>
          </a:p>
          <a:p>
            <a:pPr marL="742950" marR="0" lvl="1" indent="-2857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D12477"/>
              </a:buClr>
              <a:buSzPts val="2700"/>
              <a:buFont typeface="Arial"/>
              <a:buChar char="•"/>
            </a:pPr>
            <a:r>
              <a:rPr lang="en-US" sz="1800" b="0" i="0" u="none" strike="noStrike" cap="none" dirty="0" err="1"/>
              <a:t>Idade</a:t>
            </a:r>
            <a:r>
              <a:rPr lang="en-US" sz="1800" b="0" i="0" u="none" strike="noStrike" cap="none" dirty="0"/>
              <a:t> do </a:t>
            </a:r>
            <a:r>
              <a:rPr lang="en-US" sz="1800" b="0" i="0" u="none" strike="noStrike" cap="none" dirty="0" err="1"/>
              <a:t>sítio</a:t>
            </a:r>
            <a:r>
              <a:rPr lang="en-US" sz="1800" b="0" i="0" u="none" strike="noStrike" cap="none" dirty="0"/>
              <a:t> Web</a:t>
            </a:r>
            <a:endParaRPr sz="1800" b="0" i="0" u="none" strike="noStrike" cap="none" dirty="0"/>
          </a:p>
          <a:p>
            <a:pPr marL="742950" marR="0" lvl="1" indent="-2857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D12477"/>
              </a:buClr>
              <a:buSzPts val="2700"/>
              <a:buFont typeface="Arial"/>
              <a:buChar char="•"/>
            </a:pPr>
            <a:r>
              <a:rPr lang="en-US" sz="1800" b="0" i="0" u="none" strike="noStrike" cap="none" dirty="0" err="1"/>
              <a:t>Fatores</a:t>
            </a:r>
            <a:r>
              <a:rPr lang="en-US" sz="1800" b="0" i="0" u="none" strike="noStrike" cap="none" dirty="0"/>
              <a:t> </a:t>
            </a:r>
            <a:r>
              <a:rPr lang="en-US" sz="1800" b="0" i="0" u="none" strike="noStrike" cap="none" dirty="0" err="1"/>
              <a:t>na</a:t>
            </a:r>
            <a:r>
              <a:rPr lang="en-US" sz="1800" b="0" i="0" u="none" strike="noStrike" cap="none" dirty="0"/>
              <a:t> </a:t>
            </a:r>
            <a:r>
              <a:rPr lang="en-US" sz="1800" b="0" i="0" u="none" strike="noStrike" cap="none" dirty="0" err="1"/>
              <a:t>página</a:t>
            </a:r>
            <a:endParaRPr sz="1800" b="0" i="0" u="none" strike="noStrike" cap="none" dirty="0"/>
          </a:p>
          <a:p>
            <a:pPr marL="742950" marR="0" lvl="1" indent="-2857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D12477"/>
              </a:buClr>
              <a:buSzPts val="2700"/>
              <a:buFont typeface="Arial"/>
              <a:buChar char="•"/>
            </a:pPr>
            <a:r>
              <a:rPr lang="en-US" sz="1800" b="0" i="0" u="none" strike="noStrike" cap="none" dirty="0"/>
              <a:t>Outros </a:t>
            </a:r>
            <a:r>
              <a:rPr lang="en-US" sz="1800" b="0" i="0" u="none" strike="noStrike" cap="none" dirty="0" err="1"/>
              <a:t>fatores</a:t>
            </a:r>
            <a:endParaRPr dirty="0"/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ED7D31"/>
              </a:buClr>
              <a:buSzPts val="2625"/>
              <a:buNone/>
            </a:pPr>
            <a:endParaRPr dirty="0"/>
          </a:p>
        </p:txBody>
      </p:sp>
      <p:sp>
        <p:nvSpPr>
          <p:cNvPr id="4" name="Google Shape;242;p11">
            <a:extLst>
              <a:ext uri="{FF2B5EF4-FFF2-40B4-BE49-F238E27FC236}">
                <a16:creationId xmlns:a16="http://schemas.microsoft.com/office/drawing/2014/main" id="{072B5C0B-7D89-4A60-786A-57880D8B0016}"/>
              </a:ext>
            </a:extLst>
          </p:cNvPr>
          <p:cNvSpPr txBox="1"/>
          <p:nvPr/>
        </p:nvSpPr>
        <p:spPr>
          <a:xfrm>
            <a:off x="478339" y="230155"/>
            <a:ext cx="8520600" cy="58350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400" b="1" dirty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Definir a estratégia de SEO da concorrência</a:t>
            </a:r>
            <a:endParaRPr lang="pt-PT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19"/>
          <p:cNvSpPr txBox="1"/>
          <p:nvPr/>
        </p:nvSpPr>
        <p:spPr>
          <a:xfrm>
            <a:off x="0" y="1959225"/>
            <a:ext cx="9144000" cy="612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</a:pPr>
            <a:r>
              <a:rPr lang="en-US" sz="36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Atividade de consolidação</a:t>
            </a:r>
            <a:endParaRPr sz="3600" b="1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Google Shape;286;p20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7" name="Google Shape;287;p20"/>
          <p:cNvSpPr txBox="1"/>
          <p:nvPr/>
        </p:nvSpPr>
        <p:spPr>
          <a:xfrm>
            <a:off x="478339" y="1262790"/>
            <a:ext cx="8333429" cy="293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8" name="Google Shape;288;p20"/>
          <p:cNvSpPr txBox="1">
            <a:spLocks noGrp="1"/>
          </p:cNvSpPr>
          <p:nvPr>
            <p:ph type="body" idx="1"/>
          </p:nvPr>
        </p:nvSpPr>
        <p:spPr>
          <a:xfrm>
            <a:off x="840583" y="312995"/>
            <a:ext cx="6614054" cy="8227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</a:pPr>
            <a:r>
              <a:rPr lang="en-US" dirty="0" err="1"/>
              <a:t>Atividade</a:t>
            </a:r>
            <a:r>
              <a:rPr lang="en-US" dirty="0"/>
              <a:t> de </a:t>
            </a:r>
            <a:r>
              <a:rPr lang="en-US" dirty="0" err="1"/>
              <a:t>consolidação</a:t>
            </a:r>
            <a:endParaRPr dirty="0"/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</a:pPr>
            <a:endParaRPr sz="2800" dirty="0"/>
          </a:p>
        </p:txBody>
      </p:sp>
      <p:sp>
        <p:nvSpPr>
          <p:cNvPr id="289" name="Google Shape;289;p20"/>
          <p:cNvSpPr txBox="1">
            <a:spLocks noGrp="1"/>
          </p:cNvSpPr>
          <p:nvPr>
            <p:ph type="body" idx="2"/>
          </p:nvPr>
        </p:nvSpPr>
        <p:spPr>
          <a:xfrm>
            <a:off x="840583" y="884798"/>
            <a:ext cx="6614054" cy="2836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r>
              <a:rPr lang="en-US" sz="1800" b="0" i="0" u="none" strike="noStrike" cap="none" dirty="0"/>
              <a:t>Para a </a:t>
            </a:r>
            <a:r>
              <a:rPr lang="en-US" sz="1800" b="0" i="0" u="none" strike="noStrike" cap="none" dirty="0" err="1"/>
              <a:t>lista</a:t>
            </a:r>
            <a:r>
              <a:rPr lang="en-US" sz="1800" b="0" i="0" u="none" strike="noStrike" cap="none" dirty="0"/>
              <a:t> </a:t>
            </a:r>
            <a:r>
              <a:rPr lang="en-US" sz="1800" b="0" i="0" u="none" strike="noStrike" cap="none" dirty="0" err="1"/>
              <a:t>seguinte</a:t>
            </a:r>
            <a:r>
              <a:rPr lang="en-US" sz="1800" b="0" i="0" u="none" strike="noStrike" cap="none" dirty="0"/>
              <a:t>, </a:t>
            </a:r>
            <a:r>
              <a:rPr lang="en-US" sz="1800" b="0" i="0" u="none" strike="noStrike" cap="none" dirty="0" err="1"/>
              <a:t>escolha</a:t>
            </a:r>
            <a:r>
              <a:rPr lang="en-US" sz="1800" b="0" i="0" u="none" strike="noStrike" cap="none" dirty="0"/>
              <a:t> </a:t>
            </a:r>
            <a:r>
              <a:rPr lang="en-US" sz="1800" b="0" i="0" u="none" strike="noStrike" cap="none" dirty="0" err="1"/>
              <a:t>uma</a:t>
            </a:r>
            <a:r>
              <a:rPr lang="en-US" sz="1800" b="0" i="0" u="none" strike="noStrike" cap="none" dirty="0"/>
              <a:t> </a:t>
            </a:r>
            <a:r>
              <a:rPr lang="en-US" sz="1800" b="0" i="0" u="none" strike="noStrike" cap="none" dirty="0" err="1"/>
              <a:t>organização</a:t>
            </a:r>
            <a:r>
              <a:rPr lang="en-US" sz="1800" b="0" i="0" u="none" strike="noStrike" cap="none" dirty="0"/>
              <a:t> e o </a:t>
            </a:r>
            <a:r>
              <a:rPr lang="en-US" sz="1800" b="0" i="0" u="none" strike="noStrike" cap="none" dirty="0" err="1"/>
              <a:t>respetivo</a:t>
            </a:r>
            <a:r>
              <a:rPr lang="en-US" sz="1800" b="0" i="0" u="none" strike="noStrike" cap="none" dirty="0"/>
              <a:t> </a:t>
            </a:r>
            <a:r>
              <a:rPr lang="en-US" sz="1800" b="0" i="0" u="none" strike="noStrike" cap="none" dirty="0" err="1"/>
              <a:t>sítio</a:t>
            </a:r>
            <a:r>
              <a:rPr lang="en-US" sz="1800" b="0" i="0" u="none" strike="noStrike" cap="none" dirty="0"/>
              <a:t> Web:</a:t>
            </a:r>
            <a:endParaRPr dirty="0"/>
          </a:p>
          <a:p>
            <a:pPr marL="285750" marR="0" lvl="0" indent="-28575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rgbClr val="D12477"/>
              </a:buClr>
              <a:buSzPts val="2700"/>
              <a:buFont typeface="Arial"/>
              <a:buChar char="•"/>
            </a:pPr>
            <a:r>
              <a:rPr lang="en-US" sz="1800" b="0" i="0" u="none" strike="noStrike" cap="none" dirty="0"/>
              <a:t>Loja online.</a:t>
            </a:r>
            <a:endParaRPr dirty="0"/>
          </a:p>
          <a:p>
            <a:pPr marL="285750" marR="0" lvl="0" indent="-28575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rgbClr val="D12477"/>
              </a:buClr>
              <a:buSzPts val="2700"/>
              <a:buFont typeface="Arial"/>
              <a:buChar char="•"/>
            </a:pPr>
            <a:r>
              <a:rPr lang="en-US" sz="1800" b="0" i="0" u="none" strike="noStrike" cap="none" dirty="0" err="1"/>
              <a:t>Presença</a:t>
            </a:r>
            <a:r>
              <a:rPr lang="en-US" sz="1800" b="0" i="0" u="none" strike="noStrike" cap="none" dirty="0"/>
              <a:t> online da </a:t>
            </a:r>
            <a:r>
              <a:rPr lang="en-US" sz="1800" b="0" i="0" u="none" strike="noStrike" cap="none" dirty="0" err="1"/>
              <a:t>marca</a:t>
            </a:r>
            <a:r>
              <a:rPr lang="en-US" sz="1800" b="0" i="0" u="none" strike="noStrike" cap="none" dirty="0"/>
              <a:t>.</a:t>
            </a:r>
            <a:endParaRPr dirty="0"/>
          </a:p>
          <a:p>
            <a:pPr marL="285750" marR="0" lvl="0" indent="-28575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rgbClr val="D12477"/>
              </a:buClr>
              <a:buSzPts val="2700"/>
              <a:buFont typeface="Arial"/>
              <a:buChar char="•"/>
            </a:pPr>
            <a:r>
              <a:rPr lang="en-US" sz="1800" b="0" i="0" u="none" strike="noStrike" cap="none" dirty="0" err="1"/>
              <a:t>Repositório</a:t>
            </a:r>
            <a:r>
              <a:rPr lang="en-US" sz="1800" b="0" i="0" u="none" strike="noStrike" cap="none" dirty="0"/>
              <a:t> de </a:t>
            </a:r>
            <a:r>
              <a:rPr lang="en-US" sz="1800" b="0" i="0" u="none" strike="noStrike" cap="none" dirty="0" err="1"/>
              <a:t>informações</a:t>
            </a:r>
            <a:r>
              <a:rPr lang="en-US" sz="1800" b="0" i="0" u="none" strike="noStrike" cap="none" dirty="0"/>
              <a:t> (</a:t>
            </a:r>
            <a:r>
              <a:rPr lang="en-US" sz="1800" b="0" i="0" u="none" strike="noStrike" cap="none" dirty="0" err="1"/>
              <a:t>por</a:t>
            </a:r>
            <a:r>
              <a:rPr lang="en-US" sz="1800" b="0" i="0" u="none" strike="noStrike" cap="none" dirty="0"/>
              <a:t> </a:t>
            </a:r>
            <a:r>
              <a:rPr lang="en-US" sz="1800" b="0" i="0" u="none" strike="noStrike" cap="none" dirty="0" err="1"/>
              <a:t>exemplo</a:t>
            </a:r>
            <a:r>
              <a:rPr lang="en-US" sz="1800" b="0" i="0" u="none" strike="noStrike" cap="none" dirty="0"/>
              <a:t>, </a:t>
            </a:r>
            <a:r>
              <a:rPr lang="en-US" sz="1800" b="0" i="0" u="none" strike="noStrike" cap="none" dirty="0" err="1"/>
              <a:t>notícias</a:t>
            </a:r>
            <a:r>
              <a:rPr lang="en-US" sz="1800" b="0" i="0" u="none" strike="noStrike" cap="none" dirty="0"/>
              <a:t>)</a:t>
            </a:r>
            <a:endParaRPr dirty="0"/>
          </a:p>
          <a:p>
            <a:pPr marL="0" marR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endParaRPr lang="en-US" sz="1800" b="0" i="0" u="none" strike="noStrike" cap="none" dirty="0"/>
          </a:p>
          <a:p>
            <a:pPr marL="0" marR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r>
              <a:rPr lang="en-US" sz="1800" b="0" i="0" u="none" strike="noStrike" cap="none" dirty="0" err="1"/>
              <a:t>Definir</a:t>
            </a:r>
            <a:r>
              <a:rPr lang="en-US" sz="1800" b="0" i="0" u="none" strike="noStrike" cap="none" dirty="0"/>
              <a:t> a </a:t>
            </a:r>
            <a:r>
              <a:rPr lang="en-US" sz="1800" b="0" i="0" u="none" strike="noStrike" cap="none" dirty="0" err="1"/>
              <a:t>estratégia</a:t>
            </a:r>
            <a:r>
              <a:rPr lang="en-US" sz="1800" b="0" i="0" u="none" strike="noStrike" cap="none" dirty="0"/>
              <a:t> de SEO da </a:t>
            </a:r>
            <a:r>
              <a:rPr lang="en-US" sz="1800" b="0" i="0" u="none" strike="noStrike" cap="none" dirty="0" err="1"/>
              <a:t>concorrência</a:t>
            </a:r>
            <a:endParaRPr sz="1800" b="0" i="0" u="none" strike="noStrike" cap="none" dirty="0"/>
          </a:p>
          <a:p>
            <a:pPr marL="0" lvl="0" indent="0" algn="l" rtl="0">
              <a:lnSpc>
                <a:spcPct val="108000"/>
              </a:lnSpc>
              <a:spcBef>
                <a:spcPts val="120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</a:pPr>
            <a:endParaRPr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Google Shape;294;p21"/>
          <p:cNvSpPr txBox="1"/>
          <p:nvPr/>
        </p:nvSpPr>
        <p:spPr>
          <a:xfrm>
            <a:off x="716400" y="1486975"/>
            <a:ext cx="7711200" cy="112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Arial"/>
              <a:buNone/>
            </a:pPr>
            <a:r>
              <a:rPr lang="en-US" sz="60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Tópico 1 </a:t>
            </a:r>
            <a:endParaRPr sz="6000" b="1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5" name="Google Shape;295;p21"/>
          <p:cNvSpPr txBox="1"/>
          <p:nvPr/>
        </p:nvSpPr>
        <p:spPr>
          <a:xfrm>
            <a:off x="675150" y="1849533"/>
            <a:ext cx="7793700" cy="7588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600"/>
              <a:buFont typeface="Arial"/>
              <a:buNone/>
            </a:pPr>
            <a:r>
              <a:rPr lang="en-US" sz="36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Estratégia de palavras-chave</a:t>
            </a:r>
            <a:endParaRPr sz="3600" b="1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Google Shape;301;p22"/>
          <p:cNvSpPr txBox="1"/>
          <p:nvPr/>
        </p:nvSpPr>
        <p:spPr>
          <a:xfrm>
            <a:off x="478339" y="1262790"/>
            <a:ext cx="8333429" cy="293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marR="0" lvl="0" indent="-171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3" name="Google Shape;303;p22"/>
          <p:cNvSpPr txBox="1">
            <a:spLocks noGrp="1"/>
          </p:cNvSpPr>
          <p:nvPr>
            <p:ph type="body" idx="1"/>
          </p:nvPr>
        </p:nvSpPr>
        <p:spPr>
          <a:xfrm>
            <a:off x="628650" y="1369218"/>
            <a:ext cx="7886700" cy="18517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700"/>
              <a:buFont typeface="Arial"/>
              <a:buChar char="•"/>
            </a:pPr>
            <a:r>
              <a:rPr lang="en-US" sz="1800"/>
              <a:t>Identificar as páginas mais importantes da estratégia digital da organização</a:t>
            </a:r>
            <a:endParaRPr sz="1800" i="1"/>
          </a:p>
          <a:p>
            <a:pPr marL="285750" marR="0" lvl="0" indent="-2857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D12477"/>
              </a:buClr>
              <a:buSzPts val="2700"/>
              <a:buFont typeface="Arial"/>
              <a:buChar char="•"/>
            </a:pPr>
            <a:r>
              <a:rPr lang="en-US" sz="1800"/>
              <a:t>Criar grupos de palavras-chave para cada página</a:t>
            </a:r>
            <a:endParaRPr sz="1800" i="1"/>
          </a:p>
          <a:p>
            <a:pPr marL="285750" marR="0" lvl="0" indent="-2857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D12477"/>
              </a:buClr>
              <a:buSzPts val="2700"/>
              <a:buFont typeface="Arial"/>
              <a:buChar char="•"/>
            </a:pPr>
            <a:r>
              <a:rPr lang="en-US" sz="1800"/>
              <a:t>Otimizar os grupos, evitando a duplicação e a sobreposição de palavras-chave</a:t>
            </a:r>
            <a:endParaRPr sz="1800"/>
          </a:p>
          <a:p>
            <a:pPr marL="342900" lvl="0" indent="-142875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D12477"/>
              </a:buClr>
              <a:buSzPts val="3150"/>
              <a:buFont typeface="Arial"/>
              <a:buNone/>
            </a:pPr>
            <a:endParaRPr/>
          </a:p>
        </p:txBody>
      </p:sp>
      <p:sp>
        <p:nvSpPr>
          <p:cNvPr id="7" name="Google Shape;242;p11">
            <a:extLst>
              <a:ext uri="{FF2B5EF4-FFF2-40B4-BE49-F238E27FC236}">
                <a16:creationId xmlns:a16="http://schemas.microsoft.com/office/drawing/2014/main" id="{08F52BF7-BBAC-655A-661F-1B68CD95350F}"/>
              </a:ext>
            </a:extLst>
          </p:cNvPr>
          <p:cNvSpPr txBox="1"/>
          <p:nvPr/>
        </p:nvSpPr>
        <p:spPr>
          <a:xfrm>
            <a:off x="478339" y="230155"/>
            <a:ext cx="8520600" cy="58350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400" b="1" dirty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A estratégia de palavras-chave</a:t>
            </a:r>
            <a:endParaRPr lang="pt-PT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Google Shape;308;p23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9" name="Google Shape;309;p23"/>
          <p:cNvSpPr txBox="1"/>
          <p:nvPr/>
        </p:nvSpPr>
        <p:spPr>
          <a:xfrm>
            <a:off x="478339" y="1262790"/>
            <a:ext cx="8333429" cy="293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1" name="Google Shape;311;p23"/>
          <p:cNvSpPr txBox="1">
            <a:spLocks noGrp="1"/>
          </p:cNvSpPr>
          <p:nvPr>
            <p:ph type="body" idx="1"/>
          </p:nvPr>
        </p:nvSpPr>
        <p:spPr>
          <a:xfrm>
            <a:off x="628650" y="1369218"/>
            <a:ext cx="7886700" cy="23755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</a:pPr>
            <a:r>
              <a:rPr lang="en-US" sz="1800" dirty="0"/>
              <a:t>Utilize </a:t>
            </a:r>
            <a:r>
              <a:rPr lang="en-US" sz="1800" dirty="0" err="1"/>
              <a:t>uma</a:t>
            </a:r>
            <a:r>
              <a:rPr lang="en-US" sz="1800" dirty="0"/>
              <a:t> ferramenta de </a:t>
            </a:r>
            <a:r>
              <a:rPr lang="en-US" sz="1800" dirty="0" err="1"/>
              <a:t>palavras-chave</a:t>
            </a:r>
            <a:r>
              <a:rPr lang="en-US" sz="1800" dirty="0"/>
              <a:t> para </a:t>
            </a:r>
            <a:r>
              <a:rPr lang="en-US" sz="1800" dirty="0" err="1"/>
              <a:t>determinar</a:t>
            </a:r>
            <a:r>
              <a:rPr lang="en-US" sz="1800" dirty="0"/>
              <a:t>:</a:t>
            </a:r>
            <a:endParaRPr sz="1800" dirty="0"/>
          </a:p>
          <a:p>
            <a:pPr marL="285750" marR="0" lvl="0" indent="-2857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D12477"/>
              </a:buClr>
              <a:buSzPts val="2700"/>
              <a:buFont typeface="Arial"/>
              <a:buChar char="•"/>
            </a:pPr>
            <a:r>
              <a:rPr lang="en-US" sz="1800" dirty="0"/>
              <a:t>Volume de </a:t>
            </a:r>
            <a:r>
              <a:rPr lang="en-US" sz="1800" dirty="0" err="1"/>
              <a:t>pesquisa</a:t>
            </a:r>
            <a:r>
              <a:rPr lang="en-US" sz="1800" dirty="0"/>
              <a:t> de </a:t>
            </a:r>
            <a:r>
              <a:rPr lang="en-US" sz="1800" dirty="0" err="1"/>
              <a:t>palavras-chave</a:t>
            </a:r>
            <a:endParaRPr sz="1800" dirty="0"/>
          </a:p>
          <a:p>
            <a:pPr marL="285750" marR="0" lvl="0" indent="-2857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D12477"/>
              </a:buClr>
              <a:buSzPts val="2700"/>
              <a:buFont typeface="Arial"/>
              <a:buChar char="•"/>
            </a:pPr>
            <a:r>
              <a:rPr lang="en-US" sz="1800" dirty="0"/>
              <a:t>Grau de </a:t>
            </a:r>
            <a:r>
              <a:rPr lang="en-US" sz="1800" dirty="0" err="1"/>
              <a:t>concorrência</a:t>
            </a:r>
            <a:r>
              <a:rPr lang="en-US" sz="1800" dirty="0"/>
              <a:t> para as </a:t>
            </a:r>
            <a:r>
              <a:rPr lang="en-US" sz="1800" dirty="0" err="1"/>
              <a:t>palavras-chave</a:t>
            </a:r>
            <a:endParaRPr sz="1800" dirty="0"/>
          </a:p>
          <a:p>
            <a:pPr marL="285750" marR="0" lvl="0" indent="-2857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D12477"/>
              </a:buClr>
              <a:buSzPts val="2700"/>
              <a:buFont typeface="Arial"/>
              <a:buChar char="•"/>
            </a:pPr>
            <a:r>
              <a:rPr lang="en-US" sz="1800" dirty="0"/>
              <a:t>CTR para as </a:t>
            </a:r>
            <a:r>
              <a:rPr lang="en-US" sz="1800" dirty="0" err="1"/>
              <a:t>palavras-chave</a:t>
            </a:r>
            <a:endParaRPr dirty="0"/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None/>
            </a:pPr>
            <a:endParaRPr dirty="0"/>
          </a:p>
        </p:txBody>
      </p:sp>
      <p:sp>
        <p:nvSpPr>
          <p:cNvPr id="4" name="Google Shape;242;p11">
            <a:extLst>
              <a:ext uri="{FF2B5EF4-FFF2-40B4-BE49-F238E27FC236}">
                <a16:creationId xmlns:a16="http://schemas.microsoft.com/office/drawing/2014/main" id="{39C66E0A-CBFC-7676-AA72-59414C9281ED}"/>
              </a:ext>
            </a:extLst>
          </p:cNvPr>
          <p:cNvSpPr txBox="1"/>
          <p:nvPr/>
        </p:nvSpPr>
        <p:spPr>
          <a:xfrm>
            <a:off x="478339" y="230155"/>
            <a:ext cx="8520600" cy="58350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PT" sz="2400" b="1" dirty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A estratégia de palavras-chave</a:t>
            </a:r>
            <a:endParaRPr lang="pt-PT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Google Shape;316;p24"/>
          <p:cNvSpPr txBox="1"/>
          <p:nvPr/>
        </p:nvSpPr>
        <p:spPr>
          <a:xfrm>
            <a:off x="0" y="836925"/>
            <a:ext cx="9144000" cy="312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</a:pPr>
            <a:r>
              <a:rPr lang="en-US" sz="36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Atividade de consolidação</a:t>
            </a:r>
            <a:endParaRPr sz="3600" b="1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" name="Google Shape;321;p25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2" name="Google Shape;322;p25"/>
          <p:cNvSpPr txBox="1"/>
          <p:nvPr/>
        </p:nvSpPr>
        <p:spPr>
          <a:xfrm>
            <a:off x="478339" y="1262790"/>
            <a:ext cx="8333429" cy="293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3" name="Google Shape;323;p25"/>
          <p:cNvSpPr txBox="1">
            <a:spLocks noGrp="1"/>
          </p:cNvSpPr>
          <p:nvPr>
            <p:ph type="body" idx="1"/>
          </p:nvPr>
        </p:nvSpPr>
        <p:spPr>
          <a:xfrm>
            <a:off x="840583" y="312995"/>
            <a:ext cx="6614054" cy="7673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</a:pPr>
            <a:r>
              <a:rPr lang="en-US" dirty="0" err="1"/>
              <a:t>Atividade</a:t>
            </a:r>
            <a:r>
              <a:rPr lang="en-US" dirty="0"/>
              <a:t> de </a:t>
            </a:r>
            <a:r>
              <a:rPr lang="en-US" dirty="0" err="1"/>
              <a:t>consolidação</a:t>
            </a:r>
            <a:endParaRPr dirty="0"/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endParaRPr dirty="0"/>
          </a:p>
        </p:txBody>
      </p:sp>
      <p:sp>
        <p:nvSpPr>
          <p:cNvPr id="324" name="Google Shape;324;p25"/>
          <p:cNvSpPr txBox="1">
            <a:spLocks noGrp="1"/>
          </p:cNvSpPr>
          <p:nvPr>
            <p:ph type="body" idx="2"/>
          </p:nvPr>
        </p:nvSpPr>
        <p:spPr>
          <a:xfrm>
            <a:off x="840583" y="884798"/>
            <a:ext cx="6614054" cy="2836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FFFFFF"/>
                </a:solidFill>
              </a:rPr>
              <a:t>Para a lista seguinte, escolha uma organização e o respetivo sítio Web:</a:t>
            </a:r>
            <a:endParaRPr/>
          </a:p>
          <a:p>
            <a:pPr marL="285750" marR="0" lvl="0" indent="-28575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rgbClr val="D12477"/>
              </a:buClr>
              <a:buSzPts val="2700"/>
              <a:buFont typeface="Arial"/>
              <a:buChar char="•"/>
            </a:pPr>
            <a:r>
              <a:rPr lang="en-US" sz="1800" b="0" i="0" u="none" strike="noStrike" cap="none">
                <a:solidFill>
                  <a:srgbClr val="FFFFFF"/>
                </a:solidFill>
              </a:rPr>
              <a:t>Loja online.</a:t>
            </a:r>
            <a:endParaRPr/>
          </a:p>
          <a:p>
            <a:pPr marL="285750" marR="0" lvl="0" indent="-28575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rgbClr val="D12477"/>
              </a:buClr>
              <a:buSzPts val="2700"/>
              <a:buFont typeface="Arial"/>
              <a:buChar char="•"/>
            </a:pPr>
            <a:r>
              <a:rPr lang="en-US" sz="1800" b="0" i="0" u="none" strike="noStrike" cap="none">
                <a:solidFill>
                  <a:srgbClr val="FFFFFF"/>
                </a:solidFill>
              </a:rPr>
              <a:t>Presença online da marca.</a:t>
            </a:r>
            <a:endParaRPr/>
          </a:p>
          <a:p>
            <a:pPr marL="285750" marR="0" lvl="0" indent="-28575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rgbClr val="D12477"/>
              </a:buClr>
              <a:buSzPts val="2700"/>
              <a:buFont typeface="Arial"/>
              <a:buChar char="•"/>
            </a:pPr>
            <a:r>
              <a:rPr lang="en-US" sz="1800" b="0" i="0" u="none" strike="noStrike" cap="none">
                <a:solidFill>
                  <a:srgbClr val="FFFFFF"/>
                </a:solidFill>
              </a:rPr>
              <a:t>Repositório de informações (por exemplo, notícias)</a:t>
            </a:r>
            <a:endParaRPr/>
          </a:p>
          <a:p>
            <a:pPr marL="0" marR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FFFFFF"/>
                </a:solidFill>
              </a:rPr>
              <a:t>Estratégia de palavras-chave</a:t>
            </a:r>
            <a:endParaRPr sz="1800" b="0" i="0" u="none" strike="noStrike" cap="none">
              <a:solidFill>
                <a:srgbClr val="FFFFFF"/>
              </a:solidFill>
            </a:endParaRPr>
          </a:p>
          <a:p>
            <a:pPr marL="0" lvl="0" indent="0" algn="l" rtl="0">
              <a:lnSpc>
                <a:spcPct val="108000"/>
              </a:lnSpc>
              <a:spcBef>
                <a:spcPts val="120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</a:pPr>
            <a:endParaRPr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26"/>
          <p:cNvSpPr txBox="1"/>
          <p:nvPr/>
        </p:nvSpPr>
        <p:spPr>
          <a:xfrm>
            <a:off x="412639" y="12463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3200"/>
              <a:buFont typeface="Arial"/>
              <a:buNone/>
            </a:pPr>
            <a:r>
              <a:rPr lang="en-US" sz="2400" b="1" i="0" u="none" strike="noStrike" cap="none" dirty="0" err="1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Recapitulação</a:t>
            </a:r>
            <a:r>
              <a:rPr lang="en-US" sz="2400" b="1" i="0" u="none" strike="noStrike" cap="none" dirty="0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 dos </a:t>
            </a:r>
            <a:r>
              <a:rPr lang="en-US" sz="2400" b="1" i="0" u="none" strike="noStrike" cap="none" dirty="0" err="1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objetivos</a:t>
            </a:r>
            <a:r>
              <a:rPr lang="en-US" sz="2400" b="1" i="0" u="none" strike="noStrike" cap="none" dirty="0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2400" b="1" i="0" u="none" strike="noStrike" cap="none" dirty="0" err="1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aprendizagem</a:t>
            </a:r>
            <a:endParaRPr sz="2400" b="0" i="0" u="none" strike="noStrike" cap="none" dirty="0">
              <a:solidFill>
                <a:srgbClr val="D12477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0" name="Google Shape;330;p26"/>
          <p:cNvSpPr txBox="1"/>
          <p:nvPr/>
        </p:nvSpPr>
        <p:spPr>
          <a:xfrm>
            <a:off x="478339" y="1262790"/>
            <a:ext cx="8454900" cy="293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marR="0" lvl="0" indent="-2857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 panose="020B0604020202020204" pitchFamily="34" charset="0"/>
              <a:buChar char="•"/>
            </a:pP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Agora,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pode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explicar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o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funil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vendas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?</a:t>
            </a:r>
            <a:endParaRPr sz="180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 panose="020B0604020202020204" pitchFamily="34" charset="0"/>
              <a:buChar char="•"/>
            </a:pP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Agora,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consegue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definir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os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objetivos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de SEO?</a:t>
            </a:r>
            <a:endParaRPr sz="180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 panose="020B0604020202020204" pitchFamily="34" charset="0"/>
              <a:buChar char="•"/>
            </a:pP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Agora,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pode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delinear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a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estratégia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de SEO dos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concorrentes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?</a:t>
            </a:r>
            <a:endParaRPr sz="180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 panose="020B0604020202020204" pitchFamily="34" charset="0"/>
              <a:buChar char="•"/>
            </a:pP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Agora,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pode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criar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uma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estratégia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palavras-chave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?</a:t>
            </a:r>
            <a:endParaRPr sz="180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" name="Google Shape;336;p27"/>
          <p:cNvSpPr txBox="1"/>
          <p:nvPr/>
        </p:nvSpPr>
        <p:spPr>
          <a:xfrm>
            <a:off x="478339" y="957990"/>
            <a:ext cx="8454900" cy="293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00050" marR="0" lvl="0" indent="-142875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2250"/>
              <a:buFont typeface="Arial"/>
              <a:buNone/>
            </a:pPr>
            <a:endParaRPr sz="180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rgbClr val="D12477"/>
              </a:buClr>
              <a:buSzPts val="2700"/>
              <a:buFont typeface="Arial" panose="020B0604020202020204" pitchFamily="34" charset="0"/>
              <a:buChar char="•"/>
            </a:pP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O que é que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lhe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causou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mais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dificuldades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hoje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e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porquê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?</a:t>
            </a:r>
          </a:p>
          <a:p>
            <a:pPr marL="285750" marR="0" lvl="0" indent="-28575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rgbClr val="D12477"/>
              </a:buClr>
              <a:buSzPts val="2700"/>
              <a:buFont typeface="Arial" panose="020B0604020202020204" pitchFamily="34" charset="0"/>
              <a:buChar char="•"/>
            </a:pPr>
            <a:endParaRPr sz="180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Clr>
                <a:srgbClr val="D12477"/>
              </a:buClr>
              <a:buSzPts val="2700"/>
              <a:buFont typeface="Arial" panose="020B0604020202020204" pitchFamily="34" charset="0"/>
              <a:buChar char="•"/>
            </a:pP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O que é que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precisa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de ser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esclarecido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?</a:t>
            </a:r>
            <a:endParaRPr sz="180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Google Shape;329;p26">
            <a:extLst>
              <a:ext uri="{FF2B5EF4-FFF2-40B4-BE49-F238E27FC236}">
                <a16:creationId xmlns:a16="http://schemas.microsoft.com/office/drawing/2014/main" id="{06D3996D-513B-29D8-00AA-4374AA1352D9}"/>
              </a:ext>
            </a:extLst>
          </p:cNvPr>
          <p:cNvSpPr txBox="1"/>
          <p:nvPr/>
        </p:nvSpPr>
        <p:spPr>
          <a:xfrm>
            <a:off x="412639" y="12463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3200"/>
              <a:buFont typeface="Arial"/>
              <a:buNone/>
            </a:pPr>
            <a:r>
              <a:rPr lang="en-US" sz="2400" b="1" i="0" u="none" strike="noStrike" cap="none" dirty="0" err="1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Recapitulação</a:t>
            </a:r>
            <a:r>
              <a:rPr lang="en-US" sz="2400" b="1" i="0" u="none" strike="noStrike" cap="none" dirty="0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 da </a:t>
            </a:r>
            <a:r>
              <a:rPr lang="en-US" sz="2400" b="1" i="0" u="none" strike="noStrike" cap="none" dirty="0" err="1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aprendizagem</a:t>
            </a:r>
            <a:endParaRPr sz="2400" b="0" i="0" u="none" strike="noStrike" cap="none" dirty="0">
              <a:solidFill>
                <a:srgbClr val="D12477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1" name="Google Shape;341;p28"/>
          <p:cNvSpPr txBox="1"/>
          <p:nvPr/>
        </p:nvSpPr>
        <p:spPr>
          <a:xfrm>
            <a:off x="528175" y="836925"/>
            <a:ext cx="8198700" cy="312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</a:pPr>
            <a:r>
              <a:rPr lang="en-US" sz="48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Perguntas?</a:t>
            </a:r>
            <a:endParaRPr sz="48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" name="Google Shape;346;p29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5400"/>
              <a:buFont typeface="Arial"/>
              <a:buNone/>
            </a:pPr>
            <a:r>
              <a:rPr lang="en-US" sz="2400" b="1" i="0" u="none" strike="noStrike" cap="none" dirty="0" err="1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Próxima</a:t>
            </a:r>
            <a:r>
              <a:rPr lang="en-US" sz="2400" b="1" i="0" u="none" strike="noStrike" cap="none" dirty="0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 aula...</a:t>
            </a:r>
            <a:endParaRPr sz="2400" b="0" i="0" u="none" strike="noStrike" cap="none" dirty="0">
              <a:solidFill>
                <a:srgbClr val="D12477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7" name="Google Shape;347;p29"/>
          <p:cNvSpPr txBox="1"/>
          <p:nvPr/>
        </p:nvSpPr>
        <p:spPr>
          <a:xfrm>
            <a:off x="478339" y="1516791"/>
            <a:ext cx="8454900" cy="30069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marR="0" lvl="0" indent="-2857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D12477"/>
              </a:buClr>
              <a:buSzPts val="3600"/>
              <a:buFont typeface="Arial"/>
              <a:buChar char="•"/>
            </a:pPr>
            <a:r>
              <a:rPr lang="en-US" sz="20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Estratégia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de SEO; </a:t>
            </a:r>
            <a:r>
              <a:rPr lang="en-US" sz="20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vamos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entrar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nos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pormenores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sz="200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171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oogle Shape;626;g1e426d90ee6_0_0">
            <a:extLst>
              <a:ext uri="{FF2B5EF4-FFF2-40B4-BE49-F238E27FC236}">
                <a16:creationId xmlns:a16="http://schemas.microsoft.com/office/drawing/2014/main" id="{B6337A16-FD10-ED95-167B-802EB1D79D92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28649" y="655325"/>
            <a:ext cx="7390493" cy="30240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FFFFFF"/>
              </a:buClr>
              <a:buSzPts val="1500"/>
              <a:buNone/>
            </a:pPr>
            <a:r>
              <a:rPr lang="en-US" dirty="0">
                <a:solidFill>
                  <a:srgbClr val="FFFFFF"/>
                </a:solidFill>
              </a:rPr>
              <a:t>O material DEMS </a:t>
            </a:r>
            <a:r>
              <a:rPr lang="en-US" dirty="0" err="1">
                <a:solidFill>
                  <a:srgbClr val="FFFFFF"/>
                </a:solidFill>
              </a:rPr>
              <a:t>tem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como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objetivo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melhorar</a:t>
            </a:r>
            <a:r>
              <a:rPr lang="en-US" dirty="0">
                <a:solidFill>
                  <a:srgbClr val="FFFFFF"/>
                </a:solidFill>
              </a:rPr>
              <a:t> as </a:t>
            </a:r>
            <a:r>
              <a:rPr lang="en-US" dirty="0" err="1">
                <a:solidFill>
                  <a:srgbClr val="FFFFFF"/>
                </a:solidFill>
              </a:rPr>
              <a:t>competências</a:t>
            </a:r>
            <a:r>
              <a:rPr lang="en-US" dirty="0">
                <a:solidFill>
                  <a:srgbClr val="FFFFFF"/>
                </a:solidFill>
              </a:rPr>
              <a:t> de marketing digital no </a:t>
            </a:r>
            <a:r>
              <a:rPr lang="en-US" dirty="0" err="1">
                <a:solidFill>
                  <a:srgbClr val="FFFFFF"/>
                </a:solidFill>
              </a:rPr>
              <a:t>ensino</a:t>
            </a:r>
            <a:r>
              <a:rPr lang="en-US" dirty="0">
                <a:solidFill>
                  <a:srgbClr val="FFFFFF"/>
                </a:solidFill>
              </a:rPr>
              <a:t> superior, </a:t>
            </a:r>
            <a:r>
              <a:rPr lang="en-US" dirty="0" err="1">
                <a:solidFill>
                  <a:srgbClr val="FFFFFF"/>
                </a:solidFill>
              </a:rPr>
              <a:t>respondendo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às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necessidades</a:t>
            </a:r>
            <a:r>
              <a:rPr lang="en-US" dirty="0">
                <a:solidFill>
                  <a:srgbClr val="FFFFFF"/>
                </a:solidFill>
              </a:rPr>
              <a:t> das </a:t>
            </a:r>
            <a:r>
              <a:rPr lang="en-US" dirty="0" err="1">
                <a:solidFill>
                  <a:srgbClr val="FFFFFF"/>
                </a:solidFill>
              </a:rPr>
              <a:t>empresas</a:t>
            </a:r>
            <a:r>
              <a:rPr lang="en-US" dirty="0">
                <a:solidFill>
                  <a:srgbClr val="FFFFFF"/>
                </a:solidFill>
              </a:rPr>
              <a:t> e </a:t>
            </a:r>
            <a:r>
              <a:rPr lang="en-US" dirty="0" err="1">
                <a:solidFill>
                  <a:srgbClr val="FFFFFF"/>
                </a:solidFill>
              </a:rPr>
              <a:t>organizações</a:t>
            </a:r>
            <a:r>
              <a:rPr lang="en-US" dirty="0">
                <a:solidFill>
                  <a:srgbClr val="FFFFFF"/>
                </a:solidFill>
              </a:rPr>
              <a:t>. É </a:t>
            </a:r>
            <a:r>
              <a:rPr lang="en-US">
                <a:solidFill>
                  <a:srgbClr val="FFFFFF"/>
                </a:solidFill>
              </a:rPr>
              <a:t>disponibilizado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acesso</a:t>
            </a:r>
            <a:r>
              <a:rPr lang="en-US" dirty="0">
                <a:solidFill>
                  <a:srgbClr val="FFFFFF"/>
                </a:solidFill>
              </a:rPr>
              <a:t> a um </a:t>
            </a:r>
            <a:r>
              <a:rPr lang="en-US" dirty="0" err="1">
                <a:solidFill>
                  <a:srgbClr val="FFFFFF"/>
                </a:solidFill>
              </a:rPr>
              <a:t>vasto</a:t>
            </a:r>
            <a:r>
              <a:rPr lang="en-US" dirty="0">
                <a:solidFill>
                  <a:srgbClr val="FFFFFF"/>
                </a:solidFill>
              </a:rPr>
              <a:t> conjunto de </a:t>
            </a:r>
            <a:r>
              <a:rPr lang="en-US" dirty="0" err="1">
                <a:solidFill>
                  <a:srgbClr val="FFFFFF"/>
                </a:solidFill>
              </a:rPr>
              <a:t>diapositivos</a:t>
            </a:r>
            <a:r>
              <a:rPr lang="en-US" dirty="0">
                <a:solidFill>
                  <a:srgbClr val="FFFFFF"/>
                </a:solidFill>
              </a:rPr>
              <a:t> com </a:t>
            </a:r>
            <a:r>
              <a:rPr lang="en-US" dirty="0" err="1">
                <a:solidFill>
                  <a:srgbClr val="FFFFFF"/>
                </a:solidFill>
              </a:rPr>
              <a:t>atividades</a:t>
            </a:r>
            <a:r>
              <a:rPr lang="en-US" dirty="0">
                <a:solidFill>
                  <a:srgbClr val="FFFFFF"/>
                </a:solidFill>
              </a:rPr>
              <a:t> e </a:t>
            </a:r>
            <a:r>
              <a:rPr lang="en-US" dirty="0" err="1">
                <a:solidFill>
                  <a:srgbClr val="FFFFFF"/>
                </a:solidFill>
              </a:rPr>
              <a:t>trabalhos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em</a:t>
            </a:r>
            <a:r>
              <a:rPr lang="en-US" dirty="0">
                <a:solidFill>
                  <a:srgbClr val="FFFFFF"/>
                </a:solidFill>
              </a:rPr>
              <a:t> sala de aula, </a:t>
            </a:r>
            <a:r>
              <a:rPr lang="en-US" dirty="0" err="1">
                <a:solidFill>
                  <a:srgbClr val="FFFFFF"/>
                </a:solidFill>
              </a:rPr>
              <a:t>bem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como</a:t>
            </a:r>
            <a:r>
              <a:rPr lang="en-US" dirty="0">
                <a:solidFill>
                  <a:srgbClr val="FFFFFF"/>
                </a:solidFill>
              </a:rPr>
              <a:t> a </a:t>
            </a:r>
            <a:r>
              <a:rPr lang="en-US" dirty="0" err="1">
                <a:solidFill>
                  <a:srgbClr val="FFFFFF"/>
                </a:solidFill>
              </a:rPr>
              <a:t>instruções</a:t>
            </a:r>
            <a:r>
              <a:rPr lang="en-US" dirty="0">
                <a:solidFill>
                  <a:srgbClr val="FFFFFF"/>
                </a:solidFill>
              </a:rPr>
              <a:t> de </a:t>
            </a:r>
            <a:r>
              <a:rPr lang="en-US" dirty="0" err="1">
                <a:solidFill>
                  <a:srgbClr val="FFFFFF"/>
                </a:solidFill>
              </a:rPr>
              <a:t>utilização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detalhadas</a:t>
            </a:r>
            <a:r>
              <a:rPr lang="en-US" dirty="0">
                <a:solidFill>
                  <a:srgbClr val="FFFFFF"/>
                </a:solidFill>
              </a:rPr>
              <a:t> para o professor. É livre de </a:t>
            </a:r>
            <a:r>
              <a:rPr lang="en-US" dirty="0" err="1">
                <a:solidFill>
                  <a:srgbClr val="FFFFFF"/>
                </a:solidFill>
              </a:rPr>
              <a:t>utilizar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parte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ou</a:t>
            </a:r>
            <a:r>
              <a:rPr lang="en-US" dirty="0">
                <a:solidFill>
                  <a:srgbClr val="FFFFFF"/>
                </a:solidFill>
              </a:rPr>
              <a:t> a </a:t>
            </a:r>
            <a:r>
              <a:rPr lang="en-US" dirty="0" err="1">
                <a:solidFill>
                  <a:srgbClr val="FFFFFF"/>
                </a:solidFill>
              </a:rPr>
              <a:t>totalidade</a:t>
            </a:r>
            <a:r>
              <a:rPr lang="en-US" dirty="0">
                <a:solidFill>
                  <a:srgbClr val="FFFFFF"/>
                </a:solidFill>
              </a:rPr>
              <a:t> do material </a:t>
            </a:r>
            <a:r>
              <a:rPr lang="en-US" dirty="0" err="1">
                <a:solidFill>
                  <a:srgbClr val="FFFFFF"/>
                </a:solidFill>
              </a:rPr>
              <a:t>disponível</a:t>
            </a:r>
            <a:r>
              <a:rPr lang="en-US" dirty="0">
                <a:solidFill>
                  <a:srgbClr val="FFFFFF"/>
                </a:solidFill>
              </a:rPr>
              <a:t>.</a:t>
            </a:r>
            <a:endParaRPr dirty="0">
              <a:solidFill>
                <a:srgbClr val="FFFFFF"/>
              </a:solidFill>
            </a:endParaRPr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FFFFFF"/>
              </a:buClr>
              <a:buSzPts val="1500"/>
              <a:buNone/>
            </a:pPr>
            <a:endParaRPr dirty="0">
              <a:solidFill>
                <a:srgbClr val="FFFFFF"/>
              </a:solidFill>
            </a:endParaRPr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FFFFFF"/>
              </a:buClr>
              <a:buSzPts val="1500"/>
              <a:buNone/>
            </a:pPr>
            <a:r>
              <a:rPr lang="en-US" dirty="0">
                <a:solidFill>
                  <a:srgbClr val="FFFFFF"/>
                </a:solidFill>
              </a:rPr>
              <a:t>O material </a:t>
            </a:r>
            <a:r>
              <a:rPr lang="en-US" dirty="0" err="1">
                <a:solidFill>
                  <a:srgbClr val="FFFFFF"/>
                </a:solidFill>
              </a:rPr>
              <a:t>inclui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conteúdos</a:t>
            </a:r>
            <a:r>
              <a:rPr lang="en-US" dirty="0">
                <a:solidFill>
                  <a:srgbClr val="FFFFFF"/>
                </a:solidFill>
              </a:rPr>
              <a:t> e </a:t>
            </a:r>
            <a:r>
              <a:rPr lang="en-US" dirty="0" err="1">
                <a:solidFill>
                  <a:srgbClr val="FFFFFF"/>
                </a:solidFill>
              </a:rPr>
              <a:t>números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retirados</a:t>
            </a:r>
            <a:r>
              <a:rPr lang="en-US" dirty="0">
                <a:solidFill>
                  <a:srgbClr val="FFFFFF"/>
                </a:solidFill>
              </a:rPr>
              <a:t> da Internet, </a:t>
            </a:r>
            <a:r>
              <a:rPr lang="en-US" dirty="0" err="1">
                <a:solidFill>
                  <a:srgbClr val="FFFFFF"/>
                </a:solidFill>
              </a:rPr>
              <a:t>pelo</a:t>
            </a:r>
            <a:r>
              <a:rPr lang="en-US" dirty="0">
                <a:solidFill>
                  <a:srgbClr val="FFFFFF"/>
                </a:solidFill>
              </a:rPr>
              <a:t> que </a:t>
            </a:r>
            <a:r>
              <a:rPr lang="en-US" dirty="0" err="1">
                <a:solidFill>
                  <a:srgbClr val="FFFFFF"/>
                </a:solidFill>
              </a:rPr>
              <a:t>está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sujeito</a:t>
            </a:r>
            <a:r>
              <a:rPr lang="en-US" dirty="0">
                <a:solidFill>
                  <a:srgbClr val="FFFFFF"/>
                </a:solidFill>
              </a:rPr>
              <a:t> a </a:t>
            </a:r>
            <a:r>
              <a:rPr lang="en-US" dirty="0" err="1">
                <a:solidFill>
                  <a:srgbClr val="FFFFFF"/>
                </a:solidFill>
              </a:rPr>
              <a:t>alterações</a:t>
            </a:r>
            <a:r>
              <a:rPr lang="en-US" dirty="0">
                <a:solidFill>
                  <a:srgbClr val="FFFFFF"/>
                </a:solidFill>
              </a:rPr>
              <a:t>. As </a:t>
            </a:r>
            <a:r>
              <a:rPr lang="en-US" dirty="0" err="1">
                <a:solidFill>
                  <a:srgbClr val="FFFFFF"/>
                </a:solidFill>
              </a:rPr>
              <a:t>fontes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foram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anunciadas</a:t>
            </a:r>
            <a:r>
              <a:rPr lang="en-US" dirty="0">
                <a:solidFill>
                  <a:srgbClr val="FFFFFF"/>
                </a:solidFill>
              </a:rPr>
              <a:t> de </a:t>
            </a:r>
            <a:r>
              <a:rPr lang="en-US" dirty="0" err="1">
                <a:solidFill>
                  <a:srgbClr val="FFFFFF"/>
                </a:solidFill>
              </a:rPr>
              <a:t>acordo</a:t>
            </a:r>
            <a:r>
              <a:rPr lang="en-US" dirty="0">
                <a:solidFill>
                  <a:srgbClr val="FFFFFF"/>
                </a:solidFill>
              </a:rPr>
              <a:t> com as </a:t>
            </a:r>
            <a:r>
              <a:rPr lang="en-US" dirty="0" err="1">
                <a:solidFill>
                  <a:srgbClr val="FFFFFF"/>
                </a:solidFill>
              </a:rPr>
              <a:t>regras</a:t>
            </a:r>
            <a:r>
              <a:rPr lang="en-US" dirty="0">
                <a:solidFill>
                  <a:srgbClr val="FFFFFF"/>
                </a:solidFill>
              </a:rPr>
              <a:t> de </a:t>
            </a:r>
            <a:r>
              <a:rPr lang="en-US" dirty="0" err="1">
                <a:solidFill>
                  <a:srgbClr val="FFFFFF"/>
                </a:solidFill>
              </a:rPr>
              <a:t>utilização</a:t>
            </a:r>
            <a:r>
              <a:rPr lang="en-US" dirty="0">
                <a:solidFill>
                  <a:srgbClr val="FFFFFF"/>
                </a:solidFill>
              </a:rPr>
              <a:t> livre. O material </a:t>
            </a:r>
            <a:r>
              <a:rPr lang="en-US" dirty="0" err="1">
                <a:solidFill>
                  <a:srgbClr val="FFFFFF"/>
                </a:solidFill>
              </a:rPr>
              <a:t>na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sua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totalidade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pode</a:t>
            </a:r>
            <a:r>
              <a:rPr lang="en-US" dirty="0">
                <a:solidFill>
                  <a:srgbClr val="FFFFFF"/>
                </a:solidFill>
              </a:rPr>
              <a:t> ser </a:t>
            </a:r>
            <a:r>
              <a:rPr lang="en-US" dirty="0" err="1">
                <a:solidFill>
                  <a:srgbClr val="FFFFFF"/>
                </a:solidFill>
              </a:rPr>
              <a:t>visualizado</a:t>
            </a:r>
            <a:r>
              <a:rPr lang="en-US" dirty="0">
                <a:solidFill>
                  <a:srgbClr val="FFFFFF"/>
                </a:solidFill>
              </a:rPr>
              <a:t> e </a:t>
            </a:r>
            <a:r>
              <a:rPr lang="en-US" dirty="0" err="1">
                <a:solidFill>
                  <a:srgbClr val="FFFFFF"/>
                </a:solidFill>
              </a:rPr>
              <a:t>descarregado</a:t>
            </a:r>
            <a:r>
              <a:rPr lang="en-US" dirty="0">
                <a:solidFill>
                  <a:srgbClr val="FFFFFF"/>
                </a:solidFill>
              </a:rPr>
              <a:t> a </a:t>
            </a:r>
            <a:r>
              <a:rPr lang="en-US" dirty="0" err="1">
                <a:solidFill>
                  <a:srgbClr val="FFFFFF"/>
                </a:solidFill>
              </a:rPr>
              <a:t>partir</a:t>
            </a:r>
            <a:r>
              <a:rPr lang="en-US" dirty="0">
                <a:solidFill>
                  <a:srgbClr val="FFFFFF"/>
                </a:solidFill>
              </a:rPr>
              <a:t> de www.dems.pro. Todo o material é </a:t>
            </a:r>
            <a:r>
              <a:rPr lang="en-US" dirty="0" err="1">
                <a:solidFill>
                  <a:srgbClr val="FFFFFF"/>
                </a:solidFill>
              </a:rPr>
              <a:t>produzido</a:t>
            </a:r>
            <a:r>
              <a:rPr lang="en-US" dirty="0">
                <a:solidFill>
                  <a:srgbClr val="FFFFFF"/>
                </a:solidFill>
              </a:rPr>
              <a:t> para </a:t>
            </a:r>
            <a:r>
              <a:rPr lang="en-US" dirty="0" err="1">
                <a:solidFill>
                  <a:srgbClr val="FFFFFF"/>
                </a:solidFill>
              </a:rPr>
              <a:t>utilização</a:t>
            </a:r>
            <a:r>
              <a:rPr lang="en-US" dirty="0">
                <a:solidFill>
                  <a:srgbClr val="FFFFFF"/>
                </a:solidFill>
              </a:rPr>
              <a:t> livre e </a:t>
            </a:r>
            <a:r>
              <a:rPr lang="en-US" dirty="0" err="1">
                <a:solidFill>
                  <a:srgbClr val="FFFFFF"/>
                </a:solidFill>
              </a:rPr>
              <a:t>cofinanciado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pelo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programa</a:t>
            </a:r>
            <a:r>
              <a:rPr lang="en-US" dirty="0">
                <a:solidFill>
                  <a:srgbClr val="FFFFFF"/>
                </a:solidFill>
              </a:rPr>
              <a:t> Erasmus +.</a:t>
            </a:r>
            <a:endParaRPr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9096809"/>
      </p:ext>
    </p:extLst>
  </p:cSld>
  <p:clrMapOvr>
    <a:masterClrMapping/>
  </p:clrMapOvr>
</p:sld>
</file>

<file path=ppt/theme/theme1.xml><?xml version="1.0" encoding="utf-8"?>
<a:theme xmlns:a="http://schemas.openxmlformats.org/drawingml/2006/main" name="DEMS NEW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</TotalTime>
  <Words>6518</Words>
  <Application>Microsoft Office PowerPoint</Application>
  <PresentationFormat>Apresentação no Ecrã (16:9)</PresentationFormat>
  <Paragraphs>271</Paragraphs>
  <Slides>29</Slides>
  <Notes>29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29</vt:i4>
      </vt:variant>
    </vt:vector>
  </HeadingPairs>
  <TitlesOfParts>
    <vt:vector size="36" baseType="lpstr">
      <vt:lpstr>Arial</vt:lpstr>
      <vt:lpstr>Dancing Script</vt:lpstr>
      <vt:lpstr>Roboto</vt:lpstr>
      <vt:lpstr>Calibri</vt:lpstr>
      <vt:lpstr>Open Sans</vt:lpstr>
      <vt:lpstr>Noto Sans Symbols</vt:lpstr>
      <vt:lpstr>DEMS NEW</vt:lpstr>
      <vt:lpstr>Estratégia SEO - Explorar </vt:lpstr>
      <vt:lpstr>Estratégia SEO -  Explorar</vt:lpstr>
      <vt:lpstr>Apresentação do PowerPoint</vt:lpstr>
      <vt:lpstr>Tópicos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Estratégia SEO - </dc:title>
  <dc:creator>a20160391@pbs.up.pt</dc:creator>
  <cp:keywords>, docId:26E0AE23790D156D98735606C37461A5</cp:keywords>
  <cp:lastModifiedBy>José Duarte da Rocha Santos</cp:lastModifiedBy>
  <cp:revision>1</cp:revision>
  <dcterms:modified xsi:type="dcterms:W3CDTF">2023-12-17T18:53:11Z</dcterms:modified>
</cp:coreProperties>
</file>