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309" r:id="rId16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Dancing Script" panose="020B0604020202020204" charset="0"/>
      <p:regular r:id="rId22"/>
      <p:bold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4" roundtripDataSignature="AMtx7mjXhVLrnrQCm7b35YKHli9UPsHwV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B33D82-AC62-4FDF-920D-432D885D4E02}" v="6" dt="2023-12-17T17:07:35.9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51" y="2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é Duarte da Rocha Santos" userId="7ba73717-3b97-4ba8-9d16-3c9c2d510606" providerId="ADAL" clId="{76B33D82-AC62-4FDF-920D-432D885D4E02}"/>
    <pc:docChg chg="undo custSel addSld delSld modSld">
      <pc:chgData name="José Duarte da Rocha Santos" userId="7ba73717-3b97-4ba8-9d16-3c9c2d510606" providerId="ADAL" clId="{76B33D82-AC62-4FDF-920D-432D885D4E02}" dt="2023-12-17T18:35:40.470" v="142" actId="6549"/>
      <pc:docMkLst>
        <pc:docMk/>
      </pc:docMkLst>
      <pc:sldChg chg="modSp mod">
        <pc:chgData name="José Duarte da Rocha Santos" userId="7ba73717-3b97-4ba8-9d16-3c9c2d510606" providerId="ADAL" clId="{76B33D82-AC62-4FDF-920D-432D885D4E02}" dt="2023-12-17T17:26:19.400" v="141" actId="20577"/>
        <pc:sldMkLst>
          <pc:docMk/>
          <pc:sldMk cId="0" sldId="256"/>
        </pc:sldMkLst>
        <pc:spChg chg="mod">
          <ac:chgData name="José Duarte da Rocha Santos" userId="7ba73717-3b97-4ba8-9d16-3c9c2d510606" providerId="ADAL" clId="{76B33D82-AC62-4FDF-920D-432D885D4E02}" dt="2023-12-17T17:26:19.400" v="141" actId="20577"/>
          <ac:spMkLst>
            <pc:docMk/>
            <pc:sldMk cId="0" sldId="256"/>
            <ac:spMk id="15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76B33D82-AC62-4FDF-920D-432D885D4E02}" dt="2023-12-17T17:05:08.988" v="6" actId="14100"/>
        <pc:sldMkLst>
          <pc:docMk/>
          <pc:sldMk cId="0" sldId="257"/>
        </pc:sldMkLst>
        <pc:spChg chg="mod">
          <ac:chgData name="José Duarte da Rocha Santos" userId="7ba73717-3b97-4ba8-9d16-3c9c2d510606" providerId="ADAL" clId="{76B33D82-AC62-4FDF-920D-432D885D4E02}" dt="2023-12-17T17:05:08.988" v="6" actId="14100"/>
          <ac:spMkLst>
            <pc:docMk/>
            <pc:sldMk cId="0" sldId="257"/>
            <ac:spMk id="16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6B33D82-AC62-4FDF-920D-432D885D4E02}" dt="2023-12-17T17:06:04.138" v="58" actId="6549"/>
        <pc:sldMkLst>
          <pc:docMk/>
          <pc:sldMk cId="0" sldId="258"/>
        </pc:sldMkLst>
        <pc:spChg chg="add del mod">
          <ac:chgData name="José Duarte da Rocha Santos" userId="7ba73717-3b97-4ba8-9d16-3c9c2d510606" providerId="ADAL" clId="{76B33D82-AC62-4FDF-920D-432D885D4E02}" dt="2023-12-17T17:05:39.841" v="10" actId="478"/>
          <ac:spMkLst>
            <pc:docMk/>
            <pc:sldMk cId="0" sldId="258"/>
            <ac:spMk id="3" creationId="{2928E079-4F95-CC3D-4A8B-EDC84550E830}"/>
          </ac:spMkLst>
        </pc:spChg>
        <pc:spChg chg="add del mod">
          <ac:chgData name="José Duarte da Rocha Santos" userId="7ba73717-3b97-4ba8-9d16-3c9c2d510606" providerId="ADAL" clId="{76B33D82-AC62-4FDF-920D-432D885D4E02}" dt="2023-12-17T17:05:39.613" v="9"/>
          <ac:spMkLst>
            <pc:docMk/>
            <pc:sldMk cId="0" sldId="258"/>
            <ac:spMk id="4" creationId="{4B82D2D8-B171-5752-0DEA-66A253089487}"/>
          </ac:spMkLst>
        </pc:spChg>
        <pc:spChg chg="add del mod">
          <ac:chgData name="José Duarte da Rocha Santos" userId="7ba73717-3b97-4ba8-9d16-3c9c2d510606" providerId="ADAL" clId="{76B33D82-AC62-4FDF-920D-432D885D4E02}" dt="2023-12-17T17:05:46.129" v="12" actId="478"/>
          <ac:spMkLst>
            <pc:docMk/>
            <pc:sldMk cId="0" sldId="258"/>
            <ac:spMk id="6" creationId="{6091735A-496B-0936-37CD-256954B804F8}"/>
          </ac:spMkLst>
        </pc:spChg>
        <pc:spChg chg="add mod">
          <ac:chgData name="José Duarte da Rocha Santos" userId="7ba73717-3b97-4ba8-9d16-3c9c2d510606" providerId="ADAL" clId="{76B33D82-AC62-4FDF-920D-432D885D4E02}" dt="2023-12-17T17:05:59.949" v="56" actId="20577"/>
          <ac:spMkLst>
            <pc:docMk/>
            <pc:sldMk cId="0" sldId="258"/>
            <ac:spMk id="7" creationId="{6C6379C5-72F0-1ED9-0D4F-47D8F9BD0D2A}"/>
          </ac:spMkLst>
        </pc:spChg>
        <pc:spChg chg="add del">
          <ac:chgData name="José Duarte da Rocha Santos" userId="7ba73717-3b97-4ba8-9d16-3c9c2d510606" providerId="ADAL" clId="{76B33D82-AC62-4FDF-920D-432D885D4E02}" dt="2023-12-17T17:05:41.879" v="11" actId="478"/>
          <ac:spMkLst>
            <pc:docMk/>
            <pc:sldMk cId="0" sldId="258"/>
            <ac:spMk id="168" creationId="{00000000-0000-0000-0000-000000000000}"/>
          </ac:spMkLst>
        </pc:spChg>
        <pc:spChg chg="mod">
          <ac:chgData name="José Duarte da Rocha Santos" userId="7ba73717-3b97-4ba8-9d16-3c9c2d510606" providerId="ADAL" clId="{76B33D82-AC62-4FDF-920D-432D885D4E02}" dt="2023-12-17T17:06:04.138" v="58" actId="6549"/>
          <ac:spMkLst>
            <pc:docMk/>
            <pc:sldMk cId="0" sldId="258"/>
            <ac:spMk id="169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6B33D82-AC62-4FDF-920D-432D885D4E02}" dt="2023-12-17T18:35:40.470" v="142" actId="6549"/>
        <pc:sldMkLst>
          <pc:docMk/>
          <pc:sldMk cId="0" sldId="262"/>
        </pc:sldMkLst>
        <pc:spChg chg="add del mod">
          <ac:chgData name="José Duarte da Rocha Santos" userId="7ba73717-3b97-4ba8-9d16-3c9c2d510606" providerId="ADAL" clId="{76B33D82-AC62-4FDF-920D-432D885D4E02}" dt="2023-12-17T17:06:17.447" v="61" actId="478"/>
          <ac:spMkLst>
            <pc:docMk/>
            <pc:sldMk cId="0" sldId="262"/>
            <ac:spMk id="3" creationId="{9664C348-9883-AC3A-B5E5-A11738A9F380}"/>
          </ac:spMkLst>
        </pc:spChg>
        <pc:spChg chg="add mod">
          <ac:chgData name="José Duarte da Rocha Santos" userId="7ba73717-3b97-4ba8-9d16-3c9c2d510606" providerId="ADAL" clId="{76B33D82-AC62-4FDF-920D-432D885D4E02}" dt="2023-12-17T17:06:33.277" v="114" actId="6549"/>
          <ac:spMkLst>
            <pc:docMk/>
            <pc:sldMk cId="0" sldId="262"/>
            <ac:spMk id="4" creationId="{20DFA7E1-CEF7-BF64-4D6F-18C0C02FF2B8}"/>
          </ac:spMkLst>
        </pc:spChg>
        <pc:spChg chg="del">
          <ac:chgData name="José Duarte da Rocha Santos" userId="7ba73717-3b97-4ba8-9d16-3c9c2d510606" providerId="ADAL" clId="{76B33D82-AC62-4FDF-920D-432D885D4E02}" dt="2023-12-17T17:06:12.683" v="59" actId="478"/>
          <ac:spMkLst>
            <pc:docMk/>
            <pc:sldMk cId="0" sldId="262"/>
            <ac:spMk id="190" creationId="{00000000-0000-0000-0000-000000000000}"/>
          </ac:spMkLst>
        </pc:spChg>
        <pc:spChg chg="mod">
          <ac:chgData name="José Duarte da Rocha Santos" userId="7ba73717-3b97-4ba8-9d16-3c9c2d510606" providerId="ADAL" clId="{76B33D82-AC62-4FDF-920D-432D885D4E02}" dt="2023-12-17T18:35:40.470" v="142" actId="6549"/>
          <ac:spMkLst>
            <pc:docMk/>
            <pc:sldMk cId="0" sldId="262"/>
            <ac:spMk id="193" creationId="{00000000-0000-0000-0000-000000000000}"/>
          </ac:spMkLst>
        </pc:spChg>
        <pc:spChg chg="del">
          <ac:chgData name="José Duarte da Rocha Santos" userId="7ba73717-3b97-4ba8-9d16-3c9c2d510606" providerId="ADAL" clId="{76B33D82-AC62-4FDF-920D-432D885D4E02}" dt="2023-12-17T17:06:14.274" v="60" actId="478"/>
          <ac:spMkLst>
            <pc:docMk/>
            <pc:sldMk cId="0" sldId="262"/>
            <ac:spMk id="21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76B33D82-AC62-4FDF-920D-432D885D4E02}" dt="2023-12-17T17:06:44.347" v="116" actId="255"/>
        <pc:sldMkLst>
          <pc:docMk/>
          <pc:sldMk cId="0" sldId="263"/>
        </pc:sldMkLst>
        <pc:spChg chg="mod">
          <ac:chgData name="José Duarte da Rocha Santos" userId="7ba73717-3b97-4ba8-9d16-3c9c2d510606" providerId="ADAL" clId="{76B33D82-AC62-4FDF-920D-432D885D4E02}" dt="2023-12-17T17:06:44.347" v="116" actId="255"/>
          <ac:spMkLst>
            <pc:docMk/>
            <pc:sldMk cId="0" sldId="263"/>
            <ac:spMk id="223" creationId="{00000000-0000-0000-0000-000000000000}"/>
          </ac:spMkLst>
        </pc:spChg>
        <pc:spChg chg="mod">
          <ac:chgData name="José Duarte da Rocha Santos" userId="7ba73717-3b97-4ba8-9d16-3c9c2d510606" providerId="ADAL" clId="{76B33D82-AC62-4FDF-920D-432D885D4E02}" dt="2023-12-17T17:06:39.374" v="115" actId="2710"/>
          <ac:spMkLst>
            <pc:docMk/>
            <pc:sldMk cId="0" sldId="263"/>
            <ac:spMk id="224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76B33D82-AC62-4FDF-920D-432D885D4E02}" dt="2023-12-17T17:06:55.765" v="118" actId="2710"/>
        <pc:sldMkLst>
          <pc:docMk/>
          <pc:sldMk cId="0" sldId="265"/>
        </pc:sldMkLst>
        <pc:spChg chg="mod">
          <ac:chgData name="José Duarte da Rocha Santos" userId="7ba73717-3b97-4ba8-9d16-3c9c2d510606" providerId="ADAL" clId="{76B33D82-AC62-4FDF-920D-432D885D4E02}" dt="2023-12-17T17:06:51.736" v="117" actId="255"/>
          <ac:spMkLst>
            <pc:docMk/>
            <pc:sldMk cId="0" sldId="265"/>
            <ac:spMk id="236" creationId="{00000000-0000-0000-0000-000000000000}"/>
          </ac:spMkLst>
        </pc:spChg>
        <pc:spChg chg="mod">
          <ac:chgData name="José Duarte da Rocha Santos" userId="7ba73717-3b97-4ba8-9d16-3c9c2d510606" providerId="ADAL" clId="{76B33D82-AC62-4FDF-920D-432D885D4E02}" dt="2023-12-17T17:06:55.765" v="118" actId="2710"/>
          <ac:spMkLst>
            <pc:docMk/>
            <pc:sldMk cId="0" sldId="265"/>
            <ac:spMk id="23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76B33D82-AC62-4FDF-920D-432D885D4E02}" dt="2023-12-17T17:07:24.018" v="122" actId="20577"/>
        <pc:sldMkLst>
          <pc:docMk/>
          <pc:sldMk cId="0" sldId="266"/>
        </pc:sldMkLst>
        <pc:spChg chg="mod">
          <ac:chgData name="José Duarte da Rocha Santos" userId="7ba73717-3b97-4ba8-9d16-3c9c2d510606" providerId="ADAL" clId="{76B33D82-AC62-4FDF-920D-432D885D4E02}" dt="2023-12-17T17:07:24.018" v="122" actId="20577"/>
          <ac:spMkLst>
            <pc:docMk/>
            <pc:sldMk cId="0" sldId="266"/>
            <ac:spMk id="242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6B33D82-AC62-4FDF-920D-432D885D4E02}" dt="2023-12-17T17:08:02.604" v="127" actId="20577"/>
        <pc:sldMkLst>
          <pc:docMk/>
          <pc:sldMk cId="0" sldId="267"/>
        </pc:sldMkLst>
        <pc:spChg chg="add mod">
          <ac:chgData name="José Duarte da Rocha Santos" userId="7ba73717-3b97-4ba8-9d16-3c9c2d510606" providerId="ADAL" clId="{76B33D82-AC62-4FDF-920D-432D885D4E02}" dt="2023-12-17T17:07:35.969" v="124"/>
          <ac:spMkLst>
            <pc:docMk/>
            <pc:sldMk cId="0" sldId="267"/>
            <ac:spMk id="2" creationId="{CF924F2A-1ABB-FC1A-95AA-56F77E5F1356}"/>
          </ac:spMkLst>
        </pc:spChg>
        <pc:spChg chg="del">
          <ac:chgData name="José Duarte da Rocha Santos" userId="7ba73717-3b97-4ba8-9d16-3c9c2d510606" providerId="ADAL" clId="{76B33D82-AC62-4FDF-920D-432D885D4E02}" dt="2023-12-17T17:07:35.414" v="123" actId="478"/>
          <ac:spMkLst>
            <pc:docMk/>
            <pc:sldMk cId="0" sldId="267"/>
            <ac:spMk id="248" creationId="{00000000-0000-0000-0000-000000000000}"/>
          </ac:spMkLst>
        </pc:spChg>
        <pc:spChg chg="mod">
          <ac:chgData name="José Duarte da Rocha Santos" userId="7ba73717-3b97-4ba8-9d16-3c9c2d510606" providerId="ADAL" clId="{76B33D82-AC62-4FDF-920D-432D885D4E02}" dt="2023-12-17T17:08:02.604" v="127" actId="20577"/>
          <ac:spMkLst>
            <pc:docMk/>
            <pc:sldMk cId="0" sldId="267"/>
            <ac:spMk id="249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76B33D82-AC62-4FDF-920D-432D885D4E02}" dt="2023-12-17T17:07:52.288" v="126" actId="255"/>
        <pc:sldMkLst>
          <pc:docMk/>
          <pc:sldMk cId="0" sldId="269"/>
        </pc:sldMkLst>
        <pc:spChg chg="mod">
          <ac:chgData name="José Duarte da Rocha Santos" userId="7ba73717-3b97-4ba8-9d16-3c9c2d510606" providerId="ADAL" clId="{76B33D82-AC62-4FDF-920D-432D885D4E02}" dt="2023-12-17T17:07:46.257" v="125" actId="255"/>
          <ac:spMkLst>
            <pc:docMk/>
            <pc:sldMk cId="0" sldId="269"/>
            <ac:spMk id="259" creationId="{00000000-0000-0000-0000-000000000000}"/>
          </ac:spMkLst>
        </pc:spChg>
        <pc:spChg chg="mod">
          <ac:chgData name="José Duarte da Rocha Santos" userId="7ba73717-3b97-4ba8-9d16-3c9c2d510606" providerId="ADAL" clId="{76B33D82-AC62-4FDF-920D-432D885D4E02}" dt="2023-12-17T17:07:52.288" v="126" actId="255"/>
          <ac:spMkLst>
            <pc:docMk/>
            <pc:sldMk cId="0" sldId="269"/>
            <ac:spMk id="260" creationId="{00000000-0000-0000-0000-000000000000}"/>
          </ac:spMkLst>
        </pc:spChg>
      </pc:sldChg>
      <pc:sldChg chg="del">
        <pc:chgData name="José Duarte da Rocha Santos" userId="7ba73717-3b97-4ba8-9d16-3c9c2d510606" providerId="ADAL" clId="{76B33D82-AC62-4FDF-920D-432D885D4E02}" dt="2023-12-13T23:21:36.235" v="1" actId="47"/>
        <pc:sldMkLst>
          <pc:docMk/>
          <pc:sldMk cId="0" sldId="270"/>
        </pc:sldMkLst>
      </pc:sldChg>
      <pc:sldChg chg="add">
        <pc:chgData name="José Duarte da Rocha Santos" userId="7ba73717-3b97-4ba8-9d16-3c9c2d510606" providerId="ADAL" clId="{76B33D82-AC62-4FDF-920D-432D885D4E02}" dt="2023-12-13T23:21:34.255" v="0"/>
        <pc:sldMkLst>
          <pc:docMk/>
          <pc:sldMk cId="1479096809" sldId="309"/>
        </pc:sldMkLst>
      </pc:sldChg>
    </pc:docChg>
  </pc:docChgLst>
  <pc:docChgLst>
    <pc:chgData name="Paulo Alexandre Botelho Rodrigues Pires" userId="74481891-9d78-46ae-a047-a348f9b9be55" providerId="ADAL" clId="{BA11F264-FD5B-4306-B535-84CFBE07FAEE}"/>
    <pc:docChg chg="undo custSel modSld">
      <pc:chgData name="Paulo Alexandre Botelho Rodrigues Pires" userId="74481891-9d78-46ae-a047-a348f9b9be55" providerId="ADAL" clId="{BA11F264-FD5B-4306-B535-84CFBE07FAEE}" dt="2023-12-13T18:10:42.817" v="24" actId="27636"/>
      <pc:docMkLst>
        <pc:docMk/>
      </pc:docMkLst>
      <pc:sldChg chg="addSp delSp modSp mod">
        <pc:chgData name="Paulo Alexandre Botelho Rodrigues Pires" userId="74481891-9d78-46ae-a047-a348f9b9be55" providerId="ADAL" clId="{BA11F264-FD5B-4306-B535-84CFBE07FAEE}" dt="2023-12-13T18:08:38.973" v="15" actId="6549"/>
        <pc:sldMkLst>
          <pc:docMk/>
          <pc:sldMk cId="0" sldId="257"/>
        </pc:sldMkLst>
        <pc:spChg chg="mod">
          <ac:chgData name="Paulo Alexandre Botelho Rodrigues Pires" userId="74481891-9d78-46ae-a047-a348f9b9be55" providerId="ADAL" clId="{BA11F264-FD5B-4306-B535-84CFBE07FAEE}" dt="2023-12-13T18:07:21.313" v="1" actId="1076"/>
          <ac:spMkLst>
            <pc:docMk/>
            <pc:sldMk cId="0" sldId="257"/>
            <ac:spMk id="158" creationId="{00000000-0000-0000-0000-000000000000}"/>
          </ac:spMkLst>
        </pc:spChg>
        <pc:spChg chg="add del">
          <ac:chgData name="Paulo Alexandre Botelho Rodrigues Pires" userId="74481891-9d78-46ae-a047-a348f9b9be55" providerId="ADAL" clId="{BA11F264-FD5B-4306-B535-84CFBE07FAEE}" dt="2023-12-13T18:08:19.348" v="10" actId="478"/>
          <ac:spMkLst>
            <pc:docMk/>
            <pc:sldMk cId="0" sldId="257"/>
            <ac:spMk id="159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8:38.973" v="15" actId="6549"/>
          <ac:spMkLst>
            <pc:docMk/>
            <pc:sldMk cId="0" sldId="257"/>
            <ac:spMk id="161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BA11F264-FD5B-4306-B535-84CFBE07FAEE}" dt="2023-12-13T18:09:17.622" v="18" actId="404"/>
        <pc:sldMkLst>
          <pc:docMk/>
          <pc:sldMk cId="0" sldId="262"/>
        </pc:sldMkLst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192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193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194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195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196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197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198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199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00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01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02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03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04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05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06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07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08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09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10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11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12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13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14" creationId="{00000000-0000-0000-0000-000000000000}"/>
          </ac:spMkLst>
        </pc:spChg>
        <pc:spChg chg="mod">
          <ac:chgData name="Paulo Alexandre Botelho Rodrigues Pires" userId="74481891-9d78-46ae-a047-a348f9b9be55" providerId="ADAL" clId="{BA11F264-FD5B-4306-B535-84CFBE07FAEE}" dt="2023-12-13T18:09:17.622" v="18" actId="404"/>
          <ac:spMkLst>
            <pc:docMk/>
            <pc:sldMk cId="0" sldId="262"/>
            <ac:spMk id="215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BA11F264-FD5B-4306-B535-84CFBE07FAEE}" dt="2023-12-13T18:10:18.902" v="22" actId="12"/>
        <pc:sldMkLst>
          <pc:docMk/>
          <pc:sldMk cId="0" sldId="265"/>
        </pc:sldMkLst>
        <pc:spChg chg="mod">
          <ac:chgData name="Paulo Alexandre Botelho Rodrigues Pires" userId="74481891-9d78-46ae-a047-a348f9b9be55" providerId="ADAL" clId="{BA11F264-FD5B-4306-B535-84CFBE07FAEE}" dt="2023-12-13T18:10:18.902" v="22" actId="12"/>
          <ac:spMkLst>
            <pc:docMk/>
            <pc:sldMk cId="0" sldId="265"/>
            <ac:spMk id="237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BA11F264-FD5B-4306-B535-84CFBE07FAEE}" dt="2023-12-13T18:10:05.177" v="20" actId="1076"/>
        <pc:sldMkLst>
          <pc:docMk/>
          <pc:sldMk cId="0" sldId="266"/>
        </pc:sldMkLst>
        <pc:spChg chg="mod">
          <ac:chgData name="Paulo Alexandre Botelho Rodrigues Pires" userId="74481891-9d78-46ae-a047-a348f9b9be55" providerId="ADAL" clId="{BA11F264-FD5B-4306-B535-84CFBE07FAEE}" dt="2023-12-13T18:10:05.177" v="20" actId="1076"/>
          <ac:spMkLst>
            <pc:docMk/>
            <pc:sldMk cId="0" sldId="266"/>
            <ac:spMk id="243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BA11F264-FD5B-4306-B535-84CFBE07FAEE}" dt="2023-12-13T18:10:42.817" v="24" actId="27636"/>
        <pc:sldMkLst>
          <pc:docMk/>
          <pc:sldMk cId="0" sldId="270"/>
        </pc:sldMkLst>
        <pc:spChg chg="mod">
          <ac:chgData name="Paulo Alexandre Botelho Rodrigues Pires" userId="74481891-9d78-46ae-a047-a348f9b9be55" providerId="ADAL" clId="{BA11F264-FD5B-4306-B535-84CFBE07FAEE}" dt="2023-12-13T18:10:42.817" v="24" actId="27636"/>
          <ac:spMkLst>
            <pc:docMk/>
            <pc:sldMk cId="0" sldId="270"/>
            <ac:spMk id="26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4" name="Google Shape;16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8" name="Google Shape;18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7" name="Google Shape;22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2" name="Google Shape;23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0" name="Google Shape;24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6" name="Google Shape;24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2" name="Google Shape;25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0.jpg"/><Relationship Id="rId7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1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6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7" name="Google Shape;17;p16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8" name="Google Shape;18;p16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16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" name="Google Shape;20;p1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1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7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7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8" name="Google Shape;28;p17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17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" name="Google Shape;30;p17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1" name="Google Shape;31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17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17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1" type="obj">
  <p:cSld name="OBJEC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oogle Shape;38;p1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1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1" name="Google Shape;41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1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9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" name="Google Shape;45;p19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19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oogle Shape;48;p2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2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1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21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" name="Google Shape;55;p21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6" name="Google Shape;56;p2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2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hjä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3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3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2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" name="Google Shape;63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23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23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8" name="Google Shape;68;p23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9" name="Google Shape;69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4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2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" name="Google Shape;75;p24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6" name="Google Shape;76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2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2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5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5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5" name="Google Shape;85;p25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2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7" name="Google Shape;87;p25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8" name="Google Shape;8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2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5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6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6" name="Google Shape;96;p26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7" name="Google Shape;97;p26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8" name="Google Shape;98;p26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2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Google Shape;102;p27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3" name="Google Shape;103;p27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4" name="Google Shape;104;p27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27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6" name="Google Shape;106;p2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8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8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8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3" name="Google Shape;113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8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2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9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9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29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20" name="Google Shape;120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0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4" name="Google Shape;124;p30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30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6" name="Google Shape;126;p3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3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3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31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31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3" name="Google Shape;133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3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32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32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2" name="Google Shape;142;p3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32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4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47" name="Google Shape;147;p34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4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3.jp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8" name="Google Shape;8;p15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9" name="Google Shape;9;p15"/>
            <p:cNvPicPr preferRelativeResize="0"/>
            <p:nvPr/>
          </p:nvPicPr>
          <p:blipFill rotWithShape="1">
            <a:blip r:embed="rId21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10;p15" descr="Text&#10;&#10;Description automatically generated with low confidence"/>
            <p:cNvPicPr preferRelativeResize="0"/>
            <p:nvPr/>
          </p:nvPicPr>
          <p:blipFill rotWithShape="1">
            <a:blip r:embed="rId22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Google Shape;11;p15" descr="Gdańsk University of Technology - Wikipedia"/>
            <p:cNvPicPr preferRelativeResize="0"/>
            <p:nvPr/>
          </p:nvPicPr>
          <p:blipFill rotWithShape="1">
            <a:blip r:embed="rId23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Google Shape;12;p15" descr="A picture containing logo&#10;&#10;Description automatically generated"/>
            <p:cNvPicPr preferRelativeResize="0"/>
            <p:nvPr/>
          </p:nvPicPr>
          <p:blipFill rotWithShape="1">
            <a:blip r:embed="rId24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3;p15" descr="Uma imagem com texto&#10;&#10;Descrição gerada automaticamente"/>
            <p:cNvPicPr preferRelativeResize="0"/>
            <p:nvPr/>
          </p:nvPicPr>
          <p:blipFill rotWithShape="1">
            <a:blip r:embed="rId25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Google Shape;14;p15" descr="Logo&#10;&#10;Description automatically generated with medium confidence"/>
            <p:cNvPicPr preferRelativeResize="0"/>
            <p:nvPr/>
          </p:nvPicPr>
          <p:blipFill rotWithShape="1">
            <a:blip r:embed="rId26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"/>
          <p:cNvSpPr txBox="1">
            <a:spLocks noGrp="1"/>
          </p:cNvSpPr>
          <p:nvPr>
            <p:ph type="ctrTitle"/>
          </p:nvPr>
        </p:nvSpPr>
        <p:spPr>
          <a:xfrm>
            <a:off x="515811" y="1549142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pt-PT" sz="4800" dirty="0"/>
              <a:t>Estratégia de SEO</a:t>
            </a:r>
            <a:endParaRPr sz="4800" dirty="0"/>
          </a:p>
        </p:txBody>
      </p:sp>
      <p:sp>
        <p:nvSpPr>
          <p:cNvPr id="153" name="Google Shape;153;p1"/>
          <p:cNvSpPr txBox="1">
            <a:spLocks noGrp="1"/>
          </p:cNvSpPr>
          <p:nvPr>
            <p:ph type="subTitle" idx="4294967295"/>
          </p:nvPr>
        </p:nvSpPr>
        <p:spPr>
          <a:xfrm>
            <a:off x="1143000" y="3492019"/>
            <a:ext cx="6858000" cy="48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None/>
            </a:pPr>
            <a:r>
              <a:rPr lang="pt-PT" sz="21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Otimização para motores de pesquisa</a:t>
            </a:r>
            <a:endParaRPr sz="2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"/>
          <p:cNvSpPr txBox="1"/>
          <p:nvPr/>
        </p:nvSpPr>
        <p:spPr>
          <a:xfrm>
            <a:off x="478339" y="1262789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2"/>
          <p:cNvSpPr txBox="1">
            <a:spLocks noGrp="1"/>
          </p:cNvSpPr>
          <p:nvPr>
            <p:ph type="title"/>
          </p:nvPr>
        </p:nvSpPr>
        <p:spPr>
          <a:xfrm>
            <a:off x="840583" y="275287"/>
            <a:ext cx="4446764" cy="707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3600"/>
              <a:buFont typeface="Arial"/>
              <a:buNone/>
            </a:pPr>
            <a:r>
              <a:rPr lang="pt-PT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Estratégia de SEO</a:t>
            </a:r>
            <a:br>
              <a:rPr lang="pt-PT" sz="2400" b="1" dirty="0">
                <a:latin typeface="Arial"/>
                <a:ea typeface="Arial"/>
                <a:cs typeface="Arial"/>
                <a:sym typeface="Arial"/>
              </a:rPr>
            </a:br>
            <a:endParaRPr sz="2400" dirty="0"/>
          </a:p>
        </p:txBody>
      </p:sp>
      <p:sp>
        <p:nvSpPr>
          <p:cNvPr id="161" name="Google Shape;161;p2"/>
          <p:cNvSpPr txBox="1">
            <a:spLocks noGrp="1"/>
          </p:cNvSpPr>
          <p:nvPr>
            <p:ph type="body" idx="1"/>
          </p:nvPr>
        </p:nvSpPr>
        <p:spPr>
          <a:xfrm>
            <a:off x="840582" y="1215022"/>
            <a:ext cx="7315223" cy="2467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pt-PT" dirty="0"/>
              <a:t>É possível que uma empresa de pequena dimensão esteja na primeira posição da </a:t>
            </a:r>
            <a:r>
              <a:rPr lang="pt-PT" dirty="0" err="1"/>
              <a:t>SERP</a:t>
            </a:r>
            <a:r>
              <a:rPr lang="pt-PT" dirty="0"/>
              <a:t> e uma empresa de maior dimensão esteja nas posições secundárias?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pt-PT" dirty="0"/>
              <a:t>É possível que uma empresa utilize métodos "menos conhecidos" ou "menos claros" para se classificar na primeira posição da </a:t>
            </a:r>
            <a:r>
              <a:rPr lang="pt-PT" dirty="0" err="1"/>
              <a:t>SERP</a:t>
            </a:r>
            <a:r>
              <a:rPr lang="pt-PT" dirty="0"/>
              <a:t>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pt-PT" dirty="0"/>
              <a:t>A SEO é um jogo de soma zero? Porquê?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3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just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3150"/>
              <a:buFont typeface="Arial"/>
              <a:buChar char="•"/>
            </a:pPr>
            <a:r>
              <a:rPr lang="pt-PT" dirty="0"/>
              <a:t>Construir uma estratégia de SEO</a:t>
            </a:r>
          </a:p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3150"/>
              <a:buFont typeface="Arial"/>
              <a:buChar char="•"/>
            </a:pP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3150"/>
              <a:buFont typeface="Arial"/>
              <a:buChar char="•"/>
            </a:pPr>
            <a:r>
              <a:rPr lang="pt-PT" dirty="0"/>
              <a:t>Explicar as etapas de uma estratégia de SEO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 dirty="0"/>
          </a:p>
        </p:txBody>
      </p:sp>
      <p:sp>
        <p:nvSpPr>
          <p:cNvPr id="7" name="Google Shape;210;p10">
            <a:extLst>
              <a:ext uri="{FF2B5EF4-FFF2-40B4-BE49-F238E27FC236}">
                <a16:creationId xmlns:a16="http://schemas.microsoft.com/office/drawing/2014/main" id="{6C6379C5-72F0-1ED9-0D4F-47D8F9BD0D2A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Objetivos de aprendizagem</a:t>
            </a:r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4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"A realidade da SEO é a realidade de qualquer empreendimento bem-sucedido: serão necessários esforços estratégicos, consistentes e suficientes para obter uma boa classificação"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br>
              <a:rPr lang="pt-PT" sz="28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</a:br>
            <a:r>
              <a:rPr lang="pt-PT" sz="28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							Viola Eva</a:t>
            </a:r>
            <a:endParaRPr sz="28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"O Google só nos ama quando todos os outros nos amam primeiro"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					     Wendy Piersall</a:t>
            </a:r>
            <a:endParaRPr sz="28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pt-PT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6"/>
          <p:cNvSpPr txBox="1"/>
          <p:nvPr/>
        </p:nvSpPr>
        <p:spPr>
          <a:xfrm>
            <a:off x="675150" y="1915939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Etapas de uma estratégia de SEO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1" name="Google Shape;191;p7"/>
          <p:cNvGrpSpPr/>
          <p:nvPr/>
        </p:nvGrpSpPr>
        <p:grpSpPr>
          <a:xfrm>
            <a:off x="106760" y="1202077"/>
            <a:ext cx="8886003" cy="2558267"/>
            <a:chOff x="6175" y="702367"/>
            <a:chExt cx="8886003" cy="2558267"/>
          </a:xfrm>
        </p:grpSpPr>
        <p:sp>
          <p:nvSpPr>
            <p:cNvPr id="192" name="Google Shape;192;p7"/>
            <p:cNvSpPr/>
            <p:nvPr/>
          </p:nvSpPr>
          <p:spPr>
            <a:xfrm>
              <a:off x="6175" y="1518438"/>
              <a:ext cx="1273336" cy="1050236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193" name="Google Shape;193;p7"/>
            <p:cNvSpPr txBox="1"/>
            <p:nvPr/>
          </p:nvSpPr>
          <p:spPr>
            <a:xfrm>
              <a:off x="30344" y="1542607"/>
              <a:ext cx="1224998" cy="7768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3825" tIns="123825" rIns="123825" bIns="123825" anchor="ctr" anchorCtr="0">
              <a:noAutofit/>
            </a:bodyPr>
            <a:lstStyle/>
            <a:p>
              <a:pPr marL="114300" marR="0" lvl="1" indent="-1143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Objetivos</a:t>
              </a:r>
              <a:endParaRPr sz="1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Palavras-chave</a:t>
              </a:r>
              <a:endParaRPr sz="1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Concorrentes</a:t>
              </a:r>
              <a:endParaRPr sz="1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p7"/>
            <p:cNvSpPr/>
            <p:nvPr/>
          </p:nvSpPr>
          <p:spPr>
            <a:xfrm>
              <a:off x="707742" y="1579757"/>
              <a:ext cx="1680877" cy="1680877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235" y="87358"/>
                  </a:moveTo>
                  <a:lnTo>
                    <a:pt x="12314" y="85699"/>
                  </a:lnTo>
                  <a:cubicBezTo>
                    <a:pt x="21070" y="101946"/>
                    <a:pt x="37497" y="112618"/>
                    <a:pt x="55901" y="114014"/>
                  </a:cubicBezTo>
                  <a:cubicBezTo>
                    <a:pt x="74305" y="115411"/>
                    <a:pt x="92154" y="107341"/>
                    <a:pt x="103262" y="92601"/>
                  </a:cubicBezTo>
                  <a:lnTo>
                    <a:pt x="101268" y="91409"/>
                  </a:lnTo>
                  <a:lnTo>
                    <a:pt x="108001" y="88685"/>
                  </a:lnTo>
                  <a:lnTo>
                    <a:pt x="108275" y="95597"/>
                  </a:lnTo>
                  <a:lnTo>
                    <a:pt x="106280" y="94405"/>
                  </a:lnTo>
                  <a:lnTo>
                    <a:pt x="106280" y="94405"/>
                  </a:lnTo>
                  <a:cubicBezTo>
                    <a:pt x="94518" y="110227"/>
                    <a:pt x="75487" y="118944"/>
                    <a:pt x="55824" y="117516"/>
                  </a:cubicBezTo>
                  <a:cubicBezTo>
                    <a:pt x="36160" y="116089"/>
                    <a:pt x="18588" y="104714"/>
                    <a:pt x="9235" y="87358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195" name="Google Shape;195;p7"/>
            <p:cNvSpPr/>
            <p:nvPr/>
          </p:nvSpPr>
          <p:spPr>
            <a:xfrm>
              <a:off x="289139" y="2343624"/>
              <a:ext cx="1131855" cy="450101"/>
            </a:xfrm>
            <a:prstGeom prst="roundRect">
              <a:avLst>
                <a:gd name="adj" fmla="val 1000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196" name="Google Shape;196;p7"/>
            <p:cNvSpPr txBox="1"/>
            <p:nvPr/>
          </p:nvSpPr>
          <p:spPr>
            <a:xfrm>
              <a:off x="302322" y="2356807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6175" tIns="24125" rIns="3617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pt-PT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Explorar</a:t>
              </a:r>
              <a:endParaRPr sz="1050" dirty="0"/>
            </a:p>
          </p:txBody>
        </p:sp>
        <p:sp>
          <p:nvSpPr>
            <p:cNvPr id="197" name="Google Shape;197;p7"/>
            <p:cNvSpPr/>
            <p:nvPr/>
          </p:nvSpPr>
          <p:spPr>
            <a:xfrm>
              <a:off x="1646560" y="1414570"/>
              <a:ext cx="1706755" cy="13149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198" name="Google Shape;198;p7"/>
            <p:cNvSpPr txBox="1"/>
            <p:nvPr/>
          </p:nvSpPr>
          <p:spPr>
            <a:xfrm>
              <a:off x="1676820" y="1726602"/>
              <a:ext cx="1646235" cy="9726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3825" tIns="123825" rIns="123825" bIns="123825" anchor="ctr" anchorCtr="0">
              <a:noAutofit/>
            </a:bodyPr>
            <a:lstStyle/>
            <a:p>
              <a:pPr marL="114300" marR="0" lvl="1" indent="-1143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Sítio Web de auditoria</a:t>
              </a:r>
              <a:endParaRPr sz="1050"/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Conteúdo principal</a:t>
              </a:r>
              <a:endParaRPr sz="1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Conteúdo suplementar</a:t>
              </a:r>
              <a:endParaRPr sz="1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YMYL e EEAT</a:t>
              </a:r>
              <a:endParaRPr sz="1050"/>
            </a:p>
          </p:txBody>
        </p:sp>
        <p:sp>
          <p:nvSpPr>
            <p:cNvPr id="199" name="Google Shape;199;p7"/>
            <p:cNvSpPr/>
            <p:nvPr/>
          </p:nvSpPr>
          <p:spPr>
            <a:xfrm>
              <a:off x="2619259" y="702367"/>
              <a:ext cx="2005755" cy="200575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8388" y="33438"/>
                  </a:moveTo>
                  <a:lnTo>
                    <a:pt x="8388" y="33438"/>
                  </a:lnTo>
                  <a:cubicBezTo>
                    <a:pt x="17548" y="15639"/>
                    <a:pt x="35233" y="3816"/>
                    <a:pt x="55182" y="2154"/>
                  </a:cubicBezTo>
                  <a:cubicBezTo>
                    <a:pt x="75131" y="493"/>
                    <a:pt x="94528" y="9228"/>
                    <a:pt x="106507" y="25266"/>
                  </a:cubicBezTo>
                  <a:lnTo>
                    <a:pt x="108160" y="24235"/>
                  </a:lnTo>
                  <a:lnTo>
                    <a:pt x="108008" y="30058"/>
                  </a:lnTo>
                  <a:lnTo>
                    <a:pt x="102357" y="27855"/>
                  </a:lnTo>
                  <a:lnTo>
                    <a:pt x="104010" y="26823"/>
                  </a:lnTo>
                  <a:lnTo>
                    <a:pt x="104010" y="26823"/>
                  </a:lnTo>
                  <a:cubicBezTo>
                    <a:pt x="92595" y="11681"/>
                    <a:pt x="74197" y="3470"/>
                    <a:pt x="55303" y="5086"/>
                  </a:cubicBezTo>
                  <a:cubicBezTo>
                    <a:pt x="36409" y="6702"/>
                    <a:pt x="19672" y="17918"/>
                    <a:pt x="10995" y="34780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00" name="Google Shape;200;p7"/>
            <p:cNvSpPr/>
            <p:nvPr/>
          </p:nvSpPr>
          <p:spPr>
            <a:xfrm>
              <a:off x="2211690" y="1270617"/>
              <a:ext cx="1131855" cy="450101"/>
            </a:xfrm>
            <a:prstGeom prst="roundRect">
              <a:avLst>
                <a:gd name="adj" fmla="val 1000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01" name="Google Shape;201;p7"/>
            <p:cNvSpPr txBox="1"/>
            <p:nvPr/>
          </p:nvSpPr>
          <p:spPr>
            <a:xfrm>
              <a:off x="2224873" y="1283800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6175" tIns="24125" rIns="3617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pt-PT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Estabelecer</a:t>
              </a:r>
              <a:endParaRPr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7"/>
            <p:cNvSpPr/>
            <p:nvPr/>
          </p:nvSpPr>
          <p:spPr>
            <a:xfrm>
              <a:off x="3594391" y="1320244"/>
              <a:ext cx="1936108" cy="1268192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03" name="Google Shape;203;p7"/>
            <p:cNvSpPr txBox="1"/>
            <p:nvPr/>
          </p:nvSpPr>
          <p:spPr>
            <a:xfrm>
              <a:off x="3623576" y="1349429"/>
              <a:ext cx="1877738" cy="9380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3825" tIns="123825" rIns="123825" bIns="123825" anchor="ctr" anchorCtr="0">
              <a:noAutofit/>
            </a:bodyPr>
            <a:lstStyle/>
            <a:p>
              <a:pPr marL="114300" marR="0" lvl="1" indent="-381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Otimização do sítio Web</a:t>
              </a:r>
              <a:endParaRPr sz="1050"/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Alinhar o conteúdo</a:t>
              </a:r>
              <a:endParaRPr sz="1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Parâmetros técnicos</a:t>
              </a:r>
              <a:endParaRPr sz="1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SEO local</a:t>
              </a:r>
              <a:endParaRPr sz="1050"/>
            </a:p>
          </p:txBody>
        </p:sp>
        <p:sp>
          <p:nvSpPr>
            <p:cNvPr id="204" name="Google Shape;204;p7"/>
            <p:cNvSpPr/>
            <p:nvPr/>
          </p:nvSpPr>
          <p:spPr>
            <a:xfrm>
              <a:off x="4699691" y="1639851"/>
              <a:ext cx="1575660" cy="157566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847" y="88149"/>
                  </a:moveTo>
                  <a:lnTo>
                    <a:pt x="13101" y="86322"/>
                  </a:lnTo>
                  <a:cubicBezTo>
                    <a:pt x="22033" y="102235"/>
                    <a:pt x="38424" y="112534"/>
                    <a:pt x="56637" y="113675"/>
                  </a:cubicBezTo>
                  <a:cubicBezTo>
                    <a:pt x="74850" y="114816"/>
                    <a:pt x="92399" y="106644"/>
                    <a:pt x="103246" y="91970"/>
                  </a:cubicBezTo>
                  <a:lnTo>
                    <a:pt x="101100" y="90737"/>
                  </a:lnTo>
                  <a:lnTo>
                    <a:pt x="108249" y="87722"/>
                  </a:lnTo>
                  <a:lnTo>
                    <a:pt x="108650" y="95074"/>
                  </a:lnTo>
                  <a:lnTo>
                    <a:pt x="106503" y="93841"/>
                  </a:lnTo>
                  <a:cubicBezTo>
                    <a:pt x="94975" y="109682"/>
                    <a:pt x="76176" y="118565"/>
                    <a:pt x="56619" y="117413"/>
                  </a:cubicBezTo>
                  <a:cubicBezTo>
                    <a:pt x="37061" y="116261"/>
                    <a:pt x="19436" y="105233"/>
                    <a:pt x="9847" y="88149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05" name="Google Shape;205;p7"/>
            <p:cNvSpPr/>
            <p:nvPr/>
          </p:nvSpPr>
          <p:spPr>
            <a:xfrm>
              <a:off x="4280863" y="2337192"/>
              <a:ext cx="1131855" cy="450101"/>
            </a:xfrm>
            <a:prstGeom prst="roundRect">
              <a:avLst>
                <a:gd name="adj" fmla="val 1000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06" name="Google Shape;206;p7"/>
            <p:cNvSpPr txBox="1"/>
            <p:nvPr/>
          </p:nvSpPr>
          <p:spPr>
            <a:xfrm>
              <a:off x="4294046" y="2350375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6175" tIns="24125" rIns="3617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pt-PT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Melhorar</a:t>
              </a:r>
              <a:endParaRPr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7"/>
            <p:cNvSpPr/>
            <p:nvPr/>
          </p:nvSpPr>
          <p:spPr>
            <a:xfrm>
              <a:off x="5763821" y="1518438"/>
              <a:ext cx="1273336" cy="1050236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08" name="Google Shape;208;p7"/>
            <p:cNvSpPr txBox="1"/>
            <p:nvPr/>
          </p:nvSpPr>
          <p:spPr>
            <a:xfrm>
              <a:off x="5787990" y="1767658"/>
              <a:ext cx="1224998" cy="7768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3825" tIns="123825" rIns="123825" bIns="123825" anchor="ctr" anchorCtr="0">
              <a:noAutofit/>
            </a:bodyPr>
            <a:lstStyle/>
            <a:p>
              <a:pPr marL="114300" marR="0" lvl="1" indent="-1143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Criação de ligações</a:t>
              </a:r>
              <a:endParaRPr sz="1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Redes sociais</a:t>
              </a:r>
              <a:endParaRPr sz="1050"/>
            </a:p>
          </p:txBody>
        </p:sp>
        <p:sp>
          <p:nvSpPr>
            <p:cNvPr id="209" name="Google Shape;209;p7"/>
            <p:cNvSpPr/>
            <p:nvPr/>
          </p:nvSpPr>
          <p:spPr>
            <a:xfrm>
              <a:off x="6457114" y="842462"/>
              <a:ext cx="1678105" cy="167810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857" y="31524"/>
                  </a:moveTo>
                  <a:lnTo>
                    <a:pt x="9857" y="31524"/>
                  </a:lnTo>
                  <a:cubicBezTo>
                    <a:pt x="19591" y="14382"/>
                    <a:pt x="37408" y="3401"/>
                    <a:pt x="57096" y="2408"/>
                  </a:cubicBezTo>
                  <a:cubicBezTo>
                    <a:pt x="76783" y="1416"/>
                    <a:pt x="95614" y="10549"/>
                    <a:pt x="107024" y="26624"/>
                  </a:cubicBezTo>
                  <a:lnTo>
                    <a:pt x="109047" y="25475"/>
                  </a:lnTo>
                  <a:lnTo>
                    <a:pt x="108620" y="32389"/>
                  </a:lnTo>
                  <a:lnTo>
                    <a:pt x="101938" y="29512"/>
                  </a:lnTo>
                  <a:lnTo>
                    <a:pt x="103961" y="28364"/>
                  </a:lnTo>
                  <a:lnTo>
                    <a:pt x="103961" y="28364"/>
                  </a:lnTo>
                  <a:cubicBezTo>
                    <a:pt x="93182" y="13387"/>
                    <a:pt x="75521" y="4927"/>
                    <a:pt x="57095" y="5917"/>
                  </a:cubicBezTo>
                  <a:cubicBezTo>
                    <a:pt x="38670" y="6907"/>
                    <a:pt x="22016" y="17209"/>
                    <a:pt x="12904" y="33254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10" name="Google Shape;210;p7"/>
            <p:cNvSpPr/>
            <p:nvPr/>
          </p:nvSpPr>
          <p:spPr>
            <a:xfrm>
              <a:off x="6046785" y="1293387"/>
              <a:ext cx="1131855" cy="450101"/>
            </a:xfrm>
            <a:prstGeom prst="roundRect">
              <a:avLst>
                <a:gd name="adj" fmla="val 1000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11" name="Google Shape;211;p7"/>
            <p:cNvSpPr txBox="1"/>
            <p:nvPr/>
          </p:nvSpPr>
          <p:spPr>
            <a:xfrm>
              <a:off x="6059968" y="1306570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6175" tIns="24125" rIns="3617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pt-PT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Aumentar</a:t>
              </a:r>
              <a:endParaRPr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7"/>
            <p:cNvSpPr/>
            <p:nvPr/>
          </p:nvSpPr>
          <p:spPr>
            <a:xfrm>
              <a:off x="7411961" y="1518438"/>
              <a:ext cx="1404134" cy="1050236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13" name="Google Shape;213;p7"/>
            <p:cNvSpPr txBox="1"/>
            <p:nvPr/>
          </p:nvSpPr>
          <p:spPr>
            <a:xfrm>
              <a:off x="7436130" y="1542607"/>
              <a:ext cx="1355796" cy="7768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3825" tIns="123825" rIns="123825" bIns="123825" anchor="ctr" anchorCtr="0">
              <a:noAutofit/>
            </a:bodyPr>
            <a:lstStyle/>
            <a:p>
              <a:pPr marL="114300" marR="0" lvl="1" indent="-1143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Medição</a:t>
              </a:r>
              <a:endParaRPr sz="1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Relatório</a:t>
              </a:r>
              <a:endParaRPr sz="1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7"/>
            <p:cNvSpPr/>
            <p:nvPr/>
          </p:nvSpPr>
          <p:spPr>
            <a:xfrm>
              <a:off x="7760323" y="2343624"/>
              <a:ext cx="1131855" cy="450101"/>
            </a:xfrm>
            <a:prstGeom prst="roundRect">
              <a:avLst>
                <a:gd name="adj" fmla="val 1000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/>
            </a:p>
          </p:txBody>
        </p:sp>
        <p:sp>
          <p:nvSpPr>
            <p:cNvPr id="215" name="Google Shape;215;p7"/>
            <p:cNvSpPr txBox="1"/>
            <p:nvPr/>
          </p:nvSpPr>
          <p:spPr>
            <a:xfrm>
              <a:off x="7773506" y="2356807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6175" tIns="24125" rIns="3617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pt-PT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Avaliar</a:t>
              </a:r>
              <a:endParaRPr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20DFA7E1-CEF7-BF64-4D6F-18C0C02FF2B8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Etapas de uma estratégia de SEO</a:t>
            </a: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8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i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8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767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pt-PT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Atividade de avaliação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/>
          </a:p>
        </p:txBody>
      </p:sp>
      <p:sp>
        <p:nvSpPr>
          <p:cNvPr id="224" name="Google Shape;224;p8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Noto Sans Symbols"/>
              <a:buChar char="✔"/>
            </a:pPr>
            <a:r>
              <a:rPr lang="pt-PT" sz="2000" b="0" i="0" u="none" strike="noStrike" cap="none" dirty="0">
                <a:solidFill>
                  <a:srgbClr val="FFFFFF"/>
                </a:solidFill>
              </a:rPr>
              <a:t>Realizar pesquisas e determinar as principais referências para definir uma estratégia de SEO.</a:t>
            </a:r>
            <a:endParaRPr sz="2000" b="1" i="1" u="none" strike="noStrike" cap="none"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9"/>
          <p:cNvSpPr txBox="1"/>
          <p:nvPr/>
        </p:nvSpPr>
        <p:spPr>
          <a:xfrm>
            <a:off x="0" y="1938561"/>
            <a:ext cx="9144000" cy="633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pt-PT" sz="36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3600" b="1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0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10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pt-PT" dirty="0"/>
              <a:t>Atividade de consolidação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 dirty="0"/>
          </a:p>
        </p:txBody>
      </p:sp>
      <p:sp>
        <p:nvSpPr>
          <p:cNvPr id="237" name="Google Shape;237;p10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 panose="020B0604020202020204" pitchFamily="34" charset="0"/>
              <a:buChar char="•"/>
            </a:pPr>
            <a:r>
              <a:rPr lang="pt-PT" sz="2000" b="0" i="0" u="none" strike="noStrike" cap="none" dirty="0"/>
              <a:t>Que passos estão presentes em todas as diferentes metodologias de criação de uma estratégia de SEO?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endParaRPr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1"/>
          <p:cNvSpPr txBox="1"/>
          <p:nvPr/>
        </p:nvSpPr>
        <p:spPr>
          <a:xfrm>
            <a:off x="478339" y="230155"/>
            <a:ext cx="8520600" cy="8698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Recapitulação dos objetivos de aprendizagem</a:t>
            </a:r>
            <a:endParaRPr sz="2400" dirty="0"/>
          </a:p>
        </p:txBody>
      </p:sp>
      <p:sp>
        <p:nvSpPr>
          <p:cNvPr id="243" name="Google Shape;243;p11"/>
          <p:cNvSpPr txBox="1"/>
          <p:nvPr/>
        </p:nvSpPr>
        <p:spPr>
          <a:xfrm>
            <a:off x="606676" y="1630045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pode explicar os passos de uma estratégia de SEO?</a:t>
            </a:r>
            <a:endParaRPr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pode construir uma estratégia de SEO?</a:t>
            </a: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2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 estivesse a escrever um questionário sobre o material de hoje, que duas perguntas acrescentaria?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Na sua opinião, qual é a coisa mais importante que aprendemos hoje?</a:t>
            </a:r>
            <a:endParaRPr dirty="0"/>
          </a:p>
        </p:txBody>
      </p:sp>
      <p:sp>
        <p:nvSpPr>
          <p:cNvPr id="2" name="Google Shape;242;p11">
            <a:extLst>
              <a:ext uri="{FF2B5EF4-FFF2-40B4-BE49-F238E27FC236}">
                <a16:creationId xmlns:a16="http://schemas.microsoft.com/office/drawing/2014/main" id="{CF924F2A-1ABB-FC1A-95AA-56F77E5F1356}"/>
              </a:ext>
            </a:extLst>
          </p:cNvPr>
          <p:cNvSpPr txBox="1"/>
          <p:nvPr/>
        </p:nvSpPr>
        <p:spPr>
          <a:xfrm>
            <a:off x="478339" y="230155"/>
            <a:ext cx="8520600" cy="8698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Recapitulação dos objetivos de aprendizagem</a:t>
            </a:r>
            <a:endParaRPr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3"/>
          <p:cNvSpPr txBox="1"/>
          <p:nvPr/>
        </p:nvSpPr>
        <p:spPr>
          <a:xfrm>
            <a:off x="528175" y="836925"/>
            <a:ext cx="81987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pt-PT" sz="4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Perguntas?</a:t>
            </a:r>
            <a:endParaRPr sz="4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Próxima aula...</a:t>
            </a:r>
            <a:endParaRPr sz="2400" dirty="0"/>
          </a:p>
        </p:txBody>
      </p:sp>
      <p:sp>
        <p:nvSpPr>
          <p:cNvPr id="260" name="Google Shape;260;p14"/>
          <p:cNvSpPr txBox="1"/>
          <p:nvPr/>
        </p:nvSpPr>
        <p:spPr>
          <a:xfrm>
            <a:off x="478339" y="1596004"/>
            <a:ext cx="8454900" cy="3006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4200"/>
              <a:buFont typeface="Arial"/>
              <a:buChar char="•"/>
            </a:pPr>
            <a:r>
              <a:rPr lang="pt-PT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 de SEO; vamos entrar em pormenores.</a:t>
            </a:r>
            <a:endParaRPr sz="20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443</Words>
  <Application>Microsoft Office PowerPoint</Application>
  <PresentationFormat>Apresentação no Ecrã (16:9)</PresentationFormat>
  <Paragraphs>56</Paragraphs>
  <Slides>15</Slides>
  <Notes>15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15</vt:i4>
      </vt:variant>
    </vt:vector>
  </HeadingPairs>
  <TitlesOfParts>
    <vt:vector size="20" baseType="lpstr">
      <vt:lpstr>Arial</vt:lpstr>
      <vt:lpstr>Dancing Script</vt:lpstr>
      <vt:lpstr>Calibri</vt:lpstr>
      <vt:lpstr>Noto Sans Symbols</vt:lpstr>
      <vt:lpstr>DEMS NEW</vt:lpstr>
      <vt:lpstr>Estratégia de SEO</vt:lpstr>
      <vt:lpstr>Estratégia de SEO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Estratégia de SEO</dc:title>
  <dc:creator>a20160391@pbs.up.pt</dc:creator>
  <cp:keywords>, docId:ADA67EC96E66FE664CA15CCB5D9C8159</cp:keywords>
  <cp:lastModifiedBy>José Duarte da Rocha Santos</cp:lastModifiedBy>
  <cp:revision>1</cp:revision>
  <dcterms:modified xsi:type="dcterms:W3CDTF">2023-12-17T18:35:48Z</dcterms:modified>
</cp:coreProperties>
</file>