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09" r:id="rId29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Dancing Script" panose="020B0604020202020204" charset="0"/>
      <p:regular r:id="rId35"/>
      <p:bold r:id="rId36"/>
    </p:embeddedFont>
    <p:embeddedFont>
      <p:font typeface="Roboto" panose="02000000000000000000" pitchFamily="2" charset="0"/>
      <p:regular r:id="rId37"/>
      <p:bold r:id="rId38"/>
      <p:italic r:id="rId39"/>
      <p:boldItalic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1" roundtripDataSignature="AMtx7miCSQgpkp+BuMfU3/FvZzWKOXVcG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40D0FB-75C3-4909-89B8-9FBB86F757BD}" v="18" dt="2023-12-17T17:02:05.72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51" y="198"/>
      </p:cViewPr>
      <p:guideLst/>
    </p:cSldViewPr>
  </p:slideViewPr>
  <p:notesTextViewPr>
    <p:cViewPr>
      <p:scale>
        <a:sx n="1" d="1"/>
        <a:sy n="1" d="1"/>
      </p:scale>
      <p:origin x="0" y="-389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customschemas.google.com/relationships/presentationmetadata" Target="meta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C90C7DED-79A5-42F3-8722-5A34B79AD985}"/>
    <pc:docChg chg="custSel modSld">
      <pc:chgData name="Paulo Alexandre Botelho Rodrigues Pires" userId="74481891-9d78-46ae-a047-a348f9b9be55" providerId="ADAL" clId="{C90C7DED-79A5-42F3-8722-5A34B79AD985}" dt="2023-12-13T17:56:37.533" v="6" actId="27636"/>
      <pc:docMkLst>
        <pc:docMk/>
      </pc:docMkLst>
      <pc:sldChg chg="modSp mod">
        <pc:chgData name="Paulo Alexandre Botelho Rodrigues Pires" userId="74481891-9d78-46ae-a047-a348f9b9be55" providerId="ADAL" clId="{C90C7DED-79A5-42F3-8722-5A34B79AD985}" dt="2023-12-13T17:55:15.027" v="0" actId="404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C90C7DED-79A5-42F3-8722-5A34B79AD985}" dt="2023-12-13T17:55:15.027" v="0" actId="404"/>
          <ac:spMkLst>
            <pc:docMk/>
            <pc:sldMk cId="0" sldId="274"/>
            <ac:spMk id="27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C90C7DED-79A5-42F3-8722-5A34B79AD985}" dt="2023-12-13T17:55:48.387" v="1" actId="14100"/>
        <pc:sldMkLst>
          <pc:docMk/>
          <pc:sldMk cId="0" sldId="276"/>
        </pc:sldMkLst>
        <pc:spChg chg="mod">
          <ac:chgData name="Paulo Alexandre Botelho Rodrigues Pires" userId="74481891-9d78-46ae-a047-a348f9b9be55" providerId="ADAL" clId="{C90C7DED-79A5-42F3-8722-5A34B79AD985}" dt="2023-12-13T17:55:48.387" v="1" actId="14100"/>
          <ac:spMkLst>
            <pc:docMk/>
            <pc:sldMk cId="0" sldId="276"/>
            <ac:spMk id="29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C90C7DED-79A5-42F3-8722-5A34B79AD985}" dt="2023-12-13T17:56:08.432" v="2" actId="20577"/>
        <pc:sldMkLst>
          <pc:docMk/>
          <pc:sldMk cId="0" sldId="279"/>
        </pc:sldMkLst>
        <pc:spChg chg="mod">
          <ac:chgData name="Paulo Alexandre Botelho Rodrigues Pires" userId="74481891-9d78-46ae-a047-a348f9b9be55" providerId="ADAL" clId="{C90C7DED-79A5-42F3-8722-5A34B79AD985}" dt="2023-12-13T17:56:08.432" v="2" actId="20577"/>
          <ac:spMkLst>
            <pc:docMk/>
            <pc:sldMk cId="0" sldId="279"/>
            <ac:spMk id="312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C90C7DED-79A5-42F3-8722-5A34B79AD985}" dt="2023-12-13T17:56:13.415" v="4" actId="27636"/>
        <pc:sldMkLst>
          <pc:docMk/>
          <pc:sldMk cId="0" sldId="280"/>
        </pc:sldMkLst>
        <pc:spChg chg="mod">
          <ac:chgData name="Paulo Alexandre Botelho Rodrigues Pires" userId="74481891-9d78-46ae-a047-a348f9b9be55" providerId="ADAL" clId="{C90C7DED-79A5-42F3-8722-5A34B79AD985}" dt="2023-12-13T17:56:13.415" v="4" actId="27636"/>
          <ac:spMkLst>
            <pc:docMk/>
            <pc:sldMk cId="0" sldId="280"/>
            <ac:spMk id="32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C90C7DED-79A5-42F3-8722-5A34B79AD985}" dt="2023-12-13T17:56:37.533" v="6" actId="27636"/>
        <pc:sldMkLst>
          <pc:docMk/>
          <pc:sldMk cId="0" sldId="283"/>
        </pc:sldMkLst>
        <pc:spChg chg="mod">
          <ac:chgData name="Paulo Alexandre Botelho Rodrigues Pires" userId="74481891-9d78-46ae-a047-a348f9b9be55" providerId="ADAL" clId="{C90C7DED-79A5-42F3-8722-5A34B79AD985}" dt="2023-12-13T17:56:37.533" v="6" actId="27636"/>
          <ac:spMkLst>
            <pc:docMk/>
            <pc:sldMk cId="0" sldId="283"/>
            <ac:spMk id="340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2F40D0FB-75C3-4909-89B8-9FBB86F757BD}"/>
    <pc:docChg chg="undo custSel addSld delSld modSld">
      <pc:chgData name="José Duarte da Rocha Santos" userId="7ba73717-3b97-4ba8-9d16-3c9c2d510606" providerId="ADAL" clId="{2F40D0FB-75C3-4909-89B8-9FBB86F757BD}" dt="2023-12-17T18:35:04.195" v="478" actId="20577"/>
      <pc:docMkLst>
        <pc:docMk/>
      </pc:docMkLst>
      <pc:sldChg chg="addSp delSp modSp mod">
        <pc:chgData name="José Duarte da Rocha Santos" userId="7ba73717-3b97-4ba8-9d16-3c9c2d510606" providerId="ADAL" clId="{2F40D0FB-75C3-4909-89B8-9FBB86F757BD}" dt="2023-12-17T17:01:36.425" v="322" actId="20577"/>
        <pc:sldMkLst>
          <pc:docMk/>
          <pc:sldMk cId="0" sldId="256"/>
        </pc:sldMkLst>
        <pc:spChg chg="add mod">
          <ac:chgData name="José Duarte da Rocha Santos" userId="7ba73717-3b97-4ba8-9d16-3c9c2d510606" providerId="ADAL" clId="{2F40D0FB-75C3-4909-89B8-9FBB86F757BD}" dt="2023-12-17T17:01:36.425" v="322" actId="20577"/>
          <ac:spMkLst>
            <pc:docMk/>
            <pc:sldMk cId="0" sldId="256"/>
            <ac:spMk id="2" creationId="{A0999413-9D26-57E1-1AB2-55A2BE8E5D92}"/>
          </ac:spMkLst>
        </pc:spChg>
        <pc:spChg chg="mod">
          <ac:chgData name="José Duarte da Rocha Santos" userId="7ba73717-3b97-4ba8-9d16-3c9c2d510606" providerId="ADAL" clId="{2F40D0FB-75C3-4909-89B8-9FBB86F757BD}" dt="2023-12-17T16:53:12.270" v="12" actId="122"/>
          <ac:spMkLst>
            <pc:docMk/>
            <pc:sldMk cId="0" sldId="256"/>
            <ac:spMk id="146" creationId="{00000000-0000-0000-0000-000000000000}"/>
          </ac:spMkLst>
        </pc:spChg>
        <pc:spChg chg="del mod">
          <ac:chgData name="José Duarte da Rocha Santos" userId="7ba73717-3b97-4ba8-9d16-3c9c2d510606" providerId="ADAL" clId="{2F40D0FB-75C3-4909-89B8-9FBB86F757BD}" dt="2023-12-17T16:53:03.896" v="9" actId="478"/>
          <ac:spMkLst>
            <pc:docMk/>
            <pc:sldMk cId="0" sldId="256"/>
            <ac:spMk id="147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7:01:46.307" v="324" actId="255"/>
        <pc:sldMkLst>
          <pc:docMk/>
          <pc:sldMk cId="0" sldId="257"/>
        </pc:sldMkLst>
        <pc:spChg chg="add del mod">
          <ac:chgData name="José Duarte da Rocha Santos" userId="7ba73717-3b97-4ba8-9d16-3c9c2d510606" providerId="ADAL" clId="{2F40D0FB-75C3-4909-89B8-9FBB86F757BD}" dt="2023-12-17T16:57:01.885" v="195" actId="478"/>
          <ac:spMkLst>
            <pc:docMk/>
            <pc:sldMk cId="0" sldId="257"/>
            <ac:spMk id="3" creationId="{D9F88B55-A90A-ACCC-ED94-EECB8173A4A8}"/>
          </ac:spMkLst>
        </pc:spChg>
        <pc:spChg chg="add del mod">
          <ac:chgData name="José Duarte da Rocha Santos" userId="7ba73717-3b97-4ba8-9d16-3c9c2d510606" providerId="ADAL" clId="{2F40D0FB-75C3-4909-89B8-9FBB86F757BD}" dt="2023-12-17T16:57:01.514" v="194"/>
          <ac:spMkLst>
            <pc:docMk/>
            <pc:sldMk cId="0" sldId="257"/>
            <ac:spMk id="4" creationId="{279D472A-FBB6-475C-CD01-55061A832AB1}"/>
          </ac:spMkLst>
        </pc:spChg>
        <pc:spChg chg="add del mod">
          <ac:chgData name="José Duarte da Rocha Santos" userId="7ba73717-3b97-4ba8-9d16-3c9c2d510606" providerId="ADAL" clId="{2F40D0FB-75C3-4909-89B8-9FBB86F757BD}" dt="2023-12-17T16:57:05.581" v="197" actId="478"/>
          <ac:spMkLst>
            <pc:docMk/>
            <pc:sldMk cId="0" sldId="257"/>
            <ac:spMk id="6" creationId="{7C5EAD6C-C2A3-3ADC-841B-347C9A0A92EA}"/>
          </ac:spMkLst>
        </pc:spChg>
        <pc:spChg chg="add mod">
          <ac:chgData name="José Duarte da Rocha Santos" userId="7ba73717-3b97-4ba8-9d16-3c9c2d510606" providerId="ADAL" clId="{2F40D0FB-75C3-4909-89B8-9FBB86F757BD}" dt="2023-12-17T16:57:06.286" v="198"/>
          <ac:spMkLst>
            <pc:docMk/>
            <pc:sldMk cId="0" sldId="257"/>
            <ac:spMk id="7" creationId="{C4CA83A3-B495-549E-0601-0544A3BF5AF9}"/>
          </ac:spMkLst>
        </pc:spChg>
        <pc:spChg chg="del">
          <ac:chgData name="José Duarte da Rocha Santos" userId="7ba73717-3b97-4ba8-9d16-3c9c2d510606" providerId="ADAL" clId="{2F40D0FB-75C3-4909-89B8-9FBB86F757BD}" dt="2023-12-17T16:53:49.707" v="20" actId="478"/>
          <ac:spMkLst>
            <pc:docMk/>
            <pc:sldMk cId="0" sldId="257"/>
            <ac:spMk id="152" creationId="{00000000-0000-0000-0000-000000000000}"/>
          </ac:spMkLst>
        </pc:spChg>
        <pc:spChg chg="add del mod">
          <ac:chgData name="José Duarte da Rocha Santos" userId="7ba73717-3b97-4ba8-9d16-3c9c2d510606" providerId="ADAL" clId="{2F40D0FB-75C3-4909-89B8-9FBB86F757BD}" dt="2023-12-17T16:57:02.807" v="196" actId="478"/>
          <ac:spMkLst>
            <pc:docMk/>
            <pc:sldMk cId="0" sldId="257"/>
            <ac:spMk id="154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1:46.307" v="324" actId="255"/>
          <ac:spMkLst>
            <pc:docMk/>
            <pc:sldMk cId="0" sldId="257"/>
            <ac:spMk id="15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6:57:13.637" v="200" actId="2710"/>
        <pc:sldMkLst>
          <pc:docMk/>
          <pc:sldMk cId="0" sldId="258"/>
        </pc:sldMkLst>
        <pc:spChg chg="add del mod">
          <ac:chgData name="José Duarte da Rocha Santos" userId="7ba73717-3b97-4ba8-9d16-3c9c2d510606" providerId="ADAL" clId="{2F40D0FB-75C3-4909-89B8-9FBB86F757BD}" dt="2023-12-17T16:53:46.667" v="19" actId="478"/>
          <ac:spMkLst>
            <pc:docMk/>
            <pc:sldMk cId="0" sldId="258"/>
            <ac:spMk id="3" creationId="{1726CA23-D9E5-EA04-FBC5-4B70499A1A82}"/>
          </ac:spMkLst>
        </pc:spChg>
        <pc:spChg chg="add del mod">
          <ac:chgData name="José Duarte da Rocha Santos" userId="7ba73717-3b97-4ba8-9d16-3c9c2d510606" providerId="ADAL" clId="{2F40D0FB-75C3-4909-89B8-9FBB86F757BD}" dt="2023-12-17T16:56:37.044" v="150" actId="478"/>
          <ac:spMkLst>
            <pc:docMk/>
            <pc:sldMk cId="0" sldId="258"/>
            <ac:spMk id="4" creationId="{92F48897-A067-D293-684D-732B314B9246}"/>
          </ac:spMkLst>
        </pc:spChg>
        <pc:spChg chg="add del mod">
          <ac:chgData name="José Duarte da Rocha Santos" userId="7ba73717-3b97-4ba8-9d16-3c9c2d510606" providerId="ADAL" clId="{2F40D0FB-75C3-4909-89B8-9FBB86F757BD}" dt="2023-12-17T16:56:39.915" v="151" actId="478"/>
          <ac:spMkLst>
            <pc:docMk/>
            <pc:sldMk cId="0" sldId="258"/>
            <ac:spMk id="6" creationId="{8890BBA0-9F4F-EE11-7F10-F3D391540B07}"/>
          </ac:spMkLst>
        </pc:spChg>
        <pc:spChg chg="add mod">
          <ac:chgData name="José Duarte da Rocha Santos" userId="7ba73717-3b97-4ba8-9d16-3c9c2d510606" providerId="ADAL" clId="{2F40D0FB-75C3-4909-89B8-9FBB86F757BD}" dt="2023-12-17T16:56:50.636" v="191" actId="313"/>
          <ac:spMkLst>
            <pc:docMk/>
            <pc:sldMk cId="0" sldId="258"/>
            <ac:spMk id="7" creationId="{B8A87435-C56E-DBC7-C7DD-A7BAA340D2BD}"/>
          </ac:spMkLst>
        </pc:spChg>
        <pc:spChg chg="del">
          <ac:chgData name="José Duarte da Rocha Santos" userId="7ba73717-3b97-4ba8-9d16-3c9c2d510606" providerId="ADAL" clId="{2F40D0FB-75C3-4909-89B8-9FBB86F757BD}" dt="2023-12-17T16:56:35.841" v="149" actId="478"/>
          <ac:spMkLst>
            <pc:docMk/>
            <pc:sldMk cId="0" sldId="258"/>
            <ac:spMk id="160" creationId="{00000000-0000-0000-0000-000000000000}"/>
          </ac:spMkLst>
        </pc:spChg>
        <pc:spChg chg="del">
          <ac:chgData name="José Duarte da Rocha Santos" userId="7ba73717-3b97-4ba8-9d16-3c9c2d510606" providerId="ADAL" clId="{2F40D0FB-75C3-4909-89B8-9FBB86F757BD}" dt="2023-12-17T16:53:41.820" v="18" actId="478"/>
          <ac:spMkLst>
            <pc:docMk/>
            <pc:sldMk cId="0" sldId="258"/>
            <ac:spMk id="161" creationId="{00000000-0000-0000-0000-000000000000}"/>
          </ac:spMkLst>
        </pc:spChg>
        <pc:spChg chg="del">
          <ac:chgData name="José Duarte da Rocha Santos" userId="7ba73717-3b97-4ba8-9d16-3c9c2d510606" providerId="ADAL" clId="{2F40D0FB-75C3-4909-89B8-9FBB86F757BD}" dt="2023-12-17T16:53:39.242" v="17" actId="478"/>
          <ac:spMkLst>
            <pc:docMk/>
            <pc:sldMk cId="0" sldId="258"/>
            <ac:spMk id="162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7:13.637" v="200" actId="2710"/>
          <ac:spMkLst>
            <pc:docMk/>
            <pc:sldMk cId="0" sldId="258"/>
            <ac:spMk id="16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7:28:51.169" v="462" actId="20577"/>
        <pc:sldMkLst>
          <pc:docMk/>
          <pc:sldMk cId="0" sldId="259"/>
        </pc:sldMkLst>
        <pc:spChg chg="add del mod">
          <ac:chgData name="José Duarte da Rocha Santos" userId="7ba73717-3b97-4ba8-9d16-3c9c2d510606" providerId="ADAL" clId="{2F40D0FB-75C3-4909-89B8-9FBB86F757BD}" dt="2023-12-17T16:54:10.802" v="28" actId="478"/>
          <ac:spMkLst>
            <pc:docMk/>
            <pc:sldMk cId="0" sldId="259"/>
            <ac:spMk id="3" creationId="{DA3AD4B8-AE3C-6318-DF7C-E4621FE4CB0E}"/>
          </ac:spMkLst>
        </pc:spChg>
        <pc:spChg chg="add del mod">
          <ac:chgData name="José Duarte da Rocha Santos" userId="7ba73717-3b97-4ba8-9d16-3c9c2d510606" providerId="ADAL" clId="{2F40D0FB-75C3-4909-89B8-9FBB86F757BD}" dt="2023-12-17T17:02:04.945" v="325" actId="478"/>
          <ac:spMkLst>
            <pc:docMk/>
            <pc:sldMk cId="0" sldId="259"/>
            <ac:spMk id="4" creationId="{A92FB3F6-7ABB-5A2C-EC55-FA2EE50DBB96}"/>
          </ac:spMkLst>
        </pc:spChg>
        <pc:spChg chg="add mod">
          <ac:chgData name="José Duarte da Rocha Santos" userId="7ba73717-3b97-4ba8-9d16-3c9c2d510606" providerId="ADAL" clId="{2F40D0FB-75C3-4909-89B8-9FBB86F757BD}" dt="2023-12-17T17:28:51.169" v="462" actId="20577"/>
          <ac:spMkLst>
            <pc:docMk/>
            <pc:sldMk cId="0" sldId="259"/>
            <ac:spMk id="5" creationId="{13DAA293-8270-3CD8-A022-B7D496780401}"/>
          </ac:spMkLst>
        </pc:spChg>
        <pc:spChg chg="del">
          <ac:chgData name="José Duarte da Rocha Santos" userId="7ba73717-3b97-4ba8-9d16-3c9c2d510606" providerId="ADAL" clId="{2F40D0FB-75C3-4909-89B8-9FBB86F757BD}" dt="2023-12-17T16:54:02.960" v="24" actId="478"/>
          <ac:spMkLst>
            <pc:docMk/>
            <pc:sldMk cId="0" sldId="259"/>
            <ac:spMk id="168" creationId="{00000000-0000-0000-0000-000000000000}"/>
          </ac:spMkLst>
        </pc:spChg>
        <pc:spChg chg="del">
          <ac:chgData name="José Duarte da Rocha Santos" userId="7ba73717-3b97-4ba8-9d16-3c9c2d510606" providerId="ADAL" clId="{2F40D0FB-75C3-4909-89B8-9FBB86F757BD}" dt="2023-12-17T16:54:09.575" v="27" actId="478"/>
          <ac:spMkLst>
            <pc:docMk/>
            <pc:sldMk cId="0" sldId="259"/>
            <ac:spMk id="169" creationId="{00000000-0000-0000-0000-000000000000}"/>
          </ac:spMkLst>
        </pc:spChg>
        <pc:spChg chg="del">
          <ac:chgData name="José Duarte da Rocha Santos" userId="7ba73717-3b97-4ba8-9d16-3c9c2d510606" providerId="ADAL" clId="{2F40D0FB-75C3-4909-89B8-9FBB86F757BD}" dt="2023-12-17T16:54:04.078" v="25" actId="478"/>
          <ac:spMkLst>
            <pc:docMk/>
            <pc:sldMk cId="0" sldId="259"/>
            <ac:spMk id="170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4:26.758" v="64" actId="20577"/>
          <ac:spMkLst>
            <pc:docMk/>
            <pc:sldMk cId="0" sldId="259"/>
            <ac:spMk id="17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6:54:37.276" v="88" actId="1035"/>
        <pc:sldMkLst>
          <pc:docMk/>
          <pc:sldMk cId="0" sldId="260"/>
        </pc:sldMkLst>
        <pc:spChg chg="mod">
          <ac:chgData name="José Duarte da Rocha Santos" userId="7ba73717-3b97-4ba8-9d16-3c9c2d510606" providerId="ADAL" clId="{2F40D0FB-75C3-4909-89B8-9FBB86F757BD}" dt="2023-12-17T16:54:37.276" v="88" actId="1035"/>
          <ac:spMkLst>
            <pc:docMk/>
            <pc:sldMk cId="0" sldId="260"/>
            <ac:spMk id="17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7:02:20.270" v="360" actId="2710"/>
        <pc:sldMkLst>
          <pc:docMk/>
          <pc:sldMk cId="0" sldId="262"/>
        </pc:sldMkLst>
        <pc:spChg chg="mod">
          <ac:chgData name="José Duarte da Rocha Santos" userId="7ba73717-3b97-4ba8-9d16-3c9c2d510606" providerId="ADAL" clId="{2F40D0FB-75C3-4909-89B8-9FBB86F757BD}" dt="2023-12-17T17:02:20.270" v="360" actId="2710"/>
          <ac:spMkLst>
            <pc:docMk/>
            <pc:sldMk cId="0" sldId="262"/>
            <ac:spMk id="189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2F40D0FB-75C3-4909-89B8-9FBB86F757BD}" dt="2023-12-17T18:33:31.854" v="464" actId="20577"/>
        <pc:sldMkLst>
          <pc:docMk/>
          <pc:sldMk cId="0" sldId="263"/>
        </pc:sldMkLst>
        <pc:spChg chg="mod">
          <ac:chgData name="José Duarte da Rocha Santos" userId="7ba73717-3b97-4ba8-9d16-3c9c2d510606" providerId="ADAL" clId="{2F40D0FB-75C3-4909-89B8-9FBB86F757BD}" dt="2023-12-17T16:54:54.065" v="90" actId="3064"/>
          <ac:spMkLst>
            <pc:docMk/>
            <pc:sldMk cId="0" sldId="263"/>
            <ac:spMk id="196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5:01.284" v="93" actId="20577"/>
          <ac:spMkLst>
            <pc:docMk/>
            <pc:sldMk cId="0" sldId="263"/>
            <ac:spMk id="19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7:02:34.751" v="362" actId="2710"/>
        <pc:sldMkLst>
          <pc:docMk/>
          <pc:sldMk cId="0" sldId="264"/>
        </pc:sldMkLst>
        <pc:spChg chg="mod">
          <ac:chgData name="José Duarte da Rocha Santos" userId="7ba73717-3b97-4ba8-9d16-3c9c2d510606" providerId="ADAL" clId="{2F40D0FB-75C3-4909-89B8-9FBB86F757BD}" dt="2023-12-17T17:02:34.751" v="362" actId="2710"/>
          <ac:spMkLst>
            <pc:docMk/>
            <pc:sldMk cId="0" sldId="264"/>
            <ac:spMk id="203" creationId="{00000000-0000-0000-0000-000000000000}"/>
          </ac:spMkLst>
        </pc:spChg>
      </pc:sldChg>
      <pc:sldChg chg="delSp modSp mod">
        <pc:chgData name="José Duarte da Rocha Santos" userId="7ba73717-3b97-4ba8-9d16-3c9c2d510606" providerId="ADAL" clId="{2F40D0FB-75C3-4909-89B8-9FBB86F757BD}" dt="2023-12-17T18:33:37.823" v="465" actId="20577"/>
        <pc:sldMkLst>
          <pc:docMk/>
          <pc:sldMk cId="0" sldId="265"/>
        </pc:sldMkLst>
        <pc:spChg chg="del">
          <ac:chgData name="José Duarte da Rocha Santos" userId="7ba73717-3b97-4ba8-9d16-3c9c2d510606" providerId="ADAL" clId="{2F40D0FB-75C3-4909-89B8-9FBB86F757BD}" dt="2023-12-17T16:55:46.196" v="102" actId="478"/>
          <ac:spMkLst>
            <pc:docMk/>
            <pc:sldMk cId="0" sldId="265"/>
            <ac:spMk id="208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5:53.112" v="105" actId="14100"/>
          <ac:spMkLst>
            <pc:docMk/>
            <pc:sldMk cId="0" sldId="265"/>
            <ac:spMk id="210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8:33:37.823" v="465" actId="20577"/>
          <ac:spMkLst>
            <pc:docMk/>
            <pc:sldMk cId="0" sldId="265"/>
            <ac:spMk id="211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6:56:30.492" v="148" actId="20577"/>
        <pc:sldMkLst>
          <pc:docMk/>
          <pc:sldMk cId="0" sldId="268"/>
        </pc:sldMkLst>
        <pc:spChg chg="add del mod">
          <ac:chgData name="José Duarte da Rocha Santos" userId="7ba73717-3b97-4ba8-9d16-3c9c2d510606" providerId="ADAL" clId="{2F40D0FB-75C3-4909-89B8-9FBB86F757BD}" dt="2023-12-17T16:56:13.990" v="111" actId="478"/>
          <ac:spMkLst>
            <pc:docMk/>
            <pc:sldMk cId="0" sldId="268"/>
            <ac:spMk id="3" creationId="{23F59C0D-BBA2-7CAE-44F3-C9AFC1562D15}"/>
          </ac:spMkLst>
        </pc:spChg>
        <pc:spChg chg="add del mod">
          <ac:chgData name="José Duarte da Rocha Santos" userId="7ba73717-3b97-4ba8-9d16-3c9c2d510606" providerId="ADAL" clId="{2F40D0FB-75C3-4909-89B8-9FBB86F757BD}" dt="2023-12-17T16:56:12.964" v="109"/>
          <ac:spMkLst>
            <pc:docMk/>
            <pc:sldMk cId="0" sldId="268"/>
            <ac:spMk id="4" creationId="{5ED4010E-445F-DF7A-7838-A55D2A7AFF43}"/>
          </ac:spMkLst>
        </pc:spChg>
        <pc:spChg chg="add del mod">
          <ac:chgData name="José Duarte da Rocha Santos" userId="7ba73717-3b97-4ba8-9d16-3c9c2d510606" providerId="ADAL" clId="{2F40D0FB-75C3-4909-89B8-9FBB86F757BD}" dt="2023-12-17T16:56:20.041" v="113" actId="478"/>
          <ac:spMkLst>
            <pc:docMk/>
            <pc:sldMk cId="0" sldId="268"/>
            <ac:spMk id="6" creationId="{F0C1BC81-D2C0-8687-4AAF-5AAFB6C09B44}"/>
          </ac:spMkLst>
        </pc:spChg>
        <pc:spChg chg="add mod">
          <ac:chgData name="José Duarte da Rocha Santos" userId="7ba73717-3b97-4ba8-9d16-3c9c2d510606" providerId="ADAL" clId="{2F40D0FB-75C3-4909-89B8-9FBB86F757BD}" dt="2023-12-17T16:56:30.492" v="148" actId="20577"/>
          <ac:spMkLst>
            <pc:docMk/>
            <pc:sldMk cId="0" sldId="268"/>
            <ac:spMk id="7" creationId="{C0E2838C-C4CD-625C-2C0F-5C66DE5F9367}"/>
          </ac:spMkLst>
        </pc:spChg>
        <pc:spChg chg="add del mod">
          <ac:chgData name="José Duarte da Rocha Santos" userId="7ba73717-3b97-4ba8-9d16-3c9c2d510606" providerId="ADAL" clId="{2F40D0FB-75C3-4909-89B8-9FBB86F757BD}" dt="2023-12-17T16:56:15.158" v="112" actId="478"/>
          <ac:spMkLst>
            <pc:docMk/>
            <pc:sldMk cId="0" sldId="268"/>
            <ac:spMk id="231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3T23:56:17.781" v="5"/>
          <ac:spMkLst>
            <pc:docMk/>
            <pc:sldMk cId="0" sldId="268"/>
            <ac:spMk id="232" creationId="{00000000-0000-0000-0000-000000000000}"/>
          </ac:spMkLst>
        </pc:spChg>
      </pc:sldChg>
      <pc:sldChg chg="modSp mod modNotes modNotesTx">
        <pc:chgData name="José Duarte da Rocha Santos" userId="7ba73717-3b97-4ba8-9d16-3c9c2d510606" providerId="ADAL" clId="{2F40D0FB-75C3-4909-89B8-9FBB86F757BD}" dt="2023-12-17T18:34:56.054" v="476" actId="20577"/>
        <pc:sldMkLst>
          <pc:docMk/>
          <pc:sldMk cId="0" sldId="269"/>
        </pc:sldMkLst>
        <pc:spChg chg="mod">
          <ac:chgData name="José Duarte da Rocha Santos" userId="7ba73717-3b97-4ba8-9d16-3c9c2d510606" providerId="ADAL" clId="{2F40D0FB-75C3-4909-89B8-9FBB86F757BD}" dt="2023-12-17T17:02:44.916" v="364" actId="2710"/>
          <ac:spMkLst>
            <pc:docMk/>
            <pc:sldMk cId="0" sldId="269"/>
            <ac:spMk id="238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6:57:52.008" v="207" actId="478"/>
        <pc:sldMkLst>
          <pc:docMk/>
          <pc:sldMk cId="0" sldId="270"/>
        </pc:sldMkLst>
        <pc:spChg chg="add mod">
          <ac:chgData name="José Duarte da Rocha Santos" userId="7ba73717-3b97-4ba8-9d16-3c9c2d510606" providerId="ADAL" clId="{2F40D0FB-75C3-4909-89B8-9FBB86F757BD}" dt="2023-12-17T16:57:37.371" v="204" actId="27636"/>
          <ac:spMkLst>
            <pc:docMk/>
            <pc:sldMk cId="0" sldId="270"/>
            <ac:spMk id="2" creationId="{AF73D944-1919-29D4-0D75-F43CBE876E3F}"/>
          </ac:spMkLst>
        </pc:spChg>
        <pc:spChg chg="add del mod">
          <ac:chgData name="José Duarte da Rocha Santos" userId="7ba73717-3b97-4ba8-9d16-3c9c2d510606" providerId="ADAL" clId="{2F40D0FB-75C3-4909-89B8-9FBB86F757BD}" dt="2023-12-17T16:57:52.008" v="207" actId="478"/>
          <ac:spMkLst>
            <pc:docMk/>
            <pc:sldMk cId="0" sldId="270"/>
            <ac:spMk id="4" creationId="{48D5B381-724D-219E-C8B9-BECA85FDE7C8}"/>
          </ac:spMkLst>
        </pc:spChg>
        <pc:spChg chg="del mod">
          <ac:chgData name="José Duarte da Rocha Santos" userId="7ba73717-3b97-4ba8-9d16-3c9c2d510606" providerId="ADAL" clId="{2F40D0FB-75C3-4909-89B8-9FBB86F757BD}" dt="2023-12-17T16:57:41.777" v="206" actId="478"/>
          <ac:spMkLst>
            <pc:docMk/>
            <pc:sldMk cId="0" sldId="270"/>
            <ac:spMk id="245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3T23:56:17.781" v="5"/>
          <ac:spMkLst>
            <pc:docMk/>
            <pc:sldMk cId="0" sldId="270"/>
            <ac:spMk id="24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6:58:41.411" v="273" actId="2710"/>
        <pc:sldMkLst>
          <pc:docMk/>
          <pc:sldMk cId="0" sldId="271"/>
        </pc:sldMkLst>
        <pc:spChg chg="add del mod">
          <ac:chgData name="José Duarte da Rocha Santos" userId="7ba73717-3b97-4ba8-9d16-3c9c2d510606" providerId="ADAL" clId="{2F40D0FB-75C3-4909-89B8-9FBB86F757BD}" dt="2023-12-17T16:58:01.126" v="209" actId="478"/>
          <ac:spMkLst>
            <pc:docMk/>
            <pc:sldMk cId="0" sldId="271"/>
            <ac:spMk id="3" creationId="{FA6C3D16-4807-1B69-A4DE-EB80E6265F6A}"/>
          </ac:spMkLst>
        </pc:spChg>
        <pc:spChg chg="add mod">
          <ac:chgData name="José Duarte da Rocha Santos" userId="7ba73717-3b97-4ba8-9d16-3c9c2d510606" providerId="ADAL" clId="{2F40D0FB-75C3-4909-89B8-9FBB86F757BD}" dt="2023-12-17T16:58:01.920" v="210"/>
          <ac:spMkLst>
            <pc:docMk/>
            <pc:sldMk cId="0" sldId="271"/>
            <ac:spMk id="4" creationId="{51A6C688-30DC-7489-75B9-CBAB572AB9B9}"/>
          </ac:spMkLst>
        </pc:spChg>
        <pc:spChg chg="del mod">
          <ac:chgData name="José Duarte da Rocha Santos" userId="7ba73717-3b97-4ba8-9d16-3c9c2d510606" providerId="ADAL" clId="{2F40D0FB-75C3-4909-89B8-9FBB86F757BD}" dt="2023-12-17T16:57:57.675" v="208" actId="478"/>
          <ac:spMkLst>
            <pc:docMk/>
            <pc:sldMk cId="0" sldId="271"/>
            <ac:spMk id="253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8:41.411" v="273" actId="2710"/>
          <ac:spMkLst>
            <pc:docMk/>
            <pc:sldMk cId="0" sldId="271"/>
            <ac:spMk id="254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2F40D0FB-75C3-4909-89B8-9FBB86F757BD}" dt="2023-12-17T18:35:00.989" v="477" actId="20577"/>
        <pc:sldMkLst>
          <pc:docMk/>
          <pc:sldMk cId="0" sldId="273"/>
        </pc:sldMkLst>
        <pc:spChg chg="add del mod">
          <ac:chgData name="José Duarte da Rocha Santos" userId="7ba73717-3b97-4ba8-9d16-3c9c2d510606" providerId="ADAL" clId="{2F40D0FB-75C3-4909-89B8-9FBB86F757BD}" dt="2023-12-17T16:58:12.764" v="212" actId="478"/>
          <ac:spMkLst>
            <pc:docMk/>
            <pc:sldMk cId="0" sldId="273"/>
            <ac:spMk id="3" creationId="{921A9DBA-5065-2DCF-151F-25470B4AB211}"/>
          </ac:spMkLst>
        </pc:spChg>
        <pc:spChg chg="add mod">
          <ac:chgData name="José Duarte da Rocha Santos" userId="7ba73717-3b97-4ba8-9d16-3c9c2d510606" providerId="ADAL" clId="{2F40D0FB-75C3-4909-89B8-9FBB86F757BD}" dt="2023-12-17T16:58:29.256" v="270" actId="20577"/>
          <ac:spMkLst>
            <pc:docMk/>
            <pc:sldMk cId="0" sldId="273"/>
            <ac:spMk id="4" creationId="{E49F8112-8BAB-EA50-E7C5-F5956D9A6F52}"/>
          </ac:spMkLst>
        </pc:spChg>
        <pc:spChg chg="del">
          <ac:chgData name="José Duarte da Rocha Santos" userId="7ba73717-3b97-4ba8-9d16-3c9c2d510606" providerId="ADAL" clId="{2F40D0FB-75C3-4909-89B8-9FBB86F757BD}" dt="2023-12-17T16:58:08.842" v="211" actId="478"/>
          <ac:spMkLst>
            <pc:docMk/>
            <pc:sldMk cId="0" sldId="273"/>
            <ac:spMk id="267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8:34.493" v="272" actId="2710"/>
          <ac:spMkLst>
            <pc:docMk/>
            <pc:sldMk cId="0" sldId="273"/>
            <ac:spMk id="268" creationId="{00000000-0000-0000-0000-000000000000}"/>
          </ac:spMkLst>
        </pc:spChg>
      </pc:sldChg>
      <pc:sldChg chg="addSp delSp modSp mod modNotes modNotesTx">
        <pc:chgData name="José Duarte da Rocha Santos" userId="7ba73717-3b97-4ba8-9d16-3c9c2d510606" providerId="ADAL" clId="{2F40D0FB-75C3-4909-89B8-9FBB86F757BD}" dt="2023-12-17T18:35:04.195" v="478" actId="20577"/>
        <pc:sldMkLst>
          <pc:docMk/>
          <pc:sldMk cId="0" sldId="274"/>
        </pc:sldMkLst>
        <pc:spChg chg="add del mod">
          <ac:chgData name="José Duarte da Rocha Santos" userId="7ba73717-3b97-4ba8-9d16-3c9c2d510606" providerId="ADAL" clId="{2F40D0FB-75C3-4909-89B8-9FBB86F757BD}" dt="2023-12-17T16:59:40.002" v="284" actId="478"/>
          <ac:spMkLst>
            <pc:docMk/>
            <pc:sldMk cId="0" sldId="274"/>
            <ac:spMk id="3" creationId="{0F4F2CAD-1A9C-DE26-9583-93869D14F1E1}"/>
          </ac:spMkLst>
        </pc:spChg>
        <pc:spChg chg="add mod">
          <ac:chgData name="José Duarte da Rocha Santos" userId="7ba73717-3b97-4ba8-9d16-3c9c2d510606" providerId="ADAL" clId="{2F40D0FB-75C3-4909-89B8-9FBB86F757BD}" dt="2023-12-17T16:59:40.515" v="285"/>
          <ac:spMkLst>
            <pc:docMk/>
            <pc:sldMk cId="0" sldId="274"/>
            <ac:spMk id="4" creationId="{9DB696F9-2E28-B3A8-8929-450CBA6D840B}"/>
          </ac:spMkLst>
        </pc:spChg>
        <pc:spChg chg="del mod">
          <ac:chgData name="José Duarte da Rocha Santos" userId="7ba73717-3b97-4ba8-9d16-3c9c2d510606" providerId="ADAL" clId="{2F40D0FB-75C3-4909-89B8-9FBB86F757BD}" dt="2023-12-17T16:59:37.582" v="283" actId="478"/>
          <ac:spMkLst>
            <pc:docMk/>
            <pc:sldMk cId="0" sldId="274"/>
            <ac:spMk id="275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3:23.132" v="389" actId="6549"/>
          <ac:spMkLst>
            <pc:docMk/>
            <pc:sldMk cId="0" sldId="274"/>
            <ac:spMk id="276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7:03:30.970" v="390" actId="478"/>
        <pc:sldMkLst>
          <pc:docMk/>
          <pc:sldMk cId="0" sldId="275"/>
        </pc:sldMkLst>
        <pc:spChg chg="add mod">
          <ac:chgData name="José Duarte da Rocha Santos" userId="7ba73717-3b97-4ba8-9d16-3c9c2d510606" providerId="ADAL" clId="{2F40D0FB-75C3-4909-89B8-9FBB86F757BD}" dt="2023-12-17T16:59:20.032" v="281" actId="27636"/>
          <ac:spMkLst>
            <pc:docMk/>
            <pc:sldMk cId="0" sldId="275"/>
            <ac:spMk id="2" creationId="{7D256794-C5EB-084C-E56D-0E499A4FED5C}"/>
          </ac:spMkLst>
        </pc:spChg>
        <pc:spChg chg="add del mod">
          <ac:chgData name="José Duarte da Rocha Santos" userId="7ba73717-3b97-4ba8-9d16-3c9c2d510606" providerId="ADAL" clId="{2F40D0FB-75C3-4909-89B8-9FBB86F757BD}" dt="2023-12-17T17:03:30.970" v="390" actId="478"/>
          <ac:spMkLst>
            <pc:docMk/>
            <pc:sldMk cId="0" sldId="275"/>
            <ac:spMk id="4" creationId="{B3FCB5ED-C62A-37F8-1D6D-64693D36B62C}"/>
          </ac:spMkLst>
        </pc:spChg>
        <pc:spChg chg="del mod">
          <ac:chgData name="José Duarte da Rocha Santos" userId="7ba73717-3b97-4ba8-9d16-3c9c2d510606" providerId="ADAL" clId="{2F40D0FB-75C3-4909-89B8-9FBB86F757BD}" dt="2023-12-17T17:00:02.994" v="288" actId="478"/>
          <ac:spMkLst>
            <pc:docMk/>
            <pc:sldMk cId="0" sldId="275"/>
            <ac:spMk id="283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0:04.721" v="289" actId="20577"/>
          <ac:spMkLst>
            <pc:docMk/>
            <pc:sldMk cId="0" sldId="275"/>
            <ac:spMk id="28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6:58:53.468" v="275" actId="2710"/>
        <pc:sldMkLst>
          <pc:docMk/>
          <pc:sldMk cId="0" sldId="276"/>
        </pc:sldMkLst>
        <pc:spChg chg="mod">
          <ac:chgData name="José Duarte da Rocha Santos" userId="7ba73717-3b97-4ba8-9d16-3c9c2d510606" providerId="ADAL" clId="{2F40D0FB-75C3-4909-89B8-9FBB86F757BD}" dt="2023-12-17T16:58:49.575" v="274" actId="255"/>
          <ac:spMkLst>
            <pc:docMk/>
            <pc:sldMk cId="0" sldId="276"/>
            <ac:spMk id="291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8:53.468" v="275" actId="2710"/>
          <ac:spMkLst>
            <pc:docMk/>
            <pc:sldMk cId="0" sldId="276"/>
            <ac:spMk id="29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6:59:04.682" v="277" actId="255"/>
        <pc:sldMkLst>
          <pc:docMk/>
          <pc:sldMk cId="0" sldId="278"/>
        </pc:sldMkLst>
        <pc:spChg chg="mod">
          <ac:chgData name="José Duarte da Rocha Santos" userId="7ba73717-3b97-4ba8-9d16-3c9c2d510606" providerId="ADAL" clId="{2F40D0FB-75C3-4909-89B8-9FBB86F757BD}" dt="2023-12-17T16:59:04.682" v="277" actId="255"/>
          <ac:spMkLst>
            <pc:docMk/>
            <pc:sldMk cId="0" sldId="278"/>
            <ac:spMk id="304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6:58:59.876" v="276" actId="2710"/>
          <ac:spMkLst>
            <pc:docMk/>
            <pc:sldMk cId="0" sldId="278"/>
            <ac:spMk id="305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2F40D0FB-75C3-4909-89B8-9FBB86F757BD}" dt="2023-12-17T17:05:24.620" v="461" actId="20577"/>
        <pc:sldMkLst>
          <pc:docMk/>
          <pc:sldMk cId="0" sldId="279"/>
        </pc:sldMkLst>
        <pc:spChg chg="add del mod">
          <ac:chgData name="José Duarte da Rocha Santos" userId="7ba73717-3b97-4ba8-9d16-3c9c2d510606" providerId="ADAL" clId="{2F40D0FB-75C3-4909-89B8-9FBB86F757BD}" dt="2023-12-17T17:04:08.890" v="394" actId="478"/>
          <ac:spMkLst>
            <pc:docMk/>
            <pc:sldMk cId="0" sldId="279"/>
            <ac:spMk id="3" creationId="{77D1CEDF-5241-248C-C725-A2FB25E4F310}"/>
          </ac:spMkLst>
        </pc:spChg>
        <pc:spChg chg="mod">
          <ac:chgData name="José Duarte da Rocha Santos" userId="7ba73717-3b97-4ba8-9d16-3c9c2d510606" providerId="ADAL" clId="{2F40D0FB-75C3-4909-89B8-9FBB86F757BD}" dt="2023-12-17T17:01:03.754" v="298" actId="1076"/>
          <ac:spMkLst>
            <pc:docMk/>
            <pc:sldMk cId="0" sldId="279"/>
            <ac:spMk id="311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5:24.620" v="461" actId="20577"/>
          <ac:spMkLst>
            <pc:docMk/>
            <pc:sldMk cId="0" sldId="279"/>
            <ac:spMk id="312" creationId="{00000000-0000-0000-0000-000000000000}"/>
          </ac:spMkLst>
        </pc:spChg>
        <pc:spChg chg="add del mod">
          <ac:chgData name="José Duarte da Rocha Santos" userId="7ba73717-3b97-4ba8-9d16-3c9c2d510606" providerId="ADAL" clId="{2F40D0FB-75C3-4909-89B8-9FBB86F757BD}" dt="2023-12-17T17:04:36.830" v="460" actId="6549"/>
          <ac:spMkLst>
            <pc:docMk/>
            <pc:sldMk cId="0" sldId="279"/>
            <ac:spMk id="31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7:00:53.006" v="295" actId="2710"/>
        <pc:sldMkLst>
          <pc:docMk/>
          <pc:sldMk cId="0" sldId="280"/>
        </pc:sldMkLst>
        <pc:spChg chg="mod">
          <ac:chgData name="José Duarte da Rocha Santos" userId="7ba73717-3b97-4ba8-9d16-3c9c2d510606" providerId="ADAL" clId="{2F40D0FB-75C3-4909-89B8-9FBB86F757BD}" dt="2023-12-17T17:00:47.731" v="293" actId="3064"/>
          <ac:spMkLst>
            <pc:docMk/>
            <pc:sldMk cId="0" sldId="280"/>
            <ac:spMk id="320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0:53.006" v="295" actId="2710"/>
          <ac:spMkLst>
            <pc:docMk/>
            <pc:sldMk cId="0" sldId="280"/>
            <ac:spMk id="32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2F40D0FB-75C3-4909-89B8-9FBB86F757BD}" dt="2023-12-17T17:01:17.561" v="301" actId="255"/>
        <pc:sldMkLst>
          <pc:docMk/>
          <pc:sldMk cId="0" sldId="282"/>
        </pc:sldMkLst>
        <pc:spChg chg="mod">
          <ac:chgData name="José Duarte da Rocha Santos" userId="7ba73717-3b97-4ba8-9d16-3c9c2d510606" providerId="ADAL" clId="{2F40D0FB-75C3-4909-89B8-9FBB86F757BD}" dt="2023-12-17T17:01:13.952" v="300" actId="3064"/>
          <ac:spMkLst>
            <pc:docMk/>
            <pc:sldMk cId="0" sldId="282"/>
            <ac:spMk id="333" creationId="{00000000-0000-0000-0000-000000000000}"/>
          </ac:spMkLst>
        </pc:spChg>
        <pc:spChg chg="mod">
          <ac:chgData name="José Duarte da Rocha Santos" userId="7ba73717-3b97-4ba8-9d16-3c9c2d510606" providerId="ADAL" clId="{2F40D0FB-75C3-4909-89B8-9FBB86F757BD}" dt="2023-12-17T17:01:17.561" v="301" actId="255"/>
          <ac:spMkLst>
            <pc:docMk/>
            <pc:sldMk cId="0" sldId="282"/>
            <ac:spMk id="334" creationId="{00000000-0000-0000-0000-000000000000}"/>
          </ac:spMkLst>
        </pc:spChg>
      </pc:sldChg>
      <pc:sldChg chg="del">
        <pc:chgData name="José Duarte da Rocha Santos" userId="7ba73717-3b97-4ba8-9d16-3c9c2d510606" providerId="ADAL" clId="{2F40D0FB-75C3-4909-89B8-9FBB86F757BD}" dt="2023-12-13T23:21:16.276" v="4" actId="47"/>
        <pc:sldMkLst>
          <pc:docMk/>
          <pc:sldMk cId="0" sldId="283"/>
        </pc:sldMkLst>
      </pc:sldChg>
      <pc:sldChg chg="add">
        <pc:chgData name="José Duarte da Rocha Santos" userId="7ba73717-3b97-4ba8-9d16-3c9c2d510606" providerId="ADAL" clId="{2F40D0FB-75C3-4909-89B8-9FBB86F757BD}" dt="2023-12-13T23:21:14.251" v="0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0" name="Google Shape;15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8" name="Google Shape;15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6" name="Google Shape;16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4" name="Google Shape;17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2" name="Google Shape;19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 motor de </a:t>
            </a:r>
            <a:r>
              <a:rPr lang="en-US" dirty="0" err="1"/>
              <a:t>pesquisa</a:t>
            </a:r>
            <a:r>
              <a:rPr lang="en-US" dirty="0"/>
              <a:t> é </a:t>
            </a:r>
            <a:r>
              <a:rPr lang="en-US" dirty="0" err="1"/>
              <a:t>uma</a:t>
            </a:r>
            <a:r>
              <a:rPr lang="en-US" dirty="0"/>
              <a:t> ferramenta </a:t>
            </a:r>
            <a:r>
              <a:rPr lang="en-US" dirty="0" err="1"/>
              <a:t>poderosa</a:t>
            </a:r>
            <a:r>
              <a:rPr lang="en-US" dirty="0"/>
              <a:t> que </a:t>
            </a:r>
            <a:r>
              <a:rPr lang="en-US" dirty="0" err="1"/>
              <a:t>ajuda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a </a:t>
            </a:r>
            <a:r>
              <a:rPr lang="en-US" dirty="0" err="1"/>
              <a:t>encontrar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Internet de forma </a:t>
            </a:r>
            <a:r>
              <a:rPr lang="en-US" dirty="0" err="1"/>
              <a:t>rápida</a:t>
            </a:r>
            <a:r>
              <a:rPr lang="en-US" dirty="0"/>
              <a:t> e </a:t>
            </a:r>
            <a:r>
              <a:rPr lang="en-US" dirty="0" err="1"/>
              <a:t>eficiente</a:t>
            </a:r>
            <a:r>
              <a:rPr lang="en-US" dirty="0"/>
              <a:t>. </a:t>
            </a:r>
            <a:r>
              <a:rPr lang="en-US" dirty="0" err="1"/>
              <a:t>Funciona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análise</a:t>
            </a:r>
            <a:r>
              <a:rPr lang="en-US" dirty="0"/>
              <a:t> de </a:t>
            </a:r>
            <a:r>
              <a:rPr lang="en-US" dirty="0" err="1"/>
              <a:t>grandes</a:t>
            </a:r>
            <a:r>
              <a:rPr lang="en-US" dirty="0"/>
              <a:t> </a:t>
            </a:r>
            <a:r>
              <a:rPr lang="en-US" dirty="0" err="1"/>
              <a:t>quantidades</a:t>
            </a:r>
            <a:r>
              <a:rPr lang="en-US" dirty="0"/>
              <a:t> de dados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Web, </a:t>
            </a:r>
            <a:r>
              <a:rPr lang="en-US" dirty="0" err="1"/>
              <a:t>determinando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relevância</a:t>
            </a:r>
            <a:r>
              <a:rPr lang="en-US" dirty="0"/>
              <a:t> e </a:t>
            </a:r>
            <a:r>
              <a:rPr lang="en-US" dirty="0" err="1"/>
              <a:t>qualidade</a:t>
            </a:r>
            <a:r>
              <a:rPr lang="en-US" dirty="0"/>
              <a:t> e,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seguida</a:t>
            </a:r>
            <a:r>
              <a:rPr lang="en-US" dirty="0"/>
              <a:t>, </a:t>
            </a:r>
            <a:r>
              <a:rPr lang="en-US" dirty="0" err="1"/>
              <a:t>devolvendo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resposta</a:t>
            </a:r>
            <a:r>
              <a:rPr lang="en-US" dirty="0"/>
              <a:t> à consulta de um </a:t>
            </a:r>
            <a:r>
              <a:rPr lang="en-US" dirty="0" err="1"/>
              <a:t>utilizador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componentes</a:t>
            </a:r>
            <a:r>
              <a:rPr lang="en-US" dirty="0"/>
              <a:t> de um motor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incluem</a:t>
            </a:r>
            <a:r>
              <a:rPr lang="en-US" dirty="0"/>
              <a:t> o </a:t>
            </a:r>
            <a:r>
              <a:rPr lang="en-US" dirty="0" err="1"/>
              <a:t>rastreio</a:t>
            </a:r>
            <a:r>
              <a:rPr lang="en-US" dirty="0"/>
              <a:t>, a </a:t>
            </a:r>
            <a:r>
              <a:rPr lang="en-US" dirty="0" err="1"/>
              <a:t>indexação</a:t>
            </a:r>
            <a:r>
              <a:rPr lang="en-US" dirty="0"/>
              <a:t>, a </a:t>
            </a:r>
            <a:r>
              <a:rPr lang="en-US" dirty="0" err="1"/>
              <a:t>classificação</a:t>
            </a:r>
            <a:r>
              <a:rPr lang="en-US" dirty="0"/>
              <a:t> e o </a:t>
            </a:r>
            <a:r>
              <a:rPr lang="en-US" dirty="0" err="1"/>
              <a:t>serviço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O </a:t>
            </a:r>
            <a:r>
              <a:rPr lang="en-US" dirty="0" err="1"/>
              <a:t>rastreio</a:t>
            </a:r>
            <a:r>
              <a:rPr lang="en-US" dirty="0"/>
              <a:t> é o </a:t>
            </a:r>
            <a:r>
              <a:rPr lang="en-US" dirty="0" err="1"/>
              <a:t>primeiro</a:t>
            </a:r>
            <a:r>
              <a:rPr lang="en-US" dirty="0"/>
              <a:t> </a:t>
            </a:r>
            <a:r>
              <a:rPr lang="en-US" dirty="0" err="1"/>
              <a:t>passo</a:t>
            </a:r>
            <a:r>
              <a:rPr lang="en-US" dirty="0"/>
              <a:t> no </a:t>
            </a:r>
            <a:r>
              <a:rPr lang="en-US" dirty="0" err="1"/>
              <a:t>funcionamento</a:t>
            </a:r>
            <a:r>
              <a:rPr lang="en-US" dirty="0"/>
              <a:t> de um motor de </a:t>
            </a:r>
            <a:r>
              <a:rPr lang="en-US" dirty="0" err="1"/>
              <a:t>pesquisa</a:t>
            </a:r>
            <a:r>
              <a:rPr lang="en-US" dirty="0"/>
              <a:t>. Nesta </a:t>
            </a:r>
            <a:r>
              <a:rPr lang="en-US" dirty="0" err="1"/>
              <a:t>fase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rastreadores</a:t>
            </a:r>
            <a:r>
              <a:rPr lang="en-US" dirty="0"/>
              <a:t> da Web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analisar</a:t>
            </a:r>
            <a:r>
              <a:rPr lang="en-US" dirty="0"/>
              <a:t> a Internet e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URL, </a:t>
            </a:r>
            <a:r>
              <a:rPr lang="en-US" dirty="0" err="1"/>
              <a:t>conteúdos</a:t>
            </a:r>
            <a:r>
              <a:rPr lang="en-US" dirty="0"/>
              <a:t> e </a:t>
            </a:r>
            <a:r>
              <a:rPr lang="en-US" dirty="0" err="1"/>
              <a:t>metadados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crawlers </a:t>
            </a:r>
            <a:r>
              <a:rPr lang="en-US" dirty="0" err="1"/>
              <a:t>deslocam</a:t>
            </a:r>
            <a:r>
              <a:rPr lang="en-US" dirty="0"/>
              <a:t>-se de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, </a:t>
            </a:r>
            <a:r>
              <a:rPr lang="en-US" dirty="0" err="1"/>
              <a:t>seguindo</a:t>
            </a:r>
            <a:r>
              <a:rPr lang="en-US" dirty="0"/>
              <a:t> as </a:t>
            </a:r>
            <a:r>
              <a:rPr lang="en-US" dirty="0" err="1"/>
              <a:t>ligações</a:t>
            </a:r>
            <a:r>
              <a:rPr lang="en-US" dirty="0"/>
              <a:t> para </a:t>
            </a:r>
            <a:r>
              <a:rPr lang="en-US" dirty="0" err="1"/>
              <a:t>recolher</a:t>
            </a:r>
            <a:r>
              <a:rPr lang="en-US" dirty="0"/>
              <a:t> o </a:t>
            </a:r>
            <a:r>
              <a:rPr lang="en-US" dirty="0" err="1"/>
              <a:t>máximo</a:t>
            </a:r>
            <a:r>
              <a:rPr lang="en-US" dirty="0"/>
              <a:t> de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possível</a:t>
            </a:r>
            <a:r>
              <a:rPr lang="en-US" dirty="0"/>
              <a:t>. Esta </a:t>
            </a:r>
            <a:r>
              <a:rPr lang="en-US" dirty="0" err="1"/>
              <a:t>informação</a:t>
            </a:r>
            <a:r>
              <a:rPr lang="en-US" dirty="0"/>
              <a:t> é </a:t>
            </a:r>
            <a:r>
              <a:rPr lang="en-US" dirty="0" err="1"/>
              <a:t>depois</a:t>
            </a:r>
            <a:r>
              <a:rPr lang="en-US" dirty="0"/>
              <a:t> </a:t>
            </a:r>
            <a:r>
              <a:rPr lang="en-US" dirty="0" err="1"/>
              <a:t>armazenada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base de dados do motor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onde</a:t>
            </a:r>
            <a:r>
              <a:rPr lang="en-US" dirty="0"/>
              <a:t> é </a:t>
            </a:r>
            <a:r>
              <a:rPr lang="en-US" dirty="0" err="1"/>
              <a:t>posteriormente</a:t>
            </a:r>
            <a:r>
              <a:rPr lang="en-US" dirty="0"/>
              <a:t> </a:t>
            </a:r>
            <a:r>
              <a:rPr lang="en-US" dirty="0" err="1"/>
              <a:t>analisada</a:t>
            </a:r>
            <a:r>
              <a:rPr lang="en-US" dirty="0"/>
              <a:t> e </a:t>
            </a:r>
            <a:r>
              <a:rPr lang="en-US" dirty="0" err="1"/>
              <a:t>utilizada</a:t>
            </a:r>
            <a:r>
              <a:rPr lang="en-US" dirty="0"/>
              <a:t> para </a:t>
            </a:r>
            <a:r>
              <a:rPr lang="en-US" dirty="0" err="1"/>
              <a:t>criar</a:t>
            </a:r>
            <a:r>
              <a:rPr lang="en-US" dirty="0"/>
              <a:t> um </a:t>
            </a:r>
            <a:r>
              <a:rPr lang="en-US" dirty="0" err="1"/>
              <a:t>índice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 </a:t>
            </a:r>
            <a:r>
              <a:rPr lang="en-US" dirty="0" err="1"/>
              <a:t>indexação</a:t>
            </a:r>
            <a:r>
              <a:rPr lang="en-US" dirty="0"/>
              <a:t>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organização</a:t>
            </a:r>
            <a:r>
              <a:rPr lang="en-US" dirty="0"/>
              <a:t> e </a:t>
            </a:r>
            <a:r>
              <a:rPr lang="en-US" dirty="0" err="1"/>
              <a:t>armazenamento</a:t>
            </a:r>
            <a:r>
              <a:rPr lang="en-US" dirty="0"/>
              <a:t> das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recolhidas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rastreadores</a:t>
            </a:r>
            <a:r>
              <a:rPr lang="en-US" dirty="0"/>
              <a:t>. O </a:t>
            </a:r>
            <a:r>
              <a:rPr lang="en-US" dirty="0" err="1"/>
              <a:t>índice</a:t>
            </a:r>
            <a:r>
              <a:rPr lang="en-US" dirty="0"/>
              <a:t> é </a:t>
            </a:r>
            <a:r>
              <a:rPr lang="en-US" dirty="0" err="1"/>
              <a:t>essencialmente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base de dados que </a:t>
            </a:r>
            <a:r>
              <a:rPr lang="en-US" dirty="0" err="1"/>
              <a:t>contém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todas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Web que o motor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rastreou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incluem</a:t>
            </a:r>
            <a:r>
              <a:rPr lang="en-US" dirty="0"/>
              <a:t> o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, o </a:t>
            </a:r>
            <a:r>
              <a:rPr lang="en-US" dirty="0" err="1"/>
              <a:t>seu</a:t>
            </a:r>
            <a:r>
              <a:rPr lang="en-US" dirty="0"/>
              <a:t> URL e </a:t>
            </a:r>
            <a:r>
              <a:rPr lang="en-US" dirty="0" err="1"/>
              <a:t>metadados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título</a:t>
            </a:r>
            <a:r>
              <a:rPr lang="en-US" dirty="0"/>
              <a:t>, a </a:t>
            </a:r>
            <a:r>
              <a:rPr lang="en-US" dirty="0" err="1"/>
              <a:t>descrição</a:t>
            </a:r>
            <a:r>
              <a:rPr lang="en-US" dirty="0"/>
              <a:t> e as </a:t>
            </a:r>
            <a:r>
              <a:rPr lang="en-US" dirty="0" err="1"/>
              <a:t>palavras-chave</a:t>
            </a:r>
            <a:r>
              <a:rPr lang="en-US" dirty="0"/>
              <a:t> da </a:t>
            </a:r>
            <a:r>
              <a:rPr lang="en-US" dirty="0" err="1"/>
              <a:t>página</a:t>
            </a:r>
            <a:r>
              <a:rPr lang="en-US" dirty="0"/>
              <a:t>. O </a:t>
            </a:r>
            <a:r>
              <a:rPr lang="en-US" dirty="0" err="1"/>
              <a:t>índice</a:t>
            </a:r>
            <a:r>
              <a:rPr lang="en-US" dirty="0"/>
              <a:t> é </a:t>
            </a:r>
            <a:r>
              <a:rPr lang="en-US" dirty="0" err="1"/>
              <a:t>utilizado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relevância</a:t>
            </a:r>
            <a:r>
              <a:rPr lang="en-US" dirty="0"/>
              <a:t> de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 Web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determinada</a:t>
            </a:r>
            <a:r>
              <a:rPr lang="en-US" dirty="0"/>
              <a:t> consulta e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crítico</a:t>
            </a:r>
            <a:r>
              <a:rPr lang="en-US" dirty="0"/>
              <a:t> da </a:t>
            </a:r>
            <a:r>
              <a:rPr lang="en-US" dirty="0" err="1"/>
              <a:t>capacidade</a:t>
            </a:r>
            <a:r>
              <a:rPr lang="en-US" dirty="0"/>
              <a:t> do motor de </a:t>
            </a:r>
            <a:r>
              <a:rPr lang="en-US" dirty="0" err="1"/>
              <a:t>pesquisa</a:t>
            </a:r>
            <a:r>
              <a:rPr lang="en-US" dirty="0"/>
              <a:t> para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exatos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(</a:t>
            </a:r>
            <a:r>
              <a:rPr lang="en-US" dirty="0" err="1"/>
              <a:t>parte</a:t>
            </a:r>
            <a:r>
              <a:rPr lang="en-US" dirty="0"/>
              <a:t> de </a:t>
            </a:r>
            <a:r>
              <a:rPr lang="en-US" dirty="0" err="1"/>
              <a:t>indexação</a:t>
            </a:r>
            <a:r>
              <a:rPr lang="en-US" dirty="0"/>
              <a:t>) A </a:t>
            </a:r>
            <a:r>
              <a:rPr lang="en-US" dirty="0" err="1"/>
              <a:t>classificação</a:t>
            </a:r>
            <a:r>
              <a:rPr lang="en-US" dirty="0"/>
              <a:t>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relevância</a:t>
            </a:r>
            <a:r>
              <a:rPr lang="en-US" dirty="0"/>
              <a:t> e a </a:t>
            </a:r>
            <a:r>
              <a:rPr lang="en-US" dirty="0" err="1"/>
              <a:t>qualidade</a:t>
            </a:r>
            <a:r>
              <a:rPr lang="en-US" dirty="0"/>
              <a:t> das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resposta</a:t>
            </a:r>
            <a:r>
              <a:rPr lang="en-US" dirty="0"/>
              <a:t> à consulta de um </a:t>
            </a:r>
            <a:r>
              <a:rPr lang="en-US" dirty="0" err="1"/>
              <a:t>utilizador</a:t>
            </a:r>
            <a:r>
              <a:rPr lang="en-US" dirty="0"/>
              <a:t>. Um motor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para </a:t>
            </a:r>
            <a:r>
              <a:rPr lang="en-US" dirty="0" err="1"/>
              <a:t>analisar</a:t>
            </a:r>
            <a:r>
              <a:rPr lang="en-US" dirty="0"/>
              <a:t> as </a:t>
            </a:r>
            <a:r>
              <a:rPr lang="en-US" dirty="0" err="1"/>
              <a:t>informações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índice</a:t>
            </a:r>
            <a:r>
              <a:rPr lang="en-US" dirty="0"/>
              <a:t> e </a:t>
            </a:r>
            <a:r>
              <a:rPr lang="en-US" dirty="0" err="1"/>
              <a:t>determinar</a:t>
            </a:r>
            <a:r>
              <a:rPr lang="en-US" dirty="0"/>
              <a:t> </a:t>
            </a:r>
            <a:r>
              <a:rPr lang="en-US" dirty="0" err="1"/>
              <a:t>quais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</a:t>
            </a:r>
            <a:r>
              <a:rPr lang="en-US" dirty="0" err="1"/>
              <a:t>valiosas</a:t>
            </a:r>
            <a:r>
              <a:rPr lang="en-US" dirty="0"/>
              <a:t> para a consulta de um </a:t>
            </a:r>
            <a:r>
              <a:rPr lang="en-US" dirty="0" err="1"/>
              <a:t>utilizador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conta</a:t>
            </a:r>
            <a:r>
              <a:rPr lang="en-US" dirty="0"/>
              <a:t> </a:t>
            </a:r>
            <a:r>
              <a:rPr lang="en-US" dirty="0" err="1"/>
              <a:t>vários</a:t>
            </a:r>
            <a:r>
              <a:rPr lang="en-US" dirty="0"/>
              <a:t> </a:t>
            </a:r>
            <a:r>
              <a:rPr lang="en-US" dirty="0" err="1"/>
              <a:t>fatores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conteúdo</a:t>
            </a:r>
            <a:r>
              <a:rPr lang="en-US" dirty="0"/>
              <a:t> da </a:t>
            </a:r>
            <a:r>
              <a:rPr lang="en-US" dirty="0" err="1"/>
              <a:t>página</a:t>
            </a:r>
            <a:r>
              <a:rPr lang="en-US" dirty="0"/>
              <a:t> Web,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relevância</a:t>
            </a:r>
            <a:r>
              <a:rPr lang="en-US" dirty="0"/>
              <a:t> para a consulta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popularidade</a:t>
            </a:r>
            <a:r>
              <a:rPr lang="en-US" dirty="0"/>
              <a:t> e </a:t>
            </a:r>
            <a:r>
              <a:rPr lang="en-US" dirty="0" err="1"/>
              <a:t>autoridade</a:t>
            </a:r>
            <a:r>
              <a:rPr lang="en-US" dirty="0"/>
              <a:t>. O </a:t>
            </a:r>
            <a:r>
              <a:rPr lang="en-US" dirty="0" err="1"/>
              <a:t>resultado</a:t>
            </a:r>
            <a:r>
              <a:rPr lang="en-US" dirty="0"/>
              <a:t> do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lista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classificadas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ordem</a:t>
            </a:r>
            <a:r>
              <a:rPr lang="en-US" dirty="0"/>
              <a:t> de </a:t>
            </a:r>
            <a:r>
              <a:rPr lang="en-US" dirty="0" err="1"/>
              <a:t>relevância</a:t>
            </a:r>
            <a:r>
              <a:rPr lang="en-US" dirty="0"/>
              <a:t>, com as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a </a:t>
            </a:r>
            <a:r>
              <a:rPr lang="en-US" dirty="0" err="1"/>
              <a:t>aparecerem</a:t>
            </a:r>
            <a:r>
              <a:rPr lang="en-US" dirty="0"/>
              <a:t> no topo dos </a:t>
            </a:r>
            <a:r>
              <a:rPr lang="en-US" dirty="0" err="1"/>
              <a:t>resultados</a:t>
            </a:r>
            <a:r>
              <a:rPr lang="en-US" dirty="0"/>
              <a:t> da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O </a:t>
            </a:r>
            <a:r>
              <a:rPr lang="en-US" dirty="0" err="1"/>
              <a:t>serviço</a:t>
            </a:r>
            <a:r>
              <a:rPr lang="en-US" dirty="0"/>
              <a:t> é a </a:t>
            </a:r>
            <a:r>
              <a:rPr lang="en-US" dirty="0" err="1"/>
              <a:t>etapa</a:t>
            </a:r>
            <a:r>
              <a:rPr lang="en-US" dirty="0"/>
              <a:t> final do </a:t>
            </a:r>
            <a:r>
              <a:rPr lang="en-US" dirty="0" err="1"/>
              <a:t>funcionamento</a:t>
            </a:r>
            <a:r>
              <a:rPr lang="en-US" dirty="0"/>
              <a:t> de um motor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Quando</a:t>
            </a:r>
            <a:r>
              <a:rPr lang="en-US" dirty="0"/>
              <a:t> um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introduz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consulta no motor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este</a:t>
            </a:r>
            <a:r>
              <a:rPr lang="en-US" dirty="0"/>
              <a:t> devolve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lista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Web </a:t>
            </a:r>
            <a:r>
              <a:rPr lang="en-US" dirty="0" err="1"/>
              <a:t>classificadas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ordem</a:t>
            </a:r>
            <a:r>
              <a:rPr lang="en-US" dirty="0"/>
              <a:t> de </a:t>
            </a:r>
            <a:r>
              <a:rPr lang="en-US" dirty="0" err="1"/>
              <a:t>relevância</a:t>
            </a:r>
            <a:r>
              <a:rPr lang="en-US" dirty="0"/>
              <a:t>. O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então</a:t>
            </a:r>
            <a:r>
              <a:rPr lang="en-US" dirty="0"/>
              <a:t> </a:t>
            </a:r>
            <a:r>
              <a:rPr lang="en-US" dirty="0" err="1"/>
              <a:t>clicar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das </a:t>
            </a:r>
            <a:r>
              <a:rPr lang="en-US" dirty="0" err="1"/>
              <a:t>páginas</a:t>
            </a:r>
            <a:r>
              <a:rPr lang="en-US" dirty="0"/>
              <a:t> Web para as </a:t>
            </a:r>
            <a:r>
              <a:rPr lang="en-US" dirty="0" err="1"/>
              <a:t>visitar</a:t>
            </a:r>
            <a:r>
              <a:rPr lang="en-US" dirty="0"/>
              <a:t>. O motor de </a:t>
            </a:r>
            <a:r>
              <a:rPr lang="en-US" dirty="0" err="1"/>
              <a:t>pesquisa</a:t>
            </a:r>
            <a:r>
              <a:rPr lang="en-US" dirty="0"/>
              <a:t> devolve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utilizador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 e é </a:t>
            </a:r>
            <a:r>
              <a:rPr lang="en-US" dirty="0" err="1"/>
              <a:t>capaz</a:t>
            </a:r>
            <a:r>
              <a:rPr lang="en-US" dirty="0"/>
              <a:t> de </a:t>
            </a:r>
            <a:r>
              <a:rPr lang="en-US" dirty="0" err="1"/>
              <a:t>processar</a:t>
            </a:r>
            <a:r>
              <a:rPr lang="en-US" dirty="0"/>
              <a:t>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consultas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simultâneo</a:t>
            </a:r>
            <a:r>
              <a:rPr lang="en-US" dirty="0"/>
              <a:t>, o que o </a:t>
            </a:r>
            <a:r>
              <a:rPr lang="en-US" dirty="0" err="1"/>
              <a:t>torna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rápida</a:t>
            </a:r>
            <a:r>
              <a:rPr lang="en-US" dirty="0"/>
              <a:t> e </a:t>
            </a:r>
            <a:r>
              <a:rPr lang="en-US" dirty="0" err="1"/>
              <a:t>eficiente</a:t>
            </a:r>
            <a:r>
              <a:rPr lang="en-US" dirty="0"/>
              <a:t> de </a:t>
            </a:r>
            <a:r>
              <a:rPr lang="en-US" dirty="0" err="1"/>
              <a:t>encontrar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Internet.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um motor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sistema</a:t>
            </a:r>
            <a:r>
              <a:rPr lang="en-US" dirty="0"/>
              <a:t> </a:t>
            </a:r>
            <a:r>
              <a:rPr lang="en-US" dirty="0" err="1"/>
              <a:t>complexo</a:t>
            </a:r>
            <a:r>
              <a:rPr lang="en-US" dirty="0"/>
              <a:t> que </a:t>
            </a:r>
            <a:r>
              <a:rPr lang="en-US" dirty="0" err="1"/>
              <a:t>funciona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do </a:t>
            </a:r>
            <a:r>
              <a:rPr lang="en-US" dirty="0" err="1"/>
              <a:t>rastreio</a:t>
            </a:r>
            <a:r>
              <a:rPr lang="en-US" dirty="0"/>
              <a:t> da Internet, da </a:t>
            </a:r>
            <a:r>
              <a:rPr lang="en-US" dirty="0" err="1"/>
              <a:t>indexação</a:t>
            </a:r>
            <a:r>
              <a:rPr lang="en-US" dirty="0"/>
              <a:t> das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, da </a:t>
            </a:r>
            <a:r>
              <a:rPr lang="en-US" dirty="0" err="1"/>
              <a:t>classificação</a:t>
            </a:r>
            <a:r>
              <a:rPr lang="en-US" dirty="0"/>
              <a:t> das </a:t>
            </a:r>
            <a:r>
              <a:rPr lang="en-US" dirty="0" err="1"/>
              <a:t>páginas</a:t>
            </a:r>
            <a:r>
              <a:rPr lang="en-US" dirty="0"/>
              <a:t> Web e da </a:t>
            </a:r>
            <a:r>
              <a:rPr lang="en-US" dirty="0" err="1"/>
              <a:t>apresentação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componentes</a:t>
            </a:r>
            <a:r>
              <a:rPr lang="en-US" dirty="0"/>
              <a:t> de um motor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trabalham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conjunto para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precisas</a:t>
            </a:r>
            <a:r>
              <a:rPr lang="en-US" dirty="0"/>
              <a:t> e </a:t>
            </a:r>
            <a:r>
              <a:rPr lang="en-US" dirty="0" err="1"/>
              <a:t>relevantes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resposta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consultas</a:t>
            </a:r>
            <a:r>
              <a:rPr lang="en-US" dirty="0"/>
              <a:t>. O </a:t>
            </a:r>
            <a:r>
              <a:rPr lang="en-US" dirty="0" err="1"/>
              <a:t>desenvolvimento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revolucionou</a:t>
            </a:r>
            <a:r>
              <a:rPr lang="en-US" dirty="0"/>
              <a:t> a forma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acedemos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Internet e </a:t>
            </a:r>
            <a:r>
              <a:rPr lang="en-US" dirty="0" err="1"/>
              <a:t>tornou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rápido</a:t>
            </a:r>
            <a:r>
              <a:rPr lang="en-US" dirty="0"/>
              <a:t>,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fácil</a:t>
            </a:r>
            <a:r>
              <a:rPr lang="en-US" dirty="0"/>
              <a:t> e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eficiente</a:t>
            </a:r>
            <a:r>
              <a:rPr lang="en-US" dirty="0"/>
              <a:t> do que </a:t>
            </a:r>
            <a:r>
              <a:rPr lang="en-US" dirty="0" err="1"/>
              <a:t>nunca</a:t>
            </a:r>
            <a:r>
              <a:rPr lang="en-US" dirty="0"/>
              <a:t> </a:t>
            </a:r>
            <a:r>
              <a:rPr lang="en-US" dirty="0" err="1"/>
              <a:t>encontrar</a:t>
            </a:r>
            <a:r>
              <a:rPr lang="en-US" dirty="0"/>
              <a:t> o que </a:t>
            </a:r>
            <a:r>
              <a:rPr lang="en-US" dirty="0" err="1"/>
              <a:t>procuramos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0" name="Google Shape;200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6" name="Google Shape;20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2" name="Google Shape;22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submissão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a um motor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(SEO) 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classificação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É o </a:t>
            </a:r>
            <a:r>
              <a:rPr lang="en-US" dirty="0" err="1"/>
              <a:t>processo</a:t>
            </a:r>
            <a:r>
              <a:rPr lang="en-US" dirty="0"/>
              <a:t> de submeter o URL de um </a:t>
            </a:r>
            <a:r>
              <a:rPr lang="en-US" dirty="0" err="1"/>
              <a:t>sítio</a:t>
            </a:r>
            <a:r>
              <a:rPr lang="en-US" dirty="0"/>
              <a:t> Web a um motor de </a:t>
            </a:r>
            <a:r>
              <a:rPr lang="en-US" dirty="0" err="1"/>
              <a:t>pesquisa</a:t>
            </a:r>
            <a:r>
              <a:rPr lang="en-US" dirty="0"/>
              <a:t> para o </a:t>
            </a:r>
            <a:r>
              <a:rPr lang="en-US" dirty="0" err="1"/>
              <a:t>notificar</a:t>
            </a:r>
            <a:r>
              <a:rPr lang="en-US" dirty="0"/>
              <a:t> da </a:t>
            </a:r>
            <a:r>
              <a:rPr lang="en-US" dirty="0" err="1"/>
              <a:t>existência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e para </a:t>
            </a:r>
            <a:r>
              <a:rPr lang="en-US" dirty="0" err="1"/>
              <a:t>solicitar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indexação</a:t>
            </a:r>
            <a:r>
              <a:rPr lang="en-US" dirty="0"/>
              <a:t>. </a:t>
            </a:r>
            <a:r>
              <a:rPr lang="en-US" dirty="0" err="1"/>
              <a:t>Embora</a:t>
            </a:r>
            <a:r>
              <a:rPr lang="en-US" dirty="0"/>
              <a:t> a </a:t>
            </a:r>
            <a:r>
              <a:rPr lang="en-US" dirty="0" err="1"/>
              <a:t>importância</a:t>
            </a:r>
            <a:r>
              <a:rPr lang="en-US" dirty="0"/>
              <a:t> da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tenha</a:t>
            </a:r>
            <a:r>
              <a:rPr lang="en-US" dirty="0"/>
              <a:t> </a:t>
            </a:r>
            <a:r>
              <a:rPr lang="en-US" dirty="0" err="1"/>
              <a:t>diminuído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longo</a:t>
            </a:r>
            <a:r>
              <a:rPr lang="en-US" dirty="0"/>
              <a:t> dos </a:t>
            </a:r>
            <a:r>
              <a:rPr lang="en-US" dirty="0" err="1"/>
              <a:t>anos</a:t>
            </a:r>
            <a:r>
              <a:rPr lang="en-US" dirty="0"/>
              <a:t> </a:t>
            </a:r>
            <a:r>
              <a:rPr lang="en-US" dirty="0" err="1"/>
              <a:t>devido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avanços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tecnologia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continua a </a:t>
            </a:r>
            <a:r>
              <a:rPr lang="en-US" dirty="0" err="1"/>
              <a:t>desempenhar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para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descobrir</a:t>
            </a:r>
            <a:r>
              <a:rPr lang="en-US" dirty="0"/>
              <a:t> e </a:t>
            </a:r>
            <a:r>
              <a:rPr lang="en-US" dirty="0" err="1"/>
              <a:t>indexar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Nos </a:t>
            </a:r>
            <a:r>
              <a:rPr lang="en-US" dirty="0" err="1"/>
              <a:t>primórdios</a:t>
            </a:r>
            <a:r>
              <a:rPr lang="en-US" dirty="0"/>
              <a:t> da Internet, a </a:t>
            </a:r>
            <a:r>
              <a:rPr lang="en-US" dirty="0" err="1"/>
              <a:t>submissão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era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parte</a:t>
            </a:r>
            <a:r>
              <a:rPr lang="en-US" dirty="0"/>
              <a:t> crucial da SEO.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dependiam</a:t>
            </a:r>
            <a:r>
              <a:rPr lang="en-US" dirty="0"/>
              <a:t> fortemente dos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para submeter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URLs,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dispunham</a:t>
            </a:r>
            <a:r>
              <a:rPr lang="en-US" dirty="0"/>
              <a:t> da </a:t>
            </a:r>
            <a:r>
              <a:rPr lang="en-US" dirty="0" err="1"/>
              <a:t>tecnologia</a:t>
            </a:r>
            <a:r>
              <a:rPr lang="en-US" dirty="0"/>
              <a:t> para </a:t>
            </a:r>
            <a:r>
              <a:rPr lang="en-US" dirty="0" err="1"/>
              <a:t>descobrir</a:t>
            </a:r>
            <a:r>
              <a:rPr lang="en-US" dirty="0"/>
              <a:t> </a:t>
            </a:r>
            <a:r>
              <a:rPr lang="en-US" dirty="0" err="1"/>
              <a:t>automaticamente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Web. Submeter o URL de um </a:t>
            </a:r>
            <a:r>
              <a:rPr lang="en-US" dirty="0" err="1"/>
              <a:t>sítio</a:t>
            </a:r>
            <a:r>
              <a:rPr lang="en-US" dirty="0"/>
              <a:t> Web a um motor de </a:t>
            </a:r>
            <a:r>
              <a:rPr lang="en-US" dirty="0" err="1"/>
              <a:t>pesquisa</a:t>
            </a:r>
            <a:r>
              <a:rPr lang="en-US" dirty="0"/>
              <a:t> era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eficaz</a:t>
            </a:r>
            <a:r>
              <a:rPr lang="en-US" dirty="0"/>
              <a:t> de </a:t>
            </a:r>
            <a:r>
              <a:rPr lang="en-US" dirty="0" err="1"/>
              <a:t>garantir</a:t>
            </a:r>
            <a:r>
              <a:rPr lang="en-US" dirty="0"/>
              <a:t> que o </a:t>
            </a:r>
            <a:r>
              <a:rPr lang="en-US" dirty="0" err="1"/>
              <a:t>sítio</a:t>
            </a:r>
            <a:r>
              <a:rPr lang="en-US" dirty="0"/>
              <a:t> seria </a:t>
            </a:r>
            <a:r>
              <a:rPr lang="en-US" dirty="0" err="1"/>
              <a:t>indexado</a:t>
            </a:r>
            <a:r>
              <a:rPr lang="en-US" dirty="0"/>
              <a:t> e </a:t>
            </a:r>
            <a:r>
              <a:rPr lang="en-US" dirty="0" err="1"/>
              <a:t>apareceria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com o </a:t>
            </a:r>
            <a:r>
              <a:rPr lang="en-US" dirty="0" err="1"/>
              <a:t>avanço</a:t>
            </a:r>
            <a:r>
              <a:rPr lang="en-US" dirty="0"/>
              <a:t> da </a:t>
            </a:r>
            <a:r>
              <a:rPr lang="en-US" dirty="0" err="1"/>
              <a:t>tecnologia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a </a:t>
            </a:r>
            <a:r>
              <a:rPr lang="en-US" dirty="0" err="1"/>
              <a:t>apresentação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deixou</a:t>
            </a:r>
            <a:r>
              <a:rPr lang="en-US" dirty="0"/>
              <a:t> de ser </a:t>
            </a:r>
            <a:r>
              <a:rPr lang="en-US" dirty="0" err="1"/>
              <a:t>tão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era no </a:t>
            </a:r>
            <a:r>
              <a:rPr lang="en-US" dirty="0" err="1"/>
              <a:t>passado</a:t>
            </a:r>
            <a:r>
              <a:rPr lang="en-US" dirty="0"/>
              <a:t>. </a:t>
            </a:r>
            <a:r>
              <a:rPr lang="en-US" dirty="0" err="1"/>
              <a:t>Atualmente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</a:t>
            </a:r>
            <a:r>
              <a:rPr lang="en-US" dirty="0" err="1"/>
              <a:t>sofisticados</a:t>
            </a:r>
            <a:r>
              <a:rPr lang="en-US" dirty="0"/>
              <a:t> e </a:t>
            </a:r>
            <a:r>
              <a:rPr lang="en-US" dirty="0" err="1"/>
              <a:t>rastreadores</a:t>
            </a:r>
            <a:r>
              <a:rPr lang="en-US" dirty="0"/>
              <a:t> da Web para </a:t>
            </a:r>
            <a:r>
              <a:rPr lang="en-US" dirty="0" err="1"/>
              <a:t>descobrir</a:t>
            </a:r>
            <a:r>
              <a:rPr lang="en-US" dirty="0"/>
              <a:t> </a:t>
            </a:r>
            <a:r>
              <a:rPr lang="en-US" dirty="0" err="1"/>
              <a:t>automaticamente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e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. Este facto </a:t>
            </a:r>
            <a:r>
              <a:rPr lang="en-US" dirty="0" err="1"/>
              <a:t>reduziu</a:t>
            </a:r>
            <a:r>
              <a:rPr lang="en-US" dirty="0"/>
              <a:t> a </a:t>
            </a:r>
            <a:r>
              <a:rPr lang="en-US" dirty="0" err="1"/>
              <a:t>necessidade</a:t>
            </a:r>
            <a:r>
              <a:rPr lang="en-US" dirty="0"/>
              <a:t> de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submeterem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URLs </a:t>
            </a:r>
            <a:r>
              <a:rPr lang="en-US" dirty="0" err="1"/>
              <a:t>manualmente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Apesar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positivo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Quando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é </a:t>
            </a:r>
            <a:r>
              <a:rPr lang="en-US" dirty="0" err="1"/>
              <a:t>apresentado</a:t>
            </a:r>
            <a:r>
              <a:rPr lang="en-US" dirty="0"/>
              <a:t> a um motor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dá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motor de </a:t>
            </a:r>
            <a:r>
              <a:rPr lang="en-US" dirty="0" err="1"/>
              <a:t>pesquisa</a:t>
            </a:r>
            <a:r>
              <a:rPr lang="en-US" dirty="0"/>
              <a:t> um </a:t>
            </a:r>
            <a:r>
              <a:rPr lang="en-US" dirty="0" err="1"/>
              <a:t>sinal</a:t>
            </a:r>
            <a:r>
              <a:rPr lang="en-US" dirty="0"/>
              <a:t> de que 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ativo</a:t>
            </a:r>
            <a:r>
              <a:rPr lang="en-US" dirty="0"/>
              <a:t> e é </a:t>
            </a:r>
            <a:r>
              <a:rPr lang="en-US" dirty="0" err="1"/>
              <a:t>relevante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o motor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prioridade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índice</a:t>
            </a:r>
            <a:r>
              <a:rPr lang="en-US" dirty="0"/>
              <a:t> e a </a:t>
            </a:r>
            <a:r>
              <a:rPr lang="en-US" dirty="0" err="1"/>
              <a:t>atribuir-lhe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elevada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a </a:t>
            </a:r>
            <a:r>
              <a:rPr lang="en-US" dirty="0" err="1"/>
              <a:t>submissão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a </a:t>
            </a:r>
            <a:r>
              <a:rPr lang="en-US" dirty="0" err="1"/>
              <a:t>vários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a </a:t>
            </a:r>
            <a:r>
              <a:rPr lang="en-US" dirty="0" err="1"/>
              <a:t>atingir</a:t>
            </a:r>
            <a:r>
              <a:rPr lang="en-US" dirty="0"/>
              <a:t> um </a:t>
            </a:r>
            <a:r>
              <a:rPr lang="en-US" dirty="0" err="1"/>
              <a:t>público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vasto</a:t>
            </a:r>
            <a:r>
              <a:rPr lang="en-US" dirty="0"/>
              <a:t>. </a:t>
            </a:r>
            <a:r>
              <a:rPr lang="en-US" dirty="0" err="1"/>
              <a:t>Diferentes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diferentes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e </a:t>
            </a:r>
            <a:r>
              <a:rPr lang="en-US" dirty="0" err="1"/>
              <a:t>fatores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, </a:t>
            </a:r>
            <a:r>
              <a:rPr lang="en-US" dirty="0" err="1"/>
              <a:t>pelo</a:t>
            </a:r>
            <a:r>
              <a:rPr lang="en-US" dirty="0"/>
              <a:t> que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vários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que é visto </a:t>
            </a:r>
            <a:r>
              <a:rPr lang="en-US" dirty="0" err="1"/>
              <a:t>pelo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</a:t>
            </a:r>
            <a:r>
              <a:rPr lang="en-US" dirty="0" err="1"/>
              <a:t>possível</a:t>
            </a:r>
            <a:r>
              <a:rPr lang="en-US" dirty="0"/>
              <a:t> de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que, </a:t>
            </a:r>
            <a:r>
              <a:rPr lang="en-US" dirty="0" err="1"/>
              <a:t>embora</a:t>
            </a:r>
            <a:r>
              <a:rPr lang="en-US" dirty="0"/>
              <a:t> a </a:t>
            </a:r>
            <a:r>
              <a:rPr lang="en-US" dirty="0" err="1"/>
              <a:t>apresentação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possa</a:t>
            </a:r>
            <a:r>
              <a:rPr lang="en-US" dirty="0"/>
              <a:t> ser </a:t>
            </a:r>
            <a:r>
              <a:rPr lang="en-US" dirty="0" err="1"/>
              <a:t>benéfica</a:t>
            </a:r>
            <a:r>
              <a:rPr lang="en-US" dirty="0"/>
              <a:t>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constantemente</a:t>
            </a:r>
            <a:r>
              <a:rPr lang="en-US" dirty="0"/>
              <a:t> a </a:t>
            </a:r>
            <a:r>
              <a:rPr lang="en-US" dirty="0" err="1"/>
              <a:t>atualizar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e </a:t>
            </a:r>
            <a:r>
              <a:rPr lang="en-US" dirty="0" err="1"/>
              <a:t>fatores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, e a </a:t>
            </a:r>
            <a:r>
              <a:rPr lang="en-US" dirty="0" err="1"/>
              <a:t>importância</a:t>
            </a:r>
            <a:r>
              <a:rPr lang="en-US" dirty="0"/>
              <a:t> da </a:t>
            </a:r>
            <a:r>
              <a:rPr lang="en-US" dirty="0" err="1"/>
              <a:t>apresentação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pode</a:t>
            </a:r>
            <a:r>
              <a:rPr lang="en-US" dirty="0"/>
              <a:t> mudar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longo</a:t>
            </a:r>
            <a:r>
              <a:rPr lang="en-US" dirty="0"/>
              <a:t> do tempo. Uma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abrangente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vasta</a:t>
            </a:r>
            <a:r>
              <a:rPr lang="en-US" dirty="0"/>
              <a:t> </a:t>
            </a:r>
            <a:r>
              <a:rPr lang="en-US" dirty="0" err="1"/>
              <a:t>gama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a </a:t>
            </a:r>
            <a:r>
              <a:rPr lang="en-US" dirty="0" err="1"/>
              <a:t>submissão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a um motor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SEO, </a:t>
            </a:r>
            <a:r>
              <a:rPr lang="en-US" dirty="0" err="1"/>
              <a:t>embora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importância</a:t>
            </a:r>
            <a:r>
              <a:rPr lang="en-US" dirty="0"/>
              <a:t> </a:t>
            </a:r>
            <a:r>
              <a:rPr lang="en-US" dirty="0" err="1"/>
              <a:t>tenha</a:t>
            </a:r>
            <a:r>
              <a:rPr lang="en-US" dirty="0"/>
              <a:t> </a:t>
            </a:r>
            <a:r>
              <a:rPr lang="en-US" dirty="0" err="1"/>
              <a:t>diminuído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longo</a:t>
            </a:r>
            <a:r>
              <a:rPr lang="en-US" dirty="0"/>
              <a:t> dos </a:t>
            </a:r>
            <a:r>
              <a:rPr lang="en-US" dirty="0" err="1"/>
              <a:t>anos</a:t>
            </a:r>
            <a:r>
              <a:rPr lang="en-US" dirty="0"/>
              <a:t>. Submeter o URL de um </a:t>
            </a:r>
            <a:r>
              <a:rPr lang="en-US" dirty="0" err="1"/>
              <a:t>sítio</a:t>
            </a:r>
            <a:r>
              <a:rPr lang="en-US" dirty="0"/>
              <a:t> Web a um motor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mas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Uma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abrangente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vasta</a:t>
            </a:r>
            <a:r>
              <a:rPr lang="en-US" dirty="0"/>
              <a:t> </a:t>
            </a:r>
            <a:r>
              <a:rPr lang="en-US" dirty="0" err="1"/>
              <a:t>gama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 para </a:t>
            </a:r>
            <a:r>
              <a:rPr lang="en-US" dirty="0" err="1"/>
              <a:t>garantir</a:t>
            </a:r>
            <a:r>
              <a:rPr lang="en-US" dirty="0"/>
              <a:t> que um </a:t>
            </a:r>
            <a:r>
              <a:rPr lang="en-US" dirty="0" err="1"/>
              <a:t>sítio</a:t>
            </a:r>
            <a:r>
              <a:rPr lang="en-US" dirty="0"/>
              <a:t> Web é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consegue</a:t>
            </a:r>
            <a:r>
              <a:rPr lang="en-US" dirty="0"/>
              <a:t> </a:t>
            </a:r>
            <a:r>
              <a:rPr lang="en-US" dirty="0" err="1"/>
              <a:t>chegar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1" name="Google Shape;24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 </a:t>
            </a:r>
            <a:r>
              <a:rPr lang="en-US" dirty="0" err="1"/>
              <a:t>mapa</a:t>
            </a:r>
            <a:r>
              <a:rPr lang="en-US" dirty="0"/>
              <a:t> do site é um </a:t>
            </a:r>
            <a:r>
              <a:rPr lang="en-US" dirty="0" err="1"/>
              <a:t>componente</a:t>
            </a:r>
            <a:r>
              <a:rPr lang="en-US" dirty="0"/>
              <a:t> crucial de um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fornece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e do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 É </a:t>
            </a:r>
            <a:r>
              <a:rPr lang="en-US" dirty="0" err="1"/>
              <a:t>essencialmente</a:t>
            </a:r>
            <a:r>
              <a:rPr lang="en-US" dirty="0"/>
              <a:t> um </a:t>
            </a:r>
            <a:r>
              <a:rPr lang="en-US" dirty="0" err="1"/>
              <a:t>roteiro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Web, que </a:t>
            </a:r>
            <a:r>
              <a:rPr lang="en-US" dirty="0" err="1"/>
              <a:t>descreve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, </a:t>
            </a:r>
            <a:r>
              <a:rPr lang="en-US" dirty="0" err="1"/>
              <a:t>secções</a:t>
            </a:r>
            <a:r>
              <a:rPr lang="en-US" dirty="0"/>
              <a:t> e </a:t>
            </a:r>
            <a:r>
              <a:rPr lang="en-US" dirty="0" err="1"/>
              <a:t>categorias</a:t>
            </a:r>
            <a:r>
              <a:rPr lang="en-US" dirty="0"/>
              <a:t> que o </a:t>
            </a:r>
            <a:r>
              <a:rPr lang="en-US" dirty="0" err="1"/>
              <a:t>compõem</a:t>
            </a:r>
            <a:r>
              <a:rPr lang="en-US" dirty="0"/>
              <a:t>. Um </a:t>
            </a:r>
            <a:r>
              <a:rPr lang="en-US" dirty="0" err="1"/>
              <a:t>mapa</a:t>
            </a:r>
            <a:r>
              <a:rPr lang="en-US" dirty="0"/>
              <a:t> do site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considerado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representação</a:t>
            </a:r>
            <a:r>
              <a:rPr lang="en-US" dirty="0"/>
              <a:t> </a:t>
            </a:r>
            <a:r>
              <a:rPr lang="en-US" dirty="0" err="1"/>
              <a:t>hierárquica</a:t>
            </a:r>
            <a:r>
              <a:rPr lang="en-US" dirty="0"/>
              <a:t> do site, </a:t>
            </a:r>
            <a:r>
              <a:rPr lang="en-US" dirty="0" err="1"/>
              <a:t>mostrando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organizado</a:t>
            </a:r>
            <a:r>
              <a:rPr lang="en-US" dirty="0"/>
              <a:t> e </a:t>
            </a:r>
            <a:r>
              <a:rPr lang="en-US" dirty="0" err="1"/>
              <a:t>ligado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Existem</a:t>
            </a:r>
            <a:r>
              <a:rPr lang="en-US" dirty="0"/>
              <a:t> </a:t>
            </a:r>
            <a:r>
              <a:rPr lang="en-US" dirty="0" err="1"/>
              <a:t>dois</a:t>
            </a:r>
            <a:r>
              <a:rPr lang="en-US" dirty="0"/>
              <a:t> </a:t>
            </a:r>
            <a:r>
              <a:rPr lang="en-US" dirty="0" err="1"/>
              <a:t>tipos</a:t>
            </a:r>
            <a:r>
              <a:rPr lang="en-US" dirty="0"/>
              <a:t> </a:t>
            </a:r>
            <a:r>
              <a:rPr lang="en-US" dirty="0" err="1"/>
              <a:t>principais</a:t>
            </a:r>
            <a:r>
              <a:rPr lang="en-US" dirty="0"/>
              <a:t> de </a:t>
            </a:r>
            <a:r>
              <a:rPr lang="en-US" dirty="0" err="1"/>
              <a:t>mapas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: sitemaps HTML e sitemaps XML. Um </a:t>
            </a:r>
            <a:r>
              <a:rPr lang="en-US" dirty="0" err="1"/>
              <a:t>mapa</a:t>
            </a:r>
            <a:r>
              <a:rPr lang="en-US" dirty="0"/>
              <a:t> do site </a:t>
            </a:r>
            <a:r>
              <a:rPr lang="en-US" dirty="0" err="1"/>
              <a:t>em</a:t>
            </a:r>
            <a:r>
              <a:rPr lang="en-US" dirty="0"/>
              <a:t> HTML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página</a:t>
            </a:r>
            <a:r>
              <a:rPr lang="en-US" dirty="0"/>
              <a:t> </a:t>
            </a:r>
            <a:r>
              <a:rPr lang="en-US" dirty="0" err="1"/>
              <a:t>virada</a:t>
            </a:r>
            <a:r>
              <a:rPr lang="en-US" dirty="0"/>
              <a:t> para o </a:t>
            </a:r>
            <a:r>
              <a:rPr lang="en-US" dirty="0" err="1"/>
              <a:t>utilizador</a:t>
            </a:r>
            <a:r>
              <a:rPr lang="en-US" dirty="0"/>
              <a:t> num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fornece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lista</a:t>
            </a:r>
            <a:r>
              <a:rPr lang="en-US" dirty="0"/>
              <a:t> de </a:t>
            </a:r>
            <a:r>
              <a:rPr lang="en-US" dirty="0" err="1"/>
              <a:t>todas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e </a:t>
            </a:r>
            <a:r>
              <a:rPr lang="en-US" dirty="0" err="1"/>
              <a:t>secções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en-US" dirty="0" err="1"/>
              <a:t>concebido</a:t>
            </a:r>
            <a:r>
              <a:rPr lang="en-US" dirty="0"/>
              <a:t> para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a </a:t>
            </a:r>
            <a:r>
              <a:rPr lang="en-US" dirty="0" err="1"/>
              <a:t>navegar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e a </a:t>
            </a:r>
            <a:r>
              <a:rPr lang="en-US" dirty="0" err="1"/>
              <a:t>encontrar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facilmente</a:t>
            </a:r>
            <a:r>
              <a:rPr lang="en-US" dirty="0"/>
              <a:t> as </a:t>
            </a:r>
            <a:r>
              <a:rPr lang="en-US" dirty="0" err="1"/>
              <a:t>informações</a:t>
            </a:r>
            <a:r>
              <a:rPr lang="en-US" dirty="0"/>
              <a:t> que </a:t>
            </a:r>
            <a:r>
              <a:rPr lang="en-US" dirty="0" err="1"/>
              <a:t>procuram</a:t>
            </a:r>
            <a:r>
              <a:rPr lang="en-US" dirty="0"/>
              <a:t>.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XML, </a:t>
            </a:r>
            <a:r>
              <a:rPr lang="en-US" dirty="0" err="1"/>
              <a:t>por</a:t>
            </a:r>
            <a:r>
              <a:rPr lang="en-US" dirty="0"/>
              <a:t> outro </a:t>
            </a:r>
            <a:r>
              <a:rPr lang="en-US" dirty="0" err="1"/>
              <a:t>lado</a:t>
            </a:r>
            <a:r>
              <a:rPr lang="en-US" dirty="0"/>
              <a:t>, é um </a:t>
            </a:r>
            <a:r>
              <a:rPr lang="en-US" dirty="0" err="1"/>
              <a:t>documento</a:t>
            </a:r>
            <a:r>
              <a:rPr lang="en-US" dirty="0"/>
              <a:t> </a:t>
            </a:r>
            <a:r>
              <a:rPr lang="en-US" dirty="0" err="1"/>
              <a:t>técnico</a:t>
            </a:r>
            <a:r>
              <a:rPr lang="en-US" dirty="0"/>
              <a:t> que </a:t>
            </a:r>
            <a:r>
              <a:rPr lang="en-US" dirty="0" err="1"/>
              <a:t>não</a:t>
            </a:r>
            <a:r>
              <a:rPr lang="en-US" dirty="0"/>
              <a:t> se </a:t>
            </a:r>
            <a:r>
              <a:rPr lang="en-US" dirty="0" err="1"/>
              <a:t>destina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consumo</a:t>
            </a:r>
            <a:r>
              <a:rPr lang="en-US" dirty="0"/>
              <a:t> </a:t>
            </a:r>
            <a:r>
              <a:rPr lang="en-US" dirty="0" err="1"/>
              <a:t>humano</a:t>
            </a:r>
            <a:r>
              <a:rPr lang="en-US" dirty="0"/>
              <a:t>.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en-US" dirty="0" err="1"/>
              <a:t>concebido</a:t>
            </a:r>
            <a:r>
              <a:rPr lang="en-US" dirty="0"/>
              <a:t> para ser lido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fornece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global da </a:t>
            </a:r>
            <a:r>
              <a:rPr lang="en-US" dirty="0" err="1"/>
              <a:t>estrutura</a:t>
            </a:r>
            <a:r>
              <a:rPr lang="en-US" dirty="0"/>
              <a:t> e do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O principal </a:t>
            </a:r>
            <a:r>
              <a:rPr lang="en-US" dirty="0" err="1"/>
              <a:t>objetivo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. Ao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rastrear</a:t>
            </a:r>
            <a:r>
              <a:rPr lang="en-US" dirty="0"/>
              <a:t> e 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ordem</a:t>
            </a:r>
            <a:r>
              <a:rPr lang="en-US" dirty="0"/>
              <a:t> pela qual as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rastrear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conseguem</a:t>
            </a:r>
            <a:r>
              <a:rPr lang="en-US" dirty="0"/>
              <a:t>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eficiente</a:t>
            </a:r>
            <a:r>
              <a:rPr lang="en-US" dirty="0"/>
              <a:t> e </a:t>
            </a:r>
            <a:r>
              <a:rPr lang="en-US" dirty="0" err="1"/>
              <a:t>eficaz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Para </a:t>
            </a:r>
            <a:r>
              <a:rPr lang="en-US" dirty="0" err="1"/>
              <a:t>além</a:t>
            </a:r>
            <a:r>
              <a:rPr lang="en-US" dirty="0"/>
              <a:t> de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localizar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forma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estruturado</a:t>
            </a:r>
            <a:r>
              <a:rPr lang="en-US" dirty="0"/>
              <a:t> e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organizado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 e a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que </a:t>
            </a:r>
            <a:r>
              <a:rPr lang="en-US" dirty="0" err="1"/>
              <a:t>melhorem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o </a:t>
            </a:r>
            <a:r>
              <a:rPr lang="en-US" dirty="0" err="1"/>
              <a:t>desempenho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Uma das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vantagens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o facto de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, </a:t>
            </a:r>
            <a:r>
              <a:rPr lang="en-US" dirty="0" err="1"/>
              <a:t>mesmo</a:t>
            </a:r>
            <a:r>
              <a:rPr lang="en-US" dirty="0"/>
              <a:t> que o design </a:t>
            </a:r>
            <a:r>
              <a:rPr lang="en-US" dirty="0" err="1"/>
              <a:t>ou</a:t>
            </a:r>
            <a:r>
              <a:rPr lang="en-US" dirty="0"/>
              <a:t> a </a:t>
            </a:r>
            <a:r>
              <a:rPr lang="en-US" dirty="0" err="1"/>
              <a:t>disposição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complexos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especialmente</a:t>
            </a:r>
            <a:r>
              <a:rPr lang="en-US" dirty="0"/>
              <a:t> </a:t>
            </a:r>
            <a:r>
              <a:rPr lang="en-US" dirty="0" err="1"/>
              <a:t>útil</a:t>
            </a:r>
            <a:r>
              <a:rPr lang="en-US" dirty="0"/>
              <a:t> para </a:t>
            </a:r>
            <a:r>
              <a:rPr lang="en-US" dirty="0" err="1"/>
              <a:t>sítios</a:t>
            </a:r>
            <a:r>
              <a:rPr lang="en-US" dirty="0"/>
              <a:t> Web com um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com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</a:t>
            </a:r>
            <a:r>
              <a:rPr lang="en-US" dirty="0" err="1"/>
              <a:t>dinâmica</a:t>
            </a:r>
            <a:r>
              <a:rPr lang="en-US" dirty="0"/>
              <a:t>. Ao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Outra</a:t>
            </a:r>
            <a:r>
              <a:rPr lang="en-US" dirty="0"/>
              <a:t> </a:t>
            </a:r>
            <a:r>
              <a:rPr lang="en-US" dirty="0" err="1"/>
              <a:t>vantagem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a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Ao </a:t>
            </a:r>
            <a:r>
              <a:rPr lang="en-US" dirty="0" err="1"/>
              <a:t>acompanhar</a:t>
            </a:r>
            <a:r>
              <a:rPr lang="en-US" dirty="0"/>
              <a:t> a </a:t>
            </a:r>
            <a:r>
              <a:rPr lang="en-US" dirty="0" err="1"/>
              <a:t>frequência</a:t>
            </a:r>
            <a:r>
              <a:rPr lang="en-US" dirty="0"/>
              <a:t> com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quais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a ser </a:t>
            </a:r>
            <a:r>
              <a:rPr lang="en-US" dirty="0" err="1"/>
              <a:t>indexadas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alterações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que, </a:t>
            </a:r>
            <a:r>
              <a:rPr lang="en-US" dirty="0" err="1"/>
              <a:t>embora</a:t>
            </a:r>
            <a:r>
              <a:rPr lang="en-US" dirty="0"/>
              <a:t> um </a:t>
            </a:r>
            <a:r>
              <a:rPr lang="en-US" dirty="0" err="1"/>
              <a:t>mapa</a:t>
            </a:r>
            <a:r>
              <a:rPr lang="en-US" dirty="0"/>
              <a:t> do site </a:t>
            </a:r>
            <a:r>
              <a:rPr lang="en-US" dirty="0" err="1"/>
              <a:t>seja</a:t>
            </a:r>
            <a:r>
              <a:rPr lang="en-US" dirty="0"/>
              <a:t> um </a:t>
            </a:r>
            <a:r>
              <a:rPr lang="en-US" dirty="0" err="1"/>
              <a:t>componente</a:t>
            </a:r>
            <a:r>
              <a:rPr lang="en-US" dirty="0"/>
              <a:t> crucial de um </a:t>
            </a:r>
            <a:r>
              <a:rPr lang="en-US" dirty="0" err="1"/>
              <a:t>sítio</a:t>
            </a:r>
            <a:r>
              <a:rPr lang="en-US" dirty="0"/>
              <a:t> Web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apresentação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seja</a:t>
            </a:r>
            <a:r>
              <a:rPr lang="en-US" dirty="0"/>
              <a:t>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(SEO),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foco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vasta</a:t>
            </a:r>
            <a:r>
              <a:rPr lang="en-US" dirty="0"/>
              <a:t> </a:t>
            </a:r>
            <a:r>
              <a:rPr lang="en-US" dirty="0" err="1"/>
              <a:t>gama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classificação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abrangente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série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crucial de um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fornece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e do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Ajuda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a </a:t>
            </a:r>
            <a:r>
              <a:rPr lang="en-US" dirty="0" err="1"/>
              <a:t>organização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ajudá-los</a:t>
            </a:r>
            <a:r>
              <a:rPr lang="en-US" dirty="0"/>
              <a:t> a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No </a:t>
            </a:r>
            <a:r>
              <a:rPr lang="en-US" dirty="0" err="1"/>
              <a:t>entanto</a:t>
            </a:r>
            <a:r>
              <a:rPr lang="en-US" dirty="0"/>
              <a:t>,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site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foco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SEO,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do site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série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 para </a:t>
            </a:r>
            <a:r>
              <a:rPr lang="en-US" dirty="0" err="1"/>
              <a:t>garantir</a:t>
            </a:r>
            <a:r>
              <a:rPr lang="en-US" dirty="0"/>
              <a:t> que o </a:t>
            </a:r>
            <a:r>
              <a:rPr lang="en-US" dirty="0" err="1"/>
              <a:t>seu</a:t>
            </a:r>
            <a:r>
              <a:rPr lang="en-US" dirty="0"/>
              <a:t> site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otimizado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é </a:t>
            </a:r>
            <a:r>
              <a:rPr lang="en-US" dirty="0" err="1"/>
              <a:t>capaz</a:t>
            </a:r>
            <a:r>
              <a:rPr lang="en-US" dirty="0"/>
              <a:t> de </a:t>
            </a:r>
            <a:r>
              <a:rPr lang="en-US" dirty="0" err="1"/>
              <a:t>atingir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1" name="Google Shape;271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crucial de um </a:t>
            </a:r>
            <a:r>
              <a:rPr lang="en-US" dirty="0" err="1"/>
              <a:t>sítio</a:t>
            </a:r>
            <a:r>
              <a:rPr lang="en-US" dirty="0"/>
              <a:t> Web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apresentação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</a:t>
            </a:r>
            <a:r>
              <a:rPr lang="en-US" dirty="0" err="1"/>
              <a:t>otimização</a:t>
            </a:r>
            <a:r>
              <a:rPr lang="en-US" dirty="0"/>
              <a:t> para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(SEO).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</a:t>
            </a:r>
            <a:r>
              <a:rPr lang="en-US" dirty="0" err="1"/>
              <a:t>essencialmente</a:t>
            </a:r>
            <a:r>
              <a:rPr lang="en-US" dirty="0"/>
              <a:t> um </a:t>
            </a:r>
            <a:r>
              <a:rPr lang="en-US" dirty="0" err="1"/>
              <a:t>roteiro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Web, </a:t>
            </a:r>
            <a:r>
              <a:rPr lang="en-US" dirty="0" err="1"/>
              <a:t>fornecendo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e do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passo</a:t>
            </a:r>
            <a:r>
              <a:rPr lang="en-US" dirty="0"/>
              <a:t> fundamental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informar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mapas</a:t>
            </a:r>
            <a:r>
              <a:rPr lang="en-US" dirty="0"/>
              <a:t> do site para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que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rastreadas</a:t>
            </a:r>
            <a:r>
              <a:rPr lang="en-US" dirty="0"/>
              <a:t> e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ordem</a:t>
            </a:r>
            <a:r>
              <a:rPr lang="en-US" dirty="0"/>
              <a:t> pela qual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rastreadas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conseguem</a:t>
            </a:r>
            <a:r>
              <a:rPr lang="en-US" dirty="0"/>
              <a:t>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eficiente</a:t>
            </a:r>
            <a:r>
              <a:rPr lang="en-US" dirty="0"/>
              <a:t> e </a:t>
            </a:r>
            <a:r>
              <a:rPr lang="en-US" dirty="0" err="1"/>
              <a:t>eficaz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Uma das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vantagens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o facto de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, </a:t>
            </a:r>
            <a:r>
              <a:rPr lang="en-US" dirty="0" err="1"/>
              <a:t>mesmo</a:t>
            </a:r>
            <a:r>
              <a:rPr lang="en-US" dirty="0"/>
              <a:t> que o design </a:t>
            </a:r>
            <a:r>
              <a:rPr lang="en-US" dirty="0" err="1"/>
              <a:t>ou</a:t>
            </a:r>
            <a:r>
              <a:rPr lang="en-US" dirty="0"/>
              <a:t> a </a:t>
            </a:r>
            <a:r>
              <a:rPr lang="en-US" dirty="0" err="1"/>
              <a:t>disposição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sejam</a:t>
            </a:r>
            <a:r>
              <a:rPr lang="en-US" dirty="0"/>
              <a:t> </a:t>
            </a:r>
            <a:r>
              <a:rPr lang="en-US" dirty="0" err="1"/>
              <a:t>complexos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especialmente</a:t>
            </a:r>
            <a:r>
              <a:rPr lang="en-US" dirty="0"/>
              <a:t> </a:t>
            </a:r>
            <a:r>
              <a:rPr lang="en-US" dirty="0" err="1"/>
              <a:t>útil</a:t>
            </a:r>
            <a:r>
              <a:rPr lang="en-US" dirty="0"/>
              <a:t> para </a:t>
            </a:r>
            <a:r>
              <a:rPr lang="en-US" dirty="0" err="1"/>
              <a:t>sítios</a:t>
            </a:r>
            <a:r>
              <a:rPr lang="en-US" dirty="0"/>
              <a:t> Web com um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páginas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com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estrutura</a:t>
            </a:r>
            <a:r>
              <a:rPr lang="en-US" dirty="0"/>
              <a:t> </a:t>
            </a:r>
            <a:r>
              <a:rPr lang="en-US" dirty="0" err="1"/>
              <a:t>dinâmica</a:t>
            </a:r>
            <a:r>
              <a:rPr lang="en-US" dirty="0"/>
              <a:t>. Ao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geral</a:t>
            </a:r>
            <a:r>
              <a:rPr lang="en-US" dirty="0"/>
              <a:t> </a:t>
            </a:r>
            <a:r>
              <a:rPr lang="en-US" dirty="0" err="1"/>
              <a:t>clara</a:t>
            </a:r>
            <a:r>
              <a:rPr lang="en-US" dirty="0"/>
              <a:t> e </a:t>
            </a:r>
            <a:r>
              <a:rPr lang="en-US" dirty="0" err="1"/>
              <a:t>organizada</a:t>
            </a:r>
            <a:r>
              <a:rPr lang="en-US" dirty="0"/>
              <a:t> da </a:t>
            </a:r>
            <a:r>
              <a:rPr lang="en-US" dirty="0" err="1"/>
              <a:t>estrutura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o </a:t>
            </a:r>
            <a:r>
              <a:rPr lang="en-US" dirty="0" err="1"/>
              <a:t>sítio</a:t>
            </a:r>
            <a:r>
              <a:rPr lang="en-US" dirty="0"/>
              <a:t>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benéfica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lhes</a:t>
            </a:r>
            <a:r>
              <a:rPr lang="en-US" dirty="0"/>
              <a:t> </a:t>
            </a:r>
            <a:r>
              <a:rPr lang="en-US" dirty="0" err="1"/>
              <a:t>proporciona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forma de </a:t>
            </a:r>
            <a:r>
              <a:rPr lang="en-US" dirty="0" err="1"/>
              <a:t>comunicar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tenham</a:t>
            </a:r>
            <a:r>
              <a:rPr lang="en-US" dirty="0"/>
              <a:t>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recentes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estrutura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a </a:t>
            </a:r>
            <a:r>
              <a:rPr lang="en-US" dirty="0" err="1"/>
              <a:t>monitorizar</a:t>
            </a:r>
            <a:r>
              <a:rPr lang="en-US" dirty="0"/>
              <a:t> o </a:t>
            </a:r>
            <a:r>
              <a:rPr lang="en-US" dirty="0" err="1"/>
              <a:t>desempenho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acompanhar</a:t>
            </a:r>
            <a:r>
              <a:rPr lang="en-US" dirty="0"/>
              <a:t> a </a:t>
            </a:r>
            <a:r>
              <a:rPr lang="en-US" dirty="0" err="1"/>
              <a:t>frequência</a:t>
            </a:r>
            <a:r>
              <a:rPr lang="en-US" dirty="0"/>
              <a:t> com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e </a:t>
            </a:r>
            <a:r>
              <a:rPr lang="en-US" dirty="0" err="1"/>
              <a:t>quais</a:t>
            </a:r>
            <a:r>
              <a:rPr lang="en-US" dirty="0"/>
              <a:t> as </a:t>
            </a:r>
            <a:r>
              <a:rPr lang="en-US" dirty="0" err="1"/>
              <a:t>páginas</a:t>
            </a:r>
            <a:r>
              <a:rPr lang="en-US" dirty="0"/>
              <a:t> que </a:t>
            </a:r>
            <a:r>
              <a:rPr lang="en-US" dirty="0" err="1"/>
              <a:t>estão</a:t>
            </a:r>
            <a:r>
              <a:rPr lang="en-US" dirty="0"/>
              <a:t> a ser </a:t>
            </a:r>
            <a:r>
              <a:rPr lang="en-US" dirty="0" err="1"/>
              <a:t>indexadas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que, </a:t>
            </a:r>
            <a:r>
              <a:rPr lang="en-US" dirty="0" err="1"/>
              <a:t>embora</a:t>
            </a:r>
            <a:r>
              <a:rPr lang="en-US" dirty="0"/>
              <a:t>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seja</a:t>
            </a:r>
            <a:r>
              <a:rPr lang="en-US" dirty="0"/>
              <a:t>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SEO,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foco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vasta</a:t>
            </a:r>
            <a:r>
              <a:rPr lang="en-US" dirty="0"/>
              <a:t> </a:t>
            </a:r>
            <a:r>
              <a:rPr lang="en-US" dirty="0" err="1"/>
              <a:t>gama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classificação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</a:t>
            </a:r>
            <a:r>
              <a:rPr lang="en-US" dirty="0" err="1"/>
              <a:t>abrangente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</a:t>
            </a:r>
            <a:r>
              <a:rPr lang="en-US" dirty="0" err="1"/>
              <a:t>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série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otimização</a:t>
            </a:r>
            <a:r>
              <a:rPr lang="en-US" dirty="0"/>
              <a:t> </a:t>
            </a:r>
            <a:r>
              <a:rPr lang="en-US" dirty="0" err="1"/>
              <a:t>técnica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crucial de um </a:t>
            </a:r>
            <a:r>
              <a:rPr lang="en-US" dirty="0" err="1"/>
              <a:t>sítio</a:t>
            </a:r>
            <a:r>
              <a:rPr lang="en-US" dirty="0"/>
              <a:t> Web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apresentação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é um </a:t>
            </a:r>
            <a:r>
              <a:rPr lang="en-US" dirty="0" err="1"/>
              <a:t>aspeto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da SEO.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a </a:t>
            </a:r>
            <a:r>
              <a:rPr lang="en-US" dirty="0" err="1"/>
              <a:t>rastrear</a:t>
            </a:r>
            <a:r>
              <a:rPr lang="en-US" dirty="0"/>
              <a:t> um </a:t>
            </a:r>
            <a:r>
              <a:rPr lang="en-US" dirty="0" err="1"/>
              <a:t>sítio</a:t>
            </a:r>
            <a:r>
              <a:rPr lang="en-US" dirty="0"/>
              <a:t> Web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eficaz</a:t>
            </a:r>
            <a:r>
              <a:rPr lang="en-US" dirty="0"/>
              <a:t> e a </a:t>
            </a:r>
            <a:r>
              <a:rPr lang="en-US" dirty="0" err="1"/>
              <a:t>indexar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com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precisão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resultados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. No </a:t>
            </a:r>
            <a:r>
              <a:rPr lang="en-US" dirty="0" err="1"/>
              <a:t>entanto</a:t>
            </a:r>
            <a:r>
              <a:rPr lang="en-US" dirty="0"/>
              <a:t>, a </a:t>
            </a:r>
            <a:r>
              <a:rPr lang="en-US" dirty="0" err="1"/>
              <a:t>apresentação</a:t>
            </a:r>
            <a:r>
              <a:rPr lang="en-US" dirty="0"/>
              <a:t> de um </a:t>
            </a:r>
            <a:r>
              <a:rPr lang="en-US" dirty="0" err="1"/>
              <a:t>mapa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deve</a:t>
            </a:r>
            <a:r>
              <a:rPr lang="en-US" dirty="0"/>
              <a:t> ser 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objetivo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proprietários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concentrar</a:t>
            </a:r>
            <a:r>
              <a:rPr lang="en-US" dirty="0"/>
              <a:t>-se </a:t>
            </a:r>
            <a:r>
              <a:rPr lang="en-US" dirty="0" err="1"/>
              <a:t>numa</a:t>
            </a:r>
            <a:r>
              <a:rPr lang="en-US" dirty="0"/>
              <a:t> </a:t>
            </a:r>
            <a:r>
              <a:rPr lang="en-US" dirty="0" err="1"/>
              <a:t>série</a:t>
            </a:r>
            <a:r>
              <a:rPr lang="en-US" dirty="0"/>
              <a:t> de </a:t>
            </a:r>
            <a:r>
              <a:rPr lang="en-US" dirty="0" err="1"/>
              <a:t>fatores</a:t>
            </a:r>
            <a:r>
              <a:rPr lang="en-US" dirty="0"/>
              <a:t> para </a:t>
            </a:r>
            <a:r>
              <a:rPr lang="en-US" dirty="0" err="1"/>
              <a:t>garantir</a:t>
            </a:r>
            <a:r>
              <a:rPr lang="en-US" dirty="0"/>
              <a:t> que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/>
              <a:t>otimizado</a:t>
            </a:r>
            <a:r>
              <a:rPr lang="en-US" dirty="0"/>
              <a:t>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e </a:t>
            </a:r>
            <a:r>
              <a:rPr lang="en-US" dirty="0" err="1"/>
              <a:t>consegue</a:t>
            </a:r>
            <a:r>
              <a:rPr lang="en-US" dirty="0"/>
              <a:t> </a:t>
            </a:r>
            <a:r>
              <a:rPr lang="en-US" dirty="0" err="1"/>
              <a:t>chegar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5" name="Google Shape;29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0" name="Google Shape;300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6" name="Google Shape;316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4" name="Google Shape;324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9" name="Google Shape;329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43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43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43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4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4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4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44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4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4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3" name="Google Shape;23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44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>
  <p:cSld name="Title and Content 1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27;p4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9" name="Google Shape;29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6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6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4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" name="Google Shape;35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46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46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0" name="Google Shape;40;p46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1" name="Google Shape;41;p4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7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" name="Google Shape;44;p47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Google Shape;45;p47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4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9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2" name="Google Shape;52;p49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3" name="Google Shape;53;p49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4" name="Google Shape;54;p49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" name="Google Shape;55;p4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5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0" name="Google Shape;60;p5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5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5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3" name="Google Shape;63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5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5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5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5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5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5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5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5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5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2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52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52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5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52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52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52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3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53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5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53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8" name="Google Shape;98;p5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5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54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54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54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54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54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5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55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5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55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5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6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56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56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56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57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8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8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0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60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"/>
          <p:cNvSpPr txBox="1">
            <a:spLocks noGrp="1"/>
          </p:cNvSpPr>
          <p:nvPr>
            <p:ph type="ctrTitle"/>
          </p:nvPr>
        </p:nvSpPr>
        <p:spPr>
          <a:xfrm>
            <a:off x="516658" y="1092158"/>
            <a:ext cx="7359140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4800" dirty="0"/>
              <a:t>Como </a:t>
            </a:r>
            <a:r>
              <a:rPr lang="en-US" sz="4800" dirty="0" err="1"/>
              <a:t>funcionam</a:t>
            </a:r>
            <a:r>
              <a:rPr lang="en-US" sz="4800" dirty="0"/>
              <a:t> </a:t>
            </a:r>
            <a:r>
              <a:rPr lang="en-US" sz="4800" dirty="0" err="1"/>
              <a:t>os</a:t>
            </a:r>
            <a:r>
              <a:rPr lang="en-US" sz="4800" dirty="0"/>
              <a:t> </a:t>
            </a:r>
            <a:r>
              <a:rPr lang="en-US" sz="4800" dirty="0" err="1"/>
              <a:t>motores</a:t>
            </a:r>
            <a:r>
              <a:rPr lang="en-US" sz="4800" dirty="0"/>
              <a:t> de </a:t>
            </a:r>
            <a:r>
              <a:rPr lang="en-US" sz="4800" dirty="0" err="1"/>
              <a:t>pesquisa</a:t>
            </a:r>
            <a:endParaRPr sz="4800" dirty="0"/>
          </a:p>
        </p:txBody>
      </p:sp>
      <p:sp>
        <p:nvSpPr>
          <p:cNvPr id="2" name="Google Shape;153;p1">
            <a:extLst>
              <a:ext uri="{FF2B5EF4-FFF2-40B4-BE49-F238E27FC236}">
                <a16:creationId xmlns:a16="http://schemas.microsoft.com/office/drawing/2014/main" id="{A0999413-9D26-57E1-1AB2-55A2BE8E5D92}"/>
              </a:ext>
            </a:extLst>
          </p:cNvPr>
          <p:cNvSpPr txBox="1">
            <a:spLocks/>
          </p:cNvSpPr>
          <p:nvPr/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buClr>
                <a:schemeClr val="lt1"/>
              </a:buClr>
              <a:buFont typeface="Arial"/>
              <a:buNone/>
            </a:pPr>
            <a:r>
              <a:rPr lang="pt-PT" dirty="0">
                <a:solidFill>
                  <a:schemeClr val="lt1"/>
                </a:solidFill>
              </a:rPr>
              <a:t>Otimização para motores de pesquisa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2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527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Como é que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os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utilizadores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procuravam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informação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antes do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advento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da Internet e da Web?</a:t>
            </a:r>
            <a:endParaRPr sz="2000" b="0" i="0" u="none" strike="noStrike" cap="none" dirty="0">
              <a:latin typeface="+mn-lt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700"/>
              <a:buFont typeface="Arial"/>
              <a:buChar char="•"/>
            </a:pP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Que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recursos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eram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necessários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?</a:t>
            </a:r>
            <a:endParaRPr sz="2000" b="0" i="0" u="none" strike="noStrike" cap="none" dirty="0">
              <a:latin typeface="+mn-lt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700"/>
              <a:buFont typeface="Arial"/>
              <a:buChar char="•"/>
            </a:pP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Informação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é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poder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.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Quem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detinha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 o </a:t>
            </a:r>
            <a:r>
              <a:rPr lang="en-US" sz="2000" b="0" i="0" u="none" strike="noStrike" cap="none" dirty="0" err="1">
                <a:latin typeface="+mn-lt"/>
                <a:ea typeface="Arial"/>
                <a:cs typeface="Arial"/>
                <a:sym typeface="Arial"/>
              </a:rPr>
              <a:t>poder</a:t>
            </a:r>
            <a:r>
              <a:rPr lang="en-US" sz="2000" b="0" i="0" u="none" strike="noStrike" cap="none" dirty="0">
                <a:latin typeface="+mn-lt"/>
                <a:ea typeface="Arial"/>
                <a:cs typeface="Arial"/>
                <a:sym typeface="Arial"/>
              </a:rPr>
              <a:t>?</a:t>
            </a:r>
            <a:endParaRPr sz="2000" b="0" i="0" u="none" strike="noStrike" cap="none" dirty="0">
              <a:latin typeface="+mn-lt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7" name="Google Shape;210;p10">
            <a:extLst>
              <a:ext uri="{FF2B5EF4-FFF2-40B4-BE49-F238E27FC236}">
                <a16:creationId xmlns:a16="http://schemas.microsoft.com/office/drawing/2014/main" id="{C4CA83A3-B495-549E-0601-0544A3BF5AF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“</a:t>
            </a:r>
            <a:r>
              <a:rPr lang="en-US" sz="2400" dirty="0" err="1"/>
              <a:t>Pesquisar</a:t>
            </a:r>
            <a:r>
              <a:rPr lang="en-US" sz="2400" dirty="0"/>
              <a:t> antes da Internet”</a:t>
            </a:r>
            <a:endParaRPr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0120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3150"/>
              <a:buFont typeface="Arial"/>
              <a:buChar char="•"/>
            </a:pPr>
            <a:r>
              <a:rPr lang="en-US" dirty="0" err="1"/>
              <a:t>Comparar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que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necessários</a:t>
            </a:r>
            <a:r>
              <a:rPr lang="en-US" dirty="0"/>
              <a:t> antes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necessários</a:t>
            </a:r>
            <a:r>
              <a:rPr lang="en-US" dirty="0"/>
              <a:t> agora</a:t>
            </a:r>
          </a:p>
          <a:p>
            <a:pPr marL="3429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3150"/>
              <a:buFont typeface="Arial"/>
              <a:buChar char="•"/>
            </a:pPr>
            <a:endParaRPr dirty="0"/>
          </a:p>
          <a:p>
            <a:pPr marL="342900" lvl="0" indent="-342900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rgbClr val="ED7D31"/>
              </a:buClr>
              <a:buSzPts val="3150"/>
              <a:buFont typeface="Arial"/>
              <a:buChar char="•"/>
            </a:pPr>
            <a:r>
              <a:rPr lang="en-US" dirty="0" err="1"/>
              <a:t>Pesquisamos</a:t>
            </a:r>
            <a:r>
              <a:rPr lang="en-US" dirty="0"/>
              <a:t> a </a:t>
            </a:r>
            <a:r>
              <a:rPr lang="en-US" dirty="0" err="1"/>
              <a:t>qualquer</a:t>
            </a:r>
            <a:r>
              <a:rPr lang="en-US" dirty="0"/>
              <a:t> hora,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lugar</a:t>
            </a:r>
            <a:r>
              <a:rPr lang="en-US" dirty="0"/>
              <a:t>, com </a:t>
            </a:r>
            <a:r>
              <a:rPr lang="en-US" dirty="0" err="1"/>
              <a:t>qualquer</a:t>
            </a:r>
            <a:r>
              <a:rPr lang="en-US" dirty="0"/>
              <a:t> </a:t>
            </a:r>
            <a:r>
              <a:rPr lang="en-US" dirty="0" err="1"/>
              <a:t>pessoa</a:t>
            </a:r>
            <a:r>
              <a:rPr lang="en-US" dirty="0"/>
              <a:t>,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restrições</a:t>
            </a:r>
            <a:r>
              <a:rPr lang="en-US" dirty="0"/>
              <a:t> e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esforço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7" name="Google Shape;210;p10">
            <a:extLst>
              <a:ext uri="{FF2B5EF4-FFF2-40B4-BE49-F238E27FC236}">
                <a16:creationId xmlns:a16="http://schemas.microsoft.com/office/drawing/2014/main" id="{B8A87435-C56E-DBC7-C7DD-A7BAA340D2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“</a:t>
            </a:r>
            <a:r>
              <a:rPr lang="en-US" sz="2400" dirty="0" err="1"/>
              <a:t>Pesquisar</a:t>
            </a:r>
            <a:r>
              <a:rPr lang="en-US" sz="2400" dirty="0"/>
              <a:t> antes da Internet”</a:t>
            </a:r>
            <a:endParaRPr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None/>
            </a:pPr>
            <a:endParaRPr sz="1800" dirty="0"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Arial"/>
              <a:buChar char="•"/>
            </a:pPr>
            <a:r>
              <a:rPr lang="en-US" sz="2000" dirty="0" err="1"/>
              <a:t>Descrever</a:t>
            </a:r>
            <a:r>
              <a:rPr lang="en-US" sz="2000" dirty="0"/>
              <a:t> o </a:t>
            </a:r>
            <a:r>
              <a:rPr lang="en-US" sz="2000" dirty="0" err="1"/>
              <a:t>funcionamento</a:t>
            </a:r>
            <a:r>
              <a:rPr lang="en-US" sz="2000" dirty="0"/>
              <a:t> dos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endParaRPr lang="en-US" sz="2000" dirty="0"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Arial"/>
              <a:buChar char="•"/>
            </a:pPr>
            <a:endParaRPr dirty="0"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accent2"/>
              </a:buClr>
              <a:buSzPts val="3000"/>
              <a:buFont typeface="Arial"/>
              <a:buChar char="•"/>
            </a:pPr>
            <a:r>
              <a:rPr lang="en-US" sz="2000" dirty="0" err="1"/>
              <a:t>Explicar</a:t>
            </a:r>
            <a:r>
              <a:rPr lang="en-US" sz="2000" dirty="0"/>
              <a:t> </a:t>
            </a:r>
            <a:r>
              <a:rPr lang="en-US" sz="2000" dirty="0" err="1"/>
              <a:t>como</a:t>
            </a:r>
            <a:r>
              <a:rPr lang="en-US" sz="2000" dirty="0"/>
              <a:t> submeter um </a:t>
            </a:r>
            <a:r>
              <a:rPr lang="en-US" sz="2000" dirty="0" err="1"/>
              <a:t>sítio</a:t>
            </a:r>
            <a:r>
              <a:rPr lang="en-US" sz="2000" dirty="0"/>
              <a:t> Web a um motor de </a:t>
            </a:r>
            <a:r>
              <a:rPr lang="en-US" sz="2000" dirty="0" err="1"/>
              <a:t>pesquisa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  <p:sp>
        <p:nvSpPr>
          <p:cNvPr id="5" name="Google Shape;210;p10">
            <a:extLst>
              <a:ext uri="{FF2B5EF4-FFF2-40B4-BE49-F238E27FC236}">
                <a16:creationId xmlns:a16="http://schemas.microsoft.com/office/drawing/2014/main" id="{13DAA293-8270-3CD8-A022-B7D49678040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"/>
          <p:cNvSpPr txBox="1"/>
          <p:nvPr/>
        </p:nvSpPr>
        <p:spPr>
          <a:xfrm>
            <a:off x="707294" y="1666799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2400"/>
              <a:buFont typeface="Roboto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 txBox="1">
            <a:spLocks noGrp="1"/>
          </p:cNvSpPr>
          <p:nvPr>
            <p:ph type="title"/>
          </p:nvPr>
        </p:nvSpPr>
        <p:spPr>
          <a:xfrm>
            <a:off x="971602" y="1483493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78" name="Google Shape;178;p5"/>
          <p:cNvSpPr txBox="1">
            <a:spLocks noGrp="1"/>
          </p:cNvSpPr>
          <p:nvPr>
            <p:ph type="body" idx="1"/>
          </p:nvPr>
        </p:nvSpPr>
        <p:spPr>
          <a:xfrm>
            <a:off x="4013163" y="733161"/>
            <a:ext cx="4606283" cy="2704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Principais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componentes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de um motor de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pesquisa</a:t>
            </a:r>
            <a:endParaRPr lang="en-US" sz="1800" b="0" i="0" u="none" strike="noStrike" cap="none" dirty="0">
              <a:solidFill>
                <a:schemeClr val="lt1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endParaRPr sz="1800"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chemeClr val="lt1"/>
                </a:solidFill>
              </a:rPr>
              <a:t>Como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funcionam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os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motores</a:t>
            </a:r>
            <a:r>
              <a:rPr lang="en-US" sz="1800" b="0" i="0" u="none" strike="noStrike" cap="none" dirty="0">
                <a:solidFill>
                  <a:schemeClr val="lt1"/>
                </a:solidFill>
              </a:rPr>
              <a:t> de </a:t>
            </a:r>
            <a:r>
              <a:rPr lang="en-US" sz="1800" b="0" i="0" u="none" strike="noStrike" cap="none" dirty="0" err="1">
                <a:solidFill>
                  <a:schemeClr val="lt1"/>
                </a:solidFill>
              </a:rPr>
              <a:t>pesquisa</a:t>
            </a:r>
            <a:endParaRPr lang="en-US" sz="1800" b="0" i="0" u="none" strike="noStrike" cap="none" dirty="0">
              <a:solidFill>
                <a:schemeClr val="lt1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endParaRPr sz="1800" dirty="0"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•"/>
            </a:pPr>
            <a:r>
              <a:rPr lang="en-US" sz="1800" b="0" i="0" u="none" strike="noStrike" cap="none" dirty="0">
                <a:solidFill>
                  <a:srgbClr val="FFFFFF"/>
                </a:solidFill>
              </a:rPr>
              <a:t>Como submeter um </a:t>
            </a:r>
            <a:r>
              <a:rPr lang="en-US" sz="1800" b="0" i="0" u="none" strike="noStrike" cap="none" dirty="0" err="1">
                <a:solidFill>
                  <a:srgbClr val="FFFFFF"/>
                </a:solidFill>
              </a:rPr>
              <a:t>sítio</a:t>
            </a:r>
            <a:r>
              <a:rPr lang="en-US" sz="1800" b="0" i="0" u="none" strike="noStrike" cap="none" dirty="0">
                <a:solidFill>
                  <a:srgbClr val="FFFFFF"/>
                </a:solidFill>
              </a:rPr>
              <a:t> Web a um motor de </a:t>
            </a:r>
            <a:r>
              <a:rPr lang="en-US" sz="1800" b="0" i="0" u="none" strike="noStrike" cap="none" dirty="0" err="1">
                <a:solidFill>
                  <a:srgbClr val="FFFFFF"/>
                </a:solidFill>
              </a:rPr>
              <a:t>pesquisa</a:t>
            </a:r>
            <a:endParaRPr dirty="0"/>
          </a:p>
          <a:p>
            <a:pPr marL="385763" lvl="0" indent="-2905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None/>
            </a:pP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Na recolha de dados, "quanto mais cedo melhor" é sempre a melhor resposta"</a:t>
            </a:r>
            <a:endParaRPr sz="16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</a:pPr>
            <a:br>
              <a:rPr lang="en-US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  Marissa Mayer</a:t>
            </a:r>
            <a:endParaRPr sz="16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7"/>
          <p:cNvSpPr txBox="1"/>
          <p:nvPr/>
        </p:nvSpPr>
        <p:spPr>
          <a:xfrm>
            <a:off x="675150" y="1901425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componentes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um motor de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endParaRPr sz="2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8"/>
          <p:cNvSpPr txBox="1"/>
          <p:nvPr/>
        </p:nvSpPr>
        <p:spPr>
          <a:xfrm>
            <a:off x="-620619" y="81366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413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None/>
            </a:pP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6567604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2400" dirty="0" err="1"/>
              <a:t>Principais</a:t>
            </a:r>
            <a:r>
              <a:rPr lang="en-US" sz="2400" dirty="0"/>
              <a:t> </a:t>
            </a:r>
            <a:r>
              <a:rPr lang="en-US" sz="2400" dirty="0" err="1"/>
              <a:t>componentes</a:t>
            </a:r>
            <a:r>
              <a:rPr lang="en-US" sz="2400" dirty="0"/>
              <a:t> de um motor de </a:t>
            </a:r>
            <a:r>
              <a:rPr lang="en-US" sz="2400" dirty="0" err="1"/>
              <a:t>pesquisa</a:t>
            </a:r>
            <a:endParaRPr sz="2400" dirty="0"/>
          </a:p>
        </p:txBody>
      </p:sp>
      <p:sp>
        <p:nvSpPr>
          <p:cNvPr id="197" name="Google Shape;197;p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121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000"/>
              <a:buFont typeface="Roboto"/>
              <a:buAutoNum type="arabicPeriod"/>
            </a:pPr>
            <a:r>
              <a:rPr lang="en-US" sz="2000" b="0" i="0" u="none" strike="noStrike" cap="none" dirty="0"/>
              <a:t>Spider, bot </a:t>
            </a:r>
            <a:r>
              <a:rPr lang="en-US" sz="2000" b="0" i="0" u="none" strike="noStrike" cap="none" dirty="0" err="1"/>
              <a:t>ou</a:t>
            </a:r>
            <a:r>
              <a:rPr lang="en-US" sz="2000" b="0" i="0" u="none" strike="noStrike" cap="none" dirty="0"/>
              <a:t> crawler</a:t>
            </a:r>
            <a:endParaRPr sz="2000" b="0" i="0" u="none" strike="noStrike" cap="none"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000"/>
              <a:buFont typeface="Roboto"/>
              <a:buAutoNum type="arabicPeriod"/>
            </a:pPr>
            <a:r>
              <a:rPr lang="en-US" sz="2000" b="0" i="0" u="none" strike="noStrike" cap="none" dirty="0" err="1"/>
              <a:t>Indexador</a:t>
            </a:r>
            <a:endParaRPr sz="2000" b="0" i="0" u="none" strike="noStrike" cap="none"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2000"/>
              <a:buFont typeface="Roboto"/>
              <a:buAutoNum type="arabicPeriod"/>
            </a:pPr>
            <a:r>
              <a:rPr lang="en-US" sz="2000" b="0" i="0" u="none" strike="noStrike" cap="none" dirty="0" err="1"/>
              <a:t>Respostas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às</a:t>
            </a:r>
            <a:r>
              <a:rPr lang="en-US" sz="2000" b="0" i="0" u="none" strike="noStrike" cap="none" dirty="0"/>
              <a:t> </a:t>
            </a:r>
            <a:r>
              <a:rPr lang="en-US" sz="2000" b="0" i="0" u="none" strike="noStrike" cap="none" dirty="0" err="1"/>
              <a:t>perguntas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9"/>
          <p:cNvSpPr txBox="1"/>
          <p:nvPr/>
        </p:nvSpPr>
        <p:spPr>
          <a:xfrm>
            <a:off x="675150" y="1864800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funcionam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b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motores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endParaRPr sz="2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0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1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Como </a:t>
            </a:r>
            <a:r>
              <a:rPr lang="en-US" sz="2400" dirty="0" err="1"/>
              <a:t>funcionam</a:t>
            </a:r>
            <a:r>
              <a:rPr lang="en-US" sz="2400" dirty="0"/>
              <a:t> </a:t>
            </a:r>
            <a:r>
              <a:rPr lang="en-US" sz="2400" dirty="0" err="1"/>
              <a:t>os</a:t>
            </a:r>
            <a:r>
              <a:rPr lang="en-US" sz="2400" dirty="0"/>
              <a:t> </a:t>
            </a:r>
            <a:r>
              <a:rPr lang="en-US" sz="2400" dirty="0" err="1"/>
              <a:t>motores</a:t>
            </a:r>
            <a:r>
              <a:rPr lang="en-US" sz="2400" dirty="0"/>
              <a:t> de </a:t>
            </a:r>
            <a:r>
              <a:rPr lang="en-US" sz="2400" dirty="0" err="1"/>
              <a:t>pesquisa</a:t>
            </a:r>
            <a:endParaRPr sz="2400" dirty="0"/>
          </a:p>
        </p:txBody>
      </p:sp>
      <p:sp>
        <p:nvSpPr>
          <p:cNvPr id="211" name="Google Shape;211;p10"/>
          <p:cNvSpPr txBox="1">
            <a:spLocks noGrp="1"/>
          </p:cNvSpPr>
          <p:nvPr>
            <p:ph type="body" idx="1"/>
          </p:nvPr>
        </p:nvSpPr>
        <p:spPr>
          <a:xfrm>
            <a:off x="628650" y="1473296"/>
            <a:ext cx="7886700" cy="3241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motores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de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pesquisa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funcionam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através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da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utilização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de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rastreadores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da Web,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também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conhecidos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como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bots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ou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spiders, para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descobrir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novos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sítios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Web 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indexar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o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seu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conteúdo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.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Quando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alguém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efetua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uma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pesquisa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, o motor de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pesquisa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utiliza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algoritmos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para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fazer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corresponder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a consulta de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pesquisa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ao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conteúdo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indexado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e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apresentar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resultados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mais</a:t>
            </a:r>
            <a:r>
              <a:rPr lang="en-US" sz="2000" b="0" i="0" u="none" strike="noStrike" cap="none" dirty="0">
                <a:latin typeface="+mn-lt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latin typeface="+mn-lt"/>
                <a:ea typeface="Calibri"/>
                <a:cs typeface="Calibri"/>
                <a:sym typeface="Calibri"/>
              </a:rPr>
              <a:t>relevantes</a:t>
            </a:r>
            <a:endParaRPr sz="2000" b="0" i="0" u="none" strike="noStrike" cap="none" dirty="0">
              <a:latin typeface="+mn-lt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 i="1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1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sz="2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Atividade</a:t>
            </a:r>
            <a:r>
              <a:rPr lang="en-US" sz="2400" b="1" i="0" u="none" strike="noStrike" cap="none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i="0" u="none" strike="noStrike" cap="none" dirty="0" err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avaliação</a:t>
            </a:r>
            <a:endParaRPr dirty="0">
              <a:solidFill>
                <a:schemeClr val="lt1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>
              <a:solidFill>
                <a:srgbClr val="F39200"/>
              </a:solidFill>
            </a:endParaRPr>
          </a:p>
        </p:txBody>
      </p:sp>
      <p:sp>
        <p:nvSpPr>
          <p:cNvPr id="219" name="Google Shape;219;p11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Pesquisar na Internet e identificar os principais operadores que se podem utilizar para efetuar uma pesquisa</a:t>
            </a: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✔"/>
            </a:pPr>
            <a:r>
              <a:rPr lang="en-US"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Quais são os operadores mais importantes? Porquê?</a:t>
            </a:r>
            <a:endParaRPr sz="1800" b="1" i="1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2"/>
          <p:cNvSpPr txBox="1"/>
          <p:nvPr/>
        </p:nvSpPr>
        <p:spPr>
          <a:xfrm>
            <a:off x="0" y="1894936"/>
            <a:ext cx="9144000" cy="81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3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13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488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Como é que se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impedir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que um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partes de um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sejam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indexados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pelos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motores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Como é que se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saber que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páginas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indexadas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 um motor de </a:t>
            </a:r>
            <a:r>
              <a:rPr lang="en-US" sz="18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latin typeface="Arial"/>
                <a:ea typeface="Arial"/>
                <a:cs typeface="Arial"/>
                <a:sym typeface="Arial"/>
              </a:rPr>
              <a:t>?</a:t>
            </a:r>
            <a:endParaRPr sz="1800" b="0" i="0" u="none" strike="noStrike" cap="none" dirty="0">
              <a:latin typeface="Calibri"/>
              <a:ea typeface="Calibri"/>
              <a:cs typeface="Calibri"/>
              <a:sym typeface="Calibri"/>
            </a:endParaRPr>
          </a:p>
          <a:p>
            <a:pPr marL="4000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latin typeface="Arial"/>
              <a:ea typeface="Arial"/>
              <a:cs typeface="Arial"/>
              <a:sym typeface="Arial"/>
            </a:endParaRPr>
          </a:p>
          <a:p>
            <a:pPr marL="342900" lvl="0" indent="-2095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 dirty="0"/>
          </a:p>
        </p:txBody>
      </p:sp>
      <p:sp>
        <p:nvSpPr>
          <p:cNvPr id="7" name="Google Shape;210;p10">
            <a:extLst>
              <a:ext uri="{FF2B5EF4-FFF2-40B4-BE49-F238E27FC236}">
                <a16:creationId xmlns:a16="http://schemas.microsoft.com/office/drawing/2014/main" id="{C0E2838C-C4CD-625C-2C0F-5C66DE5F936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Atividades</a:t>
            </a:r>
            <a:r>
              <a:rPr lang="en-US" sz="2400" dirty="0"/>
              <a:t> de </a:t>
            </a:r>
            <a:r>
              <a:rPr lang="en-US" sz="2400" dirty="0" err="1"/>
              <a:t>consolidação</a:t>
            </a:r>
            <a:endParaRPr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4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6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4"/>
          <p:cNvSpPr txBox="1"/>
          <p:nvPr/>
        </p:nvSpPr>
        <p:spPr>
          <a:xfrm>
            <a:off x="675150" y="1864800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 submeter um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b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 um motor de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endParaRPr sz="2000" b="1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15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413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/>
              <a:t>É </a:t>
            </a:r>
            <a:r>
              <a:rPr lang="en-US" sz="1600" b="0" i="0" u="none" strike="noStrike" cap="none" dirty="0" err="1"/>
              <a:t>necessário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criar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uma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conta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nas</a:t>
            </a:r>
            <a:r>
              <a:rPr lang="en-US" sz="1600" b="0" i="0" u="none" strike="noStrike" cap="none" dirty="0"/>
              <a:t> ferramentas para webmasters do motor de </a:t>
            </a:r>
            <a:r>
              <a:rPr lang="en-US" sz="1600" b="0" i="0" u="none" strike="noStrike" cap="none" dirty="0" err="1"/>
              <a:t>pesquisa</a:t>
            </a:r>
            <a:r>
              <a:rPr lang="en-US" sz="1600" b="0" i="0" u="none" strike="noStrike" cap="none" dirty="0"/>
              <a:t>. Para o </a:t>
            </a:r>
            <a:r>
              <a:rPr lang="en-US" sz="1600" b="0" i="0" u="none" strike="noStrike" cap="none" dirty="0" err="1"/>
              <a:t>fazer</a:t>
            </a:r>
            <a:r>
              <a:rPr lang="en-US" sz="1600" b="0" i="0" u="none" strike="noStrike" cap="none" dirty="0"/>
              <a:t>, </a:t>
            </a:r>
            <a:r>
              <a:rPr lang="en-US" sz="1600" b="0" i="0" u="none" strike="noStrike" cap="none" dirty="0" err="1"/>
              <a:t>vá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ao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sítio</a:t>
            </a:r>
            <a:r>
              <a:rPr lang="en-US" sz="1600" b="0" i="0" u="none" strike="noStrike" cap="none" dirty="0"/>
              <a:t> Web do motor de </a:t>
            </a:r>
            <a:r>
              <a:rPr lang="en-US" sz="1600" b="0" i="0" u="none" strike="noStrike" cap="none" dirty="0" err="1"/>
              <a:t>pesquisa</a:t>
            </a:r>
            <a:r>
              <a:rPr lang="en-US" sz="1600" b="0" i="0" u="none" strike="noStrike" cap="none" dirty="0"/>
              <a:t> e procure </a:t>
            </a:r>
            <a:r>
              <a:rPr lang="en-US" sz="1600" b="0" i="0" u="none" strike="noStrike" cap="none" dirty="0" err="1"/>
              <a:t>uma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ligação</a:t>
            </a:r>
            <a:r>
              <a:rPr lang="en-US" sz="1600" b="0" i="0" u="none" strike="noStrike" cap="none" dirty="0"/>
              <a:t> para as ferramentas para webmasters </a:t>
            </a:r>
            <a:r>
              <a:rPr lang="en-US" sz="1600" b="0" i="0" u="none" strike="noStrike" cap="none" dirty="0" err="1"/>
              <a:t>ou</a:t>
            </a:r>
            <a:r>
              <a:rPr lang="en-US" sz="1600" b="0" i="0" u="none" strike="noStrike" cap="none" dirty="0"/>
              <a:t> para a </a:t>
            </a:r>
            <a:r>
              <a:rPr lang="en-US" sz="1600" b="0" i="0" u="none" strike="noStrike" cap="none" dirty="0" err="1"/>
              <a:t>página</a:t>
            </a:r>
            <a:r>
              <a:rPr lang="en-US" sz="1600" b="0" i="0" u="none" strike="noStrike" cap="none" dirty="0"/>
              <a:t> de </a:t>
            </a:r>
            <a:r>
              <a:rPr lang="en-US" sz="1600" b="0" i="0" u="none" strike="noStrike" cap="none" dirty="0" err="1"/>
              <a:t>registo</a:t>
            </a:r>
            <a:r>
              <a:rPr lang="en-US" sz="1600" b="0" i="0" u="none" strike="noStrike" cap="none" dirty="0"/>
              <a:t>.</a:t>
            </a:r>
            <a:endParaRPr sz="1600" b="0" i="0" u="none" strike="noStrike" cap="none"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/>
              <a:t>Depois</a:t>
            </a:r>
            <a:r>
              <a:rPr lang="en-US" sz="1600" b="0" i="0" u="none" strike="noStrike" cap="none" dirty="0"/>
              <a:t> de </a:t>
            </a:r>
            <a:r>
              <a:rPr lang="en-US" sz="1600" b="0" i="0" u="none" strike="noStrike" cap="none" dirty="0" err="1"/>
              <a:t>ter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uma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conta</a:t>
            </a:r>
            <a:r>
              <a:rPr lang="en-US" sz="1600" b="0" i="0" u="none" strike="noStrike" cap="none" dirty="0"/>
              <a:t>, </a:t>
            </a:r>
            <a:r>
              <a:rPr lang="en-US" sz="1600" b="0" i="0" u="none" strike="noStrike" cap="none" dirty="0" err="1"/>
              <a:t>inicie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sessão</a:t>
            </a:r>
            <a:r>
              <a:rPr lang="en-US" sz="1600" b="0" i="0" u="none" strike="noStrike" cap="none" dirty="0"/>
              <a:t> e </a:t>
            </a:r>
            <a:r>
              <a:rPr lang="en-US" sz="1600" b="0" i="0" u="none" strike="noStrike" cap="none" dirty="0" err="1"/>
              <a:t>navegue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até</a:t>
            </a:r>
            <a:r>
              <a:rPr lang="en-US" sz="1600" b="0" i="0" u="none" strike="noStrike" cap="none" dirty="0"/>
              <a:t> à </a:t>
            </a:r>
            <a:r>
              <a:rPr lang="en-US" sz="1600" b="0" i="0" u="none" strike="noStrike" cap="none" dirty="0" err="1"/>
              <a:t>funcionalidade</a:t>
            </a:r>
            <a:r>
              <a:rPr lang="en-US" sz="1600" b="0" i="0" u="none" strike="noStrike" cap="none" dirty="0"/>
              <a:t> "</a:t>
            </a:r>
            <a:r>
              <a:rPr lang="en-US" sz="1600" b="0" i="0" u="none" strike="noStrike" cap="none" dirty="0" err="1"/>
              <a:t>Adicionar</a:t>
            </a:r>
            <a:r>
              <a:rPr lang="en-US" sz="1600" b="0" i="0" u="none" strike="noStrike" cap="none" dirty="0"/>
              <a:t> um URL". Esta </a:t>
            </a:r>
            <a:r>
              <a:rPr lang="en-US" sz="1600" b="0" i="0" u="none" strike="noStrike" cap="none" dirty="0" err="1"/>
              <a:t>pode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estar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localizada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numa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secção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chamada</a:t>
            </a:r>
            <a:r>
              <a:rPr lang="en-US" sz="1600" b="0" i="0" u="none" strike="noStrike" cap="none" dirty="0"/>
              <a:t> "</a:t>
            </a:r>
            <a:r>
              <a:rPr lang="en-US" sz="1600" b="0" i="0" u="none" strike="noStrike" cap="none" dirty="0" err="1"/>
              <a:t>Rastreio</a:t>
            </a:r>
            <a:r>
              <a:rPr lang="en-US" sz="1600" b="0" i="0" u="none" strike="noStrike" cap="none" dirty="0"/>
              <a:t>" </a:t>
            </a:r>
            <a:r>
              <a:rPr lang="en-US" sz="1600" b="0" i="0" u="none" strike="noStrike" cap="none" dirty="0" err="1"/>
              <a:t>ou</a:t>
            </a:r>
            <a:r>
              <a:rPr lang="en-US" sz="1600" b="0" i="0" u="none" strike="noStrike" cap="none" dirty="0"/>
              <a:t> "</a:t>
            </a:r>
            <a:r>
              <a:rPr lang="en-US" sz="1600" b="0" i="0" u="none" strike="noStrike" cap="none" dirty="0" err="1"/>
              <a:t>Indexação</a:t>
            </a:r>
            <a:r>
              <a:rPr lang="en-US" sz="1600" b="0" i="0" u="none" strike="noStrike" cap="none" dirty="0"/>
              <a:t>".</a:t>
            </a:r>
            <a:endParaRPr sz="1600" b="0" i="0" u="none" strike="noStrike" cap="none"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/>
              <a:t>Introduza</a:t>
            </a:r>
            <a:r>
              <a:rPr lang="en-US" sz="1600" b="0" i="0" u="none" strike="noStrike" cap="none" dirty="0"/>
              <a:t> o URL da </a:t>
            </a:r>
            <a:r>
              <a:rPr lang="en-US" sz="1600" b="0" i="0" u="none" strike="noStrike" cap="none" dirty="0" err="1"/>
              <a:t>página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inicial</a:t>
            </a:r>
            <a:r>
              <a:rPr lang="en-US" sz="1600" b="0" i="0" u="none" strike="noStrike" cap="none" dirty="0"/>
              <a:t> do </a:t>
            </a:r>
            <a:r>
              <a:rPr lang="en-US" sz="1600" b="0" i="0" u="none" strike="noStrike" cap="none" dirty="0" err="1"/>
              <a:t>seu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sítio</a:t>
            </a:r>
            <a:r>
              <a:rPr lang="en-US" sz="1600" b="0" i="0" u="none" strike="noStrike" cap="none" dirty="0"/>
              <a:t> Web e clique no </a:t>
            </a:r>
            <a:r>
              <a:rPr lang="en-US" sz="1600" b="0" i="0" u="none" strike="noStrike" cap="none" dirty="0" err="1"/>
              <a:t>botão</a:t>
            </a:r>
            <a:r>
              <a:rPr lang="en-US" sz="1600" b="0" i="0" u="none" strike="noStrike" cap="none" dirty="0"/>
              <a:t> "</a:t>
            </a:r>
            <a:r>
              <a:rPr lang="en-US" sz="1600" b="0" i="0" u="none" strike="noStrike" cap="none" dirty="0" err="1"/>
              <a:t>Enviar</a:t>
            </a:r>
            <a:r>
              <a:rPr lang="en-US" sz="1600" b="0" i="0" u="none" strike="noStrike" cap="none" dirty="0"/>
              <a:t>". O motor de </a:t>
            </a:r>
            <a:r>
              <a:rPr lang="en-US" sz="1600" b="0" i="0" u="none" strike="noStrike" cap="none" dirty="0" err="1"/>
              <a:t>pesquisa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começará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então</a:t>
            </a:r>
            <a:r>
              <a:rPr lang="en-US" sz="1600" b="0" i="0" u="none" strike="noStrike" cap="none" dirty="0"/>
              <a:t> a </a:t>
            </a:r>
            <a:r>
              <a:rPr lang="en-US" sz="1600" b="0" i="0" u="none" strike="noStrike" cap="none" dirty="0" err="1"/>
              <a:t>rastrear</a:t>
            </a:r>
            <a:r>
              <a:rPr lang="en-US" sz="1600" b="0" i="0" u="none" strike="noStrike" cap="none" dirty="0"/>
              <a:t> o </a:t>
            </a:r>
            <a:r>
              <a:rPr lang="en-US" sz="1600" b="0" i="0" u="none" strike="noStrike" cap="none" dirty="0" err="1"/>
              <a:t>seu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sítio</a:t>
            </a:r>
            <a:r>
              <a:rPr lang="en-US" sz="1600" b="0" i="0" u="none" strike="noStrike" cap="none" dirty="0"/>
              <a:t> Web e a </a:t>
            </a:r>
            <a:r>
              <a:rPr lang="en-US" sz="1600" b="0" i="0" u="none" strike="noStrike" cap="none" dirty="0" err="1"/>
              <a:t>indexar</a:t>
            </a:r>
            <a:r>
              <a:rPr lang="en-US" sz="1600" b="0" i="0" u="none" strike="noStrike" cap="none" dirty="0"/>
              <a:t> o </a:t>
            </a:r>
            <a:r>
              <a:rPr lang="en-US" sz="1600" b="0" i="0" u="none" strike="noStrike" cap="none" dirty="0" err="1"/>
              <a:t>seu</a:t>
            </a:r>
            <a:r>
              <a:rPr lang="en-US" sz="1600" b="0" i="0" u="none" strike="noStrike" cap="none" dirty="0"/>
              <a:t> </a:t>
            </a:r>
            <a:r>
              <a:rPr lang="en-US" sz="1600" b="0" i="0" u="none" strike="noStrike" cap="none" dirty="0" err="1"/>
              <a:t>conteúdo</a:t>
            </a:r>
            <a:r>
              <a:rPr lang="en-US" sz="1600" b="0" i="0" u="none" strike="noStrike" cap="none" dirty="0"/>
              <a:t>.</a:t>
            </a:r>
            <a:endParaRPr sz="1600" b="0" i="0" u="none" strike="noStrike" cap="none" dirty="0"/>
          </a:p>
          <a:p>
            <a:pPr marL="342900" lvl="0" indent="-2413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Calibri"/>
              <a:buNone/>
            </a:pPr>
            <a:endParaRPr sz="1600"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AF73D944-1919-29D4-0D75-F43CBE876E3F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Como submeter um sítio Web a um motor de pesquisa</a:t>
            </a:r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6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413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6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3594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Alguns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não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têm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uma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opção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submissão</a:t>
            </a:r>
            <a:endParaRPr sz="1800" b="0" i="0" u="none" strike="noStrike" cap="none" dirty="0"/>
          </a:p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indexam</a:t>
            </a:r>
            <a:r>
              <a:rPr lang="en-US" sz="1800" b="0" i="0" u="none" strike="noStrike" cap="none" dirty="0"/>
              <a:t>, mas a </a:t>
            </a:r>
            <a:r>
              <a:rPr lang="en-US" sz="1800" b="0" i="0" u="none" strike="noStrike" cap="none" dirty="0" err="1"/>
              <a:t>indexação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não</a:t>
            </a:r>
            <a:r>
              <a:rPr lang="en-US" sz="1800" b="0" i="0" u="none" strike="noStrike" cap="none" dirty="0"/>
              <a:t> é </a:t>
            </a:r>
            <a:r>
              <a:rPr lang="en-US" sz="1800" b="0" i="0" u="none" strike="noStrike" cap="none" dirty="0" err="1"/>
              <a:t>imediata</a:t>
            </a:r>
            <a:endParaRPr sz="1800" b="0" i="0" u="none" strike="noStrike" cap="none" dirty="0"/>
          </a:p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podem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não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indexar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todas</a:t>
            </a:r>
            <a:r>
              <a:rPr lang="en-US" sz="1800" b="0" i="0" u="none" strike="noStrike" cap="none" dirty="0"/>
              <a:t> as </a:t>
            </a:r>
            <a:r>
              <a:rPr lang="en-US" sz="1800" b="0" i="0" u="none" strike="noStrike" cap="none" dirty="0" err="1"/>
              <a:t>páginas</a:t>
            </a:r>
            <a:r>
              <a:rPr lang="en-US" sz="1800" b="0" i="0" u="none" strike="noStrike" cap="none" dirty="0"/>
              <a:t> do </a:t>
            </a:r>
            <a:r>
              <a:rPr lang="en-US" sz="1800" b="0" i="0" u="none" strike="noStrike" cap="none" dirty="0" err="1"/>
              <a:t>sítio</a:t>
            </a:r>
            <a:r>
              <a:rPr lang="en-US" sz="1800" b="0" i="0" u="none" strike="noStrike" cap="none" dirty="0"/>
              <a:t> Web</a:t>
            </a:r>
            <a:endParaRPr sz="1800" b="0" i="0" u="none" strike="noStrike" cap="none" dirty="0"/>
          </a:p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accent2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Os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motores</a:t>
            </a:r>
            <a:r>
              <a:rPr lang="en-US" sz="1800" b="0" i="0" u="none" strike="noStrike" cap="none" dirty="0"/>
              <a:t> de </a:t>
            </a:r>
            <a:r>
              <a:rPr lang="en-US" sz="1800" b="0" i="0" u="none" strike="noStrike" cap="none" dirty="0" err="1"/>
              <a:t>pesquisa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apenas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indexam</a:t>
            </a:r>
            <a:r>
              <a:rPr lang="en-US" sz="1800" b="0" i="0" u="none" strike="noStrike" cap="none" dirty="0"/>
              <a:t> o </a:t>
            </a:r>
            <a:r>
              <a:rPr lang="en-US" sz="1800" b="0" i="0" u="none" strike="noStrike" cap="none" dirty="0" err="1"/>
              <a:t>conteúdo</a:t>
            </a:r>
            <a:r>
              <a:rPr lang="en-US" sz="1800" b="0" i="0" u="none" strike="noStrike" cap="none" dirty="0"/>
              <a:t> que </a:t>
            </a:r>
            <a:r>
              <a:rPr lang="en-US" sz="1800" b="0" i="0" u="none" strike="noStrike" cap="none" dirty="0" err="1"/>
              <a:t>conseguem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encontrar</a:t>
            </a:r>
            <a:endParaRPr sz="1800" b="0" i="0" u="none" strike="noStrike" cap="none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51A6C688-30DC-7489-75B9-CBAB572AB9B9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Como submeter um sítio Web a um motor de pesquisa</a:t>
            </a:r>
            <a:endParaRPr lang="en-US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7"/>
          <p:cNvSpPr txBox="1"/>
          <p:nvPr/>
        </p:nvSpPr>
        <p:spPr>
          <a:xfrm>
            <a:off x="675150" y="1901425"/>
            <a:ext cx="7793700" cy="141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 que é um mapa do sítio?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8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8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732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 dirty="0"/>
              <a:t>Um </a:t>
            </a:r>
            <a:r>
              <a:rPr lang="en-US" sz="1800" b="0" i="0" u="none" strike="noStrike" cap="none" dirty="0" err="1"/>
              <a:t>mapa</a:t>
            </a:r>
            <a:r>
              <a:rPr lang="en-US" sz="1800" b="0" i="0" u="none" strike="noStrike" cap="none" dirty="0"/>
              <a:t> do site é um </a:t>
            </a:r>
            <a:r>
              <a:rPr lang="en-US" sz="1800" b="0" i="0" u="none" strike="noStrike" cap="none" dirty="0" err="1"/>
              <a:t>ficheiro</a:t>
            </a:r>
            <a:r>
              <a:rPr lang="en-US" sz="1800" b="0" i="0" u="none" strike="noStrike" cap="none" dirty="0"/>
              <a:t> que </a:t>
            </a:r>
            <a:r>
              <a:rPr lang="en-US" sz="1800" b="0" i="0" u="none" strike="noStrike" cap="none" dirty="0" err="1"/>
              <a:t>fornece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informações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sobre</a:t>
            </a:r>
            <a:r>
              <a:rPr lang="en-US" sz="1800" b="0" i="0" u="none" strike="noStrike" cap="none" dirty="0"/>
              <a:t> as </a:t>
            </a:r>
            <a:r>
              <a:rPr lang="en-US" sz="1800" b="0" i="0" u="none" strike="noStrike" cap="none" dirty="0" err="1"/>
              <a:t>páginas</a:t>
            </a:r>
            <a:r>
              <a:rPr lang="en-US" sz="1800" b="0" i="0" u="none" strike="noStrike" cap="none" dirty="0"/>
              <a:t> web do site, o </a:t>
            </a:r>
            <a:r>
              <a:rPr lang="en-US" sz="1800" b="0" i="0" u="none" strike="noStrike" cap="none" dirty="0" err="1"/>
              <a:t>conteúdo</a:t>
            </a:r>
            <a:r>
              <a:rPr lang="en-US" sz="1800" b="0" i="0" u="none" strike="noStrike" cap="none" dirty="0"/>
              <a:t>, </a:t>
            </a:r>
            <a:r>
              <a:rPr lang="en-US" sz="1800" b="0" i="0" u="none" strike="noStrike" cap="none" dirty="0" err="1"/>
              <a:t>como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vídeos</a:t>
            </a:r>
            <a:r>
              <a:rPr lang="en-US" sz="1800" b="0" i="0" u="none" strike="noStrike" cap="none" dirty="0"/>
              <a:t>, e outros </a:t>
            </a:r>
            <a:r>
              <a:rPr lang="en-US" sz="1800" b="0" i="0" u="none" strike="noStrike" cap="none" dirty="0" err="1"/>
              <a:t>ficheiros</a:t>
            </a:r>
            <a:r>
              <a:rPr lang="en-US" sz="1800" b="0" i="0" u="none" strike="noStrike" cap="none" dirty="0"/>
              <a:t> no </a:t>
            </a:r>
            <a:r>
              <a:rPr lang="en-US" sz="1800" b="0" i="0" u="none" strike="noStrike" cap="none" dirty="0" err="1"/>
              <a:t>seu</a:t>
            </a:r>
            <a:r>
              <a:rPr lang="en-US" sz="1800" b="0" i="0" u="none" strike="noStrike" cap="none" dirty="0"/>
              <a:t> site, e as </a:t>
            </a:r>
            <a:r>
              <a:rPr lang="en-US" sz="1800" b="0" i="0" u="none" strike="noStrike" cap="none" dirty="0" err="1"/>
              <a:t>relações</a:t>
            </a:r>
            <a:r>
              <a:rPr lang="en-US" sz="1800" b="0" i="0" u="none" strike="noStrike" cap="none" dirty="0"/>
              <a:t> entre </a:t>
            </a:r>
            <a:r>
              <a:rPr lang="en-US" sz="1800" b="0" i="0" u="none" strike="noStrike" cap="none" dirty="0" err="1"/>
              <a:t>eles</a:t>
            </a:r>
            <a:r>
              <a:rPr lang="en-US" sz="1800" b="0" i="0" u="none" strike="noStrike" cap="none" dirty="0"/>
              <a:t>.</a:t>
            </a:r>
            <a:endParaRPr sz="1800" b="0" i="0" u="none" strike="noStrike" cap="none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E49F8112-8BAB-EA50-E7C5-F5956D9A6F52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O que é um mapa do sítio</a:t>
            </a: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9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9"/>
          <p:cNvSpPr txBox="1">
            <a:spLocks noGrp="1"/>
          </p:cNvSpPr>
          <p:nvPr>
            <p:ph type="body" idx="1"/>
          </p:nvPr>
        </p:nvSpPr>
        <p:spPr>
          <a:xfrm>
            <a:off x="628650" y="1008438"/>
            <a:ext cx="7886700" cy="34265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ts val="2600"/>
              </a:lnSpc>
              <a:spcBef>
                <a:spcPts val="0"/>
              </a:spcBef>
              <a:buClr>
                <a:srgbClr val="161249"/>
              </a:buClr>
              <a:buSzPts val="2100"/>
              <a:buNone/>
            </a:pP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mapas</a:t>
            </a:r>
            <a:r>
              <a:rPr lang="en-US" sz="2000" dirty="0"/>
              <a:t> do </a:t>
            </a:r>
            <a:r>
              <a:rPr lang="en-US" sz="2000" dirty="0" err="1"/>
              <a:t>sítio</a:t>
            </a:r>
            <a:r>
              <a:rPr lang="en-US" sz="2000" dirty="0"/>
              <a:t> </a:t>
            </a:r>
            <a:r>
              <a:rPr lang="en-US" sz="2000" dirty="0" err="1"/>
              <a:t>são</a:t>
            </a:r>
            <a:r>
              <a:rPr lang="en-US" sz="2000" dirty="0"/>
              <a:t> </a:t>
            </a:r>
            <a:r>
              <a:rPr lang="en-US" sz="2000" dirty="0" err="1"/>
              <a:t>importantes</a:t>
            </a:r>
            <a:r>
              <a:rPr lang="en-US" sz="2000" dirty="0"/>
              <a:t> para </a:t>
            </a: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r>
              <a:rPr lang="en-US" sz="2000" dirty="0"/>
              <a:t> </a:t>
            </a:r>
            <a:r>
              <a:rPr lang="en-US" sz="2000" dirty="0" err="1"/>
              <a:t>porque</a:t>
            </a:r>
            <a:r>
              <a:rPr lang="en-US" sz="2000" dirty="0"/>
              <a:t> </a:t>
            </a:r>
            <a:r>
              <a:rPr lang="en-US" sz="2000" dirty="0" err="1"/>
              <a:t>fornecem</a:t>
            </a:r>
            <a:r>
              <a:rPr lang="en-US" sz="2000" dirty="0"/>
              <a:t> </a:t>
            </a:r>
            <a:r>
              <a:rPr lang="en-US" sz="2000" dirty="0" err="1"/>
              <a:t>uma</a:t>
            </a:r>
            <a:r>
              <a:rPr lang="en-US" sz="2000" dirty="0"/>
              <a:t> forma de </a:t>
            </a: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r>
              <a:rPr lang="en-US" sz="2000" dirty="0"/>
              <a:t> </a:t>
            </a:r>
            <a:r>
              <a:rPr lang="en-US" sz="2000" dirty="0" err="1"/>
              <a:t>encontrarem</a:t>
            </a:r>
            <a:r>
              <a:rPr lang="en-US" sz="2000" dirty="0"/>
              <a:t> e </a:t>
            </a:r>
            <a:r>
              <a:rPr lang="en-US" sz="2000" dirty="0" err="1"/>
              <a:t>rastrearem</a:t>
            </a:r>
            <a:r>
              <a:rPr lang="en-US" sz="2000" dirty="0"/>
              <a:t> </a:t>
            </a:r>
            <a:r>
              <a:rPr lang="en-US" sz="2000" dirty="0" err="1"/>
              <a:t>facilmente</a:t>
            </a:r>
            <a:r>
              <a:rPr lang="en-US" sz="2000" dirty="0"/>
              <a:t> as </a:t>
            </a:r>
            <a:r>
              <a:rPr lang="en-US" sz="2000" dirty="0" err="1"/>
              <a:t>páginas</a:t>
            </a:r>
            <a:r>
              <a:rPr lang="en-US" sz="2000" dirty="0"/>
              <a:t> do </a:t>
            </a:r>
            <a:r>
              <a:rPr lang="en-US" sz="2000" dirty="0" err="1"/>
              <a:t>seu</a:t>
            </a:r>
            <a:r>
              <a:rPr lang="en-US" sz="2000" dirty="0"/>
              <a:t> </a:t>
            </a:r>
            <a:r>
              <a:rPr lang="en-US" sz="2000" dirty="0" err="1"/>
              <a:t>sítio</a:t>
            </a:r>
            <a:r>
              <a:rPr lang="en-US" sz="2000" dirty="0"/>
              <a:t> Web. Ao </a:t>
            </a:r>
            <a:r>
              <a:rPr lang="en-US" sz="2000" dirty="0" err="1"/>
              <a:t>criar</a:t>
            </a:r>
            <a:r>
              <a:rPr lang="en-US" sz="2000" dirty="0"/>
              <a:t> um </a:t>
            </a:r>
            <a:r>
              <a:rPr lang="en-US" sz="2000" dirty="0" err="1"/>
              <a:t>mapa</a:t>
            </a:r>
            <a:r>
              <a:rPr lang="en-US" sz="2000" dirty="0"/>
              <a:t> do </a:t>
            </a:r>
            <a:r>
              <a:rPr lang="en-US" sz="2000" dirty="0" err="1"/>
              <a:t>sítio</a:t>
            </a:r>
            <a:r>
              <a:rPr lang="en-US" sz="2000" dirty="0"/>
              <a:t> e </a:t>
            </a:r>
            <a:r>
              <a:rPr lang="en-US" sz="2000" dirty="0" err="1"/>
              <a:t>submetê</a:t>
            </a:r>
            <a:r>
              <a:rPr lang="en-US" sz="2000" dirty="0"/>
              <a:t>-lo </a:t>
            </a:r>
            <a:r>
              <a:rPr lang="en-US" sz="2000" dirty="0" err="1"/>
              <a:t>aos</a:t>
            </a:r>
            <a:r>
              <a:rPr lang="en-US" sz="2000" dirty="0"/>
              <a:t>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r>
              <a:rPr lang="en-US" sz="2000" dirty="0"/>
              <a:t>, </a:t>
            </a:r>
            <a:r>
              <a:rPr lang="en-US" sz="2000" dirty="0" err="1"/>
              <a:t>está</a:t>
            </a:r>
            <a:r>
              <a:rPr lang="en-US" sz="2000" dirty="0"/>
              <a:t> a </a:t>
            </a:r>
            <a:r>
              <a:rPr lang="en-US" sz="2000" dirty="0" err="1"/>
              <a:t>informá-los</a:t>
            </a:r>
            <a:r>
              <a:rPr lang="en-US" sz="2000" dirty="0"/>
              <a:t> </a:t>
            </a:r>
            <a:r>
              <a:rPr lang="en-US" sz="2000" dirty="0" err="1"/>
              <a:t>sobre</a:t>
            </a:r>
            <a:r>
              <a:rPr lang="en-US" sz="2000" dirty="0"/>
              <a:t> </a:t>
            </a:r>
            <a:r>
              <a:rPr lang="en-US" sz="2000" dirty="0" err="1"/>
              <a:t>todas</a:t>
            </a:r>
            <a:r>
              <a:rPr lang="en-US" sz="2000" dirty="0"/>
              <a:t> as </a:t>
            </a:r>
            <a:r>
              <a:rPr lang="en-US" sz="2000" dirty="0" err="1"/>
              <a:t>páginas</a:t>
            </a:r>
            <a:r>
              <a:rPr lang="en-US" sz="2000" dirty="0"/>
              <a:t> do </a:t>
            </a:r>
            <a:r>
              <a:rPr lang="en-US" sz="2000" dirty="0" err="1"/>
              <a:t>seu</a:t>
            </a:r>
            <a:r>
              <a:rPr lang="en-US" sz="2000" dirty="0"/>
              <a:t> </a:t>
            </a:r>
            <a:r>
              <a:rPr lang="en-US" sz="2000" dirty="0" err="1"/>
              <a:t>sítio</a:t>
            </a:r>
            <a:r>
              <a:rPr lang="en-US" sz="2000" dirty="0"/>
              <a:t> Web e a </a:t>
            </a:r>
            <a:br>
              <a:rPr lang="en-US" sz="2000" dirty="0"/>
            </a:br>
            <a:r>
              <a:rPr lang="en-US" sz="2000" dirty="0" err="1"/>
              <a:t>dar-lhes</a:t>
            </a:r>
            <a:r>
              <a:rPr lang="en-US" sz="2000" dirty="0"/>
              <a:t> a </a:t>
            </a:r>
            <a:r>
              <a:rPr lang="en-US" sz="2000" dirty="0" err="1"/>
              <a:t>oportunidade</a:t>
            </a:r>
            <a:r>
              <a:rPr lang="en-US" sz="2000" dirty="0"/>
              <a:t> de </a:t>
            </a:r>
            <a:r>
              <a:rPr lang="en-US" sz="2000" dirty="0" err="1"/>
              <a:t>incluir</a:t>
            </a:r>
            <a:r>
              <a:rPr lang="en-US" sz="2000" dirty="0"/>
              <a:t> </a:t>
            </a:r>
            <a:r>
              <a:rPr lang="en-US" sz="2000" dirty="0" err="1"/>
              <a:t>essas</a:t>
            </a:r>
            <a:r>
              <a:rPr lang="en-US" sz="2000" dirty="0"/>
              <a:t> </a:t>
            </a:r>
            <a:r>
              <a:rPr lang="en-US" sz="2000" dirty="0" err="1"/>
              <a:t>páginas</a:t>
            </a:r>
            <a:r>
              <a:rPr lang="en-US" sz="2000" dirty="0"/>
              <a:t> </a:t>
            </a:r>
            <a:r>
              <a:rPr lang="en-US" sz="2000" dirty="0" err="1"/>
              <a:t>nos</a:t>
            </a:r>
            <a:r>
              <a:rPr lang="en-US" sz="2000" dirty="0"/>
              <a:t> </a:t>
            </a:r>
            <a:r>
              <a:rPr lang="en-US" sz="2000" dirty="0" err="1"/>
              <a:t>resultados</a:t>
            </a:r>
            <a:r>
              <a:rPr lang="en-US" sz="2000" dirty="0"/>
              <a:t> da </a:t>
            </a:r>
            <a:r>
              <a:rPr lang="en-US" sz="2000" dirty="0" err="1"/>
              <a:t>pesquisa</a:t>
            </a:r>
            <a:r>
              <a:rPr lang="en-US" sz="2000" dirty="0"/>
              <a:t>. </a:t>
            </a:r>
            <a:br>
              <a:rPr lang="en-US" sz="2000" dirty="0"/>
            </a:br>
            <a:r>
              <a:rPr lang="en-US" sz="2000" dirty="0" err="1"/>
              <a:t>Isto</a:t>
            </a:r>
            <a:r>
              <a:rPr lang="en-US" sz="2000" dirty="0"/>
              <a:t> </a:t>
            </a:r>
            <a:r>
              <a:rPr lang="en-US" sz="2000" dirty="0" err="1"/>
              <a:t>pode</a:t>
            </a:r>
            <a:r>
              <a:rPr lang="en-US" sz="2000" dirty="0"/>
              <a:t> </a:t>
            </a:r>
            <a:r>
              <a:rPr lang="en-US" sz="2000" dirty="0" err="1"/>
              <a:t>ajudar</a:t>
            </a:r>
            <a:r>
              <a:rPr lang="en-US" sz="2000" dirty="0"/>
              <a:t> a </a:t>
            </a:r>
            <a:r>
              <a:rPr lang="en-US" sz="2000" dirty="0" err="1"/>
              <a:t>melhorar</a:t>
            </a:r>
            <a:r>
              <a:rPr lang="en-US" sz="2000" dirty="0"/>
              <a:t> a </a:t>
            </a:r>
            <a:r>
              <a:rPr lang="en-US" sz="2000" dirty="0" err="1"/>
              <a:t>visibilidade</a:t>
            </a:r>
            <a:r>
              <a:rPr lang="en-US" sz="2000" dirty="0"/>
              <a:t> do </a:t>
            </a:r>
            <a:r>
              <a:rPr lang="en-US" sz="2000" dirty="0" err="1"/>
              <a:t>seu</a:t>
            </a:r>
            <a:r>
              <a:rPr lang="en-US" sz="2000" dirty="0"/>
              <a:t> </a:t>
            </a:r>
            <a:r>
              <a:rPr lang="en-US" sz="2000" dirty="0" err="1"/>
              <a:t>sítio</a:t>
            </a:r>
            <a:r>
              <a:rPr lang="en-US" sz="2000" dirty="0"/>
              <a:t> Web </a:t>
            </a:r>
            <a:r>
              <a:rPr lang="en-US" sz="2000" dirty="0" err="1"/>
              <a:t>nos</a:t>
            </a:r>
            <a:r>
              <a:rPr lang="en-US" sz="2000" dirty="0"/>
              <a:t> </a:t>
            </a:r>
            <a:r>
              <a:rPr lang="en-US" sz="2000" dirty="0" err="1"/>
              <a:t>resultados</a:t>
            </a:r>
            <a:r>
              <a:rPr lang="en-US" sz="2000" dirty="0"/>
              <a:t> dos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r>
              <a:rPr lang="en-US" sz="2000" dirty="0"/>
              <a:t>, o que </a:t>
            </a:r>
            <a:r>
              <a:rPr lang="en-US" sz="2000" dirty="0" err="1"/>
              <a:t>pode</a:t>
            </a:r>
            <a:r>
              <a:rPr lang="en-US" sz="2000" dirty="0"/>
              <a:t>, </a:t>
            </a:r>
            <a:r>
              <a:rPr lang="en-US" sz="2000" dirty="0" err="1"/>
              <a:t>em</a:t>
            </a:r>
            <a:r>
              <a:rPr lang="en-US" sz="2000" dirty="0"/>
              <a:t> </a:t>
            </a:r>
            <a:r>
              <a:rPr lang="en-US" sz="2000" dirty="0" err="1"/>
              <a:t>última</a:t>
            </a:r>
            <a:r>
              <a:rPr lang="en-US" sz="2000" dirty="0"/>
              <a:t> </a:t>
            </a:r>
            <a:r>
              <a:rPr lang="en-US" sz="2000" dirty="0" err="1"/>
              <a:t>análise</a:t>
            </a:r>
            <a:r>
              <a:rPr lang="en-US" sz="2000" dirty="0"/>
              <a:t>, </a:t>
            </a:r>
            <a:r>
              <a:rPr lang="en-US" sz="2000" dirty="0" err="1"/>
              <a:t>conduzir</a:t>
            </a:r>
            <a:r>
              <a:rPr lang="en-US" sz="2000" dirty="0"/>
              <a:t> a </a:t>
            </a:r>
            <a:r>
              <a:rPr lang="en-US" sz="2000" dirty="0" err="1"/>
              <a:t>mais</a:t>
            </a:r>
            <a:r>
              <a:rPr lang="en-US" sz="2000" dirty="0"/>
              <a:t> </a:t>
            </a:r>
            <a:r>
              <a:rPr lang="en-US" sz="2000" dirty="0" err="1"/>
              <a:t>tráfego</a:t>
            </a:r>
            <a:r>
              <a:rPr lang="en-US" sz="2000" dirty="0"/>
              <a:t> e </a:t>
            </a:r>
            <a:r>
              <a:rPr lang="en-US" sz="2000" dirty="0" err="1"/>
              <a:t>potenciais</a:t>
            </a:r>
            <a:r>
              <a:rPr lang="en-US" sz="2000" dirty="0"/>
              <a:t> </a:t>
            </a:r>
            <a:r>
              <a:rPr lang="en-US" sz="2000" dirty="0" err="1"/>
              <a:t>clientes</a:t>
            </a:r>
            <a:r>
              <a:rPr lang="en-US" sz="2000" dirty="0"/>
              <a:t> para a </a:t>
            </a:r>
            <a:r>
              <a:rPr lang="en-US" sz="2000" dirty="0" err="1"/>
              <a:t>sua</a:t>
            </a:r>
            <a:r>
              <a:rPr lang="en-US" sz="2000" dirty="0"/>
              <a:t> </a:t>
            </a:r>
            <a:r>
              <a:rPr lang="en-US" sz="2000" dirty="0" err="1"/>
              <a:t>empresa</a:t>
            </a:r>
            <a:r>
              <a:rPr lang="en-US" sz="2000" dirty="0"/>
              <a:t>.</a:t>
            </a:r>
            <a:endParaRPr sz="16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9DB696F9-2E28-B3A8-8929-450CBA6D840B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Porque é que um mapa do sítio é importante?</a:t>
            </a:r>
            <a:endParaRPr lang="en-US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20"/>
          <p:cNvSpPr txBox="1"/>
          <p:nvPr/>
        </p:nvSpPr>
        <p:spPr>
          <a:xfrm>
            <a:off x="478339" y="1262791"/>
            <a:ext cx="8454900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/>
          <p:cNvSpPr txBox="1">
            <a:spLocks noGrp="1"/>
          </p:cNvSpPr>
          <p:nvPr>
            <p:ph type="body" idx="1"/>
          </p:nvPr>
        </p:nvSpPr>
        <p:spPr>
          <a:xfrm>
            <a:off x="628650" y="1440786"/>
            <a:ext cx="7886700" cy="19389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000"/>
              <a:buNone/>
            </a:pPr>
            <a:r>
              <a:rPr lang="en-US" sz="2000" dirty="0"/>
              <a:t>Sem um </a:t>
            </a:r>
            <a:r>
              <a:rPr lang="en-US" sz="2000" dirty="0" err="1"/>
              <a:t>mapa</a:t>
            </a:r>
            <a:r>
              <a:rPr lang="en-US" sz="2000" dirty="0"/>
              <a:t> do </a:t>
            </a:r>
            <a:r>
              <a:rPr lang="en-US" sz="2000" dirty="0" err="1"/>
              <a:t>sítio</a:t>
            </a:r>
            <a:r>
              <a:rPr lang="en-US" sz="2000" dirty="0"/>
              <a:t>, </a:t>
            </a:r>
            <a:r>
              <a:rPr lang="en-US" sz="2000" dirty="0" err="1"/>
              <a:t>não</a:t>
            </a:r>
            <a:r>
              <a:rPr lang="en-US" sz="2000" dirty="0"/>
              <a:t> </a:t>
            </a:r>
            <a:r>
              <a:rPr lang="en-US" sz="2000" dirty="0" err="1"/>
              <a:t>poderá</a:t>
            </a:r>
            <a:r>
              <a:rPr lang="en-US" sz="2000" dirty="0"/>
              <a:t> </a:t>
            </a:r>
            <a:r>
              <a:rPr lang="en-US" sz="2000" dirty="0" err="1"/>
              <a:t>fornecer</a:t>
            </a:r>
            <a:r>
              <a:rPr lang="en-US" sz="2000" dirty="0"/>
              <a:t> </a:t>
            </a:r>
            <a:r>
              <a:rPr lang="en-US" sz="2000" dirty="0" err="1"/>
              <a:t>aos</a:t>
            </a:r>
            <a:r>
              <a:rPr lang="en-US" sz="2000" dirty="0"/>
              <a:t>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pesquisa</a:t>
            </a:r>
            <a:r>
              <a:rPr lang="en-US" sz="2000" dirty="0"/>
              <a:t> </a:t>
            </a:r>
            <a:r>
              <a:rPr lang="en-US" sz="2000" dirty="0" err="1"/>
              <a:t>informações</a:t>
            </a:r>
            <a:r>
              <a:rPr lang="en-US" sz="2000" dirty="0"/>
              <a:t> </a:t>
            </a:r>
            <a:r>
              <a:rPr lang="en-US" sz="2000" dirty="0" err="1"/>
              <a:t>adicionais</a:t>
            </a:r>
            <a:r>
              <a:rPr lang="en-US" sz="2000" dirty="0"/>
              <a:t> </a:t>
            </a:r>
            <a:r>
              <a:rPr lang="en-US" sz="2000" dirty="0" err="1"/>
              <a:t>sobre</a:t>
            </a:r>
            <a:r>
              <a:rPr lang="en-US" sz="2000" dirty="0"/>
              <a:t> as </a:t>
            </a:r>
            <a:r>
              <a:rPr lang="en-US" sz="2000" dirty="0" err="1"/>
              <a:t>suas</a:t>
            </a:r>
            <a:r>
              <a:rPr lang="en-US" sz="2000" dirty="0"/>
              <a:t> </a:t>
            </a:r>
            <a:r>
              <a:rPr lang="en-US" sz="2000" dirty="0" err="1"/>
              <a:t>páginas</a:t>
            </a:r>
            <a:r>
              <a:rPr lang="en-US" sz="2000" dirty="0"/>
              <a:t>, tais </a:t>
            </a:r>
            <a:r>
              <a:rPr lang="en-US" sz="2000" dirty="0" err="1"/>
              <a:t>como</a:t>
            </a:r>
            <a:r>
              <a:rPr lang="en-US" sz="2000" dirty="0"/>
              <a:t> a data da </a:t>
            </a:r>
            <a:r>
              <a:rPr lang="en-US" sz="2000" dirty="0" err="1"/>
              <a:t>última</a:t>
            </a:r>
            <a:r>
              <a:rPr lang="en-US" sz="2000" dirty="0"/>
              <a:t> </a:t>
            </a:r>
            <a:r>
              <a:rPr lang="en-US" sz="2000" dirty="0" err="1"/>
              <a:t>atualização</a:t>
            </a:r>
            <a:r>
              <a:rPr lang="en-US" sz="2000" dirty="0"/>
              <a:t> </a:t>
            </a:r>
            <a:r>
              <a:rPr lang="en-US" sz="2000" dirty="0" err="1"/>
              <a:t>ou</a:t>
            </a:r>
            <a:r>
              <a:rPr lang="en-US" sz="2000" dirty="0"/>
              <a:t> a </a:t>
            </a:r>
            <a:r>
              <a:rPr lang="en-US" sz="2000" dirty="0" err="1"/>
              <a:t>frequência</a:t>
            </a:r>
            <a:r>
              <a:rPr lang="en-US" sz="2000" dirty="0"/>
              <a:t> com que é </a:t>
            </a:r>
            <a:r>
              <a:rPr lang="en-US" sz="2000" dirty="0" err="1"/>
              <a:t>provável</a:t>
            </a:r>
            <a:r>
              <a:rPr lang="en-US" sz="2000" dirty="0"/>
              <a:t> que </a:t>
            </a:r>
            <a:r>
              <a:rPr lang="en-US" sz="2000" dirty="0" err="1"/>
              <a:t>sejam</a:t>
            </a:r>
            <a:r>
              <a:rPr lang="en-US" sz="2000" dirty="0"/>
              <a:t> </a:t>
            </a:r>
            <a:r>
              <a:rPr lang="en-US" sz="2000" dirty="0" err="1"/>
              <a:t>alteradas</a:t>
            </a:r>
            <a:r>
              <a:rPr lang="en-US" sz="2000" dirty="0"/>
              <a:t>.</a:t>
            </a:r>
            <a:endParaRPr dirty="0"/>
          </a:p>
        </p:txBody>
      </p:sp>
      <p:sp>
        <p:nvSpPr>
          <p:cNvPr id="2" name="Google Shape;210;p10">
            <a:extLst>
              <a:ext uri="{FF2B5EF4-FFF2-40B4-BE49-F238E27FC236}">
                <a16:creationId xmlns:a16="http://schemas.microsoft.com/office/drawing/2014/main" id="{7D256794-C5EB-084C-E56D-0E499A4FED5C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pt-PT" sz="2400" dirty="0"/>
              <a:t>Porque é que um mapa do sítio é importante?</a:t>
            </a:r>
            <a:endParaRPr lang="en-US" sz="24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21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92" name="Google Shape;292;p21"/>
          <p:cNvSpPr txBox="1">
            <a:spLocks noGrp="1"/>
          </p:cNvSpPr>
          <p:nvPr>
            <p:ph type="body" idx="2"/>
          </p:nvPr>
        </p:nvSpPr>
        <p:spPr>
          <a:xfrm>
            <a:off x="840582" y="884798"/>
            <a:ext cx="7603981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en-US" sz="2400" b="0" i="0" u="none" strike="noStrike" cap="none" dirty="0" err="1">
                <a:solidFill>
                  <a:srgbClr val="FFFFFF"/>
                </a:solidFill>
              </a:rPr>
              <a:t>Escolher</a:t>
            </a:r>
            <a:r>
              <a:rPr lang="en-US" sz="2400" b="0" i="0" u="none" strike="noStrike" cap="none" dirty="0">
                <a:solidFill>
                  <a:srgbClr val="FFFFFF"/>
                </a:solidFill>
              </a:rPr>
              <a:t> um </a:t>
            </a:r>
            <a:r>
              <a:rPr lang="en-US" sz="2400" b="0" i="0" u="none" strike="noStrike" cap="none" dirty="0" err="1">
                <a:solidFill>
                  <a:srgbClr val="FFFFFF"/>
                </a:solidFill>
              </a:rPr>
              <a:t>sítio</a:t>
            </a:r>
            <a:r>
              <a:rPr lang="en-US" sz="2400" b="0" i="0" u="none" strike="noStrike" cap="none" dirty="0">
                <a:solidFill>
                  <a:srgbClr val="FFFFFF"/>
                </a:solidFill>
              </a:rPr>
              <a:t> Web:</a:t>
            </a:r>
            <a:br>
              <a:rPr lang="en-US" sz="2000" b="0" i="0" u="none" strike="noStrike" cap="none" dirty="0">
                <a:solidFill>
                  <a:srgbClr val="FFFFFF"/>
                </a:solidFill>
              </a:rPr>
            </a:br>
            <a:endParaRPr sz="2000" b="0" i="0" u="none" strike="noStrike" cap="none" dirty="0">
              <a:solidFill>
                <a:srgbClr val="FFFFFF"/>
              </a:solidFill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Mostrar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como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sabe que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páginas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estão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indexadas</a:t>
            </a:r>
            <a:endParaRPr dirty="0"/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Mostre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como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sabe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quais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as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páginas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que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têm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determinadas</a:t>
            </a:r>
            <a:r>
              <a:rPr lang="en-US" sz="2000" b="0" i="0" u="none" strike="noStrike" cap="none" dirty="0">
                <a:solidFill>
                  <a:srgbClr val="FFFFFF"/>
                </a:solidFill>
              </a:rPr>
              <a:t> </a:t>
            </a:r>
            <a:r>
              <a:rPr lang="en-US" sz="2000" b="0" i="0" u="none" strike="noStrike" cap="none" dirty="0" err="1">
                <a:solidFill>
                  <a:srgbClr val="FFFFFF"/>
                </a:solidFill>
              </a:rPr>
              <a:t>palavras-chave</a:t>
            </a:r>
            <a:endParaRPr dirty="0"/>
          </a:p>
          <a:p>
            <a:pPr marL="0" lvl="0" indent="0" algn="l" rtl="0">
              <a:lnSpc>
                <a:spcPct val="10125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2"/>
          <p:cNvSpPr txBox="1"/>
          <p:nvPr/>
        </p:nvSpPr>
        <p:spPr>
          <a:xfrm>
            <a:off x="0" y="1868532"/>
            <a:ext cx="9144000" cy="887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3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23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305" name="Google Shape;305;p23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lang="en-US" sz="20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Escolher</a:t>
            </a:r>
            <a:r>
              <a:rPr lang="en-US" sz="2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um </a:t>
            </a:r>
            <a:r>
              <a:rPr lang="en-US" sz="20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sítio</a:t>
            </a:r>
            <a:r>
              <a:rPr lang="en-US" sz="2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Web:</a:t>
            </a:r>
            <a:endParaRPr sz="20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Verificar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páginas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estão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indexadas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motores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Google, Yahoo, Bing, Yandex e Baidu</a:t>
            </a:r>
            <a:endParaRPr sz="1800" b="0" i="0" u="none" strike="noStrike" cap="none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Comparar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resultados</a:t>
            </a:r>
            <a:endParaRPr dirty="0"/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4"/>
          <p:cNvSpPr txBox="1"/>
          <p:nvPr/>
        </p:nvSpPr>
        <p:spPr>
          <a:xfrm>
            <a:off x="494861" y="1268016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Google Shape;312;p2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3200"/>
              <a:buFont typeface="Arial"/>
              <a:buNone/>
            </a:pPr>
            <a:r>
              <a:rPr lang="en-US" sz="2400" b="1" dirty="0" err="1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dirty="0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>
              <a:solidFill>
                <a:srgbClr val="ED7D31"/>
              </a:solidFill>
            </a:endParaRPr>
          </a:p>
        </p:txBody>
      </p:sp>
      <p:sp>
        <p:nvSpPr>
          <p:cNvPr id="313" name="Google Shape;313;p24"/>
          <p:cNvSpPr txBox="1">
            <a:spLocks noGrp="1"/>
          </p:cNvSpPr>
          <p:nvPr>
            <p:ph type="body" idx="1"/>
          </p:nvPr>
        </p:nvSpPr>
        <p:spPr>
          <a:xfrm>
            <a:off x="762439" y="1188316"/>
            <a:ext cx="7886700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3000"/>
              <a:buFont typeface="Arial"/>
              <a:buChar char="•"/>
            </a:pPr>
            <a:r>
              <a:rPr lang="en-US" sz="2000" i="0" u="none" strike="noStrike" cap="none" dirty="0" err="1"/>
              <a:t>Consegue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descrever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como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funcionam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os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motores</a:t>
            </a:r>
            <a:r>
              <a:rPr lang="en-US" sz="2000" i="0" u="none" strike="noStrike" cap="none" dirty="0"/>
              <a:t> de </a:t>
            </a:r>
            <a:r>
              <a:rPr lang="en-US" sz="2000" i="0" u="none" strike="noStrike" cap="none" dirty="0" err="1"/>
              <a:t>pesquisa</a:t>
            </a:r>
            <a:r>
              <a:rPr lang="en-US" sz="2000" i="0" u="none" strike="noStrike" cap="none" dirty="0"/>
              <a:t>?</a:t>
            </a:r>
          </a:p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3000"/>
              <a:buFont typeface="Arial"/>
              <a:buChar char="•"/>
            </a:pPr>
            <a:endParaRPr sz="2000" i="0" u="none" strike="noStrike" cap="none" dirty="0"/>
          </a:p>
          <a:p>
            <a:pPr marL="342900" marR="0" lvl="0" indent="-3429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Clr>
                <a:srgbClr val="ED7D31"/>
              </a:buClr>
              <a:buSzPts val="3000"/>
              <a:buFont typeface="Arial"/>
              <a:buChar char="•"/>
            </a:pPr>
            <a:r>
              <a:rPr lang="en-US" sz="2000" i="0" u="none" strike="noStrike" cap="none" dirty="0"/>
              <a:t>Agora, </a:t>
            </a:r>
            <a:r>
              <a:rPr lang="en-US" sz="2000" i="0" u="none" strike="noStrike" cap="none" dirty="0" err="1"/>
              <a:t>pode</a:t>
            </a:r>
            <a:r>
              <a:rPr lang="en-US" sz="2000" i="0" u="none" strike="noStrike" cap="none" dirty="0"/>
              <a:t> </a:t>
            </a:r>
            <a:r>
              <a:rPr lang="en-US" sz="2000" i="0" u="none" strike="noStrike" cap="none" dirty="0" err="1"/>
              <a:t>explicar</a:t>
            </a:r>
            <a:r>
              <a:rPr lang="en-US" sz="2000" i="0" u="none" strike="noStrike" cap="none" dirty="0"/>
              <a:t> o </a:t>
            </a:r>
            <a:r>
              <a:rPr lang="en-US" sz="2000" i="0" u="none" strike="noStrike" cap="none" dirty="0" err="1"/>
              <a:t>processo</a:t>
            </a:r>
            <a:r>
              <a:rPr lang="en-US" sz="2000" i="0" u="none" strike="noStrike" cap="none" dirty="0"/>
              <a:t> de </a:t>
            </a:r>
            <a:r>
              <a:rPr lang="en-US" sz="2000" i="0" u="none" strike="noStrike" cap="none" dirty="0" err="1"/>
              <a:t>submissão</a:t>
            </a:r>
            <a:r>
              <a:rPr lang="en-US" sz="2000" i="0" u="none" strike="noStrike" cap="none" dirty="0"/>
              <a:t> de um </a:t>
            </a:r>
            <a:r>
              <a:rPr lang="en-US" sz="2000" i="0" u="none" strike="noStrike" cap="none" dirty="0" err="1"/>
              <a:t>sítio</a:t>
            </a:r>
            <a:r>
              <a:rPr lang="en-US" sz="2000" i="0" u="none" strike="noStrike" cap="none" dirty="0"/>
              <a:t> Web a um motor de </a:t>
            </a:r>
            <a:r>
              <a:rPr lang="en-US" sz="2000" i="0" u="none" strike="noStrike" cap="none" dirty="0" err="1"/>
              <a:t>pesquisa</a:t>
            </a:r>
            <a:r>
              <a:rPr lang="en-US" sz="2000" i="0" u="none" strike="noStrike" cap="none" dirty="0"/>
              <a:t>?</a:t>
            </a:r>
            <a:endParaRPr sz="24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25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2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ct val="100000"/>
              <a:buFont typeface="Arial"/>
              <a:buNone/>
            </a:pPr>
            <a:r>
              <a:rPr lang="en-US" sz="2400" b="1" dirty="0" err="1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 da </a:t>
            </a:r>
            <a:r>
              <a:rPr lang="en-US" sz="2400" b="1" dirty="0" err="1">
                <a:solidFill>
                  <a:srgbClr val="ED7D31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>
              <a:solidFill>
                <a:srgbClr val="D12477"/>
              </a:solidFill>
            </a:endParaRPr>
          </a:p>
        </p:txBody>
      </p:sp>
      <p:sp>
        <p:nvSpPr>
          <p:cNvPr id="321" name="Google Shape;321;p2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71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700"/>
              <a:buFont typeface="Arial"/>
              <a:buChar char="•"/>
            </a:pPr>
            <a:r>
              <a:rPr lang="en-US" sz="1800" dirty="0" err="1"/>
              <a:t>Descreva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relação</a:t>
            </a:r>
            <a:r>
              <a:rPr lang="en-US" sz="1800" dirty="0"/>
              <a:t> que </a:t>
            </a:r>
            <a:r>
              <a:rPr lang="en-US" sz="1800" dirty="0" err="1"/>
              <a:t>possa</a:t>
            </a:r>
            <a:r>
              <a:rPr lang="en-US" sz="1800" dirty="0"/>
              <a:t> </a:t>
            </a:r>
            <a:r>
              <a:rPr lang="en-US" sz="1800" dirty="0" err="1"/>
              <a:t>ver</a:t>
            </a:r>
            <a:r>
              <a:rPr lang="en-US" sz="1800" dirty="0"/>
              <a:t> entre o material de </a:t>
            </a:r>
            <a:r>
              <a:rPr lang="en-US" sz="1800" dirty="0" err="1"/>
              <a:t>hoje</a:t>
            </a:r>
            <a:r>
              <a:rPr lang="en-US" sz="1800" dirty="0"/>
              <a:t> e a forma </a:t>
            </a:r>
            <a:r>
              <a:rPr lang="en-US" sz="1800" dirty="0" err="1"/>
              <a:t>como</a:t>
            </a:r>
            <a:r>
              <a:rPr lang="en-US" sz="1800" dirty="0"/>
              <a:t> </a:t>
            </a:r>
            <a:r>
              <a:rPr lang="en-US" sz="1800" dirty="0" err="1"/>
              <a:t>utiliza</a:t>
            </a:r>
            <a:r>
              <a:rPr lang="en-US" sz="1800" dirty="0"/>
              <a:t>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motores</a:t>
            </a:r>
            <a:r>
              <a:rPr lang="en-US" sz="1800" dirty="0"/>
              <a:t> de </a:t>
            </a:r>
            <a:r>
              <a:rPr lang="en-US" sz="1800" dirty="0" err="1"/>
              <a:t>pesquisa</a:t>
            </a:r>
            <a:r>
              <a:rPr lang="en-US" sz="1800" dirty="0"/>
              <a:t>.</a:t>
            </a:r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2700"/>
              <a:buFont typeface="Arial"/>
              <a:buChar char="•"/>
            </a:pPr>
            <a:endParaRPr sz="1800" dirty="0"/>
          </a:p>
          <a:p>
            <a:pPr marL="285750" marR="0" lvl="0" indent="-28575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ED7D31"/>
              </a:buClr>
              <a:buSzPts val="2700"/>
              <a:buFont typeface="Arial"/>
              <a:buChar char="•"/>
            </a:pPr>
            <a:r>
              <a:rPr lang="en-US" sz="1800" dirty="0"/>
              <a:t>Faz de </a:t>
            </a:r>
            <a:r>
              <a:rPr lang="en-US" sz="1800" dirty="0" err="1"/>
              <a:t>conta</a:t>
            </a:r>
            <a:r>
              <a:rPr lang="en-US" sz="1800" dirty="0"/>
              <a:t> que um </a:t>
            </a:r>
            <a:r>
              <a:rPr lang="en-US" sz="1800" dirty="0" err="1"/>
              <a:t>colega</a:t>
            </a:r>
            <a:r>
              <a:rPr lang="en-US" sz="1800" dirty="0"/>
              <a:t> de </a:t>
            </a:r>
            <a:r>
              <a:rPr lang="en-US" sz="1800" dirty="0" err="1"/>
              <a:t>turma</a:t>
            </a:r>
            <a:r>
              <a:rPr lang="en-US" sz="1800" dirty="0"/>
              <a:t> </a:t>
            </a:r>
            <a:r>
              <a:rPr lang="en-US" sz="1800" dirty="0" err="1"/>
              <a:t>faltou</a:t>
            </a:r>
            <a:r>
              <a:rPr lang="en-US" sz="1800" dirty="0"/>
              <a:t> </a:t>
            </a:r>
            <a:r>
              <a:rPr lang="en-US" sz="1800" dirty="0" err="1"/>
              <a:t>hoje</a:t>
            </a:r>
            <a:r>
              <a:rPr lang="en-US" sz="1800" dirty="0"/>
              <a:t> à aula. O que é que </a:t>
            </a:r>
            <a:r>
              <a:rPr lang="en-US" sz="1800" dirty="0" err="1"/>
              <a:t>lhe</a:t>
            </a:r>
            <a:r>
              <a:rPr lang="en-US" sz="1800" dirty="0"/>
              <a:t> </a:t>
            </a:r>
            <a:r>
              <a:rPr lang="en-US" sz="1800" dirty="0" err="1"/>
              <a:t>dirias</a:t>
            </a:r>
            <a:r>
              <a:rPr lang="en-US" sz="1800" dirty="0"/>
              <a:t>?</a:t>
            </a:r>
            <a:endParaRPr sz="1800" dirty="0"/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6"/>
          <p:cNvSpPr txBox="1"/>
          <p:nvPr/>
        </p:nvSpPr>
        <p:spPr>
          <a:xfrm>
            <a:off x="528175" y="836925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2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27"/>
          <p:cNvSpPr txBox="1"/>
          <p:nvPr/>
        </p:nvSpPr>
        <p:spPr>
          <a:xfrm>
            <a:off x="478339" y="1262791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27"/>
          <p:cNvSpPr txBox="1">
            <a:spLocks noGrp="1"/>
          </p:cNvSpPr>
          <p:nvPr>
            <p:ph type="title"/>
          </p:nvPr>
        </p:nvSpPr>
        <p:spPr>
          <a:xfrm>
            <a:off x="628650" y="392189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5400"/>
              <a:buFont typeface="Arial"/>
              <a:buNone/>
            </a:pPr>
            <a:r>
              <a:rPr lang="en-US" sz="2400" dirty="0" err="1">
                <a:solidFill>
                  <a:srgbClr val="ED7D31"/>
                </a:solidFill>
              </a:rPr>
              <a:t>Próxima</a:t>
            </a:r>
            <a:r>
              <a:rPr lang="en-US" sz="2400" dirty="0">
                <a:solidFill>
                  <a:srgbClr val="ED7D31"/>
                </a:solidFill>
              </a:rPr>
              <a:t> aula...</a:t>
            </a:r>
            <a:endParaRPr sz="2400" dirty="0"/>
          </a:p>
        </p:txBody>
      </p:sp>
      <p:sp>
        <p:nvSpPr>
          <p:cNvPr id="334" name="Google Shape;334;p27"/>
          <p:cNvSpPr txBox="1">
            <a:spLocks noGrp="1"/>
          </p:cNvSpPr>
          <p:nvPr>
            <p:ph type="body" idx="1"/>
          </p:nvPr>
        </p:nvSpPr>
        <p:spPr>
          <a:xfrm>
            <a:off x="628650" y="1605217"/>
            <a:ext cx="7886700" cy="8396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ED7D31"/>
              </a:buClr>
              <a:buSzPts val="4200"/>
              <a:buFont typeface="Arial"/>
              <a:buChar char="•"/>
            </a:pPr>
            <a:r>
              <a:rPr lang="en-US" sz="2000" b="0" i="0" u="none" strike="noStrike" cap="none" dirty="0" err="1"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b="0" i="0" u="none" strike="noStrike" cap="none" dirty="0">
                <a:latin typeface="Arial"/>
                <a:ea typeface="Arial"/>
                <a:cs typeface="Arial"/>
                <a:sym typeface="Arial"/>
              </a:rPr>
              <a:t> de SEO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 dirty="0" err="1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3618</Words>
  <Application>Microsoft Office PowerPoint</Application>
  <PresentationFormat>Apresentação no Ecrã (16:9)</PresentationFormat>
  <Paragraphs>133</Paragraphs>
  <Slides>28</Slides>
  <Notes>28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28</vt:i4>
      </vt:variant>
    </vt:vector>
  </HeadingPairs>
  <TitlesOfParts>
    <vt:vector size="34" baseType="lpstr">
      <vt:lpstr>Arial</vt:lpstr>
      <vt:lpstr>Dancing Script</vt:lpstr>
      <vt:lpstr>Roboto</vt:lpstr>
      <vt:lpstr>Calibri</vt:lpstr>
      <vt:lpstr>Noto Sans Symbols</vt:lpstr>
      <vt:lpstr>DEMS NEW</vt:lpstr>
      <vt:lpstr>Como funcionam os motores de pesquisa</vt:lpstr>
      <vt:lpstr>“Pesquisar antes da Internet”</vt:lpstr>
      <vt:lpstr>“Pesquisar antes da Internet”</vt:lpstr>
      <vt:lpstr>Objetivos de aprendizagem</vt:lpstr>
      <vt:lpstr>Tópicos</vt:lpstr>
      <vt:lpstr>Apresentação do PowerPoint</vt:lpstr>
      <vt:lpstr>Apresentação do PowerPoint</vt:lpstr>
      <vt:lpstr>Principais componentes de um motor de pesquisa</vt:lpstr>
      <vt:lpstr>Apresentação do PowerPoint</vt:lpstr>
      <vt:lpstr>Como funcionam os motores de pesquisa</vt:lpstr>
      <vt:lpstr>Apresentação do PowerPoint</vt:lpstr>
      <vt:lpstr>Apresentação do PowerPoint</vt:lpstr>
      <vt:lpstr>Atividades de consolidação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Recapitulação dos objetivos de aprendizagem</vt:lpstr>
      <vt:lpstr>Recapitulação da aprendizagem</vt:lpstr>
      <vt:lpstr>Apresentação do PowerPoint</vt:lpstr>
      <vt:lpstr>Próxima aula...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funcionam os motores de busca</dc:title>
  <dc:creator>a20160391@pbs.up.pt</dc:creator>
  <cp:keywords>, docId:D1D0C21403F2E84B5BC8AEFC8E973609</cp:keywords>
  <cp:lastModifiedBy>José Duarte da Rocha Santos</cp:lastModifiedBy>
  <cp:revision>1</cp:revision>
  <dcterms:modified xsi:type="dcterms:W3CDTF">2023-12-17T18:35:19Z</dcterms:modified>
</cp:coreProperties>
</file>