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  <p:sldMasterId id="2147483668" r:id="rId2"/>
  </p:sldMasterIdLst>
  <p:notesMasterIdLst>
    <p:notesMasterId r:id="rId34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309" r:id="rId33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869">
          <p15:clr>
            <a:srgbClr val="A4A3A4"/>
          </p15:clr>
        </p15:guide>
      </p15:sldGuideLst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38" roundtripDataSignature="AMtx7mgcfJLsaKbXpzesw9sqv5JlxOC1v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756" y="84"/>
      </p:cViewPr>
      <p:guideLst>
        <p:guide orient="horz" pos="2160"/>
        <p:guide pos="86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customschemas.google.com/relationships/presentationmetadata" Target="meta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43" Type="http://schemas.microsoft.com/office/2016/11/relationships/changesInfo" Target="changesInfos/changesInfo1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sé Duarte da Rocha Santos" userId="7ba73717-3b97-4ba8-9d16-3c9c2d510606" providerId="ADAL" clId="{720D0BEE-7037-4B56-96E2-8303A4A42FF3}"/>
    <pc:docChg chg="undo custSel addSld delSld modSld">
      <pc:chgData name="José Duarte da Rocha Santos" userId="7ba73717-3b97-4ba8-9d16-3c9c2d510606" providerId="ADAL" clId="{720D0BEE-7037-4B56-96E2-8303A4A42FF3}" dt="2023-12-17T19:55:35.699" v="1048" actId="20577"/>
      <pc:docMkLst>
        <pc:docMk/>
      </pc:docMkLst>
      <pc:sldChg chg="addSp delSp modSp mod">
        <pc:chgData name="José Duarte da Rocha Santos" userId="7ba73717-3b97-4ba8-9d16-3c9c2d510606" providerId="ADAL" clId="{720D0BEE-7037-4B56-96E2-8303A4A42FF3}" dt="2023-12-17T19:25:35.945" v="46" actId="948"/>
        <pc:sldMkLst>
          <pc:docMk/>
          <pc:sldMk cId="0" sldId="257"/>
        </pc:sldMkLst>
        <pc:spChg chg="add del mod">
          <ac:chgData name="José Duarte da Rocha Santos" userId="7ba73717-3b97-4ba8-9d16-3c9c2d510606" providerId="ADAL" clId="{720D0BEE-7037-4B56-96E2-8303A4A42FF3}" dt="2023-12-17T19:25:05.066" v="16" actId="478"/>
          <ac:spMkLst>
            <pc:docMk/>
            <pc:sldMk cId="0" sldId="257"/>
            <ac:spMk id="3" creationId="{2816C9AD-BE5C-41A2-C971-18C5588F9C34}"/>
          </ac:spMkLst>
        </pc:spChg>
        <pc:spChg chg="add mod">
          <ac:chgData name="José Duarte da Rocha Santos" userId="7ba73717-3b97-4ba8-9d16-3c9c2d510606" providerId="ADAL" clId="{720D0BEE-7037-4B56-96E2-8303A4A42FF3}" dt="2023-12-17T19:25:13.231" v="43" actId="20577"/>
          <ac:spMkLst>
            <pc:docMk/>
            <pc:sldMk cId="0" sldId="257"/>
            <ac:spMk id="4" creationId="{1D04F7C3-FD76-AE13-D736-82DD7B798D32}"/>
          </ac:spMkLst>
        </pc:spChg>
        <pc:spChg chg="del">
          <ac:chgData name="José Duarte da Rocha Santos" userId="7ba73717-3b97-4ba8-9d16-3c9c2d510606" providerId="ADAL" clId="{720D0BEE-7037-4B56-96E2-8303A4A42FF3}" dt="2023-12-17T19:25:02.445" v="15" actId="478"/>
          <ac:spMkLst>
            <pc:docMk/>
            <pc:sldMk cId="0" sldId="257"/>
            <ac:spMk id="341" creationId="{00000000-0000-0000-0000-000000000000}"/>
          </ac:spMkLst>
        </pc:spChg>
        <pc:spChg chg="mod">
          <ac:chgData name="José Duarte da Rocha Santos" userId="7ba73717-3b97-4ba8-9d16-3c9c2d510606" providerId="ADAL" clId="{720D0BEE-7037-4B56-96E2-8303A4A42FF3}" dt="2023-12-17T19:25:35.945" v="46" actId="948"/>
          <ac:spMkLst>
            <pc:docMk/>
            <pc:sldMk cId="0" sldId="257"/>
            <ac:spMk id="342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720D0BEE-7037-4B56-96E2-8303A4A42FF3}" dt="2023-12-17T19:23:21.935" v="14" actId="14100"/>
        <pc:sldMkLst>
          <pc:docMk/>
          <pc:sldMk cId="0" sldId="258"/>
        </pc:sldMkLst>
        <pc:spChg chg="mod">
          <ac:chgData name="José Duarte da Rocha Santos" userId="7ba73717-3b97-4ba8-9d16-3c9c2d510606" providerId="ADAL" clId="{720D0BEE-7037-4B56-96E2-8303A4A42FF3}" dt="2023-12-17T19:23:21.935" v="14" actId="14100"/>
          <ac:spMkLst>
            <pc:docMk/>
            <pc:sldMk cId="0" sldId="258"/>
            <ac:spMk id="348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720D0BEE-7037-4B56-96E2-8303A4A42FF3}" dt="2023-12-17T19:26:48.947" v="116" actId="478"/>
        <pc:sldMkLst>
          <pc:docMk/>
          <pc:sldMk cId="0" sldId="260"/>
        </pc:sldMkLst>
        <pc:spChg chg="add del mod">
          <ac:chgData name="José Duarte da Rocha Santos" userId="7ba73717-3b97-4ba8-9d16-3c9c2d510606" providerId="ADAL" clId="{720D0BEE-7037-4B56-96E2-8303A4A42FF3}" dt="2023-12-17T19:25:48.480" v="48"/>
          <ac:spMkLst>
            <pc:docMk/>
            <pc:sldMk cId="0" sldId="260"/>
            <ac:spMk id="2" creationId="{E10214B9-ECBE-E868-D709-41AB9A4DEEFB}"/>
          </ac:spMkLst>
        </pc:spChg>
        <pc:spChg chg="add mod">
          <ac:chgData name="José Duarte da Rocha Santos" userId="7ba73717-3b97-4ba8-9d16-3c9c2d510606" providerId="ADAL" clId="{720D0BEE-7037-4B56-96E2-8303A4A42FF3}" dt="2023-12-17T19:26:34.596" v="113" actId="6549"/>
          <ac:spMkLst>
            <pc:docMk/>
            <pc:sldMk cId="0" sldId="260"/>
            <ac:spMk id="3" creationId="{38CE9C91-7042-D672-89F4-E976D6313434}"/>
          </ac:spMkLst>
        </pc:spChg>
        <pc:spChg chg="add del mod">
          <ac:chgData name="José Duarte da Rocha Santos" userId="7ba73717-3b97-4ba8-9d16-3c9c2d510606" providerId="ADAL" clId="{720D0BEE-7037-4B56-96E2-8303A4A42FF3}" dt="2023-12-17T19:26:48.947" v="116" actId="478"/>
          <ac:spMkLst>
            <pc:docMk/>
            <pc:sldMk cId="0" sldId="260"/>
            <ac:spMk id="5" creationId="{12BD3CD4-FDAD-EB97-5731-CDBD68545ACC}"/>
          </ac:spMkLst>
        </pc:spChg>
        <pc:spChg chg="del mod">
          <ac:chgData name="José Duarte da Rocha Santos" userId="7ba73717-3b97-4ba8-9d16-3c9c2d510606" providerId="ADAL" clId="{720D0BEE-7037-4B56-96E2-8303A4A42FF3}" dt="2023-12-17T19:26:40.901" v="114" actId="478"/>
          <ac:spMkLst>
            <pc:docMk/>
            <pc:sldMk cId="0" sldId="260"/>
            <ac:spMk id="360" creationId="{00000000-0000-0000-0000-000000000000}"/>
          </ac:spMkLst>
        </pc:spChg>
        <pc:spChg chg="mod">
          <ac:chgData name="José Duarte da Rocha Santos" userId="7ba73717-3b97-4ba8-9d16-3c9c2d510606" providerId="ADAL" clId="{720D0BEE-7037-4B56-96E2-8303A4A42FF3}" dt="2023-12-17T19:26:45.531" v="115" actId="255"/>
          <ac:spMkLst>
            <pc:docMk/>
            <pc:sldMk cId="0" sldId="260"/>
            <ac:spMk id="363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720D0BEE-7037-4B56-96E2-8303A4A42FF3}" dt="2023-12-17T19:28:49.365" v="189" actId="255"/>
        <pc:sldMkLst>
          <pc:docMk/>
          <pc:sldMk cId="0" sldId="261"/>
        </pc:sldMkLst>
        <pc:spChg chg="add mod">
          <ac:chgData name="José Duarte da Rocha Santos" userId="7ba73717-3b97-4ba8-9d16-3c9c2d510606" providerId="ADAL" clId="{720D0BEE-7037-4B56-96E2-8303A4A42FF3}" dt="2023-12-17T19:28:35.672" v="187" actId="552"/>
          <ac:spMkLst>
            <pc:docMk/>
            <pc:sldMk cId="0" sldId="261"/>
            <ac:spMk id="2" creationId="{347D501D-E5E0-4863-F6A4-8AFB5939FC0F}"/>
          </ac:spMkLst>
        </pc:spChg>
        <pc:spChg chg="add del mod">
          <ac:chgData name="José Duarte da Rocha Santos" userId="7ba73717-3b97-4ba8-9d16-3c9c2d510606" providerId="ADAL" clId="{720D0BEE-7037-4B56-96E2-8303A4A42FF3}" dt="2023-12-17T19:28:30.530" v="186" actId="478"/>
          <ac:spMkLst>
            <pc:docMk/>
            <pc:sldMk cId="0" sldId="261"/>
            <ac:spMk id="4" creationId="{9BF7F3C4-AFF6-DFDC-C306-4C3BA5053D47}"/>
          </ac:spMkLst>
        </pc:spChg>
        <pc:spChg chg="del mod">
          <ac:chgData name="José Duarte da Rocha Santos" userId="7ba73717-3b97-4ba8-9d16-3c9c2d510606" providerId="ADAL" clId="{720D0BEE-7037-4B56-96E2-8303A4A42FF3}" dt="2023-12-17T19:28:25.375" v="184" actId="478"/>
          <ac:spMkLst>
            <pc:docMk/>
            <pc:sldMk cId="0" sldId="261"/>
            <ac:spMk id="370" creationId="{00000000-0000-0000-0000-000000000000}"/>
          </ac:spMkLst>
        </pc:spChg>
        <pc:spChg chg="mod">
          <ac:chgData name="José Duarte da Rocha Santos" userId="7ba73717-3b97-4ba8-9d16-3c9c2d510606" providerId="ADAL" clId="{720D0BEE-7037-4B56-96E2-8303A4A42FF3}" dt="2023-12-17T19:28:49.365" v="189" actId="255"/>
          <ac:spMkLst>
            <pc:docMk/>
            <pc:sldMk cId="0" sldId="261"/>
            <ac:spMk id="371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720D0BEE-7037-4B56-96E2-8303A4A42FF3}" dt="2023-12-17T19:27:54.767" v="180" actId="255"/>
        <pc:sldMkLst>
          <pc:docMk/>
          <pc:sldMk cId="0" sldId="262"/>
        </pc:sldMkLst>
        <pc:spChg chg="add mod">
          <ac:chgData name="José Duarte da Rocha Santos" userId="7ba73717-3b97-4ba8-9d16-3c9c2d510606" providerId="ADAL" clId="{720D0BEE-7037-4B56-96E2-8303A4A42FF3}" dt="2023-12-17T19:27:20.180" v="159" actId="20577"/>
          <ac:spMkLst>
            <pc:docMk/>
            <pc:sldMk cId="0" sldId="262"/>
            <ac:spMk id="2" creationId="{FEA9375F-B265-72ED-3985-74310E6F2FEF}"/>
          </ac:spMkLst>
        </pc:spChg>
        <pc:spChg chg="add del mod">
          <ac:chgData name="José Duarte da Rocha Santos" userId="7ba73717-3b97-4ba8-9d16-3c9c2d510606" providerId="ADAL" clId="{720D0BEE-7037-4B56-96E2-8303A4A42FF3}" dt="2023-12-17T19:27:48.213" v="179" actId="478"/>
          <ac:spMkLst>
            <pc:docMk/>
            <pc:sldMk cId="0" sldId="262"/>
            <ac:spMk id="4" creationId="{E9034D14-D6CA-5262-28BE-6873E1F42427}"/>
          </ac:spMkLst>
        </pc:spChg>
        <pc:spChg chg="del mod">
          <ac:chgData name="José Duarte da Rocha Santos" userId="7ba73717-3b97-4ba8-9d16-3c9c2d510606" providerId="ADAL" clId="{720D0BEE-7037-4B56-96E2-8303A4A42FF3}" dt="2023-12-17T19:27:35.248" v="177" actId="478"/>
          <ac:spMkLst>
            <pc:docMk/>
            <pc:sldMk cId="0" sldId="262"/>
            <ac:spMk id="376" creationId="{00000000-0000-0000-0000-000000000000}"/>
          </ac:spMkLst>
        </pc:spChg>
        <pc:spChg chg="mod">
          <ac:chgData name="José Duarte da Rocha Santos" userId="7ba73717-3b97-4ba8-9d16-3c9c2d510606" providerId="ADAL" clId="{720D0BEE-7037-4B56-96E2-8303A4A42FF3}" dt="2023-12-17T19:27:54.767" v="180" actId="255"/>
          <ac:spMkLst>
            <pc:docMk/>
            <pc:sldMk cId="0" sldId="262"/>
            <ac:spMk id="377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720D0BEE-7037-4B56-96E2-8303A4A42FF3}" dt="2023-12-17T19:30:21.530" v="236" actId="20577"/>
        <pc:sldMkLst>
          <pc:docMk/>
          <pc:sldMk cId="0" sldId="264"/>
        </pc:sldMkLst>
        <pc:spChg chg="add mod">
          <ac:chgData name="José Duarte da Rocha Santos" userId="7ba73717-3b97-4ba8-9d16-3c9c2d510606" providerId="ADAL" clId="{720D0BEE-7037-4B56-96E2-8303A4A42FF3}" dt="2023-12-17T19:29:20.296" v="226" actId="20577"/>
          <ac:spMkLst>
            <pc:docMk/>
            <pc:sldMk cId="0" sldId="264"/>
            <ac:spMk id="2" creationId="{280186EC-8319-24E9-3B45-8361BD088844}"/>
          </ac:spMkLst>
        </pc:spChg>
        <pc:spChg chg="add del mod">
          <ac:chgData name="José Duarte da Rocha Santos" userId="7ba73717-3b97-4ba8-9d16-3c9c2d510606" providerId="ADAL" clId="{720D0BEE-7037-4B56-96E2-8303A4A42FF3}" dt="2023-12-17T19:29:26.915" v="228" actId="478"/>
          <ac:spMkLst>
            <pc:docMk/>
            <pc:sldMk cId="0" sldId="264"/>
            <ac:spMk id="4" creationId="{14252EC0-2B14-1174-E19E-22ED2B5A6BDE}"/>
          </ac:spMkLst>
        </pc:spChg>
        <pc:spChg chg="del">
          <ac:chgData name="José Duarte da Rocha Santos" userId="7ba73717-3b97-4ba8-9d16-3c9c2d510606" providerId="ADAL" clId="{720D0BEE-7037-4B56-96E2-8303A4A42FF3}" dt="2023-12-17T19:29:24.798" v="227" actId="478"/>
          <ac:spMkLst>
            <pc:docMk/>
            <pc:sldMk cId="0" sldId="264"/>
            <ac:spMk id="388" creationId="{00000000-0000-0000-0000-000000000000}"/>
          </ac:spMkLst>
        </pc:spChg>
        <pc:spChg chg="mod">
          <ac:chgData name="José Duarte da Rocha Santos" userId="7ba73717-3b97-4ba8-9d16-3c9c2d510606" providerId="ADAL" clId="{720D0BEE-7037-4B56-96E2-8303A4A42FF3}" dt="2023-12-17T19:30:21.530" v="236" actId="20577"/>
          <ac:spMkLst>
            <pc:docMk/>
            <pc:sldMk cId="0" sldId="264"/>
            <ac:spMk id="389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720D0BEE-7037-4B56-96E2-8303A4A42FF3}" dt="2023-12-17T19:32:06.849" v="353" actId="1038"/>
        <pc:sldMkLst>
          <pc:docMk/>
          <pc:sldMk cId="0" sldId="265"/>
        </pc:sldMkLst>
        <pc:spChg chg="add del mod">
          <ac:chgData name="José Duarte da Rocha Santos" userId="7ba73717-3b97-4ba8-9d16-3c9c2d510606" providerId="ADAL" clId="{720D0BEE-7037-4B56-96E2-8303A4A42FF3}" dt="2023-12-17T19:30:41.564" v="238" actId="478"/>
          <ac:spMkLst>
            <pc:docMk/>
            <pc:sldMk cId="0" sldId="265"/>
            <ac:spMk id="3" creationId="{57B4FA71-DCD5-44FF-CB28-921D8AF678C2}"/>
          </ac:spMkLst>
        </pc:spChg>
        <pc:spChg chg="add mod">
          <ac:chgData name="José Duarte da Rocha Santos" userId="7ba73717-3b97-4ba8-9d16-3c9c2d510606" providerId="ADAL" clId="{720D0BEE-7037-4B56-96E2-8303A4A42FF3}" dt="2023-12-17T19:31:16.074" v="310" actId="1076"/>
          <ac:spMkLst>
            <pc:docMk/>
            <pc:sldMk cId="0" sldId="265"/>
            <ac:spMk id="4" creationId="{5A0BCF31-E931-EA7E-FE2A-6543EFFCA9FC}"/>
          </ac:spMkLst>
        </pc:spChg>
        <pc:spChg chg="del">
          <ac:chgData name="José Duarte da Rocha Santos" userId="7ba73717-3b97-4ba8-9d16-3c9c2d510606" providerId="ADAL" clId="{720D0BEE-7037-4B56-96E2-8303A4A42FF3}" dt="2023-12-17T19:30:36.672" v="237" actId="478"/>
          <ac:spMkLst>
            <pc:docMk/>
            <pc:sldMk cId="0" sldId="265"/>
            <ac:spMk id="395" creationId="{00000000-0000-0000-0000-000000000000}"/>
          </ac:spMkLst>
        </pc:spChg>
        <pc:spChg chg="mod">
          <ac:chgData name="José Duarte da Rocha Santos" userId="7ba73717-3b97-4ba8-9d16-3c9c2d510606" providerId="ADAL" clId="{720D0BEE-7037-4B56-96E2-8303A4A42FF3}" dt="2023-12-17T19:31:52.435" v="336" actId="14100"/>
          <ac:spMkLst>
            <pc:docMk/>
            <pc:sldMk cId="0" sldId="265"/>
            <ac:spMk id="397" creationId="{00000000-0000-0000-0000-000000000000}"/>
          </ac:spMkLst>
        </pc:spChg>
        <pc:spChg chg="mod">
          <ac:chgData name="José Duarte da Rocha Santos" userId="7ba73717-3b97-4ba8-9d16-3c9c2d510606" providerId="ADAL" clId="{720D0BEE-7037-4B56-96E2-8303A4A42FF3}" dt="2023-12-17T19:32:06.849" v="353" actId="1038"/>
          <ac:spMkLst>
            <pc:docMk/>
            <pc:sldMk cId="0" sldId="265"/>
            <ac:spMk id="398" creationId="{00000000-0000-0000-0000-000000000000}"/>
          </ac:spMkLst>
        </pc:spChg>
        <pc:spChg chg="mod">
          <ac:chgData name="José Duarte da Rocha Santos" userId="7ba73717-3b97-4ba8-9d16-3c9c2d510606" providerId="ADAL" clId="{720D0BEE-7037-4B56-96E2-8303A4A42FF3}" dt="2023-12-17T19:32:01.325" v="340" actId="20577"/>
          <ac:spMkLst>
            <pc:docMk/>
            <pc:sldMk cId="0" sldId="265"/>
            <ac:spMk id="399" creationId="{00000000-0000-0000-0000-000000000000}"/>
          </ac:spMkLst>
        </pc:spChg>
        <pc:picChg chg="add del">
          <ac:chgData name="José Duarte da Rocha Santos" userId="7ba73717-3b97-4ba8-9d16-3c9c2d510606" providerId="ADAL" clId="{720D0BEE-7037-4B56-96E2-8303A4A42FF3}" dt="2023-12-17T19:31:42.934" v="332" actId="478"/>
          <ac:picMkLst>
            <pc:docMk/>
            <pc:sldMk cId="0" sldId="265"/>
            <ac:picMk id="401" creationId="{00000000-0000-0000-0000-000000000000}"/>
          </ac:picMkLst>
        </pc:picChg>
      </pc:sldChg>
      <pc:sldChg chg="addSp delSp modSp mod">
        <pc:chgData name="José Duarte da Rocha Santos" userId="7ba73717-3b97-4ba8-9d16-3c9c2d510606" providerId="ADAL" clId="{720D0BEE-7037-4B56-96E2-8303A4A42FF3}" dt="2023-12-17T19:32:47.609" v="378" actId="478"/>
        <pc:sldMkLst>
          <pc:docMk/>
          <pc:sldMk cId="0" sldId="266"/>
        </pc:sldMkLst>
        <pc:spChg chg="add del mod">
          <ac:chgData name="José Duarte da Rocha Santos" userId="7ba73717-3b97-4ba8-9d16-3c9c2d510606" providerId="ADAL" clId="{720D0BEE-7037-4B56-96E2-8303A4A42FF3}" dt="2023-12-17T19:32:28.152" v="359" actId="478"/>
          <ac:spMkLst>
            <pc:docMk/>
            <pc:sldMk cId="0" sldId="266"/>
            <ac:spMk id="3" creationId="{59AEED07-CCB4-B67B-6DF5-E620D1425474}"/>
          </ac:spMkLst>
        </pc:spChg>
        <pc:spChg chg="add del mod">
          <ac:chgData name="José Duarte da Rocha Santos" userId="7ba73717-3b97-4ba8-9d16-3c9c2d510606" providerId="ADAL" clId="{720D0BEE-7037-4B56-96E2-8303A4A42FF3}" dt="2023-12-17T19:32:27.726" v="358"/>
          <ac:spMkLst>
            <pc:docMk/>
            <pc:sldMk cId="0" sldId="266"/>
            <ac:spMk id="4" creationId="{D73342DE-5217-E641-473D-42A938A210C8}"/>
          </ac:spMkLst>
        </pc:spChg>
        <pc:spChg chg="add mod">
          <ac:chgData name="José Duarte da Rocha Santos" userId="7ba73717-3b97-4ba8-9d16-3c9c2d510606" providerId="ADAL" clId="{720D0BEE-7037-4B56-96E2-8303A4A42FF3}" dt="2023-12-17T19:32:38.612" v="376" actId="20577"/>
          <ac:spMkLst>
            <pc:docMk/>
            <pc:sldMk cId="0" sldId="266"/>
            <ac:spMk id="5" creationId="{F0ECD200-F1DD-4DC4-3637-91EB0987F6BE}"/>
          </ac:spMkLst>
        </pc:spChg>
        <pc:spChg chg="add del mod">
          <ac:chgData name="José Duarte da Rocha Santos" userId="7ba73717-3b97-4ba8-9d16-3c9c2d510606" providerId="ADAL" clId="{720D0BEE-7037-4B56-96E2-8303A4A42FF3}" dt="2023-12-17T19:32:47.609" v="378" actId="478"/>
          <ac:spMkLst>
            <pc:docMk/>
            <pc:sldMk cId="0" sldId="266"/>
            <ac:spMk id="7" creationId="{40BDE143-8745-AC3F-F0B8-3B77DE5B05BC}"/>
          </ac:spMkLst>
        </pc:spChg>
        <pc:spChg chg="add del mod">
          <ac:chgData name="José Duarte da Rocha Santos" userId="7ba73717-3b97-4ba8-9d16-3c9c2d510606" providerId="ADAL" clId="{720D0BEE-7037-4B56-96E2-8303A4A42FF3}" dt="2023-12-17T19:32:43.381" v="377" actId="478"/>
          <ac:spMkLst>
            <pc:docMk/>
            <pc:sldMk cId="0" sldId="266"/>
            <ac:spMk id="408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720D0BEE-7037-4B56-96E2-8303A4A42FF3}" dt="2023-12-17T19:33:40.640" v="438" actId="27636"/>
        <pc:sldMkLst>
          <pc:docMk/>
          <pc:sldMk cId="0" sldId="268"/>
        </pc:sldMkLst>
        <pc:spChg chg="add mod">
          <ac:chgData name="José Duarte da Rocha Santos" userId="7ba73717-3b97-4ba8-9d16-3c9c2d510606" providerId="ADAL" clId="{720D0BEE-7037-4B56-96E2-8303A4A42FF3}" dt="2023-12-17T19:33:34.044" v="436" actId="552"/>
          <ac:spMkLst>
            <pc:docMk/>
            <pc:sldMk cId="0" sldId="268"/>
            <ac:spMk id="2" creationId="{AB293AEC-23C4-CD1E-2BC7-7EEB5E836AE7}"/>
          </ac:spMkLst>
        </pc:spChg>
        <pc:spChg chg="add del mod">
          <ac:chgData name="José Duarte da Rocha Santos" userId="7ba73717-3b97-4ba8-9d16-3c9c2d510606" providerId="ADAL" clId="{720D0BEE-7037-4B56-96E2-8303A4A42FF3}" dt="2023-12-17T19:33:28.690" v="433" actId="478"/>
          <ac:spMkLst>
            <pc:docMk/>
            <pc:sldMk cId="0" sldId="268"/>
            <ac:spMk id="4" creationId="{B366A713-524E-A161-D4D8-A02458B44936}"/>
          </ac:spMkLst>
        </pc:spChg>
        <pc:spChg chg="del mod">
          <ac:chgData name="José Duarte da Rocha Santos" userId="7ba73717-3b97-4ba8-9d16-3c9c2d510606" providerId="ADAL" clId="{720D0BEE-7037-4B56-96E2-8303A4A42FF3}" dt="2023-12-17T19:33:20.532" v="431" actId="478"/>
          <ac:spMkLst>
            <pc:docMk/>
            <pc:sldMk cId="0" sldId="268"/>
            <ac:spMk id="423" creationId="{00000000-0000-0000-0000-000000000000}"/>
          </ac:spMkLst>
        </pc:spChg>
        <pc:spChg chg="mod">
          <ac:chgData name="José Duarte da Rocha Santos" userId="7ba73717-3b97-4ba8-9d16-3c9c2d510606" providerId="ADAL" clId="{720D0BEE-7037-4B56-96E2-8303A4A42FF3}" dt="2023-12-17T19:33:40.640" v="438" actId="27636"/>
          <ac:spMkLst>
            <pc:docMk/>
            <pc:sldMk cId="0" sldId="268"/>
            <ac:spMk id="424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720D0BEE-7037-4B56-96E2-8303A4A42FF3}" dt="2023-12-17T19:35:43.898" v="501" actId="20577"/>
        <pc:sldMkLst>
          <pc:docMk/>
          <pc:sldMk cId="0" sldId="270"/>
        </pc:sldMkLst>
        <pc:spChg chg="add del mod">
          <ac:chgData name="José Duarte da Rocha Santos" userId="7ba73717-3b97-4ba8-9d16-3c9c2d510606" providerId="ADAL" clId="{720D0BEE-7037-4B56-96E2-8303A4A42FF3}" dt="2023-12-17T19:33:59.672" v="441" actId="478"/>
          <ac:spMkLst>
            <pc:docMk/>
            <pc:sldMk cId="0" sldId="270"/>
            <ac:spMk id="3" creationId="{B1DBCC9C-3280-893E-CB43-76EC65257AF2}"/>
          </ac:spMkLst>
        </pc:spChg>
        <pc:spChg chg="add mod">
          <ac:chgData name="José Duarte da Rocha Santos" userId="7ba73717-3b97-4ba8-9d16-3c9c2d510606" providerId="ADAL" clId="{720D0BEE-7037-4B56-96E2-8303A4A42FF3}" dt="2023-12-17T19:35:43.898" v="501" actId="20577"/>
          <ac:spMkLst>
            <pc:docMk/>
            <pc:sldMk cId="0" sldId="270"/>
            <ac:spMk id="4" creationId="{C9393E50-280C-A9C1-6D21-78E9C2CAAE5B}"/>
          </ac:spMkLst>
        </pc:spChg>
        <pc:spChg chg="del">
          <ac:chgData name="José Duarte da Rocha Santos" userId="7ba73717-3b97-4ba8-9d16-3c9c2d510606" providerId="ADAL" clId="{720D0BEE-7037-4B56-96E2-8303A4A42FF3}" dt="2023-12-17T19:33:57.334" v="439" actId="478"/>
          <ac:spMkLst>
            <pc:docMk/>
            <pc:sldMk cId="0" sldId="270"/>
            <ac:spMk id="437" creationId="{00000000-0000-0000-0000-000000000000}"/>
          </ac:spMkLst>
        </pc:spChg>
        <pc:spChg chg="mod">
          <ac:chgData name="José Duarte da Rocha Santos" userId="7ba73717-3b97-4ba8-9d16-3c9c2d510606" providerId="ADAL" clId="{720D0BEE-7037-4B56-96E2-8303A4A42FF3}" dt="2023-12-17T19:34:45.421" v="476" actId="552"/>
          <ac:spMkLst>
            <pc:docMk/>
            <pc:sldMk cId="0" sldId="270"/>
            <ac:spMk id="438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720D0BEE-7037-4B56-96E2-8303A4A42FF3}" dt="2023-12-17T19:35:48.292" v="502" actId="20577"/>
        <pc:sldMkLst>
          <pc:docMk/>
          <pc:sldMk cId="0" sldId="271"/>
        </pc:sldMkLst>
        <pc:spChg chg="add mod">
          <ac:chgData name="José Duarte da Rocha Santos" userId="7ba73717-3b97-4ba8-9d16-3c9c2d510606" providerId="ADAL" clId="{720D0BEE-7037-4B56-96E2-8303A4A42FF3}" dt="2023-12-17T19:35:48.292" v="502" actId="20577"/>
          <ac:spMkLst>
            <pc:docMk/>
            <pc:sldMk cId="0" sldId="271"/>
            <ac:spMk id="2" creationId="{5DD398F6-C7CB-CCDD-1D01-231C9FDD4FE8}"/>
          </ac:spMkLst>
        </pc:spChg>
        <pc:spChg chg="add del mod">
          <ac:chgData name="José Duarte da Rocha Santos" userId="7ba73717-3b97-4ba8-9d16-3c9c2d510606" providerId="ADAL" clId="{720D0BEE-7037-4B56-96E2-8303A4A42FF3}" dt="2023-12-17T19:35:13.136" v="495" actId="478"/>
          <ac:spMkLst>
            <pc:docMk/>
            <pc:sldMk cId="0" sldId="271"/>
            <ac:spMk id="4" creationId="{A889A55F-2311-15F4-EA2F-1733AF7C3530}"/>
          </ac:spMkLst>
        </pc:spChg>
        <pc:spChg chg="del mod">
          <ac:chgData name="José Duarte da Rocha Santos" userId="7ba73717-3b97-4ba8-9d16-3c9c2d510606" providerId="ADAL" clId="{720D0BEE-7037-4B56-96E2-8303A4A42FF3}" dt="2023-12-17T19:35:10.836" v="494" actId="478"/>
          <ac:spMkLst>
            <pc:docMk/>
            <pc:sldMk cId="0" sldId="271"/>
            <ac:spMk id="445" creationId="{00000000-0000-0000-0000-000000000000}"/>
          </ac:spMkLst>
        </pc:spChg>
        <pc:spChg chg="mod">
          <ac:chgData name="José Duarte da Rocha Santos" userId="7ba73717-3b97-4ba8-9d16-3c9c2d510606" providerId="ADAL" clId="{720D0BEE-7037-4B56-96E2-8303A4A42FF3}" dt="2023-12-17T19:35:34.063" v="500" actId="255"/>
          <ac:spMkLst>
            <pc:docMk/>
            <pc:sldMk cId="0" sldId="271"/>
            <ac:spMk id="446" creationId="{00000000-0000-0000-0000-000000000000}"/>
          </ac:spMkLst>
        </pc:spChg>
        <pc:spChg chg="mod">
          <ac:chgData name="José Duarte da Rocha Santos" userId="7ba73717-3b97-4ba8-9d16-3c9c2d510606" providerId="ADAL" clId="{720D0BEE-7037-4B56-96E2-8303A4A42FF3}" dt="2023-12-17T19:35:34.063" v="500" actId="255"/>
          <ac:spMkLst>
            <pc:docMk/>
            <pc:sldMk cId="0" sldId="271"/>
            <ac:spMk id="447" creationId="{00000000-0000-0000-0000-000000000000}"/>
          </ac:spMkLst>
        </pc:spChg>
        <pc:spChg chg="mod">
          <ac:chgData name="José Duarte da Rocha Santos" userId="7ba73717-3b97-4ba8-9d16-3c9c2d510606" providerId="ADAL" clId="{720D0BEE-7037-4B56-96E2-8303A4A42FF3}" dt="2023-12-17T19:35:34.063" v="500" actId="255"/>
          <ac:spMkLst>
            <pc:docMk/>
            <pc:sldMk cId="0" sldId="271"/>
            <ac:spMk id="448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720D0BEE-7037-4B56-96E2-8303A4A42FF3}" dt="2023-12-17T19:36:10.696" v="526" actId="20577"/>
        <pc:sldMkLst>
          <pc:docMk/>
          <pc:sldMk cId="0" sldId="273"/>
        </pc:sldMkLst>
        <pc:spChg chg="add mod">
          <ac:chgData name="José Duarte da Rocha Santos" userId="7ba73717-3b97-4ba8-9d16-3c9c2d510606" providerId="ADAL" clId="{720D0BEE-7037-4B56-96E2-8303A4A42FF3}" dt="2023-12-17T19:36:10.696" v="526" actId="20577"/>
          <ac:spMkLst>
            <pc:docMk/>
            <pc:sldMk cId="0" sldId="273"/>
            <ac:spMk id="2" creationId="{D2D45170-8B7E-EC98-6AE9-C58CFCC0F6DB}"/>
          </ac:spMkLst>
        </pc:spChg>
        <pc:spChg chg="del">
          <ac:chgData name="José Duarte da Rocha Santos" userId="7ba73717-3b97-4ba8-9d16-3c9c2d510606" providerId="ADAL" clId="{720D0BEE-7037-4B56-96E2-8303A4A42FF3}" dt="2023-12-17T19:36:00.851" v="503" actId="478"/>
          <ac:spMkLst>
            <pc:docMk/>
            <pc:sldMk cId="0" sldId="273"/>
            <ac:spMk id="460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720D0BEE-7037-4B56-96E2-8303A4A42FF3}" dt="2023-12-17T19:37:00.558" v="557" actId="14100"/>
        <pc:sldMkLst>
          <pc:docMk/>
          <pc:sldMk cId="0" sldId="274"/>
        </pc:sldMkLst>
        <pc:spChg chg="add del mod">
          <ac:chgData name="José Duarte da Rocha Santos" userId="7ba73717-3b97-4ba8-9d16-3c9c2d510606" providerId="ADAL" clId="{720D0BEE-7037-4B56-96E2-8303A4A42FF3}" dt="2023-12-17T19:36:18.418" v="528"/>
          <ac:spMkLst>
            <pc:docMk/>
            <pc:sldMk cId="0" sldId="274"/>
            <ac:spMk id="3" creationId="{79B45A51-968F-CE8D-8D1C-46D140F4C95E}"/>
          </ac:spMkLst>
        </pc:spChg>
        <pc:spChg chg="add mod">
          <ac:chgData name="José Duarte da Rocha Santos" userId="7ba73717-3b97-4ba8-9d16-3c9c2d510606" providerId="ADAL" clId="{720D0BEE-7037-4B56-96E2-8303A4A42FF3}" dt="2023-12-17T19:37:00.558" v="557" actId="14100"/>
          <ac:spMkLst>
            <pc:docMk/>
            <pc:sldMk cId="0" sldId="274"/>
            <ac:spMk id="4" creationId="{A45C9E9D-1C3C-0983-6609-7F9434448C13}"/>
          </ac:spMkLst>
        </pc:spChg>
        <pc:spChg chg="del">
          <ac:chgData name="José Duarte da Rocha Santos" userId="7ba73717-3b97-4ba8-9d16-3c9c2d510606" providerId="ADAL" clId="{720D0BEE-7037-4B56-96E2-8303A4A42FF3}" dt="2023-12-17T19:36:15.963" v="527" actId="478"/>
          <ac:spMkLst>
            <pc:docMk/>
            <pc:sldMk cId="0" sldId="274"/>
            <ac:spMk id="467" creationId="{00000000-0000-0000-0000-000000000000}"/>
          </ac:spMkLst>
        </pc:spChg>
        <pc:spChg chg="mod">
          <ac:chgData name="José Duarte da Rocha Santos" userId="7ba73717-3b97-4ba8-9d16-3c9c2d510606" providerId="ADAL" clId="{720D0BEE-7037-4B56-96E2-8303A4A42FF3}" dt="2023-12-17T19:36:46.260" v="556" actId="20577"/>
          <ac:spMkLst>
            <pc:docMk/>
            <pc:sldMk cId="0" sldId="274"/>
            <ac:spMk id="468" creationId="{00000000-0000-0000-0000-000000000000}"/>
          </ac:spMkLst>
        </pc:spChg>
      </pc:sldChg>
      <pc:sldChg chg="addSp delSp modSp mod modClrScheme chgLayout">
        <pc:chgData name="José Duarte da Rocha Santos" userId="7ba73717-3b97-4ba8-9d16-3c9c2d510606" providerId="ADAL" clId="{720D0BEE-7037-4B56-96E2-8303A4A42FF3}" dt="2023-12-17T19:39:47.382" v="595" actId="1037"/>
        <pc:sldMkLst>
          <pc:docMk/>
          <pc:sldMk cId="0" sldId="275"/>
        </pc:sldMkLst>
        <pc:spChg chg="add del mod">
          <ac:chgData name="José Duarte da Rocha Santos" userId="7ba73717-3b97-4ba8-9d16-3c9c2d510606" providerId="ADAL" clId="{720D0BEE-7037-4B56-96E2-8303A4A42FF3}" dt="2023-12-17T19:37:06.869" v="559" actId="478"/>
          <ac:spMkLst>
            <pc:docMk/>
            <pc:sldMk cId="0" sldId="275"/>
            <ac:spMk id="3" creationId="{1B2CA8AD-6179-B5EC-A793-69CC0B2F510A}"/>
          </ac:spMkLst>
        </pc:spChg>
        <pc:spChg chg="add del mod ord">
          <ac:chgData name="José Duarte da Rocha Santos" userId="7ba73717-3b97-4ba8-9d16-3c9c2d510606" providerId="ADAL" clId="{720D0BEE-7037-4B56-96E2-8303A4A42FF3}" dt="2023-12-17T19:38:58.706" v="568" actId="478"/>
          <ac:spMkLst>
            <pc:docMk/>
            <pc:sldMk cId="0" sldId="275"/>
            <ac:spMk id="4" creationId="{7D734AA4-461A-7AD6-6541-D0F86429F60E}"/>
          </ac:spMkLst>
        </pc:spChg>
        <pc:spChg chg="add del mod ord">
          <ac:chgData name="José Duarte da Rocha Santos" userId="7ba73717-3b97-4ba8-9d16-3c9c2d510606" providerId="ADAL" clId="{720D0BEE-7037-4B56-96E2-8303A4A42FF3}" dt="2023-12-17T19:38:41.747" v="566" actId="700"/>
          <ac:spMkLst>
            <pc:docMk/>
            <pc:sldMk cId="0" sldId="275"/>
            <ac:spMk id="5" creationId="{567B325F-1297-F056-00AA-74F0EB422CE6}"/>
          </ac:spMkLst>
        </pc:spChg>
        <pc:spChg chg="add mod">
          <ac:chgData name="José Duarte da Rocha Santos" userId="7ba73717-3b97-4ba8-9d16-3c9c2d510606" providerId="ADAL" clId="{720D0BEE-7037-4B56-96E2-8303A4A42FF3}" dt="2023-12-17T19:39:05.202" v="569"/>
          <ac:spMkLst>
            <pc:docMk/>
            <pc:sldMk cId="0" sldId="275"/>
            <ac:spMk id="6" creationId="{B086E958-F9DC-7F2D-ECC4-9D6619D04F3E}"/>
          </ac:spMkLst>
        </pc:spChg>
        <pc:spChg chg="del">
          <ac:chgData name="José Duarte da Rocha Santos" userId="7ba73717-3b97-4ba8-9d16-3c9c2d510606" providerId="ADAL" clId="{720D0BEE-7037-4B56-96E2-8303A4A42FF3}" dt="2023-12-17T19:37:05.115" v="558" actId="478"/>
          <ac:spMkLst>
            <pc:docMk/>
            <pc:sldMk cId="0" sldId="275"/>
            <ac:spMk id="474" creationId="{00000000-0000-0000-0000-000000000000}"/>
          </ac:spMkLst>
        </pc:spChg>
        <pc:spChg chg="mod ord">
          <ac:chgData name="José Duarte da Rocha Santos" userId="7ba73717-3b97-4ba8-9d16-3c9c2d510606" providerId="ADAL" clId="{720D0BEE-7037-4B56-96E2-8303A4A42FF3}" dt="2023-12-17T19:39:47.382" v="595" actId="1037"/>
          <ac:spMkLst>
            <pc:docMk/>
            <pc:sldMk cId="0" sldId="275"/>
            <ac:spMk id="475" creationId="{00000000-0000-0000-0000-000000000000}"/>
          </ac:spMkLst>
        </pc:spChg>
        <pc:spChg chg="mod ord">
          <ac:chgData name="José Duarte da Rocha Santos" userId="7ba73717-3b97-4ba8-9d16-3c9c2d510606" providerId="ADAL" clId="{720D0BEE-7037-4B56-96E2-8303A4A42FF3}" dt="2023-12-17T19:39:42.506" v="576" actId="554"/>
          <ac:spMkLst>
            <pc:docMk/>
            <pc:sldMk cId="0" sldId="275"/>
            <ac:spMk id="476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720D0BEE-7037-4B56-96E2-8303A4A42FF3}" dt="2023-12-17T19:42:55.949" v="676" actId="1076"/>
        <pc:sldMkLst>
          <pc:docMk/>
          <pc:sldMk cId="0" sldId="276"/>
        </pc:sldMkLst>
        <pc:spChg chg="add mod">
          <ac:chgData name="José Duarte da Rocha Santos" userId="7ba73717-3b97-4ba8-9d16-3c9c2d510606" providerId="ADAL" clId="{720D0BEE-7037-4B56-96E2-8303A4A42FF3}" dt="2023-12-17T19:40:18.929" v="608" actId="20577"/>
          <ac:spMkLst>
            <pc:docMk/>
            <pc:sldMk cId="0" sldId="276"/>
            <ac:spMk id="2" creationId="{863D62EB-ACA8-F45A-C3A7-4B2D809BD904}"/>
          </ac:spMkLst>
        </pc:spChg>
        <pc:spChg chg="add del mod">
          <ac:chgData name="José Duarte da Rocha Santos" userId="7ba73717-3b97-4ba8-9d16-3c9c2d510606" providerId="ADAL" clId="{720D0BEE-7037-4B56-96E2-8303A4A42FF3}" dt="2023-12-17T19:40:23.440" v="610" actId="478"/>
          <ac:spMkLst>
            <pc:docMk/>
            <pc:sldMk cId="0" sldId="276"/>
            <ac:spMk id="4" creationId="{F2F6EECA-E10F-6112-5032-357D96F7D59A}"/>
          </ac:spMkLst>
        </pc:spChg>
        <pc:spChg chg="add del mod">
          <ac:chgData name="José Duarte da Rocha Santos" userId="7ba73717-3b97-4ba8-9d16-3c9c2d510606" providerId="ADAL" clId="{720D0BEE-7037-4B56-96E2-8303A4A42FF3}" dt="2023-12-17T19:40:28.727" v="612" actId="478"/>
          <ac:spMkLst>
            <pc:docMk/>
            <pc:sldMk cId="0" sldId="276"/>
            <ac:spMk id="6" creationId="{0135B4B7-7680-E613-479E-071BD3BBE1F6}"/>
          </ac:spMkLst>
        </pc:spChg>
        <pc:spChg chg="add mod">
          <ac:chgData name="José Duarte da Rocha Santos" userId="7ba73717-3b97-4ba8-9d16-3c9c2d510606" providerId="ADAL" clId="{720D0BEE-7037-4B56-96E2-8303A4A42FF3}" dt="2023-12-17T19:42:55.949" v="676" actId="1076"/>
          <ac:spMkLst>
            <pc:docMk/>
            <pc:sldMk cId="0" sldId="276"/>
            <ac:spMk id="8" creationId="{0A99920F-5B8F-E09C-A506-5416590A0B60}"/>
          </ac:spMkLst>
        </pc:spChg>
        <pc:spChg chg="del">
          <ac:chgData name="José Duarte da Rocha Santos" userId="7ba73717-3b97-4ba8-9d16-3c9c2d510606" providerId="ADAL" clId="{720D0BEE-7037-4B56-96E2-8303A4A42FF3}" dt="2023-12-17T19:40:25.207" v="611" actId="478"/>
          <ac:spMkLst>
            <pc:docMk/>
            <pc:sldMk cId="0" sldId="276"/>
            <ac:spMk id="482" creationId="{00000000-0000-0000-0000-000000000000}"/>
          </ac:spMkLst>
        </pc:spChg>
        <pc:spChg chg="add del mod">
          <ac:chgData name="José Duarte da Rocha Santos" userId="7ba73717-3b97-4ba8-9d16-3c9c2d510606" providerId="ADAL" clId="{720D0BEE-7037-4B56-96E2-8303A4A42FF3}" dt="2023-12-17T19:41:04.398" v="662" actId="2710"/>
          <ac:spMkLst>
            <pc:docMk/>
            <pc:sldMk cId="0" sldId="276"/>
            <ac:spMk id="483" creationId="{00000000-0000-0000-0000-000000000000}"/>
          </ac:spMkLst>
        </pc:spChg>
        <pc:picChg chg="mod">
          <ac:chgData name="José Duarte da Rocha Santos" userId="7ba73717-3b97-4ba8-9d16-3c9c2d510606" providerId="ADAL" clId="{720D0BEE-7037-4B56-96E2-8303A4A42FF3}" dt="2023-12-17T19:42:33.306" v="666" actId="1076"/>
          <ac:picMkLst>
            <pc:docMk/>
            <pc:sldMk cId="0" sldId="276"/>
            <ac:picMk id="7" creationId="{E0EC1059-07D0-87D0-073C-629B9A731874}"/>
          </ac:picMkLst>
        </pc:picChg>
        <pc:picChg chg="del">
          <ac:chgData name="José Duarte da Rocha Santos" userId="7ba73717-3b97-4ba8-9d16-3c9c2d510606" providerId="ADAL" clId="{720D0BEE-7037-4B56-96E2-8303A4A42FF3}" dt="2023-12-17T19:42:21.158" v="663" actId="478"/>
          <ac:picMkLst>
            <pc:docMk/>
            <pc:sldMk cId="0" sldId="276"/>
            <ac:picMk id="484" creationId="{00000000-0000-0000-0000-000000000000}"/>
          </ac:picMkLst>
        </pc:picChg>
      </pc:sldChg>
      <pc:sldChg chg="addSp delSp modSp mod">
        <pc:chgData name="José Duarte da Rocha Santos" userId="7ba73717-3b97-4ba8-9d16-3c9c2d510606" providerId="ADAL" clId="{720D0BEE-7037-4B56-96E2-8303A4A42FF3}" dt="2023-12-17T19:43:49.931" v="725" actId="14100"/>
        <pc:sldMkLst>
          <pc:docMk/>
          <pc:sldMk cId="0" sldId="277"/>
        </pc:sldMkLst>
        <pc:spChg chg="add del mod">
          <ac:chgData name="José Duarte da Rocha Santos" userId="7ba73717-3b97-4ba8-9d16-3c9c2d510606" providerId="ADAL" clId="{720D0BEE-7037-4B56-96E2-8303A4A42FF3}" dt="2023-12-17T19:43:39.344" v="722" actId="478"/>
          <ac:spMkLst>
            <pc:docMk/>
            <pc:sldMk cId="0" sldId="277"/>
            <ac:spMk id="3" creationId="{042F2F58-1629-0DB2-E9B2-1005261AAA14}"/>
          </ac:spMkLst>
        </pc:spChg>
        <pc:spChg chg="add mod">
          <ac:chgData name="José Duarte da Rocha Santos" userId="7ba73717-3b97-4ba8-9d16-3c9c2d510606" providerId="ADAL" clId="{720D0BEE-7037-4B56-96E2-8303A4A42FF3}" dt="2023-12-17T19:43:42.335" v="723"/>
          <ac:spMkLst>
            <pc:docMk/>
            <pc:sldMk cId="0" sldId="277"/>
            <ac:spMk id="4" creationId="{7800B27B-4B8F-CFDF-2457-067FD599FCE7}"/>
          </ac:spMkLst>
        </pc:spChg>
        <pc:spChg chg="del">
          <ac:chgData name="José Duarte da Rocha Santos" userId="7ba73717-3b97-4ba8-9d16-3c9c2d510606" providerId="ADAL" clId="{720D0BEE-7037-4B56-96E2-8303A4A42FF3}" dt="2023-12-17T19:43:37.484" v="721" actId="478"/>
          <ac:spMkLst>
            <pc:docMk/>
            <pc:sldMk cId="0" sldId="277"/>
            <ac:spMk id="490" creationId="{00000000-0000-0000-0000-000000000000}"/>
          </ac:spMkLst>
        </pc:spChg>
        <pc:spChg chg="mod">
          <ac:chgData name="José Duarte da Rocha Santos" userId="7ba73717-3b97-4ba8-9d16-3c9c2d510606" providerId="ADAL" clId="{720D0BEE-7037-4B56-96E2-8303A4A42FF3}" dt="2023-12-17T19:43:49.931" v="725" actId="14100"/>
          <ac:spMkLst>
            <pc:docMk/>
            <pc:sldMk cId="0" sldId="277"/>
            <ac:spMk id="491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720D0BEE-7037-4B56-96E2-8303A4A42FF3}" dt="2023-12-17T19:44:14.875" v="731" actId="948"/>
        <pc:sldMkLst>
          <pc:docMk/>
          <pc:sldMk cId="0" sldId="278"/>
        </pc:sldMkLst>
        <pc:spChg chg="add del mod">
          <ac:chgData name="José Duarte da Rocha Santos" userId="7ba73717-3b97-4ba8-9d16-3c9c2d510606" providerId="ADAL" clId="{720D0BEE-7037-4B56-96E2-8303A4A42FF3}" dt="2023-12-17T19:43:17.287" v="679" actId="478"/>
          <ac:spMkLst>
            <pc:docMk/>
            <pc:sldMk cId="0" sldId="278"/>
            <ac:spMk id="3" creationId="{EC1E0D79-B6CA-373A-24EB-38F4CD3391F7}"/>
          </ac:spMkLst>
        </pc:spChg>
        <pc:spChg chg="add mod">
          <ac:chgData name="José Duarte da Rocha Santos" userId="7ba73717-3b97-4ba8-9d16-3c9c2d510606" providerId="ADAL" clId="{720D0BEE-7037-4B56-96E2-8303A4A42FF3}" dt="2023-12-17T19:43:31.110" v="720" actId="20577"/>
          <ac:spMkLst>
            <pc:docMk/>
            <pc:sldMk cId="0" sldId="278"/>
            <ac:spMk id="4" creationId="{07511E61-0045-553C-044C-39324733A27F}"/>
          </ac:spMkLst>
        </pc:spChg>
        <pc:spChg chg="del">
          <ac:chgData name="José Duarte da Rocha Santos" userId="7ba73717-3b97-4ba8-9d16-3c9c2d510606" providerId="ADAL" clId="{720D0BEE-7037-4B56-96E2-8303A4A42FF3}" dt="2023-12-17T19:43:13.725" v="677" actId="478"/>
          <ac:spMkLst>
            <pc:docMk/>
            <pc:sldMk cId="0" sldId="278"/>
            <ac:spMk id="497" creationId="{00000000-0000-0000-0000-000000000000}"/>
          </ac:spMkLst>
        </pc:spChg>
        <pc:spChg chg="mod">
          <ac:chgData name="José Duarte da Rocha Santos" userId="7ba73717-3b97-4ba8-9d16-3c9c2d510606" providerId="ADAL" clId="{720D0BEE-7037-4B56-96E2-8303A4A42FF3}" dt="2023-12-17T19:44:14.875" v="731" actId="948"/>
          <ac:spMkLst>
            <pc:docMk/>
            <pc:sldMk cId="0" sldId="278"/>
            <ac:spMk id="498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720D0BEE-7037-4B56-96E2-8303A4A42FF3}" dt="2023-12-17T19:55:02.905" v="1045" actId="313"/>
        <pc:sldMkLst>
          <pc:docMk/>
          <pc:sldMk cId="0" sldId="279"/>
        </pc:sldMkLst>
        <pc:spChg chg="add mod">
          <ac:chgData name="José Duarte da Rocha Santos" userId="7ba73717-3b97-4ba8-9d16-3c9c2d510606" providerId="ADAL" clId="{720D0BEE-7037-4B56-96E2-8303A4A42FF3}" dt="2023-12-17T19:45:00.534" v="799" actId="552"/>
          <ac:spMkLst>
            <pc:docMk/>
            <pc:sldMk cId="0" sldId="279"/>
            <ac:spMk id="2" creationId="{8784E026-68CF-7905-B431-D96C513EFA82}"/>
          </ac:spMkLst>
        </pc:spChg>
        <pc:spChg chg="add del mod">
          <ac:chgData name="José Duarte da Rocha Santos" userId="7ba73717-3b97-4ba8-9d16-3c9c2d510606" providerId="ADAL" clId="{720D0BEE-7037-4B56-96E2-8303A4A42FF3}" dt="2023-12-17T19:44:48.308" v="796" actId="478"/>
          <ac:spMkLst>
            <pc:docMk/>
            <pc:sldMk cId="0" sldId="279"/>
            <ac:spMk id="4" creationId="{880D678E-CE11-EBF5-8025-126CFD4D2E1D}"/>
          </ac:spMkLst>
        </pc:spChg>
        <pc:spChg chg="del mod">
          <ac:chgData name="José Duarte da Rocha Santos" userId="7ba73717-3b97-4ba8-9d16-3c9c2d510606" providerId="ADAL" clId="{720D0BEE-7037-4B56-96E2-8303A4A42FF3}" dt="2023-12-17T19:44:46.027" v="795" actId="478"/>
          <ac:spMkLst>
            <pc:docMk/>
            <pc:sldMk cId="0" sldId="279"/>
            <ac:spMk id="505" creationId="{00000000-0000-0000-0000-000000000000}"/>
          </ac:spMkLst>
        </pc:spChg>
        <pc:spChg chg="mod">
          <ac:chgData name="José Duarte da Rocha Santos" userId="7ba73717-3b97-4ba8-9d16-3c9c2d510606" providerId="ADAL" clId="{720D0BEE-7037-4B56-96E2-8303A4A42FF3}" dt="2023-12-17T19:55:02.905" v="1045" actId="313"/>
          <ac:spMkLst>
            <pc:docMk/>
            <pc:sldMk cId="0" sldId="279"/>
            <ac:spMk id="506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720D0BEE-7037-4B56-96E2-8303A4A42FF3}" dt="2023-12-17T19:55:35.699" v="1048" actId="20577"/>
        <pc:sldMkLst>
          <pc:docMk/>
          <pc:sldMk cId="0" sldId="280"/>
        </pc:sldMkLst>
        <pc:spChg chg="add del mod">
          <ac:chgData name="José Duarte da Rocha Santos" userId="7ba73717-3b97-4ba8-9d16-3c9c2d510606" providerId="ADAL" clId="{720D0BEE-7037-4B56-96E2-8303A4A42FF3}" dt="2023-12-17T19:45:21.065" v="806" actId="478"/>
          <ac:spMkLst>
            <pc:docMk/>
            <pc:sldMk cId="0" sldId="280"/>
            <ac:spMk id="3" creationId="{18D77952-0E0B-7E7E-42A4-D093590EEA97}"/>
          </ac:spMkLst>
        </pc:spChg>
        <pc:spChg chg="add mod">
          <ac:chgData name="José Duarte da Rocha Santos" userId="7ba73717-3b97-4ba8-9d16-3c9c2d510606" providerId="ADAL" clId="{720D0BEE-7037-4B56-96E2-8303A4A42FF3}" dt="2023-12-17T19:45:21.990" v="807"/>
          <ac:spMkLst>
            <pc:docMk/>
            <pc:sldMk cId="0" sldId="280"/>
            <ac:spMk id="4" creationId="{06C5C832-861A-6DF4-EA0B-EA854B1BF251}"/>
          </ac:spMkLst>
        </pc:spChg>
        <pc:spChg chg="del">
          <ac:chgData name="José Duarte da Rocha Santos" userId="7ba73717-3b97-4ba8-9d16-3c9c2d510606" providerId="ADAL" clId="{720D0BEE-7037-4B56-96E2-8303A4A42FF3}" dt="2023-12-17T19:45:19.354" v="805" actId="478"/>
          <ac:spMkLst>
            <pc:docMk/>
            <pc:sldMk cId="0" sldId="280"/>
            <ac:spMk id="512" creationId="{00000000-0000-0000-0000-000000000000}"/>
          </ac:spMkLst>
        </pc:spChg>
        <pc:spChg chg="mod">
          <ac:chgData name="José Duarte da Rocha Santos" userId="7ba73717-3b97-4ba8-9d16-3c9c2d510606" providerId="ADAL" clId="{720D0BEE-7037-4B56-96E2-8303A4A42FF3}" dt="2023-12-17T19:55:35.699" v="1048" actId="20577"/>
          <ac:spMkLst>
            <pc:docMk/>
            <pc:sldMk cId="0" sldId="280"/>
            <ac:spMk id="513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720D0BEE-7037-4B56-96E2-8303A4A42FF3}" dt="2023-12-17T19:50:51.751" v="971" actId="14100"/>
        <pc:sldMkLst>
          <pc:docMk/>
          <pc:sldMk cId="0" sldId="281"/>
        </pc:sldMkLst>
        <pc:spChg chg="add mod">
          <ac:chgData name="José Duarte da Rocha Santos" userId="7ba73717-3b97-4ba8-9d16-3c9c2d510606" providerId="ADAL" clId="{720D0BEE-7037-4B56-96E2-8303A4A42FF3}" dt="2023-12-17T19:48:29.060" v="921" actId="20577"/>
          <ac:spMkLst>
            <pc:docMk/>
            <pc:sldMk cId="0" sldId="281"/>
            <ac:spMk id="2" creationId="{C31EA3C5-ACCD-822B-89D5-0FE4D1492E3C}"/>
          </ac:spMkLst>
        </pc:spChg>
        <pc:spChg chg="del mod">
          <ac:chgData name="José Duarte da Rocha Santos" userId="7ba73717-3b97-4ba8-9d16-3c9c2d510606" providerId="ADAL" clId="{720D0BEE-7037-4B56-96E2-8303A4A42FF3}" dt="2023-12-17T19:48:46.641" v="923" actId="478"/>
          <ac:spMkLst>
            <pc:docMk/>
            <pc:sldMk cId="0" sldId="281"/>
            <ac:spMk id="520" creationId="{00000000-0000-0000-0000-000000000000}"/>
          </ac:spMkLst>
        </pc:spChg>
        <pc:spChg chg="mod">
          <ac:chgData name="José Duarte da Rocha Santos" userId="7ba73717-3b97-4ba8-9d16-3c9c2d510606" providerId="ADAL" clId="{720D0BEE-7037-4B56-96E2-8303A4A42FF3}" dt="2023-12-17T19:50:41.473" v="968" actId="1037"/>
          <ac:spMkLst>
            <pc:docMk/>
            <pc:sldMk cId="0" sldId="281"/>
            <ac:spMk id="522" creationId="{00000000-0000-0000-0000-000000000000}"/>
          </ac:spMkLst>
        </pc:spChg>
        <pc:spChg chg="mod">
          <ac:chgData name="José Duarte da Rocha Santos" userId="7ba73717-3b97-4ba8-9d16-3c9c2d510606" providerId="ADAL" clId="{720D0BEE-7037-4B56-96E2-8303A4A42FF3}" dt="2023-12-17T19:49:07.138" v="944" actId="1035"/>
          <ac:spMkLst>
            <pc:docMk/>
            <pc:sldMk cId="0" sldId="281"/>
            <ac:spMk id="523" creationId="{00000000-0000-0000-0000-000000000000}"/>
          </ac:spMkLst>
        </pc:spChg>
        <pc:spChg chg="mod">
          <ac:chgData name="José Duarte da Rocha Santos" userId="7ba73717-3b97-4ba8-9d16-3c9c2d510606" providerId="ADAL" clId="{720D0BEE-7037-4B56-96E2-8303A4A42FF3}" dt="2023-12-17T19:48:56.986" v="924" actId="1076"/>
          <ac:spMkLst>
            <pc:docMk/>
            <pc:sldMk cId="0" sldId="281"/>
            <ac:spMk id="525" creationId="{00000000-0000-0000-0000-000000000000}"/>
          </ac:spMkLst>
        </pc:spChg>
        <pc:spChg chg="mod">
          <ac:chgData name="José Duarte da Rocha Santos" userId="7ba73717-3b97-4ba8-9d16-3c9c2d510606" providerId="ADAL" clId="{720D0BEE-7037-4B56-96E2-8303A4A42FF3}" dt="2023-12-17T19:49:07.138" v="944" actId="1035"/>
          <ac:spMkLst>
            <pc:docMk/>
            <pc:sldMk cId="0" sldId="281"/>
            <ac:spMk id="526" creationId="{00000000-0000-0000-0000-000000000000}"/>
          </ac:spMkLst>
        </pc:spChg>
        <pc:spChg chg="mod">
          <ac:chgData name="José Duarte da Rocha Santos" userId="7ba73717-3b97-4ba8-9d16-3c9c2d510606" providerId="ADAL" clId="{720D0BEE-7037-4B56-96E2-8303A4A42FF3}" dt="2023-12-17T19:49:07.138" v="944" actId="1035"/>
          <ac:spMkLst>
            <pc:docMk/>
            <pc:sldMk cId="0" sldId="281"/>
            <ac:spMk id="528" creationId="{00000000-0000-0000-0000-000000000000}"/>
          </ac:spMkLst>
        </pc:spChg>
        <pc:picChg chg="mod modCrop">
          <ac:chgData name="José Duarte da Rocha Santos" userId="7ba73717-3b97-4ba8-9d16-3c9c2d510606" providerId="ADAL" clId="{720D0BEE-7037-4B56-96E2-8303A4A42FF3}" dt="2023-12-17T19:50:32.702" v="956" actId="14100"/>
          <ac:picMkLst>
            <pc:docMk/>
            <pc:sldMk cId="0" sldId="281"/>
            <ac:picMk id="3" creationId="{7B66750B-8426-E61E-B3E0-0C007A913939}"/>
          </ac:picMkLst>
        </pc:picChg>
        <pc:picChg chg="mod">
          <ac:chgData name="José Duarte da Rocha Santos" userId="7ba73717-3b97-4ba8-9d16-3c9c2d510606" providerId="ADAL" clId="{720D0BEE-7037-4B56-96E2-8303A4A42FF3}" dt="2023-12-17T19:50:41.473" v="968" actId="1037"/>
          <ac:picMkLst>
            <pc:docMk/>
            <pc:sldMk cId="0" sldId="281"/>
            <ac:picMk id="519" creationId="{00000000-0000-0000-0000-000000000000}"/>
          </ac:picMkLst>
        </pc:picChg>
        <pc:picChg chg="mod">
          <ac:chgData name="José Duarte da Rocha Santos" userId="7ba73717-3b97-4ba8-9d16-3c9c2d510606" providerId="ADAL" clId="{720D0BEE-7037-4B56-96E2-8303A4A42FF3}" dt="2023-12-17T19:50:51.751" v="971" actId="14100"/>
          <ac:picMkLst>
            <pc:docMk/>
            <pc:sldMk cId="0" sldId="281"/>
            <ac:picMk id="521" creationId="{00000000-0000-0000-0000-000000000000}"/>
          </ac:picMkLst>
        </pc:picChg>
        <pc:picChg chg="mod">
          <ac:chgData name="José Duarte da Rocha Santos" userId="7ba73717-3b97-4ba8-9d16-3c9c2d510606" providerId="ADAL" clId="{720D0BEE-7037-4B56-96E2-8303A4A42FF3}" dt="2023-12-17T19:49:07.138" v="944" actId="1035"/>
          <ac:picMkLst>
            <pc:docMk/>
            <pc:sldMk cId="0" sldId="281"/>
            <ac:picMk id="524" creationId="{00000000-0000-0000-0000-000000000000}"/>
          </ac:picMkLst>
        </pc:picChg>
        <pc:picChg chg="del mod">
          <ac:chgData name="José Duarte da Rocha Santos" userId="7ba73717-3b97-4ba8-9d16-3c9c2d510606" providerId="ADAL" clId="{720D0BEE-7037-4B56-96E2-8303A4A42FF3}" dt="2023-12-17T19:49:45.088" v="945" actId="478"/>
          <ac:picMkLst>
            <pc:docMk/>
            <pc:sldMk cId="0" sldId="281"/>
            <ac:picMk id="527" creationId="{00000000-0000-0000-0000-000000000000}"/>
          </ac:picMkLst>
        </pc:picChg>
      </pc:sldChg>
      <pc:sldChg chg="modSp mod">
        <pc:chgData name="José Duarte da Rocha Santos" userId="7ba73717-3b97-4ba8-9d16-3c9c2d510606" providerId="ADAL" clId="{720D0BEE-7037-4B56-96E2-8303A4A42FF3}" dt="2023-12-17T19:51:11.891" v="975" actId="255"/>
        <pc:sldMkLst>
          <pc:docMk/>
          <pc:sldMk cId="0" sldId="282"/>
        </pc:sldMkLst>
        <pc:spChg chg="mod">
          <ac:chgData name="José Duarte da Rocha Santos" userId="7ba73717-3b97-4ba8-9d16-3c9c2d510606" providerId="ADAL" clId="{720D0BEE-7037-4B56-96E2-8303A4A42FF3}" dt="2023-12-17T19:51:11.891" v="975" actId="255"/>
          <ac:spMkLst>
            <pc:docMk/>
            <pc:sldMk cId="0" sldId="282"/>
            <ac:spMk id="534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720D0BEE-7037-4B56-96E2-8303A4A42FF3}" dt="2023-12-17T19:52:55.158" v="1012" actId="14100"/>
        <pc:sldMkLst>
          <pc:docMk/>
          <pc:sldMk cId="0" sldId="283"/>
        </pc:sldMkLst>
        <pc:spChg chg="add del">
          <ac:chgData name="José Duarte da Rocha Santos" userId="7ba73717-3b97-4ba8-9d16-3c9c2d510606" providerId="ADAL" clId="{720D0BEE-7037-4B56-96E2-8303A4A42FF3}" dt="2023-12-17T19:51:39.771" v="982" actId="22"/>
          <ac:spMkLst>
            <pc:docMk/>
            <pc:sldMk cId="0" sldId="283"/>
            <ac:spMk id="3" creationId="{C1D9FBE2-D1A8-AC9C-A6FC-D32313839776}"/>
          </ac:spMkLst>
        </pc:spChg>
        <pc:spChg chg="add mod">
          <ac:chgData name="José Duarte da Rocha Santos" userId="7ba73717-3b97-4ba8-9d16-3c9c2d510606" providerId="ADAL" clId="{720D0BEE-7037-4B56-96E2-8303A4A42FF3}" dt="2023-12-17T19:52:09.596" v="998" actId="20577"/>
          <ac:spMkLst>
            <pc:docMk/>
            <pc:sldMk cId="0" sldId="283"/>
            <ac:spMk id="4" creationId="{35D18B5C-04E2-18E5-57DF-B4D46C171117}"/>
          </ac:spMkLst>
        </pc:spChg>
        <pc:spChg chg="mod">
          <ac:chgData name="José Duarte da Rocha Santos" userId="7ba73717-3b97-4ba8-9d16-3c9c2d510606" providerId="ADAL" clId="{720D0BEE-7037-4B56-96E2-8303A4A42FF3}" dt="2023-12-17T19:52:55.158" v="1012" actId="14100"/>
          <ac:spMkLst>
            <pc:docMk/>
            <pc:sldMk cId="0" sldId="283"/>
            <ac:spMk id="547" creationId="{00000000-0000-0000-0000-000000000000}"/>
          </ac:spMkLst>
        </pc:spChg>
        <pc:spChg chg="add del mod">
          <ac:chgData name="José Duarte da Rocha Santos" userId="7ba73717-3b97-4ba8-9d16-3c9c2d510606" providerId="ADAL" clId="{720D0BEE-7037-4B56-96E2-8303A4A42FF3}" dt="2023-12-17T19:52:14.753" v="1001" actId="478"/>
          <ac:spMkLst>
            <pc:docMk/>
            <pc:sldMk cId="0" sldId="283"/>
            <ac:spMk id="548" creationId="{00000000-0000-0000-0000-000000000000}"/>
          </ac:spMkLst>
        </pc:spChg>
        <pc:picChg chg="mod">
          <ac:chgData name="José Duarte da Rocha Santos" userId="7ba73717-3b97-4ba8-9d16-3c9c2d510606" providerId="ADAL" clId="{720D0BEE-7037-4B56-96E2-8303A4A42FF3}" dt="2023-12-17T19:52:39.301" v="1008" actId="14100"/>
          <ac:picMkLst>
            <pc:docMk/>
            <pc:sldMk cId="0" sldId="283"/>
            <ac:picMk id="549" creationId="{00000000-0000-0000-0000-000000000000}"/>
          </ac:picMkLst>
        </pc:picChg>
        <pc:cxnChg chg="mod">
          <ac:chgData name="José Duarte da Rocha Santos" userId="7ba73717-3b97-4ba8-9d16-3c9c2d510606" providerId="ADAL" clId="{720D0BEE-7037-4B56-96E2-8303A4A42FF3}" dt="2023-12-17T19:52:42.130" v="1009" actId="1076"/>
          <ac:cxnSpMkLst>
            <pc:docMk/>
            <pc:sldMk cId="0" sldId="283"/>
            <ac:cxnSpMk id="550" creationId="{00000000-0000-0000-0000-000000000000}"/>
          </ac:cxnSpMkLst>
        </pc:cxnChg>
      </pc:sldChg>
      <pc:sldChg chg="modSp mod">
        <pc:chgData name="José Duarte da Rocha Santos" userId="7ba73717-3b97-4ba8-9d16-3c9c2d510606" providerId="ADAL" clId="{720D0BEE-7037-4B56-96E2-8303A4A42FF3}" dt="2023-12-17T19:55:04.677" v="1046" actId="313"/>
        <pc:sldMkLst>
          <pc:docMk/>
          <pc:sldMk cId="0" sldId="284"/>
        </pc:sldMkLst>
        <pc:spChg chg="mod">
          <ac:chgData name="José Duarte da Rocha Santos" userId="7ba73717-3b97-4ba8-9d16-3c9c2d510606" providerId="ADAL" clId="{720D0BEE-7037-4B56-96E2-8303A4A42FF3}" dt="2023-12-17T19:53:12.872" v="1017" actId="255"/>
          <ac:spMkLst>
            <pc:docMk/>
            <pc:sldMk cId="0" sldId="284"/>
            <ac:spMk id="555" creationId="{00000000-0000-0000-0000-000000000000}"/>
          </ac:spMkLst>
        </pc:spChg>
        <pc:spChg chg="mod">
          <ac:chgData name="José Duarte da Rocha Santos" userId="7ba73717-3b97-4ba8-9d16-3c9c2d510606" providerId="ADAL" clId="{720D0BEE-7037-4B56-96E2-8303A4A42FF3}" dt="2023-12-17T19:55:04.677" v="1046" actId="313"/>
          <ac:spMkLst>
            <pc:docMk/>
            <pc:sldMk cId="0" sldId="284"/>
            <ac:spMk id="556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720D0BEE-7037-4B56-96E2-8303A4A42FF3}" dt="2023-12-17T19:54:06.922" v="1033" actId="113"/>
        <pc:sldMkLst>
          <pc:docMk/>
          <pc:sldMk cId="0" sldId="285"/>
        </pc:sldMkLst>
        <pc:spChg chg="mod">
          <ac:chgData name="José Duarte da Rocha Santos" userId="7ba73717-3b97-4ba8-9d16-3c9c2d510606" providerId="ADAL" clId="{720D0BEE-7037-4B56-96E2-8303A4A42FF3}" dt="2023-12-17T19:53:47.751" v="1030" actId="20577"/>
          <ac:spMkLst>
            <pc:docMk/>
            <pc:sldMk cId="0" sldId="285"/>
            <ac:spMk id="561" creationId="{00000000-0000-0000-0000-000000000000}"/>
          </ac:spMkLst>
        </pc:spChg>
        <pc:spChg chg="mod">
          <ac:chgData name="José Duarte da Rocha Santos" userId="7ba73717-3b97-4ba8-9d16-3c9c2d510606" providerId="ADAL" clId="{720D0BEE-7037-4B56-96E2-8303A4A42FF3}" dt="2023-12-17T19:54:06.922" v="1033" actId="113"/>
          <ac:spMkLst>
            <pc:docMk/>
            <pc:sldMk cId="0" sldId="285"/>
            <ac:spMk id="562" creationId="{00000000-0000-0000-0000-000000000000}"/>
          </ac:spMkLst>
        </pc:spChg>
      </pc:sldChg>
      <pc:sldChg chg="del">
        <pc:chgData name="José Duarte da Rocha Santos" userId="7ba73717-3b97-4ba8-9d16-3c9c2d510606" providerId="ADAL" clId="{720D0BEE-7037-4B56-96E2-8303A4A42FF3}" dt="2023-12-13T23:27:43.433" v="7" actId="47"/>
        <pc:sldMkLst>
          <pc:docMk/>
          <pc:sldMk cId="0" sldId="286"/>
        </pc:sldMkLst>
      </pc:sldChg>
      <pc:sldChg chg="add del">
        <pc:chgData name="José Duarte da Rocha Santos" userId="7ba73717-3b97-4ba8-9d16-3c9c2d510606" providerId="ADAL" clId="{720D0BEE-7037-4B56-96E2-8303A4A42FF3}" dt="2023-12-13T23:27:40.381" v="6" actId="47"/>
        <pc:sldMkLst>
          <pc:docMk/>
          <pc:sldMk cId="1479096809" sldId="309"/>
        </pc:sldMkLst>
      </pc:sldChg>
      <pc:sldMasterChg chg="addSldLayout delSldLayout">
        <pc:chgData name="José Duarte da Rocha Santos" userId="7ba73717-3b97-4ba8-9d16-3c9c2d510606" providerId="ADAL" clId="{720D0BEE-7037-4B56-96E2-8303A4A42FF3}" dt="2023-12-13T23:27:40.381" v="6" actId="47"/>
        <pc:sldMasterMkLst>
          <pc:docMk/>
          <pc:sldMasterMk cId="0" sldId="2147483648"/>
        </pc:sldMasterMkLst>
        <pc:sldLayoutChg chg="add del">
          <pc:chgData name="José Duarte da Rocha Santos" userId="7ba73717-3b97-4ba8-9d16-3c9c2d510606" providerId="ADAL" clId="{720D0BEE-7037-4B56-96E2-8303A4A42FF3}" dt="2023-12-13T23:27:40.381" v="6" actId="47"/>
          <pc:sldLayoutMkLst>
            <pc:docMk/>
            <pc:sldMasterMk cId="0" sldId="2147483648"/>
            <pc:sldLayoutMk cId="0" sldId="2147483663"/>
          </pc:sldLayoutMkLst>
        </pc:sldLayoutChg>
      </pc:sldMasterChg>
    </pc:docChg>
  </pc:docChgLst>
  <pc:docChgLst>
    <pc:chgData name="Paulo Alexandre Botelho Rodrigues Pires" userId="74481891-9d78-46ae-a047-a348f9b9be55" providerId="ADAL" clId="{4C17DDEE-C63A-4E3F-889D-F4F11537352C}"/>
    <pc:docChg chg="custSel modSld">
      <pc:chgData name="Paulo Alexandre Botelho Rodrigues Pires" userId="74481891-9d78-46ae-a047-a348f9b9be55" providerId="ADAL" clId="{4C17DDEE-C63A-4E3F-889D-F4F11537352C}" dt="2023-12-13T19:20:12.587" v="9" actId="1076"/>
      <pc:docMkLst>
        <pc:docMk/>
      </pc:docMkLst>
      <pc:sldChg chg="modSp mod">
        <pc:chgData name="Paulo Alexandre Botelho Rodrigues Pires" userId="74481891-9d78-46ae-a047-a348f9b9be55" providerId="ADAL" clId="{4C17DDEE-C63A-4E3F-889D-F4F11537352C}" dt="2023-12-13T19:18:51.632" v="0" actId="1076"/>
        <pc:sldMkLst>
          <pc:docMk/>
          <pc:sldMk cId="0" sldId="256"/>
        </pc:sldMkLst>
        <pc:spChg chg="mod">
          <ac:chgData name="Paulo Alexandre Botelho Rodrigues Pires" userId="74481891-9d78-46ae-a047-a348f9b9be55" providerId="ADAL" clId="{4C17DDEE-C63A-4E3F-889D-F4F11537352C}" dt="2023-12-13T19:18:51.632" v="0" actId="1076"/>
          <ac:spMkLst>
            <pc:docMk/>
            <pc:sldMk cId="0" sldId="256"/>
            <ac:spMk id="336" creationId="{00000000-0000-0000-0000-000000000000}"/>
          </ac:spMkLst>
        </pc:spChg>
      </pc:sldChg>
      <pc:sldChg chg="modSp mod">
        <pc:chgData name="Paulo Alexandre Botelho Rodrigues Pires" userId="74481891-9d78-46ae-a047-a348f9b9be55" providerId="ADAL" clId="{4C17DDEE-C63A-4E3F-889D-F4F11537352C}" dt="2023-12-13T19:19:41.327" v="2" actId="1076"/>
        <pc:sldMkLst>
          <pc:docMk/>
          <pc:sldMk cId="0" sldId="278"/>
        </pc:sldMkLst>
        <pc:picChg chg="mod">
          <ac:chgData name="Paulo Alexandre Botelho Rodrigues Pires" userId="74481891-9d78-46ae-a047-a348f9b9be55" providerId="ADAL" clId="{4C17DDEE-C63A-4E3F-889D-F4F11537352C}" dt="2023-12-13T19:19:41.327" v="2" actId="1076"/>
          <ac:picMkLst>
            <pc:docMk/>
            <pc:sldMk cId="0" sldId="278"/>
            <ac:picMk id="499" creationId="{00000000-0000-0000-0000-000000000000}"/>
          </ac:picMkLst>
        </pc:picChg>
      </pc:sldChg>
      <pc:sldChg chg="modSp mod">
        <pc:chgData name="Paulo Alexandre Botelho Rodrigues Pires" userId="74481891-9d78-46ae-a047-a348f9b9be55" providerId="ADAL" clId="{4C17DDEE-C63A-4E3F-889D-F4F11537352C}" dt="2023-12-13T19:20:03.808" v="6" actId="1076"/>
        <pc:sldMkLst>
          <pc:docMk/>
          <pc:sldMk cId="0" sldId="279"/>
        </pc:sldMkLst>
        <pc:spChg chg="mod">
          <ac:chgData name="Paulo Alexandre Botelho Rodrigues Pires" userId="74481891-9d78-46ae-a047-a348f9b9be55" providerId="ADAL" clId="{4C17DDEE-C63A-4E3F-889D-F4F11537352C}" dt="2023-12-13T19:20:03.808" v="6" actId="1076"/>
          <ac:spMkLst>
            <pc:docMk/>
            <pc:sldMk cId="0" sldId="279"/>
            <ac:spMk id="506" creationId="{00000000-0000-0000-0000-000000000000}"/>
          </ac:spMkLst>
        </pc:spChg>
      </pc:sldChg>
      <pc:sldChg chg="modSp mod">
        <pc:chgData name="Paulo Alexandre Botelho Rodrigues Pires" userId="74481891-9d78-46ae-a047-a348f9b9be55" providerId="ADAL" clId="{4C17DDEE-C63A-4E3F-889D-F4F11537352C}" dt="2023-12-13T19:20:12.587" v="9" actId="1076"/>
        <pc:sldMkLst>
          <pc:docMk/>
          <pc:sldMk cId="0" sldId="280"/>
        </pc:sldMkLst>
        <pc:spChg chg="mod">
          <ac:chgData name="Paulo Alexandre Botelho Rodrigues Pires" userId="74481891-9d78-46ae-a047-a348f9b9be55" providerId="ADAL" clId="{4C17DDEE-C63A-4E3F-889D-F4F11537352C}" dt="2023-12-13T19:20:12.587" v="9" actId="1076"/>
          <ac:spMkLst>
            <pc:docMk/>
            <pc:sldMk cId="0" sldId="280"/>
            <ac:spMk id="51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33" name="Google Shape;333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39" name="Google Shape;339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45" name="Google Shape;345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51" name="Google Shape;351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g24d18286df6_0_1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56" name="Google Shape;356;g24d18286df6_0_19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fi-FI"/>
              <a:t>Preste atenção a diferentes tipos de conteúdo em diferentes fases do percurso:</a:t>
            </a:r>
            <a:endParaRPr/>
          </a:p>
          <a:p>
            <a: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fi-FI"/>
              <a:t>Consciencialização: O potencial cliente toma consciência do problema que precisa de resolver.</a:t>
            </a:r>
            <a:endParaRPr/>
          </a:p>
          <a:p>
            <a: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fi-FI"/>
              <a:t>Consideração: O potencial cliente sabe qual é o problema - agora está à procura de uma solução.</a:t>
            </a:r>
            <a:endParaRPr/>
          </a:p>
          <a:p>
            <a: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fi-FI"/>
              <a:t>Decisão: O potencial cliente está à procura do melhor produto/serviço, com o melhor negócio.</a:t>
            </a:r>
            <a:endParaRPr/>
          </a:p>
          <a:p>
            <a: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fi-FI"/>
              <a:t>Defesa: os clientes tornam-se defensores ou promotores de uma marca ou produto. Durante esta fase, os clientes já efectuaram uma compra e tiveram uma experiência positiva com a marca. </a:t>
            </a:r>
            <a:endParaRPr/>
          </a:p>
        </p:txBody>
      </p:sp>
      <p:sp>
        <p:nvSpPr>
          <p:cNvPr id="357" name="Google Shape;357;g24d18286df6_0_19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fld id="{00000000-1234-1234-1234-123412341234}" type="slidenum">
              <a:rPr lang="fi-FI"/>
              <a:t>5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g24a243be366_0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67" name="Google Shape;367;g24a243be366_0_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i-FI"/>
              <a:t>O papel dos sítios Web no percurso do cliente é crucial, uma vez que servem de plataforma central de informação e interação entre a empresa e os seus clientes. Ao proporcionar uma experiência de sítio Web de fácil utilização, informativa e cativante em cada fase do percurso do cliente, as empresas podem orientar eficazmente os clientes para a conversão e promover relações a longo prazo. ( Saiba mais sobre o percurso do cliente/funil de vendas no Módulo 3. Marketing de conteúdos e redes sociais!)</a:t>
            </a:r>
            <a:endParaRPr/>
          </a:p>
        </p:txBody>
      </p:sp>
      <p:sp>
        <p:nvSpPr>
          <p:cNvPr id="368" name="Google Shape;368;g24a243be366_0_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/>
              <a:t>6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74" name="Google Shape;374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g24a243be366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i-FI"/>
              <a:t>Antes de continuarmos a explicar como pode ajudar o cliente a atingir a conversão, é importante compreender o que é a conversão.</a:t>
            </a:r>
            <a:endParaRPr/>
          </a:p>
        </p:txBody>
      </p:sp>
      <p:sp>
        <p:nvSpPr>
          <p:cNvPr id="380" name="Google Shape;380;g24a243be366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g2415d10eec0_0_10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85" name="Google Shape;385;g2415d10eec0_0_108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86" name="Google Shape;386;g2415d10eec0_0_108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/>
              <a:t>9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g2415d10eec0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92" name="Google Shape;392;g2415d10eec0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i-FI"/>
              <a:t>Aqui pode ver todas as formas de conversão divididas em três categorias</a:t>
            </a:r>
            <a:br>
              <a:rPr lang="fi-FI"/>
            </a:br>
            <a:r>
              <a:rPr lang="fi-FI"/>
              <a:t>Veja as imagens dos sítios Web à sua volta</a:t>
            </a:r>
            <a:br>
              <a:rPr lang="fi-FI"/>
            </a:br>
            <a:r>
              <a:rPr lang="fi-FI"/>
              <a:t>Qual é a(s) conversão(ões) aqui?</a:t>
            </a:r>
            <a:br>
              <a:rPr lang="fi-FI"/>
            </a:br>
            <a:r>
              <a:rPr lang="fi-FI"/>
              <a:t>Qual é o objetivo final desta empresa/organização? E porque é que pensa assim?</a:t>
            </a:r>
            <a:br>
              <a:rPr lang="fi-FI"/>
            </a:br>
            <a:r>
              <a:rPr lang="fi-FI"/>
              <a:t>O que é que o sítio Web tem para atingir esta conversão?</a:t>
            </a:r>
            <a:endParaRPr/>
          </a:p>
        </p:txBody>
      </p:sp>
      <p:sp>
        <p:nvSpPr>
          <p:cNvPr id="393" name="Google Shape;393;g2415d10eec0_0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fi-FI"/>
              <a:t>10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Google Shape;404;g2415d10eec0_0_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05" name="Google Shape;405;g2415d10eec0_0_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i-FI" sz="1100">
                <a:latin typeface="Arial"/>
                <a:ea typeface="Arial"/>
                <a:cs typeface="Arial"/>
                <a:sym typeface="Arial"/>
              </a:rPr>
              <a:t>Instrução para professores.</a:t>
            </a:r>
            <a:endParaRPr sz="110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i-FI" sz="1100">
                <a:latin typeface="Arial"/>
                <a:ea typeface="Arial"/>
                <a:cs typeface="Arial"/>
                <a:sym typeface="Arial"/>
              </a:rPr>
              <a:t>Escolha um sítio Web/loja virtual popular no seu país</a:t>
            </a:r>
            <a:endParaRPr sz="110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i-FI" sz="1100">
                <a:latin typeface="Arial"/>
                <a:ea typeface="Arial"/>
                <a:cs typeface="Arial"/>
                <a:sym typeface="Arial"/>
              </a:rPr>
              <a:t>Peça aos alunos para encontrarem as diferentes conversões que podem identificar no sítio Web</a:t>
            </a:r>
            <a:endParaRPr sz="110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i-FI" sz="1100">
                <a:latin typeface="Arial"/>
                <a:ea typeface="Arial"/>
                <a:cs typeface="Arial"/>
                <a:sym typeface="Arial"/>
              </a:rPr>
              <a:t>Pergunte a cada grupo quais as conversões que encontraram.</a:t>
            </a:r>
            <a:endParaRPr sz="110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10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1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6" name="Google Shape;406;g2415d10eec0_0_1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fi-FI"/>
              <a:t>11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" name="Google Shape;415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i-FI"/>
              <a:t>Antes de continuarmos a explicar como pode ajudar o cliente a atingir a conversão, é importante compreender o que é a conversão.</a:t>
            </a:r>
            <a:endParaRPr/>
          </a:p>
        </p:txBody>
      </p:sp>
      <p:sp>
        <p:nvSpPr>
          <p:cNvPr id="416" name="Google Shape;416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Google Shape;420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1" name="Google Shape;421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Google Shape;427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28" name="Google Shape;428;p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29" name="Google Shape;429;p1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fld id="{00000000-1234-1234-1234-123412341234}" type="slidenum">
              <a:rPr lang="fi-FI"/>
              <a:t>14</a:t>
            </a:fld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g1e34f58c467_0_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34" name="Google Shape;434;g1e34f58c467_0_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35" name="Google Shape;435;g1e34f58c467_0_1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/>
              <a:t>15</a:t>
            </a:fld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" name="Google Shape;441;g1e34f58c467_0_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42" name="Google Shape;442;g1e34f58c467_0_2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i-FI"/>
              <a:t>Uma visão geral com algumas das opções/elementos que pode considerar utilizar para melhorar a usabilidade do seu sítio Web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i-FI"/>
              <a:t>A autoridade pode ser obtida quando outros sítios Web fazem referência ao seu sítio Web</a:t>
            </a:r>
            <a:endParaRPr/>
          </a:p>
        </p:txBody>
      </p:sp>
      <p:sp>
        <p:nvSpPr>
          <p:cNvPr id="443" name="Google Shape;443;g1e34f58c467_0_2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/>
              <a:t>16</a:t>
            </a:fld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Google Shape;450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51" name="Google Shape;451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52" name="Google Shape;452;p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fld id="{00000000-1234-1234-1234-123412341234}" type="slidenum">
              <a:rPr lang="fi-FI"/>
              <a:t>17</a:t>
            </a:fld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Google Shape;456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57" name="Google Shape;457;p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i-FI"/>
              <a:t>Sim, a Internet pode chegar a "toda a gente" no mundo, mas não se consegue ver claramente quem é "toda a gente".</a:t>
            </a:r>
            <a:endParaRPr/>
          </a:p>
        </p:txBody>
      </p:sp>
      <p:sp>
        <p:nvSpPr>
          <p:cNvPr id="458" name="Google Shape;458;p1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fld id="{00000000-1234-1234-1234-123412341234}" type="slidenum">
              <a:rPr lang="fi-FI"/>
              <a:t>18</a:t>
            </a:fld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" name="Google Shape;463;g249b0714a81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64" name="Google Shape;464;g249b0714a81_0_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65" name="Google Shape;465;g249b0714a81_0_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/>
              <a:t>19</a:t>
            </a:fld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" name="Google Shape;470;g251abec23f1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71" name="Google Shape;471;g251abec23f1_0_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2" name="Google Shape;472;g251abec23f1_0_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/>
              <a:t>20</a:t>
            </a:fld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8" name="Google Shape;478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79" name="Google Shape;479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/>
          </a:p>
        </p:txBody>
      </p:sp>
      <p:sp>
        <p:nvSpPr>
          <p:cNvPr id="480" name="Google Shape;480;p1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21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" name="Google Shape;486;g1e34f58c467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87" name="Google Shape;487;g1e34f58c467_0_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88" name="Google Shape;488;g1e34f58c467_0_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/>
              <a:t>22</a:t>
            </a:fld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3" name="Google Shape;493;g1e34f58c467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94" name="Google Shape;494;g1e34f58c467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95" name="Google Shape;495;g1e34f58c467_0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/>
              <a:t>23</a:t>
            </a:fld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" name="Google Shape;501;g249b0714a81_0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02" name="Google Shape;502;g249b0714a81_0_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i-FI"/>
              <a:t>Na conceção de sítios Web, as buyer personas podem ser utilizadas para criar um sítio Web mais centrado no utilizador e eficaz. Ao incorporar as buyer personas no seu processo de conceção de sítios Web, pode criar um sítio Web que se adeqúe ao seu público-alvo, melhore a experiência do utilizador e, em última análise, gere mais conversões e crescimento do negócio.</a:t>
            </a:r>
            <a:endParaRPr/>
          </a:p>
        </p:txBody>
      </p:sp>
      <p:sp>
        <p:nvSpPr>
          <p:cNvPr id="503" name="Google Shape;503;g249b0714a81_0_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fi-FI"/>
              <a:t>24</a:t>
            </a:fld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8" name="Google Shape;508;g249b0714a81_0_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09" name="Google Shape;509;g249b0714a81_0_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10" name="Google Shape;510;g249b0714a81_0_1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fi-FI"/>
              <a:t>25</a:t>
            </a:fld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5" name="Google Shape;515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16" name="Google Shape;516;p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17" name="Google Shape;517;p1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fld id="{00000000-1234-1234-1234-123412341234}" type="slidenum">
              <a:rPr lang="fi-FI"/>
              <a:t>26</a:t>
            </a:fld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0" name="Google Shape;530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/>
              <a:t>E o estudante licenciado? ver folha seguinte</a:t>
            </a:r>
            <a:endParaRPr/>
          </a:p>
        </p:txBody>
      </p:sp>
      <p:sp>
        <p:nvSpPr>
          <p:cNvPr id="531" name="Google Shape;531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3" name="Google Shape;543;g251abec23f1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4" name="Google Shape;544;g251abec23f1_0_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5" name="Google Shape;545;g251abec23f1_0_1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/>
              <a:t>28</a:t>
            </a:fld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" name="Google Shape;552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3" name="Google Shape;553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8" name="Google Shape;558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9" name="Google Shape;559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1" name="Google Shape;651;p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652" name="Google Shape;652;p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3875650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eg"/><Relationship Id="rId7" Type="http://schemas.openxmlformats.org/officeDocument/2006/relationships/image" Target="../media/image7.pn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eg"/><Relationship Id="rId7" Type="http://schemas.openxmlformats.org/officeDocument/2006/relationships/image" Target="../media/image7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eg"/><Relationship Id="rId7" Type="http://schemas.openxmlformats.org/officeDocument/2006/relationships/image" Target="../media/image7.png"/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eg"/><Relationship Id="rId7" Type="http://schemas.openxmlformats.org/officeDocument/2006/relationships/image" Target="../media/image7.png"/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0.png"/></Relationships>
</file>

<file path=ppt/slideLayouts/_rels/slideLayout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3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0.png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eg"/><Relationship Id="rId7" Type="http://schemas.openxmlformats.org/officeDocument/2006/relationships/image" Target="../media/image7.pn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eg"/><Relationship Id="rId7" Type="http://schemas.openxmlformats.org/officeDocument/2006/relationships/image" Target="../media/image7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png"/></Relationships>
</file>

<file path=ppt/slideLayouts/_rels/slideLayout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eg"/><Relationship Id="rId7" Type="http://schemas.openxmlformats.org/officeDocument/2006/relationships/image" Target="../media/image7.png"/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0.png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0.png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0.png"/></Relationships>
</file>

<file path=ppt/slideLayouts/_rels/slideLayout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eg"/><Relationship Id="rId7" Type="http://schemas.openxmlformats.org/officeDocument/2006/relationships/image" Target="../media/image7.png"/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0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ing">
  <p:cSld name="Heading">
    <p:bg>
      <p:bgPr>
        <a:blipFill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66"/>
          <p:cNvSpPr txBox="1">
            <a:spLocks noGrp="1"/>
          </p:cNvSpPr>
          <p:nvPr>
            <p:ph type="ctrTitle"/>
          </p:nvPr>
        </p:nvSpPr>
        <p:spPr>
          <a:xfrm>
            <a:off x="851519" y="2656924"/>
            <a:ext cx="7945211" cy="25125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Arial"/>
              <a:buNone/>
              <a:defRPr sz="7200" b="1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14" name="Google Shape;14;p66"/>
          <p:cNvCxnSpPr/>
          <p:nvPr/>
        </p:nvCxnSpPr>
        <p:spPr>
          <a:xfrm rot="10800000">
            <a:off x="851519" y="2074271"/>
            <a:ext cx="576228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5" name="Google Shape;15;p66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7999" y="623199"/>
            <a:ext cx="2958477" cy="1098780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Google Shape;16;p66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" name="Google Shape;17;p66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3192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Google Shape;18;p66"/>
          <p:cNvPicPr preferRelativeResize="0"/>
          <p:nvPr/>
        </p:nvPicPr>
        <p:blipFill rotWithShape="1">
          <a:blip r:embed="rId5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Google Shape;19;p66"/>
          <p:cNvPicPr preferRelativeResize="0"/>
          <p:nvPr/>
        </p:nvPicPr>
        <p:blipFill rotWithShape="1">
          <a:blip r:embed="rId6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Google Shape;20;p66"/>
          <p:cNvPicPr preferRelativeResize="0"/>
          <p:nvPr/>
        </p:nvPicPr>
        <p:blipFill rotWithShape="1">
          <a:blip r:embed="rId7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Google Shape;21;p66"/>
          <p:cNvPicPr preferRelativeResize="0"/>
          <p:nvPr/>
        </p:nvPicPr>
        <p:blipFill rotWithShape="1">
          <a:blip r:embed="rId8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1" type="obj">
  <p:cSld name="OBJECT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Google Shape;23;p67"/>
          <p:cNvPicPr preferRelativeResize="0"/>
          <p:nvPr/>
        </p:nvPicPr>
        <p:blipFill rotWithShape="1"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166418" y="270125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Google Shape;24;p6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6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38745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6" name="Google Shape;26;p67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Google Shape;27;p67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">
  <p:cSld name="Table of Content">
    <p:bg>
      <p:bgPr>
        <a:blipFill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8"/>
          <p:cNvSpPr txBox="1">
            <a:spLocks noGrp="1"/>
          </p:cNvSpPr>
          <p:nvPr>
            <p:ph type="title"/>
          </p:nvPr>
        </p:nvSpPr>
        <p:spPr>
          <a:xfrm>
            <a:off x="838200" y="910533"/>
            <a:ext cx="3817620" cy="1844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68"/>
          <p:cNvSpPr txBox="1">
            <a:spLocks noGrp="1"/>
          </p:cNvSpPr>
          <p:nvPr>
            <p:ph type="body" idx="1"/>
          </p:nvPr>
        </p:nvSpPr>
        <p:spPr>
          <a:xfrm>
            <a:off x="5311235" y="910532"/>
            <a:ext cx="6141710" cy="1484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355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alibri"/>
              <a:buAutoNum type="arabicPeriod"/>
              <a:defRPr sz="2000" b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AutoNum type="arabicPeriod"/>
              <a:def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alibri"/>
              <a:buAutoNum type="arabicPeriod"/>
              <a:defRPr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libri"/>
              <a:buAutoNum type="arabicPeriod"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libri"/>
              <a:buAutoNum type="arabicPeriod"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68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2" name="Google Shape;32;p68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33" name="Google Shape;33;p68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34" name="Google Shape;34;p68"/>
          <p:cNvPicPr preferRelativeResize="0"/>
          <p:nvPr/>
        </p:nvPicPr>
        <p:blipFill rotWithShape="1">
          <a:blip r:embed="rId5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Google Shape;35;p68"/>
          <p:cNvPicPr preferRelativeResize="0"/>
          <p:nvPr/>
        </p:nvPicPr>
        <p:blipFill rotWithShape="1">
          <a:blip r:embed="rId6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Google Shape;36;p68"/>
          <p:cNvPicPr preferRelativeResize="0"/>
          <p:nvPr/>
        </p:nvPicPr>
        <p:blipFill rotWithShape="1">
          <a:blip r:embed="rId7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7" name="Google Shape;37;p68"/>
          <p:cNvCxnSpPr/>
          <p:nvPr/>
        </p:nvCxnSpPr>
        <p:spPr>
          <a:xfrm rot="10800000">
            <a:off x="4977749" y="916442"/>
            <a:ext cx="0" cy="4067038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38" name="Google Shape;38;p68"/>
          <p:cNvPicPr preferRelativeResize="0"/>
          <p:nvPr/>
        </p:nvPicPr>
        <p:blipFill rotWithShape="1">
          <a:blip r:embed="rId8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">
    <p:bg>
      <p:bgPr>
        <a:solidFill>
          <a:schemeClr val="lt1"/>
        </a:solidFill>
        <a:effectLst/>
      </p:bgPr>
    </p:bg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Google Shape;40;p69"/>
          <p:cNvPicPr preferRelativeResize="0"/>
          <p:nvPr/>
        </p:nvPicPr>
        <p:blipFill rotWithShape="1"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166418" y="270125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41" name="Google Shape;41;p69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42" name="Google Shape;42;p69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Photo vertical">
  <p:cSld name="Content and Photo vertical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Google Shape;44;p78"/>
          <p:cNvPicPr preferRelativeResize="0"/>
          <p:nvPr/>
        </p:nvPicPr>
        <p:blipFill rotWithShape="1"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29883" y="5916987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45" name="Google Shape;45;p78"/>
          <p:cNvSpPr txBox="1">
            <a:spLocks noGrp="1"/>
          </p:cNvSpPr>
          <p:nvPr>
            <p:ph type="title"/>
          </p:nvPr>
        </p:nvSpPr>
        <p:spPr>
          <a:xfrm>
            <a:off x="838200" y="910533"/>
            <a:ext cx="62484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78"/>
          <p:cNvSpPr txBox="1">
            <a:spLocks noGrp="1"/>
          </p:cNvSpPr>
          <p:nvPr>
            <p:ph type="body" idx="1"/>
          </p:nvPr>
        </p:nvSpPr>
        <p:spPr>
          <a:xfrm>
            <a:off x="838200" y="2371032"/>
            <a:ext cx="6248400" cy="31525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7" name="Google Shape;47;p78"/>
          <p:cNvSpPr>
            <a:spLocks noGrp="1"/>
          </p:cNvSpPr>
          <p:nvPr>
            <p:ph type="pic" idx="2"/>
          </p:nvPr>
        </p:nvSpPr>
        <p:spPr>
          <a:xfrm>
            <a:off x="7429500" y="1"/>
            <a:ext cx="4762500" cy="670559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pic>
        <p:nvPicPr>
          <p:cNvPr id="48" name="Google Shape;48;p78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49" name="Google Shape;49;p78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pic_left_bullets">
  <p:cSld name="1_pic_left_bullets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6"/>
          <p:cNvSpPr txBox="1">
            <a:spLocks noGrp="1"/>
          </p:cNvSpPr>
          <p:nvPr>
            <p:ph type="title"/>
          </p:nvPr>
        </p:nvSpPr>
        <p:spPr>
          <a:xfrm>
            <a:off x="6600825" y="692150"/>
            <a:ext cx="5040313" cy="1314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52" name="Google Shape;52;p16"/>
          <p:cNvGrpSpPr/>
          <p:nvPr/>
        </p:nvGrpSpPr>
        <p:grpSpPr>
          <a:xfrm>
            <a:off x="11496599" y="332656"/>
            <a:ext cx="407012" cy="348834"/>
            <a:chOff x="11496599" y="332656"/>
            <a:chExt cx="407012" cy="348834"/>
          </a:xfrm>
        </p:grpSpPr>
        <p:sp>
          <p:nvSpPr>
            <p:cNvPr id="53" name="Google Shape;53;p16"/>
            <p:cNvSpPr/>
            <p:nvPr/>
          </p:nvSpPr>
          <p:spPr>
            <a:xfrm>
              <a:off x="11496599" y="332656"/>
              <a:ext cx="174428" cy="348834"/>
            </a:xfrm>
            <a:custGeom>
              <a:avLst/>
              <a:gdLst/>
              <a:ahLst/>
              <a:cxnLst/>
              <a:rect l="l" t="t" r="r" b="b"/>
              <a:pathLst>
                <a:path w="174428" h="348834" extrusionOk="0">
                  <a:moveTo>
                    <a:pt x="116317" y="203556"/>
                  </a:moveTo>
                  <a:lnTo>
                    <a:pt x="174428" y="203556"/>
                  </a:lnTo>
                  <a:lnTo>
                    <a:pt x="174428" y="348834"/>
                  </a:lnTo>
                  <a:lnTo>
                    <a:pt x="116317" y="348834"/>
                  </a:lnTo>
                  <a:cubicBezTo>
                    <a:pt x="116317" y="348834"/>
                    <a:pt x="116317" y="203556"/>
                    <a:pt x="116317" y="203556"/>
                  </a:cubicBezTo>
                  <a:close/>
                  <a:moveTo>
                    <a:pt x="116317" y="0"/>
                  </a:moveTo>
                  <a:lnTo>
                    <a:pt x="174428" y="0"/>
                  </a:lnTo>
                  <a:lnTo>
                    <a:pt x="174428" y="145264"/>
                  </a:lnTo>
                  <a:lnTo>
                    <a:pt x="116317" y="145264"/>
                  </a:lnTo>
                  <a:cubicBezTo>
                    <a:pt x="116317" y="145264"/>
                    <a:pt x="116317" y="0"/>
                    <a:pt x="116317" y="0"/>
                  </a:cubicBezTo>
                  <a:close/>
                  <a:moveTo>
                    <a:pt x="0" y="0"/>
                  </a:moveTo>
                  <a:lnTo>
                    <a:pt x="58111" y="0"/>
                  </a:lnTo>
                  <a:lnTo>
                    <a:pt x="58111" y="348668"/>
                  </a:lnTo>
                  <a:lnTo>
                    <a:pt x="0" y="348668"/>
                  </a:lnTo>
                  <a:cubicBezTo>
                    <a:pt x="0" y="348668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38100" tIns="38100" rIns="38100" bIns="381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" name="Google Shape;54;p16"/>
            <p:cNvSpPr/>
            <p:nvPr/>
          </p:nvSpPr>
          <p:spPr>
            <a:xfrm>
              <a:off x="11729235" y="332656"/>
              <a:ext cx="174376" cy="261501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21598" y="14399"/>
                  </a:moveTo>
                  <a:lnTo>
                    <a:pt x="21598" y="0"/>
                  </a:lnTo>
                  <a:lnTo>
                    <a:pt x="14400" y="0"/>
                  </a:lnTo>
                  <a:lnTo>
                    <a:pt x="14400" y="14399"/>
                  </a:lnTo>
                  <a:cubicBezTo>
                    <a:pt x="14400" y="15724"/>
                    <a:pt x="12783" y="16800"/>
                    <a:pt x="10801" y="16800"/>
                  </a:cubicBezTo>
                  <a:cubicBezTo>
                    <a:pt x="8806" y="16800"/>
                    <a:pt x="7202" y="15724"/>
                    <a:pt x="7202" y="14399"/>
                  </a:cubicBezTo>
                  <a:lnTo>
                    <a:pt x="7202" y="0"/>
                  </a:lnTo>
                  <a:lnTo>
                    <a:pt x="3" y="0"/>
                  </a:lnTo>
                  <a:lnTo>
                    <a:pt x="0" y="14399"/>
                  </a:lnTo>
                  <a:cubicBezTo>
                    <a:pt x="0" y="18386"/>
                    <a:pt x="4828" y="21600"/>
                    <a:pt x="10801" y="21600"/>
                  </a:cubicBezTo>
                  <a:cubicBezTo>
                    <a:pt x="16774" y="21600"/>
                    <a:pt x="21600" y="18386"/>
                    <a:pt x="21600" y="14399"/>
                  </a:cubicBezTo>
                  <a:cubicBezTo>
                    <a:pt x="21600" y="14399"/>
                    <a:pt x="21598" y="14399"/>
                    <a:pt x="21598" y="1439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38100" tIns="38100" rIns="38100" bIns="381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5" name="Google Shape;55;p16"/>
          <p:cNvSpPr>
            <a:spLocks noGrp="1"/>
          </p:cNvSpPr>
          <p:nvPr>
            <p:ph type="pic" idx="2"/>
          </p:nvPr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</p:sp>
      <p:sp>
        <p:nvSpPr>
          <p:cNvPr id="56" name="Google Shape;56;p16"/>
          <p:cNvSpPr txBox="1">
            <a:spLocks noGrp="1"/>
          </p:cNvSpPr>
          <p:nvPr>
            <p:ph type="body" idx="1"/>
          </p:nvPr>
        </p:nvSpPr>
        <p:spPr>
          <a:xfrm>
            <a:off x="6600825" y="2349500"/>
            <a:ext cx="5040313" cy="41036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4064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  <a:defRPr/>
            </a:lvl1pPr>
            <a:lvl2pPr marL="914400" lvl="1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400"/>
              <a:buChar char="•"/>
              <a:defRPr/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7" name="Google Shape;57;p16"/>
          <p:cNvSpPr txBox="1">
            <a:spLocks noGrp="1"/>
          </p:cNvSpPr>
          <p:nvPr>
            <p:ph type="dt" idx="10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8" name="Google Shape;58;p16"/>
          <p:cNvSpPr txBox="1">
            <a:spLocks noGrp="1"/>
          </p:cNvSpPr>
          <p:nvPr>
            <p:ph type="ftr" idx="1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9" name="Google Shape;59;p16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‹#›</a:t>
            </a:fld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148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">
  <p:cSld name="In-class activity">
    <p:bg>
      <p:bgPr>
        <a:blipFill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75"/>
          <p:cNvSpPr txBox="1">
            <a:spLocks noGrp="1"/>
          </p:cNvSpPr>
          <p:nvPr>
            <p:ph type="body" idx="1"/>
          </p:nvPr>
        </p:nvSpPr>
        <p:spPr>
          <a:xfrm>
            <a:off x="1131727" y="493267"/>
            <a:ext cx="8818738" cy="4431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200"/>
              <a:buNone/>
              <a:defRPr sz="32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2" name="Google Shape;62;p75"/>
          <p:cNvSpPr txBox="1">
            <a:spLocks noGrp="1"/>
          </p:cNvSpPr>
          <p:nvPr>
            <p:ph type="body" idx="2"/>
          </p:nvPr>
        </p:nvSpPr>
        <p:spPr>
          <a:xfrm>
            <a:off x="1150762" y="1162320"/>
            <a:ext cx="8818738" cy="37817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3" name="Google Shape;63;p75"/>
          <p:cNvSpPr/>
          <p:nvPr/>
        </p:nvSpPr>
        <p:spPr>
          <a:xfrm rot="10800000" flipH="1">
            <a:off x="0" y="6167437"/>
            <a:ext cx="12192000" cy="79149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4" name="Google Shape;64;p75"/>
          <p:cNvCxnSpPr/>
          <p:nvPr/>
        </p:nvCxnSpPr>
        <p:spPr>
          <a:xfrm rot="10800000">
            <a:off x="1120777" y="912406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65" name="Google Shape;65;p75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339376" y="6271200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Google Shape;66;p75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3667" y="6271200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 collum">
  <p:cSld name="2 collum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2415d10eec0_0_234"/>
          <p:cNvSpPr txBox="1">
            <a:spLocks noGrp="1"/>
          </p:cNvSpPr>
          <p:nvPr>
            <p:ph type="title"/>
          </p:nvPr>
        </p:nvSpPr>
        <p:spPr>
          <a:xfrm>
            <a:off x="550863" y="476250"/>
            <a:ext cx="11090400" cy="100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99D4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g2415d10eec0_0_234"/>
          <p:cNvSpPr txBox="1">
            <a:spLocks noGrp="1"/>
          </p:cNvSpPr>
          <p:nvPr>
            <p:ph type="dt" idx="10"/>
          </p:nvPr>
        </p:nvSpPr>
        <p:spPr>
          <a:xfrm>
            <a:off x="479376" y="6356350"/>
            <a:ext cx="2814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0" name="Google Shape;70;g2415d10eec0_0_234"/>
          <p:cNvSpPr txBox="1">
            <a:spLocks noGrp="1"/>
          </p:cNvSpPr>
          <p:nvPr>
            <p:ph type="ftr" idx="11"/>
          </p:nvPr>
        </p:nvSpPr>
        <p:spPr>
          <a:xfrm>
            <a:off x="6602400" y="6356350"/>
            <a:ext cx="4752000" cy="3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1" name="Google Shape;71;g2415d10eec0_0_234"/>
          <p:cNvSpPr txBox="1">
            <a:spLocks noGrp="1"/>
          </p:cNvSpPr>
          <p:nvPr>
            <p:ph type="sldNum" idx="12"/>
          </p:nvPr>
        </p:nvSpPr>
        <p:spPr>
          <a:xfrm>
            <a:off x="11641138" y="6356350"/>
            <a:ext cx="3663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‹#›</a:t>
            </a:fld>
            <a:endParaRPr/>
          </a:p>
        </p:txBody>
      </p:sp>
      <p:sp>
        <p:nvSpPr>
          <p:cNvPr id="72" name="Google Shape;72;g2415d10eec0_0_234"/>
          <p:cNvSpPr txBox="1">
            <a:spLocks noGrp="1"/>
          </p:cNvSpPr>
          <p:nvPr>
            <p:ph type="body" idx="1"/>
          </p:nvPr>
        </p:nvSpPr>
        <p:spPr>
          <a:xfrm>
            <a:off x="550863" y="1989138"/>
            <a:ext cx="5040300" cy="417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marL="457200" lvl="0" indent="-3429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3" name="Google Shape;73;g2415d10eec0_0_234"/>
          <p:cNvSpPr txBox="1">
            <a:spLocks noGrp="1"/>
          </p:cNvSpPr>
          <p:nvPr>
            <p:ph type="body" idx="2"/>
          </p:nvPr>
        </p:nvSpPr>
        <p:spPr>
          <a:xfrm>
            <a:off x="6595202" y="1989138"/>
            <a:ext cx="5040300" cy="417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marL="457200" lvl="0" indent="-3429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_left_bullets">
  <p:cSld name="pic_left_bullets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2415d10eec0_0_1069"/>
          <p:cNvSpPr txBox="1">
            <a:spLocks noGrp="1"/>
          </p:cNvSpPr>
          <p:nvPr>
            <p:ph type="title"/>
          </p:nvPr>
        </p:nvSpPr>
        <p:spPr>
          <a:xfrm>
            <a:off x="6600825" y="692150"/>
            <a:ext cx="5040300" cy="13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99D4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76" name="Google Shape;76;g2415d10eec0_0_1069"/>
          <p:cNvGrpSpPr/>
          <p:nvPr/>
        </p:nvGrpSpPr>
        <p:grpSpPr>
          <a:xfrm>
            <a:off x="11496599" y="332656"/>
            <a:ext cx="407002" cy="348834"/>
            <a:chOff x="11496599" y="332656"/>
            <a:chExt cx="407002" cy="348834"/>
          </a:xfrm>
        </p:grpSpPr>
        <p:sp>
          <p:nvSpPr>
            <p:cNvPr id="77" name="Google Shape;77;g2415d10eec0_0_1069"/>
            <p:cNvSpPr/>
            <p:nvPr/>
          </p:nvSpPr>
          <p:spPr>
            <a:xfrm>
              <a:off x="11496599" y="332656"/>
              <a:ext cx="174428" cy="348834"/>
            </a:xfrm>
            <a:custGeom>
              <a:avLst/>
              <a:gdLst/>
              <a:ahLst/>
              <a:cxnLst/>
              <a:rect l="l" t="t" r="r" b="b"/>
              <a:pathLst>
                <a:path w="174428" h="348834" extrusionOk="0">
                  <a:moveTo>
                    <a:pt x="116317" y="203556"/>
                  </a:moveTo>
                  <a:lnTo>
                    <a:pt x="174428" y="203556"/>
                  </a:lnTo>
                  <a:lnTo>
                    <a:pt x="174428" y="348834"/>
                  </a:lnTo>
                  <a:lnTo>
                    <a:pt x="116317" y="348834"/>
                  </a:lnTo>
                  <a:cubicBezTo>
                    <a:pt x="116317" y="348834"/>
                    <a:pt x="116317" y="203556"/>
                    <a:pt x="116317" y="203556"/>
                  </a:cubicBezTo>
                  <a:close/>
                  <a:moveTo>
                    <a:pt x="116317" y="0"/>
                  </a:moveTo>
                  <a:lnTo>
                    <a:pt x="174428" y="0"/>
                  </a:lnTo>
                  <a:lnTo>
                    <a:pt x="174428" y="145264"/>
                  </a:lnTo>
                  <a:lnTo>
                    <a:pt x="116317" y="145264"/>
                  </a:lnTo>
                  <a:cubicBezTo>
                    <a:pt x="116317" y="145264"/>
                    <a:pt x="116317" y="0"/>
                    <a:pt x="116317" y="0"/>
                  </a:cubicBezTo>
                  <a:close/>
                  <a:moveTo>
                    <a:pt x="0" y="0"/>
                  </a:moveTo>
                  <a:lnTo>
                    <a:pt x="58111" y="0"/>
                  </a:lnTo>
                  <a:lnTo>
                    <a:pt x="58111" y="348668"/>
                  </a:lnTo>
                  <a:lnTo>
                    <a:pt x="0" y="348668"/>
                  </a:lnTo>
                  <a:cubicBezTo>
                    <a:pt x="0" y="348668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38100" tIns="38100" rIns="38100" bIns="381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" name="Google Shape;78;g2415d10eec0_0_1069"/>
            <p:cNvSpPr/>
            <p:nvPr/>
          </p:nvSpPr>
          <p:spPr>
            <a:xfrm>
              <a:off x="11729235" y="332656"/>
              <a:ext cx="174366" cy="261522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21598" y="14399"/>
                  </a:moveTo>
                  <a:lnTo>
                    <a:pt x="21598" y="0"/>
                  </a:lnTo>
                  <a:lnTo>
                    <a:pt x="14400" y="0"/>
                  </a:lnTo>
                  <a:lnTo>
                    <a:pt x="14400" y="14399"/>
                  </a:lnTo>
                  <a:cubicBezTo>
                    <a:pt x="14400" y="15724"/>
                    <a:pt x="12783" y="16800"/>
                    <a:pt x="10801" y="16800"/>
                  </a:cubicBezTo>
                  <a:cubicBezTo>
                    <a:pt x="8806" y="16800"/>
                    <a:pt x="7202" y="15724"/>
                    <a:pt x="7202" y="14399"/>
                  </a:cubicBezTo>
                  <a:lnTo>
                    <a:pt x="7202" y="0"/>
                  </a:lnTo>
                  <a:lnTo>
                    <a:pt x="3" y="0"/>
                  </a:lnTo>
                  <a:lnTo>
                    <a:pt x="0" y="14399"/>
                  </a:lnTo>
                  <a:cubicBezTo>
                    <a:pt x="0" y="18386"/>
                    <a:pt x="4828" y="21600"/>
                    <a:pt x="10801" y="21600"/>
                  </a:cubicBezTo>
                  <a:cubicBezTo>
                    <a:pt x="16774" y="21600"/>
                    <a:pt x="21600" y="18386"/>
                    <a:pt x="21600" y="14399"/>
                  </a:cubicBezTo>
                  <a:cubicBezTo>
                    <a:pt x="21600" y="14399"/>
                    <a:pt x="21598" y="14399"/>
                    <a:pt x="21598" y="1439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38100" tIns="38100" rIns="38100" bIns="381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79" name="Google Shape;79;g2415d10eec0_0_1069"/>
          <p:cNvSpPr>
            <a:spLocks noGrp="1"/>
          </p:cNvSpPr>
          <p:nvPr>
            <p:ph type="pic" idx="2"/>
          </p:nvPr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</p:sp>
      <p:sp>
        <p:nvSpPr>
          <p:cNvPr id="80" name="Google Shape;80;g2415d10eec0_0_1069"/>
          <p:cNvSpPr txBox="1">
            <a:spLocks noGrp="1"/>
          </p:cNvSpPr>
          <p:nvPr>
            <p:ph type="body" idx="1"/>
          </p:nvPr>
        </p:nvSpPr>
        <p:spPr>
          <a:xfrm>
            <a:off x="6600825" y="2349500"/>
            <a:ext cx="5040300" cy="410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marL="457200" lvl="0" indent="-3429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g2415d10eec0_0_1069"/>
          <p:cNvSpPr txBox="1">
            <a:spLocks noGrp="1"/>
          </p:cNvSpPr>
          <p:nvPr>
            <p:ph type="dt" idx="10"/>
          </p:nvPr>
        </p:nvSpPr>
        <p:spPr>
          <a:xfrm>
            <a:off x="479376" y="6356350"/>
            <a:ext cx="2814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2" name="Google Shape;82;g2415d10eec0_0_1069"/>
          <p:cNvSpPr txBox="1">
            <a:spLocks noGrp="1"/>
          </p:cNvSpPr>
          <p:nvPr>
            <p:ph type="ftr" idx="11"/>
          </p:nvPr>
        </p:nvSpPr>
        <p:spPr>
          <a:xfrm>
            <a:off x="6602400" y="6356350"/>
            <a:ext cx="4752000" cy="3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3" name="Google Shape;83;g2415d10eec0_0_1069"/>
          <p:cNvSpPr txBox="1">
            <a:spLocks noGrp="1"/>
          </p:cNvSpPr>
          <p:nvPr>
            <p:ph type="sldNum" idx="12"/>
          </p:nvPr>
        </p:nvSpPr>
        <p:spPr>
          <a:xfrm>
            <a:off x="11641138" y="6356350"/>
            <a:ext cx="3663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‹#›</a:t>
            </a:fld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1480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Green">
  <p:cSld name="Subheading Green">
    <p:bg>
      <p:bgPr>
        <a:blipFill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73"/>
          <p:cNvSpPr txBox="1">
            <a:spLocks noGrp="1"/>
          </p:cNvSpPr>
          <p:nvPr>
            <p:ph type="title"/>
          </p:nvPr>
        </p:nvSpPr>
        <p:spPr>
          <a:xfrm>
            <a:off x="1120777" y="1134956"/>
            <a:ext cx="2968832" cy="1811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700"/>
              <a:buFont typeface="Arial"/>
              <a:buNone/>
              <a:defRPr sz="117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73"/>
          <p:cNvSpPr txBox="1">
            <a:spLocks noGrp="1"/>
          </p:cNvSpPr>
          <p:nvPr>
            <p:ph type="body" idx="1"/>
          </p:nvPr>
        </p:nvSpPr>
        <p:spPr>
          <a:xfrm>
            <a:off x="1150762" y="3419589"/>
            <a:ext cx="8818738" cy="387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87" name="Google Shape;87;p73"/>
          <p:cNvSpPr txBox="1">
            <a:spLocks noGrp="1"/>
          </p:cNvSpPr>
          <p:nvPr>
            <p:ph type="body" idx="2"/>
          </p:nvPr>
        </p:nvSpPr>
        <p:spPr>
          <a:xfrm>
            <a:off x="1150762" y="3975603"/>
            <a:ext cx="8818738" cy="9684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8" name="Google Shape;88;p73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9" name="Google Shape;89;p73"/>
          <p:cNvCxnSpPr/>
          <p:nvPr/>
        </p:nvCxnSpPr>
        <p:spPr>
          <a:xfrm rot="10800000">
            <a:off x="1120777" y="2945994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90" name="Google Shape;90;p73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73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73"/>
          <p:cNvPicPr preferRelativeResize="0"/>
          <p:nvPr/>
        </p:nvPicPr>
        <p:blipFill rotWithShape="1">
          <a:blip r:embed="rId5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73"/>
          <p:cNvPicPr preferRelativeResize="0"/>
          <p:nvPr/>
        </p:nvPicPr>
        <p:blipFill rotWithShape="1">
          <a:blip r:embed="rId6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p73"/>
          <p:cNvPicPr preferRelativeResize="0"/>
          <p:nvPr/>
        </p:nvPicPr>
        <p:blipFill rotWithShape="1">
          <a:blip r:embed="rId7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73"/>
          <p:cNvPicPr preferRelativeResize="0"/>
          <p:nvPr/>
        </p:nvPicPr>
        <p:blipFill rotWithShape="1">
          <a:blip r:embed="rId8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Orange">
  <p:cSld name="Subheading Orange">
    <p:bg>
      <p:bgPr>
        <a:blipFill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74"/>
          <p:cNvSpPr txBox="1">
            <a:spLocks noGrp="1"/>
          </p:cNvSpPr>
          <p:nvPr>
            <p:ph type="title"/>
          </p:nvPr>
        </p:nvSpPr>
        <p:spPr>
          <a:xfrm>
            <a:off x="1120777" y="1134956"/>
            <a:ext cx="2968832" cy="1811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700"/>
              <a:buFont typeface="Arial"/>
              <a:buNone/>
              <a:defRPr sz="117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74"/>
          <p:cNvSpPr txBox="1">
            <a:spLocks noGrp="1"/>
          </p:cNvSpPr>
          <p:nvPr>
            <p:ph type="body" idx="1"/>
          </p:nvPr>
        </p:nvSpPr>
        <p:spPr>
          <a:xfrm>
            <a:off x="1150762" y="3419589"/>
            <a:ext cx="8818738" cy="387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99" name="Google Shape;99;p74"/>
          <p:cNvSpPr txBox="1">
            <a:spLocks noGrp="1"/>
          </p:cNvSpPr>
          <p:nvPr>
            <p:ph type="body" idx="2"/>
          </p:nvPr>
        </p:nvSpPr>
        <p:spPr>
          <a:xfrm>
            <a:off x="1150762" y="3975603"/>
            <a:ext cx="8818738" cy="9684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0" name="Google Shape;100;p74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01" name="Google Shape;101;p74"/>
          <p:cNvCxnSpPr/>
          <p:nvPr/>
        </p:nvCxnSpPr>
        <p:spPr>
          <a:xfrm rot="10800000">
            <a:off x="1120777" y="2945994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02" name="Google Shape;102;p74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p74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p74"/>
          <p:cNvPicPr preferRelativeResize="0"/>
          <p:nvPr/>
        </p:nvPicPr>
        <p:blipFill rotWithShape="1">
          <a:blip r:embed="rId5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p74"/>
          <p:cNvPicPr preferRelativeResize="0"/>
          <p:nvPr/>
        </p:nvPicPr>
        <p:blipFill rotWithShape="1">
          <a:blip r:embed="rId6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74"/>
          <p:cNvPicPr preferRelativeResize="0"/>
          <p:nvPr/>
        </p:nvPicPr>
        <p:blipFill rotWithShape="1">
          <a:blip r:embed="rId7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74"/>
          <p:cNvPicPr preferRelativeResize="0"/>
          <p:nvPr/>
        </p:nvPicPr>
        <p:blipFill rotWithShape="1">
          <a:blip r:embed="rId8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Pink">
  <p:cSld name="Subheading Pink">
    <p:bg>
      <p:bgPr>
        <a:blipFill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76"/>
          <p:cNvSpPr txBox="1">
            <a:spLocks noGrp="1"/>
          </p:cNvSpPr>
          <p:nvPr>
            <p:ph type="title"/>
          </p:nvPr>
        </p:nvSpPr>
        <p:spPr>
          <a:xfrm>
            <a:off x="1120777" y="1134956"/>
            <a:ext cx="2968832" cy="1811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700"/>
              <a:buFont typeface="Arial"/>
              <a:buNone/>
              <a:defRPr sz="117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76"/>
          <p:cNvSpPr txBox="1">
            <a:spLocks noGrp="1"/>
          </p:cNvSpPr>
          <p:nvPr>
            <p:ph type="body" idx="1"/>
          </p:nvPr>
        </p:nvSpPr>
        <p:spPr>
          <a:xfrm>
            <a:off x="1150762" y="3419589"/>
            <a:ext cx="8818738" cy="387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11" name="Google Shape;111;p76"/>
          <p:cNvSpPr txBox="1">
            <a:spLocks noGrp="1"/>
          </p:cNvSpPr>
          <p:nvPr>
            <p:ph type="body" idx="2"/>
          </p:nvPr>
        </p:nvSpPr>
        <p:spPr>
          <a:xfrm>
            <a:off x="1150762" y="3975603"/>
            <a:ext cx="8818738" cy="9684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2" name="Google Shape;112;p76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13" name="Google Shape;113;p76"/>
          <p:cNvCxnSpPr/>
          <p:nvPr/>
        </p:nvCxnSpPr>
        <p:spPr>
          <a:xfrm rot="10800000">
            <a:off x="1120777" y="2945994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14" name="Google Shape;114;p76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76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76"/>
          <p:cNvPicPr preferRelativeResize="0"/>
          <p:nvPr/>
        </p:nvPicPr>
        <p:blipFill rotWithShape="1">
          <a:blip r:embed="rId5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76"/>
          <p:cNvPicPr preferRelativeResize="0"/>
          <p:nvPr/>
        </p:nvPicPr>
        <p:blipFill rotWithShape="1">
          <a:blip r:embed="rId6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p76"/>
          <p:cNvPicPr preferRelativeResize="0"/>
          <p:nvPr/>
        </p:nvPicPr>
        <p:blipFill rotWithShape="1">
          <a:blip r:embed="rId7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76"/>
          <p:cNvPicPr preferRelativeResize="0"/>
          <p:nvPr/>
        </p:nvPicPr>
        <p:blipFill rotWithShape="1">
          <a:blip r:embed="rId8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Photo horizontal">
  <p:cSld name="Content and Photo horizontal"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79"/>
          <p:cNvSpPr>
            <a:spLocks noGrp="1"/>
          </p:cNvSpPr>
          <p:nvPr>
            <p:ph type="pic" idx="2"/>
          </p:nvPr>
        </p:nvSpPr>
        <p:spPr>
          <a:xfrm>
            <a:off x="0" y="1"/>
            <a:ext cx="12192000" cy="342899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sp>
        <p:nvSpPr>
          <p:cNvPr id="122" name="Google Shape;122;p79"/>
          <p:cNvSpPr txBox="1">
            <a:spLocks noGrp="1"/>
          </p:cNvSpPr>
          <p:nvPr>
            <p:ph type="title"/>
          </p:nvPr>
        </p:nvSpPr>
        <p:spPr>
          <a:xfrm>
            <a:off x="838200" y="3674406"/>
            <a:ext cx="10541000" cy="8375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3" name="Google Shape;123;p79"/>
          <p:cNvSpPr txBox="1">
            <a:spLocks noGrp="1"/>
          </p:cNvSpPr>
          <p:nvPr>
            <p:ph type="body" idx="1"/>
          </p:nvPr>
        </p:nvSpPr>
        <p:spPr>
          <a:xfrm>
            <a:off x="838200" y="4646873"/>
            <a:ext cx="10541000" cy="6827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24" name="Google Shape;124;p79"/>
          <p:cNvPicPr preferRelativeResize="0"/>
          <p:nvPr/>
        </p:nvPicPr>
        <p:blipFill rotWithShape="1"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46419" y="5916885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79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79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Graph">
  <p:cSld name="Content and Graph"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" name="Google Shape;128;p80"/>
          <p:cNvPicPr preferRelativeResize="0"/>
          <p:nvPr/>
        </p:nvPicPr>
        <p:blipFill rotWithShape="1"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46419" y="5916885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80"/>
          <p:cNvSpPr txBox="1">
            <a:spLocks noGrp="1"/>
          </p:cNvSpPr>
          <p:nvPr>
            <p:ph type="title"/>
          </p:nvPr>
        </p:nvSpPr>
        <p:spPr>
          <a:xfrm>
            <a:off x="838200" y="910533"/>
            <a:ext cx="54229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0" name="Google Shape;130;p80"/>
          <p:cNvSpPr txBox="1">
            <a:spLocks noGrp="1"/>
          </p:cNvSpPr>
          <p:nvPr>
            <p:ph type="body" idx="1"/>
          </p:nvPr>
        </p:nvSpPr>
        <p:spPr>
          <a:xfrm>
            <a:off x="838200" y="2371033"/>
            <a:ext cx="5422900" cy="2987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31" name="Google Shape;131;p80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80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ding">
  <p:cSld name="Ending">
    <p:bg>
      <p:bgPr>
        <a:blipFill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81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5" name="Google Shape;135;p81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81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81"/>
          <p:cNvPicPr preferRelativeResize="0"/>
          <p:nvPr/>
        </p:nvPicPr>
        <p:blipFill rotWithShape="1">
          <a:blip r:embed="rId5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81"/>
          <p:cNvPicPr preferRelativeResize="0"/>
          <p:nvPr/>
        </p:nvPicPr>
        <p:blipFill rotWithShape="1">
          <a:blip r:embed="rId6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81"/>
          <p:cNvSpPr txBox="1">
            <a:spLocks noGrp="1"/>
          </p:cNvSpPr>
          <p:nvPr>
            <p:ph type="body" idx="1"/>
          </p:nvPr>
        </p:nvSpPr>
        <p:spPr>
          <a:xfrm>
            <a:off x="838200" y="873761"/>
            <a:ext cx="5847080" cy="40131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40" name="Google Shape;140;p81"/>
          <p:cNvPicPr preferRelativeResize="0"/>
          <p:nvPr/>
        </p:nvPicPr>
        <p:blipFill rotWithShape="1">
          <a:blip r:embed="rId7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" name="Google Shape;141;p81"/>
          <p:cNvPicPr preferRelativeResize="0"/>
          <p:nvPr/>
        </p:nvPicPr>
        <p:blipFill rotWithShape="1">
          <a:blip r:embed="rId8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8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4" name="Google Shape;144;p8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5" name="Google Shape;145;p8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6" name="Google Shape;146;p8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7" name="Google Shape;147;p8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83"/>
          <p:cNvSpPr txBox="1">
            <a:spLocks noGrp="1"/>
          </p:cNvSpPr>
          <p:nvPr>
            <p:ph type="title"/>
          </p:nvPr>
        </p:nvSpPr>
        <p:spPr>
          <a:xfrm>
            <a:off x="415600" y="740800"/>
            <a:ext cx="3744000" cy="100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150" name="Google Shape;150;p83"/>
          <p:cNvSpPr txBox="1">
            <a:spLocks noGrp="1"/>
          </p:cNvSpPr>
          <p:nvPr>
            <p:ph type="body" idx="1"/>
          </p:nvPr>
        </p:nvSpPr>
        <p:spPr>
          <a:xfrm>
            <a:off x="415600" y="1852800"/>
            <a:ext cx="3744000" cy="423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 sz="1600"/>
            </a:lvl1pPr>
            <a:lvl2pPr marL="914400" lvl="1" indent="-3048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 sz="1600"/>
            </a:lvl2pPr>
            <a:lvl3pPr marL="1371600" lvl="2" indent="-3048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 sz="1600"/>
            </a:lvl3pPr>
            <a:lvl4pPr marL="1828800" lvl="3" indent="-3048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 sz="1600"/>
            </a:lvl4pPr>
            <a:lvl5pPr marL="2286000" lvl="4" indent="-3048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 sz="1600"/>
            </a:lvl5pPr>
            <a:lvl6pPr marL="2743200" lvl="5" indent="-3048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 sz="1600"/>
            </a:lvl6pPr>
            <a:lvl7pPr marL="3200400" lvl="6" indent="-3048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 sz="1600"/>
            </a:lvl7pPr>
            <a:lvl8pPr marL="3657600" lvl="7" indent="-3048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 sz="1600"/>
            </a:lvl8pPr>
            <a:lvl9pPr marL="4114800" lvl="8" indent="-3048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151" name="Google Shape;151;p83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">
  <p:cSld name="Picture"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84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 - basic">
  <p:cSld name="Comparison - basic"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85"/>
          <p:cNvSpPr txBox="1">
            <a:spLocks noGrp="1"/>
          </p:cNvSpPr>
          <p:nvPr>
            <p:ph type="body" idx="1"/>
          </p:nvPr>
        </p:nvSpPr>
        <p:spPr>
          <a:xfrm>
            <a:off x="601131" y="3016666"/>
            <a:ext cx="5356800" cy="3551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5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1pPr>
            <a:lvl2pPr marL="914400" lvl="1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6" name="Google Shape;156;p85"/>
          <p:cNvSpPr txBox="1">
            <a:spLocks noGrp="1"/>
          </p:cNvSpPr>
          <p:nvPr>
            <p:ph type="body" idx="2"/>
          </p:nvPr>
        </p:nvSpPr>
        <p:spPr>
          <a:xfrm>
            <a:off x="6231467" y="3016666"/>
            <a:ext cx="5355167" cy="3551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5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1pPr>
            <a:lvl2pPr marL="914400" lvl="1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7" name="Google Shape;157;p85"/>
          <p:cNvSpPr txBox="1">
            <a:spLocks noGrp="1"/>
          </p:cNvSpPr>
          <p:nvPr>
            <p:ph type="body" idx="3"/>
          </p:nvPr>
        </p:nvSpPr>
        <p:spPr>
          <a:xfrm>
            <a:off x="6231467" y="1980000"/>
            <a:ext cx="5356800" cy="956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58" name="Google Shape;158;p85"/>
          <p:cNvSpPr txBox="1">
            <a:spLocks noGrp="1"/>
          </p:cNvSpPr>
          <p:nvPr>
            <p:ph type="body" idx="4"/>
          </p:nvPr>
        </p:nvSpPr>
        <p:spPr>
          <a:xfrm>
            <a:off x="600001" y="1980000"/>
            <a:ext cx="5355167" cy="956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59" name="Google Shape;159;p85"/>
          <p:cNvSpPr txBox="1">
            <a:spLocks noGrp="1"/>
          </p:cNvSpPr>
          <p:nvPr>
            <p:ph type="title"/>
          </p:nvPr>
        </p:nvSpPr>
        <p:spPr>
          <a:xfrm>
            <a:off x="600000" y="373499"/>
            <a:ext cx="8672953" cy="12003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  <a:defRPr sz="3600">
                <a:solidFill>
                  <a:schemeClr val="dk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ing">
  <p:cSld name="Heading">
    <p:bg>
      <p:bgPr>
        <a:blipFill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g24d18286df6_0_216"/>
          <p:cNvSpPr txBox="1">
            <a:spLocks noGrp="1"/>
          </p:cNvSpPr>
          <p:nvPr>
            <p:ph type="ctrTitle"/>
          </p:nvPr>
        </p:nvSpPr>
        <p:spPr>
          <a:xfrm>
            <a:off x="851519" y="2656924"/>
            <a:ext cx="7945200" cy="251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0" anchor="t" anchorCtr="0">
            <a:no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Arial"/>
              <a:buNone/>
              <a:defRPr sz="7200" b="1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165" name="Google Shape;165;g24d18286df6_0_216"/>
          <p:cNvCxnSpPr/>
          <p:nvPr/>
        </p:nvCxnSpPr>
        <p:spPr>
          <a:xfrm rot="10800000">
            <a:off x="851447" y="2074271"/>
            <a:ext cx="576300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66" name="Google Shape;166;g24d18286df6_0_216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7999" y="623199"/>
            <a:ext cx="2958476" cy="1098780"/>
          </a:xfrm>
          <a:prstGeom prst="rect">
            <a:avLst/>
          </a:prstGeom>
          <a:noFill/>
          <a:ln>
            <a:noFill/>
          </a:ln>
        </p:spPr>
      </p:pic>
      <p:sp>
        <p:nvSpPr>
          <p:cNvPr id="167" name="Google Shape;167;g24d18286df6_0_216"/>
          <p:cNvSpPr/>
          <p:nvPr/>
        </p:nvSpPr>
        <p:spPr>
          <a:xfrm rot="10800000" flipH="1">
            <a:off x="0" y="5664439"/>
            <a:ext cx="12192000" cy="1294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8" name="Google Shape;168;g24d18286df6_0_216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3192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9" name="Google Shape;169;g24d18286df6_0_216"/>
          <p:cNvPicPr preferRelativeResize="0"/>
          <p:nvPr/>
        </p:nvPicPr>
        <p:blipFill rotWithShape="1">
          <a:blip r:embed="rId5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70" name="Google Shape;170;g24d18286df6_0_216"/>
          <p:cNvPicPr preferRelativeResize="0"/>
          <p:nvPr/>
        </p:nvPicPr>
        <p:blipFill rotWithShape="1">
          <a:blip r:embed="rId6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29699" y="6075795"/>
            <a:ext cx="1144198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71" name="Google Shape;171;g24d18286df6_0_216"/>
          <p:cNvPicPr preferRelativeResize="0"/>
          <p:nvPr/>
        </p:nvPicPr>
        <p:blipFill rotWithShape="1">
          <a:blip r:embed="rId7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67215" y="6079989"/>
            <a:ext cx="1127044" cy="494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g24d18286df6_0_216"/>
          <p:cNvPicPr preferRelativeResize="0"/>
          <p:nvPr/>
        </p:nvPicPr>
        <p:blipFill rotWithShape="1">
          <a:blip r:embed="rId8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1" type="obj">
  <p:cSld name="OBJECT"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" name="Google Shape;174;g24d18286df6_0_226"/>
          <p:cNvPicPr preferRelativeResize="0"/>
          <p:nvPr/>
        </p:nvPicPr>
        <p:blipFill rotWithShape="1"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166418" y="270125"/>
            <a:ext cx="1698956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175" name="Google Shape;175;g24d18286df6_0_22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6" name="Google Shape;176;g24d18286df6_0_22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387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77" name="Google Shape;177;g24d18286df6_0_226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78" name="Google Shape;178;g24d18286df6_0_226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6624" y="6019778"/>
            <a:ext cx="2342198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">
  <p:cSld name="Table of Content">
    <p:bg>
      <p:bgPr>
        <a:blipFill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g24d18286df6_0_232"/>
          <p:cNvSpPr txBox="1">
            <a:spLocks noGrp="1"/>
          </p:cNvSpPr>
          <p:nvPr>
            <p:ph type="title"/>
          </p:nvPr>
        </p:nvSpPr>
        <p:spPr>
          <a:xfrm>
            <a:off x="838200" y="910533"/>
            <a:ext cx="3817500" cy="184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  <a:defRPr>
                <a:solidFill>
                  <a:schemeClr val="lt1"/>
                </a:solidFill>
              </a:defRPr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1" name="Google Shape;181;g24d18286df6_0_232"/>
          <p:cNvSpPr txBox="1">
            <a:spLocks noGrp="1"/>
          </p:cNvSpPr>
          <p:nvPr>
            <p:ph type="body" idx="1"/>
          </p:nvPr>
        </p:nvSpPr>
        <p:spPr>
          <a:xfrm>
            <a:off x="5311235" y="910532"/>
            <a:ext cx="6141600" cy="148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355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alibri"/>
              <a:buAutoNum type="arabicPeriod"/>
              <a:defRPr sz="2000" b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AutoNum type="arabicPeriod"/>
              <a:def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alibri"/>
              <a:buAutoNum type="arabicPeriod"/>
              <a:defRPr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libri"/>
              <a:buAutoNum type="arabicPeriod"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libri"/>
              <a:buAutoNum type="arabicPeriod"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82" name="Google Shape;182;g24d18286df6_0_232"/>
          <p:cNvSpPr/>
          <p:nvPr/>
        </p:nvSpPr>
        <p:spPr>
          <a:xfrm rot="10800000" flipH="1">
            <a:off x="0" y="5664439"/>
            <a:ext cx="12192000" cy="1294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83" name="Google Shape;183;g24d18286df6_0_232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84" name="Google Shape;184;g24d18286df6_0_232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29699" y="6075795"/>
            <a:ext cx="1144198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85" name="Google Shape;185;g24d18286df6_0_232"/>
          <p:cNvPicPr preferRelativeResize="0"/>
          <p:nvPr/>
        </p:nvPicPr>
        <p:blipFill rotWithShape="1">
          <a:blip r:embed="rId5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67215" y="6079989"/>
            <a:ext cx="1127044" cy="494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" name="Google Shape;186;g24d18286df6_0_232"/>
          <p:cNvPicPr preferRelativeResize="0"/>
          <p:nvPr/>
        </p:nvPicPr>
        <p:blipFill rotWithShape="1">
          <a:blip r:embed="rId6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" name="Google Shape;187;g24d18286df6_0_232"/>
          <p:cNvPicPr preferRelativeResize="0"/>
          <p:nvPr/>
        </p:nvPicPr>
        <p:blipFill rotWithShape="1">
          <a:blip r:embed="rId7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2249" y="6005287"/>
            <a:ext cx="1698956" cy="651223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88" name="Google Shape;188;g24d18286df6_0_232"/>
          <p:cNvCxnSpPr/>
          <p:nvPr/>
        </p:nvCxnSpPr>
        <p:spPr>
          <a:xfrm rot="10800000">
            <a:off x="4977749" y="916380"/>
            <a:ext cx="0" cy="406710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89" name="Google Shape;189;g24d18286df6_0_232"/>
          <p:cNvPicPr preferRelativeResize="0"/>
          <p:nvPr/>
        </p:nvPicPr>
        <p:blipFill rotWithShape="1">
          <a:blip r:embed="rId8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">
    <p:bg>
      <p:bgPr>
        <a:solidFill>
          <a:schemeClr val="lt1"/>
        </a:solidFill>
        <a:effectLst/>
      </p:bgPr>
    </p:bg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1" name="Google Shape;191;g24d18286df6_0_243"/>
          <p:cNvPicPr preferRelativeResize="0"/>
          <p:nvPr/>
        </p:nvPicPr>
        <p:blipFill rotWithShape="1"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166418" y="270125"/>
            <a:ext cx="1698956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92" name="Google Shape;192;g24d18286df6_0_243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93" name="Google Shape;193;g24d18286df6_0_243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6624" y="6019778"/>
            <a:ext cx="2342198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 slide">
  <p:cSld name="text slide"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g24d18286df6_0_247"/>
          <p:cNvSpPr txBox="1">
            <a:spLocks noGrp="1"/>
          </p:cNvSpPr>
          <p:nvPr>
            <p:ph type="title"/>
          </p:nvPr>
        </p:nvSpPr>
        <p:spPr>
          <a:xfrm>
            <a:off x="552418" y="692150"/>
            <a:ext cx="11088600" cy="13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99D4"/>
              </a:buClr>
              <a:buSzPts val="1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6" name="Google Shape;196;g24d18286df6_0_247"/>
          <p:cNvSpPr txBox="1">
            <a:spLocks noGrp="1"/>
          </p:cNvSpPr>
          <p:nvPr>
            <p:ph type="body" idx="1"/>
          </p:nvPr>
        </p:nvSpPr>
        <p:spPr>
          <a:xfrm>
            <a:off x="550863" y="2017260"/>
            <a:ext cx="11088600" cy="414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marL="457200" lvl="0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7" name="Google Shape;197;g24d18286df6_0_247"/>
          <p:cNvSpPr txBox="1">
            <a:spLocks noGrp="1"/>
          </p:cNvSpPr>
          <p:nvPr>
            <p:ph type="dt" idx="10"/>
          </p:nvPr>
        </p:nvSpPr>
        <p:spPr>
          <a:xfrm>
            <a:off x="479376" y="6356350"/>
            <a:ext cx="2814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98" name="Google Shape;198;g24d18286df6_0_247"/>
          <p:cNvSpPr txBox="1">
            <a:spLocks noGrp="1"/>
          </p:cNvSpPr>
          <p:nvPr>
            <p:ph type="ftr" idx="11"/>
          </p:nvPr>
        </p:nvSpPr>
        <p:spPr>
          <a:xfrm>
            <a:off x="6602400" y="6356350"/>
            <a:ext cx="4752000" cy="3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99" name="Google Shape;199;g24d18286df6_0_247"/>
          <p:cNvSpPr txBox="1">
            <a:spLocks noGrp="1"/>
          </p:cNvSpPr>
          <p:nvPr>
            <p:ph type="sldNum" idx="12"/>
          </p:nvPr>
        </p:nvSpPr>
        <p:spPr>
          <a:xfrm>
            <a:off x="11641138" y="6356350"/>
            <a:ext cx="3663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 collum">
  <p:cSld name="2 collum"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g24d18286df6_0_253"/>
          <p:cNvSpPr txBox="1">
            <a:spLocks noGrp="1"/>
          </p:cNvSpPr>
          <p:nvPr>
            <p:ph type="title"/>
          </p:nvPr>
        </p:nvSpPr>
        <p:spPr>
          <a:xfrm>
            <a:off x="550863" y="476250"/>
            <a:ext cx="11090400" cy="100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99D4"/>
              </a:buClr>
              <a:buSzPts val="1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2" name="Google Shape;202;g24d18286df6_0_253"/>
          <p:cNvSpPr txBox="1">
            <a:spLocks noGrp="1"/>
          </p:cNvSpPr>
          <p:nvPr>
            <p:ph type="dt" idx="10"/>
          </p:nvPr>
        </p:nvSpPr>
        <p:spPr>
          <a:xfrm>
            <a:off x="479376" y="6356350"/>
            <a:ext cx="2814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03" name="Google Shape;203;g24d18286df6_0_253"/>
          <p:cNvSpPr txBox="1">
            <a:spLocks noGrp="1"/>
          </p:cNvSpPr>
          <p:nvPr>
            <p:ph type="ftr" idx="11"/>
          </p:nvPr>
        </p:nvSpPr>
        <p:spPr>
          <a:xfrm>
            <a:off x="6602400" y="6356350"/>
            <a:ext cx="4752000" cy="3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04" name="Google Shape;204;g24d18286df6_0_253"/>
          <p:cNvSpPr txBox="1">
            <a:spLocks noGrp="1"/>
          </p:cNvSpPr>
          <p:nvPr>
            <p:ph type="sldNum" idx="12"/>
          </p:nvPr>
        </p:nvSpPr>
        <p:spPr>
          <a:xfrm>
            <a:off x="11641138" y="6356350"/>
            <a:ext cx="3663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‹#›</a:t>
            </a:fld>
            <a:endParaRPr/>
          </a:p>
        </p:txBody>
      </p:sp>
      <p:sp>
        <p:nvSpPr>
          <p:cNvPr id="205" name="Google Shape;205;g24d18286df6_0_253"/>
          <p:cNvSpPr txBox="1">
            <a:spLocks noGrp="1"/>
          </p:cNvSpPr>
          <p:nvPr>
            <p:ph type="body" idx="1"/>
          </p:nvPr>
        </p:nvSpPr>
        <p:spPr>
          <a:xfrm>
            <a:off x="550863" y="1989138"/>
            <a:ext cx="5040300" cy="417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marL="457200" lvl="0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6" name="Google Shape;206;g24d18286df6_0_253"/>
          <p:cNvSpPr txBox="1">
            <a:spLocks noGrp="1"/>
          </p:cNvSpPr>
          <p:nvPr>
            <p:ph type="body" idx="2"/>
          </p:nvPr>
        </p:nvSpPr>
        <p:spPr>
          <a:xfrm>
            <a:off x="6595202" y="1989138"/>
            <a:ext cx="5040300" cy="417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marL="457200" lvl="0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g24d18286df6_0_26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9" name="Google Shape;209;g24d18286df6_0_26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0" name="Google Shape;210;g24d18286df6_0_26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- blank">
  <p:cSld name="Title and Content - blank"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g24d18286df6_0_264"/>
          <p:cNvSpPr txBox="1">
            <a:spLocks noGrp="1"/>
          </p:cNvSpPr>
          <p:nvPr>
            <p:ph type="title"/>
          </p:nvPr>
        </p:nvSpPr>
        <p:spPr>
          <a:xfrm>
            <a:off x="601133" y="371749"/>
            <a:ext cx="10985400" cy="147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3" name="Google Shape;213;g24d18286df6_0_264"/>
          <p:cNvSpPr txBox="1">
            <a:spLocks noGrp="1"/>
          </p:cNvSpPr>
          <p:nvPr>
            <p:ph type="body" idx="1"/>
          </p:nvPr>
        </p:nvSpPr>
        <p:spPr>
          <a:xfrm>
            <a:off x="601133" y="2325601"/>
            <a:ext cx="10983300" cy="41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5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1pPr>
            <a:lvl2pPr marL="914400" lvl="1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2pPr>
            <a:lvl3pPr marL="137160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3pPr>
            <a:lvl4pPr marL="182880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4pPr>
            <a:lvl5pPr marL="228600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2">
  <p:cSld name="Title and Content 2"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" name="Google Shape;215;g24d18286df6_0_267" descr="A picture containing shape&#10;&#10;Description automatically generated"/>
          <p:cNvPicPr preferRelativeResize="0"/>
          <p:nvPr/>
        </p:nvPicPr>
        <p:blipFill rotWithShape="1">
          <a:blip r:embed="rId2" cstate="email">
            <a:alphaModFix amt="27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944186" y="2718433"/>
            <a:ext cx="5007392" cy="4583037"/>
          </a:xfrm>
          <a:prstGeom prst="rect">
            <a:avLst/>
          </a:prstGeom>
          <a:noFill/>
          <a:ln>
            <a:noFill/>
          </a:ln>
        </p:spPr>
      </p:pic>
      <p:pic>
        <p:nvPicPr>
          <p:cNvPr id="216" name="Google Shape;216;g24d18286df6_0_267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166418" y="270125"/>
            <a:ext cx="1698956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217" name="Google Shape;217;g24d18286df6_0_26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8" name="Google Shape;218;g24d18286df6_0_267"/>
          <p:cNvSpPr txBox="1">
            <a:spLocks noGrp="1"/>
          </p:cNvSpPr>
          <p:nvPr>
            <p:ph type="body" idx="1"/>
          </p:nvPr>
        </p:nvSpPr>
        <p:spPr>
          <a:xfrm>
            <a:off x="838200" y="1825623"/>
            <a:ext cx="10515600" cy="367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19" name="Google Shape;219;g24d18286df6_0_267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220" name="Google Shape;220;g24d18286df6_0_267"/>
          <p:cNvPicPr preferRelativeResize="0"/>
          <p:nvPr/>
        </p:nvPicPr>
        <p:blipFill rotWithShape="1">
          <a:blip r:embed="rId5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6624" y="6019778"/>
            <a:ext cx="2342198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bg>
      <p:bgPr>
        <a:blipFill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g24d18286df6_0_274"/>
          <p:cNvSpPr/>
          <p:nvPr/>
        </p:nvSpPr>
        <p:spPr>
          <a:xfrm rot="10800000" flipH="1">
            <a:off x="0" y="6038838"/>
            <a:ext cx="12192000" cy="920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23" name="Google Shape;223;g24d18286df6_0_274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9544" y="6209540"/>
            <a:ext cx="2650539" cy="58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4" name="Google Shape;224;g24d18286df6_0_274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83499" y="6145117"/>
            <a:ext cx="1698956" cy="65122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_left_bullets">
  <p:cSld name="pic_left_bullets"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g24d18286df6_0_278"/>
          <p:cNvSpPr txBox="1">
            <a:spLocks noGrp="1"/>
          </p:cNvSpPr>
          <p:nvPr>
            <p:ph type="title"/>
          </p:nvPr>
        </p:nvSpPr>
        <p:spPr>
          <a:xfrm>
            <a:off x="6600825" y="692150"/>
            <a:ext cx="5040300" cy="13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99D4"/>
              </a:buClr>
              <a:buSzPts val="1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227" name="Google Shape;227;g24d18286df6_0_278"/>
          <p:cNvGrpSpPr/>
          <p:nvPr/>
        </p:nvGrpSpPr>
        <p:grpSpPr>
          <a:xfrm>
            <a:off x="11496599" y="332656"/>
            <a:ext cx="407002" cy="348834"/>
            <a:chOff x="11496599" y="332656"/>
            <a:chExt cx="407002" cy="348834"/>
          </a:xfrm>
        </p:grpSpPr>
        <p:sp>
          <p:nvSpPr>
            <p:cNvPr id="228" name="Google Shape;228;g24d18286df6_0_278"/>
            <p:cNvSpPr/>
            <p:nvPr/>
          </p:nvSpPr>
          <p:spPr>
            <a:xfrm>
              <a:off x="11496599" y="332656"/>
              <a:ext cx="174428" cy="348834"/>
            </a:xfrm>
            <a:custGeom>
              <a:avLst/>
              <a:gdLst/>
              <a:ahLst/>
              <a:cxnLst/>
              <a:rect l="l" t="t" r="r" b="b"/>
              <a:pathLst>
                <a:path w="174428" h="348834" extrusionOk="0">
                  <a:moveTo>
                    <a:pt x="116317" y="203556"/>
                  </a:moveTo>
                  <a:lnTo>
                    <a:pt x="174428" y="203556"/>
                  </a:lnTo>
                  <a:lnTo>
                    <a:pt x="174428" y="348834"/>
                  </a:lnTo>
                  <a:lnTo>
                    <a:pt x="116317" y="348834"/>
                  </a:lnTo>
                  <a:cubicBezTo>
                    <a:pt x="116317" y="348834"/>
                    <a:pt x="116317" y="203556"/>
                    <a:pt x="116317" y="203556"/>
                  </a:cubicBezTo>
                  <a:close/>
                  <a:moveTo>
                    <a:pt x="116317" y="0"/>
                  </a:moveTo>
                  <a:lnTo>
                    <a:pt x="174428" y="0"/>
                  </a:lnTo>
                  <a:lnTo>
                    <a:pt x="174428" y="145264"/>
                  </a:lnTo>
                  <a:lnTo>
                    <a:pt x="116317" y="145264"/>
                  </a:lnTo>
                  <a:cubicBezTo>
                    <a:pt x="116317" y="145264"/>
                    <a:pt x="116317" y="0"/>
                    <a:pt x="116317" y="0"/>
                  </a:cubicBezTo>
                  <a:close/>
                  <a:moveTo>
                    <a:pt x="0" y="0"/>
                  </a:moveTo>
                  <a:lnTo>
                    <a:pt x="58111" y="0"/>
                  </a:lnTo>
                  <a:lnTo>
                    <a:pt x="58111" y="348668"/>
                  </a:lnTo>
                  <a:lnTo>
                    <a:pt x="0" y="348668"/>
                  </a:lnTo>
                  <a:cubicBezTo>
                    <a:pt x="0" y="348668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38100" tIns="38100" rIns="38100" bIns="381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9" name="Google Shape;229;g24d18286df6_0_278"/>
            <p:cNvSpPr/>
            <p:nvPr/>
          </p:nvSpPr>
          <p:spPr>
            <a:xfrm>
              <a:off x="11729235" y="332656"/>
              <a:ext cx="174366" cy="261522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21598" y="14399"/>
                  </a:moveTo>
                  <a:lnTo>
                    <a:pt x="21598" y="0"/>
                  </a:lnTo>
                  <a:lnTo>
                    <a:pt x="14400" y="0"/>
                  </a:lnTo>
                  <a:lnTo>
                    <a:pt x="14400" y="14399"/>
                  </a:lnTo>
                  <a:cubicBezTo>
                    <a:pt x="14400" y="15724"/>
                    <a:pt x="12783" y="16800"/>
                    <a:pt x="10801" y="16800"/>
                  </a:cubicBezTo>
                  <a:cubicBezTo>
                    <a:pt x="8806" y="16800"/>
                    <a:pt x="7202" y="15724"/>
                    <a:pt x="7202" y="14399"/>
                  </a:cubicBezTo>
                  <a:lnTo>
                    <a:pt x="7202" y="0"/>
                  </a:lnTo>
                  <a:lnTo>
                    <a:pt x="3" y="0"/>
                  </a:lnTo>
                  <a:lnTo>
                    <a:pt x="0" y="14399"/>
                  </a:lnTo>
                  <a:cubicBezTo>
                    <a:pt x="0" y="18386"/>
                    <a:pt x="4828" y="21600"/>
                    <a:pt x="10801" y="21600"/>
                  </a:cubicBezTo>
                  <a:cubicBezTo>
                    <a:pt x="16774" y="21600"/>
                    <a:pt x="21600" y="18386"/>
                    <a:pt x="21600" y="14399"/>
                  </a:cubicBezTo>
                  <a:cubicBezTo>
                    <a:pt x="21600" y="14399"/>
                    <a:pt x="21598" y="14399"/>
                    <a:pt x="21598" y="1439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38100" tIns="38100" rIns="38100" bIns="381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30" name="Google Shape;230;g24d18286df6_0_278"/>
          <p:cNvSpPr>
            <a:spLocks noGrp="1"/>
          </p:cNvSpPr>
          <p:nvPr>
            <p:ph type="pic" idx="2"/>
          </p:nvPr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</p:sp>
      <p:sp>
        <p:nvSpPr>
          <p:cNvPr id="231" name="Google Shape;231;g24d18286df6_0_278"/>
          <p:cNvSpPr txBox="1">
            <a:spLocks noGrp="1"/>
          </p:cNvSpPr>
          <p:nvPr>
            <p:ph type="body" idx="1"/>
          </p:nvPr>
        </p:nvSpPr>
        <p:spPr>
          <a:xfrm>
            <a:off x="6600825" y="2349500"/>
            <a:ext cx="5040300" cy="410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marL="457200" lvl="0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32" name="Google Shape;232;g24d18286df6_0_278"/>
          <p:cNvSpPr txBox="1">
            <a:spLocks noGrp="1"/>
          </p:cNvSpPr>
          <p:nvPr>
            <p:ph type="dt" idx="10"/>
          </p:nvPr>
        </p:nvSpPr>
        <p:spPr>
          <a:xfrm>
            <a:off x="479376" y="6356350"/>
            <a:ext cx="2814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33" name="Google Shape;233;g24d18286df6_0_278"/>
          <p:cNvSpPr txBox="1">
            <a:spLocks noGrp="1"/>
          </p:cNvSpPr>
          <p:nvPr>
            <p:ph type="ftr" idx="11"/>
          </p:nvPr>
        </p:nvSpPr>
        <p:spPr>
          <a:xfrm>
            <a:off x="6602400" y="6356350"/>
            <a:ext cx="4752000" cy="3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34" name="Google Shape;234;g24d18286df6_0_278"/>
          <p:cNvSpPr txBox="1">
            <a:spLocks noGrp="1"/>
          </p:cNvSpPr>
          <p:nvPr>
            <p:ph type="sldNum" idx="12"/>
          </p:nvPr>
        </p:nvSpPr>
        <p:spPr>
          <a:xfrm>
            <a:off x="11641138" y="6356350"/>
            <a:ext cx="3663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‹#›</a:t>
            </a:fld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1480">
          <p15:clr>
            <a:srgbClr val="FBAE4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Green">
  <p:cSld name="Subheading Green">
    <p:bg>
      <p:bgPr>
        <a:blipFill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g24d18286df6_0_288"/>
          <p:cNvSpPr txBox="1">
            <a:spLocks noGrp="1"/>
          </p:cNvSpPr>
          <p:nvPr>
            <p:ph type="title"/>
          </p:nvPr>
        </p:nvSpPr>
        <p:spPr>
          <a:xfrm>
            <a:off x="1120777" y="1134956"/>
            <a:ext cx="2968800" cy="181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700"/>
              <a:buFont typeface="Arial"/>
              <a:buNone/>
              <a:defRPr sz="11700">
                <a:solidFill>
                  <a:schemeClr val="lt1"/>
                </a:solidFill>
              </a:defRPr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7" name="Google Shape;237;g24d18286df6_0_288"/>
          <p:cNvSpPr txBox="1">
            <a:spLocks noGrp="1"/>
          </p:cNvSpPr>
          <p:nvPr>
            <p:ph type="body" idx="1"/>
          </p:nvPr>
        </p:nvSpPr>
        <p:spPr>
          <a:xfrm>
            <a:off x="1150762" y="3419589"/>
            <a:ext cx="8818800" cy="38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238" name="Google Shape;238;g24d18286df6_0_288"/>
          <p:cNvSpPr txBox="1">
            <a:spLocks noGrp="1"/>
          </p:cNvSpPr>
          <p:nvPr>
            <p:ph type="body" idx="2"/>
          </p:nvPr>
        </p:nvSpPr>
        <p:spPr>
          <a:xfrm>
            <a:off x="1150762" y="3975603"/>
            <a:ext cx="8818800" cy="96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39" name="Google Shape;239;g24d18286df6_0_288"/>
          <p:cNvSpPr/>
          <p:nvPr/>
        </p:nvSpPr>
        <p:spPr>
          <a:xfrm rot="10800000" flipH="1">
            <a:off x="0" y="5664439"/>
            <a:ext cx="12192000" cy="1294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40" name="Google Shape;240;g24d18286df6_0_288"/>
          <p:cNvCxnSpPr/>
          <p:nvPr/>
        </p:nvCxnSpPr>
        <p:spPr>
          <a:xfrm rot="10800000">
            <a:off x="1120827" y="2945994"/>
            <a:ext cx="5231100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241" name="Google Shape;241;g24d18286df6_0_288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42" name="Google Shape;242;g24d18286df6_0_288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29699" y="6075795"/>
            <a:ext cx="1144198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43" name="Google Shape;243;g24d18286df6_0_288"/>
          <p:cNvPicPr preferRelativeResize="0"/>
          <p:nvPr/>
        </p:nvPicPr>
        <p:blipFill rotWithShape="1">
          <a:blip r:embed="rId5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67215" y="6079989"/>
            <a:ext cx="1127044" cy="494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4" name="Google Shape;244;g24d18286df6_0_288"/>
          <p:cNvPicPr preferRelativeResize="0"/>
          <p:nvPr/>
        </p:nvPicPr>
        <p:blipFill rotWithShape="1">
          <a:blip r:embed="rId6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2249" y="6005287"/>
            <a:ext cx="1698956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245" name="Google Shape;245;g24d18286df6_0_288"/>
          <p:cNvPicPr preferRelativeResize="0"/>
          <p:nvPr/>
        </p:nvPicPr>
        <p:blipFill rotWithShape="1">
          <a:blip r:embed="rId7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246" name="Google Shape;246;g24d18286df6_0_288"/>
          <p:cNvPicPr preferRelativeResize="0"/>
          <p:nvPr/>
        </p:nvPicPr>
        <p:blipFill rotWithShape="1">
          <a:blip r:embed="rId8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Orange">
  <p:cSld name="Subheading Orange">
    <p:bg>
      <p:bgPr>
        <a:blipFill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g24d18286df6_0_300"/>
          <p:cNvSpPr txBox="1">
            <a:spLocks noGrp="1"/>
          </p:cNvSpPr>
          <p:nvPr>
            <p:ph type="title"/>
          </p:nvPr>
        </p:nvSpPr>
        <p:spPr>
          <a:xfrm>
            <a:off x="1120777" y="1134956"/>
            <a:ext cx="2968800" cy="181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700"/>
              <a:buFont typeface="Arial"/>
              <a:buNone/>
              <a:defRPr sz="11700">
                <a:solidFill>
                  <a:schemeClr val="lt1"/>
                </a:solidFill>
              </a:defRPr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9" name="Google Shape;249;g24d18286df6_0_300"/>
          <p:cNvSpPr txBox="1">
            <a:spLocks noGrp="1"/>
          </p:cNvSpPr>
          <p:nvPr>
            <p:ph type="body" idx="1"/>
          </p:nvPr>
        </p:nvSpPr>
        <p:spPr>
          <a:xfrm>
            <a:off x="1150762" y="3419589"/>
            <a:ext cx="8818800" cy="38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250" name="Google Shape;250;g24d18286df6_0_300"/>
          <p:cNvSpPr txBox="1">
            <a:spLocks noGrp="1"/>
          </p:cNvSpPr>
          <p:nvPr>
            <p:ph type="body" idx="2"/>
          </p:nvPr>
        </p:nvSpPr>
        <p:spPr>
          <a:xfrm>
            <a:off x="1150762" y="3975603"/>
            <a:ext cx="8818800" cy="96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51" name="Google Shape;251;g24d18286df6_0_300"/>
          <p:cNvSpPr/>
          <p:nvPr/>
        </p:nvSpPr>
        <p:spPr>
          <a:xfrm rot="10800000" flipH="1">
            <a:off x="0" y="5664439"/>
            <a:ext cx="12192000" cy="1294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52" name="Google Shape;252;g24d18286df6_0_300"/>
          <p:cNvCxnSpPr/>
          <p:nvPr/>
        </p:nvCxnSpPr>
        <p:spPr>
          <a:xfrm rot="10800000">
            <a:off x="1120827" y="2945994"/>
            <a:ext cx="5231100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253" name="Google Shape;253;g24d18286df6_0_300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54" name="Google Shape;254;g24d18286df6_0_300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29699" y="6075795"/>
            <a:ext cx="1144198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55" name="Google Shape;255;g24d18286df6_0_300"/>
          <p:cNvPicPr preferRelativeResize="0"/>
          <p:nvPr/>
        </p:nvPicPr>
        <p:blipFill rotWithShape="1">
          <a:blip r:embed="rId5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67215" y="6079989"/>
            <a:ext cx="1127044" cy="494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6" name="Google Shape;256;g24d18286df6_0_300"/>
          <p:cNvPicPr preferRelativeResize="0"/>
          <p:nvPr/>
        </p:nvPicPr>
        <p:blipFill rotWithShape="1">
          <a:blip r:embed="rId6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2249" y="6005287"/>
            <a:ext cx="1698956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257" name="Google Shape;257;g24d18286df6_0_300"/>
          <p:cNvPicPr preferRelativeResize="0"/>
          <p:nvPr/>
        </p:nvPicPr>
        <p:blipFill rotWithShape="1">
          <a:blip r:embed="rId7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258" name="Google Shape;258;g24d18286df6_0_300"/>
          <p:cNvPicPr preferRelativeResize="0"/>
          <p:nvPr/>
        </p:nvPicPr>
        <p:blipFill rotWithShape="1">
          <a:blip r:embed="rId8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">
  <p:cSld name="In-class activity">
    <p:bg>
      <p:bgPr>
        <a:blipFill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g24d18286df6_0_312"/>
          <p:cNvSpPr txBox="1">
            <a:spLocks noGrp="1"/>
          </p:cNvSpPr>
          <p:nvPr>
            <p:ph type="body" idx="1"/>
          </p:nvPr>
        </p:nvSpPr>
        <p:spPr>
          <a:xfrm>
            <a:off x="1131727" y="493267"/>
            <a:ext cx="8818800" cy="44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200"/>
              <a:buNone/>
              <a:defRPr sz="32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261" name="Google Shape;261;g24d18286df6_0_312"/>
          <p:cNvSpPr txBox="1">
            <a:spLocks noGrp="1"/>
          </p:cNvSpPr>
          <p:nvPr>
            <p:ph type="body" idx="2"/>
          </p:nvPr>
        </p:nvSpPr>
        <p:spPr>
          <a:xfrm>
            <a:off x="1150762" y="1162320"/>
            <a:ext cx="8818800" cy="378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62" name="Google Shape;262;g24d18286df6_0_312"/>
          <p:cNvSpPr/>
          <p:nvPr/>
        </p:nvSpPr>
        <p:spPr>
          <a:xfrm rot="10800000" flipH="1">
            <a:off x="0" y="6167536"/>
            <a:ext cx="12192000" cy="7914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63" name="Google Shape;263;g24d18286df6_0_312"/>
          <p:cNvCxnSpPr/>
          <p:nvPr/>
        </p:nvCxnSpPr>
        <p:spPr>
          <a:xfrm rot="10800000">
            <a:off x="1120827" y="912406"/>
            <a:ext cx="5231100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264" name="Google Shape;264;g24d18286df6_0_312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339376" y="6271200"/>
            <a:ext cx="1698956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265" name="Google Shape;265;g24d18286df6_0_312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3667" y="6271200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Pink">
  <p:cSld name="Subheading Pink">
    <p:bg>
      <p:bgPr>
        <a:blipFill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g24d18286df6_0_319"/>
          <p:cNvSpPr txBox="1">
            <a:spLocks noGrp="1"/>
          </p:cNvSpPr>
          <p:nvPr>
            <p:ph type="title"/>
          </p:nvPr>
        </p:nvSpPr>
        <p:spPr>
          <a:xfrm>
            <a:off x="1120777" y="1134956"/>
            <a:ext cx="2968800" cy="181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700"/>
              <a:buFont typeface="Arial"/>
              <a:buNone/>
              <a:defRPr sz="11700">
                <a:solidFill>
                  <a:schemeClr val="lt1"/>
                </a:solidFill>
              </a:defRPr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8" name="Google Shape;268;g24d18286df6_0_319"/>
          <p:cNvSpPr txBox="1">
            <a:spLocks noGrp="1"/>
          </p:cNvSpPr>
          <p:nvPr>
            <p:ph type="body" idx="1"/>
          </p:nvPr>
        </p:nvSpPr>
        <p:spPr>
          <a:xfrm>
            <a:off x="1150762" y="3419589"/>
            <a:ext cx="8818800" cy="38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269" name="Google Shape;269;g24d18286df6_0_319"/>
          <p:cNvSpPr txBox="1">
            <a:spLocks noGrp="1"/>
          </p:cNvSpPr>
          <p:nvPr>
            <p:ph type="body" idx="2"/>
          </p:nvPr>
        </p:nvSpPr>
        <p:spPr>
          <a:xfrm>
            <a:off x="1150762" y="3975603"/>
            <a:ext cx="8818800" cy="96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70" name="Google Shape;270;g24d18286df6_0_319"/>
          <p:cNvSpPr/>
          <p:nvPr/>
        </p:nvSpPr>
        <p:spPr>
          <a:xfrm rot="10800000" flipH="1">
            <a:off x="0" y="5664439"/>
            <a:ext cx="12192000" cy="1294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71" name="Google Shape;271;g24d18286df6_0_319"/>
          <p:cNvCxnSpPr/>
          <p:nvPr/>
        </p:nvCxnSpPr>
        <p:spPr>
          <a:xfrm rot="10800000">
            <a:off x="1120827" y="2945994"/>
            <a:ext cx="5231100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272" name="Google Shape;272;g24d18286df6_0_319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73" name="Google Shape;273;g24d18286df6_0_319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29699" y="6075795"/>
            <a:ext cx="1144198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74" name="Google Shape;274;g24d18286df6_0_319"/>
          <p:cNvPicPr preferRelativeResize="0"/>
          <p:nvPr/>
        </p:nvPicPr>
        <p:blipFill rotWithShape="1">
          <a:blip r:embed="rId5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67215" y="6079989"/>
            <a:ext cx="1127044" cy="494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5" name="Google Shape;275;g24d18286df6_0_319"/>
          <p:cNvPicPr preferRelativeResize="0"/>
          <p:nvPr/>
        </p:nvPicPr>
        <p:blipFill rotWithShape="1">
          <a:blip r:embed="rId6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2249" y="6005287"/>
            <a:ext cx="1698956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276" name="Google Shape;276;g24d18286df6_0_319"/>
          <p:cNvPicPr preferRelativeResize="0"/>
          <p:nvPr/>
        </p:nvPicPr>
        <p:blipFill rotWithShape="1">
          <a:blip r:embed="rId7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277" name="Google Shape;277;g24d18286df6_0_319"/>
          <p:cNvPicPr preferRelativeResize="0"/>
          <p:nvPr/>
        </p:nvPicPr>
        <p:blipFill rotWithShape="1">
          <a:blip r:embed="rId8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Photo vertical">
  <p:cSld name="Content and Photo vertical">
    <p:spTree>
      <p:nvGrpSpPr>
        <p:cNvPr id="1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9" name="Google Shape;279;g24d18286df6_0_331"/>
          <p:cNvPicPr preferRelativeResize="0"/>
          <p:nvPr/>
        </p:nvPicPr>
        <p:blipFill rotWithShape="1"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29883" y="5916987"/>
            <a:ext cx="1698956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280" name="Google Shape;280;g24d18286df6_0_331"/>
          <p:cNvSpPr txBox="1">
            <a:spLocks noGrp="1"/>
          </p:cNvSpPr>
          <p:nvPr>
            <p:ph type="title"/>
          </p:nvPr>
        </p:nvSpPr>
        <p:spPr>
          <a:xfrm>
            <a:off x="838200" y="910533"/>
            <a:ext cx="62484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1" name="Google Shape;281;g24d18286df6_0_331"/>
          <p:cNvSpPr txBox="1">
            <a:spLocks noGrp="1"/>
          </p:cNvSpPr>
          <p:nvPr>
            <p:ph type="body" idx="1"/>
          </p:nvPr>
        </p:nvSpPr>
        <p:spPr>
          <a:xfrm>
            <a:off x="838200" y="2371032"/>
            <a:ext cx="6248400" cy="315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82" name="Google Shape;282;g24d18286df6_0_331"/>
          <p:cNvSpPr>
            <a:spLocks noGrp="1"/>
          </p:cNvSpPr>
          <p:nvPr>
            <p:ph type="pic" idx="2"/>
          </p:nvPr>
        </p:nvSpPr>
        <p:spPr>
          <a:xfrm>
            <a:off x="7429500" y="1"/>
            <a:ext cx="4762500" cy="6705600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pic>
        <p:nvPicPr>
          <p:cNvPr id="283" name="Google Shape;283;g24d18286df6_0_331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284" name="Google Shape;284;g24d18286df6_0_331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6624" y="6019778"/>
            <a:ext cx="2342198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Photo horizontal">
  <p:cSld name="Content and Photo horizontal"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g24d18286df6_0_338"/>
          <p:cNvSpPr>
            <a:spLocks noGrp="1"/>
          </p:cNvSpPr>
          <p:nvPr>
            <p:ph type="pic" idx="2"/>
          </p:nvPr>
        </p:nvSpPr>
        <p:spPr>
          <a:xfrm>
            <a:off x="0" y="1"/>
            <a:ext cx="12192000" cy="3429000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sp>
        <p:nvSpPr>
          <p:cNvPr id="287" name="Google Shape;287;g24d18286df6_0_338"/>
          <p:cNvSpPr txBox="1">
            <a:spLocks noGrp="1"/>
          </p:cNvSpPr>
          <p:nvPr>
            <p:ph type="title"/>
          </p:nvPr>
        </p:nvSpPr>
        <p:spPr>
          <a:xfrm>
            <a:off x="838200" y="3674406"/>
            <a:ext cx="10541100" cy="83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8" name="Google Shape;288;g24d18286df6_0_338"/>
          <p:cNvSpPr txBox="1">
            <a:spLocks noGrp="1"/>
          </p:cNvSpPr>
          <p:nvPr>
            <p:ph type="body" idx="1"/>
          </p:nvPr>
        </p:nvSpPr>
        <p:spPr>
          <a:xfrm>
            <a:off x="838200" y="4646873"/>
            <a:ext cx="10541100" cy="6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89" name="Google Shape;289;g24d18286df6_0_338"/>
          <p:cNvPicPr preferRelativeResize="0"/>
          <p:nvPr/>
        </p:nvPicPr>
        <p:blipFill rotWithShape="1"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46419" y="5916885"/>
            <a:ext cx="1698956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290" name="Google Shape;290;g24d18286df6_0_338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291" name="Google Shape;291;g24d18286df6_0_338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6624" y="6019778"/>
            <a:ext cx="2342198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Graph">
  <p:cSld name="Content and Graph">
    <p:spTree>
      <p:nvGrpSpPr>
        <p:cNvPr id="1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3" name="Google Shape;293;g24d18286df6_0_345"/>
          <p:cNvPicPr preferRelativeResize="0"/>
          <p:nvPr/>
        </p:nvPicPr>
        <p:blipFill rotWithShape="1"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46419" y="5916885"/>
            <a:ext cx="1698956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294" name="Google Shape;294;g24d18286df6_0_345"/>
          <p:cNvSpPr txBox="1">
            <a:spLocks noGrp="1"/>
          </p:cNvSpPr>
          <p:nvPr>
            <p:ph type="title"/>
          </p:nvPr>
        </p:nvSpPr>
        <p:spPr>
          <a:xfrm>
            <a:off x="838200" y="910533"/>
            <a:ext cx="54228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5" name="Google Shape;295;g24d18286df6_0_345"/>
          <p:cNvSpPr txBox="1">
            <a:spLocks noGrp="1"/>
          </p:cNvSpPr>
          <p:nvPr>
            <p:ph type="body" idx="1"/>
          </p:nvPr>
        </p:nvSpPr>
        <p:spPr>
          <a:xfrm>
            <a:off x="838200" y="2371033"/>
            <a:ext cx="5422800" cy="298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96" name="Google Shape;296;g24d18286df6_0_345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297" name="Google Shape;297;g24d18286df6_0_345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6624" y="6019778"/>
            <a:ext cx="2342198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ding">
  <p:cSld name="Ending">
    <p:bg>
      <p:bgPr>
        <a:blipFill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g24d18286df6_0_351"/>
          <p:cNvSpPr/>
          <p:nvPr/>
        </p:nvSpPr>
        <p:spPr>
          <a:xfrm rot="10800000" flipH="1">
            <a:off x="0" y="5664439"/>
            <a:ext cx="12192000" cy="1294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00" name="Google Shape;300;g24d18286df6_0_351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301" name="Google Shape;301;g24d18286df6_0_351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29699" y="6075795"/>
            <a:ext cx="1144198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302" name="Google Shape;302;g24d18286df6_0_351"/>
          <p:cNvPicPr preferRelativeResize="0"/>
          <p:nvPr/>
        </p:nvPicPr>
        <p:blipFill rotWithShape="1">
          <a:blip r:embed="rId5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67215" y="6079989"/>
            <a:ext cx="1127044" cy="494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3" name="Google Shape;303;g24d18286df6_0_351"/>
          <p:cNvPicPr preferRelativeResize="0"/>
          <p:nvPr/>
        </p:nvPicPr>
        <p:blipFill rotWithShape="1">
          <a:blip r:embed="rId6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2249" y="6005287"/>
            <a:ext cx="1698956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304" name="Google Shape;304;g24d18286df6_0_351"/>
          <p:cNvSpPr txBox="1">
            <a:spLocks noGrp="1"/>
          </p:cNvSpPr>
          <p:nvPr>
            <p:ph type="body" idx="1"/>
          </p:nvPr>
        </p:nvSpPr>
        <p:spPr>
          <a:xfrm>
            <a:off x="838200" y="873761"/>
            <a:ext cx="5847000" cy="401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305" name="Google Shape;305;g24d18286df6_0_351"/>
          <p:cNvPicPr preferRelativeResize="0"/>
          <p:nvPr/>
        </p:nvPicPr>
        <p:blipFill rotWithShape="1">
          <a:blip r:embed="rId7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306" name="Google Shape;306;g24d18286df6_0_351"/>
          <p:cNvPicPr preferRelativeResize="0"/>
          <p:nvPr/>
        </p:nvPicPr>
        <p:blipFill rotWithShape="1">
          <a:blip r:embed="rId8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g24d18286df6_0_360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9" name="Google Shape;309;g24d18286df6_0_360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310" name="Google Shape;310;g24d18286df6_0_36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11" name="Google Shape;311;g24d18286df6_0_36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12" name="Google Shape;312;g24d18286df6_0_36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g24d18286df6_0_366"/>
          <p:cNvSpPr txBox="1">
            <a:spLocks noGrp="1"/>
          </p:cNvSpPr>
          <p:nvPr>
            <p:ph type="title"/>
          </p:nvPr>
        </p:nvSpPr>
        <p:spPr>
          <a:xfrm>
            <a:off x="415600" y="740800"/>
            <a:ext cx="3744000" cy="100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3200"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315" name="Google Shape;315;g24d18286df6_0_366"/>
          <p:cNvSpPr txBox="1">
            <a:spLocks noGrp="1"/>
          </p:cNvSpPr>
          <p:nvPr>
            <p:ph type="body" idx="1"/>
          </p:nvPr>
        </p:nvSpPr>
        <p:spPr>
          <a:xfrm>
            <a:off x="415600" y="1852800"/>
            <a:ext cx="3744000" cy="423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 sz="1600"/>
            </a:lvl1pPr>
            <a:lvl2pPr marL="914400" lvl="1" indent="-3048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 sz="1600"/>
            </a:lvl2pPr>
            <a:lvl3pPr marL="1371600" lvl="2" indent="-3048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 sz="1600"/>
            </a:lvl3pPr>
            <a:lvl4pPr marL="1828800" lvl="3" indent="-3048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 sz="1600"/>
            </a:lvl4pPr>
            <a:lvl5pPr marL="2286000" lvl="4" indent="-3048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 sz="1600"/>
            </a:lvl5pPr>
            <a:lvl6pPr marL="2743200" lvl="5" indent="-3048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 sz="1600"/>
            </a:lvl6pPr>
            <a:lvl7pPr marL="3200400" lvl="6" indent="-3048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 sz="1600"/>
            </a:lvl7pPr>
            <a:lvl8pPr marL="3657600" lvl="7" indent="-3048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 sz="1600"/>
            </a:lvl8pPr>
            <a:lvl9pPr marL="4114800" lvl="8" indent="-3048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316" name="Google Shape;316;g24d18286df6_0_366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">
  <p:cSld name="Picture">
    <p:spTree>
      <p:nvGrpSpPr>
        <p:cNvPr id="1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g24d18286df6_0_370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 - basic">
  <p:cSld name="Comparison - basic"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24d18286df6_0_372"/>
          <p:cNvSpPr txBox="1">
            <a:spLocks noGrp="1"/>
          </p:cNvSpPr>
          <p:nvPr>
            <p:ph type="body" idx="1"/>
          </p:nvPr>
        </p:nvSpPr>
        <p:spPr>
          <a:xfrm>
            <a:off x="601131" y="3016666"/>
            <a:ext cx="5356800" cy="355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5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1pPr>
            <a:lvl2pPr marL="914400" lvl="1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2pPr>
            <a:lvl3pPr marL="137160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3pPr>
            <a:lvl4pPr marL="182880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4pPr>
            <a:lvl5pPr marL="228600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1" name="Google Shape;321;g24d18286df6_0_372"/>
          <p:cNvSpPr txBox="1">
            <a:spLocks noGrp="1"/>
          </p:cNvSpPr>
          <p:nvPr>
            <p:ph type="body" idx="2"/>
          </p:nvPr>
        </p:nvSpPr>
        <p:spPr>
          <a:xfrm>
            <a:off x="6231467" y="3016666"/>
            <a:ext cx="5355300" cy="355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5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1pPr>
            <a:lvl2pPr marL="914400" lvl="1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2pPr>
            <a:lvl3pPr marL="137160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3pPr>
            <a:lvl4pPr marL="182880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4pPr>
            <a:lvl5pPr marL="228600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2" name="Google Shape;322;g24d18286df6_0_372"/>
          <p:cNvSpPr txBox="1">
            <a:spLocks noGrp="1"/>
          </p:cNvSpPr>
          <p:nvPr>
            <p:ph type="body" idx="3"/>
          </p:nvPr>
        </p:nvSpPr>
        <p:spPr>
          <a:xfrm>
            <a:off x="6231467" y="1980000"/>
            <a:ext cx="5356800" cy="95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>
                <a:solidFill>
                  <a:schemeClr val="dk1"/>
                </a:solidFill>
              </a:defRPr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23" name="Google Shape;323;g24d18286df6_0_372"/>
          <p:cNvSpPr txBox="1">
            <a:spLocks noGrp="1"/>
          </p:cNvSpPr>
          <p:nvPr>
            <p:ph type="body" idx="4"/>
          </p:nvPr>
        </p:nvSpPr>
        <p:spPr>
          <a:xfrm>
            <a:off x="600001" y="1980000"/>
            <a:ext cx="5355300" cy="95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>
                <a:solidFill>
                  <a:schemeClr val="dk1"/>
                </a:solidFill>
              </a:defRPr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24" name="Google Shape;324;g24d18286df6_0_372"/>
          <p:cNvSpPr txBox="1">
            <a:spLocks noGrp="1"/>
          </p:cNvSpPr>
          <p:nvPr>
            <p:ph type="title"/>
          </p:nvPr>
        </p:nvSpPr>
        <p:spPr>
          <a:xfrm>
            <a:off x="600000" y="373499"/>
            <a:ext cx="8673000" cy="12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  <a:defRPr sz="3600">
                <a:solidFill>
                  <a:schemeClr val="dk1"/>
                </a:solidFill>
              </a:defRPr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1 1">
  <p:cSld name="Title and Content 1"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6" name="Google Shape;326;g24d18286df6_0_378"/>
          <p:cNvPicPr preferRelativeResize="0"/>
          <p:nvPr/>
        </p:nvPicPr>
        <p:blipFill rotWithShape="1"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166418" y="270125"/>
            <a:ext cx="1698956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327" name="Google Shape;327;g24d18286df6_0_37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8" name="Google Shape;328;g24d18286df6_0_37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387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329" name="Google Shape;329;g24d18286df6_0_378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330" name="Google Shape;330;g24d18286df6_0_378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6624" y="6019778"/>
            <a:ext cx="2342198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slideLayout" Target="../slideLayouts/slideLayout32.xml"/><Relationship Id="rId18" Type="http://schemas.openxmlformats.org/officeDocument/2006/relationships/slideLayout" Target="../slideLayouts/slideLayout37.xml"/><Relationship Id="rId3" Type="http://schemas.openxmlformats.org/officeDocument/2006/relationships/slideLayout" Target="../slideLayouts/slideLayout22.xml"/><Relationship Id="rId21" Type="http://schemas.openxmlformats.org/officeDocument/2006/relationships/slideLayout" Target="../slideLayouts/slideLayout40.xml"/><Relationship Id="rId7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31.xml"/><Relationship Id="rId17" Type="http://schemas.openxmlformats.org/officeDocument/2006/relationships/slideLayout" Target="../slideLayouts/slideLayout36.xml"/><Relationship Id="rId25" Type="http://schemas.openxmlformats.org/officeDocument/2006/relationships/theme" Target="../theme/theme2.xml"/><Relationship Id="rId2" Type="http://schemas.openxmlformats.org/officeDocument/2006/relationships/slideLayout" Target="../slideLayouts/slideLayout21.xml"/><Relationship Id="rId16" Type="http://schemas.openxmlformats.org/officeDocument/2006/relationships/slideLayout" Target="../slideLayouts/slideLayout35.xml"/><Relationship Id="rId20" Type="http://schemas.openxmlformats.org/officeDocument/2006/relationships/slideLayout" Target="../slideLayouts/slideLayout39.xml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24" Type="http://schemas.openxmlformats.org/officeDocument/2006/relationships/slideLayout" Target="../slideLayouts/slideLayout43.xml"/><Relationship Id="rId5" Type="http://schemas.openxmlformats.org/officeDocument/2006/relationships/slideLayout" Target="../slideLayouts/slideLayout24.xml"/><Relationship Id="rId15" Type="http://schemas.openxmlformats.org/officeDocument/2006/relationships/slideLayout" Target="../slideLayouts/slideLayout34.xml"/><Relationship Id="rId23" Type="http://schemas.openxmlformats.org/officeDocument/2006/relationships/slideLayout" Target="../slideLayouts/slideLayout42.xml"/><Relationship Id="rId10" Type="http://schemas.openxmlformats.org/officeDocument/2006/relationships/slideLayout" Target="../slideLayouts/slideLayout29.xml"/><Relationship Id="rId19" Type="http://schemas.openxmlformats.org/officeDocument/2006/relationships/slideLayout" Target="../slideLayouts/slideLayout38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Relationship Id="rId14" Type="http://schemas.openxmlformats.org/officeDocument/2006/relationships/slideLayout" Target="../slideLayouts/slideLayout33.xml"/><Relationship Id="rId22" Type="http://schemas.openxmlformats.org/officeDocument/2006/relationships/slideLayout" Target="../slideLayouts/slideLayout4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6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4400"/>
              <a:buFont typeface="Arial"/>
              <a:buNone/>
              <a:defRPr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6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1844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24d18286df6_0_2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4400"/>
              <a:buFont typeface="Arial"/>
              <a:buNone/>
              <a:defRPr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62" name="Google Shape;162;g24d18286df6_0_21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184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  <p:sldLayoutId id="2147483686" r:id="rId18"/>
    <p:sldLayoutId id="2147483687" r:id="rId19"/>
    <p:sldLayoutId id="2147483688" r:id="rId20"/>
    <p:sldLayoutId id="2147483689" r:id="rId21"/>
    <p:sldLayoutId id="2147483690" r:id="rId22"/>
    <p:sldLayoutId id="2147483691" r:id="rId23"/>
    <p:sldLayoutId id="2147483692" r:id="rId24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3.xml"/><Relationship Id="rId5" Type="http://schemas.openxmlformats.org/officeDocument/2006/relationships/hyperlink" Target="https://insights.newscred.com/" TargetMode="External"/><Relationship Id="rId4" Type="http://schemas.openxmlformats.org/officeDocument/2006/relationships/hyperlink" Target="https://www.crazyegg.com/blog/guides/buyers-journey/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1"/>
          <p:cNvSpPr txBox="1">
            <a:spLocks noGrp="1"/>
          </p:cNvSpPr>
          <p:nvPr>
            <p:ph type="ctrTitle"/>
          </p:nvPr>
        </p:nvSpPr>
        <p:spPr>
          <a:xfrm>
            <a:off x="-845601" y="2247105"/>
            <a:ext cx="7945211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fi-FI"/>
              <a:t>Sítios Web</a:t>
            </a:r>
            <a:endParaRPr sz="6600"/>
          </a:p>
        </p:txBody>
      </p:sp>
      <p:sp>
        <p:nvSpPr>
          <p:cNvPr id="336" name="Google Shape;336;p1"/>
          <p:cNvSpPr txBox="1">
            <a:spLocks noGrp="1"/>
          </p:cNvSpPr>
          <p:nvPr>
            <p:ph type="subTitle" idx="4294967295"/>
          </p:nvPr>
        </p:nvSpPr>
        <p:spPr>
          <a:xfrm>
            <a:off x="415950" y="3553621"/>
            <a:ext cx="11360100" cy="10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Font typeface="Arial"/>
              <a:buNone/>
            </a:pPr>
            <a:r>
              <a:rPr lang="fi-FI" sz="30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2. Informações sobre as conversões e os seus grupos-alvo </a:t>
            </a:r>
            <a:endParaRPr sz="3000" b="1" i="0" u="none" strike="noStrike" cap="none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2"/>
          <p:cNvSpPr txBox="1">
            <a:spLocks noGrp="1"/>
          </p:cNvSpPr>
          <p:nvPr>
            <p:ph type="body" idx="1"/>
          </p:nvPr>
        </p:nvSpPr>
        <p:spPr>
          <a:xfrm>
            <a:off x="838200" y="1507838"/>
            <a:ext cx="10515600" cy="38745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20"/>
              <a:buNone/>
            </a:pPr>
            <a:r>
              <a:rPr lang="fi-FI" sz="2240" dirty="0"/>
              <a:t>Pré-requisito para o estudante: Recomenda-se a aquisição de conhecimentos básicos de marketing.</a:t>
            </a:r>
            <a:endParaRPr sz="2580" dirty="0"/>
          </a:p>
          <a:p>
            <a:pPr marL="0" lvl="0" indent="0" algn="l" rtl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20"/>
              <a:buNone/>
            </a:pPr>
            <a:endParaRPr sz="2240" dirty="0"/>
          </a:p>
          <a:p>
            <a:pPr marL="0" marR="0" lvl="0" indent="0" algn="l" rtl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2040"/>
              <a:buNone/>
            </a:pPr>
            <a:r>
              <a:rPr lang="fi-FI" sz="2240" b="0" i="0" u="none" strike="noStrike" cap="none" dirty="0"/>
              <a:t>O aluno é capaz de</a:t>
            </a:r>
            <a:endParaRPr sz="2580" dirty="0"/>
          </a:p>
          <a:p>
            <a:pPr marL="457200" marR="0" lvl="0" indent="-435610" algn="l" rtl="0">
              <a:lnSpc>
                <a:spcPts val="2800"/>
              </a:lnSpc>
              <a:spcBef>
                <a:spcPts val="0"/>
              </a:spcBef>
              <a:spcAft>
                <a:spcPts val="600"/>
              </a:spcAft>
              <a:buClr>
                <a:srgbClr val="D12477"/>
              </a:buClr>
              <a:buSzPts val="3260"/>
              <a:buFont typeface="Arial"/>
              <a:buChar char="•"/>
            </a:pPr>
            <a:r>
              <a:rPr lang="fi-FI" sz="2240" dirty="0"/>
              <a:t>Identificar os diferentes tipos de conversões na Web</a:t>
            </a:r>
            <a:endParaRPr sz="2580" dirty="0"/>
          </a:p>
          <a:p>
            <a:pPr marL="457200" lvl="0" indent="-435610" algn="l" rtl="0">
              <a:lnSpc>
                <a:spcPts val="2800"/>
              </a:lnSpc>
              <a:spcBef>
                <a:spcPts val="0"/>
              </a:spcBef>
              <a:spcAft>
                <a:spcPts val="600"/>
              </a:spcAft>
              <a:buClr>
                <a:srgbClr val="D12477"/>
              </a:buClr>
              <a:buSzPts val="3260"/>
              <a:buFont typeface="Arial"/>
              <a:buChar char="•"/>
            </a:pPr>
            <a:r>
              <a:rPr lang="fi-FI" sz="2240" dirty="0"/>
              <a:t>Compreender o papel do sítio Web no percurso de um cliente</a:t>
            </a:r>
            <a:endParaRPr sz="2580" dirty="0"/>
          </a:p>
          <a:p>
            <a:pPr marL="457200" marR="0" lvl="0" indent="-435610" algn="l" rtl="0">
              <a:lnSpc>
                <a:spcPts val="2800"/>
              </a:lnSpc>
              <a:spcBef>
                <a:spcPts val="0"/>
              </a:spcBef>
              <a:spcAft>
                <a:spcPts val="600"/>
              </a:spcAft>
              <a:buClr>
                <a:srgbClr val="D12477"/>
              </a:buClr>
              <a:buSzPts val="3260"/>
              <a:buFont typeface="Arial"/>
              <a:buChar char="•"/>
            </a:pPr>
            <a:r>
              <a:rPr lang="fi-FI" sz="2240" dirty="0"/>
              <a:t>Compreender o papel da usabilidade no apoio ao cliente para alcançar a conversão</a:t>
            </a:r>
            <a:endParaRPr sz="2580" dirty="0"/>
          </a:p>
          <a:p>
            <a:pPr marL="457200" marR="0" lvl="0" indent="-435610" algn="l" rtl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3260"/>
              <a:buFont typeface="Arial"/>
              <a:buChar char="•"/>
            </a:pPr>
            <a:r>
              <a:rPr lang="fi-FI" sz="2240" dirty="0"/>
              <a:t>Elaborar os grupos-alvo de um sítio Web, descrevendo as personas e a segmentação </a:t>
            </a:r>
            <a:endParaRPr sz="2240" dirty="0"/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20"/>
              <a:buNone/>
            </a:pPr>
            <a:endParaRPr sz="1900" dirty="0"/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20"/>
              <a:buNone/>
            </a:pPr>
            <a:endParaRPr sz="2240" dirty="0"/>
          </a:p>
        </p:txBody>
      </p:sp>
      <p:sp>
        <p:nvSpPr>
          <p:cNvPr id="4" name="Google Shape;210;p10">
            <a:extLst>
              <a:ext uri="{FF2B5EF4-FFF2-40B4-BE49-F238E27FC236}">
                <a16:creationId xmlns:a16="http://schemas.microsoft.com/office/drawing/2014/main" id="{1D04F7C3-FD76-AE13-D736-82DD7B798D32}"/>
              </a:ext>
            </a:extLst>
          </p:cNvPr>
          <p:cNvSpPr txBox="1">
            <a:spLocks/>
          </p:cNvSpPr>
          <p:nvPr/>
        </p:nvSpPr>
        <p:spPr>
          <a:xfrm>
            <a:off x="628648" y="273843"/>
            <a:ext cx="9651207" cy="9097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SzPts val="3300"/>
            </a:pPr>
            <a:r>
              <a:rPr lang="pt-PT" sz="2400" dirty="0"/>
              <a:t>Objetivos de aprendizagem</a:t>
            </a:r>
            <a:endParaRPr lang="en-US"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3"/>
          <p:cNvSpPr txBox="1">
            <a:spLocks noGrp="1"/>
          </p:cNvSpPr>
          <p:nvPr>
            <p:ph type="title"/>
          </p:nvPr>
        </p:nvSpPr>
        <p:spPr>
          <a:xfrm>
            <a:off x="1399515" y="1972931"/>
            <a:ext cx="3489356" cy="927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</a:pPr>
            <a:r>
              <a:rPr lang="fi-FI"/>
              <a:t>Tópicos</a:t>
            </a:r>
            <a:endParaRPr/>
          </a:p>
        </p:txBody>
      </p:sp>
      <p:sp>
        <p:nvSpPr>
          <p:cNvPr id="348" name="Google Shape;348;p3"/>
          <p:cNvSpPr txBox="1">
            <a:spLocks noGrp="1"/>
          </p:cNvSpPr>
          <p:nvPr>
            <p:ph type="body" idx="1"/>
          </p:nvPr>
        </p:nvSpPr>
        <p:spPr>
          <a:xfrm>
            <a:off x="5387986" y="957288"/>
            <a:ext cx="6384914" cy="29007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SzPts val="3100"/>
              <a:buNone/>
            </a:pPr>
            <a:r>
              <a:rPr lang="fi-FI" sz="2100" dirty="0"/>
              <a:t>O papel dos sítios Web no percurso do cliente</a:t>
            </a:r>
            <a:endParaRPr dirty="0"/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>
                <a:schemeClr val="lt1"/>
              </a:buClr>
              <a:buSzPts val="3100"/>
              <a:buNone/>
            </a:pPr>
            <a:r>
              <a:rPr lang="fi-FI" sz="2100" dirty="0"/>
              <a:t>Definição de conversões</a:t>
            </a:r>
            <a:endParaRPr dirty="0"/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>
                <a:schemeClr val="lt1"/>
              </a:buClr>
              <a:buSzPts val="3100"/>
              <a:buNone/>
            </a:pPr>
            <a:r>
              <a:rPr lang="fi-FI" sz="2100" dirty="0"/>
              <a:t>Conversão e experiência do cliente</a:t>
            </a:r>
            <a:endParaRPr dirty="0"/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>
                <a:schemeClr val="lt1"/>
              </a:buClr>
              <a:buSzPts val="3100"/>
              <a:buNone/>
            </a:pPr>
            <a:r>
              <a:rPr lang="fi-FI" sz="2100" dirty="0"/>
              <a:t>Conhecimentos sobre os seus clientes</a:t>
            </a:r>
            <a:endParaRPr dirty="0"/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>
                <a:schemeClr val="lt1"/>
              </a:buClr>
              <a:buSzPts val="3100"/>
              <a:buNone/>
            </a:pPr>
            <a:r>
              <a:rPr lang="fi-FI" sz="2100" dirty="0"/>
              <a:t>Segmentação de clientes e persona do comprador</a:t>
            </a:r>
            <a:endParaRPr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p4"/>
          <p:cNvSpPr txBox="1">
            <a:spLocks noGrp="1"/>
          </p:cNvSpPr>
          <p:nvPr>
            <p:ph type="ctrTitle" idx="4294967295"/>
          </p:nvPr>
        </p:nvSpPr>
        <p:spPr>
          <a:xfrm>
            <a:off x="1524000" y="2308632"/>
            <a:ext cx="9144000" cy="138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fi-FI"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 papel dos sítios Web no percurso do cliente</a:t>
            </a:r>
            <a:endParaRPr sz="3600" b="1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9" name="Google Shape;359;g24d18286df6_0_195"/>
          <p:cNvPicPr preferRelativeResize="0"/>
          <p:nvPr/>
        </p:nvPicPr>
        <p:blipFill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4396" y="991597"/>
            <a:ext cx="7597301" cy="4502100"/>
          </a:xfrm>
          <a:prstGeom prst="rect">
            <a:avLst/>
          </a:prstGeom>
          <a:noFill/>
          <a:ln>
            <a:noFill/>
          </a:ln>
        </p:spPr>
      </p:pic>
      <p:sp>
        <p:nvSpPr>
          <p:cNvPr id="361" name="Google Shape;361;g24d18286df6_0_195"/>
          <p:cNvSpPr txBox="1"/>
          <p:nvPr/>
        </p:nvSpPr>
        <p:spPr>
          <a:xfrm>
            <a:off x="6610036" y="3482284"/>
            <a:ext cx="13419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2" name="Google Shape;362;g24d18286df6_0_195"/>
          <p:cNvSpPr/>
          <p:nvPr/>
        </p:nvSpPr>
        <p:spPr>
          <a:xfrm rot="-5400000">
            <a:off x="2274612" y="3506579"/>
            <a:ext cx="2259300" cy="1505400"/>
          </a:xfrm>
          <a:prstGeom prst="curvedDownArrow">
            <a:avLst>
              <a:gd name="adj1" fmla="val 25000"/>
              <a:gd name="adj2" fmla="val 50000"/>
              <a:gd name="adj3" fmla="val 25000"/>
            </a:avLst>
          </a:prstGeom>
          <a:gradFill>
            <a:gsLst>
              <a:gs pos="0">
                <a:srgbClr val="306CD7"/>
              </a:gs>
              <a:gs pos="100000">
                <a:srgbClr val="90B0FF"/>
              </a:gs>
            </a:gsLst>
            <a:lin ang="16200038" scaled="0"/>
          </a:gradFill>
          <a:ln w="9525" cap="flat" cmpd="sng">
            <a:solidFill>
              <a:srgbClr val="3E6EC2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3000" dir="5400000" rotWithShape="0">
              <a:srgbClr val="000000">
                <a:alpha val="345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</a:pP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3" name="Google Shape;363;g24d18286df6_0_195"/>
          <p:cNvSpPr/>
          <p:nvPr/>
        </p:nvSpPr>
        <p:spPr>
          <a:xfrm>
            <a:off x="6627288" y="5912169"/>
            <a:ext cx="5247300" cy="58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600"/>
              <a:buFont typeface="Arial"/>
              <a:buNone/>
            </a:pPr>
            <a:r>
              <a:rPr lang="fi-FI" b="0" i="0" u="sng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Para mais informações: https://www.crazyegg.com/blog/guides/buyers-journey/</a:t>
            </a:r>
            <a:endParaRPr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4" name="Google Shape;364;g24d18286df6_0_195"/>
          <p:cNvSpPr/>
          <p:nvPr/>
        </p:nvSpPr>
        <p:spPr>
          <a:xfrm>
            <a:off x="2651539" y="6171869"/>
            <a:ext cx="6348300" cy="27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fi-FI"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Fonte gráfica: </a:t>
            </a:r>
            <a:r>
              <a:rPr lang="fi-FI" sz="1200" b="0" i="0" u="sng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https://insights.newscred.com/</a:t>
            </a:r>
            <a:endParaRPr sz="1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" name="Google Shape;210;p10">
            <a:extLst>
              <a:ext uri="{FF2B5EF4-FFF2-40B4-BE49-F238E27FC236}">
                <a16:creationId xmlns:a16="http://schemas.microsoft.com/office/drawing/2014/main" id="{38CE9C91-7042-D672-89F4-E976D6313434}"/>
              </a:ext>
            </a:extLst>
          </p:cNvPr>
          <p:cNvSpPr txBox="1">
            <a:spLocks/>
          </p:cNvSpPr>
          <p:nvPr/>
        </p:nvSpPr>
        <p:spPr>
          <a:xfrm>
            <a:off x="628648" y="273843"/>
            <a:ext cx="9651207" cy="9097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SzPts val="3300"/>
            </a:pPr>
            <a:r>
              <a:rPr lang="pt-PT" sz="2400" dirty="0"/>
              <a:t>Jornada do comprador (=Jornada do cliente)</a:t>
            </a:r>
          </a:p>
          <a:p>
            <a:pPr>
              <a:buSzPts val="3300"/>
            </a:pPr>
            <a:r>
              <a:rPr lang="pt-PT" sz="1600" dirty="0"/>
              <a:t>= Processo pelo qual os compradores passam para tomar conhecimento, considerar e decidir comprar um novo produto ou serviço.</a:t>
            </a:r>
            <a:endParaRPr lang="en-US" sz="16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g24a243be366_0_4"/>
          <p:cNvSpPr txBox="1">
            <a:spLocks noGrp="1"/>
          </p:cNvSpPr>
          <p:nvPr>
            <p:ph type="body" idx="1"/>
          </p:nvPr>
        </p:nvSpPr>
        <p:spPr>
          <a:xfrm>
            <a:off x="628648" y="1035844"/>
            <a:ext cx="10515600" cy="4922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ts val="440"/>
              <a:buNone/>
            </a:pPr>
            <a:r>
              <a:rPr lang="fi-FI" sz="1400" b="1" dirty="0"/>
              <a:t>Consciencialização</a:t>
            </a:r>
            <a:r>
              <a:rPr lang="fi-FI" sz="1400" dirty="0"/>
              <a:t>: </a:t>
            </a:r>
            <a:endParaRPr sz="1400" dirty="0"/>
          </a:p>
          <a:p>
            <a:pPr marL="457200" lvl="0" indent="-30607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220"/>
              <a:buChar char="●"/>
            </a:pPr>
            <a:r>
              <a:rPr lang="fi-FI" sz="1400" dirty="0"/>
              <a:t>Os sítios Web ajudam a criar notoriedade, fornecendo conteúdos relevantes e interessantes que atraem potenciais clientes. </a:t>
            </a:r>
            <a:endParaRPr sz="1400" dirty="0"/>
          </a:p>
          <a:p>
            <a:pPr marL="457200" lvl="0" indent="-30607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20"/>
              <a:buChar char="●"/>
            </a:pPr>
            <a:r>
              <a:rPr lang="fi-FI" sz="1400" dirty="0"/>
              <a:t>Apresentam a empresa, os seus produtos ou serviços e estabelecem uma ligação inicial.</a:t>
            </a:r>
            <a:endParaRPr sz="1400" dirty="0"/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ts val="440"/>
              <a:buNone/>
            </a:pPr>
            <a:r>
              <a:rPr lang="fi-FI" sz="1400" b="1" dirty="0"/>
              <a:t>Consideração</a:t>
            </a:r>
            <a:r>
              <a:rPr lang="fi-FI" sz="1400" dirty="0"/>
              <a:t>: </a:t>
            </a:r>
            <a:endParaRPr sz="1400" dirty="0"/>
          </a:p>
          <a:p>
            <a:pPr marL="457200" lvl="0" indent="-30607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220"/>
              <a:buChar char="●"/>
            </a:pPr>
            <a:r>
              <a:rPr lang="fi-FI" sz="1400" dirty="0"/>
              <a:t>Na fase de consideração, os sítios Web fornecem informações pormenorizadas sobre as ofertas, as características, os benefícios e as propostas de venda exclusivas da empresa. </a:t>
            </a:r>
            <a:endParaRPr sz="1400" dirty="0"/>
          </a:p>
          <a:p>
            <a:pPr marL="457200" lvl="0" indent="-30607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20"/>
              <a:buChar char="●"/>
            </a:pPr>
            <a:r>
              <a:rPr lang="fi-FI" sz="1400" dirty="0"/>
              <a:t>Apresentam testemunhos, análises, estudos de casos e comparações para ajudar os clientes a tomar decisões informadas.</a:t>
            </a:r>
            <a:endParaRPr sz="1400" dirty="0"/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ts val="440"/>
              <a:buNone/>
            </a:pPr>
            <a:r>
              <a:rPr lang="fi-FI" sz="1400" b="1" dirty="0"/>
              <a:t>Conversão</a:t>
            </a:r>
            <a:r>
              <a:rPr lang="fi-FI" sz="1400" dirty="0"/>
              <a:t>: </a:t>
            </a:r>
            <a:endParaRPr sz="1400" dirty="0"/>
          </a:p>
          <a:p>
            <a:pPr marL="457200" lvl="0" indent="-30607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220"/>
              <a:buChar char="●"/>
            </a:pPr>
            <a:r>
              <a:rPr lang="fi-FI" sz="1400" dirty="0"/>
              <a:t>Os sítios Web desempenham um papel vital na conversão de potenciais clientes em clientes. </a:t>
            </a:r>
            <a:endParaRPr sz="1400" dirty="0"/>
          </a:p>
          <a:p>
            <a:pPr marL="457200" lvl="0" indent="-30607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20"/>
              <a:buChar char="●"/>
            </a:pPr>
            <a:r>
              <a:rPr lang="fi-FI" sz="1400" dirty="0"/>
              <a:t>Fornecem chamadas à ação (CTA) claras que levam os visitantes a tomar as acções desejadas, como fazer uma compra, preencher um formulário, subscrever uma newsletter ou pedir uma demonstração.</a:t>
            </a:r>
            <a:endParaRPr sz="1400" dirty="0"/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ts val="440"/>
              <a:buNone/>
            </a:pPr>
            <a:r>
              <a:rPr lang="fi-FI" sz="1400" b="1" dirty="0"/>
              <a:t>Envolvimento e criação de relações</a:t>
            </a:r>
            <a:r>
              <a:rPr lang="fi-FI" sz="1400" dirty="0"/>
              <a:t>: </a:t>
            </a:r>
            <a:endParaRPr sz="1400" dirty="0"/>
          </a:p>
          <a:p>
            <a:pPr marL="457200" lvl="0" indent="-30607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220"/>
              <a:buChar char="●"/>
            </a:pPr>
            <a:r>
              <a:rPr lang="fi-FI" sz="1400" dirty="0"/>
              <a:t>Os sítios Web facilitam o envolvimento contínuo com os clientes. </a:t>
            </a:r>
            <a:endParaRPr sz="1400" dirty="0"/>
          </a:p>
          <a:p>
            <a:pPr marL="457200" lvl="0" indent="-30607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20"/>
              <a:buChar char="●"/>
            </a:pPr>
            <a:r>
              <a:rPr lang="fi-FI" sz="1400" dirty="0"/>
              <a:t>Fornecem conteúdos valiosos, artigos de blogues, recursos e funcionalidades interactivas para manter os clientes envolvidos e construir uma relação ao longo do tempo. </a:t>
            </a:r>
            <a:endParaRPr sz="1400" dirty="0"/>
          </a:p>
          <a:p>
            <a:pPr marL="457200" lvl="0" indent="-30607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20"/>
              <a:buChar char="●"/>
            </a:pPr>
            <a:r>
              <a:rPr lang="fi-FI" sz="1400" dirty="0"/>
              <a:t>Por exemplo, recomendações personalizadas, programas de fidelização ou portais de clientes.</a:t>
            </a:r>
            <a:endParaRPr sz="1400" dirty="0"/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ts val="440"/>
              <a:buNone/>
            </a:pPr>
            <a:r>
              <a:rPr lang="fi-FI" sz="1400" b="1" dirty="0"/>
              <a:t>Apoio e retenção: </a:t>
            </a:r>
            <a:endParaRPr sz="1400" b="1" dirty="0"/>
          </a:p>
          <a:p>
            <a:pPr marL="457200" lvl="0" indent="-30607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220"/>
              <a:buChar char="●"/>
            </a:pPr>
            <a:r>
              <a:rPr lang="fi-FI" sz="1400" dirty="0"/>
              <a:t>Os sítios Web também funcionam como um canal de apoio, oferecendo FAQ, bases de dados de conhecimento, chatbots ou formulários de contacto para os clientes procurarem assistência. </a:t>
            </a:r>
            <a:endParaRPr sz="1400" dirty="0"/>
          </a:p>
          <a:p>
            <a:pPr marL="457200" lvl="0" indent="-30607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20"/>
              <a:buChar char="●"/>
            </a:pPr>
            <a:r>
              <a:rPr lang="fi-FI" sz="1400" dirty="0"/>
              <a:t>Proporcionam uma experiência perfeita aos clientes existentes, permitindo-lhes aceder a informações sobre a conta, acompanhar encomendas ou procurar ajuda quando necessário.</a:t>
            </a:r>
            <a:endParaRPr sz="1400" dirty="0"/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ts val="440"/>
              <a:buNone/>
            </a:pPr>
            <a:endParaRPr sz="1220" dirty="0"/>
          </a:p>
        </p:txBody>
      </p:sp>
      <p:sp>
        <p:nvSpPr>
          <p:cNvPr id="2" name="Google Shape;210;p10">
            <a:extLst>
              <a:ext uri="{FF2B5EF4-FFF2-40B4-BE49-F238E27FC236}">
                <a16:creationId xmlns:a16="http://schemas.microsoft.com/office/drawing/2014/main" id="{347D501D-E5E0-4863-F6A4-8AFB5939FC0F}"/>
              </a:ext>
            </a:extLst>
          </p:cNvPr>
          <p:cNvSpPr txBox="1">
            <a:spLocks/>
          </p:cNvSpPr>
          <p:nvPr/>
        </p:nvSpPr>
        <p:spPr>
          <a:xfrm>
            <a:off x="628648" y="273843"/>
            <a:ext cx="9651207" cy="9097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SzPts val="3300"/>
            </a:pPr>
            <a:r>
              <a:rPr lang="pt-PT" sz="2400" dirty="0"/>
              <a:t>O sítio Web está envolvido em cada etapa do percurso do cliente</a:t>
            </a:r>
            <a:endParaRPr lang="en-US" sz="16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Google Shape;377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38745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4200"/>
              <a:buNone/>
            </a:pPr>
            <a:r>
              <a:rPr lang="fi-FI" sz="2000" b="1" i="0" dirty="0">
                <a:latin typeface="Arial"/>
                <a:ea typeface="Arial"/>
                <a:cs typeface="Arial"/>
                <a:sym typeface="Arial"/>
              </a:rPr>
              <a:t>É efetuar CONVERSÃO</a:t>
            </a:r>
            <a:endParaRPr sz="2000" dirty="0"/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4200"/>
              <a:buNone/>
            </a:pPr>
            <a:endParaRPr sz="2000" b="1" i="0" dirty="0">
              <a:latin typeface="Arial"/>
              <a:ea typeface="Arial"/>
              <a:cs typeface="Arial"/>
              <a:sym typeface="Arial"/>
            </a:endParaRPr>
          </a:p>
          <a:p>
            <a:pPr marL="457200" lvl="0" indent="-4572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4200"/>
              <a:buFont typeface="Arial"/>
              <a:buChar char="•"/>
            </a:pPr>
            <a:r>
              <a:rPr lang="fi-FI" sz="2000" b="0" i="0" dirty="0">
                <a:latin typeface="Arial"/>
                <a:ea typeface="Arial"/>
                <a:cs typeface="Arial"/>
                <a:sym typeface="Arial"/>
              </a:rPr>
              <a:t>Cada página Web </a:t>
            </a:r>
            <a:r>
              <a:rPr lang="fi-FI" sz="2000" b="1" i="0" dirty="0">
                <a:latin typeface="Arial"/>
                <a:ea typeface="Arial"/>
                <a:cs typeface="Arial"/>
                <a:sym typeface="Arial"/>
              </a:rPr>
              <a:t>DEVE </a:t>
            </a:r>
            <a:r>
              <a:rPr lang="fi-FI" sz="2000" b="0" i="0" dirty="0">
                <a:latin typeface="Arial"/>
                <a:ea typeface="Arial"/>
                <a:cs typeface="Arial"/>
                <a:sym typeface="Arial"/>
              </a:rPr>
              <a:t>ter um objetivo</a:t>
            </a:r>
            <a:endParaRPr sz="2000" dirty="0"/>
          </a:p>
          <a:p>
            <a:pPr marL="457200" lvl="0" indent="-45720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ts val="4200"/>
              <a:buFont typeface="Arial"/>
              <a:buChar char="•"/>
            </a:pPr>
            <a:r>
              <a:rPr lang="fi-FI" sz="2000" dirty="0">
                <a:latin typeface="Arial"/>
                <a:ea typeface="Arial"/>
                <a:cs typeface="Arial"/>
                <a:sym typeface="Arial"/>
              </a:rPr>
              <a:t>Se algumas das suas páginas Web não tiverem um objetivo - ELIMINE-as</a:t>
            </a:r>
            <a:endParaRPr sz="2000" dirty="0"/>
          </a:p>
        </p:txBody>
      </p:sp>
      <p:sp>
        <p:nvSpPr>
          <p:cNvPr id="2" name="Google Shape;210;p10">
            <a:extLst>
              <a:ext uri="{FF2B5EF4-FFF2-40B4-BE49-F238E27FC236}">
                <a16:creationId xmlns:a16="http://schemas.microsoft.com/office/drawing/2014/main" id="{FEA9375F-B265-72ED-3985-74310E6F2FEF}"/>
              </a:ext>
            </a:extLst>
          </p:cNvPr>
          <p:cNvSpPr txBox="1">
            <a:spLocks/>
          </p:cNvSpPr>
          <p:nvPr/>
        </p:nvSpPr>
        <p:spPr>
          <a:xfrm>
            <a:off x="628648" y="273843"/>
            <a:ext cx="9651207" cy="9097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SzPts val="3300"/>
            </a:pPr>
            <a:r>
              <a:rPr lang="pt-PT" sz="2400" dirty="0"/>
              <a:t>O principal objetivo de um website</a:t>
            </a:r>
            <a:endParaRPr lang="en-US" sz="16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Google Shape;382;g24a243be366_0_0"/>
          <p:cNvSpPr txBox="1">
            <a:spLocks noGrp="1"/>
          </p:cNvSpPr>
          <p:nvPr>
            <p:ph type="ctrTitle" idx="4294967295"/>
          </p:nvPr>
        </p:nvSpPr>
        <p:spPr>
          <a:xfrm>
            <a:off x="1524000" y="2308632"/>
            <a:ext cx="9144000" cy="138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fi-FI"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Definição de conversões</a:t>
            </a:r>
            <a:endParaRPr sz="3600" b="1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oogle Shape;389;g2415d10eec0_0_1080"/>
          <p:cNvSpPr txBox="1">
            <a:spLocks noGrp="1"/>
          </p:cNvSpPr>
          <p:nvPr>
            <p:ph type="body" idx="1"/>
          </p:nvPr>
        </p:nvSpPr>
        <p:spPr>
          <a:xfrm>
            <a:off x="838200" y="1307306"/>
            <a:ext cx="10515600" cy="43166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44805" algn="l" rtl="0">
              <a:lnSpc>
                <a:spcPts val="2100"/>
              </a:lnSpc>
              <a:spcBef>
                <a:spcPts val="1000"/>
              </a:spcBef>
              <a:spcAft>
                <a:spcPts val="600"/>
              </a:spcAft>
              <a:buClr>
                <a:schemeClr val="accent2"/>
              </a:buClr>
              <a:buSzPts val="1830"/>
              <a:buChar char="●"/>
            </a:pPr>
            <a:r>
              <a:rPr lang="fi-FI" sz="1600" dirty="0">
                <a:solidFill>
                  <a:schemeClr val="dk1"/>
                </a:solidFill>
              </a:rPr>
              <a:t>A conversão de um sítio Web ocorre quando um utilizador conclui uma ação desejada no seu sítio Web, por exemplo</a:t>
            </a:r>
            <a:endParaRPr sz="1600" dirty="0">
              <a:solidFill>
                <a:schemeClr val="dk1"/>
              </a:solidFill>
            </a:endParaRPr>
          </a:p>
          <a:p>
            <a:pPr marL="914400" lvl="1" indent="-344805" algn="l" rtl="0">
              <a:lnSpc>
                <a:spcPts val="2100"/>
              </a:lnSpc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ts val="1830"/>
              <a:buChar char="○"/>
            </a:pPr>
            <a:r>
              <a:rPr lang="fi-FI" sz="1600" dirty="0">
                <a:solidFill>
                  <a:schemeClr val="dk1"/>
                </a:solidFill>
              </a:rPr>
              <a:t>efetuar uma compra </a:t>
            </a:r>
            <a:endParaRPr sz="1600" dirty="0">
              <a:solidFill>
                <a:schemeClr val="dk1"/>
              </a:solidFill>
            </a:endParaRPr>
          </a:p>
          <a:p>
            <a:pPr marL="914400" lvl="1" indent="-344805" algn="l" rtl="0">
              <a:lnSpc>
                <a:spcPts val="2100"/>
              </a:lnSpc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ts val="1830"/>
              <a:buChar char="○"/>
            </a:pPr>
            <a:r>
              <a:rPr lang="fi-FI" sz="1600" dirty="0">
                <a:solidFill>
                  <a:schemeClr val="dk1"/>
                </a:solidFill>
              </a:rPr>
              <a:t>preencher um formulário de contacto. </a:t>
            </a:r>
            <a:endParaRPr sz="1600" dirty="0">
              <a:solidFill>
                <a:schemeClr val="dk1"/>
              </a:solidFill>
            </a:endParaRPr>
          </a:p>
          <a:p>
            <a:pPr marL="457200" lvl="0" indent="-344805" algn="l" rtl="0">
              <a:lnSpc>
                <a:spcPts val="2100"/>
              </a:lnSpc>
              <a:spcBef>
                <a:spcPts val="1000"/>
              </a:spcBef>
              <a:spcAft>
                <a:spcPts val="600"/>
              </a:spcAft>
              <a:buClr>
                <a:schemeClr val="accent2"/>
              </a:buClr>
              <a:buSzPts val="1830"/>
              <a:buChar char="●"/>
            </a:pPr>
            <a:r>
              <a:rPr lang="fi-FI" sz="1600" dirty="0">
                <a:solidFill>
                  <a:schemeClr val="dk1"/>
                </a:solidFill>
              </a:rPr>
              <a:t>Todos os sítios Web comerciais são criados para gerar conversões.</a:t>
            </a:r>
            <a:endParaRPr sz="16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ts val="2100"/>
              </a:lnSpc>
              <a:spcBef>
                <a:spcPts val="1000"/>
              </a:spcBef>
              <a:spcAft>
                <a:spcPts val="600"/>
              </a:spcAft>
              <a:buClr>
                <a:schemeClr val="dk1"/>
              </a:buClr>
              <a:buSzPts val="935"/>
              <a:buFont typeface="Arial"/>
              <a:buNone/>
            </a:pPr>
            <a:endParaRPr sz="1600" dirty="0">
              <a:solidFill>
                <a:schemeClr val="dk1"/>
              </a:solidFill>
            </a:endParaRPr>
          </a:p>
          <a:p>
            <a:pPr marL="457200" lvl="0" indent="-344805" algn="l" rtl="0">
              <a:lnSpc>
                <a:spcPts val="2100"/>
              </a:lnSpc>
              <a:spcBef>
                <a:spcPts val="1000"/>
              </a:spcBef>
              <a:spcAft>
                <a:spcPts val="600"/>
              </a:spcAft>
              <a:buClr>
                <a:schemeClr val="accent2"/>
              </a:buClr>
              <a:buSzPts val="1830"/>
              <a:buChar char="●"/>
            </a:pPr>
            <a:r>
              <a:rPr lang="fi-FI" sz="1600" b="1" dirty="0">
                <a:solidFill>
                  <a:schemeClr val="dk1"/>
                </a:solidFill>
              </a:rPr>
              <a:t>Micro-conversões</a:t>
            </a:r>
            <a:endParaRPr sz="1600" b="1" dirty="0">
              <a:solidFill>
                <a:schemeClr val="dk1"/>
              </a:solidFill>
            </a:endParaRPr>
          </a:p>
          <a:p>
            <a:pPr marL="914400" lvl="1" indent="-344805" algn="l" rtl="0">
              <a:lnSpc>
                <a:spcPts val="2100"/>
              </a:lnSpc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ts val="1830"/>
              <a:buChar char="○"/>
            </a:pPr>
            <a:r>
              <a:rPr lang="fi-FI" sz="1600" dirty="0">
                <a:solidFill>
                  <a:schemeClr val="dk1"/>
                </a:solidFill>
              </a:rPr>
              <a:t>Uma micro-conversão ocorre quando é dado um passo em direção ao seu objetivo final, como subscrever uma newsletter, descarregar um e-book ou ver um vídeo de um produto.</a:t>
            </a:r>
            <a:endParaRPr sz="1600" dirty="0">
              <a:solidFill>
                <a:schemeClr val="dk1"/>
              </a:solidFill>
            </a:endParaRPr>
          </a:p>
          <a:p>
            <a:pPr marL="914400" lvl="1" indent="-344805" algn="l" rtl="0">
              <a:lnSpc>
                <a:spcPts val="2100"/>
              </a:lnSpc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ts val="1830"/>
              <a:buChar char="○"/>
            </a:pPr>
            <a:r>
              <a:rPr lang="fi-FI" sz="1600" dirty="0">
                <a:solidFill>
                  <a:schemeClr val="dk1"/>
                </a:solidFill>
              </a:rPr>
              <a:t>As micro-conversões são eventos que ocorrem antes de uma macro-conversão.</a:t>
            </a:r>
            <a:endParaRPr sz="1600" dirty="0">
              <a:solidFill>
                <a:schemeClr val="dk1"/>
              </a:solidFill>
            </a:endParaRPr>
          </a:p>
          <a:p>
            <a:pPr marL="457200" lvl="0" indent="-344805" algn="l" rtl="0">
              <a:lnSpc>
                <a:spcPts val="2100"/>
              </a:lnSpc>
              <a:spcBef>
                <a:spcPts val="1000"/>
              </a:spcBef>
              <a:spcAft>
                <a:spcPts val="600"/>
              </a:spcAft>
              <a:buClr>
                <a:schemeClr val="accent2"/>
              </a:buClr>
              <a:buSzPts val="1830"/>
              <a:buChar char="●"/>
            </a:pPr>
            <a:r>
              <a:rPr lang="fi-FI" sz="1600" b="1" dirty="0">
                <a:solidFill>
                  <a:schemeClr val="dk1"/>
                </a:solidFill>
              </a:rPr>
              <a:t>Macro-conversões</a:t>
            </a:r>
            <a:endParaRPr sz="1600" b="1" dirty="0">
              <a:solidFill>
                <a:schemeClr val="dk1"/>
              </a:solidFill>
            </a:endParaRPr>
          </a:p>
          <a:p>
            <a:pPr marL="914400" lvl="1" indent="-344805" algn="l" rtl="0">
              <a:lnSpc>
                <a:spcPts val="2100"/>
              </a:lnSpc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ts val="1830"/>
              <a:buChar char="○"/>
            </a:pPr>
            <a:r>
              <a:rPr lang="fi-FI" sz="1600" dirty="0">
                <a:solidFill>
                  <a:schemeClr val="dk1"/>
                </a:solidFill>
              </a:rPr>
              <a:t>Uma macroconversão ocorre quando o seu objetivo final é alcançado, como uma venda, um novo assinante pago ou um formulário de contacto preenchido.</a:t>
            </a:r>
            <a:endParaRPr sz="16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ts val="21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935"/>
              <a:buFont typeface="Arial"/>
              <a:buNone/>
            </a:pPr>
            <a:endParaRPr sz="16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SzPts val="935"/>
              <a:buNone/>
            </a:pPr>
            <a:endParaRPr sz="1829" dirty="0">
              <a:solidFill>
                <a:schemeClr val="dk1"/>
              </a:solidFill>
            </a:endParaRPr>
          </a:p>
        </p:txBody>
      </p:sp>
      <p:sp>
        <p:nvSpPr>
          <p:cNvPr id="2" name="Google Shape;210;p10">
            <a:extLst>
              <a:ext uri="{FF2B5EF4-FFF2-40B4-BE49-F238E27FC236}">
                <a16:creationId xmlns:a16="http://schemas.microsoft.com/office/drawing/2014/main" id="{280186EC-8319-24E9-3B45-8361BD088844}"/>
              </a:ext>
            </a:extLst>
          </p:cNvPr>
          <p:cNvSpPr txBox="1">
            <a:spLocks/>
          </p:cNvSpPr>
          <p:nvPr/>
        </p:nvSpPr>
        <p:spPr>
          <a:xfrm>
            <a:off x="628648" y="273843"/>
            <a:ext cx="9651207" cy="9097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SzPts val="3300"/>
            </a:pPr>
            <a:r>
              <a:rPr lang="pt-PT" sz="2400" dirty="0"/>
              <a:t>O que é a conversão de um website?</a:t>
            </a:r>
            <a:endParaRPr lang="en-US" sz="16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Google Shape;396;g2415d10eec0_0_0"/>
          <p:cNvSpPr txBox="1">
            <a:spLocks noGrp="1"/>
          </p:cNvSpPr>
          <p:nvPr>
            <p:ph type="sldNum" idx="12"/>
          </p:nvPr>
        </p:nvSpPr>
        <p:spPr>
          <a:xfrm>
            <a:off x="11825288" y="6356350"/>
            <a:ext cx="3667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fi-FI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10</a:t>
            </a:fld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7" name="Google Shape;397;g2415d10eec0_0_0"/>
          <p:cNvSpPr txBox="1"/>
          <p:nvPr/>
        </p:nvSpPr>
        <p:spPr>
          <a:xfrm>
            <a:off x="752735" y="1008360"/>
            <a:ext cx="2968667" cy="1846619"/>
          </a:xfrm>
          <a:prstGeom prst="rect">
            <a:avLst/>
          </a:prstGeom>
          <a:noFill/>
          <a:ln w="1270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72000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fi-FI" sz="1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Interação: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fi-FI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Fazer um teste </a:t>
            </a:r>
            <a:endParaRPr dirty="0"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fi-FI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Visitar a página de contactos </a:t>
            </a:r>
            <a:endParaRPr dirty="0"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fi-FI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Tempo no sítio Web</a:t>
            </a:r>
            <a:endParaRPr dirty="0"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fi-FI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Ver vídeo</a:t>
            </a: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endParaRPr sz="12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8" name="Google Shape;398;g2415d10eec0_0_0"/>
          <p:cNvSpPr txBox="1"/>
          <p:nvPr/>
        </p:nvSpPr>
        <p:spPr>
          <a:xfrm>
            <a:off x="4179138" y="1008361"/>
            <a:ext cx="2943186" cy="1846619"/>
          </a:xfrm>
          <a:prstGeom prst="rect">
            <a:avLst/>
          </a:prstGeom>
          <a:noFill/>
          <a:ln w="1270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72000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fi-FI" sz="1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Leads:</a:t>
            </a:r>
            <a:endParaRPr sz="18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fi-FI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Descarregar documento técnico</a:t>
            </a:r>
            <a:endParaRPr dirty="0"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fi-FI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Resultados do correio eletrónico</a:t>
            </a:r>
            <a:endParaRPr dirty="0"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fi-FI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Pedido de cotação</a:t>
            </a:r>
            <a:endParaRPr dirty="0"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fi-FI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Assinar a petição </a:t>
            </a:r>
            <a:endParaRPr sz="16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9" name="Google Shape;399;g2415d10eec0_0_0"/>
          <p:cNvSpPr txBox="1"/>
          <p:nvPr/>
        </p:nvSpPr>
        <p:spPr>
          <a:xfrm>
            <a:off x="7422356" y="1008361"/>
            <a:ext cx="2409905" cy="1846619"/>
          </a:xfrm>
          <a:prstGeom prst="rect">
            <a:avLst/>
          </a:prstGeom>
          <a:noFill/>
          <a:ln w="1270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72000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fi-FI" sz="1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Vendas:</a:t>
            </a:r>
            <a:endParaRPr sz="18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fi-FI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Comprar</a:t>
            </a:r>
            <a:endParaRPr dirty="0"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fi-FI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Assinatura</a:t>
            </a:r>
            <a:endParaRPr dirty="0"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fi-FI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Inscrever-se </a:t>
            </a:r>
            <a:endParaRPr dirty="0"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fi-FI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Registar curso</a:t>
            </a:r>
          </a:p>
          <a:p>
            <a: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</a:pPr>
            <a:endParaRPr lang="fi-FI" sz="1600" dirty="0">
              <a:solidFill>
                <a:schemeClr val="dk1"/>
              </a:solidFill>
            </a:endParaRPr>
          </a:p>
          <a:p>
            <a: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</a:pPr>
            <a:endParaRPr lang="fi-FI" sz="1600" dirty="0">
              <a:solidFill>
                <a:schemeClr val="dk1"/>
              </a:solidFill>
            </a:endParaRPr>
          </a:p>
        </p:txBody>
      </p:sp>
      <p:pic>
        <p:nvPicPr>
          <p:cNvPr id="400" name="Google Shape;400;g2415d10eec0_0_0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61492" y="2914505"/>
            <a:ext cx="4238895" cy="2935689"/>
          </a:xfrm>
          <a:prstGeom prst="rect">
            <a:avLst/>
          </a:prstGeom>
          <a:noFill/>
          <a:ln>
            <a:noFill/>
          </a:ln>
        </p:spPr>
      </p:pic>
      <p:pic>
        <p:nvPicPr>
          <p:cNvPr id="401" name="Google Shape;401;g2415d10eec0_0_0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470599" y="2902523"/>
            <a:ext cx="3485230" cy="2947671"/>
          </a:xfrm>
          <a:prstGeom prst="rect">
            <a:avLst/>
          </a:prstGeom>
          <a:noFill/>
          <a:ln>
            <a:noFill/>
          </a:ln>
        </p:spPr>
      </p:pic>
      <p:pic>
        <p:nvPicPr>
          <p:cNvPr id="402" name="Google Shape;402;g2415d10eec0_0_0"/>
          <p:cNvPicPr preferRelativeResize="0"/>
          <p:nvPr/>
        </p:nvPicPr>
        <p:blipFill rotWithShape="1">
          <a:blip r:embed="rId5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8603" y="2902523"/>
            <a:ext cx="3352800" cy="303926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Google Shape;210;p10">
            <a:extLst>
              <a:ext uri="{FF2B5EF4-FFF2-40B4-BE49-F238E27FC236}">
                <a16:creationId xmlns:a16="http://schemas.microsoft.com/office/drawing/2014/main" id="{5A0BCF31-E931-EA7E-FE2A-6543EFFCA9FC}"/>
              </a:ext>
            </a:extLst>
          </p:cNvPr>
          <p:cNvSpPr txBox="1">
            <a:spLocks/>
          </p:cNvSpPr>
          <p:nvPr/>
        </p:nvSpPr>
        <p:spPr>
          <a:xfrm>
            <a:off x="628648" y="273843"/>
            <a:ext cx="9651207" cy="9097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SzPts val="3300"/>
            </a:pPr>
            <a:r>
              <a:rPr lang="pt-PT" sz="2400" dirty="0"/>
              <a:t>Conversões possíveis</a:t>
            </a:r>
            <a:endParaRPr lang="en-US" sz="16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Google Shape;409;g2415d10eec0_0_19"/>
          <p:cNvSpPr txBox="1">
            <a:spLocks noGrp="1"/>
          </p:cNvSpPr>
          <p:nvPr>
            <p:ph type="sldNum" idx="12"/>
          </p:nvPr>
        </p:nvSpPr>
        <p:spPr>
          <a:xfrm>
            <a:off x="11825288" y="6356350"/>
            <a:ext cx="3667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fi-FI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11</a:t>
            </a:fld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10" name="Google Shape;410;g2415d10eec0_0_19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8722" y="1376524"/>
            <a:ext cx="6253429" cy="4393035"/>
          </a:xfrm>
          <a:prstGeom prst="rect">
            <a:avLst/>
          </a:prstGeom>
          <a:noFill/>
          <a:ln>
            <a:noFill/>
          </a:ln>
        </p:spPr>
      </p:pic>
      <p:sp>
        <p:nvSpPr>
          <p:cNvPr id="411" name="Google Shape;411;g2415d10eec0_0_19"/>
          <p:cNvSpPr txBox="1"/>
          <p:nvPr/>
        </p:nvSpPr>
        <p:spPr>
          <a:xfrm>
            <a:off x="7090675" y="1484741"/>
            <a:ext cx="3894600" cy="417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br>
              <a:rPr lang="fi-FI" sz="24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fi-FI" sz="2400" b="0" i="0" u="none" strike="noStrike" cap="none" dirty="0">
                <a:solidFill>
                  <a:srgbClr val="2E75B5"/>
                </a:solidFill>
                <a:latin typeface="Arial"/>
                <a:ea typeface="Arial"/>
                <a:cs typeface="Arial"/>
                <a:sym typeface="Arial"/>
              </a:rPr>
              <a:t>Quais são as conversões neste sítio Web?</a:t>
            </a:r>
            <a:endParaRPr sz="2400" b="0" i="0" u="none" strike="noStrike" cap="none" dirty="0">
              <a:solidFill>
                <a:srgbClr val="2E75B5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fi-FI" sz="2400" b="0" i="0" u="none" strike="noStrike" cap="none" dirty="0">
                <a:solidFill>
                  <a:srgbClr val="2E75B5"/>
                </a:solidFill>
                <a:latin typeface="Arial"/>
                <a:ea typeface="Arial"/>
                <a:cs typeface="Arial"/>
                <a:sym typeface="Arial"/>
              </a:rPr>
              <a:t>Discuta com o seu grupo</a:t>
            </a:r>
            <a:endParaRPr sz="2400" b="0" i="0" u="none" strike="noStrike" cap="none" dirty="0">
              <a:solidFill>
                <a:srgbClr val="2E75B5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fi-FI" sz="2400" b="0" i="0" u="none" strike="noStrike" cap="none" dirty="0">
                <a:solidFill>
                  <a:srgbClr val="2E75B5"/>
                </a:solidFill>
                <a:latin typeface="Arial"/>
                <a:ea typeface="Arial"/>
                <a:cs typeface="Arial"/>
                <a:sym typeface="Arial"/>
              </a:rPr>
              <a:t>Escreva-os.</a:t>
            </a:r>
            <a:endParaRPr sz="2400" b="0" i="0" u="none" strike="noStrike" cap="none" dirty="0">
              <a:solidFill>
                <a:srgbClr val="2E75B5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12" name="Google Shape;412;g2415d10eec0_0_19" descr="Zandloper 30% silhouet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217810" y="4628049"/>
            <a:ext cx="1141510" cy="1141510"/>
          </a:xfrm>
          <a:prstGeom prst="rect">
            <a:avLst/>
          </a:prstGeom>
          <a:noFill/>
          <a:ln>
            <a:noFill/>
          </a:ln>
        </p:spPr>
      </p:pic>
      <p:sp>
        <p:nvSpPr>
          <p:cNvPr id="413" name="Google Shape;413;g2415d10eec0_0_19"/>
          <p:cNvSpPr txBox="1"/>
          <p:nvPr/>
        </p:nvSpPr>
        <p:spPr>
          <a:xfrm>
            <a:off x="8161385" y="4915556"/>
            <a:ext cx="2198700" cy="8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fi-FI" sz="2800" b="1" i="0" u="none" strike="noStrike" cap="none">
                <a:solidFill>
                  <a:srgbClr val="2E75B5"/>
                </a:solidFill>
                <a:latin typeface="Arial"/>
                <a:ea typeface="Arial"/>
                <a:cs typeface="Arial"/>
                <a:sym typeface="Arial"/>
              </a:rPr>
              <a:t>10 minutos</a:t>
            </a:r>
            <a:br>
              <a:rPr lang="fi-FI" sz="2800" b="1" i="0" u="none" strike="noStrike" cap="none">
                <a:solidFill>
                  <a:schemeClr val="accent4"/>
                </a:solidFill>
                <a:latin typeface="Arial"/>
                <a:ea typeface="Arial"/>
                <a:cs typeface="Arial"/>
                <a:sym typeface="Arial"/>
              </a:rPr>
            </a:br>
            <a:endParaRPr sz="2800" b="1" i="0" u="none" strike="noStrike" cap="none">
              <a:solidFill>
                <a:schemeClr val="accent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" name="Google Shape;210;p10">
            <a:extLst>
              <a:ext uri="{FF2B5EF4-FFF2-40B4-BE49-F238E27FC236}">
                <a16:creationId xmlns:a16="http://schemas.microsoft.com/office/drawing/2014/main" id="{F0ECD200-F1DD-4DC4-3637-91EB0987F6BE}"/>
              </a:ext>
            </a:extLst>
          </p:cNvPr>
          <p:cNvSpPr txBox="1">
            <a:spLocks/>
          </p:cNvSpPr>
          <p:nvPr/>
        </p:nvSpPr>
        <p:spPr>
          <a:xfrm>
            <a:off x="628648" y="273843"/>
            <a:ext cx="9651207" cy="9097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SzPts val="3300"/>
            </a:pPr>
            <a:r>
              <a:rPr lang="pt-PT" sz="2400" dirty="0"/>
              <a:t>Tarefa: website</a:t>
            </a:r>
            <a:endParaRPr lang="en-US" sz="16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Google Shape;418;p5"/>
          <p:cNvSpPr txBox="1">
            <a:spLocks noGrp="1"/>
          </p:cNvSpPr>
          <p:nvPr>
            <p:ph type="ctrTitle" idx="4294967295"/>
          </p:nvPr>
        </p:nvSpPr>
        <p:spPr>
          <a:xfrm>
            <a:off x="1524000" y="2308632"/>
            <a:ext cx="9144000" cy="138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fi-FI"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Conversões e experiência do cliente</a:t>
            </a:r>
            <a:endParaRPr sz="3600" b="1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" name="Google Shape;424;p6"/>
          <p:cNvSpPr txBox="1">
            <a:spLocks noGrp="1"/>
          </p:cNvSpPr>
          <p:nvPr>
            <p:ph type="body" idx="1"/>
          </p:nvPr>
        </p:nvSpPr>
        <p:spPr>
          <a:xfrm>
            <a:off x="628648" y="1825625"/>
            <a:ext cx="6722097" cy="38745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10000"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fi-FI" sz="2400" dirty="0"/>
              <a:t>Não é apenas a </a:t>
            </a:r>
            <a:r>
              <a:rPr lang="fi-FI" sz="2400" dirty="0">
                <a:solidFill>
                  <a:schemeClr val="accent1"/>
                </a:solidFill>
              </a:rPr>
              <a:t>conversão </a:t>
            </a:r>
            <a:r>
              <a:rPr lang="fi-FI" sz="2400" dirty="0"/>
              <a:t>que é importante.</a:t>
            </a:r>
            <a:br>
              <a:rPr lang="fi-FI" sz="2400" dirty="0"/>
            </a:br>
            <a:r>
              <a:rPr lang="fi-FI" sz="2400" dirty="0"/>
              <a:t>Para ser eficaz, o cliente deve ter uma </a:t>
            </a:r>
            <a:r>
              <a:rPr lang="fi-FI" sz="2400" dirty="0">
                <a:solidFill>
                  <a:schemeClr val="accent1"/>
                </a:solidFill>
              </a:rPr>
              <a:t>experiência positiva </a:t>
            </a:r>
            <a:r>
              <a:rPr lang="fi-FI" sz="2400" dirty="0"/>
              <a:t>ao visitar um sítio Web.</a:t>
            </a:r>
            <a:endParaRPr sz="2400" b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ct val="100000"/>
              <a:buNone/>
            </a:pPr>
            <a:r>
              <a:rPr lang="fi-FI" sz="2400" dirty="0"/>
              <a:t>A experiência do cliente é a soma do que um cliente experimenta durante a interação com uma organização e o </a:t>
            </a:r>
            <a:r>
              <a:rPr lang="fi-FI" sz="2400" dirty="0">
                <a:solidFill>
                  <a:schemeClr val="accent1"/>
                </a:solidFill>
              </a:rPr>
              <a:t>sentimento </a:t>
            </a:r>
            <a:r>
              <a:rPr lang="fi-FI" sz="2400" dirty="0"/>
              <a:t>que essa experiência evoca. </a:t>
            </a:r>
            <a:br>
              <a:rPr lang="fi-FI" sz="2400" b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endParaRPr sz="2400" b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ct val="100000"/>
              <a:buNone/>
            </a:pPr>
            <a:r>
              <a:rPr lang="fi-FI" sz="2400" dirty="0"/>
              <a:t>Quanto mais agradável for a experiência, maior será o efeito na </a:t>
            </a:r>
            <a:r>
              <a:rPr lang="fi-FI" sz="2400" dirty="0">
                <a:solidFill>
                  <a:schemeClr val="accent1"/>
                </a:solidFill>
              </a:rPr>
              <a:t>conversão e </a:t>
            </a:r>
            <a:r>
              <a:rPr lang="fi-FI" sz="2400" dirty="0"/>
              <a:t>na </a:t>
            </a:r>
            <a:r>
              <a:rPr lang="fi-FI" sz="2400" dirty="0">
                <a:solidFill>
                  <a:schemeClr val="accent1"/>
                </a:solidFill>
              </a:rPr>
              <a:t>experiência do cliente.</a:t>
            </a:r>
            <a:endParaRPr sz="2400" dirty="0"/>
          </a:p>
          <a:p>
            <a: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ct val="117647"/>
              <a:buFont typeface="Arial"/>
              <a:buNone/>
            </a:pPr>
            <a:endParaRPr dirty="0"/>
          </a:p>
        </p:txBody>
      </p:sp>
      <p:pic>
        <p:nvPicPr>
          <p:cNvPr id="425" name="Google Shape;425;p6" descr="a smiling person watching the screen of his laptop 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11125" y="1825625"/>
            <a:ext cx="4264058" cy="3948407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Google Shape;210;p10">
            <a:extLst>
              <a:ext uri="{FF2B5EF4-FFF2-40B4-BE49-F238E27FC236}">
                <a16:creationId xmlns:a16="http://schemas.microsoft.com/office/drawing/2014/main" id="{AB293AEC-23C4-CD1E-2BC7-7EEB5E836AE7}"/>
              </a:ext>
            </a:extLst>
          </p:cNvPr>
          <p:cNvSpPr txBox="1">
            <a:spLocks/>
          </p:cNvSpPr>
          <p:nvPr/>
        </p:nvSpPr>
        <p:spPr>
          <a:xfrm>
            <a:off x="628648" y="273843"/>
            <a:ext cx="9651207" cy="9097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SzPts val="3300"/>
            </a:pPr>
            <a:r>
              <a:rPr lang="pt-PT" sz="2400" dirty="0"/>
              <a:t>A importância da experiência do cliente</a:t>
            </a:r>
            <a:endParaRPr lang="en-US" sz="16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p17"/>
          <p:cNvSpPr txBox="1">
            <a:spLocks noGrp="1"/>
          </p:cNvSpPr>
          <p:nvPr>
            <p:ph type="ctrTitle" idx="4294967295"/>
          </p:nvPr>
        </p:nvSpPr>
        <p:spPr>
          <a:xfrm>
            <a:off x="1524000" y="2370407"/>
            <a:ext cx="9144000" cy="10585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36363"/>
              <a:buFont typeface="Calibri"/>
              <a:buNone/>
            </a:pPr>
            <a:r>
              <a:rPr lang="fi-FI"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Usabilidade do sítio Web</a:t>
            </a:r>
            <a:br>
              <a:rPr lang="fi-FI"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fi-FI"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para uma conceção do seu sítio Web centrada no utilizador</a:t>
            </a:r>
            <a:endParaRPr sz="4400" b="1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Google Shape;438;g1e34f58c467_0_19"/>
          <p:cNvSpPr txBox="1">
            <a:spLocks noGrp="1"/>
          </p:cNvSpPr>
          <p:nvPr>
            <p:ph type="body" idx="1"/>
          </p:nvPr>
        </p:nvSpPr>
        <p:spPr>
          <a:xfrm>
            <a:off x="628648" y="1183598"/>
            <a:ext cx="10515600" cy="45165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ts val="2900"/>
              </a:lnSpc>
              <a:spcBef>
                <a:spcPts val="1000"/>
              </a:spcBef>
              <a:spcAft>
                <a:spcPts val="1200"/>
              </a:spcAft>
              <a:buSzPct val="100900"/>
              <a:buNone/>
            </a:pPr>
            <a:r>
              <a:rPr lang="fi-FI" sz="2400" u="sng" dirty="0">
                <a:solidFill>
                  <a:schemeClr val="accent5"/>
                </a:solidFill>
              </a:rPr>
              <a:t>Definição de Usabilidade:</a:t>
            </a:r>
            <a:endParaRPr sz="2400" u="sng" dirty="0">
              <a:solidFill>
                <a:schemeClr val="accent5"/>
              </a:solidFill>
            </a:endParaRPr>
          </a:p>
          <a:p>
            <a:pPr marL="0" lvl="0" indent="0" algn="l" rtl="0">
              <a:lnSpc>
                <a:spcPts val="2900"/>
              </a:lnSpc>
              <a:spcBef>
                <a:spcPts val="1000"/>
              </a:spcBef>
              <a:spcAft>
                <a:spcPts val="1200"/>
              </a:spcAft>
              <a:buSzPct val="100900"/>
              <a:buNone/>
            </a:pPr>
            <a:r>
              <a:rPr lang="fi-FI" sz="2400" dirty="0">
                <a:solidFill>
                  <a:schemeClr val="dk1"/>
                </a:solidFill>
                <a:highlight>
                  <a:schemeClr val="lt1"/>
                </a:highlight>
              </a:rPr>
              <a:t>Um objeto é utilizável se uma pessoa com capacidades médias (ou mesmo abaixo da média) conseguir descobrir como utilizá-lo para o fim a que se destina, sem que isso lhe dê mais trabalho do que vale a pena</a:t>
            </a:r>
          </a:p>
          <a:p>
            <a:pPr marL="0" lvl="0" indent="0" algn="l" rtl="0">
              <a:lnSpc>
                <a:spcPts val="2900"/>
              </a:lnSpc>
              <a:spcBef>
                <a:spcPts val="1000"/>
              </a:spcBef>
              <a:spcAft>
                <a:spcPts val="1200"/>
              </a:spcAft>
              <a:buSzPct val="100900"/>
              <a:buNone/>
            </a:pPr>
            <a:endParaRPr sz="2400" dirty="0">
              <a:solidFill>
                <a:schemeClr val="dk1"/>
              </a:solidFill>
              <a:highlight>
                <a:schemeClr val="lt1"/>
              </a:highlight>
            </a:endParaRPr>
          </a:p>
          <a:p>
            <a:pPr marL="0" lvl="0" indent="0" algn="l" rtl="0">
              <a:lnSpc>
                <a:spcPts val="2900"/>
              </a:lnSpc>
              <a:spcBef>
                <a:spcPts val="1000"/>
              </a:spcBef>
              <a:spcAft>
                <a:spcPts val="1200"/>
              </a:spcAft>
              <a:buSzPct val="100900"/>
              <a:buNone/>
            </a:pPr>
            <a:r>
              <a:rPr lang="fi-FI" sz="2400" u="sng" dirty="0">
                <a:solidFill>
                  <a:schemeClr val="accent5"/>
                </a:solidFill>
                <a:highlight>
                  <a:schemeClr val="lt1"/>
                </a:highlight>
              </a:rPr>
              <a:t>Usabilidade do sítio Web:</a:t>
            </a:r>
            <a:endParaRPr sz="2400" u="sng" dirty="0">
              <a:solidFill>
                <a:schemeClr val="accent5"/>
              </a:solidFill>
              <a:highlight>
                <a:schemeClr val="lt1"/>
              </a:highlight>
            </a:endParaRPr>
          </a:p>
          <a:p>
            <a:pPr marL="0" lvl="0" indent="0" algn="l" rtl="0">
              <a:lnSpc>
                <a:spcPts val="2900"/>
              </a:lnSpc>
              <a:spcBef>
                <a:spcPts val="0"/>
              </a:spcBef>
              <a:spcAft>
                <a:spcPts val="1200"/>
              </a:spcAft>
              <a:buSzPct val="100900"/>
              <a:buNone/>
            </a:pPr>
            <a:r>
              <a:rPr lang="fi-FI" sz="2400" dirty="0">
                <a:solidFill>
                  <a:schemeClr val="dk1"/>
                </a:solidFill>
                <a:highlight>
                  <a:schemeClr val="lt1"/>
                </a:highlight>
              </a:rPr>
              <a:t>A experiência global que um utilizador tem ao interagir com um sítio Web, especialmente em termos de facilidade ou prazer de utilização</a:t>
            </a:r>
            <a:endParaRPr sz="2400" dirty="0">
              <a:solidFill>
                <a:schemeClr val="dk1"/>
              </a:solidFill>
              <a:highlight>
                <a:schemeClr val="lt1"/>
              </a:highlight>
            </a:endParaRPr>
          </a:p>
        </p:txBody>
      </p:sp>
      <p:sp>
        <p:nvSpPr>
          <p:cNvPr id="439" name="Google Shape;439;g1e34f58c467_0_19"/>
          <p:cNvSpPr txBox="1"/>
          <p:nvPr/>
        </p:nvSpPr>
        <p:spPr>
          <a:xfrm>
            <a:off x="4910100" y="5924400"/>
            <a:ext cx="6639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Google Shape;210;p10">
            <a:extLst>
              <a:ext uri="{FF2B5EF4-FFF2-40B4-BE49-F238E27FC236}">
                <a16:creationId xmlns:a16="http://schemas.microsoft.com/office/drawing/2014/main" id="{C9393E50-280C-A9C1-6D21-78E9C2CAAE5B}"/>
              </a:ext>
            </a:extLst>
          </p:cNvPr>
          <p:cNvSpPr txBox="1">
            <a:spLocks/>
          </p:cNvSpPr>
          <p:nvPr/>
        </p:nvSpPr>
        <p:spPr>
          <a:xfrm>
            <a:off x="628648" y="273843"/>
            <a:ext cx="9651207" cy="9097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SzPts val="3300"/>
            </a:pPr>
            <a:r>
              <a:rPr lang="pt-PT" sz="2400" dirty="0"/>
              <a:t>Usabilidade do website</a:t>
            </a:r>
            <a:endParaRPr lang="en-US" sz="16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" name="Google Shape;446;g1e34f58c467_0_27"/>
          <p:cNvSpPr txBox="1">
            <a:spLocks noGrp="1"/>
          </p:cNvSpPr>
          <p:nvPr>
            <p:ph type="body" idx="1"/>
          </p:nvPr>
        </p:nvSpPr>
        <p:spPr>
          <a:xfrm>
            <a:off x="838200" y="1824639"/>
            <a:ext cx="3240000" cy="39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800"/>
              <a:buNone/>
            </a:pPr>
            <a:r>
              <a:rPr lang="fi-FI" sz="1800" b="1" dirty="0"/>
              <a:t>Fácil de utilizar</a:t>
            </a:r>
            <a:endParaRPr sz="1800" b="1" dirty="0"/>
          </a:p>
          <a:p>
            <a:pPr marL="28575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800"/>
              <a:buFont typeface="Arial"/>
              <a:buChar char="•"/>
            </a:pPr>
            <a:r>
              <a:rPr lang="fi-FI" sz="1800" dirty="0"/>
              <a:t>Navegação por migalhas de pão</a:t>
            </a:r>
            <a:endParaRPr sz="1800" dirty="0"/>
          </a:p>
          <a:p>
            <a:pPr marL="285750" lvl="0" indent="-28575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2800"/>
              <a:buFont typeface="Arial"/>
              <a:buChar char="•"/>
            </a:pPr>
            <a:r>
              <a:rPr lang="fi-FI" sz="1800" dirty="0"/>
              <a:t>Botões de navegação no topo</a:t>
            </a:r>
            <a:endParaRPr sz="1800" dirty="0"/>
          </a:p>
          <a:p>
            <a:pPr marL="285750" lvl="0" indent="-28575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2800"/>
              <a:buFont typeface="Arial"/>
              <a:buChar char="•"/>
            </a:pPr>
            <a:r>
              <a:rPr lang="fi-FI" sz="1800" dirty="0"/>
              <a:t>Botões de chamada para ação e botões à direita</a:t>
            </a:r>
            <a:endParaRPr sz="1800" dirty="0"/>
          </a:p>
          <a:p>
            <a:pPr marL="285750" lvl="0" indent="-28575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2800"/>
              <a:buFont typeface="Arial"/>
              <a:buChar char="•"/>
            </a:pPr>
            <a:r>
              <a:rPr lang="fi-FI" sz="1800" dirty="0">
                <a:solidFill>
                  <a:schemeClr val="dk1"/>
                </a:solidFill>
              </a:rPr>
              <a:t>Barra de pesquisa</a:t>
            </a:r>
            <a:endParaRPr sz="1800" dirty="0">
              <a:solidFill>
                <a:schemeClr val="dk1"/>
              </a:solidFill>
            </a:endParaRPr>
          </a:p>
          <a:p>
            <a:pPr marL="285750" lvl="0" indent="-28575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2800"/>
              <a:buFont typeface="Arial"/>
              <a:buChar char="•"/>
            </a:pPr>
            <a:r>
              <a:rPr lang="fi-FI" sz="1800" dirty="0">
                <a:solidFill>
                  <a:schemeClr val="dk1"/>
                </a:solidFill>
              </a:rPr>
              <a:t>Multilingue </a:t>
            </a:r>
            <a:endParaRPr sz="1800" dirty="0"/>
          </a:p>
          <a:p>
            <a:pPr marL="0" lvl="0" indent="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2800"/>
              <a:buNone/>
            </a:pPr>
            <a:endParaRPr sz="1800" dirty="0">
              <a:solidFill>
                <a:schemeClr val="dk1"/>
              </a:solidFill>
            </a:endParaRPr>
          </a:p>
        </p:txBody>
      </p:sp>
      <p:sp>
        <p:nvSpPr>
          <p:cNvPr id="447" name="Google Shape;447;g1e34f58c467_0_27"/>
          <p:cNvSpPr txBox="1"/>
          <p:nvPr/>
        </p:nvSpPr>
        <p:spPr>
          <a:xfrm>
            <a:off x="4341542" y="1809327"/>
            <a:ext cx="3240000" cy="39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Font typeface="Arial"/>
              <a:buNone/>
            </a:pPr>
            <a:r>
              <a:rPr lang="fi-FI" sz="18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Aparência</a:t>
            </a:r>
            <a:endParaRPr sz="1800" b="1" dirty="0"/>
          </a:p>
          <a:p>
            <a:pPr marL="285750" marR="0" lvl="0" indent="-28575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rgbClr val="161249"/>
              </a:buClr>
              <a:buSzPts val="2800"/>
              <a:buFont typeface="Arial"/>
              <a:buChar char="•"/>
            </a:pPr>
            <a:r>
              <a:rPr lang="fi-FI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Texto clicável indicado com cor ou sublinhado</a:t>
            </a:r>
            <a:endParaRPr sz="1800" dirty="0"/>
          </a:p>
          <a:p>
            <a:pPr marL="285750" marR="0" lvl="0" indent="-28575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rgbClr val="161249"/>
              </a:buClr>
              <a:buSzPts val="2800"/>
              <a:buFont typeface="Arial"/>
              <a:buChar char="•"/>
            </a:pPr>
            <a:r>
              <a:rPr lang="fi-FI" sz="1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Vídeo</a:t>
            </a:r>
            <a:endParaRPr sz="18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rgbClr val="161249"/>
              </a:buClr>
              <a:buSzPts val="2800"/>
              <a:buFont typeface="Arial"/>
              <a:buChar char="•"/>
            </a:pPr>
            <a:r>
              <a:rPr lang="fi-FI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 telemóvel em primeiro lugar</a:t>
            </a:r>
            <a:endParaRPr sz="1800" dirty="0"/>
          </a:p>
          <a:p>
            <a:pPr marL="285750" marR="0" lvl="0" indent="-28575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rgbClr val="161249"/>
              </a:buClr>
              <a:buSzPts val="2800"/>
              <a:buFont typeface="Arial"/>
              <a:buChar char="•"/>
            </a:pPr>
            <a:r>
              <a:rPr lang="fi-FI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Estrutura do sítio e navegação</a:t>
            </a:r>
            <a:endParaRPr sz="1800" dirty="0"/>
          </a:p>
          <a:p>
            <a:pPr marL="0" marR="0" lvl="0" indent="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rgbClr val="161249"/>
              </a:buClr>
              <a:buSzPts val="2800"/>
              <a:buFont typeface="Arial"/>
              <a:buNone/>
            </a:pP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8" name="Google Shape;448;g1e34f58c467_0_27"/>
          <p:cNvSpPr txBox="1"/>
          <p:nvPr/>
        </p:nvSpPr>
        <p:spPr>
          <a:xfrm>
            <a:off x="7850458" y="1824639"/>
            <a:ext cx="3240000" cy="39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rgbClr val="161249"/>
              </a:buClr>
              <a:buSzPts val="2800"/>
              <a:buFont typeface="Arial"/>
              <a:buNone/>
            </a:pPr>
            <a:r>
              <a:rPr lang="fi-FI" sz="18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Confiança</a:t>
            </a:r>
            <a:endParaRPr sz="1800" b="1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rgbClr val="161249"/>
              </a:buClr>
              <a:buSzPts val="2800"/>
              <a:buFont typeface="Arial"/>
              <a:buChar char="•"/>
            </a:pPr>
            <a:r>
              <a:rPr lang="fi-FI" sz="1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Comentários e feedback</a:t>
            </a:r>
            <a:endParaRPr sz="1800" dirty="0"/>
          </a:p>
          <a:p>
            <a:pPr marL="285750" marR="0" lvl="0" indent="-28575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rgbClr val="161249"/>
              </a:buClr>
              <a:buSzPts val="2800"/>
              <a:buFont typeface="Arial"/>
              <a:buChar char="•"/>
            </a:pPr>
            <a:r>
              <a:rPr lang="fi-FI" sz="1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Nome do domínio</a:t>
            </a:r>
            <a:endParaRPr sz="1800" dirty="0"/>
          </a:p>
          <a:p>
            <a:pPr marL="285750" marR="0" lvl="0" indent="-28575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rgbClr val="161249"/>
              </a:buClr>
              <a:buSzPts val="2800"/>
              <a:buFont typeface="Arial"/>
              <a:buChar char="•"/>
            </a:pPr>
            <a:r>
              <a:rPr lang="fi-FI" sz="1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Autoridade</a:t>
            </a:r>
            <a:endParaRPr sz="1800" dirty="0"/>
          </a:p>
          <a:p>
            <a:pPr marL="285750" marR="0" lvl="0" indent="-28575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rgbClr val="161249"/>
              </a:buClr>
              <a:buSzPts val="2800"/>
              <a:buFont typeface="Arial"/>
              <a:buChar char="•"/>
            </a:pPr>
            <a:r>
              <a:rPr lang="fi-FI" sz="1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Conteúdo atualizado</a:t>
            </a:r>
            <a:endParaRPr sz="1800" dirty="0"/>
          </a:p>
          <a:p>
            <a:pPr marL="0" marR="0" lvl="0" indent="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rgbClr val="161249"/>
              </a:buClr>
              <a:buSzPts val="2800"/>
              <a:buFont typeface="Arial"/>
              <a:buNone/>
            </a:pP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210;p10">
            <a:extLst>
              <a:ext uri="{FF2B5EF4-FFF2-40B4-BE49-F238E27FC236}">
                <a16:creationId xmlns:a16="http://schemas.microsoft.com/office/drawing/2014/main" id="{5DD398F6-C7CB-CCDD-1D01-231C9FDD4FE8}"/>
              </a:ext>
            </a:extLst>
          </p:cNvPr>
          <p:cNvSpPr txBox="1">
            <a:spLocks/>
          </p:cNvSpPr>
          <p:nvPr/>
        </p:nvSpPr>
        <p:spPr>
          <a:xfrm>
            <a:off x="628648" y="273843"/>
            <a:ext cx="9651207" cy="9097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SzPts val="3300"/>
            </a:pPr>
            <a:r>
              <a:rPr lang="pt-PT" sz="2400" dirty="0"/>
              <a:t>Usabilidade do website: onde procurar</a:t>
            </a:r>
            <a:endParaRPr lang="en-US" sz="16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Google Shape;454;p7"/>
          <p:cNvSpPr txBox="1">
            <a:spLocks noGrp="1"/>
          </p:cNvSpPr>
          <p:nvPr>
            <p:ph type="ctrTitle" idx="4294967295"/>
          </p:nvPr>
        </p:nvSpPr>
        <p:spPr>
          <a:xfrm>
            <a:off x="1524000" y="2370407"/>
            <a:ext cx="9144000" cy="10585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36362"/>
              <a:buFont typeface="Calibri"/>
              <a:buNone/>
            </a:pPr>
            <a:r>
              <a:rPr lang="fi-FI"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Conheça o seu cliente:</a:t>
            </a:r>
            <a:endParaRPr sz="4400" b="1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36363"/>
              <a:buFont typeface="Calibri"/>
              <a:buNone/>
            </a:pPr>
            <a:r>
              <a:rPr lang="fi-FI"/>
              <a:t>Personas e segmentações</a:t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1" name="Google Shape;461;p18" descr="C:\Users\Timo\AppData\Local\Temp\MP900444217.JPG"/>
          <p:cNvPicPr preferRelativeResize="0">
            <a:picLocks noGrp="1"/>
          </p:cNvPicPr>
          <p:nvPr>
            <p:ph type="body" idx="4294967295"/>
          </p:nvPr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17762" y="1268784"/>
            <a:ext cx="7356475" cy="4895850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srgbClr val="000000">
                <a:alpha val="40000"/>
              </a:srgbClr>
            </a:outerShdw>
          </a:effectLst>
        </p:spPr>
      </p:pic>
      <p:sp>
        <p:nvSpPr>
          <p:cNvPr id="2" name="Google Shape;210;p10">
            <a:extLst>
              <a:ext uri="{FF2B5EF4-FFF2-40B4-BE49-F238E27FC236}">
                <a16:creationId xmlns:a16="http://schemas.microsoft.com/office/drawing/2014/main" id="{D2D45170-8B7E-EC98-6AE9-C58CFCC0F6DB}"/>
              </a:ext>
            </a:extLst>
          </p:cNvPr>
          <p:cNvSpPr txBox="1">
            <a:spLocks/>
          </p:cNvSpPr>
          <p:nvPr/>
        </p:nvSpPr>
        <p:spPr>
          <a:xfrm>
            <a:off x="628648" y="273843"/>
            <a:ext cx="9651207" cy="9097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SzPts val="3300"/>
            </a:pPr>
            <a:r>
              <a:rPr lang="pt-PT" sz="2400" dirty="0"/>
              <a:t>Quem é o seu alvo?</a:t>
            </a:r>
            <a:endParaRPr lang="en-US" sz="16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Google Shape;468;g249b0714a81_0_1"/>
          <p:cNvSpPr txBox="1">
            <a:spLocks noGrp="1"/>
          </p:cNvSpPr>
          <p:nvPr>
            <p:ph type="body" idx="1"/>
          </p:nvPr>
        </p:nvSpPr>
        <p:spPr>
          <a:xfrm>
            <a:off x="838200" y="1845600"/>
            <a:ext cx="10515600" cy="429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SzPts val="2800"/>
              <a:buNone/>
            </a:pPr>
            <a:r>
              <a:rPr lang="fi-FI" sz="2000" dirty="0"/>
              <a:t>Uma buyer persona é </a:t>
            </a:r>
            <a:r>
              <a:rPr lang="fi-FI" sz="2000" b="1" dirty="0"/>
              <a:t>uma representação fictícia do seu cliente ideal </a:t>
            </a:r>
            <a:r>
              <a:rPr lang="fi-FI" sz="2000" dirty="0"/>
              <a:t>com base em estudos de mercado e dados reais sobre os seus clientes atuais. </a:t>
            </a:r>
          </a:p>
          <a:p>
            <a:pPr marL="0" lvl="0" indent="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SzPts val="2800"/>
              <a:buNone/>
            </a:pPr>
            <a:endParaRPr sz="2000" dirty="0"/>
          </a:p>
          <a:p>
            <a:pPr marL="0" lvl="0" indent="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fi-FI" sz="2000" dirty="0"/>
              <a:t>Os dados, os conhecimentos e os resultados da investigação ganham um rosto humano, associando-lhes personas. </a:t>
            </a:r>
            <a:endParaRPr sz="2000"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4" name="Google Shape;210;p10">
            <a:extLst>
              <a:ext uri="{FF2B5EF4-FFF2-40B4-BE49-F238E27FC236}">
                <a16:creationId xmlns:a16="http://schemas.microsoft.com/office/drawing/2014/main" id="{A45C9E9D-1C3C-0983-6609-7F9434448C1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777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SzPts val="3300"/>
            </a:pPr>
            <a:r>
              <a:rPr lang="pt-PT" sz="2400" dirty="0"/>
              <a:t>Persona do comprador</a:t>
            </a:r>
            <a:endParaRPr lang="en-US" sz="16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5" name="Google Shape;475;g251abec23f1_0_1"/>
          <p:cNvSpPr txBox="1">
            <a:spLocks noGrp="1"/>
          </p:cNvSpPr>
          <p:nvPr>
            <p:ph type="body" idx="4294967295"/>
          </p:nvPr>
        </p:nvSpPr>
        <p:spPr>
          <a:xfrm>
            <a:off x="6426196" y="1485900"/>
            <a:ext cx="5308600" cy="4176713"/>
          </a:xfrm>
          <a:prstGeom prst="rect">
            <a:avLst/>
          </a:prstGeom>
        </p:spPr>
        <p:txBody>
          <a:bodyPr spcFirstLastPara="1" wrap="square" lIns="0" tIns="45700" rIns="91425" bIns="45700" anchor="t" anchorCtr="0">
            <a:normAutofit/>
          </a:bodyPr>
          <a:lstStyle/>
          <a:p>
            <a:pPr marL="0" marR="0" lvl="0" indent="0" algn="l" rtl="0">
              <a:lnSpc>
                <a:spcPts val="2600"/>
              </a:lnSpc>
              <a:spcBef>
                <a:spcPts val="1000"/>
              </a:spcBef>
              <a:spcAft>
                <a:spcPts val="600"/>
              </a:spcAft>
              <a:buNone/>
            </a:pPr>
            <a:r>
              <a:rPr lang="fi-FI" sz="2000" u="sng" dirty="0"/>
              <a:t>Porque é que as personas não são suficientes:</a:t>
            </a:r>
            <a:endParaRPr sz="2000" u="sng" dirty="0"/>
          </a:p>
          <a:p>
            <a:pPr marL="457200" marR="0" lvl="0" indent="-393065" algn="l" rtl="0">
              <a:lnSpc>
                <a:spcPts val="2600"/>
              </a:lnSpc>
              <a:spcBef>
                <a:spcPts val="1000"/>
              </a:spcBef>
              <a:spcAft>
                <a:spcPts val="600"/>
              </a:spcAft>
              <a:buSzPct val="100000"/>
              <a:buChar char="●"/>
            </a:pPr>
            <a:r>
              <a:rPr lang="fi-FI" sz="2000" dirty="0"/>
              <a:t>As boas personas não são compostas a partir de uma secretária! </a:t>
            </a:r>
            <a:endParaRPr sz="2000" dirty="0"/>
          </a:p>
          <a:p>
            <a:pPr marL="457200" marR="0" lvl="0" indent="-393065" algn="l" rtl="0">
              <a:lnSpc>
                <a:spcPts val="2600"/>
              </a:lnSpc>
              <a:spcBef>
                <a:spcPts val="0"/>
              </a:spcBef>
              <a:spcAft>
                <a:spcPts val="600"/>
              </a:spcAft>
              <a:buSzPct val="100000"/>
              <a:buChar char="●"/>
            </a:pPr>
            <a:r>
              <a:rPr lang="fi-FI" sz="2000" dirty="0"/>
              <a:t>A análise de dados não fornece informações sobre as motivações do comportamento dos seus visitantes. </a:t>
            </a:r>
            <a:endParaRPr sz="2000" dirty="0"/>
          </a:p>
          <a:p>
            <a:pPr marL="457200" marR="0" lvl="0" indent="-393065" algn="l" rtl="0">
              <a:lnSpc>
                <a:spcPts val="2600"/>
              </a:lnSpc>
              <a:spcBef>
                <a:spcPts val="0"/>
              </a:spcBef>
              <a:spcAft>
                <a:spcPts val="600"/>
              </a:spcAft>
              <a:buSzPct val="100000"/>
              <a:buChar char="●"/>
            </a:pPr>
            <a:r>
              <a:rPr lang="fi-FI" sz="2000" dirty="0"/>
              <a:t>É por isso que também é importante obter informações qualitativas, por exemplo, através de inquéritos e entrevistas.</a:t>
            </a:r>
            <a:endParaRPr sz="2000" dirty="0"/>
          </a:p>
          <a:p>
            <a:pPr marL="457200" marR="0" lvl="0" indent="0" algn="l" rtl="0">
              <a:lnSpc>
                <a:spcPts val="2600"/>
              </a:lnSpc>
              <a:spcBef>
                <a:spcPts val="1000"/>
              </a:spcBef>
              <a:spcAft>
                <a:spcPts val="600"/>
              </a:spcAft>
              <a:buNone/>
            </a:pPr>
            <a:endParaRPr sz="2000" dirty="0"/>
          </a:p>
        </p:txBody>
      </p:sp>
      <p:sp>
        <p:nvSpPr>
          <p:cNvPr id="476" name="Google Shape;476;g251abec23f1_0_1"/>
          <p:cNvSpPr txBox="1">
            <a:spLocks noGrp="1"/>
          </p:cNvSpPr>
          <p:nvPr>
            <p:ph type="body" idx="4294967295"/>
          </p:nvPr>
        </p:nvSpPr>
        <p:spPr>
          <a:xfrm>
            <a:off x="964406" y="1485900"/>
            <a:ext cx="5040313" cy="4176712"/>
          </a:xfrm>
          <a:prstGeom prst="rect">
            <a:avLst/>
          </a:prstGeom>
        </p:spPr>
        <p:txBody>
          <a:bodyPr spcFirstLastPara="1" wrap="square" lIns="0" tIns="45700" rIns="91425" bIns="45700" anchor="t" anchorCtr="0">
            <a:normAutofit/>
          </a:bodyPr>
          <a:lstStyle/>
          <a:p>
            <a:pPr marL="0" lvl="0" indent="0" algn="l" rtl="0">
              <a:lnSpc>
                <a:spcPts val="2600"/>
              </a:lnSpc>
              <a:spcBef>
                <a:spcPts val="1000"/>
              </a:spcBef>
              <a:spcAft>
                <a:spcPts val="60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fi-FI" sz="2000" u="sng" dirty="0"/>
              <a:t>Porquê utilizar personas:</a:t>
            </a:r>
            <a:endParaRPr sz="2000" u="sng" dirty="0"/>
          </a:p>
          <a:p>
            <a:pPr marL="457200" lvl="0" indent="-406400" algn="l" rtl="0">
              <a:lnSpc>
                <a:spcPts val="2600"/>
              </a:lnSpc>
              <a:spcBef>
                <a:spcPts val="1000"/>
              </a:spcBef>
              <a:spcAft>
                <a:spcPts val="600"/>
              </a:spcAft>
              <a:buSzPts val="2800"/>
              <a:buChar char="●"/>
            </a:pPr>
            <a:r>
              <a:rPr lang="fi-FI" sz="2000" dirty="0"/>
              <a:t>Ajuda-o a compreender melhor o seu público-alvo e a adaptar as suas estratégias de marketing às suas necessidades, comportamentos e preferências específicas.</a:t>
            </a:r>
            <a:endParaRPr sz="2000" dirty="0"/>
          </a:p>
          <a:p>
            <a:pPr marL="457200" lvl="0" indent="-406400" algn="l" rtl="0">
              <a:lnSpc>
                <a:spcPts val="2600"/>
              </a:lnSpc>
              <a:spcBef>
                <a:spcPts val="0"/>
              </a:spcBef>
              <a:spcAft>
                <a:spcPts val="600"/>
              </a:spcAft>
              <a:buSzPts val="2800"/>
              <a:buChar char="●"/>
            </a:pPr>
            <a:r>
              <a:rPr lang="fi-FI" sz="2000" dirty="0"/>
              <a:t>Despoleta a empatia para que um sítio Web seja desenvolvido mais na perspetiva do utilizador. </a:t>
            </a:r>
            <a:endParaRPr sz="2000" dirty="0"/>
          </a:p>
        </p:txBody>
      </p:sp>
      <p:sp>
        <p:nvSpPr>
          <p:cNvPr id="6" name="Google Shape;210;p10">
            <a:extLst>
              <a:ext uri="{FF2B5EF4-FFF2-40B4-BE49-F238E27FC236}">
                <a16:creationId xmlns:a16="http://schemas.microsoft.com/office/drawing/2014/main" id="{B086E958-F9DC-7F2D-ECC4-9D6619D04F3E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777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SzPts val="3300"/>
            </a:pPr>
            <a:r>
              <a:rPr lang="pt-PT" sz="2400" dirty="0"/>
              <a:t>Persona do comprador</a:t>
            </a:r>
            <a:endParaRPr lang="en-US" sz="16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3" name="Google Shape;483;p10"/>
          <p:cNvSpPr txBox="1">
            <a:spLocks noGrp="1"/>
          </p:cNvSpPr>
          <p:nvPr>
            <p:ph type="body" idx="1"/>
          </p:nvPr>
        </p:nvSpPr>
        <p:spPr>
          <a:xfrm>
            <a:off x="838200" y="1270887"/>
            <a:ext cx="6248400" cy="50197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-FI" sz="2000" dirty="0"/>
              <a:t>Um Buyer Persona fornece frequentemente as seguintes informações: </a:t>
            </a:r>
            <a:endParaRPr sz="2000" dirty="0"/>
          </a:p>
          <a:p>
            <a:pPr marL="457200" lvl="0" indent="-40640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SzPts val="2800"/>
              <a:buChar char="-"/>
            </a:pPr>
            <a:r>
              <a:rPr lang="fi-FI" sz="2000" dirty="0"/>
              <a:t>Nome e fotografia </a:t>
            </a:r>
            <a:endParaRPr sz="2000" dirty="0"/>
          </a:p>
          <a:p>
            <a:pPr marL="457200" lvl="0" indent="-4064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800"/>
              <a:buChar char="-"/>
            </a:pPr>
            <a:r>
              <a:rPr lang="fi-FI" sz="2000" dirty="0"/>
              <a:t>Dados demográficos da pessoa </a:t>
            </a:r>
            <a:endParaRPr sz="2000" dirty="0"/>
          </a:p>
          <a:p>
            <a:pPr marL="457200" lvl="0" indent="-4064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800"/>
              <a:buChar char="-"/>
            </a:pPr>
            <a:r>
              <a:rPr lang="fi-FI" sz="2000" dirty="0"/>
              <a:t>Interesses </a:t>
            </a:r>
            <a:endParaRPr sz="2000" dirty="0"/>
          </a:p>
          <a:p>
            <a:pPr marL="457200" lvl="0" indent="-4064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800"/>
              <a:buChar char="-"/>
            </a:pPr>
            <a:r>
              <a:rPr lang="fi-FI" sz="2000" dirty="0"/>
              <a:t>Canais utilizados </a:t>
            </a:r>
            <a:endParaRPr sz="2000" dirty="0"/>
          </a:p>
          <a:p>
            <a:pPr marL="457200" lvl="0" indent="-4064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800"/>
              <a:buChar char="-"/>
            </a:pPr>
            <a:r>
              <a:rPr lang="fi-FI" sz="2000" dirty="0"/>
              <a:t>Necessidades / Ganhos </a:t>
            </a:r>
            <a:endParaRPr sz="2000" dirty="0"/>
          </a:p>
          <a:p>
            <a:pPr marL="457200" lvl="0" indent="-4064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800"/>
              <a:buChar char="-"/>
            </a:pPr>
            <a:r>
              <a:rPr lang="fi-FI" sz="2000" dirty="0"/>
              <a:t>Frustrações / dores</a:t>
            </a:r>
            <a:endParaRPr sz="2000" dirty="0"/>
          </a:p>
          <a:p>
            <a:pPr marL="457200" lvl="0" indent="-4064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800"/>
              <a:buChar char="-"/>
            </a:pPr>
            <a:r>
              <a:rPr lang="fi-FI" sz="2000" dirty="0"/>
              <a:t>Soluções actuais utilizadas</a:t>
            </a:r>
            <a:endParaRPr sz="2000" dirty="0"/>
          </a:p>
          <a:p>
            <a: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None/>
            </a:pPr>
            <a:endParaRPr dirty="0"/>
          </a:p>
        </p:txBody>
      </p:sp>
      <p:sp>
        <p:nvSpPr>
          <p:cNvPr id="2" name="Google Shape;210;p10">
            <a:extLst>
              <a:ext uri="{FF2B5EF4-FFF2-40B4-BE49-F238E27FC236}">
                <a16:creationId xmlns:a16="http://schemas.microsoft.com/office/drawing/2014/main" id="{863D62EB-ACA8-F45A-C3A7-4B2D809BD904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777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SzPts val="3300"/>
            </a:pPr>
            <a:r>
              <a:rPr lang="pt-PT" sz="2400" dirty="0"/>
              <a:t>Exemplo de persona do comprador</a:t>
            </a:r>
            <a:endParaRPr lang="en-US" sz="1600" dirty="0"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E0EC1059-07D0-87D0-073C-629B9A73187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6652" y="1029659"/>
            <a:ext cx="5615348" cy="4337637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0A99920F-5B8F-E09C-A506-5416590A0B60}"/>
              </a:ext>
            </a:extLst>
          </p:cNvPr>
          <p:cNvSpPr txBox="1"/>
          <p:nvPr/>
        </p:nvSpPr>
        <p:spPr>
          <a:xfrm>
            <a:off x="6576652" y="5520564"/>
            <a:ext cx="54761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/>
              <a:t>Fonte; https://www.xpressdocs.com/s/blog/whats-a-buyer-persona/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" name="Google Shape;491;g1e34f58c467_0_9"/>
          <p:cNvSpPr txBox="1">
            <a:spLocks noGrp="1"/>
          </p:cNvSpPr>
          <p:nvPr>
            <p:ph type="body" idx="1"/>
          </p:nvPr>
        </p:nvSpPr>
        <p:spPr>
          <a:xfrm>
            <a:off x="838200" y="1264444"/>
            <a:ext cx="10515600" cy="4435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fi-FI" sz="2000" dirty="0">
                <a:solidFill>
                  <a:schemeClr val="dk1"/>
                </a:solidFill>
              </a:rPr>
              <a:t>Cada cliente é único. </a:t>
            </a:r>
            <a:endParaRPr sz="20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fi-FI" sz="2000" dirty="0">
                <a:solidFill>
                  <a:schemeClr val="dk1"/>
                </a:solidFill>
              </a:rPr>
              <a:t>Ao agrupar os clientes em diferentes grupos/segmentos, podemos dividir o grupo-alvo e utilizar uma persona diferente para cada segmento</a:t>
            </a:r>
            <a:endParaRPr sz="20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None/>
            </a:pPr>
            <a:endParaRPr sz="20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fi-FI" sz="2000" dirty="0">
                <a:solidFill>
                  <a:schemeClr val="dk1"/>
                </a:solidFill>
              </a:rPr>
              <a:t>Os clientes de um segmento têm necessidades, problemas, atitudes ou outras questões comuns. </a:t>
            </a:r>
            <a:endParaRPr sz="20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fi-FI" sz="2000" dirty="0">
                <a:solidFill>
                  <a:schemeClr val="dk1"/>
                </a:solidFill>
              </a:rPr>
              <a:t>Estas necessidades obrigam a apresentar ofertas diferentes.</a:t>
            </a:r>
            <a:endParaRPr sz="20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None/>
            </a:pPr>
            <a:endParaRPr sz="20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fi-FI" sz="2000" dirty="0">
                <a:solidFill>
                  <a:schemeClr val="dk1"/>
                </a:solidFill>
              </a:rPr>
              <a:t>Com base nisto, é possível diferenciar por segmento em: </a:t>
            </a:r>
            <a:endParaRPr sz="2000" dirty="0"/>
          </a:p>
          <a:p>
            <a:pPr marL="457200" lvl="0" indent="-34925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900"/>
              <a:buChar char="●"/>
            </a:pPr>
            <a:r>
              <a:rPr lang="fi-FI" sz="2000" dirty="0">
                <a:solidFill>
                  <a:schemeClr val="dk1"/>
                </a:solidFill>
              </a:rPr>
              <a:t>Ofertas de produtos </a:t>
            </a:r>
            <a:endParaRPr sz="2000" dirty="0"/>
          </a:p>
          <a:p>
            <a:pPr marL="457200" lvl="0" indent="-3492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Char char="●"/>
            </a:pPr>
            <a:r>
              <a:rPr lang="fi-FI" sz="2000" dirty="0">
                <a:solidFill>
                  <a:schemeClr val="dk1"/>
                </a:solidFill>
              </a:rPr>
              <a:t>Proposta de valor</a:t>
            </a:r>
            <a:endParaRPr sz="2000" dirty="0"/>
          </a:p>
          <a:p>
            <a:pPr marL="457200" lvl="0" indent="-3492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Char char="●"/>
            </a:pPr>
            <a:r>
              <a:rPr lang="fi-FI" sz="2000" dirty="0">
                <a:solidFill>
                  <a:schemeClr val="dk1"/>
                </a:solidFill>
              </a:rPr>
              <a:t>Comunicação (canais / tom de voz / ...) </a:t>
            </a:r>
            <a:endParaRPr sz="20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None/>
            </a:pPr>
            <a:endParaRPr sz="20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fi-FI" sz="2000" b="1" dirty="0">
                <a:solidFill>
                  <a:schemeClr val="dk1"/>
                </a:solidFill>
              </a:rPr>
              <a:t>Defina sempre segmentos de clientes e utilize-os na análise </a:t>
            </a:r>
            <a:endParaRPr sz="2000" b="1" dirty="0"/>
          </a:p>
        </p:txBody>
      </p:sp>
      <p:sp>
        <p:nvSpPr>
          <p:cNvPr id="4" name="Google Shape;210;p10">
            <a:extLst>
              <a:ext uri="{FF2B5EF4-FFF2-40B4-BE49-F238E27FC236}">
                <a16:creationId xmlns:a16="http://schemas.microsoft.com/office/drawing/2014/main" id="{7800B27B-4B8F-CFDF-2457-067FD599FCE7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777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SzPts val="3300"/>
            </a:pPr>
            <a:r>
              <a:rPr lang="pt-PT" sz="2400" dirty="0"/>
              <a:t>Segmentação de clientes</a:t>
            </a:r>
            <a:endParaRPr lang="en-US" sz="16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8" name="Google Shape;498;g1e34f58c467_0_0"/>
          <p:cNvSpPr txBox="1">
            <a:spLocks noGrp="1"/>
          </p:cNvSpPr>
          <p:nvPr>
            <p:ph type="body" idx="1"/>
          </p:nvPr>
        </p:nvSpPr>
        <p:spPr>
          <a:xfrm>
            <a:off x="838200" y="1243014"/>
            <a:ext cx="10515600" cy="1916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SzPts val="2800"/>
              <a:buNone/>
            </a:pPr>
            <a:r>
              <a:rPr lang="fi-FI" sz="2000" dirty="0"/>
              <a:t>Um Buyer Persona ajuda-o a ter empatia com o cliente. </a:t>
            </a:r>
            <a:endParaRPr sz="2000" dirty="0"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SzPts val="2800"/>
              <a:buNone/>
            </a:pPr>
            <a:r>
              <a:rPr lang="fi-FI" sz="2000" dirty="0"/>
              <a:t>E isto, por sua vez, ajuda-o a fazer uma melhor segmentação dos clientes... Por vezes, duas pessoas não são parecidas por fora, mas podem cair na mesma segmentação. </a:t>
            </a:r>
            <a:endParaRPr sz="2000" dirty="0"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SzPts val="2800"/>
              <a:buNone/>
            </a:pPr>
            <a:r>
              <a:rPr lang="fi-FI" sz="2000" b="1" dirty="0"/>
              <a:t>Pense, por exemplo, nos alimentos exclusivos para cães.</a:t>
            </a:r>
            <a:endParaRPr dirty="0"/>
          </a:p>
        </p:txBody>
      </p:sp>
      <p:pic>
        <p:nvPicPr>
          <p:cNvPr id="499" name="Google Shape;499;g1e34f58c467_0_0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84940" y="3159557"/>
            <a:ext cx="9622119" cy="3471891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Google Shape;210;p10">
            <a:extLst>
              <a:ext uri="{FF2B5EF4-FFF2-40B4-BE49-F238E27FC236}">
                <a16:creationId xmlns:a16="http://schemas.microsoft.com/office/drawing/2014/main" id="{07511E61-0045-553C-044C-39324733A27F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777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SzPts val="3300"/>
            </a:pPr>
            <a:r>
              <a:rPr lang="pt-PT" sz="2400" dirty="0"/>
              <a:t>Segmentação de clientes</a:t>
            </a:r>
            <a:endParaRPr lang="en-US" sz="160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6" name="Google Shape;506;g249b0714a81_0_8"/>
          <p:cNvSpPr txBox="1">
            <a:spLocks noGrp="1"/>
          </p:cNvSpPr>
          <p:nvPr>
            <p:ph type="body" idx="1"/>
          </p:nvPr>
        </p:nvSpPr>
        <p:spPr>
          <a:xfrm>
            <a:off x="838200" y="1278730"/>
            <a:ext cx="10515600" cy="47863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ts val="2400"/>
              </a:lnSpc>
              <a:spcBef>
                <a:spcPts val="1000"/>
              </a:spcBef>
              <a:spcAft>
                <a:spcPts val="0"/>
              </a:spcAft>
              <a:buSzPct val="117647"/>
              <a:buNone/>
            </a:pPr>
            <a:r>
              <a:rPr lang="fi-FI" sz="1700" b="1" dirty="0"/>
              <a:t>Identificar as principais características: </a:t>
            </a:r>
            <a:endParaRPr sz="1700" b="1" dirty="0"/>
          </a:p>
          <a:p>
            <a:pPr marL="457200" lvl="0" indent="-366395" algn="l" rtl="0">
              <a:lnSpc>
                <a:spcPts val="24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sz="1700" dirty="0"/>
              <a:t>Comece por definir os principais dados demográficos, interesses, objetivos, desafios e pontos problemáticos do seu público-alvo.</a:t>
            </a:r>
          </a:p>
          <a:p>
            <a:pPr marL="90805" lvl="0" indent="0" algn="l" rtl="0">
              <a:lnSpc>
                <a:spcPts val="24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ct val="100000"/>
            </a:pPr>
            <a:endParaRPr lang="fi-FI" sz="1700" dirty="0"/>
          </a:p>
          <a:p>
            <a:pPr marL="0" lvl="0" indent="0" algn="l" rtl="0">
              <a:lnSpc>
                <a:spcPts val="2400"/>
              </a:lnSpc>
              <a:spcBef>
                <a:spcPts val="1000"/>
              </a:spcBef>
              <a:spcAft>
                <a:spcPts val="0"/>
              </a:spcAft>
              <a:buSzPct val="117647"/>
              <a:buNone/>
            </a:pPr>
            <a:r>
              <a:rPr lang="fi-FI" sz="1700" b="1" dirty="0"/>
              <a:t>Conceção da experiência do utilizador (UX): </a:t>
            </a:r>
            <a:endParaRPr sz="1700" b="1" dirty="0"/>
          </a:p>
          <a:p>
            <a:pPr marL="457200" lvl="0" indent="-366395" algn="l" rtl="0">
              <a:lnSpc>
                <a:spcPts val="24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sz="1700" dirty="0"/>
              <a:t>Utilize personas de compradores para informar a conceção e o layout do seu sítio Web. </a:t>
            </a:r>
            <a:endParaRPr sz="1700" dirty="0"/>
          </a:p>
          <a:p>
            <a:pPr marL="457200" lvl="0" indent="-366395" algn="l" rtl="0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sz="1700" dirty="0"/>
              <a:t>Considere factores como o fluxo do utilizador, a navegação e a organização do conteúdo para garantir uma experiência perfeita e intuitiva para o seu público-alvo.</a:t>
            </a:r>
          </a:p>
          <a:p>
            <a:pPr marL="457200" lvl="0" indent="-366395" algn="l" rtl="0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endParaRPr sz="1700" dirty="0"/>
          </a:p>
          <a:p>
            <a:pPr marL="0" lvl="0" indent="0" algn="l" rtl="0">
              <a:lnSpc>
                <a:spcPts val="2400"/>
              </a:lnSpc>
              <a:spcBef>
                <a:spcPts val="1000"/>
              </a:spcBef>
              <a:spcAft>
                <a:spcPts val="0"/>
              </a:spcAft>
              <a:buSzPct val="117647"/>
              <a:buNone/>
            </a:pPr>
            <a:r>
              <a:rPr lang="fi-FI" sz="1700" b="1" dirty="0"/>
              <a:t>Criação de conteúdos: </a:t>
            </a:r>
            <a:endParaRPr sz="1700" b="1" dirty="0"/>
          </a:p>
          <a:p>
            <a:pPr marL="457200" lvl="0" indent="-366395" algn="l" rtl="0">
              <a:lnSpc>
                <a:spcPts val="24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sz="1700" dirty="0"/>
              <a:t>Desenvolva conteúdos que se identifiquem com as suas buyer personas. Compreenda as suas necessidades, questões e motivações e crie conteúdos relevantes e cativantes que abordem os seus problemas e ofereçam soluções.</a:t>
            </a:r>
            <a:endParaRPr sz="1700" dirty="0"/>
          </a:p>
        </p:txBody>
      </p:sp>
      <p:sp>
        <p:nvSpPr>
          <p:cNvPr id="2" name="Google Shape;210;p10">
            <a:extLst>
              <a:ext uri="{FF2B5EF4-FFF2-40B4-BE49-F238E27FC236}">
                <a16:creationId xmlns:a16="http://schemas.microsoft.com/office/drawing/2014/main" id="{8784E026-68CF-7905-B431-D96C513EFA82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777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SzPts val="3300"/>
            </a:pPr>
            <a:r>
              <a:rPr lang="pt-PT" sz="2400" dirty="0"/>
              <a:t>Como utilizar a segmentação na conceção de um website</a:t>
            </a:r>
            <a:endParaRPr lang="en-US" sz="160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" name="Google Shape;513;g249b0714a81_0_19"/>
          <p:cNvSpPr txBox="1">
            <a:spLocks noGrp="1"/>
          </p:cNvSpPr>
          <p:nvPr>
            <p:ph type="body" idx="1"/>
          </p:nvPr>
        </p:nvSpPr>
        <p:spPr>
          <a:xfrm>
            <a:off x="883024" y="1300163"/>
            <a:ext cx="10515600" cy="5192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/>
          </a:bodyPr>
          <a:lstStyle/>
          <a:p>
            <a:pPr marL="0" lvl="0" indent="0" algn="l" rtl="0">
              <a:lnSpc>
                <a:spcPts val="2300"/>
              </a:lnSpc>
              <a:spcBef>
                <a:spcPts val="1000"/>
              </a:spcBef>
              <a:spcAft>
                <a:spcPts val="0"/>
              </a:spcAft>
              <a:buSzPct val="142857"/>
              <a:buNone/>
            </a:pPr>
            <a:r>
              <a:rPr lang="fi-FI" sz="1800" b="1" dirty="0"/>
              <a:t>Adaptar a mensagem e o tom de voz: </a:t>
            </a:r>
            <a:endParaRPr sz="1800" b="1" dirty="0"/>
          </a:p>
          <a:p>
            <a:pPr marL="457200" lvl="0" indent="-353060" algn="l" rtl="0">
              <a:lnSpc>
                <a:spcPts val="23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sz="1800" dirty="0"/>
              <a:t>Utilize a linguagem, o tom de voz e as mensagens que se alinham com as suas buyer personas. </a:t>
            </a:r>
            <a:endParaRPr sz="1800" dirty="0"/>
          </a:p>
          <a:p>
            <a:pPr marL="457200" lvl="0" indent="-353060" algn="l" rtl="0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sz="1800" dirty="0"/>
              <a:t>Fale dos seus interesses, preocupações e aspirações para estabelecer uma ligação e criar confiança.</a:t>
            </a:r>
            <a:endParaRPr sz="1800" b="1" dirty="0"/>
          </a:p>
          <a:p>
            <a:pPr marL="0" lvl="0" indent="0" algn="l" rtl="0">
              <a:lnSpc>
                <a:spcPts val="2300"/>
              </a:lnSpc>
              <a:spcBef>
                <a:spcPts val="1000"/>
              </a:spcBef>
              <a:spcAft>
                <a:spcPts val="0"/>
              </a:spcAft>
              <a:buSzPct val="142857"/>
              <a:buNone/>
            </a:pPr>
            <a:r>
              <a:rPr lang="fi-FI" sz="1800" b="1" dirty="0"/>
              <a:t>Personalização e customização:</a:t>
            </a:r>
            <a:endParaRPr sz="1800" b="1" dirty="0"/>
          </a:p>
          <a:p>
            <a:pPr marL="457200" lvl="0" indent="-353060" algn="l" rtl="0">
              <a:lnSpc>
                <a:spcPts val="23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sz="1800" dirty="0"/>
              <a:t>Utilize as personas dos compradores para oferecer experiências personalizadas no seu sítio Web. </a:t>
            </a:r>
            <a:endParaRPr sz="1800" dirty="0"/>
          </a:p>
          <a:p>
            <a:pPr marL="457200" lvl="0" indent="-353060" algn="l" rtl="0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sz="1800" dirty="0"/>
              <a:t>Isto pode incluir recomendações personalizadas, ofertas direcionadas ou páginas de destino personalizadas com base em buyer personas específicas.</a:t>
            </a:r>
            <a:endParaRPr sz="1800" b="1" dirty="0"/>
          </a:p>
          <a:p>
            <a:pPr marL="0" lvl="0" indent="0" algn="l" rtl="0">
              <a:lnSpc>
                <a:spcPts val="2300"/>
              </a:lnSpc>
              <a:spcBef>
                <a:spcPts val="1000"/>
              </a:spcBef>
              <a:spcAft>
                <a:spcPts val="0"/>
              </a:spcAft>
              <a:buSzPct val="142857"/>
              <a:buNone/>
            </a:pPr>
            <a:r>
              <a:rPr lang="fi-FI" sz="1800" b="1" dirty="0"/>
              <a:t>Testar e repetir: </a:t>
            </a:r>
            <a:endParaRPr sz="1800" b="1" dirty="0"/>
          </a:p>
          <a:p>
            <a:pPr marL="457200" lvl="0" indent="-353060" algn="l" rtl="0">
              <a:lnSpc>
                <a:spcPts val="23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sz="1800" dirty="0"/>
              <a:t>Monitorize e analise continuamente o comportamento e o feedback dos utilizadores para aperfeiçoar a conceção e o conteúdo do seu sítio Web com base nas informações obtidas a partir das suas buyer personas.</a:t>
            </a:r>
            <a:endParaRPr sz="1800" dirty="0"/>
          </a:p>
          <a:p>
            <a:pPr marL="457200" lvl="0" indent="-353060" algn="l" rtl="0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sz="1800" dirty="0"/>
              <a:t>Actualize e otimize regularmente o seu sítio Web para satisfazer as necessidades em constante evolução do seu público-alvo.</a:t>
            </a:r>
            <a:endParaRPr sz="1800" dirty="0"/>
          </a:p>
        </p:txBody>
      </p:sp>
      <p:sp>
        <p:nvSpPr>
          <p:cNvPr id="4" name="Google Shape;210;p10">
            <a:extLst>
              <a:ext uri="{FF2B5EF4-FFF2-40B4-BE49-F238E27FC236}">
                <a16:creationId xmlns:a16="http://schemas.microsoft.com/office/drawing/2014/main" id="{06C5C832-861A-6DF4-EA0B-EA854B1BF251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777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SzPts val="3300"/>
            </a:pPr>
            <a:r>
              <a:rPr lang="pt-PT" sz="2400" dirty="0"/>
              <a:t>Como utilizar a segmentação na conceção de um website</a:t>
            </a:r>
            <a:endParaRPr lang="en-US" sz="160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9" name="Google Shape;519;p19"/>
          <p:cNvPicPr preferRelativeResize="0">
            <a:picLocks noGrp="1"/>
          </p:cNvPicPr>
          <p:nvPr>
            <p:ph type="body" idx="4294967295"/>
          </p:nvPr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7328" y="2080549"/>
            <a:ext cx="2683609" cy="2617617"/>
          </a:xfrm>
          <a:prstGeom prst="rect">
            <a:avLst/>
          </a:prstGeom>
          <a:noFill/>
          <a:ln>
            <a:noFill/>
          </a:ln>
        </p:spPr>
      </p:pic>
      <p:pic>
        <p:nvPicPr>
          <p:cNvPr id="521" name="Google Shape;521;p19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719826" y="2126152"/>
            <a:ext cx="1853049" cy="2538331"/>
          </a:xfrm>
          <a:prstGeom prst="rect">
            <a:avLst/>
          </a:prstGeom>
          <a:noFill/>
          <a:ln>
            <a:noFill/>
          </a:ln>
        </p:spPr>
      </p:pic>
      <p:sp>
        <p:nvSpPr>
          <p:cNvPr id="522" name="Google Shape;522;p19"/>
          <p:cNvSpPr txBox="1"/>
          <p:nvPr/>
        </p:nvSpPr>
        <p:spPr>
          <a:xfrm>
            <a:off x="6759237" y="4834026"/>
            <a:ext cx="2283830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fi-FI"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Cliente: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fi-FI"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"Tenho um problema com a minha compra  </a:t>
            </a:r>
            <a:endParaRPr sz="16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3" name="Google Shape;523;p19"/>
          <p:cNvSpPr txBox="1"/>
          <p:nvPr/>
        </p:nvSpPr>
        <p:spPr>
          <a:xfrm>
            <a:off x="770401" y="4839568"/>
            <a:ext cx="2758611" cy="10920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fi-FI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Estudante de pós-graduação: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fi-FI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"Estou à procura de emprego"</a:t>
            </a:r>
            <a:endParaRPr sz="16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24" name="Google Shape;524;p19" descr="Woman using notepad"/>
          <p:cNvPicPr preferRelativeResize="0"/>
          <p:nvPr/>
        </p:nvPicPr>
        <p:blipFill rotWithShape="1">
          <a:blip r:embed="rId5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0401" y="2080549"/>
            <a:ext cx="1708847" cy="2629538"/>
          </a:xfrm>
          <a:prstGeom prst="rect">
            <a:avLst/>
          </a:prstGeom>
          <a:noFill/>
          <a:ln>
            <a:noFill/>
          </a:ln>
        </p:spPr>
      </p:pic>
      <p:sp>
        <p:nvSpPr>
          <p:cNvPr id="525" name="Google Shape;525;p19"/>
          <p:cNvSpPr txBox="1"/>
          <p:nvPr/>
        </p:nvSpPr>
        <p:spPr>
          <a:xfrm>
            <a:off x="1289050" y="1499363"/>
            <a:ext cx="54324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i-FI" sz="2000" b="1" i="0" u="none" strike="noStrike" cap="none" dirty="0">
                <a:solidFill>
                  <a:srgbClr val="000000"/>
                </a:solidFill>
              </a:rPr>
              <a:t>De quem é o problema que está a resolver?</a:t>
            </a:r>
            <a:endParaRPr sz="2000" b="1" i="0" u="none" strike="noStrike" cap="none" dirty="0">
              <a:solidFill>
                <a:srgbClr val="000000"/>
              </a:solidFill>
            </a:endParaRPr>
          </a:p>
        </p:txBody>
      </p:sp>
      <p:sp>
        <p:nvSpPr>
          <p:cNvPr id="526" name="Google Shape;526;p19"/>
          <p:cNvSpPr txBox="1"/>
          <p:nvPr/>
        </p:nvSpPr>
        <p:spPr>
          <a:xfrm>
            <a:off x="9524990" y="4854451"/>
            <a:ext cx="2283830" cy="10771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fi-FI"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Novo cliente: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fi-FI"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"Quero saber mais sobre um produto específico"</a:t>
            </a:r>
            <a:endParaRPr sz="16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8" name="Google Shape;528;p19"/>
          <p:cNvSpPr txBox="1"/>
          <p:nvPr/>
        </p:nvSpPr>
        <p:spPr>
          <a:xfrm>
            <a:off x="3599774" y="4854451"/>
            <a:ext cx="26031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fi-FI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Utilizador profissional: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fi-FI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"Preciso de equipamento novo"</a:t>
            </a:r>
            <a:endParaRPr sz="16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210;p10">
            <a:extLst>
              <a:ext uri="{FF2B5EF4-FFF2-40B4-BE49-F238E27FC236}">
                <a16:creationId xmlns:a16="http://schemas.microsoft.com/office/drawing/2014/main" id="{C31EA3C5-ACCD-822B-89D5-0FE4D1492E3C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777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SzPts val="3300"/>
            </a:pPr>
            <a:r>
              <a:rPr lang="pt-PT" sz="2400" dirty="0"/>
              <a:t>Exemplo: a utilização da segmentação na conceção da</a:t>
            </a:r>
          </a:p>
          <a:p>
            <a:pPr>
              <a:buSzPts val="3300"/>
            </a:pPr>
            <a:r>
              <a:rPr lang="pt-PT" sz="2400" dirty="0"/>
              <a:t>navegação</a:t>
            </a:r>
            <a:endParaRPr lang="en-US" sz="1600" dirty="0"/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7B66750B-8426-E61E-B3E0-0C007A913939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93319" y="1932134"/>
            <a:ext cx="1904119" cy="2732349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3" name="Google Shape;533;p12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36081" y="1384087"/>
            <a:ext cx="9660219" cy="5290759"/>
          </a:xfrm>
          <a:prstGeom prst="rect">
            <a:avLst/>
          </a:prstGeom>
          <a:noFill/>
          <a:ln>
            <a:noFill/>
          </a:ln>
        </p:spPr>
      </p:pic>
      <p:sp>
        <p:nvSpPr>
          <p:cNvPr id="534" name="Google Shape;534;p12"/>
          <p:cNvSpPr txBox="1"/>
          <p:nvPr/>
        </p:nvSpPr>
        <p:spPr>
          <a:xfrm>
            <a:off x="483225" y="328613"/>
            <a:ext cx="10515600" cy="864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fi-FI" sz="24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Utilizar a </a:t>
            </a:r>
            <a:r>
              <a:rPr lang="fi-FI" sz="2400" b="1" i="0" u="none" strike="noStrike" cap="none" dirty="0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estrutura do menu </a:t>
            </a:r>
            <a:r>
              <a:rPr lang="fi-FI" sz="24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para responder a diferentes pessoas/necessidades</a:t>
            </a:r>
            <a:endParaRPr sz="2400" dirty="0"/>
          </a:p>
        </p:txBody>
      </p:sp>
      <p:sp>
        <p:nvSpPr>
          <p:cNvPr id="535" name="Google Shape;535;p12"/>
          <p:cNvSpPr txBox="1"/>
          <p:nvPr/>
        </p:nvSpPr>
        <p:spPr>
          <a:xfrm>
            <a:off x="272050" y="5115550"/>
            <a:ext cx="17907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i-FI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Estudante de pós-graduação ?</a:t>
            </a:r>
            <a:endParaRPr/>
          </a:p>
        </p:txBody>
      </p:sp>
      <p:sp>
        <p:nvSpPr>
          <p:cNvPr id="536" name="Google Shape;536;p12"/>
          <p:cNvSpPr txBox="1"/>
          <p:nvPr/>
        </p:nvSpPr>
        <p:spPr>
          <a:xfrm>
            <a:off x="387550" y="4273188"/>
            <a:ext cx="16191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i-FI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Profissional</a:t>
            </a:r>
            <a:endParaRPr/>
          </a:p>
        </p:txBody>
      </p:sp>
      <p:sp>
        <p:nvSpPr>
          <p:cNvPr id="537" name="Google Shape;537;p12"/>
          <p:cNvSpPr txBox="1"/>
          <p:nvPr/>
        </p:nvSpPr>
        <p:spPr>
          <a:xfrm>
            <a:off x="387550" y="3584738"/>
            <a:ext cx="12819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i-FI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Cliente</a:t>
            </a:r>
            <a:endParaRPr/>
          </a:p>
        </p:txBody>
      </p:sp>
      <p:sp>
        <p:nvSpPr>
          <p:cNvPr id="538" name="Google Shape;538;p12"/>
          <p:cNvSpPr txBox="1"/>
          <p:nvPr/>
        </p:nvSpPr>
        <p:spPr>
          <a:xfrm>
            <a:off x="387550" y="2896275"/>
            <a:ext cx="13881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i-FI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Novo cliente</a:t>
            </a:r>
            <a:endParaRPr/>
          </a:p>
        </p:txBody>
      </p:sp>
      <p:cxnSp>
        <p:nvCxnSpPr>
          <p:cNvPr id="539" name="Google Shape;539;p12"/>
          <p:cNvCxnSpPr>
            <a:stCxn id="537" idx="3"/>
          </p:cNvCxnSpPr>
          <p:nvPr/>
        </p:nvCxnSpPr>
        <p:spPr>
          <a:xfrm rot="10800000" flipH="1">
            <a:off x="1669450" y="2009438"/>
            <a:ext cx="3179100" cy="1729200"/>
          </a:xfrm>
          <a:prstGeom prst="straightConnector1">
            <a:avLst/>
          </a:prstGeom>
          <a:noFill/>
          <a:ln w="38100" cap="flat" cmpd="sng">
            <a:solidFill>
              <a:srgbClr val="3E6EC2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540" name="Google Shape;540;p12"/>
          <p:cNvCxnSpPr/>
          <p:nvPr/>
        </p:nvCxnSpPr>
        <p:spPr>
          <a:xfrm rot="10800000" flipH="1">
            <a:off x="1658675" y="2030875"/>
            <a:ext cx="4072200" cy="2434800"/>
          </a:xfrm>
          <a:prstGeom prst="straightConnector1">
            <a:avLst/>
          </a:prstGeom>
          <a:noFill/>
          <a:ln w="38100" cap="flat" cmpd="sng">
            <a:solidFill>
              <a:srgbClr val="3E6EC2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541" name="Google Shape;541;p12"/>
          <p:cNvCxnSpPr/>
          <p:nvPr/>
        </p:nvCxnSpPr>
        <p:spPr>
          <a:xfrm rot="10800000" flipH="1">
            <a:off x="1775650" y="1962975"/>
            <a:ext cx="2628000" cy="1087200"/>
          </a:xfrm>
          <a:prstGeom prst="straightConnector1">
            <a:avLst/>
          </a:prstGeom>
          <a:noFill/>
          <a:ln w="38100" cap="flat" cmpd="sng">
            <a:solidFill>
              <a:srgbClr val="3E6EC2"/>
            </a:solidFill>
            <a:prstDash val="solid"/>
            <a:round/>
            <a:headEnd type="none" w="sm" len="sm"/>
            <a:tailEnd type="triangle" w="med" len="med"/>
          </a:ln>
        </p:spPr>
      </p:cxn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7" name="Google Shape;547;g251abec23f1_0_11"/>
          <p:cNvSpPr txBox="1">
            <a:spLocks noGrp="1"/>
          </p:cNvSpPr>
          <p:nvPr>
            <p:ph type="body" idx="1"/>
          </p:nvPr>
        </p:nvSpPr>
        <p:spPr>
          <a:xfrm>
            <a:off x="605525" y="2736056"/>
            <a:ext cx="4716000" cy="2470144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fi-FI" sz="2000" dirty="0"/>
              <a:t>Por exemplo, o estudante licenciado</a:t>
            </a:r>
            <a:endParaRPr sz="2000" dirty="0"/>
          </a:p>
        </p:txBody>
      </p:sp>
      <p:pic>
        <p:nvPicPr>
          <p:cNvPr id="549" name="Google Shape;549;g251abec23f1_0_11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43613" y="1155400"/>
            <a:ext cx="5705638" cy="546189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550" name="Google Shape;550;g251abec23f1_0_11"/>
          <p:cNvCxnSpPr/>
          <p:nvPr/>
        </p:nvCxnSpPr>
        <p:spPr>
          <a:xfrm>
            <a:off x="4872869" y="3069000"/>
            <a:ext cx="5263200" cy="2137200"/>
          </a:xfrm>
          <a:prstGeom prst="straightConnector1">
            <a:avLst/>
          </a:prstGeom>
          <a:noFill/>
          <a:ln w="38100" cap="flat" cmpd="sng">
            <a:solidFill>
              <a:schemeClr val="accent1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4" name="Google Shape;534;p12">
            <a:extLst>
              <a:ext uri="{FF2B5EF4-FFF2-40B4-BE49-F238E27FC236}">
                <a16:creationId xmlns:a16="http://schemas.microsoft.com/office/drawing/2014/main" id="{35D18B5C-04E2-18E5-57DF-B4D46C171117}"/>
              </a:ext>
            </a:extLst>
          </p:cNvPr>
          <p:cNvSpPr txBox="1"/>
          <p:nvPr/>
        </p:nvSpPr>
        <p:spPr>
          <a:xfrm>
            <a:off x="483225" y="328613"/>
            <a:ext cx="10515600" cy="864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fi-FI" sz="2400" b="1" dirty="0">
                <a:solidFill>
                  <a:srgbClr val="161249"/>
                </a:solidFill>
              </a:rPr>
              <a:t>Ou u</a:t>
            </a:r>
            <a:r>
              <a:rPr lang="fi-FI" sz="24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tilizar a </a:t>
            </a:r>
            <a:r>
              <a:rPr lang="fi-FI" sz="2400" b="1" i="0" u="none" strike="noStrike" cap="none" dirty="0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subestruturas </a:t>
            </a:r>
            <a:r>
              <a:rPr lang="fi-FI" sz="24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para responder a diferentes pessoas/necessidades</a:t>
            </a:r>
            <a:endParaRPr sz="2400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" name="Google Shape;555;p13"/>
          <p:cNvSpPr txBox="1">
            <a:spLocks noGrp="1"/>
          </p:cNvSpPr>
          <p:nvPr>
            <p:ph type="body" idx="1"/>
          </p:nvPr>
        </p:nvSpPr>
        <p:spPr>
          <a:xfrm>
            <a:off x="1150762" y="304731"/>
            <a:ext cx="8818800" cy="4606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200"/>
              <a:buNone/>
            </a:pPr>
            <a:r>
              <a:rPr lang="fi-FI" sz="2400" dirty="0"/>
              <a:t>Tarefa 2</a:t>
            </a:r>
            <a:endParaRPr sz="2400" dirty="0"/>
          </a:p>
        </p:txBody>
      </p:sp>
      <p:sp>
        <p:nvSpPr>
          <p:cNvPr id="556" name="Google Shape;556;p13"/>
          <p:cNvSpPr txBox="1">
            <a:spLocks noGrp="1"/>
          </p:cNvSpPr>
          <p:nvPr>
            <p:ph type="body" idx="2"/>
          </p:nvPr>
        </p:nvSpPr>
        <p:spPr>
          <a:xfrm>
            <a:off x="1150750" y="1162325"/>
            <a:ext cx="8818800" cy="407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2286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r>
              <a:rPr lang="fi-FI" b="1" dirty="0"/>
              <a:t>Continuar com o trabalho da aula 1 (sítio Web próprio)</a:t>
            </a:r>
            <a:endParaRPr b="1" dirty="0"/>
          </a:p>
          <a:p>
            <a:pPr marL="457200" lvl="0" indent="-2286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endParaRPr b="1" dirty="0"/>
          </a:p>
          <a:p>
            <a:pPr marL="457200" lvl="0" indent="-2286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r>
              <a:rPr lang="fi-FI" dirty="0"/>
              <a:t>Avalie o powerpoint do seu sítio Web:</a:t>
            </a:r>
            <a:endParaRPr dirty="0"/>
          </a:p>
          <a:p>
            <a:pPr marL="457200" lvl="0" indent="-2286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endParaRPr dirty="0"/>
          </a:p>
          <a:p>
            <a:pPr marL="5715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000"/>
              <a:buFont typeface="Arial"/>
              <a:buChar char="•"/>
            </a:pPr>
            <a:r>
              <a:rPr lang="fi-FI" dirty="0"/>
              <a:t>Os objetivos do sítio são claros?</a:t>
            </a:r>
            <a:endParaRPr dirty="0"/>
          </a:p>
          <a:p>
            <a:pPr marL="5715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000"/>
              <a:buFont typeface="Arial"/>
              <a:buChar char="•"/>
            </a:pPr>
            <a:r>
              <a:rPr lang="fi-FI" dirty="0"/>
              <a:t>As conversões são claras?</a:t>
            </a:r>
            <a:endParaRPr dirty="0"/>
          </a:p>
          <a:p>
            <a:pPr marL="5715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000"/>
              <a:buChar char="•"/>
            </a:pPr>
            <a:r>
              <a:rPr lang="fi-FI" dirty="0"/>
              <a:t>Que elementos que contribuem para a usabilidade de um sítio Web são utilizados? (ver slide nº 16)  </a:t>
            </a:r>
            <a:endParaRPr dirty="0"/>
          </a:p>
          <a:p>
            <a:pPr marL="5715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000"/>
              <a:buFont typeface="Arial"/>
              <a:buChar char="•"/>
            </a:pPr>
            <a:r>
              <a:rPr lang="fi-FI" dirty="0"/>
              <a:t>Ainda gostas do site?</a:t>
            </a:r>
            <a:endParaRPr dirty="0"/>
          </a:p>
          <a:p>
            <a:pPr marL="457200" lvl="0" indent="-2286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endParaRPr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1" name="Google Shape;561;p15"/>
          <p:cNvSpPr txBox="1">
            <a:spLocks noGrp="1"/>
          </p:cNvSpPr>
          <p:nvPr>
            <p:ph type="body" idx="1"/>
          </p:nvPr>
        </p:nvSpPr>
        <p:spPr>
          <a:xfrm>
            <a:off x="1150762" y="304731"/>
            <a:ext cx="8818800" cy="4606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200"/>
              <a:buNone/>
            </a:pPr>
            <a:r>
              <a:rPr lang="fi-FI" sz="2400" dirty="0"/>
              <a:t>Tarefa 3</a:t>
            </a:r>
            <a:endParaRPr sz="2400" dirty="0"/>
          </a:p>
        </p:txBody>
      </p:sp>
      <p:sp>
        <p:nvSpPr>
          <p:cNvPr id="562" name="Google Shape;562;p15"/>
          <p:cNvSpPr txBox="1">
            <a:spLocks noGrp="1"/>
          </p:cNvSpPr>
          <p:nvPr>
            <p:ph type="body" idx="2"/>
          </p:nvPr>
        </p:nvSpPr>
        <p:spPr>
          <a:xfrm>
            <a:off x="1150762" y="1162320"/>
            <a:ext cx="8818738" cy="37817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2286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r>
              <a:rPr lang="fi-FI" b="1" dirty="0"/>
              <a:t>Continuar com a tarefa da aula 1 </a:t>
            </a:r>
            <a:endParaRPr b="1" dirty="0"/>
          </a:p>
          <a:p>
            <a:pPr marL="457200" lvl="0" indent="-2286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endParaRPr dirty="0"/>
          </a:p>
          <a:p>
            <a:pPr marL="457200" lvl="0" indent="-2286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r>
              <a:rPr lang="fi-FI" dirty="0"/>
              <a:t>Definir as segmentações de clientes</a:t>
            </a:r>
          </a:p>
          <a:p>
            <a:pPr marL="457200" lvl="0" indent="-2286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endParaRPr dirty="0"/>
          </a:p>
          <a:p>
            <a:pPr marL="457200" lvl="0" indent="-2286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r>
              <a:rPr lang="fi-FI" dirty="0"/>
              <a:t>Conceber pelo menos duas personas de compradores </a:t>
            </a:r>
            <a:endParaRPr dirty="0"/>
          </a:p>
          <a:p>
            <a:pPr marL="457200" lvl="0" indent="-2286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r>
              <a:rPr lang="fi-FI" dirty="0"/>
              <a:t>(procure na Internet um modelo que lhe agrade)</a:t>
            </a:r>
            <a:endParaRPr dirty="0"/>
          </a:p>
          <a:p>
            <a:pPr marL="457200" lvl="0" indent="-2286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endParaRPr dirty="0"/>
          </a:p>
          <a:p>
            <a:pPr marL="457200" lvl="0" indent="-2286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endParaRPr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626;g1e426d90ee6_0_0">
            <a:extLst>
              <a:ext uri="{FF2B5EF4-FFF2-40B4-BE49-F238E27FC236}">
                <a16:creationId xmlns:a16="http://schemas.microsoft.com/office/drawing/2014/main" id="{B6337A16-FD10-ED95-167B-802EB1D79D9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199" y="873767"/>
            <a:ext cx="9853991" cy="40320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rmAutofit/>
          </a:bodyPr>
          <a:lstStyle/>
          <a:p>
            <a:pPr marL="0" indent="0">
              <a:buClr>
                <a:srgbClr val="FFFFFF"/>
              </a:buClr>
              <a:buSzPts val="1500"/>
            </a:pPr>
            <a:r>
              <a:rPr lang="en-US" dirty="0">
                <a:solidFill>
                  <a:srgbClr val="FFFFFF"/>
                </a:solidFill>
              </a:rPr>
              <a:t>O material DEMS </a:t>
            </a:r>
            <a:r>
              <a:rPr lang="en-US" dirty="0" err="1">
                <a:solidFill>
                  <a:srgbClr val="FFFFFF"/>
                </a:solidFill>
              </a:rPr>
              <a:t>tem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como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objetivo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melhorar</a:t>
            </a:r>
            <a:r>
              <a:rPr lang="en-US" dirty="0">
                <a:solidFill>
                  <a:srgbClr val="FFFFFF"/>
                </a:solidFill>
              </a:rPr>
              <a:t> as </a:t>
            </a:r>
            <a:r>
              <a:rPr lang="en-US" dirty="0" err="1">
                <a:solidFill>
                  <a:srgbClr val="FFFFFF"/>
                </a:solidFill>
              </a:rPr>
              <a:t>competências</a:t>
            </a:r>
            <a:r>
              <a:rPr lang="en-US" dirty="0">
                <a:solidFill>
                  <a:srgbClr val="FFFFFF"/>
                </a:solidFill>
              </a:rPr>
              <a:t> de marketing digital no </a:t>
            </a:r>
            <a:r>
              <a:rPr lang="en-US" dirty="0" err="1">
                <a:solidFill>
                  <a:srgbClr val="FFFFFF"/>
                </a:solidFill>
              </a:rPr>
              <a:t>ensino</a:t>
            </a:r>
            <a:r>
              <a:rPr lang="en-US" dirty="0">
                <a:solidFill>
                  <a:srgbClr val="FFFFFF"/>
                </a:solidFill>
              </a:rPr>
              <a:t> superior, </a:t>
            </a:r>
            <a:r>
              <a:rPr lang="en-US" dirty="0" err="1">
                <a:solidFill>
                  <a:srgbClr val="FFFFFF"/>
                </a:solidFill>
              </a:rPr>
              <a:t>respondendo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às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necessidades</a:t>
            </a:r>
            <a:r>
              <a:rPr lang="en-US" dirty="0">
                <a:solidFill>
                  <a:srgbClr val="FFFFFF"/>
                </a:solidFill>
              </a:rPr>
              <a:t> das </a:t>
            </a:r>
            <a:r>
              <a:rPr lang="en-US" dirty="0" err="1">
                <a:solidFill>
                  <a:srgbClr val="FFFFFF"/>
                </a:solidFill>
              </a:rPr>
              <a:t>empresas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organizações</a:t>
            </a:r>
            <a:r>
              <a:rPr lang="en-US" dirty="0">
                <a:solidFill>
                  <a:srgbClr val="FFFFFF"/>
                </a:solidFill>
              </a:rPr>
              <a:t>. É </a:t>
            </a:r>
            <a:r>
              <a:rPr lang="en-US">
                <a:solidFill>
                  <a:srgbClr val="FFFFFF"/>
                </a:solidFill>
              </a:rPr>
              <a:t>disponibilizado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acesso</a:t>
            </a:r>
            <a:r>
              <a:rPr lang="en-US" dirty="0">
                <a:solidFill>
                  <a:srgbClr val="FFFFFF"/>
                </a:solidFill>
              </a:rPr>
              <a:t> a um </a:t>
            </a:r>
            <a:r>
              <a:rPr lang="en-US" dirty="0" err="1">
                <a:solidFill>
                  <a:srgbClr val="FFFFFF"/>
                </a:solidFill>
              </a:rPr>
              <a:t>vasto</a:t>
            </a:r>
            <a:r>
              <a:rPr lang="en-US" dirty="0">
                <a:solidFill>
                  <a:srgbClr val="FFFFFF"/>
                </a:solidFill>
              </a:rPr>
              <a:t> conjunto de </a:t>
            </a:r>
            <a:r>
              <a:rPr lang="en-US" dirty="0" err="1">
                <a:solidFill>
                  <a:srgbClr val="FFFFFF"/>
                </a:solidFill>
              </a:rPr>
              <a:t>diapositivos</a:t>
            </a:r>
            <a:r>
              <a:rPr lang="en-US" dirty="0">
                <a:solidFill>
                  <a:srgbClr val="FFFFFF"/>
                </a:solidFill>
              </a:rPr>
              <a:t> com </a:t>
            </a:r>
            <a:r>
              <a:rPr lang="en-US" dirty="0" err="1">
                <a:solidFill>
                  <a:srgbClr val="FFFFFF"/>
                </a:solidFill>
              </a:rPr>
              <a:t>atividades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trabalhos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em</a:t>
            </a:r>
            <a:r>
              <a:rPr lang="en-US" dirty="0">
                <a:solidFill>
                  <a:srgbClr val="FFFFFF"/>
                </a:solidFill>
              </a:rPr>
              <a:t> sala de aula, </a:t>
            </a:r>
            <a:r>
              <a:rPr lang="en-US" dirty="0" err="1">
                <a:solidFill>
                  <a:srgbClr val="FFFFFF"/>
                </a:solidFill>
              </a:rPr>
              <a:t>bem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como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instruções</a:t>
            </a:r>
            <a:r>
              <a:rPr lang="en-US" dirty="0">
                <a:solidFill>
                  <a:srgbClr val="FFFFFF"/>
                </a:solidFill>
              </a:rPr>
              <a:t> de </a:t>
            </a:r>
            <a:r>
              <a:rPr lang="en-US" dirty="0" err="1">
                <a:solidFill>
                  <a:srgbClr val="FFFFFF"/>
                </a:solidFill>
              </a:rPr>
              <a:t>utilização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detalhadas</a:t>
            </a:r>
            <a:r>
              <a:rPr lang="en-US" dirty="0">
                <a:solidFill>
                  <a:srgbClr val="FFFFFF"/>
                </a:solidFill>
              </a:rPr>
              <a:t> para o professor. É livre de </a:t>
            </a:r>
            <a:r>
              <a:rPr lang="en-US" dirty="0" err="1">
                <a:solidFill>
                  <a:srgbClr val="FFFFFF"/>
                </a:solidFill>
              </a:rPr>
              <a:t>utilizar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parte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ou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totalidade</a:t>
            </a:r>
            <a:r>
              <a:rPr lang="en-US" dirty="0">
                <a:solidFill>
                  <a:srgbClr val="FFFFFF"/>
                </a:solidFill>
              </a:rPr>
              <a:t> do material </a:t>
            </a:r>
            <a:r>
              <a:rPr lang="en-US" dirty="0" err="1">
                <a:solidFill>
                  <a:srgbClr val="FFFFFF"/>
                </a:solidFill>
              </a:rPr>
              <a:t>disponível</a:t>
            </a:r>
            <a:r>
              <a:rPr lang="en-US" dirty="0">
                <a:solidFill>
                  <a:srgbClr val="FFFFFF"/>
                </a:solidFill>
              </a:rPr>
              <a:t>.</a:t>
            </a:r>
            <a:endParaRPr dirty="0">
              <a:solidFill>
                <a:srgbClr val="FFFFFF"/>
              </a:solidFill>
            </a:endParaRPr>
          </a:p>
          <a:p>
            <a:pPr marL="0" indent="0">
              <a:buClr>
                <a:srgbClr val="FFFFFF"/>
              </a:buClr>
              <a:buSzPts val="1500"/>
            </a:pPr>
            <a:endParaRPr dirty="0">
              <a:solidFill>
                <a:srgbClr val="FFFFFF"/>
              </a:solidFill>
            </a:endParaRPr>
          </a:p>
          <a:p>
            <a:pPr marL="0" indent="0">
              <a:buClr>
                <a:srgbClr val="FFFFFF"/>
              </a:buClr>
              <a:buSzPts val="1500"/>
            </a:pPr>
            <a:r>
              <a:rPr lang="en-US" dirty="0">
                <a:solidFill>
                  <a:srgbClr val="FFFFFF"/>
                </a:solidFill>
              </a:rPr>
              <a:t>O material </a:t>
            </a:r>
            <a:r>
              <a:rPr lang="en-US" dirty="0" err="1">
                <a:solidFill>
                  <a:srgbClr val="FFFFFF"/>
                </a:solidFill>
              </a:rPr>
              <a:t>inclui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conteúdos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números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retirados</a:t>
            </a:r>
            <a:r>
              <a:rPr lang="en-US" dirty="0">
                <a:solidFill>
                  <a:srgbClr val="FFFFFF"/>
                </a:solidFill>
              </a:rPr>
              <a:t> da Internet, </a:t>
            </a:r>
            <a:r>
              <a:rPr lang="en-US" dirty="0" err="1">
                <a:solidFill>
                  <a:srgbClr val="FFFFFF"/>
                </a:solidFill>
              </a:rPr>
              <a:t>pelo</a:t>
            </a:r>
            <a:r>
              <a:rPr lang="en-US" dirty="0">
                <a:solidFill>
                  <a:srgbClr val="FFFFFF"/>
                </a:solidFill>
              </a:rPr>
              <a:t> que </a:t>
            </a:r>
            <a:r>
              <a:rPr lang="en-US" dirty="0" err="1">
                <a:solidFill>
                  <a:srgbClr val="FFFFFF"/>
                </a:solidFill>
              </a:rPr>
              <a:t>está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sujeito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alterações</a:t>
            </a:r>
            <a:r>
              <a:rPr lang="en-US" dirty="0">
                <a:solidFill>
                  <a:srgbClr val="FFFFFF"/>
                </a:solidFill>
              </a:rPr>
              <a:t>. As </a:t>
            </a:r>
            <a:r>
              <a:rPr lang="en-US" dirty="0" err="1">
                <a:solidFill>
                  <a:srgbClr val="FFFFFF"/>
                </a:solidFill>
              </a:rPr>
              <a:t>fontes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foram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anunciadas</a:t>
            </a:r>
            <a:r>
              <a:rPr lang="en-US" dirty="0">
                <a:solidFill>
                  <a:srgbClr val="FFFFFF"/>
                </a:solidFill>
              </a:rPr>
              <a:t> de </a:t>
            </a:r>
            <a:r>
              <a:rPr lang="en-US" dirty="0" err="1">
                <a:solidFill>
                  <a:srgbClr val="FFFFFF"/>
                </a:solidFill>
              </a:rPr>
              <a:t>acordo</a:t>
            </a:r>
            <a:r>
              <a:rPr lang="en-US" dirty="0">
                <a:solidFill>
                  <a:srgbClr val="FFFFFF"/>
                </a:solidFill>
              </a:rPr>
              <a:t> com as </a:t>
            </a:r>
            <a:r>
              <a:rPr lang="en-US" dirty="0" err="1">
                <a:solidFill>
                  <a:srgbClr val="FFFFFF"/>
                </a:solidFill>
              </a:rPr>
              <a:t>regras</a:t>
            </a:r>
            <a:r>
              <a:rPr lang="en-US" dirty="0">
                <a:solidFill>
                  <a:srgbClr val="FFFFFF"/>
                </a:solidFill>
              </a:rPr>
              <a:t> de </a:t>
            </a:r>
            <a:r>
              <a:rPr lang="en-US" dirty="0" err="1">
                <a:solidFill>
                  <a:srgbClr val="FFFFFF"/>
                </a:solidFill>
              </a:rPr>
              <a:t>utilização</a:t>
            </a:r>
            <a:r>
              <a:rPr lang="en-US" dirty="0">
                <a:solidFill>
                  <a:srgbClr val="FFFFFF"/>
                </a:solidFill>
              </a:rPr>
              <a:t> livre. O material </a:t>
            </a:r>
            <a:r>
              <a:rPr lang="en-US" dirty="0" err="1">
                <a:solidFill>
                  <a:srgbClr val="FFFFFF"/>
                </a:solidFill>
              </a:rPr>
              <a:t>na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sua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totalidade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pode</a:t>
            </a:r>
            <a:r>
              <a:rPr lang="en-US" dirty="0">
                <a:solidFill>
                  <a:srgbClr val="FFFFFF"/>
                </a:solidFill>
              </a:rPr>
              <a:t> ser </a:t>
            </a:r>
            <a:r>
              <a:rPr lang="en-US" dirty="0" err="1">
                <a:solidFill>
                  <a:srgbClr val="FFFFFF"/>
                </a:solidFill>
              </a:rPr>
              <a:t>visualizado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descarregado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partir</a:t>
            </a:r>
            <a:r>
              <a:rPr lang="en-US" dirty="0">
                <a:solidFill>
                  <a:srgbClr val="FFFFFF"/>
                </a:solidFill>
              </a:rPr>
              <a:t> de www.dems.pro. Todo o material é </a:t>
            </a:r>
            <a:r>
              <a:rPr lang="en-US" dirty="0" err="1">
                <a:solidFill>
                  <a:srgbClr val="FFFFFF"/>
                </a:solidFill>
              </a:rPr>
              <a:t>produzido</a:t>
            </a:r>
            <a:r>
              <a:rPr lang="en-US" dirty="0">
                <a:solidFill>
                  <a:srgbClr val="FFFFFF"/>
                </a:solidFill>
              </a:rPr>
              <a:t> para </a:t>
            </a:r>
            <a:r>
              <a:rPr lang="en-US" dirty="0" err="1">
                <a:solidFill>
                  <a:srgbClr val="FFFFFF"/>
                </a:solidFill>
              </a:rPr>
              <a:t>utilização</a:t>
            </a:r>
            <a:r>
              <a:rPr lang="en-US" dirty="0">
                <a:solidFill>
                  <a:srgbClr val="FFFFFF"/>
                </a:solidFill>
              </a:rPr>
              <a:t> livre e </a:t>
            </a:r>
            <a:r>
              <a:rPr lang="en-US" dirty="0" err="1">
                <a:solidFill>
                  <a:srgbClr val="FFFFFF"/>
                </a:solidFill>
              </a:rPr>
              <a:t>cofinanciado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pelo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programa</a:t>
            </a:r>
            <a:r>
              <a:rPr lang="en-US" dirty="0">
                <a:solidFill>
                  <a:srgbClr val="FFFFFF"/>
                </a:solidFill>
              </a:rPr>
              <a:t> Erasmus +.</a:t>
            </a:r>
            <a:endParaRPr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096809"/>
      </p:ext>
    </p:extLst>
  </p:cSld>
  <p:clrMapOvr>
    <a:masterClrMapping/>
  </p:clrMapOvr>
</p:sld>
</file>

<file path=ppt/theme/theme1.xml><?xml version="1.0" encoding="utf-8"?>
<a:theme xmlns:a="http://schemas.openxmlformats.org/drawingml/2006/main" name="DEMS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MS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2349</Words>
  <Application>Microsoft Office PowerPoint</Application>
  <PresentationFormat>Widescreen</PresentationFormat>
  <Paragraphs>243</Paragraphs>
  <Slides>31</Slides>
  <Notes>31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31</vt:i4>
      </vt:variant>
    </vt:vector>
  </HeadingPairs>
  <TitlesOfParts>
    <vt:vector size="35" baseType="lpstr">
      <vt:lpstr>Arial</vt:lpstr>
      <vt:lpstr>Calibri</vt:lpstr>
      <vt:lpstr>DEMS</vt:lpstr>
      <vt:lpstr>DEMS</vt:lpstr>
      <vt:lpstr>Sítios Web</vt:lpstr>
      <vt:lpstr>PowerPoint Presentation</vt:lpstr>
      <vt:lpstr>Tópicos</vt:lpstr>
      <vt:lpstr>O papel dos sítios Web no percurso do cliente</vt:lpstr>
      <vt:lpstr>PowerPoint Presentation</vt:lpstr>
      <vt:lpstr>PowerPoint Presentation</vt:lpstr>
      <vt:lpstr>PowerPoint Presentation</vt:lpstr>
      <vt:lpstr>Definição de conversões</vt:lpstr>
      <vt:lpstr>PowerPoint Presentation</vt:lpstr>
      <vt:lpstr>PowerPoint Presentation</vt:lpstr>
      <vt:lpstr>PowerPoint Presentation</vt:lpstr>
      <vt:lpstr>Conversões e experiência do cliente</vt:lpstr>
      <vt:lpstr>PowerPoint Presentation</vt:lpstr>
      <vt:lpstr>Usabilidade do sítio Web para uma conceção do seu sítio Web centrada no utilizador</vt:lpstr>
      <vt:lpstr>PowerPoint Presentation</vt:lpstr>
      <vt:lpstr>PowerPoint Presentation</vt:lpstr>
      <vt:lpstr>Conheça o seu cliente: Personas e segmentações</vt:lpstr>
      <vt:lpstr>PowerPoint Presentation</vt:lpstr>
      <vt:lpstr>Persona do comprador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Sítios Web</dc:title>
  <dc:creator>Luukka Timo</dc:creator>
  <cp:keywords>, docId:7920B13A7BF51A1ED485531D635E851B</cp:keywords>
  <cp:lastModifiedBy>Koskimies-Chiba Sanni</cp:lastModifiedBy>
  <cp:revision>1</cp:revision>
  <dcterms:created xsi:type="dcterms:W3CDTF">2023-01-25T13:34:01Z</dcterms:created>
  <dcterms:modified xsi:type="dcterms:W3CDTF">2024-01-26T10:40:42Z</dcterms:modified>
</cp:coreProperties>
</file>