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309" r:id="rId2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2" roundtripDataSignature="AMtx7miHjf6xlzOiCY9ksRwyLFIaHa97u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31E4F1-E60C-4B0E-B9B4-253F743676B8}" v="21" dt="2023-12-17T19:21:07.671"/>
  </p1510:revLst>
</p1510:revInfo>
</file>

<file path=ppt/tableStyles.xml><?xml version="1.0" encoding="utf-8"?>
<a:tblStyleLst xmlns:a="http://schemas.openxmlformats.org/drawingml/2006/main" def="{65785D8D-72B8-46A3-9D0F-DE1B33DC3E86}">
  <a:tblStyle styleId="{65785D8D-72B8-46A3-9D0F-DE1B33DC3E86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 b="off" i="off"/>
      <a:tcStyle>
        <a:tcBdr/>
        <a:fill>
          <a:solidFill>
            <a:srgbClr val="CDD4EA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CDD4EA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558" y="3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customschemas.google.com/relationships/presentationmetadata" Target="metadata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o Alexandre Botelho Rodrigues Pires" userId="74481891-9d78-46ae-a047-a348f9b9be55" providerId="ADAL" clId="{47564C1C-A3B8-479F-9596-8CDEAEC843C9}"/>
    <pc:docChg chg="modSld">
      <pc:chgData name="Paulo Alexandre Botelho Rodrigues Pires" userId="74481891-9d78-46ae-a047-a348f9b9be55" providerId="ADAL" clId="{47564C1C-A3B8-479F-9596-8CDEAEC843C9}" dt="2023-12-13T19:18:05.844" v="0" actId="1076"/>
      <pc:docMkLst>
        <pc:docMk/>
      </pc:docMkLst>
      <pc:sldChg chg="modSp mod">
        <pc:chgData name="Paulo Alexandre Botelho Rodrigues Pires" userId="74481891-9d78-46ae-a047-a348f9b9be55" providerId="ADAL" clId="{47564C1C-A3B8-479F-9596-8CDEAEC843C9}" dt="2023-12-13T19:18:05.844" v="0" actId="1076"/>
        <pc:sldMkLst>
          <pc:docMk/>
          <pc:sldMk cId="0" sldId="264"/>
        </pc:sldMkLst>
        <pc:spChg chg="mod">
          <ac:chgData name="Paulo Alexandre Botelho Rodrigues Pires" userId="74481891-9d78-46ae-a047-a348f9b9be55" providerId="ADAL" clId="{47564C1C-A3B8-479F-9596-8CDEAEC843C9}" dt="2023-12-13T19:18:05.844" v="0" actId="1076"/>
          <ac:spMkLst>
            <pc:docMk/>
            <pc:sldMk cId="0" sldId="264"/>
            <ac:spMk id="233" creationId="{00000000-0000-0000-0000-000000000000}"/>
          </ac:spMkLst>
        </pc:spChg>
      </pc:sldChg>
    </pc:docChg>
  </pc:docChgLst>
  <pc:docChgLst>
    <pc:chgData name="José Duarte da Rocha Santos" userId="7ba73717-3b97-4ba8-9d16-3c9c2d510606" providerId="ADAL" clId="{3831E4F1-E60C-4B0E-B9B4-253F743676B8}"/>
    <pc:docChg chg="undo custSel addSld delSld modSld">
      <pc:chgData name="José Duarte da Rocha Santos" userId="7ba73717-3b97-4ba8-9d16-3c9c2d510606" providerId="ADAL" clId="{3831E4F1-E60C-4B0E-B9B4-253F743676B8}" dt="2023-12-18T18:46:36.968" v="1142" actId="20577"/>
      <pc:docMkLst>
        <pc:docMk/>
      </pc:docMkLst>
      <pc:sldChg chg="modSp mod">
        <pc:chgData name="José Duarte da Rocha Santos" userId="7ba73717-3b97-4ba8-9d16-3c9c2d510606" providerId="ADAL" clId="{3831E4F1-E60C-4B0E-B9B4-253F743676B8}" dt="2023-12-18T18:46:36.968" v="1142" actId="20577"/>
        <pc:sldMkLst>
          <pc:docMk/>
          <pc:sldMk cId="0" sldId="256"/>
        </pc:sldMkLst>
        <pc:spChg chg="mod">
          <ac:chgData name="José Duarte da Rocha Santos" userId="7ba73717-3b97-4ba8-9d16-3c9c2d510606" providerId="ADAL" clId="{3831E4F1-E60C-4B0E-B9B4-253F743676B8}" dt="2023-12-18T18:46:36.968" v="1142" actId="20577"/>
          <ac:spMkLst>
            <pc:docMk/>
            <pc:sldMk cId="0" sldId="256"/>
            <ac:spMk id="145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3831E4F1-E60C-4B0E-B9B4-253F743676B8}" dt="2023-12-17T18:59:54.303" v="104" actId="552"/>
        <pc:sldMkLst>
          <pc:docMk/>
          <pc:sldMk cId="0" sldId="257"/>
        </pc:sldMkLst>
        <pc:spChg chg="add del mod">
          <ac:chgData name="José Duarte da Rocha Santos" userId="7ba73717-3b97-4ba8-9d16-3c9c2d510606" providerId="ADAL" clId="{3831E4F1-E60C-4B0E-B9B4-253F743676B8}" dt="2023-12-17T18:59:33.031" v="71" actId="478"/>
          <ac:spMkLst>
            <pc:docMk/>
            <pc:sldMk cId="0" sldId="257"/>
            <ac:spMk id="3" creationId="{8B102F1D-F6DF-A3CF-F969-DFDBDD03E1CA}"/>
          </ac:spMkLst>
        </pc:spChg>
        <pc:spChg chg="add mod">
          <ac:chgData name="José Duarte da Rocha Santos" userId="7ba73717-3b97-4ba8-9d16-3c9c2d510606" providerId="ADAL" clId="{3831E4F1-E60C-4B0E-B9B4-253F743676B8}" dt="2023-12-17T18:59:54.303" v="104" actId="552"/>
          <ac:spMkLst>
            <pc:docMk/>
            <pc:sldMk cId="0" sldId="257"/>
            <ac:spMk id="4" creationId="{4FC2F4CA-D91D-2E53-B4FD-DBAA1CCF2216}"/>
          </ac:spMkLst>
        </pc:spChg>
        <pc:spChg chg="del mod">
          <ac:chgData name="José Duarte da Rocha Santos" userId="7ba73717-3b97-4ba8-9d16-3c9c2d510606" providerId="ADAL" clId="{3831E4F1-E60C-4B0E-B9B4-253F743676B8}" dt="2023-12-17T18:59:29.010" v="70" actId="478"/>
          <ac:spMkLst>
            <pc:docMk/>
            <pc:sldMk cId="0" sldId="257"/>
            <ac:spMk id="150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8:59:54.303" v="104" actId="552"/>
          <ac:spMkLst>
            <pc:docMk/>
            <pc:sldMk cId="0" sldId="257"/>
            <ac:spMk id="151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3831E4F1-E60C-4B0E-B9B4-253F743676B8}" dt="2023-12-18T17:13:39.763" v="1141" actId="20577"/>
        <pc:sldMkLst>
          <pc:docMk/>
          <pc:sldMk cId="0" sldId="260"/>
        </pc:sldMkLst>
        <pc:spChg chg="add mod">
          <ac:chgData name="José Duarte da Rocha Santos" userId="7ba73717-3b97-4ba8-9d16-3c9c2d510606" providerId="ADAL" clId="{3831E4F1-E60C-4B0E-B9B4-253F743676B8}" dt="2023-12-17T19:00:00.969" v="105" actId="552"/>
          <ac:spMkLst>
            <pc:docMk/>
            <pc:sldMk cId="0" sldId="260"/>
            <ac:spMk id="2" creationId="{88995069-58FF-5D8A-3DEE-9194F6D63389}"/>
          </ac:spMkLst>
        </pc:spChg>
        <pc:spChg chg="add del mod">
          <ac:chgData name="José Duarte da Rocha Santos" userId="7ba73717-3b97-4ba8-9d16-3c9c2d510606" providerId="ADAL" clId="{3831E4F1-E60C-4B0E-B9B4-253F743676B8}" dt="2023-12-17T18:57:15.960" v="48" actId="478"/>
          <ac:spMkLst>
            <pc:docMk/>
            <pc:sldMk cId="0" sldId="260"/>
            <ac:spMk id="4" creationId="{19941B23-1CE9-7C89-BB32-6FDF0FFE83CE}"/>
          </ac:spMkLst>
        </pc:spChg>
        <pc:spChg chg="del">
          <ac:chgData name="José Duarte da Rocha Santos" userId="7ba73717-3b97-4ba8-9d16-3c9c2d510606" providerId="ADAL" clId="{3831E4F1-E60C-4B0E-B9B4-253F743676B8}" dt="2023-12-17T18:57:15.089" v="47" actId="478"/>
          <ac:spMkLst>
            <pc:docMk/>
            <pc:sldMk cId="0" sldId="260"/>
            <ac:spMk id="169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8T17:13:39.763" v="1141" actId="20577"/>
          <ac:spMkLst>
            <pc:docMk/>
            <pc:sldMk cId="0" sldId="260"/>
            <ac:spMk id="170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3831E4F1-E60C-4B0E-B9B4-253F743676B8}" dt="2023-12-17T19:00:55.630" v="138" actId="20577"/>
        <pc:sldMkLst>
          <pc:docMk/>
          <pc:sldMk cId="0" sldId="261"/>
        </pc:sldMkLst>
        <pc:spChg chg="add del mod">
          <ac:chgData name="José Duarte da Rocha Santos" userId="7ba73717-3b97-4ba8-9d16-3c9c2d510606" providerId="ADAL" clId="{3831E4F1-E60C-4B0E-B9B4-253F743676B8}" dt="2023-12-17T19:00:09.008" v="107" actId="478"/>
          <ac:spMkLst>
            <pc:docMk/>
            <pc:sldMk cId="0" sldId="261"/>
            <ac:spMk id="3" creationId="{2847A70B-4D8A-B071-55AB-AA41DFDB1013}"/>
          </ac:spMkLst>
        </pc:spChg>
        <pc:spChg chg="add mod">
          <ac:chgData name="José Duarte da Rocha Santos" userId="7ba73717-3b97-4ba8-9d16-3c9c2d510606" providerId="ADAL" clId="{3831E4F1-E60C-4B0E-B9B4-253F743676B8}" dt="2023-12-17T19:00:16.280" v="125" actId="20577"/>
          <ac:spMkLst>
            <pc:docMk/>
            <pc:sldMk cId="0" sldId="261"/>
            <ac:spMk id="4" creationId="{8B257853-99DC-B6CA-2D9F-B02B9D407A45}"/>
          </ac:spMkLst>
        </pc:spChg>
        <pc:spChg chg="del">
          <ac:chgData name="José Duarte da Rocha Santos" userId="7ba73717-3b97-4ba8-9d16-3c9c2d510606" providerId="ADAL" clId="{3831E4F1-E60C-4B0E-B9B4-253F743676B8}" dt="2023-12-17T19:00:07" v="106" actId="478"/>
          <ac:spMkLst>
            <pc:docMk/>
            <pc:sldMk cId="0" sldId="261"/>
            <ac:spMk id="176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00:55.630" v="138" actId="20577"/>
          <ac:spMkLst>
            <pc:docMk/>
            <pc:sldMk cId="0" sldId="261"/>
            <ac:spMk id="179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00:21.312" v="126" actId="14100"/>
          <ac:spMkLst>
            <pc:docMk/>
            <pc:sldMk cId="0" sldId="261"/>
            <ac:spMk id="181" creationId="{00000000-0000-0000-0000-000000000000}"/>
          </ac:spMkLst>
        </pc:spChg>
        <pc:cxnChg chg="mod">
          <ac:chgData name="José Duarte da Rocha Santos" userId="7ba73717-3b97-4ba8-9d16-3c9c2d510606" providerId="ADAL" clId="{3831E4F1-E60C-4B0E-B9B4-253F743676B8}" dt="2023-12-17T19:00:24.674" v="127" actId="14100"/>
          <ac:cxnSpMkLst>
            <pc:docMk/>
            <pc:sldMk cId="0" sldId="261"/>
            <ac:cxnSpMk id="187" creationId="{00000000-0000-0000-0000-000000000000}"/>
          </ac:cxnSpMkLst>
        </pc:cxnChg>
        <pc:cxnChg chg="mod">
          <ac:chgData name="José Duarte da Rocha Santos" userId="7ba73717-3b97-4ba8-9d16-3c9c2d510606" providerId="ADAL" clId="{3831E4F1-E60C-4B0E-B9B4-253F743676B8}" dt="2023-12-17T19:00:21.312" v="126" actId="14100"/>
          <ac:cxnSpMkLst>
            <pc:docMk/>
            <pc:sldMk cId="0" sldId="261"/>
            <ac:cxnSpMk id="189" creationId="{00000000-0000-0000-0000-000000000000}"/>
          </ac:cxnSpMkLst>
        </pc:cxnChg>
      </pc:sldChg>
      <pc:sldChg chg="addSp delSp modSp mod">
        <pc:chgData name="José Duarte da Rocha Santos" userId="7ba73717-3b97-4ba8-9d16-3c9c2d510606" providerId="ADAL" clId="{3831E4F1-E60C-4B0E-B9B4-253F743676B8}" dt="2023-12-17T19:08:08.510" v="407" actId="14100"/>
        <pc:sldMkLst>
          <pc:docMk/>
          <pc:sldMk cId="0" sldId="262"/>
        </pc:sldMkLst>
        <pc:spChg chg="add del mod">
          <ac:chgData name="José Duarte da Rocha Santos" userId="7ba73717-3b97-4ba8-9d16-3c9c2d510606" providerId="ADAL" clId="{3831E4F1-E60C-4B0E-B9B4-253F743676B8}" dt="2023-12-17T19:00:50.086" v="136" actId="478"/>
          <ac:spMkLst>
            <pc:docMk/>
            <pc:sldMk cId="0" sldId="262"/>
            <ac:spMk id="3" creationId="{D55CEE3F-0119-D41A-BD70-C05F858D49BC}"/>
          </ac:spMkLst>
        </pc:spChg>
        <pc:spChg chg="add del mod">
          <ac:chgData name="José Duarte da Rocha Santos" userId="7ba73717-3b97-4ba8-9d16-3c9c2d510606" providerId="ADAL" clId="{3831E4F1-E60C-4B0E-B9B4-253F743676B8}" dt="2023-12-17T19:00:49.006" v="134"/>
          <ac:spMkLst>
            <pc:docMk/>
            <pc:sldMk cId="0" sldId="262"/>
            <ac:spMk id="4" creationId="{A6E4BE44-3F99-FF36-2DEB-A2CED710AC65}"/>
          </ac:spMkLst>
        </pc:spChg>
        <pc:spChg chg="add del mod">
          <ac:chgData name="José Duarte da Rocha Santos" userId="7ba73717-3b97-4ba8-9d16-3c9c2d510606" providerId="ADAL" clId="{3831E4F1-E60C-4B0E-B9B4-253F743676B8}" dt="2023-12-17T19:02:30.424" v="181" actId="1076"/>
          <ac:spMkLst>
            <pc:docMk/>
            <pc:sldMk cId="0" sldId="262"/>
            <ac:spMk id="199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08:05.266" v="406" actId="1035"/>
          <ac:spMkLst>
            <pc:docMk/>
            <pc:sldMk cId="0" sldId="262"/>
            <ac:spMk id="200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02:00.366" v="175" actId="255"/>
          <ac:spMkLst>
            <pc:docMk/>
            <pc:sldMk cId="0" sldId="262"/>
            <ac:spMk id="202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01:41.628" v="172" actId="14100"/>
          <ac:spMkLst>
            <pc:docMk/>
            <pc:sldMk cId="0" sldId="262"/>
            <ac:spMk id="205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02:05.685" v="176" actId="255"/>
          <ac:spMkLst>
            <pc:docMk/>
            <pc:sldMk cId="0" sldId="262"/>
            <ac:spMk id="206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02:17.799" v="179" actId="14100"/>
          <ac:spMkLst>
            <pc:docMk/>
            <pc:sldMk cId="0" sldId="262"/>
            <ac:spMk id="208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02:09.184" v="177" actId="14100"/>
          <ac:spMkLst>
            <pc:docMk/>
            <pc:sldMk cId="0" sldId="262"/>
            <ac:spMk id="214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02:10.872" v="178" actId="14100"/>
          <ac:spMkLst>
            <pc:docMk/>
            <pc:sldMk cId="0" sldId="262"/>
            <ac:spMk id="216" creationId="{00000000-0000-0000-0000-000000000000}"/>
          </ac:spMkLst>
        </pc:spChg>
        <pc:picChg chg="mod">
          <ac:chgData name="José Duarte da Rocha Santos" userId="7ba73717-3b97-4ba8-9d16-3c9c2d510606" providerId="ADAL" clId="{3831E4F1-E60C-4B0E-B9B4-253F743676B8}" dt="2023-12-17T19:08:08.510" v="407" actId="14100"/>
          <ac:picMkLst>
            <pc:docMk/>
            <pc:sldMk cId="0" sldId="262"/>
            <ac:picMk id="196" creationId="{00000000-0000-0000-0000-000000000000}"/>
          </ac:picMkLst>
        </pc:picChg>
        <pc:cxnChg chg="mod">
          <ac:chgData name="José Duarte da Rocha Santos" userId="7ba73717-3b97-4ba8-9d16-3c9c2d510606" providerId="ADAL" clId="{3831E4F1-E60C-4B0E-B9B4-253F743676B8}" dt="2023-12-17T19:02:09.184" v="177" actId="14100"/>
          <ac:cxnSpMkLst>
            <pc:docMk/>
            <pc:sldMk cId="0" sldId="262"/>
            <ac:cxnSpMk id="215" creationId="{00000000-0000-0000-0000-000000000000}"/>
          </ac:cxnSpMkLst>
        </pc:cxnChg>
        <pc:cxnChg chg="mod">
          <ac:chgData name="José Duarte da Rocha Santos" userId="7ba73717-3b97-4ba8-9d16-3c9c2d510606" providerId="ADAL" clId="{3831E4F1-E60C-4B0E-B9B4-253F743676B8}" dt="2023-12-17T19:02:10.872" v="178" actId="14100"/>
          <ac:cxnSpMkLst>
            <pc:docMk/>
            <pc:sldMk cId="0" sldId="262"/>
            <ac:cxnSpMk id="217" creationId="{00000000-0000-0000-0000-000000000000}"/>
          </ac:cxnSpMkLst>
        </pc:cxnChg>
      </pc:sldChg>
      <pc:sldChg chg="addSp delSp modSp mod">
        <pc:chgData name="José Duarte da Rocha Santos" userId="7ba73717-3b97-4ba8-9d16-3c9c2d510606" providerId="ADAL" clId="{3831E4F1-E60C-4B0E-B9B4-253F743676B8}" dt="2023-12-17T19:03:54.411" v="259" actId="14100"/>
        <pc:sldMkLst>
          <pc:docMk/>
          <pc:sldMk cId="0" sldId="263"/>
        </pc:sldMkLst>
        <pc:spChg chg="add mod">
          <ac:chgData name="José Duarte da Rocha Santos" userId="7ba73717-3b97-4ba8-9d16-3c9c2d510606" providerId="ADAL" clId="{3831E4F1-E60C-4B0E-B9B4-253F743676B8}" dt="2023-12-17T19:03:25.961" v="251" actId="20577"/>
          <ac:spMkLst>
            <pc:docMk/>
            <pc:sldMk cId="0" sldId="263"/>
            <ac:spMk id="2" creationId="{030453E7-2C86-F3CE-D33D-6C7B7CE29CDB}"/>
          </ac:spMkLst>
        </pc:spChg>
        <pc:spChg chg="add del mod">
          <ac:chgData name="José Duarte da Rocha Santos" userId="7ba73717-3b97-4ba8-9d16-3c9c2d510606" providerId="ADAL" clId="{3831E4F1-E60C-4B0E-B9B4-253F743676B8}" dt="2023-12-17T19:03:30.382" v="253" actId="478"/>
          <ac:spMkLst>
            <pc:docMk/>
            <pc:sldMk cId="0" sldId="263"/>
            <ac:spMk id="4" creationId="{A73EF74C-FE60-9DAC-999C-D0C788D52E8A}"/>
          </ac:spMkLst>
        </pc:spChg>
        <pc:spChg chg="add del mod">
          <ac:chgData name="José Duarte da Rocha Santos" userId="7ba73717-3b97-4ba8-9d16-3c9c2d510606" providerId="ADAL" clId="{3831E4F1-E60C-4B0E-B9B4-253F743676B8}" dt="2023-12-17T19:03:37.949" v="255" actId="478"/>
          <ac:spMkLst>
            <pc:docMk/>
            <pc:sldMk cId="0" sldId="263"/>
            <ac:spMk id="6" creationId="{C24BD20B-2A93-CC85-F463-C80744F0AC0C}"/>
          </ac:spMkLst>
        </pc:spChg>
        <pc:spChg chg="del mod">
          <ac:chgData name="José Duarte da Rocha Santos" userId="7ba73717-3b97-4ba8-9d16-3c9c2d510606" providerId="ADAL" clId="{3831E4F1-E60C-4B0E-B9B4-253F743676B8}" dt="2023-12-17T19:03:32.886" v="254" actId="478"/>
          <ac:spMkLst>
            <pc:docMk/>
            <pc:sldMk cId="0" sldId="263"/>
            <ac:spMk id="223" creationId="{00000000-0000-0000-0000-000000000000}"/>
          </ac:spMkLst>
        </pc:spChg>
        <pc:spChg chg="add del">
          <ac:chgData name="José Duarte da Rocha Santos" userId="7ba73717-3b97-4ba8-9d16-3c9c2d510606" providerId="ADAL" clId="{3831E4F1-E60C-4B0E-B9B4-253F743676B8}" dt="2023-12-17T19:03:30.382" v="253" actId="478"/>
          <ac:spMkLst>
            <pc:docMk/>
            <pc:sldMk cId="0" sldId="263"/>
            <ac:spMk id="224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03:47.980" v="257" actId="14100"/>
          <ac:spMkLst>
            <pc:docMk/>
            <pc:sldMk cId="0" sldId="263"/>
            <ac:spMk id="225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03:54.411" v="259" actId="14100"/>
          <ac:spMkLst>
            <pc:docMk/>
            <pc:sldMk cId="0" sldId="263"/>
            <ac:spMk id="22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3831E4F1-E60C-4B0E-B9B4-253F743676B8}" dt="2023-12-17T19:04:21.325" v="260" actId="552"/>
        <pc:sldMkLst>
          <pc:docMk/>
          <pc:sldMk cId="0" sldId="264"/>
        </pc:sldMkLst>
        <pc:spChg chg="mod">
          <ac:chgData name="José Duarte da Rocha Santos" userId="7ba73717-3b97-4ba8-9d16-3c9c2d510606" providerId="ADAL" clId="{3831E4F1-E60C-4B0E-B9B4-253F743676B8}" dt="2023-12-17T19:04:21.325" v="260" actId="552"/>
          <ac:spMkLst>
            <pc:docMk/>
            <pc:sldMk cId="0" sldId="264"/>
            <ac:spMk id="231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04:21.325" v="260" actId="552"/>
          <ac:spMkLst>
            <pc:docMk/>
            <pc:sldMk cId="0" sldId="264"/>
            <ac:spMk id="232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03:00.294" v="185" actId="1076"/>
          <ac:spMkLst>
            <pc:docMk/>
            <pc:sldMk cId="0" sldId="264"/>
            <ac:spMk id="233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3831E4F1-E60C-4B0E-B9B4-253F743676B8}" dt="2023-12-17T19:05:13.380" v="326" actId="255"/>
        <pc:sldMkLst>
          <pc:docMk/>
          <pc:sldMk cId="0" sldId="265"/>
        </pc:sldMkLst>
        <pc:spChg chg="add del mod">
          <ac:chgData name="José Duarte da Rocha Santos" userId="7ba73717-3b97-4ba8-9d16-3c9c2d510606" providerId="ADAL" clId="{3831E4F1-E60C-4B0E-B9B4-253F743676B8}" dt="2023-12-17T19:04:43.586" v="262" actId="478"/>
          <ac:spMkLst>
            <pc:docMk/>
            <pc:sldMk cId="0" sldId="265"/>
            <ac:spMk id="3" creationId="{AF53243D-9805-6338-61B0-36BB97E32B44}"/>
          </ac:spMkLst>
        </pc:spChg>
        <pc:spChg chg="add mod">
          <ac:chgData name="José Duarte da Rocha Santos" userId="7ba73717-3b97-4ba8-9d16-3c9c2d510606" providerId="ADAL" clId="{3831E4F1-E60C-4B0E-B9B4-253F743676B8}" dt="2023-12-17T19:04:56.396" v="285" actId="20577"/>
          <ac:spMkLst>
            <pc:docMk/>
            <pc:sldMk cId="0" sldId="265"/>
            <ac:spMk id="4" creationId="{7561232C-AE5F-9F95-1040-7D076D5A4349}"/>
          </ac:spMkLst>
        </pc:spChg>
        <pc:spChg chg="add mod">
          <ac:chgData name="José Duarte da Rocha Santos" userId="7ba73717-3b97-4ba8-9d16-3c9c2d510606" providerId="ADAL" clId="{3831E4F1-E60C-4B0E-B9B4-253F743676B8}" dt="2023-12-17T19:05:00.236" v="321" actId="1038"/>
          <ac:spMkLst>
            <pc:docMk/>
            <pc:sldMk cId="0" sldId="265"/>
            <ac:spMk id="5" creationId="{A8843F91-0E2C-AB81-9BCF-DA017B020798}"/>
          </ac:spMkLst>
        </pc:spChg>
        <pc:spChg chg="del">
          <ac:chgData name="José Duarte da Rocha Santos" userId="7ba73717-3b97-4ba8-9d16-3c9c2d510606" providerId="ADAL" clId="{3831E4F1-E60C-4B0E-B9B4-253F743676B8}" dt="2023-12-17T19:04:40.769" v="261" actId="478"/>
          <ac:spMkLst>
            <pc:docMk/>
            <pc:sldMk cId="0" sldId="265"/>
            <ac:spMk id="238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05:13.380" v="326" actId="255"/>
          <ac:spMkLst>
            <pc:docMk/>
            <pc:sldMk cId="0" sldId="265"/>
            <ac:spMk id="239" creationId="{00000000-0000-0000-0000-000000000000}"/>
          </ac:spMkLst>
        </pc:spChg>
        <pc:spChg chg="del">
          <ac:chgData name="José Duarte da Rocha Santos" userId="7ba73717-3b97-4ba8-9d16-3c9c2d510606" providerId="ADAL" clId="{3831E4F1-E60C-4B0E-B9B4-253F743676B8}" dt="2023-12-17T19:05:03.415" v="322" actId="478"/>
          <ac:spMkLst>
            <pc:docMk/>
            <pc:sldMk cId="0" sldId="265"/>
            <ac:spMk id="240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3831E4F1-E60C-4B0E-B9B4-253F743676B8}" dt="2023-12-17T19:07:44.439" v="396" actId="948"/>
        <pc:sldMkLst>
          <pc:docMk/>
          <pc:sldMk cId="0" sldId="266"/>
        </pc:sldMkLst>
        <pc:spChg chg="add del mod">
          <ac:chgData name="José Duarte da Rocha Santos" userId="7ba73717-3b97-4ba8-9d16-3c9c2d510606" providerId="ADAL" clId="{3831E4F1-E60C-4B0E-B9B4-253F743676B8}" dt="2023-12-17T19:05:25.342" v="328" actId="478"/>
          <ac:spMkLst>
            <pc:docMk/>
            <pc:sldMk cId="0" sldId="266"/>
            <ac:spMk id="3" creationId="{A71FCDB1-49C5-28A4-0D12-691EE9C97A0F}"/>
          </ac:spMkLst>
        </pc:spChg>
        <pc:spChg chg="add mod">
          <ac:chgData name="José Duarte da Rocha Santos" userId="7ba73717-3b97-4ba8-9d16-3c9c2d510606" providerId="ADAL" clId="{3831E4F1-E60C-4B0E-B9B4-253F743676B8}" dt="2023-12-17T19:07:01.114" v="389" actId="14100"/>
          <ac:spMkLst>
            <pc:docMk/>
            <pc:sldMk cId="0" sldId="266"/>
            <ac:spMk id="4" creationId="{3C448F6B-7AA7-9925-4A6A-1FF5DF179392}"/>
          </ac:spMkLst>
        </pc:spChg>
        <pc:spChg chg="add mod">
          <ac:chgData name="José Duarte da Rocha Santos" userId="7ba73717-3b97-4ba8-9d16-3c9c2d510606" providerId="ADAL" clId="{3831E4F1-E60C-4B0E-B9B4-253F743676B8}" dt="2023-12-17T19:05:41.282" v="379" actId="1038"/>
          <ac:spMkLst>
            <pc:docMk/>
            <pc:sldMk cId="0" sldId="266"/>
            <ac:spMk id="5" creationId="{44D8FF90-ED8D-ECA3-88D4-0CA794047146}"/>
          </ac:spMkLst>
        </pc:spChg>
        <pc:spChg chg="del">
          <ac:chgData name="José Duarte da Rocha Santos" userId="7ba73717-3b97-4ba8-9d16-3c9c2d510606" providerId="ADAL" clId="{3831E4F1-E60C-4B0E-B9B4-253F743676B8}" dt="2023-12-17T19:05:21.806" v="327" actId="478"/>
          <ac:spMkLst>
            <pc:docMk/>
            <pc:sldMk cId="0" sldId="266"/>
            <ac:spMk id="245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07:44.439" v="396" actId="948"/>
          <ac:spMkLst>
            <pc:docMk/>
            <pc:sldMk cId="0" sldId="266"/>
            <ac:spMk id="246" creationId="{00000000-0000-0000-0000-000000000000}"/>
          </ac:spMkLst>
        </pc:spChg>
        <pc:spChg chg="del">
          <ac:chgData name="José Duarte da Rocha Santos" userId="7ba73717-3b97-4ba8-9d16-3c9c2d510606" providerId="ADAL" clId="{3831E4F1-E60C-4B0E-B9B4-253F743676B8}" dt="2023-12-17T19:05:26.190" v="329" actId="478"/>
          <ac:spMkLst>
            <pc:docMk/>
            <pc:sldMk cId="0" sldId="266"/>
            <ac:spMk id="247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3831E4F1-E60C-4B0E-B9B4-253F743676B8}" dt="2023-12-17T19:10:34.287" v="491" actId="948"/>
        <pc:sldMkLst>
          <pc:docMk/>
          <pc:sldMk cId="0" sldId="267"/>
        </pc:sldMkLst>
        <pc:spChg chg="add del mod">
          <ac:chgData name="José Duarte da Rocha Santos" userId="7ba73717-3b97-4ba8-9d16-3c9c2d510606" providerId="ADAL" clId="{3831E4F1-E60C-4B0E-B9B4-253F743676B8}" dt="2023-12-17T19:09:57.249" v="461" actId="478"/>
          <ac:spMkLst>
            <pc:docMk/>
            <pc:sldMk cId="0" sldId="267"/>
            <ac:spMk id="3" creationId="{7FFAD595-05C9-18E8-5CC0-EDDFEE047224}"/>
          </ac:spMkLst>
        </pc:spChg>
        <pc:spChg chg="add mod">
          <ac:chgData name="José Duarte da Rocha Santos" userId="7ba73717-3b97-4ba8-9d16-3c9c2d510606" providerId="ADAL" clId="{3831E4F1-E60C-4B0E-B9B4-253F743676B8}" dt="2023-12-17T19:10:16.835" v="487" actId="552"/>
          <ac:spMkLst>
            <pc:docMk/>
            <pc:sldMk cId="0" sldId="267"/>
            <ac:spMk id="4" creationId="{EDF36560-0854-F35C-D1E5-6CE9D0A38DCA}"/>
          </ac:spMkLst>
        </pc:spChg>
        <pc:spChg chg="del">
          <ac:chgData name="José Duarte da Rocha Santos" userId="7ba73717-3b97-4ba8-9d16-3c9c2d510606" providerId="ADAL" clId="{3831E4F1-E60C-4B0E-B9B4-253F743676B8}" dt="2023-12-17T19:09:53.847" v="460" actId="478"/>
          <ac:spMkLst>
            <pc:docMk/>
            <pc:sldMk cId="0" sldId="267"/>
            <ac:spMk id="253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10:34.287" v="491" actId="948"/>
          <ac:spMkLst>
            <pc:docMk/>
            <pc:sldMk cId="0" sldId="267"/>
            <ac:spMk id="254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3831E4F1-E60C-4B0E-B9B4-253F743676B8}" dt="2023-12-17T19:09:36.849" v="459" actId="14100"/>
        <pc:sldMkLst>
          <pc:docMk/>
          <pc:sldMk cId="0" sldId="268"/>
        </pc:sldMkLst>
        <pc:spChg chg="add del mod">
          <ac:chgData name="José Duarte da Rocha Santos" userId="7ba73717-3b97-4ba8-9d16-3c9c2d510606" providerId="ADAL" clId="{3831E4F1-E60C-4B0E-B9B4-253F743676B8}" dt="2023-12-17T19:08:22.932" v="409" actId="478"/>
          <ac:spMkLst>
            <pc:docMk/>
            <pc:sldMk cId="0" sldId="268"/>
            <ac:spMk id="3" creationId="{0B15A2DA-8C88-56FA-26F1-9DE6C55884D2}"/>
          </ac:spMkLst>
        </pc:spChg>
        <pc:spChg chg="add mod">
          <ac:chgData name="José Duarte da Rocha Santos" userId="7ba73717-3b97-4ba8-9d16-3c9c2d510606" providerId="ADAL" clId="{3831E4F1-E60C-4B0E-B9B4-253F743676B8}" dt="2023-12-17T19:08:31.008" v="435" actId="20577"/>
          <ac:spMkLst>
            <pc:docMk/>
            <pc:sldMk cId="0" sldId="268"/>
            <ac:spMk id="4" creationId="{0BB701C8-5524-5EF8-5942-FA48288709E7}"/>
          </ac:spMkLst>
        </pc:spChg>
        <pc:spChg chg="mod">
          <ac:chgData name="José Duarte da Rocha Santos" userId="7ba73717-3b97-4ba8-9d16-3c9c2d510606" providerId="ADAL" clId="{3831E4F1-E60C-4B0E-B9B4-253F743676B8}" dt="2023-12-17T19:08:35.283" v="436" actId="14100"/>
          <ac:spMkLst>
            <pc:docMk/>
            <pc:sldMk cId="0" sldId="268"/>
            <ac:spMk id="260" creationId="{00000000-0000-0000-0000-000000000000}"/>
          </ac:spMkLst>
        </pc:spChg>
        <pc:spChg chg="del">
          <ac:chgData name="José Duarte da Rocha Santos" userId="7ba73717-3b97-4ba8-9d16-3c9c2d510606" providerId="ADAL" clId="{3831E4F1-E60C-4B0E-B9B4-253F743676B8}" dt="2023-12-17T19:08:19.643" v="408" actId="478"/>
          <ac:spMkLst>
            <pc:docMk/>
            <pc:sldMk cId="0" sldId="268"/>
            <ac:spMk id="261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09:36.849" v="459" actId="14100"/>
          <ac:spMkLst>
            <pc:docMk/>
            <pc:sldMk cId="0" sldId="268"/>
            <ac:spMk id="265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08:38.671" v="437" actId="14100"/>
          <ac:spMkLst>
            <pc:docMk/>
            <pc:sldMk cId="0" sldId="268"/>
            <ac:spMk id="267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09:33.853" v="458" actId="14100"/>
          <ac:spMkLst>
            <pc:docMk/>
            <pc:sldMk cId="0" sldId="268"/>
            <ac:spMk id="273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09:31.300" v="457" actId="14100"/>
          <ac:spMkLst>
            <pc:docMk/>
            <pc:sldMk cId="0" sldId="268"/>
            <ac:spMk id="275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3831E4F1-E60C-4B0E-B9B4-253F743676B8}" dt="2023-12-17T19:12:01.575" v="611" actId="478"/>
        <pc:sldMkLst>
          <pc:docMk/>
          <pc:sldMk cId="0" sldId="269"/>
        </pc:sldMkLst>
        <pc:spChg chg="add mod">
          <ac:chgData name="José Duarte da Rocha Santos" userId="7ba73717-3b97-4ba8-9d16-3c9c2d510606" providerId="ADAL" clId="{3831E4F1-E60C-4B0E-B9B4-253F743676B8}" dt="2023-12-17T19:11:51.838" v="609" actId="27636"/>
          <ac:spMkLst>
            <pc:docMk/>
            <pc:sldMk cId="0" sldId="269"/>
            <ac:spMk id="2" creationId="{8240E88A-8326-EE0E-46B5-9E269CB32188}"/>
          </ac:spMkLst>
        </pc:spChg>
        <pc:spChg chg="add del mod">
          <ac:chgData name="José Duarte da Rocha Santos" userId="7ba73717-3b97-4ba8-9d16-3c9c2d510606" providerId="ADAL" clId="{3831E4F1-E60C-4B0E-B9B4-253F743676B8}" dt="2023-12-17T19:11:18.880" v="592" actId="478"/>
          <ac:spMkLst>
            <pc:docMk/>
            <pc:sldMk cId="0" sldId="269"/>
            <ac:spMk id="4" creationId="{BB77918A-B4C2-AF66-0B73-EE857062A3A5}"/>
          </ac:spMkLst>
        </pc:spChg>
        <pc:spChg chg="add del mod">
          <ac:chgData name="José Duarte da Rocha Santos" userId="7ba73717-3b97-4ba8-9d16-3c9c2d510606" providerId="ADAL" clId="{3831E4F1-E60C-4B0E-B9B4-253F743676B8}" dt="2023-12-17T19:12:01.575" v="611" actId="478"/>
          <ac:spMkLst>
            <pc:docMk/>
            <pc:sldMk cId="0" sldId="269"/>
            <ac:spMk id="6" creationId="{2302F09A-1DBB-F279-8AF6-F6EAE51F18B8}"/>
          </ac:spMkLst>
        </pc:spChg>
        <pc:spChg chg="add del mod">
          <ac:chgData name="José Duarte da Rocha Santos" userId="7ba73717-3b97-4ba8-9d16-3c9c2d510606" providerId="ADAL" clId="{3831E4F1-E60C-4B0E-B9B4-253F743676B8}" dt="2023-12-17T19:11:56.667" v="610" actId="478"/>
          <ac:spMkLst>
            <pc:docMk/>
            <pc:sldMk cId="0" sldId="269"/>
            <ac:spMk id="285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3831E4F1-E60C-4B0E-B9B4-253F743676B8}" dt="2023-12-17T19:12:47.462" v="619" actId="255"/>
        <pc:sldMkLst>
          <pc:docMk/>
          <pc:sldMk cId="0" sldId="270"/>
        </pc:sldMkLst>
        <pc:spChg chg="add del mod">
          <ac:chgData name="José Duarte da Rocha Santos" userId="7ba73717-3b97-4ba8-9d16-3c9c2d510606" providerId="ADAL" clId="{3831E4F1-E60C-4B0E-B9B4-253F743676B8}" dt="2023-12-17T19:12:31.600" v="614" actId="478"/>
          <ac:spMkLst>
            <pc:docMk/>
            <pc:sldMk cId="0" sldId="270"/>
            <ac:spMk id="3" creationId="{C33A3830-E5BF-B42C-8C92-2E309DBE40B8}"/>
          </ac:spMkLst>
        </pc:spChg>
        <pc:spChg chg="add mod">
          <ac:chgData name="José Duarte da Rocha Santos" userId="7ba73717-3b97-4ba8-9d16-3c9c2d510606" providerId="ADAL" clId="{3831E4F1-E60C-4B0E-B9B4-253F743676B8}" dt="2023-12-17T19:12:34.840" v="616" actId="27636"/>
          <ac:spMkLst>
            <pc:docMk/>
            <pc:sldMk cId="0" sldId="270"/>
            <ac:spMk id="4" creationId="{45DDD074-AD68-7500-DE8E-D5D9AAD99C6E}"/>
          </ac:spMkLst>
        </pc:spChg>
        <pc:spChg chg="del mod">
          <ac:chgData name="José Duarte da Rocha Santos" userId="7ba73717-3b97-4ba8-9d16-3c9c2d510606" providerId="ADAL" clId="{3831E4F1-E60C-4B0E-B9B4-253F743676B8}" dt="2023-12-17T19:12:25.548" v="612" actId="478"/>
          <ac:spMkLst>
            <pc:docMk/>
            <pc:sldMk cId="0" sldId="270"/>
            <ac:spMk id="292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12:47.462" v="619" actId="255"/>
          <ac:spMkLst>
            <pc:docMk/>
            <pc:sldMk cId="0" sldId="270"/>
            <ac:spMk id="293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3831E4F1-E60C-4B0E-B9B4-253F743676B8}" dt="2023-12-17T19:14:46.633" v="706" actId="20577"/>
        <pc:sldMkLst>
          <pc:docMk/>
          <pc:sldMk cId="0" sldId="271"/>
        </pc:sldMkLst>
        <pc:spChg chg="add mod">
          <ac:chgData name="José Duarte da Rocha Santos" userId="7ba73717-3b97-4ba8-9d16-3c9c2d510606" providerId="ADAL" clId="{3831E4F1-E60C-4B0E-B9B4-253F743676B8}" dt="2023-12-17T19:14:46.633" v="706" actId="20577"/>
          <ac:spMkLst>
            <pc:docMk/>
            <pc:sldMk cId="0" sldId="271"/>
            <ac:spMk id="2" creationId="{B6DE2309-474B-B494-95F9-36C7C7E2A196}"/>
          </ac:spMkLst>
        </pc:spChg>
        <pc:spChg chg="add del mod">
          <ac:chgData name="José Duarte da Rocha Santos" userId="7ba73717-3b97-4ba8-9d16-3c9c2d510606" providerId="ADAL" clId="{3831E4F1-E60C-4B0E-B9B4-253F743676B8}" dt="2023-12-17T19:13:27.257" v="688" actId="478"/>
          <ac:spMkLst>
            <pc:docMk/>
            <pc:sldMk cId="0" sldId="271"/>
            <ac:spMk id="4" creationId="{429C45EC-F5CD-8825-9EEB-58197A5FA799}"/>
          </ac:spMkLst>
        </pc:spChg>
        <pc:spChg chg="del mod">
          <ac:chgData name="José Duarte da Rocha Santos" userId="7ba73717-3b97-4ba8-9d16-3c9c2d510606" providerId="ADAL" clId="{3831E4F1-E60C-4B0E-B9B4-253F743676B8}" dt="2023-12-17T19:13:24.456" v="687" actId="478"/>
          <ac:spMkLst>
            <pc:docMk/>
            <pc:sldMk cId="0" sldId="271"/>
            <ac:spMk id="299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14:37.875" v="705" actId="948"/>
          <ac:spMkLst>
            <pc:docMk/>
            <pc:sldMk cId="0" sldId="271"/>
            <ac:spMk id="300" creationId="{00000000-0000-0000-0000-000000000000}"/>
          </ac:spMkLst>
        </pc:spChg>
      </pc:sldChg>
      <pc:sldChg chg="addSp delSp modSp mod modNotesTx">
        <pc:chgData name="José Duarte da Rocha Santos" userId="7ba73717-3b97-4ba8-9d16-3c9c2d510606" providerId="ADAL" clId="{3831E4F1-E60C-4B0E-B9B4-253F743676B8}" dt="2023-12-17T19:16:11.519" v="809" actId="14100"/>
        <pc:sldMkLst>
          <pc:docMk/>
          <pc:sldMk cId="0" sldId="272"/>
        </pc:sldMkLst>
        <pc:spChg chg="add mod">
          <ac:chgData name="José Duarte da Rocha Santos" userId="7ba73717-3b97-4ba8-9d16-3c9c2d510606" providerId="ADAL" clId="{3831E4F1-E60C-4B0E-B9B4-253F743676B8}" dt="2023-12-17T19:15:50.952" v="805" actId="20577"/>
          <ac:spMkLst>
            <pc:docMk/>
            <pc:sldMk cId="0" sldId="272"/>
            <ac:spMk id="2" creationId="{143645E8-028A-2C3D-A970-2B2253607048}"/>
          </ac:spMkLst>
        </pc:spChg>
        <pc:spChg chg="add del mod">
          <ac:chgData name="José Duarte da Rocha Santos" userId="7ba73717-3b97-4ba8-9d16-3c9c2d510606" providerId="ADAL" clId="{3831E4F1-E60C-4B0E-B9B4-253F743676B8}" dt="2023-12-17T19:15:41.589" v="804" actId="478"/>
          <ac:spMkLst>
            <pc:docMk/>
            <pc:sldMk cId="0" sldId="272"/>
            <ac:spMk id="4" creationId="{460E4E59-9824-0AEC-4549-BBC3FE6EAE7E}"/>
          </ac:spMkLst>
        </pc:spChg>
        <pc:spChg chg="del mod">
          <ac:chgData name="José Duarte da Rocha Santos" userId="7ba73717-3b97-4ba8-9d16-3c9c2d510606" providerId="ADAL" clId="{3831E4F1-E60C-4B0E-B9B4-253F743676B8}" dt="2023-12-17T19:15:37.006" v="803" actId="478"/>
          <ac:spMkLst>
            <pc:docMk/>
            <pc:sldMk cId="0" sldId="272"/>
            <ac:spMk id="306" creationId="{00000000-0000-0000-0000-000000000000}"/>
          </ac:spMkLst>
        </pc:spChg>
        <pc:picChg chg="mod">
          <ac:chgData name="José Duarte da Rocha Santos" userId="7ba73717-3b97-4ba8-9d16-3c9c2d510606" providerId="ADAL" clId="{3831E4F1-E60C-4B0E-B9B4-253F743676B8}" dt="2023-12-17T19:16:11.519" v="809" actId="14100"/>
          <ac:picMkLst>
            <pc:docMk/>
            <pc:sldMk cId="0" sldId="272"/>
            <ac:picMk id="307" creationId="{00000000-0000-0000-0000-000000000000}"/>
          </ac:picMkLst>
        </pc:picChg>
      </pc:sldChg>
      <pc:sldChg chg="addSp delSp modSp mod">
        <pc:chgData name="José Duarte da Rocha Santos" userId="7ba73717-3b97-4ba8-9d16-3c9c2d510606" providerId="ADAL" clId="{3831E4F1-E60C-4B0E-B9B4-253F743676B8}" dt="2023-12-17T19:17:09.507" v="818" actId="552"/>
        <pc:sldMkLst>
          <pc:docMk/>
          <pc:sldMk cId="0" sldId="273"/>
        </pc:sldMkLst>
        <pc:spChg chg="add mod">
          <ac:chgData name="José Duarte da Rocha Santos" userId="7ba73717-3b97-4ba8-9d16-3c9c2d510606" providerId="ADAL" clId="{3831E4F1-E60C-4B0E-B9B4-253F743676B8}" dt="2023-12-17T19:17:09.507" v="818" actId="552"/>
          <ac:spMkLst>
            <pc:docMk/>
            <pc:sldMk cId="0" sldId="273"/>
            <ac:spMk id="2" creationId="{CA34D3BC-DB42-E0DA-392C-9A0AD9A156EB}"/>
          </ac:spMkLst>
        </pc:spChg>
        <pc:spChg chg="add del mod">
          <ac:chgData name="José Duarte da Rocha Santos" userId="7ba73717-3b97-4ba8-9d16-3c9c2d510606" providerId="ADAL" clId="{3831E4F1-E60C-4B0E-B9B4-253F743676B8}" dt="2023-12-17T19:16:37.623" v="813" actId="478"/>
          <ac:spMkLst>
            <pc:docMk/>
            <pc:sldMk cId="0" sldId="273"/>
            <ac:spMk id="4" creationId="{B011A552-5B3A-E646-F5C5-36779E25535B}"/>
          </ac:spMkLst>
        </pc:spChg>
        <pc:spChg chg="del mod">
          <ac:chgData name="José Duarte da Rocha Santos" userId="7ba73717-3b97-4ba8-9d16-3c9c2d510606" providerId="ADAL" clId="{3831E4F1-E60C-4B0E-B9B4-253F743676B8}" dt="2023-12-17T19:16:34.775" v="812" actId="478"/>
          <ac:spMkLst>
            <pc:docMk/>
            <pc:sldMk cId="0" sldId="273"/>
            <ac:spMk id="313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17:09.507" v="818" actId="552"/>
          <ac:spMkLst>
            <pc:docMk/>
            <pc:sldMk cId="0" sldId="273"/>
            <ac:spMk id="314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3831E4F1-E60C-4B0E-B9B4-253F743676B8}" dt="2023-12-17T19:24:36.060" v="1135" actId="20577"/>
        <pc:sldMkLst>
          <pc:docMk/>
          <pc:sldMk cId="0" sldId="274"/>
        </pc:sldMkLst>
        <pc:spChg chg="add mod">
          <ac:chgData name="José Duarte da Rocha Santos" userId="7ba73717-3b97-4ba8-9d16-3c9c2d510606" providerId="ADAL" clId="{3831E4F1-E60C-4B0E-B9B4-253F743676B8}" dt="2023-12-17T19:17:46.870" v="925" actId="20577"/>
          <ac:spMkLst>
            <pc:docMk/>
            <pc:sldMk cId="0" sldId="274"/>
            <ac:spMk id="2" creationId="{FD47A0EE-B8D5-27CB-F178-1D5B5E911C99}"/>
          </ac:spMkLst>
        </pc:spChg>
        <pc:spChg chg="del mod">
          <ac:chgData name="José Duarte da Rocha Santos" userId="7ba73717-3b97-4ba8-9d16-3c9c2d510606" providerId="ADAL" clId="{3831E4F1-E60C-4B0E-B9B4-253F743676B8}" dt="2023-12-17T19:17:51.681" v="926" actId="478"/>
          <ac:spMkLst>
            <pc:docMk/>
            <pc:sldMk cId="0" sldId="274"/>
            <ac:spMk id="320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24:36.060" v="1135" actId="20577"/>
          <ac:spMkLst>
            <pc:docMk/>
            <pc:sldMk cId="0" sldId="274"/>
            <ac:spMk id="321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3831E4F1-E60C-4B0E-B9B4-253F743676B8}" dt="2023-12-17T19:18:58.657" v="935" actId="948"/>
        <pc:sldMkLst>
          <pc:docMk/>
          <pc:sldMk cId="0" sldId="275"/>
        </pc:sldMkLst>
        <pc:spChg chg="add mod">
          <ac:chgData name="José Duarte da Rocha Santos" userId="7ba73717-3b97-4ba8-9d16-3c9c2d510606" providerId="ADAL" clId="{3831E4F1-E60C-4B0E-B9B4-253F743676B8}" dt="2023-12-17T19:18:04.912" v="928"/>
          <ac:spMkLst>
            <pc:docMk/>
            <pc:sldMk cId="0" sldId="275"/>
            <ac:spMk id="2" creationId="{30A94FF0-D2ED-4BF8-2E0C-437E056043B3}"/>
          </ac:spMkLst>
        </pc:spChg>
        <pc:spChg chg="del">
          <ac:chgData name="José Duarte da Rocha Santos" userId="7ba73717-3b97-4ba8-9d16-3c9c2d510606" providerId="ADAL" clId="{3831E4F1-E60C-4B0E-B9B4-253F743676B8}" dt="2023-12-17T19:18:04.150" v="927" actId="478"/>
          <ac:spMkLst>
            <pc:docMk/>
            <pc:sldMk cId="0" sldId="275"/>
            <ac:spMk id="326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18:58.657" v="935" actId="948"/>
          <ac:spMkLst>
            <pc:docMk/>
            <pc:sldMk cId="0" sldId="275"/>
            <ac:spMk id="327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3831E4F1-E60C-4B0E-B9B4-253F743676B8}" dt="2023-12-17T19:19:20.281" v="938" actId="255"/>
        <pc:sldMkLst>
          <pc:docMk/>
          <pc:sldMk cId="0" sldId="276"/>
        </pc:sldMkLst>
        <pc:spChg chg="add mod">
          <ac:chgData name="José Duarte da Rocha Santos" userId="7ba73717-3b97-4ba8-9d16-3c9c2d510606" providerId="ADAL" clId="{3831E4F1-E60C-4B0E-B9B4-253F743676B8}" dt="2023-12-17T19:19:15.841" v="937"/>
          <ac:spMkLst>
            <pc:docMk/>
            <pc:sldMk cId="0" sldId="276"/>
            <ac:spMk id="2" creationId="{BBAABC76-74A7-5F52-E37E-9F754EC04F89}"/>
          </ac:spMkLst>
        </pc:spChg>
        <pc:spChg chg="del">
          <ac:chgData name="José Duarte da Rocha Santos" userId="7ba73717-3b97-4ba8-9d16-3c9c2d510606" providerId="ADAL" clId="{3831E4F1-E60C-4B0E-B9B4-253F743676B8}" dt="2023-12-17T19:19:15.144" v="936" actId="478"/>
          <ac:spMkLst>
            <pc:docMk/>
            <pc:sldMk cId="0" sldId="276"/>
            <ac:spMk id="332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19:20.281" v="938" actId="255"/>
          <ac:spMkLst>
            <pc:docMk/>
            <pc:sldMk cId="0" sldId="276"/>
            <ac:spMk id="333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3831E4F1-E60C-4B0E-B9B4-253F743676B8}" dt="2023-12-17T19:20:58.349" v="1024" actId="20577"/>
        <pc:sldMkLst>
          <pc:docMk/>
          <pc:sldMk cId="0" sldId="278"/>
        </pc:sldMkLst>
        <pc:spChg chg="add mod">
          <ac:chgData name="José Duarte da Rocha Santos" userId="7ba73717-3b97-4ba8-9d16-3c9c2d510606" providerId="ADAL" clId="{3831E4F1-E60C-4B0E-B9B4-253F743676B8}" dt="2023-12-17T19:19:59.175" v="1010" actId="20577"/>
          <ac:spMkLst>
            <pc:docMk/>
            <pc:sldMk cId="0" sldId="278"/>
            <ac:spMk id="2" creationId="{6F0CDA66-DF05-1E26-FE8E-E144C540C639}"/>
          </ac:spMkLst>
        </pc:spChg>
        <pc:spChg chg="add del mod">
          <ac:chgData name="José Duarte da Rocha Santos" userId="7ba73717-3b97-4ba8-9d16-3c9c2d510606" providerId="ADAL" clId="{3831E4F1-E60C-4B0E-B9B4-253F743676B8}" dt="2023-12-17T19:20:07.409" v="1012" actId="478"/>
          <ac:spMkLst>
            <pc:docMk/>
            <pc:sldMk cId="0" sldId="278"/>
            <ac:spMk id="4" creationId="{A1940534-E430-BD8F-D364-F5B32FBC2276}"/>
          </ac:spMkLst>
        </pc:spChg>
        <pc:spChg chg="del mod">
          <ac:chgData name="José Duarte da Rocha Santos" userId="7ba73717-3b97-4ba8-9d16-3c9c2d510606" providerId="ADAL" clId="{3831E4F1-E60C-4B0E-B9B4-253F743676B8}" dt="2023-12-17T19:20:04.131" v="1011" actId="478"/>
          <ac:spMkLst>
            <pc:docMk/>
            <pc:sldMk cId="0" sldId="278"/>
            <ac:spMk id="349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20:58.349" v="1024" actId="20577"/>
          <ac:spMkLst>
            <pc:docMk/>
            <pc:sldMk cId="0" sldId="278"/>
            <ac:spMk id="350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3831E4F1-E60C-4B0E-B9B4-253F743676B8}" dt="2023-12-17T19:21:41.224" v="1116" actId="478"/>
        <pc:sldMkLst>
          <pc:docMk/>
          <pc:sldMk cId="0" sldId="279"/>
        </pc:sldMkLst>
        <pc:spChg chg="add mod">
          <ac:chgData name="José Duarte da Rocha Santos" userId="7ba73717-3b97-4ba8-9d16-3c9c2d510606" providerId="ADAL" clId="{3831E4F1-E60C-4B0E-B9B4-253F743676B8}" dt="2023-12-17T19:21:32.894" v="1114" actId="20577"/>
          <ac:spMkLst>
            <pc:docMk/>
            <pc:sldMk cId="0" sldId="279"/>
            <ac:spMk id="2" creationId="{C3B38539-0381-4F24-E3F8-7A41C05596CC}"/>
          </ac:spMkLst>
        </pc:spChg>
        <pc:spChg chg="add del mod">
          <ac:chgData name="José Duarte da Rocha Santos" userId="7ba73717-3b97-4ba8-9d16-3c9c2d510606" providerId="ADAL" clId="{3831E4F1-E60C-4B0E-B9B4-253F743676B8}" dt="2023-12-17T19:21:41.224" v="1116" actId="478"/>
          <ac:spMkLst>
            <pc:docMk/>
            <pc:sldMk cId="0" sldId="279"/>
            <ac:spMk id="4" creationId="{D1D6749A-6A8D-7E2A-7DC3-A171C421EBEF}"/>
          </ac:spMkLst>
        </pc:spChg>
        <pc:spChg chg="del mod">
          <ac:chgData name="José Duarte da Rocha Santos" userId="7ba73717-3b97-4ba8-9d16-3c9c2d510606" providerId="ADAL" clId="{3831E4F1-E60C-4B0E-B9B4-253F743676B8}" dt="2023-12-17T19:21:36.891" v="1115" actId="478"/>
          <ac:spMkLst>
            <pc:docMk/>
            <pc:sldMk cId="0" sldId="279"/>
            <ac:spMk id="357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3831E4F1-E60C-4B0E-B9B4-253F743676B8}" dt="2023-12-17T19:22:33.547" v="1134" actId="20577"/>
        <pc:sldMkLst>
          <pc:docMk/>
          <pc:sldMk cId="0" sldId="280"/>
        </pc:sldMkLst>
        <pc:spChg chg="mod">
          <ac:chgData name="José Duarte da Rocha Santos" userId="7ba73717-3b97-4ba8-9d16-3c9c2d510606" providerId="ADAL" clId="{3831E4F1-E60C-4B0E-B9B4-253F743676B8}" dt="2023-12-17T19:21:51.007" v="1117" actId="255"/>
          <ac:spMkLst>
            <pc:docMk/>
            <pc:sldMk cId="0" sldId="280"/>
            <ac:spMk id="366" creationId="{00000000-0000-0000-0000-000000000000}"/>
          </ac:spMkLst>
        </pc:spChg>
        <pc:spChg chg="mod">
          <ac:chgData name="José Duarte da Rocha Santos" userId="7ba73717-3b97-4ba8-9d16-3c9c2d510606" providerId="ADAL" clId="{3831E4F1-E60C-4B0E-B9B4-253F743676B8}" dt="2023-12-17T19:22:33.547" v="1134" actId="20577"/>
          <ac:spMkLst>
            <pc:docMk/>
            <pc:sldMk cId="0" sldId="280"/>
            <ac:spMk id="367" creationId="{00000000-0000-0000-0000-000000000000}"/>
          </ac:spMkLst>
        </pc:spChg>
      </pc:sldChg>
      <pc:sldChg chg="del">
        <pc:chgData name="José Duarte da Rocha Santos" userId="7ba73717-3b97-4ba8-9d16-3c9c2d510606" providerId="ADAL" clId="{3831E4F1-E60C-4B0E-B9B4-253F743676B8}" dt="2023-12-13T23:27:14.474" v="10" actId="47"/>
        <pc:sldMkLst>
          <pc:docMk/>
          <pc:sldMk cId="0" sldId="281"/>
        </pc:sldMkLst>
      </pc:sldChg>
      <pc:sldChg chg="add">
        <pc:chgData name="José Duarte da Rocha Santos" userId="7ba73717-3b97-4ba8-9d16-3c9c2d510606" providerId="ADAL" clId="{3831E4F1-E60C-4B0E-B9B4-253F743676B8}" dt="2023-12-13T23:27:11.299" v="2"/>
        <pc:sldMkLst>
          <pc:docMk/>
          <pc:sldMk cId="1479096809" sldId="30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8" name="Google Shape;14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4" name="Google Shape;15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2481729c776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0" name="Google Shape;160;g2481729c776_0_5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1" name="Google Shape;161;g2481729c776_0_5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249cfa4474c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6" name="Google Shape;166;g249cfa4474c_0_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67" name="Google Shape;167;g249cfa4474c_0_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Cada parte do URL (Uniform Resource Locator) tem uma função específica. O Módulo inclui um trabalho sobre este tema.</a:t>
            </a:r>
            <a:endParaRPr/>
          </a:p>
        </p:txBody>
      </p:sp>
      <p:sp>
        <p:nvSpPr>
          <p:cNvPr id="174" name="Google Shape;174;p3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fi-FI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 dirty="0"/>
              <a:t>Um certificado SSL é um certificado digital que estabelece uma ligação encriptada segura entre um servidor Web (onde um sítio Web está alojado) e um navegador Web (o software utilizado para aceder ao sítio Web). Os certificados SSL são utilizados para proteger informações sensíveis, como palavras-passe, números de cartões de crédito e dados pessoais, de serem interceptados ou roubados por piratas informáticos. Quando um sítio Web tem um certificado SSL instalado, o endereço Web começa por "https" em vez de "http" e aparece um ícone de cadeado na barra de endereços do browser, indicando que a ligação é segura. Os certificados SSL são uma ferramenta importante para garantir a segurança e a privacidade em linha.</a:t>
            </a:r>
            <a:endParaRPr dirty="0"/>
          </a:p>
        </p:txBody>
      </p:sp>
      <p:sp>
        <p:nvSpPr>
          <p:cNvPr id="192" name="Google Shape;192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1" name="Google Shape;221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Um subdomínio é uma parte de um nome de domínio maior. É um prefixo que é adicionado ao nome de domínio principal, criando uma secção ou subdivisão separada do sítio Web. O subdomínio aparece como uma entidade separada e pode ser utilizado para organizar e categorizar conteúdos ou criar endereços Web distintos para diferentes fins.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Por exemplo, no URL "blog.example.com", "blog" é o subdomínio, enquanto "example.com" é o domínio principal. O subdomínio "blog" indica que o conteúdo Web alojado nesse endereço é especificamente dedicado a um blogue.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9" name="Google Shape;229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Um domínio é a parte principal do endereço ou URL de um sítio Web que identifica o sítio Web na Internet. É essencialmente o nome ou endereço único que os utilizadores escrevem nos seus navegadores Web para aceder a um sítio Web específico.</a:t>
            </a:r>
            <a:endParaRPr/>
          </a:p>
        </p:txBody>
      </p:sp>
      <p:sp>
        <p:nvSpPr>
          <p:cNvPr id="236" name="Google Shape;236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A extensão de domínio é o sufixo que se segue ao nome de domínio. Identifica o tipo ou a categoria do sítio Web. As extensões de domínio mais comuns incluem ".com" (comercial), ".org" (organização), ".net" (rede) e extensões específicas do país, como ".uk" (Reino Unido) ou ".de" (Alemanha).</a:t>
            </a:r>
            <a:endParaRPr/>
          </a:p>
        </p:txBody>
      </p:sp>
      <p:sp>
        <p:nvSpPr>
          <p:cNvPr id="243" name="Google Shape;243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24a987f3d2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0" name="Google Shape;250;g24a987f3d29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O alojamento partilhado é um tipo de alojamento web em que vários sítios Web são alojados no mesmo servidor.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O alojamento em nuvem é um tipo de alojamento Web em que um sítio Web ou uma aplicação é alojado numa rede de servidores interligados que formam uma infraestrutura de nuvem. Em vez de ser alojado num único servidor físico, o sítio Web ou a aplicação é distribuído por vários servidores, muitas vezes localizados em diferentes centros de dados e localizações geográficas.</a:t>
            </a:r>
            <a:endParaRPr/>
          </a:p>
        </p:txBody>
      </p:sp>
      <p:sp>
        <p:nvSpPr>
          <p:cNvPr id="251" name="Google Shape;251;g24a987f3d29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7" name="Google Shape;257;p4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 dirty="0"/>
              <a:t>A arquitetura do alojamento Web refere-se à estrutura e configuração dos servidores e outros componentes que alojam sítios Web na Internet. Envolve vários elementos que trabalham em conjunto para garantir que os sítios Web são acessíveis e funcionais. 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-FI" dirty="0"/>
              <a:t>A arquitetura de alojamento inclui, por exemplo: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fi-FI" dirty="0"/>
              <a:t>Servidor Web (Um servidor Web é um software ou hardware que armazena ficheiros de sítios Web e responde a pedidos de navegadores Web)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fi-FI" dirty="0"/>
              <a:t>Servidor de base de dados (Um servidor de base de dados armazena e gere os dados do sítio Web, como as informações do utilizador, o conteúdo e as definições)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fi-FI" dirty="0"/>
              <a:t>Balanceador de carga (Em situações em que são utilizados vários servidores Web, um balanceador de carga distribui o tráfego Web de entrada por esses servidores)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fi-FI" dirty="0"/>
              <a:t>Rede de distribuição de conteúdos (as CDN são redes distribuídas de servidores situados em diferentes localizações geográficas)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fi-FI" dirty="0"/>
              <a:t>Firewall (Uma firewall é uma medida de segurança que monitoriza e controla o tráfego de entrada e saída da rede)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fi-FI" dirty="0"/>
              <a:t>Cópia de segurança e recuperação de desastres (a arquitetura do alojamento Web inclui disposições relativas a cópias de segurança regulares dos dados do sítio Web e um plano de recuperação de desastres para minimizar a perda de dados e garantir a continuidade da atividade em caso de falhas ou emergências do servidor)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fi-FI" dirty="0"/>
              <a:t>Escalabilidade e redundância (Uma arquitetura de alojamento Web escalável pode lidar com o aumento do tráfego do sítio Web e com a procura de recursos, adicionando mais servidores ou ajustando os recursos. A redundância garante que, se um servidor falhar, outro assume o controlo para assegurar a disponibilidade ininterrupta do sítio Web).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dirty="0"/>
              <a:t>Estes componentes trabalham em conjunto para proporcionar um ambiente de alojamento fiável, seguro e de elevado desempenho para os sítios Web. A arquitetura específica pode variar consoante o fornecedor de alojamento, os requisitos do sítio Web e a escala da infraestrutura de alojamento Web.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 dirty="0"/>
              <a:t>O material do curso contém uma ligação para um vídeo que explica os servidores DNS e os anfitriões Web.</a:t>
            </a:r>
            <a:endParaRPr dirty="0"/>
          </a:p>
        </p:txBody>
      </p:sp>
      <p:sp>
        <p:nvSpPr>
          <p:cNvPr id="258" name="Google Shape;258;p4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fi-FI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3" name="Google Shape;283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9" name="Google Shape;289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4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7" name="Google Shape;297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dirty="0"/>
              <a:t>Encontrar a plataforma de desenvolvimento adequada para a empresa implica uma análise cuidadosa de vários factores. Seguem-se alguns passos para o ajudar neste processo: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 dirty="0"/>
              <a:t>Identificar as necessidades e os objetivos da sua empresa: Compreender os requisitos e objetivos específicos da sua empresa para a plataforma de desenvolvimento.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 dirty="0"/>
              <a:t>Avaliar as plataformas disponíveis: Pesquisar e avaliar as diferentes plataformas de desenvolvimento disponíveis no mercado. 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 dirty="0"/>
              <a:t>Considere os seus conhecimentos técnicos: Avalie as competências e conhecimentos técnicos da sua equipa. Determine se os seus programadores são proficientes em linguagens de programação, estruturas ou tecnologias específicas que se alinham com determinadas plataformas de desenvolvimento. 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 dirty="0"/>
              <a:t>Avaliar a escalabilidade e a flexibilidade: Considere a escalabilidade e a flexibilidade da plataforma de desenvolvimento. Procure características como integração na nuvem, arquitetura de microsserviços e suporte para tecnologias modernas.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 dirty="0"/>
              <a:t>Considerar as capacidades de integração: Determine a capacidade da plataforma para se integrar com sistemas, bases de dados e serviços de terceiros existentes.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 dirty="0"/>
              <a:t>Segurança e conformidade: A segurança é crucial para qualquer plataforma de desenvolvimento. Avalie as funcionalidades de segurança da plataforma, os mecanismos de autenticação, as capacidades de encriptação de dados e a adesão aos regulamentos da indústria e às normas de conformidade relevantes para a sua empresa.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 dirty="0"/>
              <a:t>Considerações sobre custos: Avaliar as implicações de custo da plataforma de desenvolvimento, incluindo taxas de licenciamento, despesas de alojamento, custos de manutenção e quaisquer ferramentas ou recursos adicionais necessários. 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 dirty="0"/>
              <a:t>Procurar recomendações e análises: Consulte os seus pares do sector, participe em conferências e envolva-se em comunidades de programadores para obter informações e recomendações.</a:t>
            </a:r>
            <a:endParaRPr dirty="0"/>
          </a:p>
        </p:txBody>
      </p:sp>
      <p:sp>
        <p:nvSpPr>
          <p:cNvPr id="304" name="Google Shape;304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1e372d57c9e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0" name="Google Shape;310;g1e372d57c9e_0_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1" name="Google Shape;311;g1e372d57c9e_0_3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18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4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8" name="Google Shape;318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1e372d57c9e_0_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4" name="Google Shape;324;g1e372d57c9e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6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0" name="Google Shape;330;p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4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O WordPress é a plataforma de desenvolvimento mais popular. Aqui está uma lista dos 11 melhores construtores de sites que têm recursos escaláveis e modelos projetados profissionalmente. Eles também são rápidos de configurar, fáceis de personalizar, amigáveis para iniciantes e muito acessíveis.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Ruth faz a sua verificação na forbes bv </a:t>
            </a:r>
            <a:endParaRPr/>
          </a:p>
        </p:txBody>
      </p:sp>
      <p:sp>
        <p:nvSpPr>
          <p:cNvPr id="336" name="Google Shape;336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g1e372d57c9e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6" name="Google Shape;346;g1e372d57c9e_0_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g1e372d57c9e_0_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23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4" name="Google Shape;354;p4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5" name="Google Shape;355;p4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fi-FI"/>
              <a:t>24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g250c47f241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3" name="Google Shape;363;g250c47f241d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4" name="Google Shape;364;g250c47f241d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25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52" name="Google Shape;65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87565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70"/>
          <p:cNvSpPr txBox="1">
            <a:spLocks noGrp="1"/>
          </p:cNvSpPr>
          <p:nvPr>
            <p:ph type="ctrTitle"/>
          </p:nvPr>
        </p:nvSpPr>
        <p:spPr>
          <a:xfrm>
            <a:off x="851519" y="2656924"/>
            <a:ext cx="7945211" cy="25125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Arial"/>
              <a:buNone/>
              <a:defRPr sz="72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4" name="Google Shape;14;p70"/>
          <p:cNvCxnSpPr/>
          <p:nvPr/>
        </p:nvCxnSpPr>
        <p:spPr>
          <a:xfrm rot="10800000">
            <a:off x="851519" y="2074271"/>
            <a:ext cx="576228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5" name="Google Shape;15;p70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627999" y="623199"/>
            <a:ext cx="2958477" cy="109878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70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" name="Google Shape;17;p70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433192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8;p7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19;p7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0;p7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7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71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7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7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6" name="Google Shape;26;p7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71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2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381762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2"/>
          <p:cNvSpPr txBox="1">
            <a:spLocks noGrp="1"/>
          </p:cNvSpPr>
          <p:nvPr>
            <p:ph type="body" idx="1"/>
          </p:nvPr>
        </p:nvSpPr>
        <p:spPr>
          <a:xfrm>
            <a:off x="5311235" y="910532"/>
            <a:ext cx="6141710" cy="1484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  <a:defRPr sz="20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AutoNum type="arabicPeriod"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72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" name="Google Shape;32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7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7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72"/>
          <p:cNvPicPr preferRelativeResize="0"/>
          <p:nvPr/>
        </p:nvPicPr>
        <p:blipFill rotWithShape="1">
          <a:blip r:embed="rId6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72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7" name="Google Shape;37;p72"/>
          <p:cNvCxnSpPr/>
          <p:nvPr/>
        </p:nvCxnSpPr>
        <p:spPr>
          <a:xfrm rot="10800000">
            <a:off x="4977749" y="916442"/>
            <a:ext cx="0" cy="4067038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8" name="Google Shape;38;p7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oogle Shape;40;p74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74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75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75"/>
          <p:cNvSpPr txBox="1">
            <a:spLocks noGrp="1"/>
          </p:cNvSpPr>
          <p:nvPr>
            <p:ph type="body" idx="2"/>
          </p:nvPr>
        </p:nvSpPr>
        <p:spPr>
          <a:xfrm>
            <a:off x="1120777" y="117973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46" name="Google Shape;46;p75"/>
          <p:cNvCxnSpPr/>
          <p:nvPr/>
        </p:nvCxnSpPr>
        <p:spPr>
          <a:xfrm rot="10800000">
            <a:off x="1120777" y="912406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7" name="Google Shape;47;p75"/>
          <p:cNvSpPr/>
          <p:nvPr/>
        </p:nvSpPr>
        <p:spPr>
          <a:xfrm rot="10800000" flipH="1">
            <a:off x="0" y="6074228"/>
            <a:ext cx="12192000" cy="8847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" name="Google Shape;48;p75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359311" y="6190971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75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Google Shape;51;p73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7944186" y="2718433"/>
            <a:ext cx="5007393" cy="45830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52;p73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Google Shape;53;p7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73"/>
          <p:cNvSpPr txBox="1">
            <a:spLocks noGrp="1"/>
          </p:cNvSpPr>
          <p:nvPr>
            <p:ph type="body" idx="1"/>
          </p:nvPr>
        </p:nvSpPr>
        <p:spPr>
          <a:xfrm>
            <a:off x="838200" y="1825623"/>
            <a:ext cx="10515600" cy="36732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55" name="Google Shape;55;p7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73"/>
          <p:cNvPicPr preferRelativeResize="0"/>
          <p:nvPr/>
        </p:nvPicPr>
        <p:blipFill rotWithShape="1">
          <a:blip r:embed="rId5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76"/>
          <p:cNvSpPr/>
          <p:nvPr/>
        </p:nvSpPr>
        <p:spPr>
          <a:xfrm rot="10800000" flipH="1">
            <a:off x="0" y="5915608"/>
            <a:ext cx="12192000" cy="104332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9" name="Google Shape;59;p76"/>
          <p:cNvPicPr preferRelativeResize="0"/>
          <p:nvPr/>
        </p:nvPicPr>
        <p:blipFill rotWithShape="1">
          <a:blip r:embed="rId3">
            <a:alphaModFix/>
          </a:blip>
          <a:srcRect l="3024" r="3022"/>
          <a:stretch/>
        </p:blipFill>
        <p:spPr>
          <a:xfrm>
            <a:off x="236370" y="6101922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76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10256673" y="6069710"/>
            <a:ext cx="1698957" cy="6512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77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77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4" name="Google Shape;64;p77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5" name="Google Shape;65;p77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" name="Google Shape;66;p77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7" name="Google Shape;67;p7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7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7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77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7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77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78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78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6" name="Google Shape;76;p78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78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8" name="Google Shape;78;p78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9" name="Google Shape;79;p7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7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7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78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7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78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79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79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88" name="Google Shape;88;p79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79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0" name="Google Shape;90;p79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1" name="Google Shape;91;p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7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7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79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7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79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0"/>
          <p:cNvSpPr txBox="1">
            <a:spLocks noGrp="1"/>
          </p:cNvSpPr>
          <p:nvPr>
            <p:ph type="body" idx="1"/>
          </p:nvPr>
        </p:nvSpPr>
        <p:spPr>
          <a:xfrm>
            <a:off x="1120777" y="433106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9" name="Google Shape;99;p80"/>
          <p:cNvSpPr txBox="1">
            <a:spLocks noGrp="1"/>
          </p:cNvSpPr>
          <p:nvPr>
            <p:ph type="body" idx="2"/>
          </p:nvPr>
        </p:nvSpPr>
        <p:spPr>
          <a:xfrm>
            <a:off x="1120777" y="1183689"/>
            <a:ext cx="8818738" cy="3817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0" name="Google Shape;100;p80"/>
          <p:cNvSpPr/>
          <p:nvPr/>
        </p:nvSpPr>
        <p:spPr>
          <a:xfrm rot="10800000" flipH="1">
            <a:off x="0" y="6074228"/>
            <a:ext cx="12192000" cy="8847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1" name="Google Shape;101;p80"/>
          <p:cNvCxnSpPr/>
          <p:nvPr/>
        </p:nvCxnSpPr>
        <p:spPr>
          <a:xfrm rot="10800000">
            <a:off x="1120777" y="930582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02" name="Google Shape;102;p80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359311" y="6190971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80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5" name="Google Shape;105;p81"/>
          <p:cNvCxnSpPr/>
          <p:nvPr/>
        </p:nvCxnSpPr>
        <p:spPr>
          <a:xfrm rot="10800000">
            <a:off x="1120777" y="911921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6" name="Google Shape;106;p81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07" name="Google Shape;107;p81"/>
          <p:cNvSpPr txBox="1">
            <a:spLocks noGrp="1"/>
          </p:cNvSpPr>
          <p:nvPr>
            <p:ph type="body" idx="2"/>
          </p:nvPr>
        </p:nvSpPr>
        <p:spPr>
          <a:xfrm>
            <a:off x="1120777" y="117973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" name="Google Shape;108;p81"/>
          <p:cNvSpPr/>
          <p:nvPr/>
        </p:nvSpPr>
        <p:spPr>
          <a:xfrm rot="10800000" flipH="1">
            <a:off x="0" y="6074228"/>
            <a:ext cx="12192000" cy="8847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9" name="Google Shape;109;p81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359311" y="6190971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81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82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5529883" y="59169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82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624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82"/>
          <p:cNvSpPr txBox="1">
            <a:spLocks noGrp="1"/>
          </p:cNvSpPr>
          <p:nvPr>
            <p:ph type="body" idx="1"/>
          </p:nvPr>
        </p:nvSpPr>
        <p:spPr>
          <a:xfrm>
            <a:off x="838200" y="2371032"/>
            <a:ext cx="6248400" cy="31525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5" name="Google Shape;115;p82"/>
          <p:cNvSpPr>
            <a:spLocks noGrp="1"/>
          </p:cNvSpPr>
          <p:nvPr>
            <p:ph type="pic" idx="2"/>
          </p:nvPr>
        </p:nvSpPr>
        <p:spPr>
          <a:xfrm>
            <a:off x="7429500" y="1"/>
            <a:ext cx="4762500" cy="67055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16" name="Google Shape;116;p8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82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83"/>
          <p:cNvSpPr>
            <a:spLocks noGrp="1"/>
          </p:cNvSpPr>
          <p:nvPr>
            <p:ph type="pic" idx="2"/>
          </p:nvPr>
        </p:nvSpPr>
        <p:spPr>
          <a:xfrm>
            <a:off x="0" y="1"/>
            <a:ext cx="12192000" cy="34289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20" name="Google Shape;120;p83"/>
          <p:cNvSpPr txBox="1">
            <a:spLocks noGrp="1"/>
          </p:cNvSpPr>
          <p:nvPr>
            <p:ph type="title"/>
          </p:nvPr>
        </p:nvSpPr>
        <p:spPr>
          <a:xfrm>
            <a:off x="838200" y="3674406"/>
            <a:ext cx="10541000" cy="837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83"/>
          <p:cNvSpPr txBox="1">
            <a:spLocks noGrp="1"/>
          </p:cNvSpPr>
          <p:nvPr>
            <p:ph type="body" idx="1"/>
          </p:nvPr>
        </p:nvSpPr>
        <p:spPr>
          <a:xfrm>
            <a:off x="838200" y="4646873"/>
            <a:ext cx="10541000" cy="682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2" name="Google Shape;122;p83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8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83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84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84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54229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84"/>
          <p:cNvSpPr txBox="1">
            <a:spLocks noGrp="1"/>
          </p:cNvSpPr>
          <p:nvPr>
            <p:ph type="body" idx="1"/>
          </p:nvPr>
        </p:nvSpPr>
        <p:spPr>
          <a:xfrm>
            <a:off x="838200" y="2371033"/>
            <a:ext cx="5422900" cy="2987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9" name="Google Shape;129;p8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84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85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3" name="Google Shape;133;p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8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8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85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85"/>
          <p:cNvSpPr txBox="1">
            <a:spLocks noGrp="1"/>
          </p:cNvSpPr>
          <p:nvPr>
            <p:ph type="body" idx="1"/>
          </p:nvPr>
        </p:nvSpPr>
        <p:spPr>
          <a:xfrm>
            <a:off x="838200" y="873761"/>
            <a:ext cx="5847080" cy="4013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8" name="Google Shape;138;p8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85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6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hyperlink" Target="https://www.unique.com/" TargetMode="Externa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que.com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gallery.unique.com/" TargetMode="External"/><Relationship Id="rId5" Type="http://schemas.openxmlformats.org/officeDocument/2006/relationships/hyperlink" Target="http://null" TargetMode="External"/><Relationship Id="rId4" Type="http://schemas.openxmlformats.org/officeDocument/2006/relationships/hyperlink" Target="https://shop.unique.com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neilpatel.com/blog/loading-time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www.scmagazine.com/whitehat-security-release-website-security-statistics-report/article/536252/" TargetMode="External"/><Relationship Id="rId4" Type="http://schemas.openxmlformats.org/officeDocument/2006/relationships/hyperlink" Target="https://blog.optimizely.com/2016/07/13/how-does-page-load-time-impact-engagement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ostpapa.com/email-hosting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hostpapa.com/blog/web-hosting/definitive-guide-web-hosting/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luehost.com/resources/features-a-good-web-host-should-provide/#Pre-Installed-Apps" TargetMode="External"/><Relationship Id="rId13" Type="http://schemas.openxmlformats.org/officeDocument/2006/relationships/hyperlink" Target="https://www.bluehost.com/resources/features-a-good-web-host-should-provide/" TargetMode="External"/><Relationship Id="rId3" Type="http://schemas.openxmlformats.org/officeDocument/2006/relationships/hyperlink" Target="https://www.bluehost.com/resources/features-a-good-web-host-should-provide/#Disk-Space" TargetMode="External"/><Relationship Id="rId7" Type="http://schemas.openxmlformats.org/officeDocument/2006/relationships/hyperlink" Target="https://www.bluehost.com/resources/features-a-good-web-host-should-provide/#Website-Speed" TargetMode="External"/><Relationship Id="rId12" Type="http://schemas.openxmlformats.org/officeDocument/2006/relationships/hyperlink" Target="https://www.bluehost.com/resources/features-a-good-web-host-should-provide/#Backups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luehost.com/resources/features-a-good-web-host-should-provide/#Uptime" TargetMode="External"/><Relationship Id="rId11" Type="http://schemas.openxmlformats.org/officeDocument/2006/relationships/hyperlink" Target="https://www.bluehost.com/resources/features-a-good-web-host-should-provide/#Support" TargetMode="External"/><Relationship Id="rId5" Type="http://schemas.openxmlformats.org/officeDocument/2006/relationships/hyperlink" Target="https://www.bluehost.com/resources/features-a-good-web-host-should-provide/#Security" TargetMode="External"/><Relationship Id="rId10" Type="http://schemas.openxmlformats.org/officeDocument/2006/relationships/hyperlink" Target="https://www.bluehost.com/resources/features-a-good-web-host-should-provide/#Website-Builder" TargetMode="External"/><Relationship Id="rId4" Type="http://schemas.openxmlformats.org/officeDocument/2006/relationships/hyperlink" Target="https://www.bluehost.com/resources/features-a-good-web-host-should-provide/#Bandwidth" TargetMode="External"/><Relationship Id="rId9" Type="http://schemas.openxmlformats.org/officeDocument/2006/relationships/hyperlink" Target="https://www.bluehost.com/resources/features-a-good-web-host-should-provide/#Domain-Name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orbes.com/advisor/business/software/best-website-builders/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earchenginejournal.com/cms-market-share-june-2022/455912/" TargetMode="External"/><Relationship Id="rId5" Type="http://schemas.openxmlformats.org/officeDocument/2006/relationships/image" Target="../media/image26.png"/><Relationship Id="rId4" Type="http://schemas.openxmlformats.org/officeDocument/2006/relationships/hyperlink" Target="https://meetanshi.com/blog/cms-statistics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orbes.com/advisor/business/software/best-website-builders/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99designs.com/blog/web-digital/best-web-platform-small-business/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porternovelli.com/" TargetMode="Externa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"/>
          <p:cNvSpPr txBox="1">
            <a:spLocks noGrp="1"/>
          </p:cNvSpPr>
          <p:nvPr>
            <p:ph type="ctrTitle"/>
          </p:nvPr>
        </p:nvSpPr>
        <p:spPr>
          <a:xfrm>
            <a:off x="-815975" y="1924050"/>
            <a:ext cx="7945211" cy="1435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/>
              <a:t>Sítios Web</a:t>
            </a:r>
            <a:endParaRPr/>
          </a:p>
        </p:txBody>
      </p:sp>
      <p:sp>
        <p:nvSpPr>
          <p:cNvPr id="145" name="Google Shape;145;p1"/>
          <p:cNvSpPr txBox="1">
            <a:spLocks noGrp="1"/>
          </p:cNvSpPr>
          <p:nvPr>
            <p:ph type="subTitle" idx="4294967295"/>
          </p:nvPr>
        </p:nvSpPr>
        <p:spPr>
          <a:xfrm>
            <a:off x="66422" y="3638959"/>
            <a:ext cx="11360100" cy="10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45720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4000" b="1" dirty="0">
                <a:solidFill>
                  <a:schemeClr val="lt1"/>
                </a:solidFill>
              </a:rPr>
              <a:t>1B. </a:t>
            </a:r>
            <a:r>
              <a:rPr lang="fi-FI" sz="4000" b="1">
                <a:solidFill>
                  <a:schemeClr val="lt1"/>
                </a:solidFill>
              </a:rPr>
              <a:t>Aspetos </a:t>
            </a:r>
            <a:r>
              <a:rPr lang="fi-FI" sz="4000" b="1" dirty="0">
                <a:solidFill>
                  <a:schemeClr val="lt1"/>
                </a:solidFill>
              </a:rPr>
              <a:t>técnicos de um sítio Web</a:t>
            </a:r>
            <a:endParaRPr sz="40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"/>
          <p:cNvSpPr txBox="1">
            <a:spLocks noGrp="1"/>
          </p:cNvSpPr>
          <p:nvPr>
            <p:ph type="body" idx="1"/>
          </p:nvPr>
        </p:nvSpPr>
        <p:spPr>
          <a:xfrm>
            <a:off x="628649" y="1148258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 fontScale="92500"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97"/>
              <a:buNone/>
            </a:pPr>
            <a:r>
              <a:rPr lang="fi-FI" sz="2200" dirty="0"/>
              <a:t>Pré-requisito para o estudante: Recomenda-se a aquisição de conhecimentos básicos de marketing.</a:t>
            </a:r>
            <a:endParaRPr sz="2200"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</a:pPr>
            <a:endParaRPr sz="2200" b="0" i="0" u="none" strike="noStrike" cap="none" dirty="0"/>
          </a:p>
          <a:p>
            <a:pPr marL="457200" marR="0" lvl="0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Char char="●"/>
            </a:pPr>
            <a:r>
              <a:rPr lang="fi-FI" sz="2200" b="0" i="0" u="none" strike="noStrike" cap="none" dirty="0"/>
              <a:t>O objetivo é sensibilizar </a:t>
            </a:r>
            <a:r>
              <a:rPr lang="fi-FI" sz="2200" dirty="0"/>
              <a:t>e fornecer o contexto</a:t>
            </a:r>
            <a:endParaRPr sz="2200" dirty="0"/>
          </a:p>
          <a:p>
            <a:pPr marL="914400" marR="0" lvl="1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Char char="○"/>
            </a:pPr>
            <a:r>
              <a:rPr lang="fi-FI" sz="2200" dirty="0"/>
              <a:t>sobre o papel dos sítios Web no marketing digital</a:t>
            </a:r>
            <a:endParaRPr sz="2200" dirty="0"/>
          </a:p>
          <a:p>
            <a:pPr marL="457200" marR="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</a:pPr>
            <a:r>
              <a:rPr lang="fi-FI" sz="2200" dirty="0"/>
              <a:t>O aluno aprenderá</a:t>
            </a:r>
            <a:endParaRPr sz="2200" dirty="0"/>
          </a:p>
          <a:p>
            <a:pPr marL="914400" marR="0" lvl="1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Char char="○"/>
            </a:pPr>
            <a:r>
              <a:rPr lang="fi-FI" sz="2200" dirty="0"/>
              <a:t>os aspectos técnicos de um sítio Web (por exemplo, domínio, alojamento Web)</a:t>
            </a:r>
            <a:endParaRPr sz="22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97"/>
              <a:buNone/>
            </a:pPr>
            <a:endParaRPr sz="2000" dirty="0"/>
          </a:p>
        </p:txBody>
      </p: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4FC2F4CA-D91D-2E53-B4FD-DBAA1CCF2216}"/>
              </a:ext>
            </a:extLst>
          </p:cNvPr>
          <p:cNvSpPr txBox="1">
            <a:spLocks/>
          </p:cNvSpPr>
          <p:nvPr/>
        </p:nvSpPr>
        <p:spPr>
          <a:xfrm>
            <a:off x="628649" y="273844"/>
            <a:ext cx="9041824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en-US" sz="2400" dirty="0" err="1"/>
              <a:t>Objetivos</a:t>
            </a:r>
            <a:r>
              <a:rPr lang="en-US" sz="2400" dirty="0"/>
              <a:t> de </a:t>
            </a:r>
            <a:r>
              <a:rPr lang="en-US" sz="2400" dirty="0" err="1"/>
              <a:t>aprendizagem</a:t>
            </a: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3"/>
          <p:cNvSpPr txBox="1">
            <a:spLocks noGrp="1"/>
          </p:cNvSpPr>
          <p:nvPr>
            <p:ph type="title"/>
          </p:nvPr>
        </p:nvSpPr>
        <p:spPr>
          <a:xfrm>
            <a:off x="1647825" y="1986858"/>
            <a:ext cx="2562225" cy="9658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fi-FI"/>
              <a:t>Tópicos</a:t>
            </a:r>
            <a:endParaRPr/>
          </a:p>
        </p:txBody>
      </p:sp>
      <p:sp>
        <p:nvSpPr>
          <p:cNvPr id="157" name="Google Shape;157;p3"/>
          <p:cNvSpPr txBox="1">
            <a:spLocks noGrp="1"/>
          </p:cNvSpPr>
          <p:nvPr>
            <p:ph type="body" idx="1"/>
          </p:nvPr>
        </p:nvSpPr>
        <p:spPr>
          <a:xfrm>
            <a:off x="5415605" y="811138"/>
            <a:ext cx="6141600" cy="46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00"/>
              <a:buFont typeface="Arial"/>
              <a:buChar char="●"/>
            </a:pPr>
            <a:r>
              <a:rPr lang="fi-FI"/>
              <a:t>Aspectos técnicos de um sítio Web</a:t>
            </a:r>
            <a:endParaRPr>
              <a:solidFill>
                <a:schemeClr val="dk1"/>
              </a:solidFill>
              <a:highlight>
                <a:srgbClr val="FFFF00"/>
              </a:highlight>
            </a:endParaRPr>
          </a:p>
          <a:p>
            <a:pPr marL="285750" marR="0" lvl="0" indent="-254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fi-FI"/>
              <a:t>O nome de domínio</a:t>
            </a:r>
            <a:endParaRPr/>
          </a:p>
          <a:p>
            <a:pPr marL="285750" marR="0" lvl="0" indent="-254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fi-FI"/>
              <a:t>Certificado SSL</a:t>
            </a:r>
            <a:endParaRPr/>
          </a:p>
          <a:p>
            <a:pPr marL="285750" marR="0" lvl="0" indent="-254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fi-FI"/>
              <a:t>O que é o alojamento web</a:t>
            </a:r>
            <a:endParaRPr/>
          </a:p>
          <a:p>
            <a:pPr marL="285750" marR="0" lvl="0" indent="-254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fi-FI"/>
              <a:t>Arquitetura de alojamento</a:t>
            </a:r>
            <a:endParaRPr/>
          </a:p>
          <a:p>
            <a:pPr marL="285750" marR="0" lvl="0" indent="-254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fi-FI"/>
              <a:t>Aspectos a considerar ao escolher o seu alojamento Web</a:t>
            </a:r>
            <a:endParaRPr/>
          </a:p>
          <a:p>
            <a:pPr marL="285750" marR="0" lvl="0" indent="-254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fi-FI"/>
              <a:t>Como encontrar a plataforma de desenvolvimento correcta para a sua empresa?</a:t>
            </a:r>
            <a:endParaRPr/>
          </a:p>
          <a:p>
            <a:pPr marL="45720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2481729c776_0_51"/>
          <p:cNvSpPr txBox="1"/>
          <p:nvPr/>
        </p:nvSpPr>
        <p:spPr>
          <a:xfrm>
            <a:off x="1280575" y="2970000"/>
            <a:ext cx="92727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fi-FI" sz="40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Aspectos técnicos de um sítio Web</a:t>
            </a:r>
            <a:endParaRPr sz="40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249cfa4474c_0_12"/>
          <p:cNvSpPr txBox="1">
            <a:spLocks noGrp="1"/>
          </p:cNvSpPr>
          <p:nvPr>
            <p:ph type="body" idx="1"/>
          </p:nvPr>
        </p:nvSpPr>
        <p:spPr>
          <a:xfrm>
            <a:off x="628649" y="939800"/>
            <a:ext cx="10515600" cy="5175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0" lvl="0" indent="0" algn="l" rtl="0">
              <a:lnSpc>
                <a:spcPts val="26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fi-FI" sz="5500" dirty="0"/>
              <a:t>CMS:  Sistema de gestão de conteúdos. Um software que pode ser utilizado para criar, carregar e publicar o seu sítio Web. Por exemplo: WordPress.org e Drupal. Trata-se geralmente de uma solução para utilizadores avançados que pretendem criar sítios Web maiores e com mais flexibilidade. Normalmente, são necessários alguns conhecimentos de programação.</a:t>
            </a:r>
            <a:endParaRPr sz="5500" dirty="0"/>
          </a:p>
          <a:p>
            <a:pPr marL="0" lvl="0" indent="0" algn="l" rtl="0">
              <a:lnSpc>
                <a:spcPts val="26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fi-FI" sz="5500" dirty="0"/>
              <a:t>Website Builder: uma versão simplificada de um CMS, normalmente para sítios Web mais pequenos. Permite uma edição fácil do sítio Web e oferece designs predefinidos à sua escolha. Também serve como fornecedor de alojamento web. Exemplos: Wix e Squarespace. </a:t>
            </a:r>
            <a:endParaRPr sz="5500" dirty="0"/>
          </a:p>
          <a:p>
            <a:pPr marL="0" lvl="0" indent="0" algn="l" rtl="0">
              <a:lnSpc>
                <a:spcPts val="26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fi-FI" sz="5500" dirty="0"/>
              <a:t>Tema ou modelo: os construtores de sítios Web vêm sempre com uma gama de designs pré-configurados que pode utilizar e personalizar. O tema centra-se numa utilização ou negócio específico, por exemplo, sites de portefólio, blogues, lojas online, restaurantes, consultores, músicos, etc. </a:t>
            </a:r>
            <a:endParaRPr sz="5500" dirty="0"/>
          </a:p>
          <a:p>
            <a:pPr marL="0" lvl="0" indent="0" algn="l" rtl="0">
              <a:lnSpc>
                <a:spcPts val="26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fi-FI" sz="5500" dirty="0"/>
              <a:t>Aplicações, extensões, widgets e plugins: são funcionalidades extra que pode acrescentar ao seu sítio Web. Por exemplo, um sistema de reservas ou um sistema de marcação de </a:t>
            </a:r>
            <a:r>
              <a:rPr lang="fi-FI" sz="5500"/>
              <a:t>consultas online.</a:t>
            </a:r>
            <a:endParaRPr dirty="0"/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88995069-58FF-5D8A-3DEE-9194F6D63389}"/>
              </a:ext>
            </a:extLst>
          </p:cNvPr>
          <p:cNvSpPr txBox="1">
            <a:spLocks/>
          </p:cNvSpPr>
          <p:nvPr/>
        </p:nvSpPr>
        <p:spPr>
          <a:xfrm>
            <a:off x="628649" y="273844"/>
            <a:ext cx="9041824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en-US" sz="2400" dirty="0"/>
              <a:t>Termos que </a:t>
            </a:r>
            <a:r>
              <a:rPr lang="en-US" sz="2400" dirty="0" err="1"/>
              <a:t>precisa</a:t>
            </a:r>
            <a:r>
              <a:rPr lang="en-US" sz="2400" dirty="0"/>
              <a:t> de saber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4"/>
          <p:cNvSpPr txBox="1"/>
          <p:nvPr/>
        </p:nvSpPr>
        <p:spPr>
          <a:xfrm>
            <a:off x="4258267" y="2455892"/>
            <a:ext cx="2859437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rPr lang="fi-FI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https://www.unique.com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34"/>
          <p:cNvSpPr txBox="1"/>
          <p:nvPr/>
        </p:nvSpPr>
        <p:spPr>
          <a:xfrm>
            <a:off x="2584046" y="3421000"/>
            <a:ext cx="2027472" cy="1077178"/>
          </a:xfrm>
          <a:prstGeom prst="rect">
            <a:avLst/>
          </a:prstGeom>
          <a:noFill/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fi-FI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Protocolo de transmissão segura entre o cliente e o servidor</a:t>
            </a: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34"/>
          <p:cNvSpPr txBox="1"/>
          <p:nvPr/>
        </p:nvSpPr>
        <p:spPr>
          <a:xfrm>
            <a:off x="4697544" y="4355936"/>
            <a:ext cx="2219499" cy="1323399"/>
          </a:xfrm>
          <a:prstGeom prst="rect">
            <a:avLst/>
          </a:prstGeom>
          <a:noFill/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Subdomínio que especifica a secção do seu sítio Web onde se encontram as páginas Web atuais</a:t>
            </a:r>
            <a:endParaRPr sz="2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34"/>
          <p:cNvSpPr txBox="1"/>
          <p:nvPr/>
        </p:nvSpPr>
        <p:spPr>
          <a:xfrm>
            <a:off x="5903306" y="3650787"/>
            <a:ext cx="2027472" cy="584735"/>
          </a:xfrm>
          <a:prstGeom prst="rect">
            <a:avLst/>
          </a:prstGeom>
          <a:noFill/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fi-FI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 seu nome de domínio único</a:t>
            </a: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34"/>
          <p:cNvSpPr txBox="1"/>
          <p:nvPr/>
        </p:nvSpPr>
        <p:spPr>
          <a:xfrm>
            <a:off x="8097835" y="3902927"/>
            <a:ext cx="2617790" cy="1323399"/>
          </a:xfrm>
          <a:prstGeom prst="rect">
            <a:avLst/>
          </a:prstGeom>
          <a:noFill/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extensão do seu domínio comunica a área temática do seu sítio. Também designado por domínio de topo = TLD.</a:t>
            </a:r>
            <a:endParaRPr sz="2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34"/>
          <p:cNvSpPr/>
          <p:nvPr/>
        </p:nvSpPr>
        <p:spPr>
          <a:xfrm rot="-5400000">
            <a:off x="4491157" y="2524053"/>
            <a:ext cx="288572" cy="697586"/>
          </a:xfrm>
          <a:prstGeom prst="leftBrace">
            <a:avLst>
              <a:gd name="adj1" fmla="val 8333"/>
              <a:gd name="adj2" fmla="val 50000"/>
            </a:avLst>
          </a:prstGeom>
          <a:noFill/>
          <a:ln w="12700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34"/>
          <p:cNvSpPr/>
          <p:nvPr/>
        </p:nvSpPr>
        <p:spPr>
          <a:xfrm rot="-5400000">
            <a:off x="5249349" y="2569448"/>
            <a:ext cx="288571" cy="620012"/>
          </a:xfrm>
          <a:prstGeom prst="leftBrace">
            <a:avLst>
              <a:gd name="adj1" fmla="val 8333"/>
              <a:gd name="adj2" fmla="val 50000"/>
            </a:avLst>
          </a:prstGeom>
          <a:noFill/>
          <a:ln w="12700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34"/>
          <p:cNvSpPr/>
          <p:nvPr/>
        </p:nvSpPr>
        <p:spPr>
          <a:xfrm rot="-5400000">
            <a:off x="6621743" y="2654557"/>
            <a:ext cx="266421" cy="458728"/>
          </a:xfrm>
          <a:prstGeom prst="leftBrace">
            <a:avLst>
              <a:gd name="adj1" fmla="val 8333"/>
              <a:gd name="adj2" fmla="val 50000"/>
            </a:avLst>
          </a:prstGeom>
          <a:noFill/>
          <a:ln w="12700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34"/>
          <p:cNvSpPr/>
          <p:nvPr/>
        </p:nvSpPr>
        <p:spPr>
          <a:xfrm rot="-5400000">
            <a:off x="5973070" y="2492947"/>
            <a:ext cx="300949" cy="772171"/>
          </a:xfrm>
          <a:prstGeom prst="leftBrace">
            <a:avLst>
              <a:gd name="adj1" fmla="val 8333"/>
              <a:gd name="adj2" fmla="val 50000"/>
            </a:avLst>
          </a:prstGeom>
          <a:noFill/>
          <a:ln w="12700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6" name="Google Shape;186;p34"/>
          <p:cNvCxnSpPr>
            <a:stCxn id="182" idx="1"/>
            <a:endCxn id="178" idx="0"/>
          </p:cNvCxnSpPr>
          <p:nvPr/>
        </p:nvCxnSpPr>
        <p:spPr>
          <a:xfrm flipH="1">
            <a:off x="3597743" y="3017132"/>
            <a:ext cx="1037700" cy="403800"/>
          </a:xfrm>
          <a:prstGeom prst="straightConnector1">
            <a:avLst/>
          </a:prstGeom>
          <a:noFill/>
          <a:ln w="952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87" name="Google Shape;187;p34"/>
          <p:cNvCxnSpPr>
            <a:cxnSpLocks/>
            <a:stCxn id="183" idx="1"/>
            <a:endCxn id="179" idx="0"/>
          </p:cNvCxnSpPr>
          <p:nvPr/>
        </p:nvCxnSpPr>
        <p:spPr>
          <a:xfrm>
            <a:off x="5393635" y="3023740"/>
            <a:ext cx="413659" cy="1332196"/>
          </a:xfrm>
          <a:prstGeom prst="straightConnector1">
            <a:avLst/>
          </a:prstGeom>
          <a:noFill/>
          <a:ln w="12700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88" name="Google Shape;188;p34"/>
          <p:cNvCxnSpPr>
            <a:stCxn id="185" idx="1"/>
            <a:endCxn id="180" idx="0"/>
          </p:cNvCxnSpPr>
          <p:nvPr/>
        </p:nvCxnSpPr>
        <p:spPr>
          <a:xfrm>
            <a:off x="6123544" y="3029507"/>
            <a:ext cx="793500" cy="621300"/>
          </a:xfrm>
          <a:prstGeom prst="straightConnector1">
            <a:avLst/>
          </a:prstGeom>
          <a:noFill/>
          <a:ln w="12700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89" name="Google Shape;189;p34"/>
          <p:cNvCxnSpPr>
            <a:cxnSpLocks/>
            <a:stCxn id="184" idx="1"/>
            <a:endCxn id="181" idx="0"/>
          </p:cNvCxnSpPr>
          <p:nvPr/>
        </p:nvCxnSpPr>
        <p:spPr>
          <a:xfrm>
            <a:off x="6754954" y="3017132"/>
            <a:ext cx="2651776" cy="885795"/>
          </a:xfrm>
          <a:prstGeom prst="straightConnector1">
            <a:avLst/>
          </a:prstGeom>
          <a:noFill/>
          <a:ln w="12700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8B257853-99DC-B6CA-2D9F-B02B9D407A45}"/>
              </a:ext>
            </a:extLst>
          </p:cNvPr>
          <p:cNvSpPr txBox="1">
            <a:spLocks/>
          </p:cNvSpPr>
          <p:nvPr/>
        </p:nvSpPr>
        <p:spPr>
          <a:xfrm>
            <a:off x="628649" y="273844"/>
            <a:ext cx="9041824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en-US" sz="2400" dirty="0"/>
              <a:t>O </a:t>
            </a:r>
            <a:r>
              <a:rPr lang="en-US" sz="2400" dirty="0" err="1"/>
              <a:t>nome</a:t>
            </a:r>
            <a:r>
              <a:rPr lang="en-US" sz="2400" dirty="0"/>
              <a:t> do </a:t>
            </a:r>
            <a:r>
              <a:rPr lang="en-US" sz="2400" dirty="0" err="1"/>
              <a:t>domínio</a:t>
            </a:r>
            <a:endParaRPr lang="en-US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5"/>
          <p:cNvSpPr/>
          <p:nvPr/>
        </p:nvSpPr>
        <p:spPr>
          <a:xfrm>
            <a:off x="667861" y="1717677"/>
            <a:ext cx="11188095" cy="211144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35"/>
          <p:cNvSpPr/>
          <p:nvPr/>
        </p:nvSpPr>
        <p:spPr>
          <a:xfrm>
            <a:off x="667861" y="3822384"/>
            <a:ext cx="11188095" cy="2121303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6" name="Google Shape;196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4542" y="1747538"/>
            <a:ext cx="1840016" cy="184001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7" name="Google Shape;197;p35"/>
          <p:cNvCxnSpPr/>
          <p:nvPr/>
        </p:nvCxnSpPr>
        <p:spPr>
          <a:xfrm>
            <a:off x="2945231" y="2635054"/>
            <a:ext cx="7050966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98" name="Google Shape;198;p35"/>
          <p:cNvCxnSpPr/>
          <p:nvPr/>
        </p:nvCxnSpPr>
        <p:spPr>
          <a:xfrm>
            <a:off x="3127950" y="4685598"/>
            <a:ext cx="7201667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199" name="Google Shape;199;p35"/>
          <p:cNvSpPr txBox="1">
            <a:spLocks noGrp="1"/>
          </p:cNvSpPr>
          <p:nvPr>
            <p:ph type="title"/>
          </p:nvPr>
        </p:nvSpPr>
        <p:spPr>
          <a:xfrm>
            <a:off x="667861" y="390318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fi-FI" sz="2400" dirty="0"/>
              <a:t>Protocolo de transmissão			</a:t>
            </a:r>
            <a:r>
              <a:rPr lang="fi-FI" sz="1800" dirty="0"/>
              <a:t> </a:t>
            </a:r>
            <a:r>
              <a:rPr lang="fi-FI" sz="1800" b="0" dirty="0"/>
              <a:t>https://www.unique.com</a:t>
            </a:r>
            <a:br>
              <a:rPr lang="fi-FI" sz="3200" dirty="0"/>
            </a:br>
            <a:endParaRPr dirty="0"/>
          </a:p>
        </p:txBody>
      </p:sp>
      <p:sp>
        <p:nvSpPr>
          <p:cNvPr id="200" name="Google Shape;200;p35"/>
          <p:cNvSpPr txBox="1">
            <a:spLocks noGrp="1"/>
          </p:cNvSpPr>
          <p:nvPr>
            <p:ph type="body" idx="1"/>
          </p:nvPr>
        </p:nvSpPr>
        <p:spPr>
          <a:xfrm>
            <a:off x="698690" y="1043992"/>
            <a:ext cx="10983384" cy="6289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fi-FI" sz="2000" dirty="0"/>
              <a:t>Se pretende uma transmissão segura no seu sítio Web, escolha um alojamento Web que ofereça um </a:t>
            </a:r>
            <a:r>
              <a:rPr lang="fi-FI" sz="2000" b="1" dirty="0"/>
              <a:t>certificado</a:t>
            </a:r>
            <a:r>
              <a:rPr lang="fi-FI" sz="2000" b="1" u="sng" dirty="0"/>
              <a:t> SLL </a:t>
            </a:r>
            <a:endParaRPr sz="2000" dirty="0"/>
          </a:p>
        </p:txBody>
      </p:sp>
      <p:pic>
        <p:nvPicPr>
          <p:cNvPr id="201" name="Google Shape;201;p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9514" y="3938833"/>
            <a:ext cx="2125717" cy="1500867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35"/>
          <p:cNvSpPr txBox="1"/>
          <p:nvPr/>
        </p:nvSpPr>
        <p:spPr>
          <a:xfrm>
            <a:off x="5047245" y="1836634"/>
            <a:ext cx="1496714" cy="338514"/>
          </a:xfrm>
          <a:prstGeom prst="rect">
            <a:avLst/>
          </a:prstGeom>
          <a:solidFill>
            <a:srgbClr val="FFC000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Utilizar HTTP</a:t>
            </a: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35"/>
          <p:cNvSpPr txBox="1"/>
          <p:nvPr/>
        </p:nvSpPr>
        <p:spPr>
          <a:xfrm>
            <a:off x="2311560" y="3466410"/>
            <a:ext cx="4939652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fi-FI" sz="1400" b="0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http://www.unique.com </a:t>
            </a:r>
            <a:r>
              <a:rPr lang="fi-FI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Palavra-passe: qwerty987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4" name="Google Shape;204;p3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513740" y="1883382"/>
            <a:ext cx="1285875" cy="890588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35"/>
          <p:cNvSpPr txBox="1"/>
          <p:nvPr/>
        </p:nvSpPr>
        <p:spPr>
          <a:xfrm>
            <a:off x="7251212" y="2836427"/>
            <a:ext cx="2629228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fi-FI" sz="1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 HTTP </a:t>
            </a:r>
            <a:r>
              <a:rPr lang="fi-FI" sz="1400" b="1" i="0" u="sng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não </a:t>
            </a:r>
            <a:r>
              <a:rPr lang="fi-FI" sz="1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tem encriptação da palavra-passe, pelo que o hacker </a:t>
            </a:r>
            <a:r>
              <a:rPr lang="fi-FI" sz="1400" b="1" i="0" u="sng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pode </a:t>
            </a:r>
            <a:r>
              <a:rPr lang="fi-FI" sz="1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ver a sua palavra-passe </a:t>
            </a:r>
            <a:r>
              <a:rPr lang="fi-FI" sz="140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qwerty987</a:t>
            </a:r>
            <a:endParaRPr sz="2000" b="0" i="1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35"/>
          <p:cNvSpPr txBox="1"/>
          <p:nvPr/>
        </p:nvSpPr>
        <p:spPr>
          <a:xfrm>
            <a:off x="4986330" y="3938833"/>
            <a:ext cx="1669951" cy="338514"/>
          </a:xfrm>
          <a:prstGeom prst="rect">
            <a:avLst/>
          </a:prstGeom>
          <a:solidFill>
            <a:srgbClr val="FFC000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Utilizar HTTPS</a:t>
            </a: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7" name="Google Shape;207;p3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850012" y="4123499"/>
            <a:ext cx="1285875" cy="890588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35"/>
          <p:cNvSpPr txBox="1"/>
          <p:nvPr/>
        </p:nvSpPr>
        <p:spPr>
          <a:xfrm>
            <a:off x="7513740" y="5037261"/>
            <a:ext cx="2712570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fi-FI" sz="1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 HTTPS tem encriptação da palavra-passe, pelo que o hacker </a:t>
            </a:r>
            <a:r>
              <a:rPr lang="fi-FI" sz="1400" b="1" i="0" u="sng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não pode </a:t>
            </a:r>
            <a:r>
              <a:rPr lang="fi-FI" sz="1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ver a sua palavra-passe </a:t>
            </a:r>
            <a:r>
              <a:rPr lang="fi-FI" sz="140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qwerty987</a:t>
            </a:r>
            <a:endParaRPr sz="2000" b="0" i="1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p35"/>
          <p:cNvSpPr txBox="1"/>
          <p:nvPr/>
        </p:nvSpPr>
        <p:spPr>
          <a:xfrm>
            <a:off x="2514741" y="5637071"/>
            <a:ext cx="4939652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fi-FI" sz="1400" b="0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https://www.unique.com </a:t>
            </a:r>
            <a:r>
              <a:rPr lang="fi-FI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Palavra-passe: qwerty987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0" name="Google Shape;210;p3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048875" y="1767595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3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562354" y="4294451"/>
            <a:ext cx="943586" cy="94358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12" name="Google Shape;212;p35"/>
          <p:cNvCxnSpPr/>
          <p:nvPr/>
        </p:nvCxnSpPr>
        <p:spPr>
          <a:xfrm flipH="1">
            <a:off x="7850012" y="4016011"/>
            <a:ext cx="1285875" cy="998076"/>
          </a:xfrm>
          <a:prstGeom prst="straightConnector1">
            <a:avLst/>
          </a:prstGeom>
          <a:noFill/>
          <a:ln w="762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13" name="Google Shape;213;p35"/>
          <p:cNvCxnSpPr/>
          <p:nvPr/>
        </p:nvCxnSpPr>
        <p:spPr>
          <a:xfrm>
            <a:off x="7850012" y="4004638"/>
            <a:ext cx="1285875" cy="1009449"/>
          </a:xfrm>
          <a:prstGeom prst="straightConnector1">
            <a:avLst/>
          </a:prstGeom>
          <a:noFill/>
          <a:ln w="762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14" name="Google Shape;214;p35"/>
          <p:cNvSpPr/>
          <p:nvPr/>
        </p:nvSpPr>
        <p:spPr>
          <a:xfrm>
            <a:off x="3349956" y="4629440"/>
            <a:ext cx="1285874" cy="985668"/>
          </a:xfrm>
          <a:prstGeom prst="star10">
            <a:avLst>
              <a:gd name="adj" fmla="val 42533"/>
              <a:gd name="hf" fmla="val 105146"/>
            </a:avLst>
          </a:prstGeom>
          <a:solidFill>
            <a:srgbClr val="FFC000"/>
          </a:solidFill>
          <a:ln w="952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fi-FI" sz="1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Certificado </a:t>
            </a:r>
            <a:r>
              <a:rPr lang="fi-FI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SLL</a:t>
            </a:r>
            <a:endParaRPr sz="11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15" name="Google Shape;215;p35"/>
          <p:cNvCxnSpPr>
            <a:cxnSpLocks/>
            <a:endCxn id="214" idx="5"/>
          </p:cNvCxnSpPr>
          <p:nvPr/>
        </p:nvCxnSpPr>
        <p:spPr>
          <a:xfrm flipV="1">
            <a:off x="2859755" y="5274570"/>
            <a:ext cx="490200" cy="4326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216" name="Google Shape;216;p35"/>
          <p:cNvSpPr/>
          <p:nvPr/>
        </p:nvSpPr>
        <p:spPr>
          <a:xfrm>
            <a:off x="3507362" y="2560569"/>
            <a:ext cx="1285874" cy="931340"/>
          </a:xfrm>
          <a:prstGeom prst="star10">
            <a:avLst>
              <a:gd name="adj" fmla="val 42533"/>
              <a:gd name="hf" fmla="val 105146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fi-FI" sz="105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Certificado </a:t>
            </a:r>
            <a:r>
              <a:rPr lang="fi-FI" sz="14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 SLL</a:t>
            </a:r>
            <a:endParaRPr sz="105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17" name="Google Shape;217;p35"/>
          <p:cNvCxnSpPr>
            <a:cxnSpLocks/>
            <a:endCxn id="216" idx="5"/>
          </p:cNvCxnSpPr>
          <p:nvPr/>
        </p:nvCxnSpPr>
        <p:spPr>
          <a:xfrm flipV="1">
            <a:off x="2696461" y="3170140"/>
            <a:ext cx="810900" cy="3666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218" name="Google Shape;218;p35"/>
          <p:cNvSpPr/>
          <p:nvPr/>
        </p:nvSpPr>
        <p:spPr>
          <a:xfrm>
            <a:off x="6301669" y="671327"/>
            <a:ext cx="484580" cy="199538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ED7D31"/>
          </a:solidFill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6"/>
          <p:cNvSpPr txBox="1">
            <a:spLocks noGrp="1"/>
          </p:cNvSpPr>
          <p:nvPr>
            <p:ph type="body" idx="1"/>
          </p:nvPr>
        </p:nvSpPr>
        <p:spPr>
          <a:xfrm>
            <a:off x="1118592" y="1256006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fi-FI" sz="2400" dirty="0"/>
              <a:t>HTTP - </a:t>
            </a:r>
            <a:r>
              <a:rPr lang="fi-FI" sz="2400" b="0" i="1" dirty="0">
                <a:latin typeface="Arial"/>
                <a:ea typeface="Arial"/>
                <a:cs typeface="Arial"/>
                <a:sym typeface="Arial"/>
              </a:rPr>
              <a:t>Protocolo de transferência de hipertexto</a:t>
            </a:r>
            <a:endParaRPr sz="240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fi-FI" sz="2400" b="1" u="sng" dirty="0"/>
              <a:t>HTTPS </a:t>
            </a:r>
            <a:r>
              <a:rPr lang="fi-FI" sz="2400" dirty="0"/>
              <a:t>- </a:t>
            </a:r>
            <a:r>
              <a:rPr lang="fi-FI" sz="2400" b="0" i="1" dirty="0">
                <a:latin typeface="Arial"/>
                <a:ea typeface="Arial"/>
                <a:cs typeface="Arial"/>
                <a:sym typeface="Arial"/>
              </a:rPr>
              <a:t>Protocolo de transferência de hipertexto </a:t>
            </a:r>
            <a:r>
              <a:rPr lang="fi-FI" sz="2400" b="1" i="1" u="sng" dirty="0">
                <a:latin typeface="Arial"/>
                <a:ea typeface="Arial"/>
                <a:cs typeface="Arial"/>
                <a:sym typeface="Arial"/>
              </a:rPr>
              <a:t>seguro</a:t>
            </a:r>
            <a:endParaRPr sz="2400" b="1" u="sng" dirty="0"/>
          </a:p>
        </p:txBody>
      </p:sp>
      <p:sp>
        <p:nvSpPr>
          <p:cNvPr id="225" name="Google Shape;225;p36"/>
          <p:cNvSpPr/>
          <p:nvPr/>
        </p:nvSpPr>
        <p:spPr>
          <a:xfrm>
            <a:off x="8048029" y="2088112"/>
            <a:ext cx="1622444" cy="1478350"/>
          </a:xfrm>
          <a:prstGeom prst="star10">
            <a:avLst>
              <a:gd name="adj" fmla="val 42533"/>
              <a:gd name="hf" fmla="val 105146"/>
            </a:avLst>
          </a:prstGeom>
          <a:solidFill>
            <a:srgbClr val="FF0000"/>
          </a:solidFill>
          <a:ln w="9525" cap="flat" cmpd="sng">
            <a:solidFill>
              <a:srgbClr val="FFC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fi-FI" sz="14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Certificado </a:t>
            </a:r>
            <a:r>
              <a:rPr lang="fi-FI" sz="16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 SLL</a:t>
            </a:r>
            <a:endParaRPr sz="16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36"/>
          <p:cNvSpPr/>
          <p:nvPr/>
        </p:nvSpPr>
        <p:spPr>
          <a:xfrm>
            <a:off x="9363120" y="3900487"/>
            <a:ext cx="1622444" cy="1478350"/>
          </a:xfrm>
          <a:prstGeom prst="star10">
            <a:avLst>
              <a:gd name="adj" fmla="val 42533"/>
              <a:gd name="hf" fmla="val 105146"/>
            </a:avLst>
          </a:prstGeom>
          <a:solidFill>
            <a:srgbClr val="FFC000"/>
          </a:solidFill>
          <a:ln w="952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fi-FI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Certificado </a:t>
            </a:r>
            <a:r>
              <a:rPr lang="fi-FI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SLL</a:t>
            </a: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030453E7-2C86-F3CE-D33D-6C7B7CE29CDB}"/>
              </a:ext>
            </a:extLst>
          </p:cNvPr>
          <p:cNvSpPr txBox="1">
            <a:spLocks/>
          </p:cNvSpPr>
          <p:nvPr/>
        </p:nvSpPr>
        <p:spPr>
          <a:xfrm>
            <a:off x="628649" y="273844"/>
            <a:ext cx="9041824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en-US" sz="2400" dirty="0" err="1"/>
              <a:t>Utilizar</a:t>
            </a:r>
            <a:r>
              <a:rPr lang="en-US" sz="2400" dirty="0"/>
              <a:t> </a:t>
            </a:r>
            <a:r>
              <a:rPr lang="en-US" sz="2400" dirty="0" err="1"/>
              <a:t>apenas</a:t>
            </a:r>
            <a:r>
              <a:rPr lang="en-US" sz="2400" dirty="0"/>
              <a:t> o protocol de </a:t>
            </a:r>
            <a:r>
              <a:rPr lang="en-US" sz="2400" dirty="0" err="1"/>
              <a:t>comunicação</a:t>
            </a:r>
            <a:r>
              <a:rPr lang="en-US" sz="2400" dirty="0"/>
              <a:t> </a:t>
            </a:r>
            <a:r>
              <a:rPr lang="en-US" sz="2400" dirty="0" err="1"/>
              <a:t>seguro</a:t>
            </a:r>
            <a:endParaRPr lang="en-US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7"/>
          <p:cNvSpPr txBox="1">
            <a:spLocks noGrp="1"/>
          </p:cNvSpPr>
          <p:nvPr>
            <p:ph type="title"/>
          </p:nvPr>
        </p:nvSpPr>
        <p:spPr>
          <a:xfrm>
            <a:off x="838200" y="331671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fi-FI" sz="2400" dirty="0"/>
              <a:t>Subdomínio</a:t>
            </a:r>
            <a:r>
              <a:rPr lang="fi-FI" sz="4000" dirty="0"/>
              <a:t> 		</a:t>
            </a:r>
            <a:r>
              <a:rPr lang="fi-FI" sz="2000" b="0" dirty="0"/>
              <a:t>https://www.unique.com</a:t>
            </a:r>
            <a:br>
              <a:rPr lang="fi-FI" sz="3200" dirty="0"/>
            </a:br>
            <a:endParaRPr dirty="0"/>
          </a:p>
        </p:txBody>
      </p:sp>
      <p:sp>
        <p:nvSpPr>
          <p:cNvPr id="232" name="Google Shape;232;p37"/>
          <p:cNvSpPr txBox="1">
            <a:spLocks noGrp="1"/>
          </p:cNvSpPr>
          <p:nvPr>
            <p:ph type="body" idx="1"/>
          </p:nvPr>
        </p:nvSpPr>
        <p:spPr>
          <a:xfrm>
            <a:off x="838200" y="1315845"/>
            <a:ext cx="10515600" cy="4384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7500" lnSpcReduction="20000"/>
          </a:bodyPr>
          <a:lstStyle/>
          <a:p>
            <a:pPr marL="457200" lvl="0" indent="-4572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ct val="150000"/>
              <a:buFont typeface="Arial"/>
              <a:buChar char="•"/>
            </a:pPr>
            <a:r>
              <a:rPr lang="fi-FI"/>
              <a:t>O subdomínio permite-lhe ter uma secção separada no seu sítio Web que se concentra num conteúdo ou função específicos.</a:t>
            </a:r>
            <a:endParaRPr/>
          </a:p>
          <a:p>
            <a:pPr marL="621665" lvl="0" indent="-250507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ED7D31"/>
              </a:buClr>
              <a:buSzPct val="150000"/>
              <a:buFont typeface="Arial"/>
              <a:buNone/>
            </a:pPr>
            <a:endParaRPr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ED7D31"/>
              </a:buClr>
              <a:buSzPct val="150000"/>
              <a:buFont typeface="Arial"/>
              <a:buChar char="•"/>
            </a:pPr>
            <a:r>
              <a:rPr lang="fi-FI"/>
              <a:t>Exemplos (o seu sítio Web </a:t>
            </a:r>
            <a:r>
              <a:rPr lang="fi-FI" u="sng">
                <a:solidFill>
                  <a:schemeClr val="hlink"/>
                </a:solidFill>
                <a:hlinkClick r:id="rId3"/>
              </a:rPr>
              <a:t>https://www.unique.com pode </a:t>
            </a:r>
            <a:r>
              <a:rPr lang="fi-FI"/>
              <a:t>ter, por exemplo, as seguintes subsecções):</a:t>
            </a:r>
            <a:endParaRPr/>
          </a:p>
          <a:p>
            <a:pPr marL="228600" lvl="0" indent="-6413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/>
          </a:p>
          <a:p>
            <a:pPr marL="45720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ct val="100000"/>
              <a:buNone/>
            </a:pPr>
            <a:r>
              <a:rPr lang="fi-FI" sz="2000" u="sng">
                <a:solidFill>
                  <a:srgbClr val="0000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https://shop.unique.com</a:t>
            </a:r>
            <a:endParaRPr sz="2000"/>
          </a:p>
          <a:p>
            <a:pPr marL="85725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fi-FI"/>
              <a:t>contém a sua loja virtual</a:t>
            </a:r>
            <a:endParaRPr/>
          </a:p>
          <a:p>
            <a:pPr marL="85725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/>
          </a:p>
          <a:p>
            <a:pPr marL="45720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fi-FI" sz="2000" u="sng">
                <a:solidFill>
                  <a:schemeClr val="hlink"/>
                </a:solidFill>
                <a:hlinkClick r:id="rId5"/>
              </a:rPr>
              <a:t>https://support.unique.com</a:t>
            </a:r>
            <a:endParaRPr sz="2000"/>
          </a:p>
          <a:p>
            <a:pPr marL="85725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fi-FI"/>
              <a:t>é dedicado às suas páginas de apoio ao cliente</a:t>
            </a:r>
            <a:endParaRPr/>
          </a:p>
          <a:p>
            <a:pPr marL="85725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/>
          </a:p>
          <a:p>
            <a:pPr marL="45720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fi-FI" sz="2000" u="sng">
                <a:solidFill>
                  <a:schemeClr val="hlink"/>
                </a:solidFill>
                <a:hlinkClick r:id="rId6"/>
              </a:rPr>
              <a:t>https://gallery.unique.com</a:t>
            </a:r>
            <a:endParaRPr sz="2000"/>
          </a:p>
          <a:p>
            <a:pPr marL="85725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fi-FI"/>
              <a:t>contém a sua galeria de imagens</a:t>
            </a:r>
            <a:endParaRPr/>
          </a:p>
          <a:p>
            <a:pPr marL="45720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/>
          </a:p>
          <a:p>
            <a:pPr marL="228600" lvl="0" indent="-6413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/>
          </a:p>
        </p:txBody>
      </p:sp>
      <p:sp>
        <p:nvSpPr>
          <p:cNvPr id="233" name="Google Shape;233;p37"/>
          <p:cNvSpPr/>
          <p:nvPr/>
        </p:nvSpPr>
        <p:spPr>
          <a:xfrm>
            <a:off x="3410051" y="608690"/>
            <a:ext cx="723600" cy="291001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ED7D31"/>
          </a:solidFill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38"/>
          <p:cNvSpPr txBox="1">
            <a:spLocks noGrp="1"/>
          </p:cNvSpPr>
          <p:nvPr>
            <p:ph type="body" idx="1"/>
          </p:nvPr>
        </p:nvSpPr>
        <p:spPr>
          <a:xfrm>
            <a:off x="927411" y="1592353"/>
            <a:ext cx="10515600" cy="36732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0850" lvl="0" indent="-4508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ts val="4200"/>
              <a:buChar char="•"/>
            </a:pPr>
            <a:r>
              <a:rPr lang="fi-FI" sz="2000" dirty="0"/>
              <a:t>O nome de domínio único separa o seu sítio de todos os outros sítios</a:t>
            </a:r>
            <a:endParaRPr sz="2000" dirty="0"/>
          </a:p>
        </p:txBody>
      </p:sp>
      <p:sp>
        <p:nvSpPr>
          <p:cNvPr id="4" name="Google Shape;231;p37">
            <a:extLst>
              <a:ext uri="{FF2B5EF4-FFF2-40B4-BE49-F238E27FC236}">
                <a16:creationId xmlns:a16="http://schemas.microsoft.com/office/drawing/2014/main" id="{7561232C-AE5F-9F95-1040-7D076D5A434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31671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fi-FI" sz="2400" dirty="0"/>
              <a:t>Nome de domínio único</a:t>
            </a:r>
            <a:r>
              <a:rPr lang="fi-FI" sz="4000" dirty="0"/>
              <a:t> 			</a:t>
            </a:r>
            <a:r>
              <a:rPr lang="fi-FI" sz="2000" b="0" dirty="0"/>
              <a:t>https://www.unique.com</a:t>
            </a:r>
            <a:br>
              <a:rPr lang="fi-FI" sz="3200" dirty="0"/>
            </a:br>
            <a:endParaRPr dirty="0"/>
          </a:p>
        </p:txBody>
      </p:sp>
      <p:sp>
        <p:nvSpPr>
          <p:cNvPr id="5" name="Google Shape;233;p37">
            <a:extLst>
              <a:ext uri="{FF2B5EF4-FFF2-40B4-BE49-F238E27FC236}">
                <a16:creationId xmlns:a16="http://schemas.microsoft.com/office/drawing/2014/main" id="{A8843F91-0E2C-AB81-9BCF-DA017B020798}"/>
              </a:ext>
            </a:extLst>
          </p:cNvPr>
          <p:cNvSpPr/>
          <p:nvPr/>
        </p:nvSpPr>
        <p:spPr>
          <a:xfrm>
            <a:off x="4888815" y="608690"/>
            <a:ext cx="723600" cy="291001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ED7D31"/>
          </a:solidFill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39"/>
          <p:cNvSpPr txBox="1">
            <a:spLocks noGrp="1"/>
          </p:cNvSpPr>
          <p:nvPr>
            <p:ph type="body" idx="1"/>
          </p:nvPr>
        </p:nvSpPr>
        <p:spPr>
          <a:xfrm>
            <a:off x="838200" y="1243013"/>
            <a:ext cx="10515600" cy="48506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45720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2"/>
              </a:buClr>
              <a:buSzPct val="150000"/>
              <a:buFont typeface="Arial"/>
              <a:buChar char="•"/>
            </a:pPr>
            <a:r>
              <a:rPr lang="fi-FI" sz="1800" dirty="0"/>
              <a:t>Pode utilizar a extensão do seu domínio para comunicar mais sobre a sua empresa ou os conteúdos do seu sítio Web</a:t>
            </a:r>
            <a:endParaRPr sz="1800" dirty="0"/>
          </a:p>
          <a:p>
            <a:pPr marL="621665" lvl="0" indent="-230505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2"/>
              </a:buClr>
              <a:buSzPct val="150000"/>
              <a:buFont typeface="Arial"/>
              <a:buNone/>
            </a:pPr>
            <a:endParaRPr sz="1800" dirty="0"/>
          </a:p>
          <a:p>
            <a:pPr marL="457200" lvl="0" indent="-45720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2"/>
              </a:buClr>
              <a:buSzPct val="150000"/>
              <a:buFont typeface="Arial"/>
              <a:buChar char="•"/>
            </a:pPr>
            <a:r>
              <a:rPr lang="fi-FI" sz="1800" dirty="0"/>
              <a:t>Exemplos:</a:t>
            </a:r>
            <a:endParaRPr sz="1800" dirty="0"/>
          </a:p>
          <a:p>
            <a:pPr marL="800100" lvl="2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6344D"/>
              </a:buClr>
              <a:buSzPct val="100000"/>
              <a:buNone/>
            </a:pPr>
            <a:r>
              <a:rPr lang="fi-FI" sz="1800" b="1" i="0" dirty="0">
                <a:latin typeface="Arial"/>
                <a:ea typeface="Arial"/>
                <a:cs typeface="Arial"/>
                <a:sym typeface="Arial"/>
              </a:rPr>
              <a:t>.com </a:t>
            </a:r>
            <a:r>
              <a:rPr lang="fi-FI" sz="1800" b="0" i="0" dirty="0">
                <a:latin typeface="Arial"/>
                <a:ea typeface="Arial"/>
                <a:cs typeface="Arial"/>
                <a:sym typeface="Arial"/>
              </a:rPr>
              <a:t>- originalmente utilizado para sítios comerciais. A extensão (TLD) mais utilizada disponível</a:t>
            </a:r>
            <a:endParaRPr sz="1800" dirty="0"/>
          </a:p>
          <a:p>
            <a:pPr marL="800100" lvl="2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6344D"/>
              </a:buClr>
              <a:buSzPct val="100000"/>
              <a:buNone/>
            </a:pPr>
            <a:r>
              <a:rPr lang="fi-FI" sz="1800" b="1" i="0" dirty="0">
                <a:latin typeface="Arial"/>
                <a:ea typeface="Arial"/>
                <a:cs typeface="Arial"/>
                <a:sym typeface="Arial"/>
              </a:rPr>
              <a:t>.org </a:t>
            </a:r>
            <a:r>
              <a:rPr lang="fi-FI" sz="1800" b="0" i="0" dirty="0">
                <a:latin typeface="Arial"/>
                <a:ea typeface="Arial"/>
                <a:cs typeface="Arial"/>
                <a:sym typeface="Arial"/>
              </a:rPr>
              <a:t>- principalmente associado a várias organizações sem fins lucrativos ou instituições de caridade</a:t>
            </a:r>
            <a:endParaRPr sz="1800" dirty="0"/>
          </a:p>
          <a:p>
            <a:pPr marL="800100" lvl="2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6344D"/>
              </a:buClr>
              <a:buSzPct val="100000"/>
              <a:buNone/>
            </a:pPr>
            <a:r>
              <a:rPr lang="fi-FI" sz="1800" b="1" i="0" dirty="0">
                <a:latin typeface="Arial"/>
                <a:ea typeface="Arial"/>
                <a:cs typeface="Arial"/>
                <a:sym typeface="Arial"/>
              </a:rPr>
              <a:t>.net </a:t>
            </a:r>
            <a:r>
              <a:rPr lang="fi-FI" sz="1800" b="0" i="0" dirty="0">
                <a:latin typeface="Arial"/>
                <a:ea typeface="Arial"/>
                <a:cs typeface="Arial"/>
                <a:sym typeface="Arial"/>
              </a:rPr>
              <a:t>- originalmente utilizado por empresas que trabalham com tecnologia de rede, atualmente de uso geral</a:t>
            </a:r>
            <a:endParaRPr sz="1800" dirty="0"/>
          </a:p>
          <a:p>
            <a:pPr marL="800100" lvl="2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6344D"/>
              </a:buClr>
              <a:buSzPct val="100000"/>
              <a:buNone/>
            </a:pPr>
            <a:r>
              <a:rPr lang="fi-FI" sz="1800" b="1" i="0" dirty="0">
                <a:latin typeface="Arial"/>
                <a:ea typeface="Arial"/>
                <a:cs typeface="Arial"/>
                <a:sym typeface="Arial"/>
              </a:rPr>
              <a:t>.xyz </a:t>
            </a:r>
            <a:r>
              <a:rPr lang="fi-FI" sz="1800" b="0" i="0" dirty="0">
                <a:latin typeface="Arial"/>
                <a:ea typeface="Arial"/>
                <a:cs typeface="Arial"/>
                <a:sym typeface="Arial"/>
              </a:rPr>
              <a:t>ou </a:t>
            </a:r>
            <a:r>
              <a:rPr lang="fi-FI" sz="1800" b="1" i="0" dirty="0">
                <a:latin typeface="Arial"/>
                <a:ea typeface="Arial"/>
                <a:cs typeface="Arial"/>
                <a:sym typeface="Arial"/>
              </a:rPr>
              <a:t>.icu </a:t>
            </a:r>
            <a:r>
              <a:rPr lang="fi-FI" sz="1800" b="0" i="0" dirty="0">
                <a:latin typeface="Arial"/>
                <a:ea typeface="Arial"/>
                <a:cs typeface="Arial"/>
                <a:sym typeface="Arial"/>
              </a:rPr>
              <a:t>- utilização geral, desde sítios Web de comércio eletrónico a agências</a:t>
            </a:r>
            <a:endParaRPr sz="1800" dirty="0"/>
          </a:p>
          <a:p>
            <a:pPr marL="800100" lvl="2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6344D"/>
              </a:buClr>
              <a:buSzPct val="100000"/>
              <a:buNone/>
            </a:pPr>
            <a:r>
              <a:rPr lang="fi-FI" sz="1800" b="1" i="0" dirty="0">
                <a:latin typeface="Arial"/>
                <a:ea typeface="Arial"/>
                <a:cs typeface="Arial"/>
                <a:sym typeface="Arial"/>
              </a:rPr>
              <a:t>.biz </a:t>
            </a:r>
            <a:r>
              <a:rPr lang="fi-FI" sz="1800" b="0" i="0" dirty="0">
                <a:latin typeface="Arial"/>
                <a:ea typeface="Arial"/>
                <a:cs typeface="Arial"/>
                <a:sym typeface="Arial"/>
              </a:rPr>
              <a:t>- geralmente utilizado por várias empresas</a:t>
            </a:r>
            <a:endParaRPr sz="1800" dirty="0"/>
          </a:p>
          <a:p>
            <a:pPr marL="800100" lvl="2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6344D"/>
              </a:buClr>
              <a:buSzPct val="100000"/>
              <a:buNone/>
            </a:pPr>
            <a:r>
              <a:rPr lang="fi-FI" sz="1800" b="1" i="0" dirty="0">
                <a:latin typeface="Arial"/>
                <a:ea typeface="Arial"/>
                <a:cs typeface="Arial"/>
                <a:sym typeface="Arial"/>
              </a:rPr>
              <a:t>.tech </a:t>
            </a:r>
            <a:r>
              <a:rPr lang="fi-FI" sz="1800" b="0" i="0" dirty="0">
                <a:latin typeface="Arial"/>
                <a:ea typeface="Arial"/>
                <a:cs typeface="Arial"/>
                <a:sym typeface="Arial"/>
              </a:rPr>
              <a:t>- muito utilizado por empresas tecnológicas</a:t>
            </a:r>
            <a:endParaRPr sz="1800" dirty="0"/>
          </a:p>
          <a:p>
            <a:pPr marL="800100" lvl="2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6344D"/>
              </a:buClr>
              <a:buSzPct val="100000"/>
              <a:buNone/>
            </a:pPr>
            <a:r>
              <a:rPr lang="fi-FI" sz="1800" b="1" dirty="0">
                <a:latin typeface="Arial"/>
                <a:ea typeface="Arial"/>
                <a:cs typeface="Arial"/>
                <a:sym typeface="Arial"/>
              </a:rPr>
              <a:t>.edu </a:t>
            </a:r>
            <a:r>
              <a:rPr lang="fi-FI" sz="1800" dirty="0">
                <a:latin typeface="Arial"/>
                <a:ea typeface="Arial"/>
                <a:cs typeface="Arial"/>
                <a:sym typeface="Arial"/>
              </a:rPr>
              <a:t>- amplamente utilizado por instituições de ensino, principalmente universidades</a:t>
            </a:r>
            <a:endParaRPr sz="1800" dirty="0"/>
          </a:p>
        </p:txBody>
      </p:sp>
      <p:sp>
        <p:nvSpPr>
          <p:cNvPr id="4" name="Google Shape;231;p37">
            <a:extLst>
              <a:ext uri="{FF2B5EF4-FFF2-40B4-BE49-F238E27FC236}">
                <a16:creationId xmlns:a16="http://schemas.microsoft.com/office/drawing/2014/main" id="{3C448F6B-7AA7-9925-4A6A-1FF5DF17939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31671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fi-FI" sz="2400" dirty="0"/>
              <a:t>Extensão de domínio</a:t>
            </a:r>
            <a:r>
              <a:rPr lang="fi-FI" sz="4000" dirty="0"/>
              <a:t> 			</a:t>
            </a:r>
            <a:r>
              <a:rPr lang="fi-FI" sz="2000" b="0" dirty="0"/>
              <a:t>https://www.unique.com</a:t>
            </a:r>
            <a:br>
              <a:rPr lang="fi-FI" sz="3200" dirty="0"/>
            </a:br>
            <a:endParaRPr dirty="0"/>
          </a:p>
        </p:txBody>
      </p:sp>
      <p:sp>
        <p:nvSpPr>
          <p:cNvPr id="5" name="Google Shape;233;p37">
            <a:extLst>
              <a:ext uri="{FF2B5EF4-FFF2-40B4-BE49-F238E27FC236}">
                <a16:creationId xmlns:a16="http://schemas.microsoft.com/office/drawing/2014/main" id="{44D8FF90-ED8D-ECA3-88D4-0CA794047146}"/>
              </a:ext>
            </a:extLst>
          </p:cNvPr>
          <p:cNvSpPr/>
          <p:nvPr/>
        </p:nvSpPr>
        <p:spPr>
          <a:xfrm>
            <a:off x="4738795" y="608690"/>
            <a:ext cx="723600" cy="291001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ED7D31"/>
          </a:solidFill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24a987f3d29_0_0"/>
          <p:cNvSpPr txBox="1">
            <a:spLocks noGrp="1"/>
          </p:cNvSpPr>
          <p:nvPr>
            <p:ph type="body" idx="1"/>
          </p:nvPr>
        </p:nvSpPr>
        <p:spPr>
          <a:xfrm>
            <a:off x="628649" y="1118392"/>
            <a:ext cx="10675200" cy="5103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406400" algn="l" rtl="0">
              <a:lnSpc>
                <a:spcPts val="2800"/>
              </a:lnSpc>
              <a:spcBef>
                <a:spcPts val="1000"/>
              </a:spcBef>
              <a:spcAft>
                <a:spcPts val="1200"/>
              </a:spcAft>
              <a:buClr>
                <a:schemeClr val="accent2"/>
              </a:buClr>
              <a:buSzPts val="2800"/>
              <a:buChar char="●"/>
            </a:pPr>
            <a:r>
              <a:rPr lang="fi-FI" sz="2000" dirty="0"/>
              <a:t>O alojamento Web refere-se ao serviço de fornecimento de espaço de armazenamento e acesso a sítios Web na Internet. </a:t>
            </a:r>
            <a:endParaRPr sz="2000" dirty="0"/>
          </a:p>
          <a:p>
            <a:pPr marL="457200" lvl="0" indent="-406400" algn="l" rtl="0">
              <a:lnSpc>
                <a:spcPts val="2800"/>
              </a:lnSpc>
              <a:spcBef>
                <a:spcPts val="0"/>
              </a:spcBef>
              <a:spcAft>
                <a:spcPts val="1200"/>
              </a:spcAft>
              <a:buClr>
                <a:schemeClr val="accent2"/>
              </a:buClr>
              <a:buSzPts val="2800"/>
              <a:buChar char="●"/>
            </a:pPr>
            <a:r>
              <a:rPr lang="fi-FI" sz="2000" dirty="0"/>
              <a:t>Envolve </a:t>
            </a:r>
            <a:r>
              <a:rPr lang="fi-FI" sz="2000" b="1" dirty="0"/>
              <a:t>o armazenamento de ficheiros e dados do sítio Web num servidor ligado à Internet</a:t>
            </a:r>
            <a:r>
              <a:rPr lang="fi-FI" sz="2000" dirty="0"/>
              <a:t>, permitindo que o sítio Web seja acedido por utilizadores de todo o mundo. </a:t>
            </a:r>
            <a:endParaRPr sz="2000" dirty="0"/>
          </a:p>
          <a:p>
            <a:pPr marL="457200" lvl="0" indent="-406400" algn="l" rtl="0">
              <a:lnSpc>
                <a:spcPts val="2800"/>
              </a:lnSpc>
              <a:spcBef>
                <a:spcPts val="0"/>
              </a:spcBef>
              <a:spcAft>
                <a:spcPts val="1200"/>
              </a:spcAft>
              <a:buClr>
                <a:schemeClr val="accent2"/>
              </a:buClr>
              <a:buSzPts val="2800"/>
              <a:buChar char="●"/>
            </a:pPr>
            <a:r>
              <a:rPr lang="fi-FI" sz="2000" dirty="0"/>
              <a:t>As empresas de alojamento Web oferecem normalmente diferentes tipos de planos de alojamento, por exemplo, alojamento partilhado e alojamento na nuvem. </a:t>
            </a:r>
            <a:endParaRPr sz="2000" dirty="0"/>
          </a:p>
          <a:p>
            <a:pPr marL="457200" lvl="0" indent="-406400" algn="l" rtl="0">
              <a:lnSpc>
                <a:spcPts val="2800"/>
              </a:lnSpc>
              <a:spcBef>
                <a:spcPts val="0"/>
              </a:spcBef>
              <a:spcAft>
                <a:spcPts val="1200"/>
              </a:spcAft>
              <a:buClr>
                <a:schemeClr val="accent2"/>
              </a:buClr>
              <a:buSzPts val="2800"/>
              <a:buChar char="●"/>
            </a:pPr>
            <a:r>
              <a:rPr lang="fi-FI" sz="2000" dirty="0"/>
              <a:t>O fornecedor de alojamento Web é responsável pela manutenção do servidor, garantindo o seu tempo de funcionamento e fornecendo apoio técnico aos proprietários de sítios Web.</a:t>
            </a:r>
            <a:endParaRPr sz="2000" dirty="0"/>
          </a:p>
        </p:txBody>
      </p: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EDF36560-0854-F35C-D1E5-6CE9D0A38DCA}"/>
              </a:ext>
            </a:extLst>
          </p:cNvPr>
          <p:cNvSpPr txBox="1">
            <a:spLocks/>
          </p:cNvSpPr>
          <p:nvPr/>
        </p:nvSpPr>
        <p:spPr>
          <a:xfrm>
            <a:off x="628649" y="273844"/>
            <a:ext cx="9041824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en-US" sz="2400" dirty="0"/>
              <a:t>O que é o </a:t>
            </a:r>
            <a:r>
              <a:rPr lang="en-US" sz="2400" dirty="0" err="1"/>
              <a:t>alojamento</a:t>
            </a:r>
            <a:r>
              <a:rPr lang="en-US" sz="2400" dirty="0"/>
              <a:t> Web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40"/>
          <p:cNvSpPr txBox="1"/>
          <p:nvPr/>
        </p:nvSpPr>
        <p:spPr>
          <a:xfrm>
            <a:off x="2351677" y="1918321"/>
            <a:ext cx="1574352" cy="523617"/>
          </a:xfrm>
          <a:prstGeom prst="rect">
            <a:avLst/>
          </a:prstGeom>
          <a:solidFill>
            <a:srgbClr val="D5DBE5"/>
          </a:solidFill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fi-FI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 DNS contém endereços IP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2" name="Google Shape;262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64298" y="4954569"/>
            <a:ext cx="1574352" cy="1333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p4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27055" y="2550014"/>
            <a:ext cx="639922" cy="8576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p4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6210" y="2041617"/>
            <a:ext cx="668612" cy="896078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40"/>
          <p:cNvSpPr txBox="1"/>
          <p:nvPr/>
        </p:nvSpPr>
        <p:spPr>
          <a:xfrm>
            <a:off x="7383904" y="1115687"/>
            <a:ext cx="1760095" cy="739240"/>
          </a:xfrm>
          <a:prstGeom prst="rect">
            <a:avLst/>
          </a:prstGeom>
          <a:solidFill>
            <a:srgbClr val="D5DBE5"/>
          </a:solidFill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fi-FI" sz="1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Servidor de alojamento Web</a:t>
            </a:r>
            <a:endParaRPr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fi-FI" sz="1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(123.456.7.89)</a:t>
            </a:r>
            <a:endParaRPr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66" name="Google Shape;266;p40"/>
          <p:cNvCxnSpPr/>
          <p:nvPr/>
        </p:nvCxnSpPr>
        <p:spPr>
          <a:xfrm rot="10800000" flipH="1">
            <a:off x="4817721" y="2750567"/>
            <a:ext cx="2698090" cy="2163528"/>
          </a:xfrm>
          <a:prstGeom prst="straightConnector1">
            <a:avLst/>
          </a:prstGeom>
          <a:noFill/>
          <a:ln w="12700" cap="flat" cmpd="sng">
            <a:solidFill>
              <a:srgbClr val="0070C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267" name="Google Shape;267;p40"/>
          <p:cNvSpPr txBox="1"/>
          <p:nvPr/>
        </p:nvSpPr>
        <p:spPr>
          <a:xfrm>
            <a:off x="1367162" y="3494409"/>
            <a:ext cx="1512597" cy="1015622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36525" marR="0" lvl="0" indent="-1365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eriod" startAt="2"/>
            </a:pPr>
            <a:r>
              <a:rPr lang="fi-FI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 servidor DNS envia de volta o endereço IP correspondente: 123.456.7.89</a:t>
            </a:r>
            <a:endParaRPr sz="3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8" name="Google Shape;268;p40"/>
          <p:cNvSpPr txBox="1"/>
          <p:nvPr/>
        </p:nvSpPr>
        <p:spPr>
          <a:xfrm>
            <a:off x="5507728" y="3631160"/>
            <a:ext cx="1229113" cy="64683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36525" marR="0" lvl="0" indent="-1365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eriod" startAt="3"/>
            </a:pPr>
            <a:r>
              <a:rPr lang="fi-FI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 navegador pede 123.456.7.89</a:t>
            </a:r>
            <a:endParaRPr sz="3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69" name="Google Shape;269;p40"/>
          <p:cNvCxnSpPr/>
          <p:nvPr/>
        </p:nvCxnSpPr>
        <p:spPr>
          <a:xfrm rot="10800000">
            <a:off x="3371085" y="3429000"/>
            <a:ext cx="830027" cy="1422481"/>
          </a:xfrm>
          <a:prstGeom prst="straightConnector1">
            <a:avLst/>
          </a:prstGeom>
          <a:noFill/>
          <a:ln w="12700" cap="flat" cmpd="sng">
            <a:solidFill>
              <a:srgbClr val="0070C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270" name="Google Shape;270;p40"/>
          <p:cNvCxnSpPr/>
          <p:nvPr/>
        </p:nvCxnSpPr>
        <p:spPr>
          <a:xfrm>
            <a:off x="2879843" y="3631700"/>
            <a:ext cx="775393" cy="1453256"/>
          </a:xfrm>
          <a:prstGeom prst="straightConnector1">
            <a:avLst/>
          </a:prstGeom>
          <a:noFill/>
          <a:ln w="12700" cap="flat" cmpd="sng">
            <a:solidFill>
              <a:srgbClr val="0070C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271" name="Google Shape;271;p40"/>
          <p:cNvSpPr/>
          <p:nvPr/>
        </p:nvSpPr>
        <p:spPr>
          <a:xfrm>
            <a:off x="3718646" y="4236567"/>
            <a:ext cx="428814" cy="428814"/>
          </a:xfrm>
          <a:prstGeom prst="ellipse">
            <a:avLst/>
          </a:prstGeom>
          <a:solidFill>
            <a:schemeClr val="lt1"/>
          </a:solidFill>
          <a:ln w="952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800"/>
              <a:buFont typeface="Calibri"/>
              <a:buNone/>
            </a:pPr>
            <a:r>
              <a:rPr lang="fi-FI" sz="1800" b="0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40"/>
          <p:cNvSpPr/>
          <p:nvPr/>
        </p:nvSpPr>
        <p:spPr>
          <a:xfrm>
            <a:off x="2903141" y="3786041"/>
            <a:ext cx="428814" cy="428814"/>
          </a:xfrm>
          <a:prstGeom prst="ellipse">
            <a:avLst/>
          </a:prstGeom>
          <a:solidFill>
            <a:schemeClr val="lt1"/>
          </a:solidFill>
          <a:ln w="952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800"/>
              <a:buFont typeface="Calibri"/>
              <a:buNone/>
            </a:pPr>
            <a:r>
              <a:rPr lang="fi-FI" sz="1800" b="0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40"/>
          <p:cNvSpPr txBox="1"/>
          <p:nvPr/>
        </p:nvSpPr>
        <p:spPr>
          <a:xfrm>
            <a:off x="3751384" y="2926239"/>
            <a:ext cx="1612212" cy="1200288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80975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eriod"/>
            </a:pPr>
            <a:r>
              <a:rPr lang="fi-FI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Os utilizadores procuram </a:t>
            </a:r>
            <a:r>
              <a:rPr lang="fi-FI" sz="1200" b="0" i="0" u="sng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www.unique.com </a:t>
            </a:r>
            <a:r>
              <a:rPr lang="fi-FI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enviando uma consulta a partir do seu browser</a:t>
            </a:r>
            <a:endParaRPr sz="3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p40"/>
          <p:cNvSpPr/>
          <p:nvPr/>
        </p:nvSpPr>
        <p:spPr>
          <a:xfrm>
            <a:off x="4899167" y="4482568"/>
            <a:ext cx="428814" cy="428814"/>
          </a:xfrm>
          <a:prstGeom prst="ellipse">
            <a:avLst/>
          </a:prstGeom>
          <a:solidFill>
            <a:schemeClr val="lt1"/>
          </a:solidFill>
          <a:ln w="952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800"/>
              <a:buFont typeface="Calibri"/>
              <a:buNone/>
            </a:pPr>
            <a:r>
              <a:rPr lang="fi-FI" sz="1800" b="0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40"/>
          <p:cNvSpPr txBox="1"/>
          <p:nvPr/>
        </p:nvSpPr>
        <p:spPr>
          <a:xfrm>
            <a:off x="7413349" y="4946620"/>
            <a:ext cx="1574352" cy="830956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36525" marR="0" lvl="0" indent="-1365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eriod" startAt="4"/>
            </a:pPr>
            <a:r>
              <a:rPr lang="fi-FI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 anfitrião Web envia 123.45465.7.89 para o browser</a:t>
            </a:r>
            <a:endParaRPr sz="3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76" name="Google Shape;276;p40"/>
          <p:cNvCxnSpPr/>
          <p:nvPr/>
        </p:nvCxnSpPr>
        <p:spPr>
          <a:xfrm rot="10800000" flipH="1">
            <a:off x="5139583" y="3040783"/>
            <a:ext cx="2989656" cy="2589944"/>
          </a:xfrm>
          <a:prstGeom prst="straightConnector1">
            <a:avLst/>
          </a:prstGeom>
          <a:noFill/>
          <a:ln w="12700" cap="flat" cmpd="sng">
            <a:solidFill>
              <a:srgbClr val="0070C0"/>
            </a:solidFill>
            <a:prstDash val="solid"/>
            <a:miter lim="800000"/>
            <a:headEnd type="triangle" w="med" len="med"/>
            <a:tailEnd type="none" w="sm" len="sm"/>
          </a:ln>
        </p:spPr>
      </p:cxnSp>
      <p:sp>
        <p:nvSpPr>
          <p:cNvPr id="277" name="Google Shape;277;p40"/>
          <p:cNvSpPr/>
          <p:nvPr/>
        </p:nvSpPr>
        <p:spPr>
          <a:xfrm>
            <a:off x="5920798" y="4574260"/>
            <a:ext cx="428814" cy="428814"/>
          </a:xfrm>
          <a:prstGeom prst="ellipse">
            <a:avLst/>
          </a:prstGeom>
          <a:solidFill>
            <a:schemeClr val="lt1"/>
          </a:solidFill>
          <a:ln w="952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800"/>
              <a:buFont typeface="Calibri"/>
              <a:buNone/>
            </a:pPr>
            <a:r>
              <a:rPr lang="fi-FI" sz="1800" b="0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78" name="Google Shape;278;p40"/>
          <p:cNvGrpSpPr/>
          <p:nvPr/>
        </p:nvGrpSpPr>
        <p:grpSpPr>
          <a:xfrm>
            <a:off x="7329658" y="3410385"/>
            <a:ext cx="2145553" cy="1441096"/>
            <a:chOff x="8966335" y="1999225"/>
            <a:chExt cx="2422071" cy="1626824"/>
          </a:xfrm>
        </p:grpSpPr>
        <p:pic>
          <p:nvPicPr>
            <p:cNvPr id="279" name="Google Shape;279;p40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8966335" y="1999225"/>
              <a:ext cx="2422071" cy="1626824"/>
            </a:xfrm>
            <a:prstGeom prst="rect">
              <a:avLst/>
            </a:prstGeom>
            <a:noFill/>
            <a:ln w="9525" cap="flat" cmpd="sng">
              <a:solidFill>
                <a:srgbClr val="0070C0"/>
              </a:solidFill>
              <a:prstDash val="solid"/>
              <a:round/>
              <a:headEnd type="none" w="sm" len="sm"/>
              <a:tailEnd type="none" w="sm" len="sm"/>
            </a:ln>
          </p:spPr>
        </p:pic>
        <p:sp>
          <p:nvSpPr>
            <p:cNvPr id="280" name="Google Shape;280;p40"/>
            <p:cNvSpPr txBox="1"/>
            <p:nvPr/>
          </p:nvSpPr>
          <p:spPr>
            <a:xfrm>
              <a:off x="9691775" y="2045073"/>
              <a:ext cx="1513274" cy="20864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600"/>
                <a:buFont typeface="Calibri"/>
                <a:buNone/>
              </a:pPr>
              <a:r>
                <a:rPr lang="fi-FI" sz="6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www.unique.com</a:t>
              </a: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0BB701C8-5524-5EF8-5942-FA48288709E7}"/>
              </a:ext>
            </a:extLst>
          </p:cNvPr>
          <p:cNvSpPr txBox="1">
            <a:spLocks/>
          </p:cNvSpPr>
          <p:nvPr/>
        </p:nvSpPr>
        <p:spPr>
          <a:xfrm>
            <a:off x="628649" y="273844"/>
            <a:ext cx="9041824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en-US" sz="2400" dirty="0" err="1"/>
              <a:t>Arquitetura</a:t>
            </a:r>
            <a:r>
              <a:rPr lang="en-US" sz="2400" dirty="0"/>
              <a:t> de </a:t>
            </a:r>
            <a:r>
              <a:rPr lang="en-US" sz="2400" dirty="0" err="1"/>
              <a:t>alojamento</a:t>
            </a:r>
            <a:endParaRPr lang="en-US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41"/>
          <p:cNvSpPr txBox="1">
            <a:spLocks noGrp="1"/>
          </p:cNvSpPr>
          <p:nvPr>
            <p:ph type="body" idx="1"/>
          </p:nvPr>
        </p:nvSpPr>
        <p:spPr>
          <a:xfrm>
            <a:off x="633919" y="1183599"/>
            <a:ext cx="10515600" cy="478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175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ts val="2660"/>
              <a:buChar char="•"/>
            </a:pPr>
            <a:r>
              <a:rPr lang="fi-FI" sz="1640" dirty="0"/>
              <a:t>Um atraso de 1 segundo no tempo de carregamento da página provoca uma </a:t>
            </a:r>
            <a:r>
              <a:rPr lang="fi-FI" sz="1640" u="sng" dirty="0">
                <a:solidFill>
                  <a:schemeClr val="hlink"/>
                </a:solidFill>
                <a:hlinkClick r:id="rId3"/>
              </a:rPr>
              <a:t>redução de 7% nas conversões</a:t>
            </a:r>
            <a:endParaRPr sz="1640" dirty="0"/>
          </a:p>
          <a:p>
            <a:pPr marL="342900" lvl="0" indent="-317500" algn="l" rtl="0">
              <a:lnSpc>
                <a:spcPct val="110000"/>
              </a:lnSpc>
              <a:spcBef>
                <a:spcPts val="1600"/>
              </a:spcBef>
              <a:spcAft>
                <a:spcPts val="0"/>
              </a:spcAft>
              <a:buClr>
                <a:srgbClr val="ED7D31"/>
              </a:buClr>
              <a:buSzPts val="2660"/>
              <a:buChar char="•"/>
            </a:pPr>
            <a:r>
              <a:rPr lang="fi-FI" sz="1640" dirty="0"/>
              <a:t>Um atraso de 4 segundos no tempo de carregamento da página resulta numa perda de </a:t>
            </a:r>
            <a:r>
              <a:rPr lang="fi-FI" sz="1640" u="sng" dirty="0">
                <a:solidFill>
                  <a:schemeClr val="hlink"/>
                </a:solidFill>
                <a:hlinkClick r:id="rId4"/>
              </a:rPr>
              <a:t>10% ou mais do tráfego do sítio</a:t>
            </a:r>
            <a:endParaRPr sz="1640" dirty="0"/>
          </a:p>
          <a:p>
            <a:pPr marL="342900" lvl="0" indent="-317500" algn="l" rtl="0">
              <a:lnSpc>
                <a:spcPct val="110000"/>
              </a:lnSpc>
              <a:spcBef>
                <a:spcPts val="1600"/>
              </a:spcBef>
              <a:spcAft>
                <a:spcPts val="0"/>
              </a:spcAft>
              <a:buClr>
                <a:srgbClr val="ED7D31"/>
              </a:buClr>
              <a:buSzPts val="2660"/>
              <a:buChar char="•"/>
            </a:pPr>
            <a:r>
              <a:rPr lang="fi-FI" sz="1640" u="sng" dirty="0">
                <a:solidFill>
                  <a:schemeClr val="hlink"/>
                </a:solidFill>
                <a:hlinkClick r:id="rId5"/>
              </a:rPr>
              <a:t>86% dos sítios Web </a:t>
            </a:r>
            <a:r>
              <a:rPr lang="fi-FI" sz="1640" dirty="0"/>
              <a:t>têm pelo menos uma vulnerabilidade de segurança grave</a:t>
            </a:r>
            <a:endParaRPr sz="1640" dirty="0"/>
          </a:p>
          <a:p>
            <a:pPr marL="342900" lvl="0" indent="-317500" algn="l" rtl="0">
              <a:lnSpc>
                <a:spcPct val="110000"/>
              </a:lnSpc>
              <a:spcBef>
                <a:spcPts val="1600"/>
              </a:spcBef>
              <a:spcAft>
                <a:spcPts val="0"/>
              </a:spcAft>
              <a:buClr>
                <a:srgbClr val="ED7D31"/>
              </a:buClr>
              <a:buSzPts val="2660"/>
              <a:buChar char="•"/>
            </a:pPr>
            <a:r>
              <a:rPr lang="fi-FI" sz="1640" dirty="0"/>
              <a:t>A migração para outro anfitrião pode custar milhares de dólares e exigir semanas, ou mesmo meses, de planeamento</a:t>
            </a:r>
            <a:endParaRPr sz="1979" dirty="0"/>
          </a:p>
          <a:p>
            <a:pPr marL="342900" lvl="0" indent="-3175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ED7D31"/>
              </a:buClr>
              <a:buSzPts val="2660"/>
              <a:buFont typeface="Arial"/>
              <a:buChar char="•"/>
            </a:pPr>
            <a:r>
              <a:rPr lang="fi-FI" sz="1640" dirty="0"/>
              <a:t>Que tipo de sítio Web está a construir - será principalmente uma fonte de informações sobre a empresa ou necessitará de elementos mais interactivos?</a:t>
            </a:r>
            <a:endParaRPr sz="1979" dirty="0"/>
          </a:p>
          <a:p>
            <a:pPr marL="342900" lvl="0" indent="-3175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ED7D31"/>
              </a:buClr>
              <a:buSzPts val="2660"/>
              <a:buFont typeface="Arial"/>
              <a:buChar char="•"/>
            </a:pPr>
            <a:r>
              <a:rPr lang="fi-FI" sz="1640" dirty="0"/>
              <a:t>Que funcionalidades incluirá o seu sítio - terá uma base de dados de clientes e haverá transferência de informações privadas e seguras?</a:t>
            </a:r>
            <a:endParaRPr sz="1979" dirty="0"/>
          </a:p>
          <a:p>
            <a:pPr marL="342900" lvl="0" indent="-3175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ED7D31"/>
              </a:buClr>
              <a:buSzPts val="2660"/>
              <a:buFont typeface="Arial"/>
              <a:buChar char="•"/>
            </a:pPr>
            <a:r>
              <a:rPr lang="fi-FI" sz="1640" dirty="0"/>
              <a:t>Que tipo de crescimento de tráfego é esperado - será um blogue que regista um crescimento constante do tráfego ao longo do tempo, ou um sítio de comércio eletrónico que pode registar picos de tráfego intensos?</a:t>
            </a:r>
            <a:endParaRPr sz="1979" dirty="0"/>
          </a:p>
          <a:p>
            <a:pPr marL="342900" lvl="0" indent="-148590" algn="l" rtl="0">
              <a:lnSpc>
                <a:spcPct val="110000"/>
              </a:lnSpc>
              <a:spcBef>
                <a:spcPts val="1600"/>
              </a:spcBef>
              <a:spcAft>
                <a:spcPts val="0"/>
              </a:spcAft>
              <a:buClr>
                <a:srgbClr val="ED7D31"/>
              </a:buClr>
              <a:buSzPts val="3060"/>
              <a:buNone/>
            </a:pPr>
            <a:endParaRPr sz="1640" dirty="0"/>
          </a:p>
          <a:p>
            <a:pPr marL="342900" lvl="0" indent="-215900" algn="l" rtl="0">
              <a:lnSpc>
                <a:spcPct val="11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1300" dirty="0"/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8240E88A-8326-EE0E-46B5-9E269CB32188}"/>
              </a:ext>
            </a:extLst>
          </p:cNvPr>
          <p:cNvSpPr txBox="1">
            <a:spLocks/>
          </p:cNvSpPr>
          <p:nvPr/>
        </p:nvSpPr>
        <p:spPr>
          <a:xfrm>
            <a:off x="628648" y="273843"/>
            <a:ext cx="9651207" cy="909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en-US" sz="2400" dirty="0" err="1"/>
              <a:t>Aspetos</a:t>
            </a:r>
            <a:r>
              <a:rPr lang="en-US" sz="2400" dirty="0"/>
              <a:t> a </a:t>
            </a:r>
            <a:r>
              <a:rPr lang="en-US" sz="2400" dirty="0" err="1"/>
              <a:t>ter</a:t>
            </a:r>
            <a:r>
              <a:rPr lang="en-US" sz="2400" dirty="0"/>
              <a:t> </a:t>
            </a:r>
            <a:r>
              <a:rPr lang="en-US" sz="2400" dirty="0" err="1"/>
              <a:t>em</a:t>
            </a:r>
            <a:r>
              <a:rPr lang="en-US" sz="2400" dirty="0"/>
              <a:t> </a:t>
            </a:r>
            <a:r>
              <a:rPr lang="en-US" sz="2400" dirty="0" err="1"/>
              <a:t>consideração</a:t>
            </a:r>
            <a:r>
              <a:rPr lang="en-US" sz="2400" dirty="0"/>
              <a:t> </a:t>
            </a:r>
            <a:r>
              <a:rPr lang="en-US" sz="2400" dirty="0" err="1"/>
              <a:t>ao</a:t>
            </a:r>
            <a:r>
              <a:rPr lang="en-US" sz="2400" dirty="0"/>
              <a:t> </a:t>
            </a:r>
            <a:r>
              <a:rPr lang="en-US" sz="2400" dirty="0" err="1"/>
              <a:t>escolher</a:t>
            </a:r>
            <a:r>
              <a:rPr lang="en-US" sz="2400" dirty="0"/>
              <a:t> o </a:t>
            </a:r>
            <a:r>
              <a:rPr lang="en-US" sz="2400" dirty="0" err="1"/>
              <a:t>alojamento</a:t>
            </a:r>
            <a:r>
              <a:rPr lang="en-US" sz="2400" dirty="0"/>
              <a:t> Web</a:t>
            </a:r>
          </a:p>
          <a:p>
            <a:pPr>
              <a:buSzPts val="3300"/>
            </a:pPr>
            <a:br>
              <a:rPr lang="pt-PT" sz="2400" dirty="0"/>
            </a:br>
            <a:r>
              <a:rPr lang="pt-PT" sz="1600" dirty="0"/>
              <a:t>F</a:t>
            </a:r>
            <a:r>
              <a:rPr lang="pt-PT" sz="1600" b="0" dirty="0"/>
              <a:t>onte: https://www.hostpapa.com/blog/web-hosting/definitive-guide-web-hosting/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33"/>
          <p:cNvSpPr txBox="1"/>
          <p:nvPr/>
        </p:nvSpPr>
        <p:spPr>
          <a:xfrm>
            <a:off x="334536" y="1263417"/>
            <a:ext cx="11768254" cy="5129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215265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3" name="Google Shape;293;p33"/>
          <p:cNvSpPr txBox="1">
            <a:spLocks noGrp="1"/>
          </p:cNvSpPr>
          <p:nvPr>
            <p:ph type="body" idx="1"/>
          </p:nvPr>
        </p:nvSpPr>
        <p:spPr>
          <a:xfrm>
            <a:off x="521319" y="1446018"/>
            <a:ext cx="11149361" cy="4946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lvl="0" indent="-254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ts val="2500"/>
              <a:buFont typeface="Arial"/>
              <a:buChar char="•"/>
            </a:pPr>
            <a:r>
              <a:rPr lang="fi-FI" sz="2000" dirty="0"/>
              <a:t>Necessitará de alojar vários sítios Web em vários subdomínios para o seu sítio?</a:t>
            </a:r>
            <a:endParaRPr sz="2000" dirty="0"/>
          </a:p>
          <a:p>
            <a:pPr marL="285750" lvl="0" indent="-254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ED7D31"/>
              </a:buClr>
              <a:buSzPts val="2500"/>
              <a:buFont typeface="Arial"/>
              <a:buChar char="•"/>
            </a:pPr>
            <a:r>
              <a:rPr lang="fi-FI" sz="2000" dirty="0"/>
              <a:t>Está a planear aumentar a escala e acrescentar novas funcionalidades à medida que a empresa cresce?</a:t>
            </a:r>
            <a:endParaRPr sz="2000" dirty="0"/>
          </a:p>
          <a:p>
            <a:pPr marL="285750" lvl="0" indent="-254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ED7D31"/>
              </a:buClr>
              <a:buSzPts val="2500"/>
              <a:buFont typeface="Arial"/>
              <a:buChar char="•"/>
            </a:pPr>
            <a:r>
              <a:rPr lang="fi-FI" sz="2000" dirty="0"/>
              <a:t>Necessitará de integração de software, agora ou no futuro, com software de terceiros (software de contabilidade, software de gestão de relações com clientes, ERP, etc.)?</a:t>
            </a:r>
            <a:endParaRPr sz="2000" dirty="0"/>
          </a:p>
          <a:p>
            <a:pPr marL="285750" lvl="0" indent="-254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ED7D31"/>
              </a:buClr>
              <a:buSzPts val="2500"/>
              <a:buFont typeface="Arial"/>
              <a:buChar char="•"/>
            </a:pPr>
            <a:r>
              <a:rPr lang="fi-FI" sz="2000" dirty="0"/>
              <a:t>Prevê alguma necessidade especial de codificação para o seu sítio (php, java, .net, etc.)?</a:t>
            </a:r>
            <a:endParaRPr sz="2000" dirty="0"/>
          </a:p>
          <a:p>
            <a:pPr marL="285750" lvl="0" indent="-254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ED7D31"/>
              </a:buClr>
              <a:buSzPts val="2500"/>
              <a:buFont typeface="Arial"/>
              <a:buChar char="•"/>
            </a:pPr>
            <a:r>
              <a:rPr lang="fi-FI" sz="2000" dirty="0"/>
              <a:t>Que tipo de conteúdo está a ser servido - necessitará de uma quantidade significativa de largura de banda fiável para um público em constante crescimento?</a:t>
            </a:r>
            <a:endParaRPr sz="2000" dirty="0"/>
          </a:p>
          <a:p>
            <a:pPr marL="285750" lvl="0" indent="-254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ED7D31"/>
              </a:buClr>
              <a:buSzPts val="2500"/>
              <a:buFont typeface="Arial"/>
              <a:buChar char="•"/>
            </a:pPr>
            <a:r>
              <a:rPr lang="fi-FI" sz="2000" dirty="0"/>
              <a:t>Quantas páginas terá o seu sítio - alguns fornecedores limitam o número de páginas permitidas nos planos de alojamento económico.</a:t>
            </a:r>
            <a:endParaRPr sz="2000" dirty="0"/>
          </a:p>
          <a:p>
            <a:pPr marL="285750" lvl="0" indent="-254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ED7D31"/>
              </a:buClr>
              <a:buSzPts val="2500"/>
              <a:buFont typeface="Arial"/>
              <a:buChar char="•"/>
            </a:pPr>
            <a:r>
              <a:rPr lang="fi-FI" sz="2000" dirty="0"/>
              <a:t>O seu sítio Web é fundamental para o sucesso e o crescimento da sua empresa - qual o impacto do tempo de inatividade nas suas receitas? O tempo de atividade é um fator crítico?</a:t>
            </a:r>
            <a:endParaRPr sz="2000" dirty="0"/>
          </a:p>
          <a:p>
            <a:pPr marL="285750" lvl="0" indent="-254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ED7D31"/>
              </a:buClr>
              <a:buSzPts val="2500"/>
              <a:buFont typeface="Arial"/>
              <a:buChar char="•"/>
            </a:pPr>
            <a:r>
              <a:rPr lang="fi-FI" sz="2000" dirty="0"/>
              <a:t>Vai precisar de </a:t>
            </a:r>
            <a:r>
              <a:rPr lang="fi-FI" sz="2000" u="sng" dirty="0">
                <a:solidFill>
                  <a:schemeClr val="hlink"/>
                </a:solidFill>
                <a:hlinkClick r:id="rId3"/>
              </a:rPr>
              <a:t>alojamento de correio eletrónico </a:t>
            </a:r>
            <a:r>
              <a:rPr lang="fi-FI" sz="2000" dirty="0"/>
              <a:t>com o seu sítio?</a:t>
            </a:r>
            <a:endParaRPr sz="2000" dirty="0"/>
          </a:p>
          <a:p>
            <a:pPr marL="356235" lvl="0" indent="-1524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ED7D31"/>
              </a:buClr>
              <a:buSzPts val="2100"/>
              <a:buFont typeface="Arial"/>
              <a:buNone/>
            </a:pPr>
            <a:endParaRPr sz="900" dirty="0"/>
          </a:p>
        </p:txBody>
      </p:sp>
      <p:sp>
        <p:nvSpPr>
          <p:cNvPr id="294" name="Google Shape;294;p33"/>
          <p:cNvSpPr txBox="1"/>
          <p:nvPr/>
        </p:nvSpPr>
        <p:spPr>
          <a:xfrm>
            <a:off x="6359368" y="6027769"/>
            <a:ext cx="5743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fi-FI" sz="1200" b="0" i="0" u="sng" strike="noStrike" cap="none">
                <a:solidFill>
                  <a:srgbClr val="0563C1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Fonte: https://www.hostpapa.com/blog/web-hosting/definitive-guide-web-hosting/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45DDD074-AD68-7500-DE8E-D5D9AAD99C6E}"/>
              </a:ext>
            </a:extLst>
          </p:cNvPr>
          <p:cNvSpPr txBox="1">
            <a:spLocks/>
          </p:cNvSpPr>
          <p:nvPr/>
        </p:nvSpPr>
        <p:spPr>
          <a:xfrm>
            <a:off x="628648" y="273843"/>
            <a:ext cx="9651207" cy="909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en-US" sz="2400" dirty="0" err="1"/>
              <a:t>Aspetos</a:t>
            </a:r>
            <a:r>
              <a:rPr lang="en-US" sz="2400" dirty="0"/>
              <a:t> a </a:t>
            </a:r>
            <a:r>
              <a:rPr lang="en-US" sz="2400" dirty="0" err="1"/>
              <a:t>ter</a:t>
            </a:r>
            <a:r>
              <a:rPr lang="en-US" sz="2400" dirty="0"/>
              <a:t> </a:t>
            </a:r>
            <a:r>
              <a:rPr lang="en-US" sz="2400" dirty="0" err="1"/>
              <a:t>em</a:t>
            </a:r>
            <a:r>
              <a:rPr lang="en-US" sz="2400" dirty="0"/>
              <a:t> </a:t>
            </a:r>
            <a:r>
              <a:rPr lang="en-US" sz="2400" dirty="0" err="1"/>
              <a:t>consideração</a:t>
            </a:r>
            <a:r>
              <a:rPr lang="en-US" sz="2400" dirty="0"/>
              <a:t> </a:t>
            </a:r>
            <a:r>
              <a:rPr lang="en-US" sz="2400" dirty="0" err="1"/>
              <a:t>ao</a:t>
            </a:r>
            <a:r>
              <a:rPr lang="en-US" sz="2400" dirty="0"/>
              <a:t> </a:t>
            </a:r>
            <a:r>
              <a:rPr lang="en-US" sz="2400" dirty="0" err="1"/>
              <a:t>escolher</a:t>
            </a:r>
            <a:r>
              <a:rPr lang="en-US" sz="2400" dirty="0"/>
              <a:t> o </a:t>
            </a:r>
            <a:r>
              <a:rPr lang="en-US" sz="2400" dirty="0" err="1"/>
              <a:t>alojamento</a:t>
            </a:r>
            <a:r>
              <a:rPr lang="en-US" sz="2400" dirty="0"/>
              <a:t> Web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42"/>
          <p:cNvSpPr txBox="1">
            <a:spLocks noGrp="1"/>
          </p:cNvSpPr>
          <p:nvPr>
            <p:ph type="body" idx="1"/>
          </p:nvPr>
        </p:nvSpPr>
        <p:spPr>
          <a:xfrm>
            <a:off x="838200" y="1183598"/>
            <a:ext cx="10515600" cy="4650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ts val="2400"/>
              </a:lnSpc>
              <a:spcBef>
                <a:spcPts val="0"/>
              </a:spcBef>
              <a:spcAft>
                <a:spcPts val="600"/>
              </a:spcAft>
              <a:buClr>
                <a:srgbClr val="3575D3"/>
              </a:buClr>
              <a:buSzPct val="133971"/>
              <a:buNone/>
            </a:pPr>
            <a:r>
              <a:rPr lang="fi-FI" sz="2000" b="0" i="0" u="sng" dirty="0">
                <a:solidFill>
                  <a:srgbClr val="3575D3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1. Espaço em disco</a:t>
            </a:r>
            <a:endParaRPr sz="2000" b="0" i="0" dirty="0">
              <a:solidFill>
                <a:srgbClr val="3D4E5E"/>
              </a:solidFill>
            </a:endParaRPr>
          </a:p>
          <a:p>
            <a:pPr marL="0" lvl="0" indent="0" algn="l" rtl="0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Clr>
                <a:srgbClr val="3575D3"/>
              </a:buClr>
              <a:buSzPct val="133971"/>
              <a:buNone/>
            </a:pPr>
            <a:r>
              <a:rPr lang="fi-FI" sz="2000" b="0" i="0" u="sng" dirty="0">
                <a:solidFill>
                  <a:srgbClr val="3575D3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2. Largura de banda</a:t>
            </a:r>
            <a:endParaRPr sz="2000" b="0" i="0" dirty="0">
              <a:solidFill>
                <a:srgbClr val="3D4E5E"/>
              </a:solidFill>
            </a:endParaRPr>
          </a:p>
          <a:p>
            <a:pPr marL="0" lvl="0" indent="0" algn="l" rtl="0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Clr>
                <a:srgbClr val="3575D3"/>
              </a:buClr>
              <a:buSzPct val="133971"/>
              <a:buNone/>
            </a:pPr>
            <a:r>
              <a:rPr lang="fi-FI" sz="2000" b="0" i="0" u="sng" dirty="0">
                <a:solidFill>
                  <a:srgbClr val="3575D3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3. Segurança</a:t>
            </a:r>
            <a:endParaRPr sz="2000" b="0" i="0" dirty="0">
              <a:solidFill>
                <a:srgbClr val="3D4E5E"/>
              </a:solidFill>
            </a:endParaRPr>
          </a:p>
          <a:p>
            <a:pPr marL="0" lvl="0" indent="0" algn="l" rtl="0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Clr>
                <a:srgbClr val="3575D3"/>
              </a:buClr>
              <a:buSzPct val="133971"/>
              <a:buNone/>
            </a:pPr>
            <a:r>
              <a:rPr lang="fi-FI" sz="2000" b="0" i="0" u="sng" dirty="0">
                <a:solidFill>
                  <a:srgbClr val="3575D3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4. Tempo de atividade</a:t>
            </a:r>
            <a:endParaRPr sz="2000" b="0" i="0" dirty="0">
              <a:solidFill>
                <a:srgbClr val="3D4E5E"/>
              </a:solidFill>
            </a:endParaRPr>
          </a:p>
          <a:p>
            <a:pPr marL="0" lvl="0" indent="0" algn="l" rtl="0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Clr>
                <a:srgbClr val="3575D3"/>
              </a:buClr>
              <a:buSzPct val="133971"/>
              <a:buNone/>
            </a:pPr>
            <a:r>
              <a:rPr lang="fi-FI" sz="2000" b="0" i="0" u="sng" dirty="0">
                <a:solidFill>
                  <a:srgbClr val="3575D3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5. Velocidade do sítio Web</a:t>
            </a:r>
            <a:endParaRPr sz="2000" b="0" i="0" dirty="0">
              <a:solidFill>
                <a:srgbClr val="3D4E5E"/>
              </a:solidFill>
            </a:endParaRPr>
          </a:p>
          <a:p>
            <a:pPr marL="0" lvl="0" indent="0" algn="l" rtl="0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Clr>
                <a:srgbClr val="3575D3"/>
              </a:buClr>
              <a:buSzPct val="133971"/>
              <a:buNone/>
            </a:pPr>
            <a:r>
              <a:rPr lang="fi-FI" sz="2000" b="0" i="0" u="sng" dirty="0">
                <a:solidFill>
                  <a:srgbClr val="3575D3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6. Aplicações pré-instaladas</a:t>
            </a:r>
            <a:endParaRPr sz="2000" b="0" i="0" dirty="0">
              <a:solidFill>
                <a:srgbClr val="3D4E5E"/>
              </a:solidFill>
            </a:endParaRPr>
          </a:p>
          <a:p>
            <a:pPr marL="0" lvl="0" indent="0" algn="l" rtl="0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Clr>
                <a:srgbClr val="3575D3"/>
              </a:buClr>
              <a:buSzPct val="133971"/>
              <a:buNone/>
            </a:pPr>
            <a:r>
              <a:rPr lang="fi-FI" sz="2000" b="0" i="0" u="sng" dirty="0">
                <a:solidFill>
                  <a:srgbClr val="3575D3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7. Nomes de domínio</a:t>
            </a:r>
            <a:endParaRPr sz="2000" b="0" i="0" dirty="0">
              <a:solidFill>
                <a:srgbClr val="3D4E5E"/>
              </a:solidFill>
            </a:endParaRPr>
          </a:p>
          <a:p>
            <a:pPr marL="0" lvl="0" indent="0" algn="l" rtl="0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Clr>
                <a:srgbClr val="3575D3"/>
              </a:buClr>
              <a:buSzPct val="133971"/>
              <a:buNone/>
            </a:pPr>
            <a:r>
              <a:rPr lang="fi-FI" sz="2000" b="0" i="0" u="sng" dirty="0">
                <a:solidFill>
                  <a:srgbClr val="3575D3"/>
                </a:solidFill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8. Construtor de sítios Web</a:t>
            </a:r>
            <a:endParaRPr sz="2000" b="0" i="0" dirty="0">
              <a:solidFill>
                <a:srgbClr val="3D4E5E"/>
              </a:solidFill>
            </a:endParaRPr>
          </a:p>
          <a:p>
            <a:pPr marL="0" lvl="0" indent="0" algn="l" rtl="0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Clr>
                <a:srgbClr val="3575D3"/>
              </a:buClr>
              <a:buSzPct val="133971"/>
              <a:buNone/>
            </a:pPr>
            <a:r>
              <a:rPr lang="fi-FI" sz="2000" b="0" i="0" u="sng" dirty="0">
                <a:solidFill>
                  <a:srgbClr val="3575D3"/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9. Apoio</a:t>
            </a:r>
            <a:endParaRPr sz="2000" b="0" i="0" dirty="0">
              <a:solidFill>
                <a:srgbClr val="3D4E5E"/>
              </a:solidFill>
            </a:endParaRPr>
          </a:p>
          <a:p>
            <a:pPr marL="0" lvl="0" indent="0" algn="l" rtl="0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Clr>
                <a:srgbClr val="3575D3"/>
              </a:buClr>
              <a:buSzPct val="133971"/>
              <a:buNone/>
            </a:pPr>
            <a:r>
              <a:rPr lang="fi-FI" sz="2000" b="0" i="0" u="sng" dirty="0">
                <a:solidFill>
                  <a:srgbClr val="3575D3"/>
                </a:solidFill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10. Cópias de segurança</a:t>
            </a:r>
            <a:endParaRPr sz="2000" b="0" i="0" dirty="0">
              <a:solidFill>
                <a:srgbClr val="3D4E5E"/>
              </a:solidFill>
            </a:endParaRPr>
          </a:p>
          <a:p>
            <a:pPr marL="228600" lvl="0" indent="-508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81818"/>
              <a:buNone/>
            </a:pPr>
            <a:endParaRPr dirty="0"/>
          </a:p>
        </p:txBody>
      </p:sp>
      <p:sp>
        <p:nvSpPr>
          <p:cNvPr id="301" name="Google Shape;301;p42"/>
          <p:cNvSpPr txBox="1"/>
          <p:nvPr/>
        </p:nvSpPr>
        <p:spPr>
          <a:xfrm>
            <a:off x="5662047" y="6085451"/>
            <a:ext cx="61122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fi-FI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Fonte: </a:t>
            </a:r>
            <a:r>
              <a:rPr lang="fi-FI" sz="1200" b="0" i="0" u="sng" strike="noStrike" cap="none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https://www.bluehost.com/resources/features-a-good-web-host-should-provide/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B6DE2309-474B-B494-95F9-36C7C7E2A196}"/>
              </a:ext>
            </a:extLst>
          </p:cNvPr>
          <p:cNvSpPr txBox="1">
            <a:spLocks/>
          </p:cNvSpPr>
          <p:nvPr/>
        </p:nvSpPr>
        <p:spPr>
          <a:xfrm>
            <a:off x="628648" y="273843"/>
            <a:ext cx="9651207" cy="909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en-US" sz="2400" dirty="0"/>
              <a:t>10 </a:t>
            </a:r>
            <a:r>
              <a:rPr lang="en-US" sz="2400" dirty="0" err="1"/>
              <a:t>fatores</a:t>
            </a:r>
            <a:r>
              <a:rPr lang="en-US" sz="2400" dirty="0"/>
              <a:t> </a:t>
            </a:r>
            <a:r>
              <a:rPr lang="en-US" sz="2400" dirty="0" err="1"/>
              <a:t>mais</a:t>
            </a:r>
            <a:r>
              <a:rPr lang="en-US" sz="2400" dirty="0"/>
              <a:t> </a:t>
            </a:r>
            <a:r>
              <a:rPr lang="en-US" sz="2400" dirty="0" err="1"/>
              <a:t>importantes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escolha</a:t>
            </a:r>
            <a:r>
              <a:rPr lang="en-US" sz="2400" dirty="0"/>
              <a:t> de um </a:t>
            </a:r>
            <a:r>
              <a:rPr lang="en-US" sz="2400" dirty="0" err="1"/>
              <a:t>alojamento</a:t>
            </a:r>
            <a:r>
              <a:rPr lang="en-US" sz="2400" dirty="0"/>
              <a:t> Web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" name="Google Shape;307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60822" y="1565189"/>
            <a:ext cx="7554096" cy="4899976"/>
          </a:xfrm>
          <a:prstGeom prst="rect">
            <a:avLst/>
          </a:prstGeom>
          <a:noFill/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143645E8-028A-2C3D-A970-2B2253607048}"/>
              </a:ext>
            </a:extLst>
          </p:cNvPr>
          <p:cNvSpPr txBox="1">
            <a:spLocks/>
          </p:cNvSpPr>
          <p:nvPr/>
        </p:nvSpPr>
        <p:spPr>
          <a:xfrm>
            <a:off x="628648" y="273843"/>
            <a:ext cx="9651207" cy="909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en-US" sz="2400" dirty="0"/>
              <a:t>Como </a:t>
            </a:r>
            <a:r>
              <a:rPr lang="en-US" sz="2400" dirty="0" err="1"/>
              <a:t>encontrar</a:t>
            </a:r>
            <a:r>
              <a:rPr lang="en-US" sz="2400" dirty="0"/>
              <a:t> a </a:t>
            </a:r>
            <a:r>
              <a:rPr lang="en-US" sz="2400" dirty="0" err="1"/>
              <a:t>plataforma</a:t>
            </a:r>
            <a:r>
              <a:rPr lang="en-US" sz="2400" dirty="0"/>
              <a:t> de </a:t>
            </a:r>
            <a:r>
              <a:rPr lang="en-US" sz="2400" dirty="0" err="1"/>
              <a:t>desenvolvimento</a:t>
            </a:r>
            <a:r>
              <a:rPr lang="en-US" sz="2400" dirty="0"/>
              <a:t> </a:t>
            </a:r>
            <a:r>
              <a:rPr lang="en-US" sz="2400" dirty="0" err="1"/>
              <a:t>correta</a:t>
            </a:r>
            <a:r>
              <a:rPr lang="en-US" sz="2400" dirty="0"/>
              <a:t> </a:t>
            </a:r>
            <a:br>
              <a:rPr lang="en-US" sz="2400" dirty="0"/>
            </a:br>
            <a:r>
              <a:rPr lang="en-US" sz="2400" dirty="0"/>
              <a:t>para a </a:t>
            </a:r>
            <a:r>
              <a:rPr lang="en-US" sz="2400" dirty="0" err="1"/>
              <a:t>sua</a:t>
            </a:r>
            <a:r>
              <a:rPr lang="en-US" sz="2400" dirty="0"/>
              <a:t> </a:t>
            </a:r>
            <a:r>
              <a:rPr lang="en-US" sz="2400" dirty="0" err="1"/>
              <a:t>empresa</a:t>
            </a:r>
            <a:r>
              <a:rPr lang="en-US" sz="2400" dirty="0"/>
              <a:t>?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g1e372d57c9e_0_31"/>
          <p:cNvSpPr txBox="1">
            <a:spLocks noGrp="1"/>
          </p:cNvSpPr>
          <p:nvPr>
            <p:ph type="body" idx="1"/>
          </p:nvPr>
        </p:nvSpPr>
        <p:spPr>
          <a:xfrm>
            <a:off x="628648" y="1351005"/>
            <a:ext cx="10515600" cy="434912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79730" algn="l" rtl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Limita-se a apresentar informações ou os visitantes do sítio devem poder interagir com as páginas?</a:t>
            </a:r>
            <a:endParaRPr sz="2000" dirty="0"/>
          </a:p>
          <a:p>
            <a:pPr marL="457200" lvl="0" indent="-37973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Está a planear vender produtos ou serviços?</a:t>
            </a:r>
            <a:endParaRPr sz="2000" dirty="0"/>
          </a:p>
          <a:p>
            <a:pPr marL="457200" lvl="0" indent="-37973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Precisa de captar dados de clientes (por exemplo, informações de contacto) para marketing por correio eletrónico ou vendas?</a:t>
            </a:r>
            <a:endParaRPr sz="2000" dirty="0"/>
          </a:p>
          <a:p>
            <a:pPr marL="457200" lvl="0" indent="-37973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Vai gerir o seu sítio Web sozinho ou trabalhar com um fornecedor de serviços externo?</a:t>
            </a:r>
            <a:endParaRPr sz="2000" dirty="0"/>
          </a:p>
          <a:p>
            <a:pPr marL="457200" lvl="0" indent="-37973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Existe orçamento para funcionalidades extra?</a:t>
            </a:r>
            <a:endParaRPr sz="2000" dirty="0"/>
          </a:p>
          <a:p>
            <a:pPr marL="457200" lvl="0" indent="-37973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Qual o nível de personalização que pretende em termos de apresentação e design?</a:t>
            </a:r>
            <a:endParaRPr sz="2000" dirty="0"/>
          </a:p>
          <a:p>
            <a:pPr marL="457200" lvl="0" indent="-37973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Precisa de criar alguma funcionalidade única, como questionários, formulários ou boletins informativos?</a:t>
            </a:r>
            <a:endParaRPr sz="200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15" name="Google Shape;315;g1e372d57c9e_0_31"/>
          <p:cNvSpPr txBox="1"/>
          <p:nvPr/>
        </p:nvSpPr>
        <p:spPr>
          <a:xfrm>
            <a:off x="2876600" y="6003350"/>
            <a:ext cx="88869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u="sng">
                <a:solidFill>
                  <a:schemeClr val="hlink"/>
                </a:solidFill>
                <a:hlinkClick r:id="rId3"/>
              </a:rPr>
              <a:t>https://www.forbes.com/advisor/business/software/best-website-builders/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CA34D3BC-DB42-E0DA-392C-9A0AD9A156EB}"/>
              </a:ext>
            </a:extLst>
          </p:cNvPr>
          <p:cNvSpPr txBox="1">
            <a:spLocks/>
          </p:cNvSpPr>
          <p:nvPr/>
        </p:nvSpPr>
        <p:spPr>
          <a:xfrm>
            <a:off x="628648" y="273843"/>
            <a:ext cx="9651207" cy="909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Comece por estas perguntas ao escolher a plataforma do sítio Web</a:t>
            </a:r>
            <a:endParaRPr lang="en-US" sz="24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46"/>
          <p:cNvSpPr txBox="1">
            <a:spLocks noGrp="1"/>
          </p:cNvSpPr>
          <p:nvPr>
            <p:ph type="body" idx="4294967295"/>
          </p:nvPr>
        </p:nvSpPr>
        <p:spPr>
          <a:xfrm>
            <a:off x="666750" y="1431351"/>
            <a:ext cx="11020500" cy="44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41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7D31"/>
              </a:buClr>
              <a:buSzPts val="2525"/>
              <a:buChar char="•"/>
            </a:pPr>
            <a:r>
              <a:rPr lang="fi-FI" sz="1750" b="1" dirty="0">
                <a:latin typeface="Arial"/>
                <a:ea typeface="Arial"/>
                <a:cs typeface="Arial"/>
                <a:sym typeface="Arial"/>
              </a:rPr>
              <a:t>Otimização de sítios móveis - conceção reactiva</a:t>
            </a:r>
            <a:endParaRPr sz="1750" dirty="0"/>
          </a:p>
          <a:p>
            <a:pPr marL="685800" lvl="1" indent="-2413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7D31"/>
              </a:buClr>
              <a:buSzPts val="2525"/>
              <a:buChar char="•"/>
            </a:pPr>
            <a:r>
              <a:rPr lang="fi-FI" sz="1750" dirty="0">
                <a:latin typeface="Arial"/>
                <a:ea typeface="Arial"/>
                <a:cs typeface="Arial"/>
                <a:sym typeface="Arial"/>
              </a:rPr>
              <a:t>A otimização para dispositivos móveis é uma obrigação, uma vez que estes são os dispositivos de eleição. Certifique-se de que a sua plataforma Web suporta um design reativo, permitindo que </a:t>
            </a:r>
            <a:r>
              <a:rPr lang="fi-FI" sz="1750">
                <a:latin typeface="Arial"/>
                <a:ea typeface="Arial"/>
                <a:cs typeface="Arial"/>
                <a:sym typeface="Arial"/>
              </a:rPr>
              <a:t>seja otimizada </a:t>
            </a:r>
            <a:r>
              <a:rPr lang="fi-FI" sz="1750" dirty="0">
                <a:latin typeface="Arial"/>
                <a:ea typeface="Arial"/>
                <a:cs typeface="Arial"/>
                <a:sym typeface="Arial"/>
              </a:rPr>
              <a:t>para </a:t>
            </a:r>
            <a:r>
              <a:rPr lang="fi-FI" sz="1750" dirty="0"/>
              <a:t>o </a:t>
            </a:r>
            <a:r>
              <a:rPr lang="fi-FI" sz="1750" dirty="0">
                <a:latin typeface="Arial"/>
                <a:ea typeface="Arial"/>
                <a:cs typeface="Arial"/>
                <a:sym typeface="Arial"/>
              </a:rPr>
              <a:t>dispositivo utilizado.</a:t>
            </a:r>
            <a:endParaRPr sz="1750" dirty="0"/>
          </a:p>
          <a:p>
            <a:pPr marL="228600" lvl="0" indent="-241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7D31"/>
              </a:buClr>
              <a:buSzPts val="2525"/>
              <a:buChar char="•"/>
            </a:pPr>
            <a:r>
              <a:rPr lang="fi-FI" sz="1750" b="1" dirty="0">
                <a:latin typeface="Arial"/>
                <a:ea typeface="Arial"/>
                <a:cs typeface="Arial"/>
                <a:sym typeface="Arial"/>
              </a:rPr>
              <a:t>Opções de SEO</a:t>
            </a:r>
            <a:endParaRPr sz="1750" dirty="0"/>
          </a:p>
          <a:p>
            <a:pPr marL="685800" lvl="1" indent="-2413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7D31"/>
              </a:buClr>
              <a:buSzPts val="2525"/>
              <a:buChar char="•"/>
            </a:pPr>
            <a:r>
              <a:rPr lang="fi-FI" sz="1750" dirty="0">
                <a:latin typeface="Arial"/>
                <a:ea typeface="Arial"/>
                <a:cs typeface="Arial"/>
                <a:sym typeface="Arial"/>
              </a:rPr>
              <a:t>A visibilidade SEO é um DEVER. Certifique-se de que o seu sítio dá o máximo apoio à SEO.</a:t>
            </a:r>
            <a:endParaRPr sz="1750" b="1" dirty="0">
              <a:latin typeface="Arial"/>
              <a:ea typeface="Arial"/>
              <a:cs typeface="Arial"/>
              <a:sym typeface="Arial"/>
            </a:endParaRPr>
          </a:p>
          <a:p>
            <a:pPr marL="228600" lvl="0" indent="-241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7D31"/>
              </a:buClr>
              <a:buSzPts val="2525"/>
              <a:buChar char="•"/>
            </a:pPr>
            <a:r>
              <a:rPr lang="fi-FI" sz="1750" b="1" dirty="0">
                <a:latin typeface="Arial"/>
                <a:ea typeface="Arial"/>
                <a:cs typeface="Arial"/>
                <a:sym typeface="Arial"/>
              </a:rPr>
              <a:t>Flexibilidade de conceção</a:t>
            </a:r>
            <a:endParaRPr sz="1750" dirty="0"/>
          </a:p>
          <a:p>
            <a:pPr marL="685800" lvl="1" indent="-2413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7D31"/>
              </a:buClr>
              <a:buSzPts val="2525"/>
              <a:buChar char="•"/>
            </a:pPr>
            <a:r>
              <a:rPr lang="fi-FI" sz="1750" dirty="0">
                <a:latin typeface="Arial"/>
                <a:ea typeface="Arial"/>
                <a:cs typeface="Arial"/>
                <a:sym typeface="Arial"/>
              </a:rPr>
              <a:t>A flexibilidade do design é vital. Pretende que o seu sítio Web satisfaça as suas necessidades específicas e quer também ser capaz de se diferenciar da concorrência. Além disso, se tenciona manter o seu sítio Web sozinho, apreciará a máxima </a:t>
            </a:r>
            <a:r>
              <a:rPr lang="fi-FI" sz="1750" dirty="0"/>
              <a:t>flexibilidade de </a:t>
            </a:r>
            <a:r>
              <a:rPr lang="fi-FI" sz="1750" dirty="0">
                <a:latin typeface="Arial"/>
                <a:ea typeface="Arial"/>
                <a:cs typeface="Arial"/>
                <a:sym typeface="Arial"/>
              </a:rPr>
              <a:t>conceção e a facilidade de utilização.</a:t>
            </a:r>
            <a:endParaRPr sz="1750" dirty="0"/>
          </a:p>
          <a:p>
            <a:pPr marL="228600" lvl="0" indent="-241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7D31"/>
              </a:buClr>
              <a:buSzPts val="2525"/>
              <a:buChar char="•"/>
            </a:pPr>
            <a:r>
              <a:rPr lang="fi-FI" sz="1750" b="1" dirty="0">
                <a:latin typeface="Arial"/>
                <a:ea typeface="Arial"/>
                <a:cs typeface="Arial"/>
                <a:sym typeface="Arial"/>
              </a:rPr>
              <a:t>Temas/modelos</a:t>
            </a:r>
            <a:endParaRPr sz="1750" dirty="0"/>
          </a:p>
          <a:p>
            <a:pPr marL="685800" lvl="1" indent="-2413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7D31"/>
              </a:buClr>
              <a:buSzPts val="2525"/>
              <a:buChar char="•"/>
            </a:pPr>
            <a:r>
              <a:rPr lang="fi-FI" sz="1750" dirty="0">
                <a:latin typeface="Arial"/>
                <a:ea typeface="Arial"/>
                <a:cs typeface="Arial"/>
                <a:sym typeface="Arial"/>
              </a:rPr>
              <a:t>Os temas e modelos tornam o trabalho dos designers muito mais rápido. Os modelos existentes podem ser rapidamente modificados de acordo com as necessidades dos clientes, ao contrário do que acontece quando se começa do zero.</a:t>
            </a:r>
            <a:endParaRPr sz="1700" dirty="0"/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FD47A0EE-B8D5-27CB-F178-1D5B5E911C99}"/>
              </a:ext>
            </a:extLst>
          </p:cNvPr>
          <p:cNvSpPr txBox="1">
            <a:spLocks/>
          </p:cNvSpPr>
          <p:nvPr/>
        </p:nvSpPr>
        <p:spPr>
          <a:xfrm>
            <a:off x="628648" y="273843"/>
            <a:ext cx="9651207" cy="909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O que dever em consideração ao escolher a sua plataforma de desenvolvimento web</a:t>
            </a:r>
            <a:endParaRPr lang="en-US" sz="2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g1e372d57c9e_0_26"/>
          <p:cNvSpPr txBox="1">
            <a:spLocks noGrp="1"/>
          </p:cNvSpPr>
          <p:nvPr>
            <p:ph type="body" idx="4294967295"/>
          </p:nvPr>
        </p:nvSpPr>
        <p:spPr>
          <a:xfrm>
            <a:off x="666750" y="1285451"/>
            <a:ext cx="11020500" cy="455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34950" algn="l" rtl="0">
              <a:lnSpc>
                <a:spcPts val="22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425"/>
              <a:buChar char="•"/>
            </a:pPr>
            <a:r>
              <a:rPr lang="fi-FI" sz="1800" b="1" dirty="0"/>
              <a:t>Facilidade de utilização</a:t>
            </a:r>
            <a:endParaRPr sz="1800" dirty="0"/>
          </a:p>
          <a:p>
            <a:pPr marL="685800" lvl="1" indent="-234950" algn="l" rtl="0">
              <a:lnSpc>
                <a:spcPts val="22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425"/>
              <a:buChar char="•"/>
            </a:pPr>
            <a:r>
              <a:rPr lang="fi-FI" sz="1800" dirty="0"/>
              <a:t>Os utilizadores podem criar, gerir e atualizar o sítio Web eles próprios ou precisam de um profissional (caro e demorado) para o fazer?</a:t>
            </a:r>
            <a:endParaRPr sz="1800" dirty="0"/>
          </a:p>
          <a:p>
            <a:pPr marL="228600" lvl="0" indent="-234950" algn="l" rtl="0">
              <a:lnSpc>
                <a:spcPts val="22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425"/>
              <a:buChar char="•"/>
            </a:pPr>
            <a:r>
              <a:rPr lang="fi-FI" sz="1800" b="1" dirty="0"/>
              <a:t>Ferramentas de redes sociais</a:t>
            </a:r>
            <a:endParaRPr sz="1800" dirty="0"/>
          </a:p>
          <a:p>
            <a:pPr marL="685800" lvl="1" indent="-234950" algn="l" rtl="0">
              <a:lnSpc>
                <a:spcPts val="22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425"/>
              <a:buChar char="•"/>
            </a:pPr>
            <a:r>
              <a:rPr lang="fi-FI" sz="1800" dirty="0"/>
              <a:t>A interação com vários sítios de redes sociais e a possibilidade de os partilhar melhora a eficiência do seu marketing. Certifique-se de que o seu sítio Web suporta este aspeto.</a:t>
            </a:r>
            <a:endParaRPr sz="1800" dirty="0"/>
          </a:p>
          <a:p>
            <a:pPr marL="457200" lvl="0" indent="-374650" algn="l" rtl="0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1800" b="1" dirty="0"/>
              <a:t>Plugins e módulos</a:t>
            </a:r>
            <a:endParaRPr sz="1800" dirty="0"/>
          </a:p>
          <a:p>
            <a:pPr marL="914400" lvl="1" indent="-374650" algn="l" rtl="0">
              <a:lnSpc>
                <a:spcPts val="22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1800" dirty="0"/>
              <a:t>A capacidade de utilizar plug-ins de terceiros pode ser útil para adicionar funcionalidades ao seu sítio</a:t>
            </a:r>
            <a:endParaRPr sz="1800" dirty="0"/>
          </a:p>
          <a:p>
            <a:pPr marL="457200" lvl="0" indent="-374650" algn="l" rtl="0">
              <a:lnSpc>
                <a:spcPts val="22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1800" b="1" dirty="0"/>
              <a:t>Apoio</a:t>
            </a:r>
            <a:endParaRPr sz="1800" dirty="0"/>
          </a:p>
          <a:p>
            <a:pPr marL="914400" lvl="1" indent="-374650" algn="l" rtl="0">
              <a:lnSpc>
                <a:spcPts val="22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1800" dirty="0"/>
              <a:t>O apoio 24 horas por dia, 7 dias por semana, é muito útil, uma vez que não quer que o seu sítio Web fique inativo durante mais tempo.</a:t>
            </a:r>
            <a:endParaRPr sz="1800" b="1" dirty="0"/>
          </a:p>
          <a:p>
            <a:pPr marL="457200" lvl="0" indent="-374650" algn="l" rtl="0">
              <a:lnSpc>
                <a:spcPts val="22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1800" b="1" dirty="0"/>
              <a:t>Preços</a:t>
            </a:r>
            <a:endParaRPr sz="1800" dirty="0"/>
          </a:p>
          <a:p>
            <a:pPr marL="914400" lvl="1" indent="-374650" algn="l" rtl="0">
              <a:lnSpc>
                <a:spcPts val="22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1800" dirty="0"/>
              <a:t>Verifique se precisa de tudo aquilo que está a pagar.</a:t>
            </a:r>
            <a:endParaRPr sz="180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7D31"/>
              </a:buClr>
              <a:buSzPts val="2250"/>
              <a:buNone/>
            </a:pPr>
            <a:endParaRPr sz="1250" dirty="0"/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30A94FF0-D2ED-4BF8-2E0C-437E056043B3}"/>
              </a:ext>
            </a:extLst>
          </p:cNvPr>
          <p:cNvSpPr txBox="1">
            <a:spLocks/>
          </p:cNvSpPr>
          <p:nvPr/>
        </p:nvSpPr>
        <p:spPr>
          <a:xfrm>
            <a:off x="628648" y="273843"/>
            <a:ext cx="9651207" cy="909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O que dever em consideração ao escolher a sua plataforma de desenvolvimento web</a:t>
            </a:r>
            <a:endParaRPr lang="en-US" sz="24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68"/>
          <p:cNvSpPr txBox="1"/>
          <p:nvPr/>
        </p:nvSpPr>
        <p:spPr>
          <a:xfrm>
            <a:off x="585309" y="1645957"/>
            <a:ext cx="11021400" cy="4970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lvl="0" indent="-279400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2000" b="1" dirty="0">
                <a:solidFill>
                  <a:srgbClr val="161249"/>
                </a:solidFill>
              </a:rPr>
              <a:t>Popularidade</a:t>
            </a:r>
            <a:endParaRPr sz="2000" dirty="0">
              <a:solidFill>
                <a:srgbClr val="161249"/>
              </a:solidFill>
            </a:endParaRPr>
          </a:p>
          <a:p>
            <a:pPr marL="742950" lvl="1" indent="-279400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2000" dirty="0">
                <a:solidFill>
                  <a:srgbClr val="161249"/>
                </a:solidFill>
              </a:rPr>
              <a:t>As plataformas impopulares podem ter problemas de qualidade subjacentes, um apoio deficiente ou serem difíceis de utilizar, ao passo que o grande volume de utilizadores e dos seus sítios Web implica soluções técnicas de alta qualidade, um bom apoio por parte dos criadores e dos utilizadores pares e que os utilizadores considerem a plataforma suficientemente fácil de utilizar para as suas actividades.</a:t>
            </a:r>
            <a:endParaRPr sz="2000" dirty="0">
              <a:solidFill>
                <a:srgbClr val="161249"/>
              </a:solidFill>
            </a:endParaRPr>
          </a:p>
          <a:p>
            <a:pPr marL="285750" lvl="0" indent="-279400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2000" b="1" dirty="0">
                <a:solidFill>
                  <a:srgbClr val="161249"/>
                </a:solidFill>
              </a:rPr>
              <a:t>Criador de boletins informativos</a:t>
            </a:r>
            <a:endParaRPr sz="2000" dirty="0">
              <a:solidFill>
                <a:srgbClr val="161249"/>
              </a:solidFill>
            </a:endParaRPr>
          </a:p>
          <a:p>
            <a:pPr marL="742950" lvl="1" indent="-279400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2000" dirty="0">
                <a:solidFill>
                  <a:srgbClr val="161249"/>
                </a:solidFill>
              </a:rPr>
              <a:t>O criador de boletins informativos pode revelar-se muito útil para manter o contacto com a sua base de clientes.</a:t>
            </a:r>
            <a:endParaRPr sz="2000" dirty="0">
              <a:solidFill>
                <a:srgbClr val="161249"/>
              </a:solidFill>
            </a:endParaRPr>
          </a:p>
          <a:p>
            <a:pPr marL="285750" lvl="0" indent="-279400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2000" b="1" dirty="0">
                <a:solidFill>
                  <a:srgbClr val="161249"/>
                </a:solidFill>
              </a:rPr>
              <a:t>Blogues, Comércio eletrónico, Criador de membros</a:t>
            </a:r>
            <a:endParaRPr sz="2000" dirty="0">
              <a:solidFill>
                <a:srgbClr val="161249"/>
              </a:solidFill>
            </a:endParaRPr>
          </a:p>
          <a:p>
            <a:pPr marL="742950" lvl="1" indent="-279400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2000" dirty="0">
                <a:solidFill>
                  <a:srgbClr val="161249"/>
                </a:solidFill>
              </a:rPr>
              <a:t>Dependendo do seu sector de atividade, estas características nem sempre são obrigatórias.</a:t>
            </a:r>
            <a:endParaRPr sz="2000" dirty="0">
              <a:solidFill>
                <a:srgbClr val="161249"/>
              </a:solidFill>
            </a:endParaRPr>
          </a:p>
          <a:p>
            <a:pPr marL="819150" marR="0" lvl="1" indent="-1333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7D31"/>
              </a:buClr>
              <a:buSzPts val="2400"/>
              <a:buFont typeface="Arial"/>
              <a:buNone/>
            </a:pPr>
            <a:endParaRPr sz="15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12750" marR="0" lvl="0" indent="-1333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7D31"/>
              </a:buClr>
              <a:buSzPts val="2400"/>
              <a:buFont typeface="Arial"/>
              <a:buNone/>
            </a:pPr>
            <a:endParaRPr sz="15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BBAABC76-74A7-5F52-E37E-9F754EC04F89}"/>
              </a:ext>
            </a:extLst>
          </p:cNvPr>
          <p:cNvSpPr txBox="1">
            <a:spLocks/>
          </p:cNvSpPr>
          <p:nvPr/>
        </p:nvSpPr>
        <p:spPr>
          <a:xfrm>
            <a:off x="628648" y="273843"/>
            <a:ext cx="9651207" cy="909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O que dever em consideração ao escolher a sua plataforma de desenvolvimento web</a:t>
            </a:r>
            <a:endParaRPr lang="en-US" sz="24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5"/>
          <p:cNvSpPr txBox="1">
            <a:spLocks noGrp="1"/>
          </p:cNvSpPr>
          <p:nvPr>
            <p:ph type="title"/>
          </p:nvPr>
        </p:nvSpPr>
        <p:spPr>
          <a:xfrm>
            <a:off x="401109" y="210716"/>
            <a:ext cx="10419291" cy="1188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1111"/>
              <a:buFont typeface="Calibri"/>
              <a:buNone/>
            </a:pPr>
            <a:r>
              <a:rPr lang="fi-FI" sz="3200"/>
              <a:t>O mercado das plataformas Web é dominado pelo WordPress</a:t>
            </a:r>
            <a:br>
              <a:rPr lang="fi-FI" sz="3200"/>
            </a:br>
            <a:r>
              <a:rPr lang="fi-FI" sz="2700" b="0"/>
              <a:t>        O resto do mercado está muito </a:t>
            </a:r>
            <a:r>
              <a:rPr lang="fi-FI" sz="2700"/>
              <a:t>fragmentado           </a:t>
            </a:r>
            <a:endParaRPr sz="3200" b="0"/>
          </a:p>
        </p:txBody>
      </p:sp>
      <p:sp>
        <p:nvSpPr>
          <p:cNvPr id="339" name="Google Shape;339;p45"/>
          <p:cNvSpPr/>
          <p:nvPr/>
        </p:nvSpPr>
        <p:spPr>
          <a:xfrm>
            <a:off x="561975" y="968207"/>
            <a:ext cx="628650" cy="209068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ED7D31"/>
          </a:solidFill>
          <a:ln w="12700" cap="flat" cmpd="sng">
            <a:solidFill>
              <a:srgbClr val="ED7D3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0" name="Google Shape;340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56937" y="1807287"/>
            <a:ext cx="6768634" cy="3228325"/>
          </a:xfrm>
          <a:prstGeom prst="rect">
            <a:avLst/>
          </a:prstGeom>
          <a:noFill/>
          <a:ln>
            <a:noFill/>
          </a:ln>
        </p:spPr>
      </p:pic>
      <p:sp>
        <p:nvSpPr>
          <p:cNvPr id="341" name="Google Shape;341;p45"/>
          <p:cNvSpPr txBox="1"/>
          <p:nvPr/>
        </p:nvSpPr>
        <p:spPr>
          <a:xfrm>
            <a:off x="561975" y="5443225"/>
            <a:ext cx="55308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u="sng">
                <a:solidFill>
                  <a:schemeClr val="hlink"/>
                </a:solidFill>
                <a:hlinkClick r:id="rId4"/>
              </a:rPr>
              <a:t>https://meetanshi.com/blog/cms-statistics/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42" name="Google Shape;342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92775" y="2126675"/>
            <a:ext cx="5962576" cy="3038074"/>
          </a:xfrm>
          <a:prstGeom prst="rect">
            <a:avLst/>
          </a:prstGeom>
          <a:noFill/>
          <a:ln>
            <a:noFill/>
          </a:ln>
        </p:spPr>
      </p:pic>
      <p:sp>
        <p:nvSpPr>
          <p:cNvPr id="343" name="Google Shape;343;p45"/>
          <p:cNvSpPr txBox="1"/>
          <p:nvPr/>
        </p:nvSpPr>
        <p:spPr>
          <a:xfrm>
            <a:off x="4168925" y="5891750"/>
            <a:ext cx="7407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u="sng">
                <a:solidFill>
                  <a:schemeClr val="hlink"/>
                </a:solidFill>
                <a:hlinkClick r:id="rId6"/>
              </a:rPr>
              <a:t>https://www.searchenginejournal.com/cms-market-share-june-2022/455912/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g1e372d57c9e_0_14"/>
          <p:cNvSpPr txBox="1">
            <a:spLocks noGrp="1"/>
          </p:cNvSpPr>
          <p:nvPr>
            <p:ph type="body" idx="1"/>
          </p:nvPr>
        </p:nvSpPr>
        <p:spPr>
          <a:xfrm>
            <a:off x="838200" y="1351005"/>
            <a:ext cx="10515600" cy="434912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93065" algn="l" rtl="0">
              <a:lnSpc>
                <a:spcPct val="100000"/>
              </a:lnSpc>
              <a:spcBef>
                <a:spcPts val="1000"/>
              </a:spcBef>
              <a:spcAft>
                <a:spcPts val="90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Weebly: "Melhor no geral"</a:t>
            </a:r>
            <a:endParaRPr sz="2000" dirty="0"/>
          </a:p>
          <a:p>
            <a:pPr marL="457200" lvl="0" indent="-393065" algn="l" rtl="0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GoDaddy: "Melhor para fornecedores de serviços"</a:t>
            </a:r>
            <a:endParaRPr sz="2000" dirty="0"/>
          </a:p>
          <a:p>
            <a:pPr marL="457200" lvl="0" indent="-393065" algn="l" rtl="0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IONOS: "O melhor para as empresas em fase de arranque"</a:t>
            </a:r>
            <a:endParaRPr sz="2000" dirty="0"/>
          </a:p>
          <a:p>
            <a:pPr marL="457200" lvl="0" indent="-393065" algn="l" rtl="0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Squarespace: "Melhor para criativos"</a:t>
            </a:r>
            <a:endParaRPr sz="2000" dirty="0"/>
          </a:p>
          <a:p>
            <a:pPr marL="457200" lvl="0" indent="-393065" algn="l" rtl="0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HostGator: "Melhor para Simplicidade"</a:t>
            </a:r>
            <a:endParaRPr sz="2000" dirty="0"/>
          </a:p>
          <a:p>
            <a:pPr marL="457200" lvl="0" indent="-393065" algn="l" rtl="0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Wix: "Melhor para personalizações sem código"</a:t>
            </a:r>
            <a:endParaRPr sz="2000" dirty="0"/>
          </a:p>
          <a:p>
            <a:pPr marL="457200" lvl="0" indent="-393065" algn="l" rtl="0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Shopify: "Melhor para Dropshipping"</a:t>
            </a:r>
            <a:endParaRPr sz="2000" dirty="0"/>
          </a:p>
          <a:p>
            <a:pPr marL="457200" lvl="0" indent="-393065" algn="l" rtl="0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Zyro: "O melhor em termos de preços acessíveis"</a:t>
            </a:r>
            <a:endParaRPr sz="2000" dirty="0"/>
          </a:p>
          <a:p>
            <a:pPr marL="457200" lvl="0" indent="-393065" algn="l" rtl="0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WordPress.org: "Melhor para versatilidade"</a:t>
            </a:r>
            <a:endParaRPr sz="2000" dirty="0"/>
          </a:p>
          <a:p>
            <a:pPr indent="-393065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accent2"/>
              </a:buClr>
              <a:buSzPct val="100000"/>
              <a:buFont typeface="Arial"/>
              <a:buChar char="●"/>
            </a:pPr>
            <a:r>
              <a:rPr lang="fi-FI" sz="2000" dirty="0"/>
              <a:t>Duda: "O melhor para as agências"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51" name="Google Shape;351;g1e372d57c9e_0_14"/>
          <p:cNvSpPr txBox="1"/>
          <p:nvPr/>
        </p:nvSpPr>
        <p:spPr>
          <a:xfrm>
            <a:off x="3208000" y="6033625"/>
            <a:ext cx="86505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u="sng">
                <a:solidFill>
                  <a:schemeClr val="hlink"/>
                </a:solidFill>
                <a:hlinkClick r:id="rId3"/>
              </a:rPr>
              <a:t>https://www.forbes.com/advisor/business/software/best-website-builders/</a:t>
            </a:r>
            <a:endParaRPr/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6F0CDA66-DF05-1E26-FE8E-E144C540C639}"/>
              </a:ext>
            </a:extLst>
          </p:cNvPr>
          <p:cNvSpPr txBox="1">
            <a:spLocks/>
          </p:cNvSpPr>
          <p:nvPr/>
        </p:nvSpPr>
        <p:spPr>
          <a:xfrm>
            <a:off x="628648" y="273843"/>
            <a:ext cx="9651207" cy="909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Os melhores construtores de sites em 2023 segundo</a:t>
            </a:r>
            <a:br>
              <a:rPr lang="pt-PT" sz="2400" dirty="0"/>
            </a:br>
            <a:r>
              <a:rPr lang="pt-PT" sz="2400" dirty="0"/>
              <a:t>Forbes </a:t>
            </a:r>
            <a:r>
              <a:rPr lang="pt-PT" sz="2400" dirty="0" err="1"/>
              <a:t>Advisor</a:t>
            </a:r>
            <a:endParaRPr lang="en-US" sz="24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44"/>
          <p:cNvSpPr txBox="1">
            <a:spLocks noGrp="1"/>
          </p:cNvSpPr>
          <p:nvPr>
            <p:ph type="body" idx="1"/>
          </p:nvPr>
        </p:nvSpPr>
        <p:spPr>
          <a:xfrm>
            <a:off x="199949" y="5555007"/>
            <a:ext cx="10983384" cy="2805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fi-FI" sz="1100" u="sng">
                <a:solidFill>
                  <a:schemeClr val="hlink"/>
                </a:solidFill>
                <a:hlinkClick r:id="rId3"/>
              </a:rPr>
              <a:t>Fonte: </a:t>
            </a:r>
            <a:r>
              <a:rPr lang="fi-FI" sz="1100" u="sng">
                <a:solidFill>
                  <a:srgbClr val="0070C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https://99designs.com/blog/web-digital/best-web-platform-small-business/</a:t>
            </a:r>
            <a:endParaRPr sz="1100">
              <a:solidFill>
                <a:srgbClr val="0070C0"/>
              </a:solidFill>
            </a:endParaRPr>
          </a:p>
          <a:p>
            <a:pPr marL="228600" lvl="0" indent="-158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endParaRPr sz="1100"/>
          </a:p>
        </p:txBody>
      </p:sp>
      <p:pic>
        <p:nvPicPr>
          <p:cNvPr id="359" name="Google Shape;359;p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72836" y="1776802"/>
            <a:ext cx="5942044" cy="36536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60" name="Google Shape;360;p44"/>
          <p:cNvGraphicFramePr/>
          <p:nvPr/>
        </p:nvGraphicFramePr>
        <p:xfrm>
          <a:off x="199949" y="1776802"/>
          <a:ext cx="5676975" cy="4179705"/>
        </p:xfrm>
        <a:graphic>
          <a:graphicData uri="http://schemas.openxmlformats.org/drawingml/2006/table">
            <a:tbl>
              <a:tblPr firstRow="1" bandRow="1">
                <a:noFill/>
                <a:tableStyleId>{65785D8D-72B8-46A3-9D0F-DE1B33DC3E86}</a:tableStyleId>
              </a:tblPr>
              <a:tblGrid>
                <a:gridCol w="1260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7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8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9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67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100" u="none" strike="noStrike" cap="none"/>
                        <a:t>Tipo de plataforma</a:t>
                      </a:r>
                      <a:endParaRPr sz="1700" u="none" strike="noStrike" cap="none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100" u="none" strike="noStrike" cap="none"/>
                        <a:t>Descrição</a:t>
                      </a:r>
                      <a:endParaRPr sz="1700" u="none" strike="noStrike" cap="none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100" u="none" strike="noStrike" cap="none"/>
                        <a:t>Quando utilizar</a:t>
                      </a:r>
                      <a:endParaRPr sz="1700" u="none" strike="noStrike" cap="none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100" u="none" strike="noStrike" cap="none"/>
                        <a:t>Exemplo</a:t>
                      </a:r>
                      <a:endParaRPr sz="1700" u="none" strike="noStrike" cap="none"/>
                    </a:p>
                  </a:txBody>
                  <a:tcPr marL="89000" marR="89000" marT="44500" marB="4450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7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100" u="none" strike="noStrike" cap="none"/>
                        <a:t>DIY (faça você mesmo)</a:t>
                      </a:r>
                      <a:endParaRPr sz="1700" u="none" strike="noStrike" cap="none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100" u="none" strike="noStrike" cap="none"/>
                        <a:t>Plataformas fáceis de utilizar com modelos prontos a utilizar</a:t>
                      </a:r>
                      <a:endParaRPr sz="1700" u="none" strike="noStrike" cap="none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100" u="none" strike="noStrike" cap="none"/>
                        <a:t>Quando a funcionalidade simples e a poupança de custos são importantes</a:t>
                      </a:r>
                      <a:endParaRPr sz="1700" u="none" strike="noStrike" cap="none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100" u="none" strike="noStrike" cap="none"/>
                        <a:t>WIX, Shopify, etc.</a:t>
                      </a:r>
                      <a:endParaRPr sz="1700" u="none" strike="noStrike" cap="none"/>
                    </a:p>
                  </a:txBody>
                  <a:tcPr marL="89000" marR="89000" marT="44500" marB="445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63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100" u="none" strike="noStrike" cap="none"/>
                        <a:t>DFM (do it for me)</a:t>
                      </a:r>
                      <a:endParaRPr sz="1700" u="none" strike="noStrike" cap="none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100" u="none" strike="noStrike" cap="none"/>
                        <a:t>Sítio Web concebido e desenvolvido por uma agência de marketing digital</a:t>
                      </a:r>
                      <a:endParaRPr sz="1700" u="none" strike="noStrike" cap="none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100" u="none" strike="noStrike" cap="none"/>
                        <a:t>Quando a codificação é necessária "para fazer as coisas corretamente"</a:t>
                      </a:r>
                      <a:endParaRPr sz="1700" u="none" strike="noStrike" cap="none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100" u="sng" strike="noStrike" cap="none">
                          <a:solidFill>
                            <a:schemeClr val="hlink"/>
                          </a:solidFill>
                          <a:hlinkClick r:id="rId5"/>
                        </a:rPr>
                        <a:t>www.porternovelli.com</a:t>
                      </a:r>
                      <a:endParaRPr sz="11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endParaRPr sz="1100" u="none" strike="noStrike" cap="none"/>
                    </a:p>
                  </a:txBody>
                  <a:tcPr marL="89000" marR="89000" marT="44500" marB="4450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47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100" u="none" strike="noStrike" cap="none"/>
                        <a:t>Trabalhador independente</a:t>
                      </a:r>
                      <a:endParaRPr sz="1700" u="none" strike="noStrike" cap="none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100" u="none" strike="noStrike" cap="none"/>
                        <a:t>Dá-lhe apoio profissional mas com um custo inferior ao de uma agência de marketing digital</a:t>
                      </a:r>
                      <a:endParaRPr sz="1700" u="none" strike="noStrike" cap="none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100" u="none" strike="noStrike" cap="none"/>
                        <a:t>Quando precisa de ajuda mas pode viver com um parceiro local</a:t>
                      </a:r>
                      <a:endParaRPr sz="1700" u="none" strike="noStrike" cap="none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100" u="none" strike="noStrike" cap="none"/>
                        <a:t>O seu profissional local de desenvolvimento Web</a:t>
                      </a:r>
                      <a:endParaRPr sz="1700" u="none" strike="noStrike" cap="none"/>
                    </a:p>
                  </a:txBody>
                  <a:tcPr marL="89000" marR="89000" marT="44500" marB="4450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7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100" u="none" strike="noStrike" cap="none"/>
                        <a:t>Plataformas híbridas</a:t>
                      </a:r>
                      <a:endParaRPr sz="1700" u="none" strike="noStrike" cap="none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100" u="none" strike="noStrike" cap="none"/>
                        <a:t>Uma plataforma de bricolage que permite a codificação personalizada</a:t>
                      </a:r>
                      <a:endParaRPr sz="1700" u="none" strike="noStrike" cap="none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100" u="none" strike="noStrike" cap="none"/>
                        <a:t>Quando as suas plataformas de bricolage precisam de "só mais um bocadinho"</a:t>
                      </a:r>
                      <a:endParaRPr sz="1700" u="none" strike="noStrike" cap="none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100" u="none" strike="noStrike" cap="none"/>
                        <a:t>WordPress</a:t>
                      </a:r>
                      <a:endParaRPr sz="1700" u="none" strike="noStrike" cap="none"/>
                    </a:p>
                  </a:txBody>
                  <a:tcPr marL="89000" marR="89000" marT="44500" marB="4450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C3B38539-0381-4F24-E3F8-7A41C05596CC}"/>
              </a:ext>
            </a:extLst>
          </p:cNvPr>
          <p:cNvSpPr txBox="1">
            <a:spLocks/>
          </p:cNvSpPr>
          <p:nvPr/>
        </p:nvSpPr>
        <p:spPr>
          <a:xfrm>
            <a:off x="628648" y="273843"/>
            <a:ext cx="9651207" cy="909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Existem muitas </a:t>
            </a:r>
            <a:r>
              <a:rPr lang="pt-PT" sz="2400" dirty="0" err="1"/>
              <a:t>opç</a:t>
            </a:r>
            <a:r>
              <a:rPr lang="en-US" sz="2400" dirty="0" err="1"/>
              <a:t>ões</a:t>
            </a:r>
            <a:r>
              <a:rPr lang="en-US" sz="2400" dirty="0"/>
              <a:t> </a:t>
            </a:r>
            <a:r>
              <a:rPr lang="en-US" sz="2400" dirty="0" err="1"/>
              <a:t>quando</a:t>
            </a:r>
            <a:r>
              <a:rPr lang="en-US" sz="2400" dirty="0"/>
              <a:t> se </a:t>
            </a:r>
            <a:r>
              <a:rPr lang="en-US" sz="2400" dirty="0" err="1"/>
              <a:t>trata</a:t>
            </a:r>
            <a:r>
              <a:rPr lang="en-US" sz="2400" dirty="0"/>
              <a:t> de </a:t>
            </a:r>
            <a:r>
              <a:rPr lang="en-US" sz="2400" dirty="0" err="1"/>
              <a:t>desenvolvimento</a:t>
            </a:r>
            <a:r>
              <a:rPr lang="en-US" sz="2400" dirty="0"/>
              <a:t> Web</a:t>
            </a:r>
            <a:endParaRPr lang="pt-PT" sz="24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g250c47f241d_0_0"/>
          <p:cNvSpPr txBox="1">
            <a:spLocks noGrp="1"/>
          </p:cNvSpPr>
          <p:nvPr>
            <p:ph type="body" idx="1"/>
          </p:nvPr>
        </p:nvSpPr>
        <p:spPr>
          <a:xfrm>
            <a:off x="1120775" y="488025"/>
            <a:ext cx="10509300" cy="793038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2400" dirty="0"/>
              <a:t>Trabalho de casa 2: Planeamento de um sítio Web empresarial/conceitos básicos</a:t>
            </a:r>
            <a:endParaRPr sz="2400" b="1" dirty="0"/>
          </a:p>
        </p:txBody>
      </p:sp>
      <p:sp>
        <p:nvSpPr>
          <p:cNvPr id="367" name="Google Shape;367;g250c47f241d_0_0"/>
          <p:cNvSpPr txBox="1">
            <a:spLocks noGrp="1"/>
          </p:cNvSpPr>
          <p:nvPr>
            <p:ph type="body" idx="2"/>
          </p:nvPr>
        </p:nvSpPr>
        <p:spPr>
          <a:xfrm>
            <a:off x="1120776" y="1646454"/>
            <a:ext cx="9975591" cy="4367167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1864" b="1" dirty="0"/>
              <a:t>Trabalho de equipa - 4 alunos numa equipa</a:t>
            </a:r>
            <a:endParaRPr sz="2100"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1700" dirty="0"/>
              <a:t>O objetivo deste trabalho é que os alunos </a:t>
            </a:r>
            <a:endParaRPr sz="1700" dirty="0"/>
          </a:p>
          <a:p>
            <a:pPr marL="457200" lvl="0" indent="-3365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700"/>
              <a:buChar char="●"/>
            </a:pPr>
            <a:r>
              <a:rPr lang="fi-FI" sz="1700" dirty="0"/>
              <a:t>tomem conhecimento dos vários componentes do nome de domínio</a:t>
            </a:r>
            <a:endParaRPr sz="1700" dirty="0"/>
          </a:p>
          <a:p>
            <a:pPr marL="457200" lvl="0" indent="-3365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Char char="●"/>
            </a:pPr>
            <a:r>
              <a:rPr lang="fi-FI" sz="1700" dirty="0"/>
              <a:t>compreendam os conceitos e as funções do servidor de nomes de domínio e do alojamento web</a:t>
            </a:r>
            <a:endParaRPr sz="1700" dirty="0"/>
          </a:p>
          <a:p>
            <a:pPr marL="457200" lvl="0" indent="-3365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Char char="●"/>
            </a:pPr>
            <a:r>
              <a:rPr lang="fi-FI" sz="1700" dirty="0"/>
              <a:t>conheçam as diferentes plataformas disponíveis para o desenvolvimento de sítios Web</a:t>
            </a:r>
            <a:endParaRPr sz="170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1600" b="1" dirty="0"/>
              <a:t>Ver pormenores no documento (Websites_Homework2)</a:t>
            </a:r>
            <a:endParaRPr sz="1600" b="1" dirty="0"/>
          </a:p>
          <a:p>
            <a:pPr marL="457200" lvl="0" indent="-3238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500"/>
              <a:buChar char="-"/>
            </a:pPr>
            <a:r>
              <a:rPr lang="fi-FI" sz="1600" dirty="0"/>
              <a:t>Preenche os quadros em anexo que se encontram no documento Trabalho de casa 2</a:t>
            </a:r>
            <a:endParaRPr sz="1600" dirty="0"/>
          </a:p>
          <a:p>
            <a:pPr marL="457200" lvl="0" indent="-3238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fi-FI" sz="1600" dirty="0"/>
              <a:t>Ao analisar o nome de domínio, preste atenção ao tipo de negócio/operação para o qual o domínio foi criado.</a:t>
            </a:r>
            <a:endParaRPr sz="1600" dirty="0"/>
          </a:p>
          <a:p>
            <a:pPr marL="457200" lvl="0" indent="-3238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fi-FI" sz="1600" dirty="0"/>
              <a:t>Ao analisar os anfitriões Web, compare as diferenças técnicas e os níveis de serviço que cada um fornece.</a:t>
            </a:r>
            <a:endParaRPr sz="1600" dirty="0"/>
          </a:p>
          <a:p>
            <a:pPr marL="457200" lvl="0" indent="-3238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fi-FI" sz="1600" dirty="0"/>
              <a:t>Ao analisar a plataforma de desenvolvimento, preste atenção à flexibilidade de conceção, ao apoio ao cliente e aos custos de cada uma.</a:t>
            </a:r>
            <a:endParaRPr sz="1600" dirty="0"/>
          </a:p>
          <a:p>
            <a:pPr marL="457200" lvl="0" indent="-3238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fi-FI" sz="1600" dirty="0"/>
              <a:t>Prepare-se para apresentar os seus diapositivos na aula.</a:t>
            </a:r>
            <a:endParaRPr sz="16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626;g1e426d90ee6_0_0">
            <a:extLst>
              <a:ext uri="{FF2B5EF4-FFF2-40B4-BE49-F238E27FC236}">
                <a16:creationId xmlns:a16="http://schemas.microsoft.com/office/drawing/2014/main" id="{B6337A16-FD10-ED95-167B-802EB1D79D9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199" y="873767"/>
            <a:ext cx="9853991" cy="40320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rmAutofit/>
          </a:bodyPr>
          <a:lstStyle/>
          <a:p>
            <a:pPr marL="0" indent="0">
              <a:buClr>
                <a:srgbClr val="FFFFFF"/>
              </a:buClr>
              <a:buSzPts val="1500"/>
            </a:pPr>
            <a:r>
              <a:rPr lang="en-US" dirty="0">
                <a:solidFill>
                  <a:srgbClr val="FFFFFF"/>
                </a:solidFill>
              </a:rPr>
              <a:t>O material DEMS </a:t>
            </a:r>
            <a:r>
              <a:rPr lang="en-US" dirty="0" err="1">
                <a:solidFill>
                  <a:srgbClr val="FFFFFF"/>
                </a:solidFill>
              </a:rPr>
              <a:t>tem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objetivo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melhorar</a:t>
            </a:r>
            <a:r>
              <a:rPr lang="en-US" dirty="0">
                <a:solidFill>
                  <a:srgbClr val="FFFFFF"/>
                </a:solidFill>
              </a:rPr>
              <a:t> as </a:t>
            </a:r>
            <a:r>
              <a:rPr lang="en-US" dirty="0" err="1">
                <a:solidFill>
                  <a:srgbClr val="FFFFFF"/>
                </a:solidFill>
              </a:rPr>
              <a:t>competências</a:t>
            </a:r>
            <a:r>
              <a:rPr lang="en-US" dirty="0">
                <a:solidFill>
                  <a:srgbClr val="FFFFFF"/>
                </a:solidFill>
              </a:rPr>
              <a:t> de marketing digital no </a:t>
            </a:r>
            <a:r>
              <a:rPr lang="en-US" dirty="0" err="1">
                <a:solidFill>
                  <a:srgbClr val="FFFFFF"/>
                </a:solidFill>
              </a:rPr>
              <a:t>ensino</a:t>
            </a:r>
            <a:r>
              <a:rPr lang="en-US" dirty="0">
                <a:solidFill>
                  <a:srgbClr val="FFFFFF"/>
                </a:solidFill>
              </a:rPr>
              <a:t> superior, </a:t>
            </a:r>
            <a:r>
              <a:rPr lang="en-US" dirty="0" err="1">
                <a:solidFill>
                  <a:srgbClr val="FFFFFF"/>
                </a:solidFill>
              </a:rPr>
              <a:t>respondendo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às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necessidades</a:t>
            </a:r>
            <a:r>
              <a:rPr lang="en-US" dirty="0">
                <a:solidFill>
                  <a:srgbClr val="FFFFFF"/>
                </a:solidFill>
              </a:rPr>
              <a:t> das </a:t>
            </a:r>
            <a:r>
              <a:rPr lang="en-US" dirty="0" err="1">
                <a:solidFill>
                  <a:srgbClr val="FFFFFF"/>
                </a:solidFill>
              </a:rPr>
              <a:t>empresas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organizações</a:t>
            </a:r>
            <a:r>
              <a:rPr lang="en-US" dirty="0">
                <a:solidFill>
                  <a:srgbClr val="FFFFFF"/>
                </a:solidFill>
              </a:rPr>
              <a:t>. É </a:t>
            </a:r>
            <a:r>
              <a:rPr lang="en-US">
                <a:solidFill>
                  <a:srgbClr val="FFFFFF"/>
                </a:solidFill>
              </a:rPr>
              <a:t>disponibilizado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acesso</a:t>
            </a:r>
            <a:r>
              <a:rPr lang="en-US" dirty="0">
                <a:solidFill>
                  <a:srgbClr val="FFFFFF"/>
                </a:solidFill>
              </a:rPr>
              <a:t> a um </a:t>
            </a:r>
            <a:r>
              <a:rPr lang="en-US" dirty="0" err="1">
                <a:solidFill>
                  <a:srgbClr val="FFFFFF"/>
                </a:solidFill>
              </a:rPr>
              <a:t>vasto</a:t>
            </a:r>
            <a:r>
              <a:rPr lang="en-US" dirty="0">
                <a:solidFill>
                  <a:srgbClr val="FFFFFF"/>
                </a:solidFill>
              </a:rPr>
              <a:t> conjunto de </a:t>
            </a:r>
            <a:r>
              <a:rPr lang="en-US" dirty="0" err="1">
                <a:solidFill>
                  <a:srgbClr val="FFFFFF"/>
                </a:solidFill>
              </a:rPr>
              <a:t>diapositivos</a:t>
            </a:r>
            <a:r>
              <a:rPr lang="en-US" dirty="0">
                <a:solidFill>
                  <a:srgbClr val="FFFFFF"/>
                </a:solidFill>
              </a:rPr>
              <a:t> com </a:t>
            </a:r>
            <a:r>
              <a:rPr lang="en-US" dirty="0" err="1">
                <a:solidFill>
                  <a:srgbClr val="FFFFFF"/>
                </a:solidFill>
              </a:rPr>
              <a:t>atividades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trabalhos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em</a:t>
            </a:r>
            <a:r>
              <a:rPr lang="en-US" dirty="0">
                <a:solidFill>
                  <a:srgbClr val="FFFFFF"/>
                </a:solidFill>
              </a:rPr>
              <a:t> sala de aula, </a:t>
            </a:r>
            <a:r>
              <a:rPr lang="en-US" dirty="0" err="1">
                <a:solidFill>
                  <a:srgbClr val="FFFFFF"/>
                </a:solidFill>
              </a:rPr>
              <a:t>bem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instruções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detalhadas</a:t>
            </a:r>
            <a:r>
              <a:rPr lang="en-US" dirty="0">
                <a:solidFill>
                  <a:srgbClr val="FFFFFF"/>
                </a:solidFill>
              </a:rPr>
              <a:t> para o professor. É livre de </a:t>
            </a:r>
            <a:r>
              <a:rPr lang="en-US" dirty="0" err="1">
                <a:solidFill>
                  <a:srgbClr val="FFFFFF"/>
                </a:solidFill>
              </a:rPr>
              <a:t>utilizar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parte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ou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do material </a:t>
            </a:r>
            <a:r>
              <a:rPr lang="en-US" dirty="0" err="1">
                <a:solidFill>
                  <a:srgbClr val="FFFFFF"/>
                </a:solidFill>
              </a:rPr>
              <a:t>disponível</a:t>
            </a:r>
            <a:r>
              <a:rPr lang="en-US" dirty="0">
                <a:solidFill>
                  <a:srgbClr val="FFFFFF"/>
                </a:solidFill>
              </a:rPr>
              <a:t>.</a:t>
            </a:r>
            <a:endParaRPr dirty="0">
              <a:solidFill>
                <a:srgbClr val="FFFFFF"/>
              </a:solidFill>
            </a:endParaRPr>
          </a:p>
          <a:p>
            <a:pPr marL="0" indent="0">
              <a:buClr>
                <a:srgbClr val="FFFFFF"/>
              </a:buClr>
              <a:buSzPts val="1500"/>
            </a:pPr>
            <a:endParaRPr dirty="0">
              <a:solidFill>
                <a:srgbClr val="FFFFFF"/>
              </a:solidFill>
            </a:endParaRPr>
          </a:p>
          <a:p>
            <a:pPr marL="0" indent="0">
              <a:buClr>
                <a:srgbClr val="FFFFFF"/>
              </a:buClr>
              <a:buSzPts val="1500"/>
            </a:pPr>
            <a:r>
              <a:rPr lang="en-US" dirty="0">
                <a:solidFill>
                  <a:srgbClr val="FFFFFF"/>
                </a:solidFill>
              </a:rPr>
              <a:t>O material </a:t>
            </a:r>
            <a:r>
              <a:rPr lang="en-US" dirty="0" err="1">
                <a:solidFill>
                  <a:srgbClr val="FFFFFF"/>
                </a:solidFill>
              </a:rPr>
              <a:t>inclui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conteúdos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números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retirados</a:t>
            </a:r>
            <a:r>
              <a:rPr lang="en-US" dirty="0">
                <a:solidFill>
                  <a:srgbClr val="FFFFFF"/>
                </a:solidFill>
              </a:rPr>
              <a:t> da Internet,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que </a:t>
            </a:r>
            <a:r>
              <a:rPr lang="en-US" dirty="0" err="1">
                <a:solidFill>
                  <a:srgbClr val="FFFFFF"/>
                </a:solidFill>
              </a:rPr>
              <a:t>está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sujeito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alterações</a:t>
            </a:r>
            <a:r>
              <a:rPr lang="en-US" dirty="0">
                <a:solidFill>
                  <a:srgbClr val="FFFFFF"/>
                </a:solidFill>
              </a:rPr>
              <a:t>. As </a:t>
            </a:r>
            <a:r>
              <a:rPr lang="en-US" dirty="0" err="1">
                <a:solidFill>
                  <a:srgbClr val="FFFFFF"/>
                </a:solidFill>
              </a:rPr>
              <a:t>fontes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foram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anunciadas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acordo</a:t>
            </a:r>
            <a:r>
              <a:rPr lang="en-US" dirty="0">
                <a:solidFill>
                  <a:srgbClr val="FFFFFF"/>
                </a:solidFill>
              </a:rPr>
              <a:t> com as </a:t>
            </a:r>
            <a:r>
              <a:rPr lang="en-US" dirty="0" err="1">
                <a:solidFill>
                  <a:srgbClr val="FFFFFF"/>
                </a:solidFill>
              </a:rPr>
              <a:t>regras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livre. O material </a:t>
            </a:r>
            <a:r>
              <a:rPr lang="en-US" dirty="0" err="1">
                <a:solidFill>
                  <a:srgbClr val="FFFFFF"/>
                </a:solidFill>
              </a:rPr>
              <a:t>na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pode</a:t>
            </a:r>
            <a:r>
              <a:rPr lang="en-US" dirty="0">
                <a:solidFill>
                  <a:srgbClr val="FFFFFF"/>
                </a:solidFill>
              </a:rPr>
              <a:t> ser </a:t>
            </a:r>
            <a:r>
              <a:rPr lang="en-US" dirty="0" err="1">
                <a:solidFill>
                  <a:srgbClr val="FFFFFF"/>
                </a:solidFill>
              </a:rPr>
              <a:t>visualizado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descarregado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partir</a:t>
            </a:r>
            <a:r>
              <a:rPr lang="en-US" dirty="0">
                <a:solidFill>
                  <a:srgbClr val="FFFFFF"/>
                </a:solidFill>
              </a:rPr>
              <a:t> de www.dems.pro. Todo o material é </a:t>
            </a:r>
            <a:r>
              <a:rPr lang="en-US" dirty="0" err="1">
                <a:solidFill>
                  <a:srgbClr val="FFFFFF"/>
                </a:solidFill>
              </a:rPr>
              <a:t>produzido</a:t>
            </a:r>
            <a:r>
              <a:rPr lang="en-US" dirty="0">
                <a:solidFill>
                  <a:srgbClr val="FFFFFF"/>
                </a:solidFill>
              </a:rPr>
              <a:t> para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 e </a:t>
            </a:r>
            <a:r>
              <a:rPr lang="en-US" dirty="0" err="1">
                <a:solidFill>
                  <a:srgbClr val="FFFFFF"/>
                </a:solidFill>
              </a:rPr>
              <a:t>cofinanciado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programa</a:t>
            </a:r>
            <a:r>
              <a:rPr lang="en-US" dirty="0">
                <a:solidFill>
                  <a:srgbClr val="FFFFFF"/>
                </a:solidFill>
              </a:rPr>
              <a:t> Erasmus +.</a:t>
            </a:r>
            <a:endParaRPr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096809"/>
      </p:ext>
    </p:extLst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3753</Words>
  <Application>Microsoft Office PowerPoint</Application>
  <PresentationFormat>Ecrã Panorâmico</PresentationFormat>
  <Paragraphs>261</Paragraphs>
  <Slides>26</Slides>
  <Notes>26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26</vt:i4>
      </vt:variant>
    </vt:vector>
  </HeadingPairs>
  <TitlesOfParts>
    <vt:vector size="29" baseType="lpstr">
      <vt:lpstr>Arial</vt:lpstr>
      <vt:lpstr>Calibri</vt:lpstr>
      <vt:lpstr>DEMS NEW</vt:lpstr>
      <vt:lpstr>Sítios Web</vt:lpstr>
      <vt:lpstr>Apresentação do PowerPoint</vt:lpstr>
      <vt:lpstr>Tópicos</vt:lpstr>
      <vt:lpstr>Apresentação do PowerPoint</vt:lpstr>
      <vt:lpstr>Apresentação do PowerPoint</vt:lpstr>
      <vt:lpstr>Apresentação do PowerPoint</vt:lpstr>
      <vt:lpstr>Protocolo de transmissão    https://www.unique.com </vt:lpstr>
      <vt:lpstr>Apresentação do PowerPoint</vt:lpstr>
      <vt:lpstr>Subdomínio   https://www.unique.com </vt:lpstr>
      <vt:lpstr>Nome de domínio único    https://www.unique.com </vt:lpstr>
      <vt:lpstr>Extensão de domínio    https://www.unique.com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 mercado das plataformas Web é dominado pelo WordPress         O resto do mercado está muito fragmentado           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Sítios Web</dc:title>
  <dc:creator>Luukka Timo</dc:creator>
  <cp:keywords>, docId:9A43B0E717E49235518D6BB23933C186</cp:keywords>
  <cp:lastModifiedBy>José Duarte da Rocha Santos</cp:lastModifiedBy>
  <cp:revision>1</cp:revision>
  <dcterms:created xsi:type="dcterms:W3CDTF">2023-01-25T12:59:02Z</dcterms:created>
  <dcterms:modified xsi:type="dcterms:W3CDTF">2023-12-18T18:46:38Z</dcterms:modified>
</cp:coreProperties>
</file>