
<file path=[Content_Types].xml><?xml version="1.0" encoding="utf-8"?>
<Types xmlns="http://schemas.openxmlformats.org/package/2006/content-types">
  <Default ContentType="application/x-fontdata" Extension="fntdata"/>
  <Default ContentType="image/jpeg" Extension="jpg"/>
  <Default ContentType="image/png" Extension="png"/>
  <Default ContentType="application/vnd.openxmlformats-package.relationships+xml" Extension="rels"/>
  <Default ContentType="application/xml" Extension="xml"/>
  <Override ContentType="application/vnd.openxmlformats-officedocument.presentationml.presentation.main+xml" PartName="/ppt/presentation.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slide+xml" PartName="/ppt/slides/slide6.xml"/>
  <Override ContentType="application/vnd.openxmlformats-officedocument.presentationml.slide+xml" PartName="/ppt/slides/slide7.xml"/>
  <Override ContentType="application/vnd.openxmlformats-officedocument.presentationml.slide+xml" PartName="/ppt/slides/slide8.xml"/>
  <Override ContentType="application/vnd.openxmlformats-officedocument.presentationml.slide+xml" PartName="/ppt/slides/slide9.xml"/>
  <Override ContentType="application/vnd.openxmlformats-officedocument.presentationml.slide+xml" PartName="/ppt/slides/slide10.xml"/>
  <Override ContentType="application/vnd.openxmlformats-officedocument.presentationml.slide+xml" PartName="/ppt/slides/slide11.xml"/>
  <Override ContentType="application/vnd.openxmlformats-officedocument.presentationml.slide+xml" PartName="/ppt/slides/slide12.xml"/>
  <Override ContentType="application/vnd.openxmlformats-officedocument.presentationml.slide+xml" PartName="/ppt/slides/slide13.xml"/>
  <Override ContentType="application/vnd.openxmlformats-officedocument.presentationml.slide+xml" PartName="/ppt/slides/slide14.xml"/>
  <Override ContentType="application/vnd.openxmlformats-officedocument.presentationml.slide+xml" PartName="/ppt/slides/slide15.xml"/>
  <Override ContentType="application/vnd.openxmlformats-officedocument.presentationml.slide+xml" PartName="/ppt/slides/slide16.xml"/>
  <Override ContentType="application/vnd.openxmlformats-officedocument.presentationml.slide+xml" PartName="/ppt/slides/slide17.xml"/>
  <Override ContentType="application/vnd.openxmlformats-officedocument.presentationml.slide+xml" PartName="/ppt/slides/slide18.xml"/>
  <Override ContentType="application/vnd.openxmlformats-officedocument.presentationml.slide+xml" PartName="/ppt/slides/slide19.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22.xml"/>
  <Override ContentType="application/vnd.openxmlformats-officedocument.presentationml.slide+xml" PartName="/ppt/slides/slide23.xml"/>
  <Override ContentType="application/vnd.openxmlformats-officedocument.presentationml.slide+xml" PartName="/ppt/slides/slide24.xml"/>
  <Override ContentType="application/vnd.openxmlformats-officedocument.presentationml.slide+xml" PartName="/ppt/slides/slide25.xml"/>
  <Override ContentType="application/vnd.openxmlformats-officedocument.presentationml.slide+xml" PartName="/ppt/slides/slide26.xml"/>
  <Override ContentType="application/vnd.openxmlformats-officedocument.presentationml.slide+xml" PartName="/ppt/slides/slide27.xml"/>
  <Override ContentType="application/vnd.openxmlformats-officedocument.presentationml.slide+xml" PartName="/ppt/slides/slide28.xml"/>
  <Override ContentType="application/vnd.openxmlformats-officedocument.presentationml.slide+xml" PartName="/ppt/slides/slide29.xml"/>
  <Override ContentType="application/vnd.openxmlformats-officedocument.presentationml.slide+xml" PartName="/ppt/slides/slide30.xml"/>
  <Override ContentType="application/vnd.openxmlformats-officedocument.presentationml.slide+xml" PartName="/ppt/slides/slide31.xml"/>
  <Override ContentType="application/vnd.openxmlformats-officedocument.presentationml.slide+xml" PartName="/ppt/slides/slide32.xml"/>
  <Override ContentType="application/vnd.openxmlformats-officedocument.presentationml.slide+xml" PartName="/ppt/slides/slide33.xml"/>
  <Override ContentType="application/vnd.openxmlformats-officedocument.presentationml.slide+xml" PartName="/ppt/slides/slide34.xml"/>
  <Override ContentType="application/vnd.openxmlformats-officedocument.presentationml.slide+xml" PartName="/ppt/slides/slide35.xml"/>
  <Override ContentType="application/vnd.openxmlformats-officedocument.presentationml.slide+xml" PartName="/ppt/slides/slide36.xml"/>
  <Override ContentType="application/vnd.openxmlformats-officedocument.presentationml.slide+xml" PartName="/ppt/slides/slide37.xml"/>
  <Override ContentType="application/vnd.openxmlformats-officedocument.presentationml.slide+xml" PartName="/ppt/slides/slide38.xml"/>
  <Override ContentType="application/vnd.openxmlformats-officedocument.presentationml.notesMaster+xml" PartName="/ppt/notesMasters/notesMaster1.xml"/>
  <Override ContentType="application/vnd.openxmlformats-officedocument.presentationml.presProps+xml" PartName="/ppt/presProps.xml"/>
  <Override ContentType="application/vnd.openxmlformats-officedocument.presentationml.viewProps+xml" PartName="/ppt/viewProps.xml"/>
  <Override ContentType="application/vnd.openxmlformats-officedocument.theme+xml" PartName="/ppt/theme/theme1.xml"/>
  <Override ContentType="application/vnd.openxmlformats-officedocument.presentationml.tableStyles+xml" PartName="/ppt/tableStyle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Layout+xml" PartName="/ppt/slideLayouts/slideLayout12.xml"/>
  <Override ContentType="application/vnd.openxmlformats-officedocument.presentationml.slideLayout+xml" PartName="/ppt/slideLayouts/slideLayout13.xml"/>
  <Override ContentType="application/vnd.openxmlformats-officedocument.presentationml.slideLayout+xml" PartName="/ppt/slideLayouts/slideLayout14.xml"/>
  <Override ContentType="application/vnd.openxmlformats-officedocument.presentationml.slideLayout+xml" PartName="/ppt/slideLayouts/slideLayout15.xml"/>
  <Override ContentType="application/vnd.openxmlformats-officedocument.presentationml.slideLayout+xml" PartName="/ppt/slideLayouts/slideLayout16.xml"/>
  <Override ContentType="application/vnd.openxmlformats-officedocument.presentationml.slideLayout+xml" PartName="/ppt/slideLayouts/slideLayout17.xml"/>
  <Override ContentType="application/vnd.openxmlformats-officedocument.presentationml.slideLayout+xml" PartName="/ppt/slideLayouts/slideLayout18.xml"/>
  <Override ContentType="application/vnd.openxmlformats-officedocument.presentationml.slideLayout+xml" PartName="/ppt/slideLayouts/slideLayout19.xml"/>
  <Override ContentType="application/vnd.openxmlformats-officedocument.theme+xml" PartName="/ppt/theme/theme2.xml"/>
  <Override ContentType="application/vnd.openxmlformats-officedocument.presentationml.notesSlide+xml" PartName="/ppt/notesSlides/notesSlide1.xml"/>
  <Override ContentType="application/vnd.openxmlformats-officedocument.presentationml.notesSlide+xml" PartName="/ppt/notesSlides/notesSlide2.xml"/>
  <Override ContentType="application/vnd.openxmlformats-officedocument.presentationml.notesSlide+xml" PartName="/ppt/notesSlides/notesSlide3.xml"/>
  <Override ContentType="application/vnd.openxmlformats-officedocument.presentationml.notesSlide+xml" PartName="/ppt/notesSlides/notesSlide4.xml"/>
  <Override ContentType="application/vnd.openxmlformats-officedocument.presentationml.notesSlide+xml" PartName="/ppt/notesSlides/notesSlide5.xml"/>
  <Override ContentType="application/vnd.openxmlformats-officedocument.presentationml.notesSlide+xml" PartName="/ppt/notesSlides/notesSlide6.xml"/>
  <Override ContentType="application/vnd.openxmlformats-officedocument.presentationml.notesSlide+xml" PartName="/ppt/notesSlides/notesSlide7.xml"/>
  <Override ContentType="application/vnd.openxmlformats-officedocument.presentationml.notesSlide+xml" PartName="/ppt/notesSlides/notesSlide8.xml"/>
  <Override ContentType="application/vnd.openxmlformats-officedocument.presentationml.notesSlide+xml" PartName="/ppt/notesSlides/notesSlide9.xml"/>
  <Override ContentType="application/vnd.openxmlformats-officedocument.presentationml.notesSlide+xml" PartName="/ppt/notesSlides/notesSlide10.xml"/>
  <Override ContentType="application/vnd.openxmlformats-officedocument.presentationml.notesSlide+xml" PartName="/ppt/notesSlides/notesSlide11.xml"/>
  <Override ContentType="application/vnd.openxmlformats-officedocument.presentationml.notesSlide+xml" PartName="/ppt/notesSlides/notesSlide12.xml"/>
  <Override ContentType="application/vnd.openxmlformats-officedocument.presentationml.notesSlide+xml" PartName="/ppt/notesSlides/notesSlide13.xml"/>
  <Override ContentType="application/vnd.openxmlformats-officedocument.presentationml.notesSlide+xml" PartName="/ppt/notesSlides/notesSlide14.xml"/>
  <Override ContentType="application/vnd.openxmlformats-officedocument.presentationml.notesSlide+xml" PartName="/ppt/notesSlides/notesSlide15.xml"/>
  <Override ContentType="application/vnd.openxmlformats-officedocument.presentationml.notesSlide+xml" PartName="/ppt/notesSlides/notesSlide16.xml"/>
  <Override ContentType="application/vnd.openxmlformats-officedocument.presentationml.notesSlide+xml" PartName="/ppt/notesSlides/notesSlide17.xml"/>
  <Override ContentType="application/vnd.openxmlformats-officedocument.presentationml.notesSlide+xml" PartName="/ppt/notesSlides/notesSlide18.xml"/>
  <Override ContentType="application/vnd.openxmlformats-officedocument.presentationml.notesSlide+xml" PartName="/ppt/notesSlides/notesSlide19.xml"/>
  <Override ContentType="application/vnd.openxmlformats-officedocument.presentationml.notesSlide+xml" PartName="/ppt/notesSlides/notesSlide20.xml"/>
  <Override ContentType="application/vnd.openxmlformats-officedocument.presentationml.notesSlide+xml" PartName="/ppt/notesSlides/notesSlide21.xml"/>
  <Override ContentType="application/vnd.openxmlformats-officedocument.presentationml.notesSlide+xml" PartName="/ppt/notesSlides/notesSlide22.xml"/>
  <Override ContentType="application/vnd.openxmlformats-officedocument.presentationml.notesSlide+xml" PartName="/ppt/notesSlides/notesSlide23.xml"/>
  <Override ContentType="application/vnd.openxmlformats-officedocument.presentationml.notesSlide+xml" PartName="/ppt/notesSlides/notesSlide24.xml"/>
  <Override ContentType="application/vnd.openxmlformats-officedocument.presentationml.notesSlide+xml" PartName="/ppt/notesSlides/notesSlide25.xml"/>
  <Override ContentType="application/vnd.openxmlformats-officedocument.presentationml.notesSlide+xml" PartName="/ppt/notesSlides/notesSlide26.xml"/>
  <Override ContentType="application/vnd.openxmlformats-officedocument.presentationml.notesSlide+xml" PartName="/ppt/notesSlides/notesSlide27.xml"/>
  <Override ContentType="application/vnd.openxmlformats-officedocument.presentationml.notesSlide+xml" PartName="/ppt/notesSlides/notesSlide28.xml"/>
  <Override ContentType="application/vnd.openxmlformats-officedocument.presentationml.notesSlide+xml" PartName="/ppt/notesSlides/notesSlide29.xml"/>
  <Override ContentType="application/vnd.openxmlformats-officedocument.presentationml.notesSlide+xml" PartName="/ppt/notesSlides/notesSlide30.xml"/>
  <Override ContentType="application/vnd.openxmlformats-officedocument.presentationml.notesSlide+xml" PartName="/ppt/notesSlides/notesSlide31.xml"/>
  <Override ContentType="application/vnd.openxmlformats-officedocument.presentationml.notesSlide+xml" PartName="/ppt/notesSlides/notesSlide32.xml"/>
  <Override ContentType="application/vnd.openxmlformats-officedocument.presentationml.notesSlide+xml" PartName="/ppt/notesSlides/notesSlide33.xml"/>
  <Override ContentType="application/vnd.openxmlformats-officedocument.presentationml.notesSlide+xml" PartName="/ppt/notesSlides/notesSlide34.xml"/>
  <Override ContentType="application/vnd.openxmlformats-officedocument.presentationml.notesSlide+xml" PartName="/ppt/notesSlides/notesSlide35.xml"/>
  <Override ContentType="application/vnd.openxmlformats-officedocument.presentationml.notesSlide+xml" PartName="/ppt/notesSlides/notesSlide36.xml"/>
  <Override ContentType="application/vnd.openxmlformats-officedocument.presentationml.notesSlide+xml" PartName="/ppt/notesSlides/notesSlide37.xml"/>
  <Override ContentType="application/vnd.openxmlformats-officedocument.presentationml.notesSlide+xml" PartName="/ppt/notesSlides/notesSlide38.xml"/>
  <Override ContentType="application/vnd.openxmlformats-package.core-properties+xml" PartName="/docProps/core.xml"/>
  <Override ContentType="application/vnd.openxmlformats-officedocument.extended-properties+xml" PartName="/docProps/app.xml"/>
  <Override ContentType="application/binary" PartName="/ppt/metadata"/>
  <Default ContentType="image/jpeg" Extension="jpeg"/>
  <Override ContentType="application/vnd.openxmlformats-officedocument.custom-properties+xml" PartName="/docProps/custom.xml"/>
</Types>
</file>

<file path=_rels/.rels><?xml version="1.0" encoding="UTF-8" standalone="yes" ?><Relationships xmlns="http://schemas.openxmlformats.org/package/2006/relationships"><Relationship Id="rId3" Target="docProps/app.xml" Type="http://schemas.openxmlformats.org/officeDocument/2006/relationships/extended-properties"/><Relationship Id="rId2" Target="docProps/core.xml" Type="http://schemas.openxmlformats.org/package/2006/relationships/metadata/core-properties"/><Relationship Id="rId1" Target="ppt/presentation.xml" Type="http://schemas.openxmlformats.org/officeDocument/2006/relationships/officeDocument"/><Relationship Id="rId4" Target="docProps/custom.xml" Type="http://schemas.openxmlformats.org/officeDocument/2006/relationships/custom-properties"/></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40"/>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Lst>
  <p:sldSz cx="12192000" cy="6858000"/>
  <p:notesSz cx="6858000" cy="9144000"/>
  <p:embeddedFontLst>
    <p:embeddedFont>
      <p:font typeface="Calibri" panose="020F0502020204030204" pitchFamily="34" charset="0"/>
      <p:regular r:id="rId41"/>
      <p:bold r:id="rId42"/>
      <p:italic r:id="rId43"/>
      <p:boldItalic r:id="rId44"/>
    </p:embeddedFont>
    <p:embeddedFont>
      <p:font typeface="Garamond" panose="02020404030301010803" pitchFamily="18" charset="0"/>
      <p:regular r:id="rId45"/>
      <p:bold r:id="rId46"/>
      <p:italic r:id="rId47"/>
      <p:boldItalic r:id="rId48"/>
    </p:embeddedFont>
    <p:embeddedFont>
      <p:font typeface="Helvetica Neue" panose="020B0604020202020204" charset="0"/>
      <p:regular r:id="rId49"/>
      <p:bold r:id="rId50"/>
      <p:italic r:id="rId51"/>
      <p:boldItalic r:id="rId52"/>
    </p:embeddedFont>
    <p:embeddedFont>
      <p:font typeface="Overlock" panose="020B0604020202020204" charset="0"/>
      <p:regular r:id="rId53"/>
      <p:bold r:id="rId54"/>
      <p:italic r:id="rId55"/>
      <p:boldItalic r:id="rId56"/>
    </p:embeddedFont>
    <p:embeddedFont>
      <p:font typeface="PT Sans" panose="020B0503020203020204" pitchFamily="34" charset="0"/>
      <p:regular r:id="rId57"/>
      <p:bold r:id="rId58"/>
      <p:italic r:id="rId59"/>
      <p:boldItalic r:id="rId60"/>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61" roundtripDataSignature="AMtx7mjzOTZMWr7Hl5JlQKeb3sZ+HeLdS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B9C15618-AB2E-4DD8-A7A3-DAEAFE0CCBBA}">
  <a:tblStyle styleId="{B9C15618-AB2E-4DD8-A7A3-DAEAFE0CCBBA}" styleName="Table_0">
    <a:wholeTbl>
      <a:tcTxStyle b="off" i="off">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3483" autoAdjust="0"/>
  </p:normalViewPr>
  <p:slideViewPr>
    <p:cSldViewPr snapToGrid="0">
      <p:cViewPr varScale="1">
        <p:scale>
          <a:sx n="49" d="100"/>
          <a:sy n="49" d="100"/>
        </p:scale>
        <p:origin x="1312" y="2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2.fntdata"/><Relationship Id="rId47" Type="http://schemas.openxmlformats.org/officeDocument/2006/relationships/font" Target="fonts/font7.fntdata"/><Relationship Id="rId50" Type="http://schemas.openxmlformats.org/officeDocument/2006/relationships/font" Target="fonts/font10.fntdata"/><Relationship Id="rId55" Type="http://schemas.openxmlformats.org/officeDocument/2006/relationships/font" Target="fonts/font15.fntdata"/><Relationship Id="rId63"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45" Type="http://schemas.openxmlformats.org/officeDocument/2006/relationships/font" Target="fonts/font5.fntdata"/><Relationship Id="rId53" Type="http://schemas.openxmlformats.org/officeDocument/2006/relationships/font" Target="fonts/font13.fntdata"/><Relationship Id="rId58" Type="http://schemas.openxmlformats.org/officeDocument/2006/relationships/font" Target="fonts/font18.fntdata"/><Relationship Id="rId5" Type="http://schemas.openxmlformats.org/officeDocument/2006/relationships/slide" Target="slides/slide4.xml"/><Relationship Id="rId61" Type="http://customschemas.google.com/relationships/presentationmetadata" Target="metadata"/><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3.fntdata"/><Relationship Id="rId48" Type="http://schemas.openxmlformats.org/officeDocument/2006/relationships/font" Target="fonts/font8.fntdata"/><Relationship Id="rId56" Type="http://schemas.openxmlformats.org/officeDocument/2006/relationships/font" Target="fonts/font16.fntdata"/><Relationship Id="rId64"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font" Target="fonts/font11.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font" Target="fonts/font6.fntdata"/><Relationship Id="rId59" Type="http://schemas.openxmlformats.org/officeDocument/2006/relationships/font" Target="fonts/font19.fntdata"/><Relationship Id="rId20" Type="http://schemas.openxmlformats.org/officeDocument/2006/relationships/slide" Target="slides/slide19.xml"/><Relationship Id="rId41" Type="http://schemas.openxmlformats.org/officeDocument/2006/relationships/font" Target="fonts/font1.fntdata"/><Relationship Id="rId54" Type="http://schemas.openxmlformats.org/officeDocument/2006/relationships/font" Target="fonts/font14.fntdata"/><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9.fntdata"/><Relationship Id="rId57" Type="http://schemas.openxmlformats.org/officeDocument/2006/relationships/font" Target="fonts/font17.fntdata"/><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font" Target="fonts/font4.fntdata"/><Relationship Id="rId52" Type="http://schemas.openxmlformats.org/officeDocument/2006/relationships/font" Target="fonts/font12.fntdata"/><Relationship Id="rId60" Type="http://schemas.openxmlformats.org/officeDocument/2006/relationships/font" Target="fonts/font20.fntdata"/><Relationship Id="rId65"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fi-FI"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g201099c0fd6_0_9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2" name="Google Shape;152;g201099c0fd6_0_9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200"/>
              <a:buFont typeface="Calibri"/>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5"/>
        <p:cNvGrpSpPr/>
        <p:nvPr/>
      </p:nvGrpSpPr>
      <p:grpSpPr>
        <a:xfrm>
          <a:off x="0" y="0"/>
          <a:ext cx="0" cy="0"/>
          <a:chOff x="0" y="0"/>
          <a:chExt cx="0" cy="0"/>
        </a:xfrm>
      </p:grpSpPr>
      <p:sp>
        <p:nvSpPr>
          <p:cNvPr id="156" name="Google Shape;156;g201099c0fd6_0_1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7" name="Google Shape;157;g201099c0fd6_0_10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200"/>
              <a:buFont typeface="Calibri"/>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1"/>
        <p:cNvGrpSpPr/>
        <p:nvPr/>
      </p:nvGrpSpPr>
      <p:grpSpPr>
        <a:xfrm>
          <a:off x="0" y="0"/>
          <a:ext cx="0" cy="0"/>
          <a:chOff x="0" y="0"/>
          <a:chExt cx="0" cy="0"/>
        </a:xfrm>
      </p:grpSpPr>
      <p:sp>
        <p:nvSpPr>
          <p:cNvPr id="162" name="Google Shape;162;g201099c0fd6_0_1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3" name="Google Shape;163;g201099c0fd6_0_10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200"/>
              <a:buFont typeface="Calibri"/>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69" name="Google Shape;169;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2"/>
        <p:cNvGrpSpPr/>
        <p:nvPr/>
      </p:nvGrpSpPr>
      <p:grpSpPr>
        <a:xfrm>
          <a:off x="0" y="0"/>
          <a:ext cx="0" cy="0"/>
          <a:chOff x="0" y="0"/>
          <a:chExt cx="0" cy="0"/>
        </a:xfrm>
      </p:grpSpPr>
      <p:sp>
        <p:nvSpPr>
          <p:cNvPr id="173" name="Google Shape;17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74" name="Google Shape;174;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76200" algn="l" rtl="0">
              <a:lnSpc>
                <a:spcPct val="100000"/>
              </a:lnSpc>
              <a:spcBef>
                <a:spcPts val="0"/>
              </a:spcBef>
              <a:spcAft>
                <a:spcPts val="0"/>
              </a:spcAft>
              <a:buClr>
                <a:schemeClr val="dk1"/>
              </a:buClr>
              <a:buSzPts val="1200"/>
              <a:buFont typeface="Noto Sans Symbols"/>
              <a:buChar char="🡪"/>
            </a:pPr>
            <a:r>
              <a:rPr lang="fi-FI" sz="1200" b="0" i="0" u="none" strike="noStrike">
                <a:latin typeface="Garamond"/>
                <a:ea typeface="Garamond"/>
                <a:cs typeface="Garamond"/>
                <a:sym typeface="Garamond"/>
              </a:rPr>
              <a:t>There is no single definition for social media. However, all the definitions share the features stated in the box.</a:t>
            </a:r>
            <a:endParaRPr/>
          </a:p>
          <a:p>
            <a:pPr marL="0" lvl="0" indent="0" algn="l" rtl="0">
              <a:lnSpc>
                <a:spcPct val="100000"/>
              </a:lnSpc>
              <a:spcBef>
                <a:spcPts val="0"/>
              </a:spcBef>
              <a:spcAft>
                <a:spcPts val="0"/>
              </a:spcAft>
              <a:buClr>
                <a:schemeClr val="dk1"/>
              </a:buClr>
              <a:buSzPts val="1200"/>
              <a:buFont typeface="Noto Sans Symbols"/>
              <a:buNone/>
            </a:pPr>
            <a:endParaRPr sz="1200" b="0" i="0" u="none" strike="noStrike">
              <a:latin typeface="Garamond"/>
              <a:ea typeface="Garamond"/>
              <a:cs typeface="Garamond"/>
              <a:sym typeface="Garamond"/>
            </a:endParaRPr>
          </a:p>
          <a:p>
            <a:pPr marL="0" lvl="0" indent="-76200" algn="l" rtl="0">
              <a:lnSpc>
                <a:spcPct val="100000"/>
              </a:lnSpc>
              <a:spcBef>
                <a:spcPts val="0"/>
              </a:spcBef>
              <a:spcAft>
                <a:spcPts val="0"/>
              </a:spcAft>
              <a:buClr>
                <a:schemeClr val="dk1"/>
              </a:buClr>
              <a:buSzPts val="1200"/>
              <a:buFont typeface="Noto Sans Symbols"/>
              <a:buChar char="🡪"/>
            </a:pPr>
            <a:r>
              <a:rPr lang="fi-FI" sz="1200" b="0" i="0" u="none" strike="noStrike">
                <a:latin typeface="Garamond"/>
                <a:ea typeface="Garamond"/>
                <a:cs typeface="Garamond"/>
                <a:sym typeface="Garamond"/>
              </a:rPr>
              <a:t>The first modern social media channels started in the early 2000s</a:t>
            </a:r>
            <a:endParaRPr/>
          </a:p>
          <a:p>
            <a:pPr marL="457200" lvl="1" indent="-76200" algn="l" rtl="0">
              <a:lnSpc>
                <a:spcPct val="100000"/>
              </a:lnSpc>
              <a:spcBef>
                <a:spcPts val="0"/>
              </a:spcBef>
              <a:spcAft>
                <a:spcPts val="0"/>
              </a:spcAft>
              <a:buClr>
                <a:schemeClr val="dk1"/>
              </a:buClr>
              <a:buSzPts val="1200"/>
              <a:buFont typeface="Noto Sans Symbols"/>
              <a:buChar char="🡪"/>
            </a:pPr>
            <a:r>
              <a:rPr lang="fi-FI" b="0" i="0" u="none" strike="noStrike">
                <a:latin typeface="Garamond"/>
                <a:ea typeface="Garamond"/>
                <a:cs typeface="Garamond"/>
                <a:sym typeface="Garamond"/>
              </a:rPr>
              <a:t>LinkedIn &amp; MySpace launched in 2003</a:t>
            </a:r>
            <a:endParaRPr/>
          </a:p>
          <a:p>
            <a:pPr marL="457200" lvl="1" indent="-76200" algn="l" rtl="0">
              <a:lnSpc>
                <a:spcPct val="100000"/>
              </a:lnSpc>
              <a:spcBef>
                <a:spcPts val="0"/>
              </a:spcBef>
              <a:spcAft>
                <a:spcPts val="0"/>
              </a:spcAft>
              <a:buClr>
                <a:schemeClr val="dk1"/>
              </a:buClr>
              <a:buSzPts val="1200"/>
              <a:buFont typeface="Noto Sans Symbols"/>
              <a:buChar char="🡪"/>
            </a:pPr>
            <a:r>
              <a:rPr lang="fi-FI" b="0" i="0" u="none" strike="noStrike">
                <a:latin typeface="Garamond"/>
                <a:ea typeface="Garamond"/>
                <a:cs typeface="Garamond"/>
                <a:sym typeface="Garamond"/>
              </a:rPr>
              <a:t>Facebook started in 2004</a:t>
            </a:r>
            <a:endParaRPr/>
          </a:p>
          <a:p>
            <a:pPr marL="457200" lvl="1" indent="-76200" algn="l" rtl="0">
              <a:lnSpc>
                <a:spcPct val="100000"/>
              </a:lnSpc>
              <a:spcBef>
                <a:spcPts val="0"/>
              </a:spcBef>
              <a:spcAft>
                <a:spcPts val="0"/>
              </a:spcAft>
              <a:buClr>
                <a:schemeClr val="dk1"/>
              </a:buClr>
              <a:buSzPts val="1200"/>
              <a:buFont typeface="Noto Sans Symbols"/>
              <a:buChar char="🡪"/>
            </a:pPr>
            <a:r>
              <a:rPr lang="fi-FI" b="0" i="0" u="none" strike="noStrike">
                <a:latin typeface="Garamond"/>
                <a:ea typeface="Garamond"/>
                <a:cs typeface="Garamond"/>
                <a:sym typeface="Garamond"/>
              </a:rPr>
              <a:t>Twitter 2006</a:t>
            </a:r>
            <a:endParaRPr/>
          </a:p>
          <a:p>
            <a:pPr marL="457200" lvl="1" indent="-76200" algn="l" rtl="0">
              <a:lnSpc>
                <a:spcPct val="100000"/>
              </a:lnSpc>
              <a:spcBef>
                <a:spcPts val="0"/>
              </a:spcBef>
              <a:spcAft>
                <a:spcPts val="0"/>
              </a:spcAft>
              <a:buClr>
                <a:schemeClr val="dk1"/>
              </a:buClr>
              <a:buSzPts val="1200"/>
              <a:buFont typeface="Noto Sans Symbols"/>
              <a:buChar char="🡪"/>
            </a:pPr>
            <a:r>
              <a:rPr lang="fi-FI" b="0" i="0" u="none" strike="noStrike">
                <a:latin typeface="Garamond"/>
                <a:ea typeface="Garamond"/>
                <a:cs typeface="Garamond"/>
                <a:sym typeface="Garamond"/>
              </a:rPr>
              <a:t>Weibo 2006</a:t>
            </a:r>
            <a:endParaRPr/>
          </a:p>
          <a:p>
            <a:pPr marL="457200" lvl="1" indent="-76200" algn="l" rtl="0">
              <a:lnSpc>
                <a:spcPct val="100000"/>
              </a:lnSpc>
              <a:spcBef>
                <a:spcPts val="0"/>
              </a:spcBef>
              <a:spcAft>
                <a:spcPts val="0"/>
              </a:spcAft>
              <a:buClr>
                <a:schemeClr val="dk1"/>
              </a:buClr>
              <a:buSzPts val="1200"/>
              <a:buFont typeface="Noto Sans Symbols"/>
              <a:buChar char="🡪"/>
            </a:pPr>
            <a:r>
              <a:rPr lang="fi-FI" b="0" i="0" u="none" strike="noStrike">
                <a:latin typeface="Garamond"/>
                <a:ea typeface="Garamond"/>
                <a:cs typeface="Garamond"/>
                <a:sym typeface="Garamond"/>
              </a:rPr>
              <a:t>Instagram and Pinterest 2010</a:t>
            </a:r>
            <a:endParaRPr/>
          </a:p>
          <a:p>
            <a:pPr marL="457200" lvl="1" indent="-76200" algn="l" rtl="0">
              <a:lnSpc>
                <a:spcPct val="100000"/>
              </a:lnSpc>
              <a:spcBef>
                <a:spcPts val="0"/>
              </a:spcBef>
              <a:spcAft>
                <a:spcPts val="0"/>
              </a:spcAft>
              <a:buClr>
                <a:schemeClr val="dk1"/>
              </a:buClr>
              <a:buSzPts val="1200"/>
              <a:buFont typeface="Noto Sans Symbols"/>
              <a:buChar char="🡪"/>
            </a:pPr>
            <a:r>
              <a:rPr lang="fi-FI" b="0" i="0" u="none" strike="noStrike">
                <a:latin typeface="Garamond"/>
                <a:ea typeface="Garamond"/>
                <a:cs typeface="Garamond"/>
                <a:sym typeface="Garamond"/>
              </a:rPr>
              <a:t>Snapchat 2011</a:t>
            </a:r>
            <a:endParaRPr/>
          </a:p>
          <a:p>
            <a:pPr marL="457200" lvl="1" indent="-76200" algn="l" rtl="0">
              <a:lnSpc>
                <a:spcPct val="100000"/>
              </a:lnSpc>
              <a:spcBef>
                <a:spcPts val="0"/>
              </a:spcBef>
              <a:spcAft>
                <a:spcPts val="0"/>
              </a:spcAft>
              <a:buClr>
                <a:schemeClr val="dk1"/>
              </a:buClr>
              <a:buSzPts val="1200"/>
              <a:buFont typeface="Noto Sans Symbols"/>
              <a:buChar char="🡪"/>
            </a:pPr>
            <a:r>
              <a:rPr lang="fi-FI" b="0" i="0" u="none" strike="noStrike">
                <a:latin typeface="Garamond"/>
                <a:ea typeface="Garamond"/>
                <a:cs typeface="Garamond"/>
                <a:sym typeface="Garamond"/>
              </a:rPr>
              <a:t>TikTok 2017</a:t>
            </a:r>
            <a:endParaRPr>
              <a:latin typeface="Garamond"/>
              <a:ea typeface="Garamond"/>
              <a:cs typeface="Garamond"/>
              <a:sym typeface="Garamond"/>
            </a:endParaRPr>
          </a:p>
          <a:p>
            <a:pPr marL="0" lvl="0" indent="0" algn="l" rtl="0">
              <a:lnSpc>
                <a:spcPct val="100000"/>
              </a:lnSpc>
              <a:spcBef>
                <a:spcPts val="0"/>
              </a:spcBef>
              <a:spcAft>
                <a:spcPts val="0"/>
              </a:spcAft>
              <a:buClr>
                <a:schemeClr val="dk1"/>
              </a:buClr>
              <a:buSzPts val="1200"/>
              <a:buFont typeface="Noto Sans Symbols"/>
              <a:buNone/>
            </a:pPr>
            <a:endParaRPr sz="1200" b="0" i="0" u="none" strike="noStrike">
              <a:latin typeface="Garamond"/>
              <a:ea typeface="Garamond"/>
              <a:cs typeface="Garamond"/>
              <a:sym typeface="Garamond"/>
            </a:endParaRPr>
          </a:p>
          <a:p>
            <a:pPr marL="0" lvl="0" indent="0" algn="l" rtl="0">
              <a:lnSpc>
                <a:spcPct val="100000"/>
              </a:lnSpc>
              <a:spcBef>
                <a:spcPts val="0"/>
              </a:spcBef>
              <a:spcAft>
                <a:spcPts val="0"/>
              </a:spcAft>
              <a:buClr>
                <a:schemeClr val="dk1"/>
              </a:buClr>
              <a:buSzPts val="1200"/>
              <a:buFont typeface="Noto Sans Symbols"/>
              <a:buNone/>
            </a:pPr>
            <a:r>
              <a:rPr lang="fi-FI" sz="1200" b="0" i="0" u="none" strike="noStrike">
                <a:latin typeface="Garamond"/>
                <a:ea typeface="Garamond"/>
                <a:cs typeface="Garamond"/>
                <a:sym typeface="Garamond"/>
              </a:rPr>
              <a:t>Read more about the history of social media:</a:t>
            </a:r>
            <a:endParaRPr/>
          </a:p>
          <a:p>
            <a:pPr marL="171450" lvl="0" indent="-171450" algn="l" rtl="0">
              <a:lnSpc>
                <a:spcPct val="100000"/>
              </a:lnSpc>
              <a:spcBef>
                <a:spcPts val="0"/>
              </a:spcBef>
              <a:spcAft>
                <a:spcPts val="0"/>
              </a:spcAft>
              <a:buClr>
                <a:schemeClr val="dk1"/>
              </a:buClr>
              <a:buSzPts val="1200"/>
              <a:buFont typeface="Garamond"/>
              <a:buChar char="-"/>
            </a:pPr>
            <a:r>
              <a:rPr lang="fi-FI" sz="1200" b="0" i="0" u="none" strike="noStrike">
                <a:latin typeface="Garamond"/>
                <a:ea typeface="Garamond"/>
                <a:cs typeface="Garamond"/>
                <a:sym typeface="Garamond"/>
              </a:rPr>
              <a:t>https://www.searchenginejournal.com/social-media-history/462643/#close</a:t>
            </a:r>
            <a:endParaRPr/>
          </a:p>
          <a:p>
            <a:pPr marL="171450" lvl="0" indent="-171450" algn="l" rtl="0">
              <a:lnSpc>
                <a:spcPct val="100000"/>
              </a:lnSpc>
              <a:spcBef>
                <a:spcPts val="0"/>
              </a:spcBef>
              <a:spcAft>
                <a:spcPts val="0"/>
              </a:spcAft>
              <a:buClr>
                <a:schemeClr val="dk1"/>
              </a:buClr>
              <a:buSzPts val="1200"/>
              <a:buFont typeface="Calibri"/>
              <a:buChar char="-"/>
            </a:pPr>
            <a:r>
              <a:rPr lang="fi-FI"/>
              <a:t>https://online.maryville.edu/blog/evolution-social-media/</a:t>
            </a:r>
            <a:endParaRPr/>
          </a:p>
        </p:txBody>
      </p:sp>
      <p:sp>
        <p:nvSpPr>
          <p:cNvPr id="175" name="Google Shape;175;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fi-FI"/>
              <a:t>5</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2"/>
        <p:cNvGrpSpPr/>
        <p:nvPr/>
      </p:nvGrpSpPr>
      <p:grpSpPr>
        <a:xfrm>
          <a:off x="0" y="0"/>
          <a:ext cx="0" cy="0"/>
          <a:chOff x="0" y="0"/>
          <a:chExt cx="0" cy="0"/>
        </a:xfrm>
      </p:grpSpPr>
      <p:sp>
        <p:nvSpPr>
          <p:cNvPr id="183" name="Google Shape;183;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84" name="Google Shape;184;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i-FI"/>
              <a:t>The social media landscape changes all the time: </a:t>
            </a:r>
            <a:endParaRPr/>
          </a:p>
          <a:p>
            <a:pPr marL="0" lvl="0" indent="0" algn="l" rtl="0">
              <a:lnSpc>
                <a:spcPct val="100000"/>
              </a:lnSpc>
              <a:spcBef>
                <a:spcPts val="0"/>
              </a:spcBef>
              <a:spcAft>
                <a:spcPts val="0"/>
              </a:spcAft>
              <a:buSzPts val="1400"/>
              <a:buNone/>
            </a:pPr>
            <a:r>
              <a:rPr lang="fi-FI"/>
              <a:t>New channels are launched, old channels lose their share of users.</a:t>
            </a:r>
            <a:endParaRPr/>
          </a:p>
          <a:p>
            <a:pPr marL="0" lvl="0" indent="0" algn="l" rtl="0">
              <a:lnSpc>
                <a:spcPct val="100000"/>
              </a:lnSpc>
              <a:spcBef>
                <a:spcPts val="0"/>
              </a:spcBef>
              <a:spcAft>
                <a:spcPts val="0"/>
              </a:spcAft>
              <a:buSzPts val="1400"/>
              <a:buNone/>
            </a:pPr>
            <a:r>
              <a:rPr lang="fi-FI"/>
              <a:t>E.g. Facebook was originally THE social media for young adults. Now the youngsters use TikTok and Snapchat, and Facebook is the social media of the middle aged and older.</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fi-FI"/>
              <a:t>Also the types of contents in the social media channels have changed. </a:t>
            </a:r>
            <a:endParaRPr/>
          </a:p>
          <a:p>
            <a:pPr marL="0" lvl="0" indent="0" algn="l" rtl="0">
              <a:lnSpc>
                <a:spcPct val="100000"/>
              </a:lnSpc>
              <a:spcBef>
                <a:spcPts val="0"/>
              </a:spcBef>
              <a:spcAft>
                <a:spcPts val="0"/>
              </a:spcAft>
              <a:buSzPts val="1400"/>
              <a:buNone/>
            </a:pPr>
            <a:r>
              <a:rPr lang="fi-FI" b="0" i="0">
                <a:solidFill>
                  <a:srgbClr val="595959"/>
                </a:solidFill>
                <a:latin typeface="Helvetica Neue"/>
                <a:ea typeface="Helvetica Neue"/>
                <a:cs typeface="Helvetica Neue"/>
                <a:sym typeface="Helvetica Neue"/>
              </a:rPr>
              <a:t>There has been a shift from simple, text-based updates, to increasingly visual and ephemeral contents.</a:t>
            </a:r>
            <a:endParaRPr/>
          </a:p>
          <a:p>
            <a:pPr marL="0" lvl="0" indent="0" algn="l" rtl="0">
              <a:lnSpc>
                <a:spcPct val="100000"/>
              </a:lnSpc>
              <a:spcBef>
                <a:spcPts val="0"/>
              </a:spcBef>
              <a:spcAft>
                <a:spcPts val="0"/>
              </a:spcAft>
              <a:buSzPts val="1400"/>
              <a:buNone/>
            </a:pPr>
            <a:r>
              <a:rPr lang="fi-FI" b="0" i="0">
                <a:solidFill>
                  <a:srgbClr val="595959"/>
                </a:solidFill>
                <a:latin typeface="Helvetica Neue"/>
                <a:ea typeface="Helvetica Neue"/>
                <a:cs typeface="Helvetica Neue"/>
                <a:sym typeface="Helvetica Neue"/>
              </a:rPr>
              <a:t>https://www.smartinsights.com/ecommerce/ecommerce-strategy/social-commerce-trends/</a:t>
            </a:r>
            <a:endParaRPr/>
          </a:p>
          <a:p>
            <a:pPr marL="0" lvl="0" indent="0" algn="l" rtl="0">
              <a:lnSpc>
                <a:spcPct val="100000"/>
              </a:lnSpc>
              <a:spcBef>
                <a:spcPts val="0"/>
              </a:spcBef>
              <a:spcAft>
                <a:spcPts val="0"/>
              </a:spcAft>
              <a:buSzPts val="1400"/>
              <a:buNone/>
            </a:pPr>
            <a:endParaRPr/>
          </a:p>
        </p:txBody>
      </p:sp>
      <p:sp>
        <p:nvSpPr>
          <p:cNvPr id="185" name="Google Shape;185;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fi-FI"/>
              <a:t>6</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0"/>
        <p:cNvGrpSpPr/>
        <p:nvPr/>
      </p:nvGrpSpPr>
      <p:grpSpPr>
        <a:xfrm>
          <a:off x="0" y="0"/>
          <a:ext cx="0" cy="0"/>
          <a:chOff x="0" y="0"/>
          <a:chExt cx="0" cy="0"/>
        </a:xfrm>
      </p:grpSpPr>
      <p:sp>
        <p:nvSpPr>
          <p:cNvPr id="191" name="Google Shape;191;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92" name="Google Shape;192;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i-FI" dirty="0" err="1"/>
              <a:t>This</a:t>
            </a:r>
            <a:r>
              <a:rPr lang="fi-FI" dirty="0"/>
              <a:t> is </a:t>
            </a:r>
            <a:r>
              <a:rPr lang="fi-FI" dirty="0" err="1"/>
              <a:t>not</a:t>
            </a:r>
            <a:r>
              <a:rPr lang="fi-FI" dirty="0"/>
              <a:t> </a:t>
            </a:r>
            <a:r>
              <a:rPr lang="fi-FI" dirty="0" err="1"/>
              <a:t>the</a:t>
            </a:r>
            <a:r>
              <a:rPr lang="fi-FI" dirty="0"/>
              <a:t> </a:t>
            </a:r>
            <a:r>
              <a:rPr lang="fi-FI" dirty="0" err="1"/>
              <a:t>list</a:t>
            </a:r>
            <a:r>
              <a:rPr lang="fi-FI" dirty="0"/>
              <a:t> of </a:t>
            </a:r>
            <a:r>
              <a:rPr lang="fi-FI" dirty="0" err="1"/>
              <a:t>the</a:t>
            </a:r>
            <a:r>
              <a:rPr lang="fi-FI" dirty="0"/>
              <a:t> </a:t>
            </a:r>
            <a:r>
              <a:rPr lang="fi-FI" dirty="0" err="1"/>
              <a:t>most</a:t>
            </a:r>
            <a:r>
              <a:rPr lang="fi-FI" dirty="0"/>
              <a:t> </a:t>
            </a:r>
            <a:r>
              <a:rPr lang="fi-FI" dirty="0" err="1"/>
              <a:t>popular</a:t>
            </a:r>
            <a:r>
              <a:rPr lang="fi-FI" dirty="0"/>
              <a:t> </a:t>
            </a:r>
            <a:r>
              <a:rPr lang="fi-FI" dirty="0" err="1"/>
              <a:t>social</a:t>
            </a:r>
            <a:r>
              <a:rPr lang="fi-FI" dirty="0"/>
              <a:t> media: </a:t>
            </a:r>
            <a:r>
              <a:rPr lang="fi-FI" dirty="0" err="1"/>
              <a:t>Amongst</a:t>
            </a:r>
            <a:r>
              <a:rPr lang="fi-FI" dirty="0"/>
              <a:t> 20 </a:t>
            </a:r>
            <a:r>
              <a:rPr lang="fi-FI" dirty="0" err="1"/>
              <a:t>most-used</a:t>
            </a:r>
            <a:r>
              <a:rPr lang="fi-FI" dirty="0"/>
              <a:t> </a:t>
            </a:r>
            <a:r>
              <a:rPr lang="fi-FI" dirty="0" err="1"/>
              <a:t>social</a:t>
            </a:r>
            <a:r>
              <a:rPr lang="fi-FI" dirty="0"/>
              <a:t> </a:t>
            </a:r>
            <a:r>
              <a:rPr lang="fi-FI" dirty="0" err="1"/>
              <a:t>platforms</a:t>
            </a:r>
            <a:r>
              <a:rPr lang="fi-FI" dirty="0"/>
              <a:t> </a:t>
            </a:r>
            <a:r>
              <a:rPr lang="fi-FI" dirty="0" err="1"/>
              <a:t>there</a:t>
            </a:r>
            <a:r>
              <a:rPr lang="fi-FI" dirty="0"/>
              <a:t> </a:t>
            </a:r>
            <a:r>
              <a:rPr lang="fi-FI" dirty="0" err="1"/>
              <a:t>are</a:t>
            </a:r>
            <a:r>
              <a:rPr lang="fi-FI" dirty="0"/>
              <a:t> </a:t>
            </a:r>
            <a:r>
              <a:rPr lang="fi-FI" dirty="0" err="1"/>
              <a:t>several</a:t>
            </a:r>
            <a:r>
              <a:rPr lang="fi-FI" dirty="0"/>
              <a:t> </a:t>
            </a:r>
            <a:r>
              <a:rPr lang="fi-FI" dirty="0" err="1"/>
              <a:t>Chinese</a:t>
            </a:r>
            <a:r>
              <a:rPr lang="fi-FI" dirty="0"/>
              <a:t> </a:t>
            </a:r>
            <a:r>
              <a:rPr lang="fi-FI" dirty="0" err="1"/>
              <a:t>social</a:t>
            </a:r>
            <a:r>
              <a:rPr lang="fi-FI" dirty="0"/>
              <a:t> media </a:t>
            </a:r>
            <a:r>
              <a:rPr lang="fi-FI" dirty="0" err="1"/>
              <a:t>platforms</a:t>
            </a:r>
            <a:r>
              <a:rPr lang="fi-FI" dirty="0"/>
              <a:t>, e.g.</a:t>
            </a:r>
            <a:endParaRPr dirty="0"/>
          </a:p>
          <a:p>
            <a:pPr marL="171450" lvl="0" indent="-171450" algn="l" rtl="0">
              <a:lnSpc>
                <a:spcPct val="100000"/>
              </a:lnSpc>
              <a:spcBef>
                <a:spcPts val="0"/>
              </a:spcBef>
              <a:spcAft>
                <a:spcPts val="0"/>
              </a:spcAft>
              <a:buClr>
                <a:schemeClr val="dk1"/>
              </a:buClr>
              <a:buSzPts val="1200"/>
              <a:buFont typeface="Calibri"/>
              <a:buChar char="-"/>
            </a:pPr>
            <a:r>
              <a:rPr lang="fi-FI" dirty="0"/>
              <a:t>WeChat (1,3 </a:t>
            </a:r>
            <a:r>
              <a:rPr lang="fi-FI" dirty="0" err="1"/>
              <a:t>billion</a:t>
            </a:r>
            <a:r>
              <a:rPr lang="fi-FI" dirty="0"/>
              <a:t> </a:t>
            </a:r>
            <a:r>
              <a:rPr lang="fi-FI" dirty="0" err="1"/>
              <a:t>users</a:t>
            </a:r>
            <a:r>
              <a:rPr lang="fi-FI" dirty="0"/>
              <a:t>)</a:t>
            </a:r>
            <a:endParaRPr dirty="0"/>
          </a:p>
          <a:p>
            <a:pPr marL="171450" lvl="0" indent="-171450" algn="l" rtl="0">
              <a:lnSpc>
                <a:spcPct val="100000"/>
              </a:lnSpc>
              <a:spcBef>
                <a:spcPts val="0"/>
              </a:spcBef>
              <a:spcAft>
                <a:spcPts val="0"/>
              </a:spcAft>
              <a:buClr>
                <a:schemeClr val="dk1"/>
              </a:buClr>
              <a:buSzPts val="1200"/>
              <a:buFont typeface="Calibri"/>
              <a:buChar char="-"/>
            </a:pPr>
            <a:r>
              <a:rPr lang="fi-FI" dirty="0" err="1"/>
              <a:t>Sina</a:t>
            </a:r>
            <a:r>
              <a:rPr lang="fi-FI" dirty="0"/>
              <a:t> </a:t>
            </a:r>
            <a:r>
              <a:rPr lang="fi-FI" dirty="0" err="1"/>
              <a:t>Weibo</a:t>
            </a:r>
            <a:r>
              <a:rPr lang="fi-FI" dirty="0"/>
              <a:t> (0,6 </a:t>
            </a:r>
            <a:r>
              <a:rPr lang="fi-FI" dirty="0" err="1"/>
              <a:t>billion</a:t>
            </a:r>
            <a:r>
              <a:rPr lang="fi-FI" dirty="0"/>
              <a:t> </a:t>
            </a:r>
            <a:r>
              <a:rPr lang="fi-FI" dirty="0" err="1"/>
              <a:t>users</a:t>
            </a:r>
            <a:r>
              <a:rPr lang="fi-FI" dirty="0"/>
              <a:t>)</a:t>
            </a:r>
            <a:endParaRPr dirty="0"/>
          </a:p>
          <a:p>
            <a:pPr marL="171450" lvl="0" indent="-171450" algn="l" rtl="0">
              <a:lnSpc>
                <a:spcPct val="100000"/>
              </a:lnSpc>
              <a:spcBef>
                <a:spcPts val="0"/>
              </a:spcBef>
              <a:spcAft>
                <a:spcPts val="0"/>
              </a:spcAft>
              <a:buClr>
                <a:schemeClr val="dk1"/>
              </a:buClr>
              <a:buSzPts val="1200"/>
              <a:buFont typeface="Calibri"/>
              <a:buChar char="-"/>
            </a:pPr>
            <a:r>
              <a:rPr lang="fi-FI" dirty="0" err="1"/>
              <a:t>Kuaishou</a:t>
            </a:r>
            <a:r>
              <a:rPr lang="fi-FI" dirty="0"/>
              <a:t> (0,6 </a:t>
            </a:r>
            <a:r>
              <a:rPr lang="fi-FI" dirty="0" err="1"/>
              <a:t>billion</a:t>
            </a:r>
            <a:r>
              <a:rPr lang="fi-FI" dirty="0"/>
              <a:t> </a:t>
            </a:r>
            <a:r>
              <a:rPr lang="fi-FI" dirty="0" err="1"/>
              <a:t>users</a:t>
            </a:r>
            <a:r>
              <a:rPr lang="fi-FI" dirty="0"/>
              <a:t>).</a:t>
            </a:r>
            <a:endParaRPr dirty="0"/>
          </a:p>
          <a:p>
            <a:pPr marL="171450" lvl="0" indent="-95250" algn="l" rtl="0">
              <a:lnSpc>
                <a:spcPct val="100000"/>
              </a:lnSpc>
              <a:spcBef>
                <a:spcPts val="0"/>
              </a:spcBef>
              <a:spcAft>
                <a:spcPts val="0"/>
              </a:spcAft>
              <a:buClr>
                <a:schemeClr val="dk1"/>
              </a:buClr>
              <a:buSzPts val="1200"/>
              <a:buFont typeface="Calibri"/>
              <a:buNone/>
            </a:pPr>
            <a:endParaRPr dirty="0"/>
          </a:p>
          <a:p>
            <a:pPr marL="0" lvl="0" indent="0" algn="l" rtl="0">
              <a:lnSpc>
                <a:spcPct val="100000"/>
              </a:lnSpc>
              <a:spcBef>
                <a:spcPts val="0"/>
              </a:spcBef>
              <a:spcAft>
                <a:spcPts val="0"/>
              </a:spcAft>
              <a:buClr>
                <a:schemeClr val="dk1"/>
              </a:buClr>
              <a:buSzPts val="1200"/>
              <a:buFont typeface="Calibri"/>
              <a:buNone/>
            </a:pPr>
            <a:r>
              <a:rPr lang="fi-FI" dirty="0" err="1"/>
              <a:t>The</a:t>
            </a:r>
            <a:r>
              <a:rPr lang="fi-FI" dirty="0"/>
              <a:t> </a:t>
            </a:r>
            <a:r>
              <a:rPr lang="fi-FI" dirty="0" err="1"/>
              <a:t>favorite</a:t>
            </a:r>
            <a:r>
              <a:rPr lang="fi-FI" dirty="0"/>
              <a:t> </a:t>
            </a:r>
            <a:r>
              <a:rPr lang="fi-FI" dirty="0" err="1"/>
              <a:t>channels</a:t>
            </a:r>
            <a:r>
              <a:rPr lang="fi-FI" dirty="0"/>
              <a:t> </a:t>
            </a:r>
            <a:r>
              <a:rPr lang="fi-FI" dirty="0" err="1"/>
              <a:t>are</a:t>
            </a:r>
            <a:r>
              <a:rPr lang="fi-FI" dirty="0"/>
              <a:t> </a:t>
            </a:r>
            <a:r>
              <a:rPr lang="fi-FI" dirty="0" err="1"/>
              <a:t>different</a:t>
            </a:r>
            <a:r>
              <a:rPr lang="fi-FI" dirty="0"/>
              <a:t> for </a:t>
            </a:r>
            <a:r>
              <a:rPr lang="fi-FI" dirty="0" err="1"/>
              <a:t>different</a:t>
            </a:r>
            <a:r>
              <a:rPr lang="fi-FI" dirty="0"/>
              <a:t> </a:t>
            </a:r>
            <a:r>
              <a:rPr lang="fi-FI" dirty="0" err="1"/>
              <a:t>age</a:t>
            </a:r>
            <a:r>
              <a:rPr lang="fi-FI" dirty="0"/>
              <a:t> </a:t>
            </a:r>
            <a:r>
              <a:rPr lang="fi-FI" dirty="0" err="1"/>
              <a:t>groups</a:t>
            </a:r>
            <a:r>
              <a:rPr lang="fi-FI" dirty="0"/>
              <a:t>. </a:t>
            </a:r>
            <a:r>
              <a:rPr lang="fi-FI" dirty="0" err="1"/>
              <a:t>Also</a:t>
            </a:r>
            <a:r>
              <a:rPr lang="fi-FI" dirty="0"/>
              <a:t> </a:t>
            </a:r>
            <a:r>
              <a:rPr lang="fi-FI" dirty="0" err="1"/>
              <a:t>female</a:t>
            </a:r>
            <a:r>
              <a:rPr lang="fi-FI" dirty="0"/>
              <a:t> and </a:t>
            </a:r>
            <a:r>
              <a:rPr lang="fi-FI" dirty="0" err="1"/>
              <a:t>male</a:t>
            </a:r>
            <a:r>
              <a:rPr lang="fi-FI" dirty="0"/>
              <a:t> </a:t>
            </a:r>
            <a:r>
              <a:rPr lang="fi-FI" dirty="0" err="1"/>
              <a:t>users</a:t>
            </a:r>
            <a:r>
              <a:rPr lang="fi-FI" dirty="0"/>
              <a:t> </a:t>
            </a:r>
            <a:r>
              <a:rPr lang="fi-FI" dirty="0" err="1"/>
              <a:t>have</a:t>
            </a:r>
            <a:r>
              <a:rPr lang="fi-FI" dirty="0"/>
              <a:t> </a:t>
            </a:r>
            <a:r>
              <a:rPr lang="fi-FI" dirty="0" err="1"/>
              <a:t>different</a:t>
            </a:r>
            <a:r>
              <a:rPr lang="fi-FI" dirty="0"/>
              <a:t> </a:t>
            </a:r>
            <a:r>
              <a:rPr lang="fi-FI" dirty="0" err="1"/>
              <a:t>preferences</a:t>
            </a:r>
            <a:r>
              <a:rPr lang="fi-FI" dirty="0"/>
              <a:t>. </a:t>
            </a:r>
            <a:r>
              <a:rPr lang="fi-FI" dirty="0" err="1"/>
              <a:t>Find</a:t>
            </a:r>
            <a:r>
              <a:rPr lang="fi-FI" dirty="0"/>
              <a:t> </a:t>
            </a:r>
            <a:r>
              <a:rPr lang="fi-FI" dirty="0" err="1"/>
              <a:t>more</a:t>
            </a:r>
            <a:r>
              <a:rPr lang="fi-FI" dirty="0"/>
              <a:t> </a:t>
            </a:r>
            <a:r>
              <a:rPr lang="fi-FI" dirty="0" err="1"/>
              <a:t>information</a:t>
            </a:r>
            <a:r>
              <a:rPr lang="fi-FI" dirty="0"/>
              <a:t>: https://datareportal.com/reports/digital-2023-global-overview-report</a:t>
            </a:r>
            <a:endParaRPr dirty="0"/>
          </a:p>
        </p:txBody>
      </p:sp>
      <p:sp>
        <p:nvSpPr>
          <p:cNvPr id="193" name="Google Shape;193;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fi-FI"/>
              <a:t>7</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7"/>
        <p:cNvGrpSpPr/>
        <p:nvPr/>
      </p:nvGrpSpPr>
      <p:grpSpPr>
        <a:xfrm>
          <a:off x="0" y="0"/>
          <a:ext cx="0" cy="0"/>
          <a:chOff x="0" y="0"/>
          <a:chExt cx="0" cy="0"/>
        </a:xfrm>
      </p:grpSpPr>
      <p:sp>
        <p:nvSpPr>
          <p:cNvPr id="218" name="Google Shape;218;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19" name="Google Shape;219;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20" name="Google Shape;220;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fi-FI"/>
              <a:t>8</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1"/>
        <p:cNvGrpSpPr/>
        <p:nvPr/>
      </p:nvGrpSpPr>
      <p:grpSpPr>
        <a:xfrm>
          <a:off x="0" y="0"/>
          <a:ext cx="0" cy="0"/>
          <a:chOff x="0" y="0"/>
          <a:chExt cx="0" cy="0"/>
        </a:xfrm>
      </p:grpSpPr>
      <p:sp>
        <p:nvSpPr>
          <p:cNvPr id="242" name="Google Shape;242;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43" name="Google Shape;243;p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1200"/>
              <a:buFont typeface="Calibri"/>
              <a:buNone/>
            </a:pPr>
            <a:endParaRPr/>
          </a:p>
        </p:txBody>
      </p:sp>
      <p:sp>
        <p:nvSpPr>
          <p:cNvPr id="244" name="Google Shape;244;p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400"/>
              <a:buFont typeface="Arial"/>
              <a:buNone/>
            </a:pPr>
            <a:fld id="{00000000-1234-1234-1234-123412341234}" type="slidenum">
              <a:rPr lang="fi-FI" sz="1400" b="0" i="0" u="none" strike="noStrike" cap="none">
                <a:solidFill>
                  <a:srgbClr val="000000"/>
                </a:solidFill>
                <a:latin typeface="Arial"/>
                <a:ea typeface="Arial"/>
                <a:cs typeface="Arial"/>
                <a:sym typeface="Arial"/>
              </a:rPr>
              <a:t>9</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2"/>
        <p:cNvGrpSpPr/>
        <p:nvPr/>
      </p:nvGrpSpPr>
      <p:grpSpPr>
        <a:xfrm>
          <a:off x="0" y="0"/>
          <a:ext cx="0" cy="0"/>
          <a:chOff x="0" y="0"/>
          <a:chExt cx="0" cy="0"/>
        </a:xfrm>
      </p:grpSpPr>
      <p:sp>
        <p:nvSpPr>
          <p:cNvPr id="253" name="Google Shape;253;p2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54" name="Google Shape;254;p2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8"/>
        <p:cNvGrpSpPr/>
        <p:nvPr/>
      </p:nvGrpSpPr>
      <p:grpSpPr>
        <a:xfrm>
          <a:off x="0" y="0"/>
          <a:ext cx="0" cy="0"/>
          <a:chOff x="0" y="0"/>
          <a:chExt cx="0" cy="0"/>
        </a:xfrm>
      </p:grpSpPr>
      <p:sp>
        <p:nvSpPr>
          <p:cNvPr id="259" name="Google Shape;259;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60" name="Google Shape;26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3"/>
        <p:cNvGrpSpPr/>
        <p:nvPr/>
      </p:nvGrpSpPr>
      <p:grpSpPr>
        <a:xfrm>
          <a:off x="0" y="0"/>
          <a:ext cx="0" cy="0"/>
          <a:chOff x="0" y="0"/>
          <a:chExt cx="0" cy="0"/>
        </a:xfrm>
      </p:grpSpPr>
      <p:sp>
        <p:nvSpPr>
          <p:cNvPr id="264" name="Google Shape;264;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65" name="Google Shape;265;p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r>
              <a:rPr lang="fi-FI" dirty="0"/>
              <a:t>https://www. socialmediaexaminer.com/13-facebook-engagement-tactics-business-page/</a:t>
            </a:r>
            <a:endParaRPr dirty="0"/>
          </a:p>
          <a:p>
            <a:pPr marL="0" marR="0" lvl="0" indent="0" algn="l" rtl="0">
              <a:lnSpc>
                <a:spcPct val="100000"/>
              </a:lnSpc>
              <a:spcBef>
                <a:spcPts val="0"/>
              </a:spcBef>
              <a:spcAft>
                <a:spcPts val="0"/>
              </a:spcAft>
              <a:buClr>
                <a:schemeClr val="dk1"/>
              </a:buClr>
              <a:buSzPts val="1200"/>
              <a:buFont typeface="Calibri"/>
              <a:buNone/>
            </a:pPr>
            <a:endParaRPr dirty="0"/>
          </a:p>
          <a:p>
            <a:pPr marL="228600" marR="0" lvl="0" indent="-228600" algn="l" rtl="0">
              <a:lnSpc>
                <a:spcPct val="100000"/>
              </a:lnSpc>
              <a:spcBef>
                <a:spcPts val="0"/>
              </a:spcBef>
              <a:spcAft>
                <a:spcPts val="0"/>
              </a:spcAft>
              <a:buClr>
                <a:schemeClr val="dk1"/>
              </a:buClr>
              <a:buSzPts val="1200"/>
              <a:buFont typeface="Calibri"/>
              <a:buAutoNum type="arabicParenR"/>
            </a:pPr>
            <a:r>
              <a:rPr lang="fi-FI" dirty="0" err="1"/>
              <a:t>Brand</a:t>
            </a:r>
            <a:br>
              <a:rPr lang="fi-FI" dirty="0"/>
            </a:br>
            <a:r>
              <a:rPr lang="fi-FI" dirty="0"/>
              <a:t>- As </a:t>
            </a:r>
            <a:r>
              <a:rPr lang="fi-FI" dirty="0" err="1"/>
              <a:t>the</a:t>
            </a:r>
            <a:r>
              <a:rPr lang="fi-FI" dirty="0"/>
              <a:t> </a:t>
            </a:r>
            <a:r>
              <a:rPr lang="fi-FI" dirty="0" err="1"/>
              <a:t>numbers</a:t>
            </a:r>
            <a:r>
              <a:rPr lang="fi-FI" dirty="0"/>
              <a:t> of </a:t>
            </a:r>
            <a:r>
              <a:rPr lang="fi-FI" dirty="0" err="1"/>
              <a:t>social</a:t>
            </a:r>
            <a:r>
              <a:rPr lang="fi-FI" dirty="0"/>
              <a:t> media </a:t>
            </a:r>
            <a:r>
              <a:rPr lang="fi-FI" dirty="0" err="1"/>
              <a:t>users</a:t>
            </a:r>
            <a:r>
              <a:rPr lang="fi-FI" dirty="0"/>
              <a:t> </a:t>
            </a:r>
            <a:r>
              <a:rPr lang="fi-FI" dirty="0" err="1"/>
              <a:t>are</a:t>
            </a:r>
            <a:r>
              <a:rPr lang="fi-FI" dirty="0"/>
              <a:t> </a:t>
            </a:r>
            <a:r>
              <a:rPr lang="fi-FI" dirty="0" err="1"/>
              <a:t>high</a:t>
            </a:r>
            <a:r>
              <a:rPr lang="fi-FI" dirty="0"/>
              <a:t>, it </a:t>
            </a:r>
            <a:r>
              <a:rPr lang="fi-FI" dirty="0" err="1"/>
              <a:t>provides</a:t>
            </a:r>
            <a:r>
              <a:rPr lang="fi-FI" dirty="0"/>
              <a:t> a </a:t>
            </a:r>
            <a:r>
              <a:rPr lang="fi-FI" dirty="0" err="1"/>
              <a:t>possibility</a:t>
            </a:r>
            <a:r>
              <a:rPr lang="fi-FI" dirty="0"/>
              <a:t> to </a:t>
            </a:r>
            <a:r>
              <a:rPr lang="fi-FI" dirty="0" err="1"/>
              <a:t>reach</a:t>
            </a:r>
            <a:r>
              <a:rPr lang="fi-FI" dirty="0"/>
              <a:t> </a:t>
            </a:r>
            <a:r>
              <a:rPr lang="fi-FI" dirty="0" err="1"/>
              <a:t>potential</a:t>
            </a:r>
            <a:r>
              <a:rPr lang="fi-FI" dirty="0"/>
              <a:t> </a:t>
            </a:r>
            <a:r>
              <a:rPr lang="fi-FI" dirty="0" err="1"/>
              <a:t>customers</a:t>
            </a:r>
            <a:br>
              <a:rPr lang="fi-FI" dirty="0"/>
            </a:br>
            <a:r>
              <a:rPr lang="fi-FI" dirty="0"/>
              <a:t>- </a:t>
            </a:r>
            <a:r>
              <a:rPr lang="fi-FI" dirty="0" err="1"/>
              <a:t>The</a:t>
            </a:r>
            <a:r>
              <a:rPr lang="fi-FI" dirty="0"/>
              <a:t> </a:t>
            </a:r>
            <a:r>
              <a:rPr lang="fi-FI" dirty="0" err="1"/>
              <a:t>company</a:t>
            </a:r>
            <a:r>
              <a:rPr lang="fi-FI" dirty="0"/>
              <a:t> </a:t>
            </a:r>
            <a:r>
              <a:rPr lang="fi-FI" dirty="0" err="1"/>
              <a:t>can</a:t>
            </a:r>
            <a:r>
              <a:rPr lang="fi-FI" dirty="0"/>
              <a:t> </a:t>
            </a:r>
            <a:r>
              <a:rPr lang="fi-FI" dirty="0" err="1"/>
              <a:t>humanize</a:t>
            </a:r>
            <a:r>
              <a:rPr lang="fi-FI" dirty="0"/>
              <a:t> </a:t>
            </a:r>
            <a:r>
              <a:rPr lang="fi-FI" dirty="0" err="1"/>
              <a:t>the</a:t>
            </a:r>
            <a:r>
              <a:rPr lang="fi-FI" dirty="0"/>
              <a:t> </a:t>
            </a:r>
            <a:r>
              <a:rPr lang="fi-FI" dirty="0" err="1"/>
              <a:t>brand</a:t>
            </a:r>
            <a:r>
              <a:rPr lang="fi-FI" dirty="0"/>
              <a:t> e.g. </a:t>
            </a:r>
            <a:r>
              <a:rPr lang="fi-FI" dirty="0" err="1"/>
              <a:t>by</a:t>
            </a:r>
            <a:r>
              <a:rPr lang="fi-FI" dirty="0"/>
              <a:t> </a:t>
            </a:r>
            <a:r>
              <a:rPr lang="fi-FI" dirty="0" err="1"/>
              <a:t>showing</a:t>
            </a:r>
            <a:r>
              <a:rPr lang="fi-FI" dirty="0"/>
              <a:t> </a:t>
            </a:r>
            <a:r>
              <a:rPr lang="fi-FI" dirty="0" err="1"/>
              <a:t>how</a:t>
            </a:r>
            <a:r>
              <a:rPr lang="fi-FI" dirty="0"/>
              <a:t> </a:t>
            </a:r>
            <a:r>
              <a:rPr lang="fi-FI" dirty="0" err="1"/>
              <a:t>the</a:t>
            </a:r>
            <a:r>
              <a:rPr lang="fi-FI" dirty="0"/>
              <a:t> products </a:t>
            </a:r>
            <a:r>
              <a:rPr lang="fi-FI" dirty="0" err="1"/>
              <a:t>works</a:t>
            </a:r>
            <a:r>
              <a:rPr lang="fi-FI" dirty="0"/>
              <a:t> in </a:t>
            </a:r>
            <a:r>
              <a:rPr lang="fi-FI" dirty="0" err="1"/>
              <a:t>real</a:t>
            </a:r>
            <a:r>
              <a:rPr lang="fi-FI" dirty="0"/>
              <a:t> life (</a:t>
            </a:r>
            <a:r>
              <a:rPr lang="fi-FI" dirty="0" err="1"/>
              <a:t>images</a:t>
            </a:r>
            <a:r>
              <a:rPr lang="fi-FI" dirty="0"/>
              <a:t>, </a:t>
            </a:r>
            <a:r>
              <a:rPr lang="fi-FI" dirty="0" err="1"/>
              <a:t>videos</a:t>
            </a:r>
            <a:r>
              <a:rPr lang="fi-FI" dirty="0"/>
              <a:t>)</a:t>
            </a:r>
            <a:br>
              <a:rPr lang="fi-FI" dirty="0"/>
            </a:br>
            <a:r>
              <a:rPr lang="fi-FI" dirty="0"/>
              <a:t>- </a:t>
            </a:r>
            <a:r>
              <a:rPr lang="fi-FI" dirty="0" err="1"/>
              <a:t>The</a:t>
            </a:r>
            <a:r>
              <a:rPr lang="fi-FI" dirty="0"/>
              <a:t> </a:t>
            </a:r>
            <a:r>
              <a:rPr lang="fi-FI" dirty="0" err="1"/>
              <a:t>contents</a:t>
            </a:r>
            <a:r>
              <a:rPr lang="fi-FI" dirty="0"/>
              <a:t> </a:t>
            </a:r>
            <a:r>
              <a:rPr lang="fi-FI" dirty="0" err="1"/>
              <a:t>shared</a:t>
            </a:r>
            <a:r>
              <a:rPr lang="fi-FI" dirty="0"/>
              <a:t> </a:t>
            </a:r>
            <a:r>
              <a:rPr lang="fi-FI" dirty="0" err="1"/>
              <a:t>by</a:t>
            </a:r>
            <a:r>
              <a:rPr lang="fi-FI" dirty="0"/>
              <a:t> </a:t>
            </a:r>
            <a:r>
              <a:rPr lang="fi-FI" dirty="0" err="1"/>
              <a:t>the</a:t>
            </a:r>
            <a:r>
              <a:rPr lang="fi-FI" dirty="0"/>
              <a:t> </a:t>
            </a:r>
            <a:r>
              <a:rPr lang="fi-FI" dirty="0" err="1"/>
              <a:t>users</a:t>
            </a:r>
            <a:r>
              <a:rPr lang="fi-FI" dirty="0"/>
              <a:t> </a:t>
            </a:r>
            <a:r>
              <a:rPr lang="fi-FI" dirty="0" err="1"/>
              <a:t>important</a:t>
            </a:r>
            <a:r>
              <a:rPr lang="fi-FI" dirty="0"/>
              <a:t> 🡪 </a:t>
            </a:r>
            <a:r>
              <a:rPr lang="fi-FI" dirty="0" err="1"/>
              <a:t>when</a:t>
            </a:r>
            <a:r>
              <a:rPr lang="fi-FI" dirty="0"/>
              <a:t> </a:t>
            </a:r>
            <a:r>
              <a:rPr lang="fi-FI" dirty="0" err="1"/>
              <a:t>peers</a:t>
            </a:r>
            <a:r>
              <a:rPr lang="fi-FI" dirty="0"/>
              <a:t> </a:t>
            </a:r>
            <a:r>
              <a:rPr lang="fi-FI" dirty="0" err="1"/>
              <a:t>recommend</a:t>
            </a:r>
            <a:r>
              <a:rPr lang="fi-FI" dirty="0"/>
              <a:t> </a:t>
            </a:r>
            <a:r>
              <a:rPr lang="fi-FI" dirty="0" err="1"/>
              <a:t>the</a:t>
            </a:r>
            <a:r>
              <a:rPr lang="fi-FI" dirty="0"/>
              <a:t> </a:t>
            </a:r>
            <a:r>
              <a:rPr lang="fi-FI" dirty="0" err="1"/>
              <a:t>product</a:t>
            </a:r>
            <a:r>
              <a:rPr lang="fi-FI" dirty="0"/>
              <a:t> &amp; </a:t>
            </a:r>
            <a:r>
              <a:rPr lang="fi-FI" dirty="0" err="1"/>
              <a:t>share</a:t>
            </a:r>
            <a:r>
              <a:rPr lang="fi-FI" dirty="0"/>
              <a:t> </a:t>
            </a:r>
            <a:r>
              <a:rPr lang="fi-FI" dirty="0" err="1"/>
              <a:t>posts</a:t>
            </a:r>
            <a:r>
              <a:rPr lang="fi-FI" dirty="0"/>
              <a:t> </a:t>
            </a:r>
            <a:r>
              <a:rPr lang="fi-FI" dirty="0" err="1"/>
              <a:t>using</a:t>
            </a:r>
            <a:r>
              <a:rPr lang="fi-FI" dirty="0"/>
              <a:t> </a:t>
            </a:r>
            <a:r>
              <a:rPr lang="fi-FI" dirty="0" err="1"/>
              <a:t>them</a:t>
            </a:r>
            <a:r>
              <a:rPr lang="fi-FI" dirty="0"/>
              <a:t> – </a:t>
            </a:r>
            <a:r>
              <a:rPr lang="fi-FI" dirty="0" err="1"/>
              <a:t>considered</a:t>
            </a:r>
            <a:r>
              <a:rPr lang="fi-FI" dirty="0"/>
              <a:t> </a:t>
            </a:r>
            <a:r>
              <a:rPr lang="fi-FI" dirty="0" err="1"/>
              <a:t>more</a:t>
            </a:r>
            <a:r>
              <a:rPr lang="fi-FI" dirty="0"/>
              <a:t> </a:t>
            </a:r>
            <a:r>
              <a:rPr lang="fi-FI" dirty="0" err="1"/>
              <a:t>trustworthy</a:t>
            </a:r>
            <a:r>
              <a:rPr lang="fi-FI" dirty="0"/>
              <a:t> </a:t>
            </a:r>
            <a:r>
              <a:rPr lang="fi-FI" dirty="0" err="1"/>
              <a:t>than</a:t>
            </a:r>
            <a:r>
              <a:rPr lang="fi-FI" dirty="0"/>
              <a:t> </a:t>
            </a:r>
            <a:r>
              <a:rPr lang="fi-FI" dirty="0" err="1"/>
              <a:t>advertising</a:t>
            </a:r>
            <a:br>
              <a:rPr lang="fi-FI" dirty="0"/>
            </a:br>
            <a:endParaRPr dirty="0"/>
          </a:p>
          <a:p>
            <a:pPr marL="0" lvl="0" indent="0" algn="l" rtl="0">
              <a:lnSpc>
                <a:spcPct val="100000"/>
              </a:lnSpc>
              <a:spcBef>
                <a:spcPts val="0"/>
              </a:spcBef>
              <a:spcAft>
                <a:spcPts val="0"/>
              </a:spcAft>
              <a:buSzPts val="1400"/>
              <a:buNone/>
            </a:pPr>
            <a:r>
              <a:rPr lang="fi-FI" dirty="0"/>
              <a:t>2) New </a:t>
            </a:r>
            <a:r>
              <a:rPr lang="fi-FI" dirty="0" err="1"/>
              <a:t>customers</a:t>
            </a:r>
            <a:r>
              <a:rPr lang="fi-FI" dirty="0"/>
              <a:t> &amp; </a:t>
            </a:r>
            <a:r>
              <a:rPr lang="fi-FI" dirty="0" err="1"/>
              <a:t>engaging</a:t>
            </a:r>
            <a:r>
              <a:rPr lang="fi-FI" dirty="0"/>
              <a:t> </a:t>
            </a:r>
            <a:r>
              <a:rPr lang="fi-FI" dirty="0" err="1"/>
              <a:t>with</a:t>
            </a:r>
            <a:r>
              <a:rPr lang="fi-FI" dirty="0"/>
              <a:t> </a:t>
            </a:r>
            <a:r>
              <a:rPr lang="fi-FI" dirty="0" err="1"/>
              <a:t>existing</a:t>
            </a:r>
            <a:r>
              <a:rPr lang="fi-FI" dirty="0"/>
              <a:t> </a:t>
            </a:r>
            <a:r>
              <a:rPr lang="fi-FI" dirty="0" err="1"/>
              <a:t>customers</a:t>
            </a:r>
            <a:br>
              <a:rPr lang="fi-FI" dirty="0"/>
            </a:br>
            <a:r>
              <a:rPr lang="fi-FI" dirty="0"/>
              <a:t>- </a:t>
            </a:r>
            <a:r>
              <a:rPr lang="fi-FI" dirty="0" err="1"/>
              <a:t>Generate</a:t>
            </a:r>
            <a:r>
              <a:rPr lang="fi-FI" dirty="0"/>
              <a:t> </a:t>
            </a:r>
            <a:r>
              <a:rPr lang="fi-FI" dirty="0" err="1"/>
              <a:t>leads</a:t>
            </a:r>
            <a:r>
              <a:rPr lang="fi-FI" dirty="0"/>
              <a:t> e.g. </a:t>
            </a:r>
            <a:r>
              <a:rPr lang="fi-FI" dirty="0" err="1"/>
              <a:t>with</a:t>
            </a:r>
            <a:r>
              <a:rPr lang="fi-FI" dirty="0"/>
              <a:t> CTA, </a:t>
            </a:r>
            <a:r>
              <a:rPr lang="fi-FI" dirty="0" err="1"/>
              <a:t>clickable</a:t>
            </a:r>
            <a:r>
              <a:rPr lang="fi-FI" dirty="0"/>
              <a:t> </a:t>
            </a:r>
            <a:r>
              <a:rPr lang="fi-FI" dirty="0" err="1"/>
              <a:t>contents</a:t>
            </a:r>
            <a:r>
              <a:rPr lang="fi-FI" dirty="0"/>
              <a:t>, </a:t>
            </a:r>
            <a:r>
              <a:rPr lang="fi-FI" dirty="0" err="1"/>
              <a:t>contests</a:t>
            </a:r>
            <a:r>
              <a:rPr lang="fi-FI" dirty="0"/>
              <a:t>, </a:t>
            </a:r>
            <a:r>
              <a:rPr lang="fi-FI" dirty="0" err="1"/>
              <a:t>discount</a:t>
            </a:r>
            <a:r>
              <a:rPr lang="fi-FI" dirty="0"/>
              <a:t> </a:t>
            </a:r>
            <a:r>
              <a:rPr lang="fi-FI" dirty="0" err="1"/>
              <a:t>codes</a:t>
            </a:r>
            <a:r>
              <a:rPr lang="fi-FI" dirty="0"/>
              <a:t>- </a:t>
            </a:r>
            <a:r>
              <a:rPr lang="fi-FI" dirty="0" err="1"/>
              <a:t>Interact</a:t>
            </a:r>
            <a:r>
              <a:rPr lang="fi-FI" dirty="0"/>
              <a:t> </a:t>
            </a:r>
            <a:r>
              <a:rPr lang="fi-FI" dirty="0" err="1"/>
              <a:t>with</a:t>
            </a:r>
            <a:r>
              <a:rPr lang="fi-FI" dirty="0"/>
              <a:t> </a:t>
            </a:r>
            <a:r>
              <a:rPr lang="fi-FI" dirty="0" err="1"/>
              <a:t>customers</a:t>
            </a:r>
            <a:r>
              <a:rPr lang="fi-FI" dirty="0"/>
              <a:t> – e.g. </a:t>
            </a:r>
            <a:r>
              <a:rPr lang="fi-FI" dirty="0" err="1"/>
              <a:t>comments</a:t>
            </a:r>
            <a:r>
              <a:rPr lang="fi-FI" dirty="0"/>
              <a:t>, </a:t>
            </a:r>
            <a:br>
              <a:rPr lang="fi-FI" dirty="0"/>
            </a:br>
            <a:r>
              <a:rPr lang="fi-FI" dirty="0"/>
              <a:t>- SMM </a:t>
            </a:r>
            <a:r>
              <a:rPr lang="fi-FI" dirty="0" err="1"/>
              <a:t>helps</a:t>
            </a:r>
            <a:r>
              <a:rPr lang="fi-FI" dirty="0"/>
              <a:t> a </a:t>
            </a:r>
            <a:r>
              <a:rPr lang="fi-FI" dirty="0" err="1"/>
              <a:t>company</a:t>
            </a:r>
            <a:r>
              <a:rPr lang="fi-FI" dirty="0"/>
              <a:t> to </a:t>
            </a:r>
            <a:r>
              <a:rPr lang="fi-FI" dirty="0" err="1"/>
              <a:t>get</a:t>
            </a:r>
            <a:r>
              <a:rPr lang="fi-FI" dirty="0"/>
              <a:t> </a:t>
            </a:r>
            <a:r>
              <a:rPr lang="fi-FI" dirty="0" err="1"/>
              <a:t>direct</a:t>
            </a:r>
            <a:r>
              <a:rPr lang="fi-FI" dirty="0"/>
              <a:t> feedback </a:t>
            </a:r>
            <a:r>
              <a:rPr lang="fi-FI" dirty="0" err="1"/>
              <a:t>from</a:t>
            </a:r>
            <a:r>
              <a:rPr lang="fi-FI" dirty="0"/>
              <a:t> </a:t>
            </a:r>
            <a:r>
              <a:rPr lang="fi-FI" dirty="0" err="1"/>
              <a:t>the</a:t>
            </a:r>
            <a:r>
              <a:rPr lang="fi-FI" dirty="0"/>
              <a:t> </a:t>
            </a:r>
            <a:r>
              <a:rPr lang="fi-FI" dirty="0" err="1"/>
              <a:t>customers</a:t>
            </a:r>
            <a:r>
              <a:rPr lang="fi-FI" dirty="0"/>
              <a:t>. </a:t>
            </a:r>
            <a:r>
              <a:rPr lang="fi-FI" dirty="0" err="1"/>
              <a:t>Important</a:t>
            </a:r>
            <a:r>
              <a:rPr lang="fi-FI" dirty="0"/>
              <a:t> to </a:t>
            </a:r>
            <a:r>
              <a:rPr lang="fi-FI" dirty="0" err="1"/>
              <a:t>react</a:t>
            </a:r>
            <a:r>
              <a:rPr lang="fi-FI" dirty="0"/>
              <a:t> and </a:t>
            </a:r>
            <a:r>
              <a:rPr lang="fi-FI" dirty="0" err="1"/>
              <a:t>answer</a:t>
            </a:r>
            <a:r>
              <a:rPr lang="fi-FI" dirty="0"/>
              <a:t> to </a:t>
            </a:r>
            <a:r>
              <a:rPr lang="fi-FI" dirty="0" err="1"/>
              <a:t>the</a:t>
            </a:r>
            <a:r>
              <a:rPr lang="fi-FI" dirty="0"/>
              <a:t> </a:t>
            </a:r>
            <a:r>
              <a:rPr lang="fi-FI" dirty="0" err="1"/>
              <a:t>comments</a:t>
            </a:r>
            <a:r>
              <a:rPr lang="fi-FI" dirty="0"/>
              <a:t> </a:t>
            </a:r>
            <a:r>
              <a:rPr lang="fi-FI" dirty="0" err="1"/>
              <a:t>from</a:t>
            </a:r>
            <a:r>
              <a:rPr lang="fi-FI" dirty="0"/>
              <a:t> </a:t>
            </a:r>
            <a:r>
              <a:rPr lang="fi-FI" dirty="0" err="1"/>
              <a:t>the</a:t>
            </a:r>
            <a:r>
              <a:rPr lang="fi-FI" dirty="0"/>
              <a:t> </a:t>
            </a:r>
            <a:r>
              <a:rPr lang="fi-FI" dirty="0" err="1"/>
              <a:t>customers</a:t>
            </a:r>
            <a:r>
              <a:rPr lang="fi-FI" dirty="0"/>
              <a:t>  and </a:t>
            </a:r>
            <a:r>
              <a:rPr lang="fi-FI" dirty="0" err="1"/>
              <a:t>make</a:t>
            </a:r>
            <a:r>
              <a:rPr lang="fi-FI" dirty="0"/>
              <a:t> </a:t>
            </a:r>
            <a:r>
              <a:rPr lang="fi-FI" dirty="0" err="1"/>
              <a:t>them</a:t>
            </a:r>
            <a:r>
              <a:rPr lang="fi-FI" dirty="0"/>
              <a:t> </a:t>
            </a:r>
            <a:r>
              <a:rPr lang="fi-FI" dirty="0" err="1"/>
              <a:t>feel</a:t>
            </a:r>
            <a:r>
              <a:rPr lang="fi-FI" dirty="0"/>
              <a:t> </a:t>
            </a:r>
            <a:r>
              <a:rPr lang="fi-FI" dirty="0" err="1"/>
              <a:t>that</a:t>
            </a:r>
            <a:r>
              <a:rPr lang="fi-FI" dirty="0"/>
              <a:t> </a:t>
            </a:r>
            <a:r>
              <a:rPr lang="fi-FI" dirty="0" err="1"/>
              <a:t>they</a:t>
            </a:r>
            <a:r>
              <a:rPr lang="fi-FI" dirty="0"/>
              <a:t> </a:t>
            </a:r>
            <a:r>
              <a:rPr lang="fi-FI" dirty="0" err="1"/>
              <a:t>are</a:t>
            </a:r>
            <a:r>
              <a:rPr lang="fi-FI" dirty="0"/>
              <a:t> </a:t>
            </a:r>
            <a:r>
              <a:rPr lang="fi-FI" dirty="0" err="1"/>
              <a:t>being</a:t>
            </a:r>
            <a:r>
              <a:rPr lang="fi-FI" dirty="0"/>
              <a:t> </a:t>
            </a:r>
            <a:r>
              <a:rPr lang="fi-FI" dirty="0" err="1"/>
              <a:t>heard</a:t>
            </a:r>
            <a:r>
              <a:rPr lang="fi-FI" dirty="0"/>
              <a:t>. </a:t>
            </a:r>
            <a:r>
              <a:rPr lang="fi-FI" dirty="0" err="1"/>
              <a:t>The</a:t>
            </a:r>
            <a:r>
              <a:rPr lang="fi-FI" dirty="0"/>
              <a:t> </a:t>
            </a:r>
            <a:r>
              <a:rPr lang="fi-FI" dirty="0" err="1"/>
              <a:t>right</a:t>
            </a:r>
            <a:r>
              <a:rPr lang="fi-FI" dirty="0"/>
              <a:t> </a:t>
            </a:r>
            <a:r>
              <a:rPr lang="fi-FI" dirty="0" err="1"/>
              <a:t>tone</a:t>
            </a:r>
            <a:r>
              <a:rPr lang="fi-FI" dirty="0"/>
              <a:t> is </a:t>
            </a:r>
            <a:r>
              <a:rPr lang="fi-FI" dirty="0" err="1"/>
              <a:t>important</a:t>
            </a:r>
            <a:r>
              <a:rPr lang="fi-FI" dirty="0"/>
              <a:t>, </a:t>
            </a:r>
            <a:r>
              <a:rPr lang="fi-FI" dirty="0" err="1"/>
              <a:t>when</a:t>
            </a:r>
            <a:r>
              <a:rPr lang="fi-FI" dirty="0"/>
              <a:t> </a:t>
            </a:r>
            <a:r>
              <a:rPr lang="fi-FI" dirty="0" err="1"/>
              <a:t>communicating</a:t>
            </a:r>
            <a:r>
              <a:rPr lang="fi-FI" dirty="0"/>
              <a:t> </a:t>
            </a:r>
            <a:r>
              <a:rPr lang="fi-FI" dirty="0" err="1"/>
              <a:t>with</a:t>
            </a:r>
            <a:r>
              <a:rPr lang="fi-FI" dirty="0"/>
              <a:t> </a:t>
            </a:r>
            <a:r>
              <a:rPr lang="fi-FI" dirty="0" err="1"/>
              <a:t>the</a:t>
            </a:r>
            <a:r>
              <a:rPr lang="fi-FI" dirty="0"/>
              <a:t> </a:t>
            </a:r>
            <a:r>
              <a:rPr lang="fi-FI" dirty="0" err="1"/>
              <a:t>customers</a:t>
            </a:r>
            <a:r>
              <a:rPr lang="fi-FI" dirty="0"/>
              <a:t>.  </a:t>
            </a:r>
            <a:r>
              <a:rPr lang="fi-FI" sz="1200" dirty="0" err="1"/>
              <a:t>This</a:t>
            </a:r>
            <a:r>
              <a:rPr lang="fi-FI" sz="1200" dirty="0"/>
              <a:t> </a:t>
            </a:r>
            <a:r>
              <a:rPr lang="fi-FI" sz="1200" dirty="0" err="1"/>
              <a:t>aspect</a:t>
            </a:r>
            <a:r>
              <a:rPr lang="fi-FI" sz="1200" dirty="0"/>
              <a:t> of SMM is </a:t>
            </a:r>
            <a:r>
              <a:rPr lang="fi-FI" sz="1200" dirty="0" err="1"/>
              <a:t>called</a:t>
            </a:r>
            <a:r>
              <a:rPr lang="fi-FI" sz="1200" dirty="0"/>
              <a:t> </a:t>
            </a:r>
            <a:r>
              <a:rPr lang="fi-FI" sz="1200" dirty="0" err="1"/>
              <a:t>social</a:t>
            </a:r>
            <a:r>
              <a:rPr lang="fi-FI" sz="1200" dirty="0"/>
              <a:t> </a:t>
            </a:r>
            <a:r>
              <a:rPr lang="fi-FI" sz="1200" dirty="0" err="1"/>
              <a:t>customer</a:t>
            </a:r>
            <a:r>
              <a:rPr lang="fi-FI" sz="1200" dirty="0"/>
              <a:t> </a:t>
            </a:r>
            <a:r>
              <a:rPr lang="fi-FI" sz="1200" dirty="0" err="1"/>
              <a:t>relationship</a:t>
            </a:r>
            <a:r>
              <a:rPr lang="fi-FI" sz="1200" dirty="0"/>
              <a:t> management  (</a:t>
            </a:r>
            <a:r>
              <a:rPr lang="fi-FI" sz="1200" dirty="0" err="1"/>
              <a:t>social</a:t>
            </a:r>
            <a:r>
              <a:rPr lang="fi-FI" sz="1200" dirty="0"/>
              <a:t> CRM).</a:t>
            </a:r>
            <a:endParaRPr dirty="0"/>
          </a:p>
          <a:p>
            <a:pPr marL="0" marR="0" lvl="0" indent="0" algn="l" rtl="0">
              <a:lnSpc>
                <a:spcPct val="100000"/>
              </a:lnSpc>
              <a:spcBef>
                <a:spcPts val="0"/>
              </a:spcBef>
              <a:spcAft>
                <a:spcPts val="0"/>
              </a:spcAft>
              <a:buClr>
                <a:schemeClr val="dk1"/>
              </a:buClr>
              <a:buSzPts val="1200"/>
              <a:buFont typeface="Calibri"/>
              <a:buNone/>
            </a:pPr>
            <a:r>
              <a:rPr lang="fi-FI" dirty="0"/>
              <a:t> 3) </a:t>
            </a:r>
            <a:r>
              <a:rPr lang="fi-FI" dirty="0" err="1"/>
              <a:t>Grow</a:t>
            </a:r>
            <a:r>
              <a:rPr lang="fi-FI" dirty="0"/>
              <a:t> </a:t>
            </a:r>
            <a:r>
              <a:rPr lang="fi-FI" dirty="0" err="1"/>
              <a:t>sales</a:t>
            </a:r>
            <a:br>
              <a:rPr lang="fi-FI" dirty="0"/>
            </a:br>
            <a:r>
              <a:rPr lang="fi-FI" dirty="0" err="1"/>
              <a:t>With</a:t>
            </a:r>
            <a:r>
              <a:rPr lang="fi-FI" dirty="0"/>
              <a:t> </a:t>
            </a:r>
            <a:r>
              <a:rPr lang="fi-FI" b="1" dirty="0" err="1"/>
              <a:t>interesting</a:t>
            </a:r>
            <a:r>
              <a:rPr lang="fi-FI" b="1" dirty="0"/>
              <a:t>, </a:t>
            </a:r>
            <a:r>
              <a:rPr lang="fi-FI" b="1" dirty="0" err="1"/>
              <a:t>timely</a:t>
            </a:r>
            <a:r>
              <a:rPr lang="fi-FI" b="1" dirty="0"/>
              <a:t> and </a:t>
            </a:r>
            <a:r>
              <a:rPr lang="fi-FI" b="1" dirty="0" err="1"/>
              <a:t>relevant</a:t>
            </a:r>
            <a:r>
              <a:rPr lang="fi-FI" dirty="0"/>
              <a:t> </a:t>
            </a:r>
            <a:r>
              <a:rPr lang="fi-FI" dirty="0" err="1"/>
              <a:t>social</a:t>
            </a:r>
            <a:r>
              <a:rPr lang="fi-FI" dirty="0"/>
              <a:t> media </a:t>
            </a:r>
            <a:r>
              <a:rPr lang="fi-FI" dirty="0" err="1"/>
              <a:t>posts</a:t>
            </a:r>
            <a:r>
              <a:rPr lang="fi-FI" dirty="0"/>
              <a:t>, </a:t>
            </a:r>
            <a:r>
              <a:rPr lang="fi-FI" dirty="0" err="1"/>
              <a:t>the</a:t>
            </a:r>
            <a:r>
              <a:rPr lang="fi-FI" dirty="0"/>
              <a:t> </a:t>
            </a:r>
            <a:r>
              <a:rPr lang="fi-FI" dirty="0" err="1"/>
              <a:t>company</a:t>
            </a:r>
            <a:r>
              <a:rPr lang="fi-FI" dirty="0"/>
              <a:t> </a:t>
            </a:r>
            <a:r>
              <a:rPr lang="fi-FI" dirty="0" err="1"/>
              <a:t>can</a:t>
            </a:r>
            <a:r>
              <a:rPr lang="fi-FI" dirty="0"/>
              <a:t> </a:t>
            </a:r>
            <a:r>
              <a:rPr lang="fi-FI" dirty="0" err="1"/>
              <a:t>engage</a:t>
            </a:r>
            <a:r>
              <a:rPr lang="fi-FI" dirty="0"/>
              <a:t> </a:t>
            </a:r>
            <a:r>
              <a:rPr lang="fi-FI" dirty="0" err="1"/>
              <a:t>the</a:t>
            </a:r>
            <a:r>
              <a:rPr lang="fi-FI" dirty="0"/>
              <a:t> </a:t>
            </a:r>
            <a:r>
              <a:rPr lang="fi-FI" dirty="0" err="1"/>
              <a:t>audiences</a:t>
            </a:r>
            <a:r>
              <a:rPr lang="fi-FI" dirty="0"/>
              <a:t>, and </a:t>
            </a:r>
            <a:r>
              <a:rPr lang="fi-FI" dirty="0" err="1"/>
              <a:t>increase</a:t>
            </a:r>
            <a:r>
              <a:rPr lang="fi-FI" dirty="0"/>
              <a:t> </a:t>
            </a:r>
            <a:r>
              <a:rPr lang="fi-FI" dirty="0" err="1"/>
              <a:t>sales</a:t>
            </a:r>
            <a:r>
              <a:rPr lang="fi-FI" dirty="0"/>
              <a:t>.</a:t>
            </a:r>
            <a:endParaRPr dirty="0"/>
          </a:p>
          <a:p>
            <a:pPr marL="0" marR="0" lvl="0" indent="0" algn="l" rtl="0">
              <a:lnSpc>
                <a:spcPct val="100000"/>
              </a:lnSpc>
              <a:spcBef>
                <a:spcPts val="0"/>
              </a:spcBef>
              <a:spcAft>
                <a:spcPts val="0"/>
              </a:spcAft>
              <a:buClr>
                <a:schemeClr val="dk1"/>
              </a:buClr>
              <a:buSzPts val="1200"/>
              <a:buFont typeface="Calibri"/>
              <a:buNone/>
            </a:pPr>
            <a:endParaRPr dirty="0"/>
          </a:p>
          <a:p>
            <a:pPr marL="0" marR="0" lvl="0" indent="0" algn="l" rtl="0">
              <a:lnSpc>
                <a:spcPct val="100000"/>
              </a:lnSpc>
              <a:spcBef>
                <a:spcPts val="0"/>
              </a:spcBef>
              <a:spcAft>
                <a:spcPts val="0"/>
              </a:spcAft>
              <a:buClr>
                <a:schemeClr val="dk1"/>
              </a:buClr>
              <a:buSzPts val="1200"/>
              <a:buFont typeface="Calibri"/>
              <a:buNone/>
            </a:pPr>
            <a:r>
              <a:rPr lang="fi-FI" dirty="0"/>
              <a:t>4) </a:t>
            </a:r>
            <a:r>
              <a:rPr lang="fi-FI" dirty="0" err="1"/>
              <a:t>Driving</a:t>
            </a:r>
            <a:r>
              <a:rPr lang="fi-FI" dirty="0"/>
              <a:t> </a:t>
            </a:r>
            <a:r>
              <a:rPr lang="fi-FI" dirty="0" err="1"/>
              <a:t>traffic</a:t>
            </a:r>
            <a:r>
              <a:rPr lang="fi-FI" dirty="0"/>
              <a:t> to </a:t>
            </a:r>
            <a:r>
              <a:rPr lang="fi-FI" dirty="0" err="1"/>
              <a:t>website</a:t>
            </a:r>
            <a:endParaRPr dirty="0"/>
          </a:p>
          <a:p>
            <a:pPr marL="0" marR="0" lvl="0" indent="0" algn="l" rtl="0">
              <a:lnSpc>
                <a:spcPct val="100000"/>
              </a:lnSpc>
              <a:spcBef>
                <a:spcPts val="0"/>
              </a:spcBef>
              <a:spcAft>
                <a:spcPts val="0"/>
              </a:spcAft>
              <a:buClr>
                <a:schemeClr val="dk1"/>
              </a:buClr>
              <a:buSzPts val="1200"/>
              <a:buFont typeface="Calibri"/>
              <a:buNone/>
            </a:pPr>
            <a:r>
              <a:rPr lang="fi-FI" dirty="0"/>
              <a:t>It is </a:t>
            </a:r>
            <a:r>
              <a:rPr lang="fi-FI" dirty="0" err="1"/>
              <a:t>important</a:t>
            </a:r>
            <a:r>
              <a:rPr lang="fi-FI" dirty="0"/>
              <a:t> to </a:t>
            </a:r>
            <a:r>
              <a:rPr lang="fi-FI" dirty="0" err="1"/>
              <a:t>get</a:t>
            </a:r>
            <a:r>
              <a:rPr lang="fi-FI" dirty="0"/>
              <a:t> </a:t>
            </a:r>
            <a:r>
              <a:rPr lang="fi-FI" dirty="0" err="1"/>
              <a:t>the</a:t>
            </a:r>
            <a:r>
              <a:rPr lang="fi-FI" dirty="0"/>
              <a:t> </a:t>
            </a:r>
            <a:r>
              <a:rPr lang="fi-FI" dirty="0" err="1"/>
              <a:t>audience</a:t>
            </a:r>
            <a:r>
              <a:rPr lang="fi-FI" dirty="0"/>
              <a:t> to </a:t>
            </a:r>
            <a:r>
              <a:rPr lang="fi-FI" dirty="0" err="1"/>
              <a:t>visit</a:t>
            </a:r>
            <a:r>
              <a:rPr lang="fi-FI" dirty="0"/>
              <a:t> </a:t>
            </a:r>
            <a:r>
              <a:rPr lang="fi-FI" dirty="0" err="1"/>
              <a:t>the</a:t>
            </a:r>
            <a:r>
              <a:rPr lang="fi-FI" dirty="0"/>
              <a:t> </a:t>
            </a:r>
            <a:r>
              <a:rPr lang="fi-FI" dirty="0" err="1"/>
              <a:t>company</a:t>
            </a:r>
            <a:r>
              <a:rPr lang="fi-FI" dirty="0"/>
              <a:t> </a:t>
            </a:r>
            <a:r>
              <a:rPr lang="fi-FI" dirty="0" err="1"/>
              <a:t>website</a:t>
            </a:r>
            <a:r>
              <a:rPr lang="fi-FI" dirty="0"/>
              <a:t>/</a:t>
            </a:r>
            <a:r>
              <a:rPr lang="fi-FI" dirty="0" err="1"/>
              <a:t>blog</a:t>
            </a:r>
            <a:r>
              <a:rPr lang="fi-FI" dirty="0"/>
              <a:t>/</a:t>
            </a:r>
            <a:r>
              <a:rPr lang="fi-FI" dirty="0" err="1"/>
              <a:t>webstore</a:t>
            </a:r>
            <a:r>
              <a:rPr lang="fi-FI" dirty="0"/>
              <a:t>, </a:t>
            </a:r>
            <a:r>
              <a:rPr lang="fi-FI" dirty="0" err="1"/>
              <a:t>where</a:t>
            </a:r>
            <a:r>
              <a:rPr lang="fi-FI" dirty="0"/>
              <a:t> </a:t>
            </a:r>
            <a:r>
              <a:rPr lang="fi-FI" dirty="0" err="1"/>
              <a:t>the</a:t>
            </a:r>
            <a:r>
              <a:rPr lang="fi-FI" dirty="0"/>
              <a:t> </a:t>
            </a:r>
            <a:r>
              <a:rPr lang="fi-FI" dirty="0" err="1"/>
              <a:t>company</a:t>
            </a:r>
            <a:r>
              <a:rPr lang="fi-FI" dirty="0"/>
              <a:t> </a:t>
            </a:r>
            <a:r>
              <a:rPr lang="fi-FI" dirty="0" err="1"/>
              <a:t>can</a:t>
            </a:r>
            <a:r>
              <a:rPr lang="fi-FI" dirty="0"/>
              <a:t> </a:t>
            </a:r>
            <a:r>
              <a:rPr lang="fi-FI" dirty="0" err="1"/>
              <a:t>provide</a:t>
            </a:r>
            <a:r>
              <a:rPr lang="fi-FI" dirty="0"/>
              <a:t> </a:t>
            </a:r>
            <a:r>
              <a:rPr lang="fi-FI" dirty="0" err="1"/>
              <a:t>solutions</a:t>
            </a:r>
            <a:r>
              <a:rPr lang="fi-FI" dirty="0"/>
              <a:t> to </a:t>
            </a:r>
            <a:r>
              <a:rPr lang="fi-FI" dirty="0" err="1"/>
              <a:t>their</a:t>
            </a:r>
            <a:r>
              <a:rPr lang="fi-FI" dirty="0"/>
              <a:t> </a:t>
            </a:r>
            <a:r>
              <a:rPr lang="fi-FI" dirty="0" err="1"/>
              <a:t>problems</a:t>
            </a:r>
            <a:r>
              <a:rPr lang="fi-FI" dirty="0"/>
              <a:t> and </a:t>
            </a:r>
            <a:r>
              <a:rPr lang="fi-FI" dirty="0" err="1"/>
              <a:t>needs</a:t>
            </a:r>
            <a:r>
              <a:rPr lang="fi-FI" dirty="0"/>
              <a:t>. </a:t>
            </a:r>
            <a:r>
              <a:rPr lang="fi-FI" dirty="0" err="1"/>
              <a:t>The</a:t>
            </a:r>
            <a:r>
              <a:rPr lang="fi-FI" dirty="0"/>
              <a:t> </a:t>
            </a:r>
            <a:r>
              <a:rPr lang="fi-FI" dirty="0" err="1"/>
              <a:t>more</a:t>
            </a:r>
            <a:r>
              <a:rPr lang="fi-FI" dirty="0"/>
              <a:t> </a:t>
            </a:r>
            <a:r>
              <a:rPr lang="fi-FI" dirty="0" err="1"/>
              <a:t>visitors</a:t>
            </a:r>
            <a:r>
              <a:rPr lang="fi-FI" dirty="0"/>
              <a:t> </a:t>
            </a:r>
            <a:r>
              <a:rPr lang="fi-FI" dirty="0" err="1"/>
              <a:t>there</a:t>
            </a:r>
            <a:r>
              <a:rPr lang="fi-FI" dirty="0"/>
              <a:t> </a:t>
            </a:r>
            <a:r>
              <a:rPr lang="fi-FI" dirty="0" err="1"/>
              <a:t>are</a:t>
            </a:r>
            <a:r>
              <a:rPr lang="fi-FI" dirty="0"/>
              <a:t>, </a:t>
            </a:r>
            <a:r>
              <a:rPr lang="fi-FI" dirty="0" err="1"/>
              <a:t>the</a:t>
            </a:r>
            <a:r>
              <a:rPr lang="fi-FI" dirty="0"/>
              <a:t> </a:t>
            </a:r>
            <a:r>
              <a:rPr lang="fi-FI" dirty="0" err="1"/>
              <a:t>more</a:t>
            </a:r>
            <a:r>
              <a:rPr lang="fi-FI" dirty="0"/>
              <a:t> </a:t>
            </a:r>
            <a:r>
              <a:rPr lang="fi-FI" dirty="0" err="1"/>
              <a:t>possibilities</a:t>
            </a:r>
            <a:r>
              <a:rPr lang="fi-FI" dirty="0"/>
              <a:t> </a:t>
            </a:r>
            <a:r>
              <a:rPr lang="fi-FI" dirty="0" err="1"/>
              <a:t>there</a:t>
            </a:r>
            <a:r>
              <a:rPr lang="fi-FI" dirty="0"/>
              <a:t> is to </a:t>
            </a:r>
            <a:r>
              <a:rPr lang="fi-FI" dirty="0" err="1"/>
              <a:t>get</a:t>
            </a:r>
            <a:r>
              <a:rPr lang="fi-FI" dirty="0"/>
              <a:t> </a:t>
            </a:r>
            <a:r>
              <a:rPr lang="fi-FI" dirty="0" err="1"/>
              <a:t>more</a:t>
            </a:r>
            <a:r>
              <a:rPr lang="fi-FI" dirty="0"/>
              <a:t> </a:t>
            </a:r>
            <a:r>
              <a:rPr lang="fi-FI" dirty="0" err="1"/>
              <a:t>customers</a:t>
            </a:r>
            <a:r>
              <a:rPr lang="fi-FI" dirty="0"/>
              <a:t>. </a:t>
            </a:r>
            <a:endParaRPr dirty="0"/>
          </a:p>
          <a:p>
            <a:pPr marL="0" marR="0" lvl="0" indent="0" algn="l" rtl="0">
              <a:lnSpc>
                <a:spcPct val="100000"/>
              </a:lnSpc>
              <a:spcBef>
                <a:spcPts val="0"/>
              </a:spcBef>
              <a:spcAft>
                <a:spcPts val="0"/>
              </a:spcAft>
              <a:buClr>
                <a:schemeClr val="dk1"/>
              </a:buClr>
              <a:buSzPts val="1200"/>
              <a:buFont typeface="Calibri"/>
              <a:buNone/>
            </a:pPr>
            <a:endParaRPr dirty="0"/>
          </a:p>
          <a:p>
            <a:pPr marL="0" marR="0" lvl="0" indent="0" algn="l" rtl="0">
              <a:lnSpc>
                <a:spcPct val="100000"/>
              </a:lnSpc>
              <a:spcBef>
                <a:spcPts val="0"/>
              </a:spcBef>
              <a:spcAft>
                <a:spcPts val="0"/>
              </a:spcAft>
              <a:buClr>
                <a:schemeClr val="dk1"/>
              </a:buClr>
              <a:buSzPts val="1200"/>
              <a:buFont typeface="Calibri"/>
              <a:buNone/>
            </a:pPr>
            <a:r>
              <a:rPr lang="fi-FI" dirty="0"/>
              <a:t>5.) To </a:t>
            </a:r>
            <a:r>
              <a:rPr lang="fi-FI" dirty="0" err="1"/>
              <a:t>learn</a:t>
            </a:r>
            <a:r>
              <a:rPr lang="fi-FI" dirty="0"/>
              <a:t> </a:t>
            </a:r>
            <a:r>
              <a:rPr lang="fi-FI" dirty="0" err="1"/>
              <a:t>more</a:t>
            </a:r>
            <a:r>
              <a:rPr lang="fi-FI" dirty="0"/>
              <a:t> </a:t>
            </a:r>
            <a:r>
              <a:rPr lang="fi-FI" dirty="0" err="1"/>
              <a:t>about</a:t>
            </a:r>
            <a:r>
              <a:rPr lang="fi-FI" dirty="0"/>
              <a:t> </a:t>
            </a:r>
            <a:r>
              <a:rPr lang="fi-FI" dirty="0" err="1"/>
              <a:t>your</a:t>
            </a:r>
            <a:r>
              <a:rPr lang="fi-FI" dirty="0"/>
              <a:t> </a:t>
            </a:r>
            <a:r>
              <a:rPr lang="fi-FI" dirty="0" err="1"/>
              <a:t>customers</a:t>
            </a:r>
            <a:endParaRPr dirty="0"/>
          </a:p>
          <a:p>
            <a:pPr marL="0" marR="0" lvl="0" indent="0" algn="l" rtl="0">
              <a:lnSpc>
                <a:spcPct val="100000"/>
              </a:lnSpc>
              <a:spcBef>
                <a:spcPts val="0"/>
              </a:spcBef>
              <a:spcAft>
                <a:spcPts val="0"/>
              </a:spcAft>
              <a:buClr>
                <a:schemeClr val="dk1"/>
              </a:buClr>
              <a:buSzPts val="1200"/>
              <a:buFont typeface="Calibri"/>
              <a:buNone/>
            </a:pPr>
            <a:r>
              <a:rPr lang="fi-FI" dirty="0" err="1"/>
              <a:t>Social</a:t>
            </a:r>
            <a:r>
              <a:rPr lang="fi-FI" dirty="0"/>
              <a:t> media </a:t>
            </a:r>
            <a:r>
              <a:rPr lang="fi-FI" dirty="0" err="1"/>
              <a:t>provides</a:t>
            </a:r>
            <a:r>
              <a:rPr lang="fi-FI" dirty="0"/>
              <a:t> a </a:t>
            </a:r>
            <a:r>
              <a:rPr lang="fi-FI" dirty="0" err="1"/>
              <a:t>lot</a:t>
            </a:r>
            <a:r>
              <a:rPr lang="fi-FI" dirty="0"/>
              <a:t> of </a:t>
            </a:r>
            <a:r>
              <a:rPr lang="fi-FI" dirty="0" err="1"/>
              <a:t>possibilities</a:t>
            </a:r>
            <a:r>
              <a:rPr lang="fi-FI" dirty="0"/>
              <a:t> to </a:t>
            </a:r>
            <a:r>
              <a:rPr lang="fi-FI" dirty="0" err="1"/>
              <a:t>learn</a:t>
            </a:r>
            <a:r>
              <a:rPr lang="fi-FI" dirty="0"/>
              <a:t> </a:t>
            </a:r>
            <a:r>
              <a:rPr lang="fi-FI" dirty="0" err="1"/>
              <a:t>more</a:t>
            </a:r>
            <a:r>
              <a:rPr lang="fi-FI" dirty="0"/>
              <a:t> </a:t>
            </a:r>
            <a:r>
              <a:rPr lang="fi-FI" dirty="0" err="1"/>
              <a:t>about</a:t>
            </a:r>
            <a:r>
              <a:rPr lang="fi-FI" dirty="0"/>
              <a:t> </a:t>
            </a:r>
            <a:r>
              <a:rPr lang="fi-FI" dirty="0" err="1"/>
              <a:t>your</a:t>
            </a:r>
            <a:r>
              <a:rPr lang="fi-FI" dirty="0"/>
              <a:t> </a:t>
            </a:r>
            <a:r>
              <a:rPr lang="fi-FI" dirty="0" err="1"/>
              <a:t>customers</a:t>
            </a:r>
            <a:r>
              <a:rPr lang="fi-FI" dirty="0"/>
              <a:t>, </a:t>
            </a:r>
            <a:r>
              <a:rPr lang="fi-FI" dirty="0" err="1"/>
              <a:t>their</a:t>
            </a:r>
            <a:r>
              <a:rPr lang="fi-FI" dirty="0"/>
              <a:t> </a:t>
            </a:r>
            <a:r>
              <a:rPr lang="fi-FI" dirty="0" err="1"/>
              <a:t>needs</a:t>
            </a:r>
            <a:r>
              <a:rPr lang="fi-FI" dirty="0"/>
              <a:t> and </a:t>
            </a:r>
            <a:r>
              <a:rPr lang="fi-FI" dirty="0" err="1"/>
              <a:t>values</a:t>
            </a:r>
            <a:r>
              <a:rPr lang="fi-FI" dirty="0"/>
              <a:t>.</a:t>
            </a:r>
            <a:endParaRPr dirty="0"/>
          </a:p>
          <a:p>
            <a:pPr marL="0" marR="0" lvl="0" indent="0" algn="l" rtl="0">
              <a:lnSpc>
                <a:spcPct val="100000"/>
              </a:lnSpc>
              <a:spcBef>
                <a:spcPts val="0"/>
              </a:spcBef>
              <a:spcAft>
                <a:spcPts val="0"/>
              </a:spcAft>
              <a:buClr>
                <a:schemeClr val="dk1"/>
              </a:buClr>
              <a:buSzPts val="1200"/>
              <a:buFont typeface="Calibri"/>
              <a:buNone/>
            </a:pPr>
            <a:r>
              <a:rPr lang="fi-FI" dirty="0" err="1"/>
              <a:t>You</a:t>
            </a:r>
            <a:r>
              <a:rPr lang="fi-FI" dirty="0"/>
              <a:t> </a:t>
            </a:r>
            <a:r>
              <a:rPr lang="fi-FI" dirty="0" err="1"/>
              <a:t>can</a:t>
            </a:r>
            <a:r>
              <a:rPr lang="fi-FI" dirty="0"/>
              <a:t> </a:t>
            </a:r>
            <a:r>
              <a:rPr lang="fi-FI" dirty="0" err="1"/>
              <a:t>follow</a:t>
            </a:r>
            <a:r>
              <a:rPr lang="fi-FI" dirty="0"/>
              <a:t> </a:t>
            </a:r>
            <a:r>
              <a:rPr lang="fi-FI" dirty="0" err="1"/>
              <a:t>the</a:t>
            </a:r>
            <a:r>
              <a:rPr lang="fi-FI" dirty="0"/>
              <a:t> </a:t>
            </a:r>
            <a:r>
              <a:rPr lang="fi-FI" dirty="0" err="1"/>
              <a:t>analytics</a:t>
            </a:r>
            <a:r>
              <a:rPr lang="fi-FI" dirty="0"/>
              <a:t> to </a:t>
            </a:r>
            <a:r>
              <a:rPr lang="fi-FI" dirty="0" err="1"/>
              <a:t>learn</a:t>
            </a:r>
            <a:r>
              <a:rPr lang="fi-FI" dirty="0"/>
              <a:t> </a:t>
            </a:r>
            <a:r>
              <a:rPr lang="fi-FI" dirty="0" err="1"/>
              <a:t>what</a:t>
            </a:r>
            <a:r>
              <a:rPr lang="fi-FI" dirty="0"/>
              <a:t> </a:t>
            </a:r>
            <a:r>
              <a:rPr lang="fi-FI" dirty="0" err="1"/>
              <a:t>kinds</a:t>
            </a:r>
            <a:r>
              <a:rPr lang="fi-FI" dirty="0"/>
              <a:t> of </a:t>
            </a:r>
            <a:r>
              <a:rPr lang="fi-FI" dirty="0" err="1"/>
              <a:t>content</a:t>
            </a:r>
            <a:r>
              <a:rPr lang="fi-FI" dirty="0"/>
              <a:t> is </a:t>
            </a:r>
            <a:r>
              <a:rPr lang="fi-FI" dirty="0" err="1"/>
              <a:t>appreciated</a:t>
            </a:r>
            <a:r>
              <a:rPr lang="fi-FI" dirty="0"/>
              <a:t> </a:t>
            </a:r>
            <a:r>
              <a:rPr lang="fi-FI" dirty="0" err="1"/>
              <a:t>by</a:t>
            </a:r>
            <a:r>
              <a:rPr lang="fi-FI" dirty="0"/>
              <a:t> </a:t>
            </a:r>
            <a:r>
              <a:rPr lang="fi-FI" dirty="0" err="1"/>
              <a:t>your</a:t>
            </a:r>
            <a:r>
              <a:rPr lang="fi-FI" dirty="0"/>
              <a:t> </a:t>
            </a:r>
            <a:r>
              <a:rPr lang="fi-FI" dirty="0" err="1"/>
              <a:t>audience</a:t>
            </a:r>
            <a:r>
              <a:rPr lang="fi-FI" dirty="0"/>
              <a:t>. </a:t>
            </a:r>
            <a:endParaRPr dirty="0"/>
          </a:p>
          <a:p>
            <a:pPr marL="0" marR="0" lvl="0" indent="0" algn="l" rtl="0">
              <a:lnSpc>
                <a:spcPct val="100000"/>
              </a:lnSpc>
              <a:spcBef>
                <a:spcPts val="0"/>
              </a:spcBef>
              <a:spcAft>
                <a:spcPts val="0"/>
              </a:spcAft>
              <a:buClr>
                <a:schemeClr val="dk1"/>
              </a:buClr>
              <a:buSzPts val="1200"/>
              <a:buFont typeface="Calibri"/>
              <a:buNone/>
            </a:pPr>
            <a:r>
              <a:rPr lang="fi-FI" dirty="0" err="1"/>
              <a:t>You</a:t>
            </a:r>
            <a:r>
              <a:rPr lang="fi-FI" dirty="0"/>
              <a:t> </a:t>
            </a:r>
            <a:r>
              <a:rPr lang="fi-FI" dirty="0" err="1"/>
              <a:t>can</a:t>
            </a:r>
            <a:r>
              <a:rPr lang="fi-FI" dirty="0"/>
              <a:t> </a:t>
            </a:r>
            <a:r>
              <a:rPr lang="fi-FI" dirty="0" err="1"/>
              <a:t>discuss</a:t>
            </a:r>
            <a:r>
              <a:rPr lang="fi-FI" dirty="0"/>
              <a:t> </a:t>
            </a:r>
            <a:r>
              <a:rPr lang="fi-FI" dirty="0" err="1"/>
              <a:t>with</a:t>
            </a:r>
            <a:r>
              <a:rPr lang="fi-FI" dirty="0"/>
              <a:t> </a:t>
            </a:r>
            <a:r>
              <a:rPr lang="fi-FI" dirty="0" err="1"/>
              <a:t>you</a:t>
            </a:r>
            <a:r>
              <a:rPr lang="fi-FI" dirty="0"/>
              <a:t> </a:t>
            </a:r>
            <a:r>
              <a:rPr lang="fi-FI" dirty="0" err="1"/>
              <a:t>audience</a:t>
            </a:r>
            <a:r>
              <a:rPr lang="fi-FI" dirty="0"/>
              <a:t> </a:t>
            </a:r>
            <a:r>
              <a:rPr lang="fi-FI" dirty="0" err="1"/>
              <a:t>by</a:t>
            </a:r>
            <a:r>
              <a:rPr lang="fi-FI" dirty="0"/>
              <a:t> e.g. </a:t>
            </a:r>
            <a:r>
              <a:rPr lang="fi-FI" dirty="0" err="1"/>
              <a:t>asking</a:t>
            </a:r>
            <a:r>
              <a:rPr lang="fi-FI" dirty="0"/>
              <a:t> </a:t>
            </a:r>
            <a:r>
              <a:rPr lang="fi-FI" dirty="0" err="1"/>
              <a:t>questions</a:t>
            </a:r>
            <a:r>
              <a:rPr lang="fi-FI" dirty="0"/>
              <a:t> </a:t>
            </a:r>
            <a:r>
              <a:rPr lang="fi-FI" dirty="0" err="1"/>
              <a:t>or</a:t>
            </a:r>
            <a:r>
              <a:rPr lang="fi-FI" dirty="0"/>
              <a:t> </a:t>
            </a:r>
            <a:r>
              <a:rPr lang="fi-FI" dirty="0" err="1"/>
              <a:t>comments</a:t>
            </a:r>
            <a:r>
              <a:rPr lang="fi-FI" dirty="0"/>
              <a:t> (just </a:t>
            </a:r>
            <a:r>
              <a:rPr lang="fi-FI" dirty="0" err="1"/>
              <a:t>remember</a:t>
            </a:r>
            <a:r>
              <a:rPr lang="fi-FI" dirty="0"/>
              <a:t> to </a:t>
            </a:r>
            <a:r>
              <a:rPr lang="fi-FI" dirty="0" err="1"/>
              <a:t>reply</a:t>
            </a:r>
            <a:r>
              <a:rPr lang="fi-FI" dirty="0"/>
              <a:t> to </a:t>
            </a:r>
            <a:r>
              <a:rPr lang="fi-FI" dirty="0" err="1"/>
              <a:t>them</a:t>
            </a:r>
            <a:r>
              <a:rPr lang="fi-FI" dirty="0"/>
              <a:t>!)</a:t>
            </a:r>
            <a:endParaRPr dirty="0"/>
          </a:p>
          <a:p>
            <a:pPr marL="0" marR="0" lvl="0" indent="0" algn="l" rtl="0">
              <a:lnSpc>
                <a:spcPct val="100000"/>
              </a:lnSpc>
              <a:spcBef>
                <a:spcPts val="0"/>
              </a:spcBef>
              <a:spcAft>
                <a:spcPts val="0"/>
              </a:spcAft>
              <a:buClr>
                <a:schemeClr val="dk1"/>
              </a:buClr>
              <a:buSzPts val="1200"/>
              <a:buFont typeface="Calibri"/>
              <a:buNone/>
            </a:pPr>
            <a:r>
              <a:rPr lang="fi-FI" dirty="0"/>
              <a:t>One </a:t>
            </a:r>
            <a:r>
              <a:rPr lang="fi-FI" dirty="0" err="1"/>
              <a:t>can</a:t>
            </a:r>
            <a:r>
              <a:rPr lang="fi-FI" dirty="0"/>
              <a:t> </a:t>
            </a:r>
            <a:r>
              <a:rPr lang="fi-FI" dirty="0" err="1"/>
              <a:t>also</a:t>
            </a:r>
            <a:r>
              <a:rPr lang="fi-FI" dirty="0"/>
              <a:t> </a:t>
            </a:r>
            <a:r>
              <a:rPr lang="fi-FI" dirty="0" err="1"/>
              <a:t>study</a:t>
            </a:r>
            <a:r>
              <a:rPr lang="fi-FI" dirty="0"/>
              <a:t> </a:t>
            </a:r>
            <a:r>
              <a:rPr lang="fi-FI" dirty="0" err="1"/>
              <a:t>their</a:t>
            </a:r>
            <a:r>
              <a:rPr lang="fi-FI" dirty="0"/>
              <a:t> </a:t>
            </a:r>
            <a:r>
              <a:rPr lang="fi-FI" dirty="0" err="1"/>
              <a:t>profiles</a:t>
            </a:r>
            <a:r>
              <a:rPr lang="fi-FI" dirty="0"/>
              <a:t>, </a:t>
            </a:r>
            <a:r>
              <a:rPr lang="fi-FI" dirty="0" err="1"/>
              <a:t>see</a:t>
            </a:r>
            <a:r>
              <a:rPr lang="fi-FI" dirty="0"/>
              <a:t> </a:t>
            </a:r>
            <a:r>
              <a:rPr lang="fi-FI" dirty="0" err="1"/>
              <a:t>what</a:t>
            </a:r>
            <a:r>
              <a:rPr lang="fi-FI" dirty="0"/>
              <a:t> </a:t>
            </a:r>
            <a:r>
              <a:rPr lang="fi-FI" dirty="0" err="1"/>
              <a:t>kind</a:t>
            </a:r>
            <a:r>
              <a:rPr lang="fi-FI" dirty="0"/>
              <a:t> of </a:t>
            </a:r>
            <a:r>
              <a:rPr lang="fi-FI" dirty="0" err="1"/>
              <a:t>content</a:t>
            </a:r>
            <a:r>
              <a:rPr lang="fi-FI" dirty="0"/>
              <a:t> </a:t>
            </a:r>
            <a:r>
              <a:rPr lang="fi-FI" dirty="0" err="1"/>
              <a:t>they</a:t>
            </a:r>
            <a:r>
              <a:rPr lang="fi-FI" dirty="0"/>
              <a:t> </a:t>
            </a:r>
            <a:r>
              <a:rPr lang="fi-FI" dirty="0" err="1"/>
              <a:t>themselves</a:t>
            </a:r>
            <a:r>
              <a:rPr lang="fi-FI" dirty="0"/>
              <a:t> </a:t>
            </a:r>
            <a:r>
              <a:rPr lang="fi-FI" dirty="0" err="1"/>
              <a:t>publish</a:t>
            </a:r>
            <a:r>
              <a:rPr lang="fi-FI" dirty="0"/>
              <a:t> and </a:t>
            </a:r>
            <a:r>
              <a:rPr lang="fi-FI" dirty="0" err="1"/>
              <a:t>whom</a:t>
            </a:r>
            <a:r>
              <a:rPr lang="fi-FI" dirty="0"/>
              <a:t> </a:t>
            </a:r>
            <a:r>
              <a:rPr lang="fi-FI" dirty="0" err="1"/>
              <a:t>they</a:t>
            </a:r>
            <a:r>
              <a:rPr lang="fi-FI" dirty="0"/>
              <a:t> </a:t>
            </a:r>
            <a:r>
              <a:rPr lang="fi-FI" dirty="0" err="1"/>
              <a:t>follow</a:t>
            </a:r>
            <a:r>
              <a:rPr lang="fi-FI" dirty="0"/>
              <a:t>. </a:t>
            </a:r>
            <a:endParaRPr dirty="0"/>
          </a:p>
          <a:p>
            <a:pPr marL="0" marR="0" lvl="0" indent="0" algn="l" rtl="0">
              <a:lnSpc>
                <a:spcPct val="100000"/>
              </a:lnSpc>
              <a:spcBef>
                <a:spcPts val="0"/>
              </a:spcBef>
              <a:spcAft>
                <a:spcPts val="0"/>
              </a:spcAft>
              <a:buClr>
                <a:schemeClr val="dk1"/>
              </a:buClr>
              <a:buSzPts val="1200"/>
              <a:buFont typeface="Calibri"/>
              <a:buNone/>
            </a:pPr>
            <a:endParaRPr dirty="0"/>
          </a:p>
          <a:p>
            <a:pPr marL="0" marR="0" lvl="0" indent="0" algn="l" rtl="0">
              <a:lnSpc>
                <a:spcPct val="100000"/>
              </a:lnSpc>
              <a:spcBef>
                <a:spcPts val="0"/>
              </a:spcBef>
              <a:spcAft>
                <a:spcPts val="0"/>
              </a:spcAft>
              <a:buClr>
                <a:schemeClr val="dk1"/>
              </a:buClr>
              <a:buSzPts val="1200"/>
              <a:buFont typeface="Calibri"/>
              <a:buNone/>
            </a:pPr>
            <a:r>
              <a:rPr lang="fi-FI" dirty="0"/>
              <a:t>6) To </a:t>
            </a:r>
            <a:r>
              <a:rPr lang="fi-FI" dirty="0" err="1"/>
              <a:t>deliver</a:t>
            </a:r>
            <a:r>
              <a:rPr lang="fi-FI" dirty="0"/>
              <a:t> </a:t>
            </a:r>
            <a:r>
              <a:rPr lang="fi-FI" dirty="0" err="1"/>
              <a:t>customer</a:t>
            </a:r>
            <a:r>
              <a:rPr lang="fi-FI" dirty="0"/>
              <a:t> </a:t>
            </a:r>
            <a:r>
              <a:rPr lang="fi-FI" dirty="0" err="1"/>
              <a:t>service</a:t>
            </a:r>
            <a:endParaRPr dirty="0"/>
          </a:p>
          <a:p>
            <a:pPr marL="0" marR="0" lvl="0" indent="0" algn="l" rtl="0">
              <a:lnSpc>
                <a:spcPct val="100000"/>
              </a:lnSpc>
              <a:spcBef>
                <a:spcPts val="0"/>
              </a:spcBef>
              <a:spcAft>
                <a:spcPts val="0"/>
              </a:spcAft>
              <a:buClr>
                <a:schemeClr val="dk1"/>
              </a:buClr>
              <a:buSzPts val="1200"/>
              <a:buFont typeface="Calibri"/>
              <a:buNone/>
            </a:pPr>
            <a:r>
              <a:rPr lang="fi-FI" dirty="0" err="1"/>
              <a:t>Social</a:t>
            </a:r>
            <a:r>
              <a:rPr lang="fi-FI" dirty="0"/>
              <a:t> media </a:t>
            </a:r>
            <a:r>
              <a:rPr lang="fi-FI" dirty="0" err="1"/>
              <a:t>provides</a:t>
            </a:r>
            <a:r>
              <a:rPr lang="fi-FI" dirty="0"/>
              <a:t> </a:t>
            </a:r>
            <a:r>
              <a:rPr lang="fi-FI" dirty="0" err="1"/>
              <a:t>more</a:t>
            </a:r>
            <a:r>
              <a:rPr lang="fi-FI" dirty="0"/>
              <a:t> </a:t>
            </a:r>
            <a:r>
              <a:rPr lang="fi-FI" dirty="0" err="1"/>
              <a:t>channels</a:t>
            </a:r>
            <a:r>
              <a:rPr lang="fi-FI" dirty="0"/>
              <a:t> for </a:t>
            </a:r>
            <a:r>
              <a:rPr lang="fi-FI" dirty="0" err="1"/>
              <a:t>delivering</a:t>
            </a:r>
            <a:r>
              <a:rPr lang="fi-FI" dirty="0"/>
              <a:t> </a:t>
            </a:r>
            <a:r>
              <a:rPr lang="fi-FI" dirty="0" err="1"/>
              <a:t>customer</a:t>
            </a:r>
            <a:r>
              <a:rPr lang="fi-FI" dirty="0"/>
              <a:t> </a:t>
            </a:r>
            <a:r>
              <a:rPr lang="fi-FI" dirty="0" err="1"/>
              <a:t>service</a:t>
            </a:r>
            <a:r>
              <a:rPr lang="fi-FI" dirty="0"/>
              <a:t>. </a:t>
            </a:r>
            <a:r>
              <a:rPr lang="fi-FI" dirty="0" err="1"/>
              <a:t>You</a:t>
            </a:r>
            <a:r>
              <a:rPr lang="fi-FI" dirty="0"/>
              <a:t> </a:t>
            </a:r>
            <a:r>
              <a:rPr lang="fi-FI" dirty="0" err="1"/>
              <a:t>might</a:t>
            </a:r>
            <a:r>
              <a:rPr lang="fi-FI" dirty="0"/>
              <a:t> </a:t>
            </a:r>
            <a:r>
              <a:rPr lang="fi-FI" dirty="0" err="1"/>
              <a:t>get</a:t>
            </a:r>
            <a:r>
              <a:rPr lang="fi-FI" dirty="0"/>
              <a:t> </a:t>
            </a:r>
            <a:r>
              <a:rPr lang="fi-FI" dirty="0" err="1"/>
              <a:t>comments</a:t>
            </a:r>
            <a:r>
              <a:rPr lang="fi-FI" dirty="0"/>
              <a:t>, </a:t>
            </a:r>
            <a:r>
              <a:rPr lang="fi-FI" dirty="0" err="1"/>
              <a:t>questions</a:t>
            </a:r>
            <a:r>
              <a:rPr lang="fi-FI" dirty="0"/>
              <a:t> </a:t>
            </a:r>
            <a:r>
              <a:rPr lang="fi-FI" dirty="0" err="1"/>
              <a:t>or</a:t>
            </a:r>
            <a:r>
              <a:rPr lang="fi-FI" dirty="0"/>
              <a:t> </a:t>
            </a:r>
            <a:r>
              <a:rPr lang="fi-FI" dirty="0" err="1"/>
              <a:t>mentions</a:t>
            </a:r>
            <a:r>
              <a:rPr lang="fi-FI" dirty="0"/>
              <a:t> </a:t>
            </a:r>
            <a:r>
              <a:rPr lang="fi-FI" dirty="0" err="1"/>
              <a:t>through</a:t>
            </a:r>
            <a:r>
              <a:rPr lang="fi-FI" dirty="0"/>
              <a:t> </a:t>
            </a:r>
            <a:r>
              <a:rPr lang="fi-FI" dirty="0" err="1"/>
              <a:t>social</a:t>
            </a:r>
            <a:r>
              <a:rPr lang="fi-FI" dirty="0"/>
              <a:t> media - and </a:t>
            </a:r>
            <a:r>
              <a:rPr lang="fi-FI" dirty="0" err="1"/>
              <a:t>you</a:t>
            </a:r>
            <a:r>
              <a:rPr lang="fi-FI" dirty="0"/>
              <a:t> </a:t>
            </a:r>
            <a:r>
              <a:rPr lang="fi-FI" dirty="0" err="1"/>
              <a:t>should</a:t>
            </a:r>
            <a:r>
              <a:rPr lang="fi-FI" dirty="0"/>
              <a:t> </a:t>
            </a:r>
            <a:r>
              <a:rPr lang="fi-FI" dirty="0" err="1"/>
              <a:t>use</a:t>
            </a:r>
            <a:r>
              <a:rPr lang="fi-FI" dirty="0"/>
              <a:t> </a:t>
            </a:r>
            <a:r>
              <a:rPr lang="fi-FI" dirty="0" err="1"/>
              <a:t>this</a:t>
            </a:r>
            <a:r>
              <a:rPr lang="fi-FI" dirty="0"/>
              <a:t> </a:t>
            </a:r>
            <a:r>
              <a:rPr lang="fi-FI" dirty="0" err="1"/>
              <a:t>opportunity</a:t>
            </a:r>
            <a:r>
              <a:rPr lang="fi-FI" dirty="0"/>
              <a:t> to </a:t>
            </a:r>
            <a:r>
              <a:rPr lang="fi-FI" dirty="0" err="1"/>
              <a:t>reply</a:t>
            </a:r>
            <a:r>
              <a:rPr lang="fi-FI" dirty="0"/>
              <a:t> and </a:t>
            </a:r>
            <a:r>
              <a:rPr lang="fi-FI" dirty="0" err="1"/>
              <a:t>thus</a:t>
            </a:r>
            <a:r>
              <a:rPr lang="fi-FI" dirty="0"/>
              <a:t> help </a:t>
            </a:r>
            <a:r>
              <a:rPr lang="fi-FI" dirty="0" err="1"/>
              <a:t>your</a:t>
            </a:r>
            <a:r>
              <a:rPr lang="fi-FI" dirty="0"/>
              <a:t> </a:t>
            </a:r>
            <a:r>
              <a:rPr lang="fi-FI" dirty="0" err="1"/>
              <a:t>customers</a:t>
            </a:r>
            <a:r>
              <a:rPr lang="fi-FI" dirty="0"/>
              <a:t>. By </a:t>
            </a:r>
            <a:r>
              <a:rPr lang="fi-FI" dirty="0" err="1"/>
              <a:t>using</a:t>
            </a:r>
            <a:r>
              <a:rPr lang="fi-FI" dirty="0"/>
              <a:t> a </a:t>
            </a:r>
            <a:r>
              <a:rPr lang="fi-FI" dirty="0" err="1"/>
              <a:t>right</a:t>
            </a:r>
            <a:r>
              <a:rPr lang="fi-FI" dirty="0"/>
              <a:t> </a:t>
            </a:r>
            <a:r>
              <a:rPr lang="fi-FI" dirty="0" err="1"/>
              <a:t>tone</a:t>
            </a:r>
            <a:r>
              <a:rPr lang="fi-FI" dirty="0"/>
              <a:t> of </a:t>
            </a:r>
            <a:r>
              <a:rPr lang="fi-FI" dirty="0" err="1"/>
              <a:t>voice</a:t>
            </a:r>
            <a:r>
              <a:rPr lang="fi-FI" dirty="0"/>
              <a:t> and </a:t>
            </a:r>
            <a:r>
              <a:rPr lang="fi-FI" dirty="0" err="1"/>
              <a:t>answering</a:t>
            </a:r>
            <a:r>
              <a:rPr lang="fi-FI" dirty="0"/>
              <a:t> </a:t>
            </a:r>
            <a:r>
              <a:rPr lang="fi-FI" dirty="0" err="1"/>
              <a:t>quickly</a:t>
            </a:r>
            <a:r>
              <a:rPr lang="fi-FI" dirty="0"/>
              <a:t>, </a:t>
            </a:r>
            <a:r>
              <a:rPr lang="fi-FI" dirty="0" err="1"/>
              <a:t>your</a:t>
            </a:r>
            <a:r>
              <a:rPr lang="fi-FI" dirty="0"/>
              <a:t> </a:t>
            </a:r>
            <a:r>
              <a:rPr lang="fi-FI" dirty="0" err="1"/>
              <a:t>customers</a:t>
            </a:r>
            <a:r>
              <a:rPr lang="fi-FI" dirty="0"/>
              <a:t> </a:t>
            </a:r>
            <a:r>
              <a:rPr lang="fi-FI" dirty="0" err="1"/>
              <a:t>feel</a:t>
            </a:r>
            <a:r>
              <a:rPr lang="fi-FI" dirty="0"/>
              <a:t> </a:t>
            </a:r>
            <a:r>
              <a:rPr lang="fi-FI" dirty="0" err="1"/>
              <a:t>that</a:t>
            </a:r>
            <a:r>
              <a:rPr lang="fi-FI" dirty="0"/>
              <a:t> </a:t>
            </a:r>
            <a:r>
              <a:rPr lang="fi-FI" dirty="0" err="1"/>
              <a:t>you</a:t>
            </a:r>
            <a:r>
              <a:rPr lang="fi-FI" dirty="0"/>
              <a:t> </a:t>
            </a:r>
            <a:r>
              <a:rPr lang="fi-FI" dirty="0" err="1"/>
              <a:t>care</a:t>
            </a:r>
            <a:r>
              <a:rPr lang="fi-FI" dirty="0"/>
              <a:t> for </a:t>
            </a:r>
            <a:r>
              <a:rPr lang="fi-FI" dirty="0" err="1"/>
              <a:t>them</a:t>
            </a:r>
            <a:r>
              <a:rPr lang="fi-FI" dirty="0"/>
              <a:t>. </a:t>
            </a:r>
            <a:br>
              <a:rPr lang="fi-FI" dirty="0"/>
            </a:br>
            <a:r>
              <a:rPr lang="fi-FI" dirty="0" err="1"/>
              <a:t>You</a:t>
            </a:r>
            <a:r>
              <a:rPr lang="fi-FI" dirty="0"/>
              <a:t> </a:t>
            </a:r>
            <a:r>
              <a:rPr lang="fi-FI" dirty="0" err="1"/>
              <a:t>can</a:t>
            </a:r>
            <a:r>
              <a:rPr lang="fi-FI" dirty="0"/>
              <a:t> </a:t>
            </a:r>
            <a:r>
              <a:rPr lang="fi-FI" dirty="0" err="1"/>
              <a:t>also</a:t>
            </a:r>
            <a:r>
              <a:rPr lang="fi-FI" dirty="0"/>
              <a:t> </a:t>
            </a:r>
            <a:r>
              <a:rPr lang="fi-FI" dirty="0" err="1"/>
              <a:t>use</a:t>
            </a:r>
            <a:r>
              <a:rPr lang="fi-FI" dirty="0"/>
              <a:t> </a:t>
            </a:r>
            <a:r>
              <a:rPr lang="fi-FI" dirty="0" err="1"/>
              <a:t>social</a:t>
            </a:r>
            <a:r>
              <a:rPr lang="fi-FI" dirty="0"/>
              <a:t> media </a:t>
            </a:r>
            <a:r>
              <a:rPr lang="fi-FI" dirty="0" err="1"/>
              <a:t>proactively</a:t>
            </a:r>
            <a:r>
              <a:rPr lang="fi-FI" dirty="0"/>
              <a:t> in </a:t>
            </a:r>
            <a:r>
              <a:rPr lang="fi-FI" dirty="0" err="1"/>
              <a:t>customer</a:t>
            </a:r>
            <a:r>
              <a:rPr lang="fi-FI" dirty="0"/>
              <a:t> </a:t>
            </a:r>
            <a:r>
              <a:rPr lang="fi-FI" dirty="0" err="1"/>
              <a:t>service</a:t>
            </a:r>
            <a:r>
              <a:rPr lang="fi-FI" dirty="0"/>
              <a:t> e.g. </a:t>
            </a:r>
            <a:r>
              <a:rPr lang="fi-FI" dirty="0" err="1"/>
              <a:t>by</a:t>
            </a:r>
            <a:r>
              <a:rPr lang="fi-FI" dirty="0"/>
              <a:t> </a:t>
            </a:r>
            <a:r>
              <a:rPr lang="fi-FI" dirty="0" err="1"/>
              <a:t>creating</a:t>
            </a:r>
            <a:r>
              <a:rPr lang="fi-FI" dirty="0"/>
              <a:t> </a:t>
            </a:r>
            <a:r>
              <a:rPr lang="fi-FI" dirty="0" err="1"/>
              <a:t>content</a:t>
            </a:r>
            <a:r>
              <a:rPr lang="fi-FI" dirty="0"/>
              <a:t> </a:t>
            </a:r>
            <a:r>
              <a:rPr lang="fi-FI" dirty="0" err="1"/>
              <a:t>which</a:t>
            </a:r>
            <a:r>
              <a:rPr lang="fi-FI" dirty="0"/>
              <a:t> </a:t>
            </a:r>
            <a:r>
              <a:rPr lang="fi-FI" dirty="0" err="1"/>
              <a:t>provides</a:t>
            </a:r>
            <a:r>
              <a:rPr lang="fi-FI" dirty="0"/>
              <a:t> </a:t>
            </a:r>
            <a:r>
              <a:rPr lang="fi-FI" dirty="0" err="1"/>
              <a:t>answers</a:t>
            </a:r>
            <a:r>
              <a:rPr lang="fi-FI" dirty="0"/>
              <a:t> to </a:t>
            </a:r>
            <a:r>
              <a:rPr lang="fi-FI" dirty="0" err="1"/>
              <a:t>the</a:t>
            </a:r>
            <a:r>
              <a:rPr lang="fi-FI" dirty="0"/>
              <a:t> </a:t>
            </a:r>
            <a:r>
              <a:rPr lang="fi-FI" dirty="0" err="1"/>
              <a:t>most</a:t>
            </a:r>
            <a:r>
              <a:rPr lang="fi-FI" dirty="0"/>
              <a:t> </a:t>
            </a:r>
            <a:r>
              <a:rPr lang="fi-FI" dirty="0" err="1"/>
              <a:t>frequently</a:t>
            </a:r>
            <a:r>
              <a:rPr lang="fi-FI" dirty="0"/>
              <a:t> </a:t>
            </a:r>
            <a:r>
              <a:rPr lang="fi-FI" dirty="0" err="1"/>
              <a:t>asked</a:t>
            </a:r>
            <a:r>
              <a:rPr lang="fi-FI" dirty="0"/>
              <a:t> </a:t>
            </a:r>
            <a:r>
              <a:rPr lang="fi-FI" dirty="0" err="1"/>
              <a:t>questions</a:t>
            </a:r>
            <a:r>
              <a:rPr lang="fi-FI" dirty="0"/>
              <a:t>. </a:t>
            </a:r>
            <a:endParaRPr dirty="0"/>
          </a:p>
          <a:p>
            <a:pPr marL="0" marR="0" lvl="0" indent="0" algn="l" rtl="0">
              <a:lnSpc>
                <a:spcPct val="100000"/>
              </a:lnSpc>
              <a:spcBef>
                <a:spcPts val="0"/>
              </a:spcBef>
              <a:spcAft>
                <a:spcPts val="0"/>
              </a:spcAft>
              <a:buClr>
                <a:schemeClr val="dk1"/>
              </a:buClr>
              <a:buSzPts val="1200"/>
              <a:buFont typeface="Calibri"/>
              <a:buNone/>
            </a:pPr>
            <a:endParaRPr dirty="0"/>
          </a:p>
          <a:p>
            <a:pPr marL="0" marR="0" lvl="0" indent="0" algn="l" rtl="0">
              <a:lnSpc>
                <a:spcPct val="100000"/>
              </a:lnSpc>
              <a:spcBef>
                <a:spcPts val="0"/>
              </a:spcBef>
              <a:spcAft>
                <a:spcPts val="0"/>
              </a:spcAft>
              <a:buClr>
                <a:schemeClr val="dk1"/>
              </a:buClr>
              <a:buSzPts val="1200"/>
              <a:buFont typeface="Calibri"/>
              <a:buNone/>
            </a:pPr>
            <a:endParaRPr dirty="0"/>
          </a:p>
          <a:p>
            <a:pPr marL="0" marR="0" lvl="0" indent="0" algn="l" rtl="0">
              <a:lnSpc>
                <a:spcPct val="100000"/>
              </a:lnSpc>
              <a:spcBef>
                <a:spcPts val="0"/>
              </a:spcBef>
              <a:spcAft>
                <a:spcPts val="0"/>
              </a:spcAft>
              <a:buClr>
                <a:schemeClr val="dk1"/>
              </a:buClr>
              <a:buSzPts val="1200"/>
              <a:buFont typeface="Calibri"/>
              <a:buNone/>
            </a:pPr>
            <a:endParaRPr sz="1200" dirty="0"/>
          </a:p>
          <a:p>
            <a:pPr marL="0" marR="0" lvl="0" indent="0" algn="l" rtl="0">
              <a:lnSpc>
                <a:spcPct val="100000"/>
              </a:lnSpc>
              <a:spcBef>
                <a:spcPts val="0"/>
              </a:spcBef>
              <a:spcAft>
                <a:spcPts val="0"/>
              </a:spcAft>
              <a:buClr>
                <a:schemeClr val="dk1"/>
              </a:buClr>
              <a:buSzPts val="1200"/>
              <a:buFont typeface="Calibri"/>
              <a:buNone/>
            </a:pPr>
            <a:endParaRPr sz="1200" dirty="0"/>
          </a:p>
        </p:txBody>
      </p:sp>
      <p:sp>
        <p:nvSpPr>
          <p:cNvPr id="266" name="Google Shape;266;p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fi-FI"/>
              <a:t>12</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1"/>
        <p:cNvGrpSpPr/>
        <p:nvPr/>
      </p:nvGrpSpPr>
      <p:grpSpPr>
        <a:xfrm>
          <a:off x="0" y="0"/>
          <a:ext cx="0" cy="0"/>
          <a:chOff x="0" y="0"/>
          <a:chExt cx="0" cy="0"/>
        </a:xfrm>
      </p:grpSpPr>
      <p:sp>
        <p:nvSpPr>
          <p:cNvPr id="272" name="Google Shape;272;p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73" name="Google Shape;273;p1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p:txBody>
      </p:sp>
      <p:sp>
        <p:nvSpPr>
          <p:cNvPr id="274" name="Google Shape;274;p1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fi-FI"/>
              <a:t>13</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5"/>
        <p:cNvGrpSpPr/>
        <p:nvPr/>
      </p:nvGrpSpPr>
      <p:grpSpPr>
        <a:xfrm>
          <a:off x="0" y="0"/>
          <a:ext cx="0" cy="0"/>
          <a:chOff x="0" y="0"/>
          <a:chExt cx="0" cy="0"/>
        </a:xfrm>
      </p:grpSpPr>
      <p:sp>
        <p:nvSpPr>
          <p:cNvPr id="286" name="Google Shape;286;g203986f2610_1_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87" name="Google Shape;287;g203986f2610_1_12: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88" name="Google Shape;288;g203986f2610_1_12: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fi-FI"/>
              <a:t>14</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5"/>
        <p:cNvGrpSpPr/>
        <p:nvPr/>
      </p:nvGrpSpPr>
      <p:grpSpPr>
        <a:xfrm>
          <a:off x="0" y="0"/>
          <a:ext cx="0" cy="0"/>
          <a:chOff x="0" y="0"/>
          <a:chExt cx="0" cy="0"/>
        </a:xfrm>
      </p:grpSpPr>
      <p:sp>
        <p:nvSpPr>
          <p:cNvPr id="296" name="Google Shape;296;g203986f2610_1_2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97" name="Google Shape;297;g203986f2610_1_26: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98" name="Google Shape;298;g203986f2610_1_26: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fi-FI"/>
              <a:t>15</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6"/>
        <p:cNvGrpSpPr/>
        <p:nvPr/>
      </p:nvGrpSpPr>
      <p:grpSpPr>
        <a:xfrm>
          <a:off x="0" y="0"/>
          <a:ext cx="0" cy="0"/>
          <a:chOff x="0" y="0"/>
          <a:chExt cx="0" cy="0"/>
        </a:xfrm>
      </p:grpSpPr>
      <p:sp>
        <p:nvSpPr>
          <p:cNvPr id="307" name="Google Shape;307;p1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i-FI"/>
              <a:t>Social media has different roles in the different phases of the customer decision journey.</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fi-FI"/>
              <a:t>See Atherton 2020 Social media strategy : a practical guide to social media marketing and customer engagement for more details. </a:t>
            </a:r>
            <a:endParaRPr/>
          </a:p>
        </p:txBody>
      </p:sp>
      <p:sp>
        <p:nvSpPr>
          <p:cNvPr id="308" name="Google Shape;308;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9"/>
        <p:cNvGrpSpPr/>
        <p:nvPr/>
      </p:nvGrpSpPr>
      <p:grpSpPr>
        <a:xfrm>
          <a:off x="0" y="0"/>
          <a:ext cx="0" cy="0"/>
          <a:chOff x="0" y="0"/>
          <a:chExt cx="0" cy="0"/>
        </a:xfrm>
      </p:grpSpPr>
      <p:sp>
        <p:nvSpPr>
          <p:cNvPr id="350" name="Google Shape;350;p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51" name="Google Shape;351;p1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228600" lvl="0" indent="-228600" algn="l" rtl="0">
              <a:lnSpc>
                <a:spcPct val="100000"/>
              </a:lnSpc>
              <a:spcBef>
                <a:spcPts val="0"/>
              </a:spcBef>
              <a:spcAft>
                <a:spcPts val="0"/>
              </a:spcAft>
              <a:buClr>
                <a:schemeClr val="dk1"/>
              </a:buClr>
              <a:buSzPts val="1200"/>
              <a:buFont typeface="Calibri"/>
              <a:buAutoNum type="arabicPeriod"/>
            </a:pPr>
            <a:r>
              <a:rPr lang="fi-FI" dirty="0" err="1"/>
              <a:t>Remember</a:t>
            </a:r>
            <a:r>
              <a:rPr lang="fi-FI" dirty="0"/>
              <a:t> SMART </a:t>
            </a:r>
            <a:r>
              <a:rPr lang="fi-FI" dirty="0" err="1"/>
              <a:t>goals</a:t>
            </a:r>
            <a:endParaRPr dirty="0"/>
          </a:p>
          <a:p>
            <a:pPr marL="228600" lvl="0" indent="-228600" algn="l" rtl="0">
              <a:lnSpc>
                <a:spcPct val="100000"/>
              </a:lnSpc>
              <a:spcBef>
                <a:spcPts val="0"/>
              </a:spcBef>
              <a:spcAft>
                <a:spcPts val="0"/>
              </a:spcAft>
              <a:buClr>
                <a:schemeClr val="dk1"/>
              </a:buClr>
              <a:buSzPts val="1200"/>
              <a:buFont typeface="Calibri"/>
              <a:buAutoNum type="arabicPeriod"/>
            </a:pPr>
            <a:r>
              <a:rPr lang="fi-FI" dirty="0" err="1"/>
              <a:t>Who</a:t>
            </a:r>
            <a:r>
              <a:rPr lang="fi-FI" dirty="0"/>
              <a:t> </a:t>
            </a:r>
            <a:r>
              <a:rPr lang="fi-FI" dirty="0" err="1"/>
              <a:t>are</a:t>
            </a:r>
            <a:r>
              <a:rPr lang="fi-FI" dirty="0"/>
              <a:t> </a:t>
            </a:r>
            <a:r>
              <a:rPr lang="fi-FI" dirty="0" err="1"/>
              <a:t>your</a:t>
            </a:r>
            <a:r>
              <a:rPr lang="fi-FI" dirty="0"/>
              <a:t> </a:t>
            </a:r>
            <a:r>
              <a:rPr lang="fi-FI" dirty="0" err="1"/>
              <a:t>customers</a:t>
            </a:r>
            <a:r>
              <a:rPr lang="fi-FI" dirty="0"/>
              <a:t>:</a:t>
            </a:r>
            <a:endParaRPr dirty="0"/>
          </a:p>
          <a:p>
            <a:pPr marL="628650" lvl="1" indent="-171450" algn="l" rtl="0">
              <a:lnSpc>
                <a:spcPct val="100000"/>
              </a:lnSpc>
              <a:spcBef>
                <a:spcPts val="0"/>
              </a:spcBef>
              <a:spcAft>
                <a:spcPts val="0"/>
              </a:spcAft>
              <a:buClr>
                <a:srgbClr val="000000"/>
              </a:buClr>
              <a:buSzPts val="1200"/>
              <a:buFont typeface="Arial"/>
              <a:buChar char="•"/>
            </a:pPr>
            <a:r>
              <a:rPr lang="fi-FI" sz="1200" dirty="0" err="1">
                <a:solidFill>
                  <a:srgbClr val="000000"/>
                </a:solidFill>
              </a:rPr>
              <a:t>What</a:t>
            </a:r>
            <a:r>
              <a:rPr lang="fi-FI" sz="1200" dirty="0">
                <a:solidFill>
                  <a:srgbClr val="000000"/>
                </a:solidFill>
              </a:rPr>
              <a:t> </a:t>
            </a:r>
            <a:r>
              <a:rPr lang="fi-FI" sz="1200" dirty="0" err="1">
                <a:solidFill>
                  <a:srgbClr val="000000"/>
                </a:solidFill>
              </a:rPr>
              <a:t>channels</a:t>
            </a:r>
            <a:r>
              <a:rPr lang="fi-FI" sz="1200" dirty="0">
                <a:solidFill>
                  <a:srgbClr val="000000"/>
                </a:solidFill>
              </a:rPr>
              <a:t> </a:t>
            </a:r>
            <a:r>
              <a:rPr lang="fi-FI" sz="1200" dirty="0" err="1">
                <a:solidFill>
                  <a:srgbClr val="000000"/>
                </a:solidFill>
              </a:rPr>
              <a:t>does</a:t>
            </a:r>
            <a:r>
              <a:rPr lang="fi-FI" sz="1200" dirty="0">
                <a:solidFill>
                  <a:srgbClr val="000000"/>
                </a:solidFill>
              </a:rPr>
              <a:t> </a:t>
            </a:r>
            <a:r>
              <a:rPr lang="fi-FI" sz="1200" dirty="0" err="1">
                <a:solidFill>
                  <a:srgbClr val="000000"/>
                </a:solidFill>
              </a:rPr>
              <a:t>your</a:t>
            </a:r>
            <a:r>
              <a:rPr lang="fi-FI" sz="1200" dirty="0">
                <a:solidFill>
                  <a:srgbClr val="000000"/>
                </a:solidFill>
              </a:rPr>
              <a:t> </a:t>
            </a:r>
            <a:r>
              <a:rPr lang="fi-FI" sz="1200" dirty="0" err="1">
                <a:solidFill>
                  <a:srgbClr val="000000"/>
                </a:solidFill>
              </a:rPr>
              <a:t>customer</a:t>
            </a:r>
            <a:r>
              <a:rPr lang="fi-FI" sz="1200" dirty="0">
                <a:solidFill>
                  <a:srgbClr val="000000"/>
                </a:solidFill>
              </a:rPr>
              <a:t> </a:t>
            </a:r>
            <a:r>
              <a:rPr lang="fi-FI" sz="1200" dirty="0" err="1">
                <a:solidFill>
                  <a:srgbClr val="000000"/>
                </a:solidFill>
              </a:rPr>
              <a:t>use</a:t>
            </a:r>
            <a:r>
              <a:rPr lang="fi-FI" sz="1200" dirty="0">
                <a:solidFill>
                  <a:srgbClr val="000000"/>
                </a:solidFill>
              </a:rPr>
              <a:t>?</a:t>
            </a:r>
            <a:br>
              <a:rPr lang="fi-FI" sz="1200" dirty="0">
                <a:solidFill>
                  <a:srgbClr val="000000"/>
                </a:solidFill>
              </a:rPr>
            </a:br>
            <a:r>
              <a:rPr lang="fi-FI" sz="1200" dirty="0">
                <a:solidFill>
                  <a:srgbClr val="000000"/>
                </a:solidFill>
              </a:rPr>
              <a:t>How </a:t>
            </a:r>
            <a:r>
              <a:rPr lang="fi-FI" sz="1200" dirty="0" err="1">
                <a:solidFill>
                  <a:srgbClr val="000000"/>
                </a:solidFill>
              </a:rPr>
              <a:t>do</a:t>
            </a:r>
            <a:r>
              <a:rPr lang="fi-FI" sz="1200" dirty="0">
                <a:solidFill>
                  <a:srgbClr val="000000"/>
                </a:solidFill>
              </a:rPr>
              <a:t> </a:t>
            </a:r>
            <a:r>
              <a:rPr lang="fi-FI" sz="1200" dirty="0" err="1">
                <a:solidFill>
                  <a:srgbClr val="000000"/>
                </a:solidFill>
              </a:rPr>
              <a:t>your</a:t>
            </a:r>
            <a:r>
              <a:rPr lang="fi-FI" sz="1200" dirty="0">
                <a:solidFill>
                  <a:srgbClr val="000000"/>
                </a:solidFill>
              </a:rPr>
              <a:t> </a:t>
            </a:r>
            <a:r>
              <a:rPr lang="fi-FI" sz="1200" dirty="0" err="1">
                <a:solidFill>
                  <a:srgbClr val="000000"/>
                </a:solidFill>
              </a:rPr>
              <a:t>customers</a:t>
            </a:r>
            <a:r>
              <a:rPr lang="fi-FI" sz="1200" dirty="0">
                <a:solidFill>
                  <a:srgbClr val="000000"/>
                </a:solidFill>
              </a:rPr>
              <a:t> </a:t>
            </a:r>
            <a:r>
              <a:rPr lang="fi-FI" sz="1200" dirty="0" err="1">
                <a:solidFill>
                  <a:srgbClr val="000000"/>
                </a:solidFill>
              </a:rPr>
              <a:t>use</a:t>
            </a:r>
            <a:r>
              <a:rPr lang="fi-FI" sz="1200" dirty="0">
                <a:solidFill>
                  <a:srgbClr val="000000"/>
                </a:solidFill>
              </a:rPr>
              <a:t> </a:t>
            </a:r>
            <a:r>
              <a:rPr lang="fi-FI" sz="1200" dirty="0" err="1">
                <a:solidFill>
                  <a:srgbClr val="000000"/>
                </a:solidFill>
              </a:rPr>
              <a:t>the</a:t>
            </a:r>
            <a:r>
              <a:rPr lang="fi-FI" sz="1200" dirty="0">
                <a:solidFill>
                  <a:srgbClr val="000000"/>
                </a:solidFill>
              </a:rPr>
              <a:t> </a:t>
            </a:r>
            <a:r>
              <a:rPr lang="fi-FI" sz="1200" dirty="0" err="1">
                <a:solidFill>
                  <a:srgbClr val="000000"/>
                </a:solidFill>
              </a:rPr>
              <a:t>channel</a:t>
            </a:r>
            <a:r>
              <a:rPr lang="fi-FI" sz="1200" dirty="0">
                <a:solidFill>
                  <a:srgbClr val="000000"/>
                </a:solidFill>
              </a:rPr>
              <a:t>?</a:t>
            </a:r>
            <a:br>
              <a:rPr lang="fi-FI" sz="1200" dirty="0">
                <a:solidFill>
                  <a:srgbClr val="000000"/>
                </a:solidFill>
              </a:rPr>
            </a:br>
            <a:r>
              <a:rPr lang="fi-FI" sz="1200" dirty="0" err="1">
                <a:solidFill>
                  <a:srgbClr val="000000"/>
                </a:solidFill>
              </a:rPr>
              <a:t>What</a:t>
            </a:r>
            <a:r>
              <a:rPr lang="fi-FI" sz="1200" dirty="0">
                <a:solidFill>
                  <a:srgbClr val="000000"/>
                </a:solidFill>
              </a:rPr>
              <a:t> </a:t>
            </a:r>
            <a:r>
              <a:rPr lang="fi-FI" sz="1200" dirty="0" err="1">
                <a:solidFill>
                  <a:srgbClr val="000000"/>
                </a:solidFill>
              </a:rPr>
              <a:t>do</a:t>
            </a:r>
            <a:r>
              <a:rPr lang="fi-FI" sz="1200" dirty="0">
                <a:solidFill>
                  <a:srgbClr val="000000"/>
                </a:solidFill>
              </a:rPr>
              <a:t> </a:t>
            </a:r>
            <a:r>
              <a:rPr lang="fi-FI" sz="1200" dirty="0" err="1">
                <a:solidFill>
                  <a:srgbClr val="000000"/>
                </a:solidFill>
              </a:rPr>
              <a:t>your</a:t>
            </a:r>
            <a:r>
              <a:rPr lang="fi-FI" sz="1200" dirty="0">
                <a:solidFill>
                  <a:srgbClr val="000000"/>
                </a:solidFill>
              </a:rPr>
              <a:t> </a:t>
            </a:r>
            <a:r>
              <a:rPr lang="fi-FI" sz="1200" dirty="0" err="1">
                <a:solidFill>
                  <a:srgbClr val="000000"/>
                </a:solidFill>
              </a:rPr>
              <a:t>customers</a:t>
            </a:r>
            <a:r>
              <a:rPr lang="fi-FI" sz="1200" dirty="0">
                <a:solidFill>
                  <a:srgbClr val="000000"/>
                </a:solidFill>
              </a:rPr>
              <a:t> </a:t>
            </a:r>
            <a:r>
              <a:rPr lang="fi-FI" sz="1200" dirty="0" err="1">
                <a:solidFill>
                  <a:srgbClr val="000000"/>
                </a:solidFill>
              </a:rPr>
              <a:t>want</a:t>
            </a:r>
            <a:r>
              <a:rPr lang="fi-FI" sz="1200" dirty="0">
                <a:solidFill>
                  <a:srgbClr val="000000"/>
                </a:solidFill>
              </a:rPr>
              <a:t> </a:t>
            </a:r>
            <a:r>
              <a:rPr lang="fi-FI" sz="1200" dirty="0" err="1">
                <a:solidFill>
                  <a:srgbClr val="000000"/>
                </a:solidFill>
              </a:rPr>
              <a:t>from</a:t>
            </a:r>
            <a:r>
              <a:rPr lang="fi-FI" sz="1200" dirty="0">
                <a:solidFill>
                  <a:srgbClr val="000000"/>
                </a:solidFill>
              </a:rPr>
              <a:t> </a:t>
            </a:r>
            <a:r>
              <a:rPr lang="fi-FI" sz="1200" dirty="0" err="1">
                <a:solidFill>
                  <a:srgbClr val="000000"/>
                </a:solidFill>
              </a:rPr>
              <a:t>your</a:t>
            </a:r>
            <a:r>
              <a:rPr lang="fi-FI" sz="1200" dirty="0">
                <a:solidFill>
                  <a:srgbClr val="000000"/>
                </a:solidFill>
              </a:rPr>
              <a:t> business?</a:t>
            </a:r>
            <a:br>
              <a:rPr lang="fi-FI" sz="1200" dirty="0">
                <a:solidFill>
                  <a:srgbClr val="000000"/>
                </a:solidFill>
              </a:rPr>
            </a:br>
            <a:r>
              <a:rPr lang="fi-FI" sz="1200" dirty="0" err="1">
                <a:solidFill>
                  <a:srgbClr val="000000"/>
                </a:solidFill>
              </a:rPr>
              <a:t>What</a:t>
            </a:r>
            <a:r>
              <a:rPr lang="fi-FI" sz="1200" dirty="0">
                <a:solidFill>
                  <a:srgbClr val="000000"/>
                </a:solidFill>
              </a:rPr>
              <a:t> </a:t>
            </a:r>
            <a:r>
              <a:rPr lang="fi-FI" sz="1200" dirty="0" err="1">
                <a:solidFill>
                  <a:srgbClr val="000000"/>
                </a:solidFill>
              </a:rPr>
              <a:t>information</a:t>
            </a:r>
            <a:r>
              <a:rPr lang="fi-FI" sz="1200" dirty="0">
                <a:solidFill>
                  <a:srgbClr val="000000"/>
                </a:solidFill>
              </a:rPr>
              <a:t> </a:t>
            </a:r>
            <a:r>
              <a:rPr lang="fi-FI" sz="1200" dirty="0" err="1">
                <a:solidFill>
                  <a:srgbClr val="000000"/>
                </a:solidFill>
              </a:rPr>
              <a:t>are</a:t>
            </a:r>
            <a:r>
              <a:rPr lang="fi-FI" sz="1200" dirty="0">
                <a:solidFill>
                  <a:srgbClr val="000000"/>
                </a:solidFill>
              </a:rPr>
              <a:t> </a:t>
            </a:r>
            <a:r>
              <a:rPr lang="fi-FI" sz="1200" dirty="0" err="1">
                <a:solidFill>
                  <a:srgbClr val="000000"/>
                </a:solidFill>
              </a:rPr>
              <a:t>customers</a:t>
            </a:r>
            <a:r>
              <a:rPr lang="fi-FI" sz="1200" dirty="0">
                <a:solidFill>
                  <a:srgbClr val="000000"/>
                </a:solidFill>
              </a:rPr>
              <a:t> </a:t>
            </a:r>
            <a:r>
              <a:rPr lang="fi-FI" sz="1200" dirty="0" err="1">
                <a:solidFill>
                  <a:srgbClr val="000000"/>
                </a:solidFill>
              </a:rPr>
              <a:t>looking</a:t>
            </a:r>
            <a:r>
              <a:rPr lang="fi-FI" sz="1200" dirty="0">
                <a:solidFill>
                  <a:srgbClr val="000000"/>
                </a:solidFill>
              </a:rPr>
              <a:t> for?</a:t>
            </a:r>
            <a:br>
              <a:rPr lang="fi-FI" sz="1200" dirty="0">
                <a:solidFill>
                  <a:srgbClr val="000000"/>
                </a:solidFill>
              </a:rPr>
            </a:br>
            <a:r>
              <a:rPr lang="fi-FI" sz="1200" dirty="0" err="1">
                <a:solidFill>
                  <a:srgbClr val="000000"/>
                </a:solidFill>
              </a:rPr>
              <a:t>What</a:t>
            </a:r>
            <a:r>
              <a:rPr lang="fi-FI" sz="1200" dirty="0">
                <a:solidFill>
                  <a:srgbClr val="000000"/>
                </a:solidFill>
              </a:rPr>
              <a:t> </a:t>
            </a:r>
            <a:r>
              <a:rPr lang="fi-FI" sz="1200" dirty="0" err="1">
                <a:solidFill>
                  <a:srgbClr val="000000"/>
                </a:solidFill>
              </a:rPr>
              <a:t>are</a:t>
            </a:r>
            <a:r>
              <a:rPr lang="fi-FI" sz="1200" dirty="0">
                <a:solidFill>
                  <a:srgbClr val="000000"/>
                </a:solidFill>
              </a:rPr>
              <a:t> </a:t>
            </a:r>
            <a:r>
              <a:rPr lang="fi-FI" sz="1200" dirty="0" err="1">
                <a:solidFill>
                  <a:srgbClr val="000000"/>
                </a:solidFill>
              </a:rPr>
              <a:t>your</a:t>
            </a:r>
            <a:r>
              <a:rPr lang="fi-FI" sz="1200" dirty="0">
                <a:solidFill>
                  <a:srgbClr val="000000"/>
                </a:solidFill>
              </a:rPr>
              <a:t> </a:t>
            </a:r>
            <a:r>
              <a:rPr lang="fi-FI" sz="1200" dirty="0" err="1">
                <a:solidFill>
                  <a:srgbClr val="000000"/>
                </a:solidFill>
              </a:rPr>
              <a:t>customers</a:t>
            </a:r>
            <a:r>
              <a:rPr lang="fi-FI" sz="1200" dirty="0">
                <a:solidFill>
                  <a:srgbClr val="000000"/>
                </a:solidFill>
              </a:rPr>
              <a:t> </a:t>
            </a:r>
            <a:r>
              <a:rPr lang="fi-FI" sz="1200" dirty="0" err="1">
                <a:solidFill>
                  <a:srgbClr val="000000"/>
                </a:solidFill>
              </a:rPr>
              <a:t>interested</a:t>
            </a:r>
            <a:r>
              <a:rPr lang="fi-FI" sz="1200" dirty="0">
                <a:solidFill>
                  <a:srgbClr val="000000"/>
                </a:solidFill>
              </a:rPr>
              <a:t> in?</a:t>
            </a:r>
            <a:br>
              <a:rPr lang="fi-FI" sz="1200" dirty="0">
                <a:solidFill>
                  <a:srgbClr val="000000"/>
                </a:solidFill>
              </a:rPr>
            </a:br>
            <a:r>
              <a:rPr lang="fi-FI" sz="1200" dirty="0" err="1">
                <a:solidFill>
                  <a:srgbClr val="000000"/>
                </a:solidFill>
              </a:rPr>
              <a:t>What</a:t>
            </a:r>
            <a:r>
              <a:rPr lang="fi-FI" sz="1200" dirty="0">
                <a:solidFill>
                  <a:srgbClr val="000000"/>
                </a:solidFill>
              </a:rPr>
              <a:t> </a:t>
            </a:r>
            <a:r>
              <a:rPr lang="fi-FI" sz="1200" dirty="0" err="1">
                <a:solidFill>
                  <a:srgbClr val="000000"/>
                </a:solidFill>
              </a:rPr>
              <a:t>kind</a:t>
            </a:r>
            <a:r>
              <a:rPr lang="fi-FI" sz="1200" dirty="0">
                <a:solidFill>
                  <a:srgbClr val="000000"/>
                </a:solidFill>
              </a:rPr>
              <a:t> of </a:t>
            </a:r>
            <a:r>
              <a:rPr lang="fi-FI" sz="1200" dirty="0" err="1">
                <a:solidFill>
                  <a:srgbClr val="000000"/>
                </a:solidFill>
              </a:rPr>
              <a:t>content</a:t>
            </a:r>
            <a:r>
              <a:rPr lang="fi-FI" sz="1200" dirty="0">
                <a:solidFill>
                  <a:srgbClr val="000000"/>
                </a:solidFill>
              </a:rPr>
              <a:t> </a:t>
            </a:r>
            <a:r>
              <a:rPr lang="fi-FI" sz="1200" dirty="0" err="1">
                <a:solidFill>
                  <a:srgbClr val="000000"/>
                </a:solidFill>
              </a:rPr>
              <a:t>do</a:t>
            </a:r>
            <a:r>
              <a:rPr lang="fi-FI" sz="1200" dirty="0">
                <a:solidFill>
                  <a:srgbClr val="000000"/>
                </a:solidFill>
              </a:rPr>
              <a:t> </a:t>
            </a:r>
            <a:r>
              <a:rPr lang="fi-FI" sz="1200" dirty="0" err="1">
                <a:solidFill>
                  <a:srgbClr val="000000"/>
                </a:solidFill>
              </a:rPr>
              <a:t>your</a:t>
            </a:r>
            <a:r>
              <a:rPr lang="fi-FI" sz="1200" dirty="0">
                <a:solidFill>
                  <a:srgbClr val="000000"/>
                </a:solidFill>
              </a:rPr>
              <a:t> </a:t>
            </a:r>
            <a:r>
              <a:rPr lang="fi-FI" sz="1200" dirty="0" err="1">
                <a:solidFill>
                  <a:srgbClr val="000000"/>
                </a:solidFill>
              </a:rPr>
              <a:t>customers</a:t>
            </a:r>
            <a:r>
              <a:rPr lang="fi-FI" sz="1200" dirty="0">
                <a:solidFill>
                  <a:srgbClr val="000000"/>
                </a:solidFill>
              </a:rPr>
              <a:t> </a:t>
            </a:r>
            <a:r>
              <a:rPr lang="fi-FI" sz="1200" dirty="0" err="1">
                <a:solidFill>
                  <a:srgbClr val="000000"/>
                </a:solidFill>
              </a:rPr>
              <a:t>like</a:t>
            </a:r>
            <a:r>
              <a:rPr lang="fi-FI" sz="1200" dirty="0">
                <a:solidFill>
                  <a:srgbClr val="000000"/>
                </a:solidFill>
              </a:rPr>
              <a:t>?</a:t>
            </a:r>
            <a:br>
              <a:rPr lang="fi-FI" sz="1200" dirty="0">
                <a:solidFill>
                  <a:srgbClr val="000000"/>
                </a:solidFill>
              </a:rPr>
            </a:br>
            <a:r>
              <a:rPr lang="fi-FI" sz="1200" dirty="0">
                <a:solidFill>
                  <a:srgbClr val="000000"/>
                </a:solidFill>
              </a:rPr>
              <a:t>And </a:t>
            </a:r>
            <a:r>
              <a:rPr lang="fi-FI" sz="1200" dirty="0" err="1">
                <a:solidFill>
                  <a:srgbClr val="000000"/>
                </a:solidFill>
              </a:rPr>
              <a:t>above</a:t>
            </a:r>
            <a:r>
              <a:rPr lang="fi-FI" sz="1200" dirty="0">
                <a:solidFill>
                  <a:srgbClr val="000000"/>
                </a:solidFill>
              </a:rPr>
              <a:t> </a:t>
            </a:r>
            <a:r>
              <a:rPr lang="fi-FI" sz="1200" dirty="0" err="1">
                <a:solidFill>
                  <a:srgbClr val="000000"/>
                </a:solidFill>
              </a:rPr>
              <a:t>all</a:t>
            </a:r>
            <a:r>
              <a:rPr lang="fi-FI" sz="1200" dirty="0">
                <a:solidFill>
                  <a:srgbClr val="000000"/>
                </a:solidFill>
              </a:rPr>
              <a:t> – </a:t>
            </a:r>
            <a:r>
              <a:rPr lang="fi-FI" sz="1200" dirty="0" err="1">
                <a:solidFill>
                  <a:srgbClr val="000000"/>
                </a:solidFill>
              </a:rPr>
              <a:t>how</a:t>
            </a:r>
            <a:r>
              <a:rPr lang="fi-FI" sz="1200" dirty="0">
                <a:solidFill>
                  <a:srgbClr val="000000"/>
                </a:solidFill>
              </a:rPr>
              <a:t> </a:t>
            </a:r>
            <a:r>
              <a:rPr lang="fi-FI" sz="1200" dirty="0" err="1">
                <a:solidFill>
                  <a:srgbClr val="000000"/>
                </a:solidFill>
              </a:rPr>
              <a:t>your</a:t>
            </a:r>
            <a:r>
              <a:rPr lang="fi-FI" sz="1200" dirty="0">
                <a:solidFill>
                  <a:srgbClr val="000000"/>
                </a:solidFill>
              </a:rPr>
              <a:t> </a:t>
            </a:r>
            <a:r>
              <a:rPr lang="fi-FI" sz="1200" dirty="0" err="1">
                <a:solidFill>
                  <a:srgbClr val="000000"/>
                </a:solidFill>
              </a:rPr>
              <a:t>brand</a:t>
            </a:r>
            <a:r>
              <a:rPr lang="fi-FI" sz="1200" dirty="0">
                <a:solidFill>
                  <a:srgbClr val="000000"/>
                </a:solidFill>
              </a:rPr>
              <a:t> </a:t>
            </a:r>
            <a:r>
              <a:rPr lang="fi-FI" sz="1200" dirty="0" err="1">
                <a:solidFill>
                  <a:srgbClr val="000000"/>
                </a:solidFill>
              </a:rPr>
              <a:t>can</a:t>
            </a:r>
            <a:r>
              <a:rPr lang="fi-FI" sz="1200" dirty="0">
                <a:solidFill>
                  <a:srgbClr val="000000"/>
                </a:solidFill>
              </a:rPr>
              <a:t> help </a:t>
            </a:r>
            <a:r>
              <a:rPr lang="fi-FI" sz="1200" dirty="0" err="1">
                <a:solidFill>
                  <a:srgbClr val="000000"/>
                </a:solidFill>
              </a:rPr>
              <a:t>them</a:t>
            </a:r>
            <a:r>
              <a:rPr lang="fi-FI" sz="1200" dirty="0">
                <a:solidFill>
                  <a:srgbClr val="000000"/>
                </a:solidFill>
              </a:rPr>
              <a:t> in </a:t>
            </a:r>
            <a:r>
              <a:rPr lang="fi-FI" sz="1200" dirty="0" err="1">
                <a:solidFill>
                  <a:srgbClr val="000000"/>
                </a:solidFill>
              </a:rPr>
              <a:t>their</a:t>
            </a:r>
            <a:r>
              <a:rPr lang="fi-FI" sz="1200" dirty="0">
                <a:solidFill>
                  <a:srgbClr val="000000"/>
                </a:solidFill>
              </a:rPr>
              <a:t> </a:t>
            </a:r>
            <a:r>
              <a:rPr lang="fi-FI" sz="1200" dirty="0" err="1">
                <a:solidFill>
                  <a:srgbClr val="000000"/>
                </a:solidFill>
              </a:rPr>
              <a:t>painpoints</a:t>
            </a:r>
            <a:r>
              <a:rPr lang="fi-FI" sz="1200" dirty="0">
                <a:solidFill>
                  <a:srgbClr val="000000"/>
                </a:solidFill>
              </a:rPr>
              <a:t> / to </a:t>
            </a:r>
            <a:r>
              <a:rPr lang="fi-FI" sz="1200" dirty="0" err="1">
                <a:solidFill>
                  <a:srgbClr val="000000"/>
                </a:solidFill>
              </a:rPr>
              <a:t>achieve</a:t>
            </a:r>
            <a:r>
              <a:rPr lang="fi-FI" sz="1200" dirty="0">
                <a:solidFill>
                  <a:srgbClr val="000000"/>
                </a:solidFill>
              </a:rPr>
              <a:t> </a:t>
            </a:r>
            <a:r>
              <a:rPr lang="fi-FI" sz="1200" dirty="0" err="1">
                <a:solidFill>
                  <a:srgbClr val="000000"/>
                </a:solidFill>
              </a:rPr>
              <a:t>their</a:t>
            </a:r>
            <a:r>
              <a:rPr lang="fi-FI" sz="1200" dirty="0">
                <a:solidFill>
                  <a:srgbClr val="000000"/>
                </a:solidFill>
              </a:rPr>
              <a:t> </a:t>
            </a:r>
            <a:r>
              <a:rPr lang="fi-FI" sz="1200" dirty="0" err="1">
                <a:solidFill>
                  <a:srgbClr val="000000"/>
                </a:solidFill>
              </a:rPr>
              <a:t>goals</a:t>
            </a:r>
            <a:r>
              <a:rPr lang="fi-FI" sz="1200" dirty="0">
                <a:solidFill>
                  <a:srgbClr val="000000"/>
                </a:solidFill>
              </a:rPr>
              <a:t>?</a:t>
            </a:r>
            <a:endParaRPr dirty="0"/>
          </a:p>
          <a:p>
            <a:pPr marL="628650" lvl="1" indent="-95250" algn="l" rtl="0">
              <a:lnSpc>
                <a:spcPct val="100000"/>
              </a:lnSpc>
              <a:spcBef>
                <a:spcPts val="0"/>
              </a:spcBef>
              <a:spcAft>
                <a:spcPts val="0"/>
              </a:spcAft>
              <a:buClr>
                <a:schemeClr val="dk1"/>
              </a:buClr>
              <a:buSzPts val="1200"/>
              <a:buFont typeface="Arial"/>
              <a:buNone/>
            </a:pPr>
            <a:endParaRPr sz="1200" dirty="0">
              <a:solidFill>
                <a:srgbClr val="000000"/>
              </a:solidFill>
            </a:endParaRPr>
          </a:p>
          <a:p>
            <a:pPr marL="0" lvl="0" indent="0" algn="l" rtl="0">
              <a:lnSpc>
                <a:spcPct val="100000"/>
              </a:lnSpc>
              <a:spcBef>
                <a:spcPts val="0"/>
              </a:spcBef>
              <a:spcAft>
                <a:spcPts val="0"/>
              </a:spcAft>
              <a:buSzPts val="1400"/>
              <a:buNone/>
            </a:pPr>
            <a:r>
              <a:rPr lang="fi-FI" sz="1200" dirty="0">
                <a:solidFill>
                  <a:srgbClr val="000000"/>
                </a:solidFill>
              </a:rPr>
              <a:t>3) </a:t>
            </a:r>
            <a:r>
              <a:rPr lang="fi-FI" sz="1200" dirty="0" err="1"/>
              <a:t>The</a:t>
            </a:r>
            <a:r>
              <a:rPr lang="fi-FI" sz="1200" dirty="0"/>
              <a:t> </a:t>
            </a:r>
            <a:r>
              <a:rPr lang="fi-FI" sz="1200" dirty="0" err="1"/>
              <a:t>role</a:t>
            </a:r>
            <a:r>
              <a:rPr lang="fi-FI" sz="1200" dirty="0"/>
              <a:t> of </a:t>
            </a:r>
            <a:r>
              <a:rPr lang="fi-FI" sz="1200" dirty="0" err="1"/>
              <a:t>Social</a:t>
            </a:r>
            <a:r>
              <a:rPr lang="fi-FI" sz="1200" dirty="0"/>
              <a:t> media as a </a:t>
            </a:r>
            <a:r>
              <a:rPr lang="fi-FI" sz="1200" dirty="0" err="1"/>
              <a:t>vital</a:t>
            </a:r>
            <a:r>
              <a:rPr lang="fi-FI" sz="1200" dirty="0"/>
              <a:t> </a:t>
            </a:r>
            <a:r>
              <a:rPr lang="fi-FI" sz="1200" dirty="0" err="1"/>
              <a:t>part</a:t>
            </a:r>
            <a:r>
              <a:rPr lang="fi-FI" sz="1200" dirty="0"/>
              <a:t> of </a:t>
            </a:r>
            <a:r>
              <a:rPr lang="fi-FI" sz="1200" dirty="0" err="1"/>
              <a:t>content</a:t>
            </a:r>
            <a:r>
              <a:rPr lang="fi-FI" sz="1200" dirty="0"/>
              <a:t> </a:t>
            </a:r>
            <a:r>
              <a:rPr lang="fi-FI" sz="1200" dirty="0" err="1"/>
              <a:t>marketing</a:t>
            </a:r>
            <a:r>
              <a:rPr lang="fi-FI" sz="1200" dirty="0"/>
              <a:t> is to </a:t>
            </a:r>
            <a:r>
              <a:rPr lang="fi-FI" sz="1200" dirty="0" err="1"/>
              <a:t>be</a:t>
            </a:r>
            <a:r>
              <a:rPr lang="fi-FI" sz="1200" dirty="0"/>
              <a:t> a </a:t>
            </a:r>
            <a:r>
              <a:rPr lang="fi-FI" sz="1200" dirty="0" err="1"/>
              <a:t>channel</a:t>
            </a:r>
            <a:r>
              <a:rPr lang="fi-FI" sz="1200" dirty="0"/>
              <a:t> to </a:t>
            </a:r>
            <a:r>
              <a:rPr lang="fi-FI" sz="1200" i="1" dirty="0" err="1"/>
              <a:t>share</a:t>
            </a:r>
            <a:r>
              <a:rPr lang="fi-FI" sz="1200" dirty="0"/>
              <a:t> </a:t>
            </a:r>
            <a:r>
              <a:rPr lang="fi-FI" sz="1200" dirty="0" err="1"/>
              <a:t>the</a:t>
            </a:r>
            <a:r>
              <a:rPr lang="fi-FI" sz="1200" dirty="0"/>
              <a:t> </a:t>
            </a:r>
            <a:r>
              <a:rPr lang="fi-FI" sz="1200" dirty="0" err="1"/>
              <a:t>content</a:t>
            </a:r>
            <a:r>
              <a:rPr lang="fi-FI" sz="1200" dirty="0"/>
              <a:t>. Ie. to </a:t>
            </a:r>
            <a:r>
              <a:rPr lang="fi-FI" sz="1200" dirty="0" err="1"/>
              <a:t>promote</a:t>
            </a:r>
            <a:r>
              <a:rPr lang="fi-FI" sz="1200" dirty="0"/>
              <a:t> it to </a:t>
            </a:r>
            <a:r>
              <a:rPr lang="fi-FI" sz="1200" dirty="0" err="1"/>
              <a:t>your</a:t>
            </a:r>
            <a:r>
              <a:rPr lang="fi-FI" sz="1200" dirty="0"/>
              <a:t> </a:t>
            </a:r>
            <a:r>
              <a:rPr lang="fi-FI" sz="1200" dirty="0" err="1"/>
              <a:t>buyer</a:t>
            </a:r>
            <a:r>
              <a:rPr lang="fi-FI" sz="1200" dirty="0"/>
              <a:t> </a:t>
            </a:r>
            <a:r>
              <a:rPr lang="fi-FI" sz="1200" dirty="0" err="1"/>
              <a:t>personas</a:t>
            </a:r>
            <a:endParaRPr sz="1200" dirty="0"/>
          </a:p>
          <a:p>
            <a:pPr marL="0" lvl="0" indent="0" algn="l" rtl="0">
              <a:lnSpc>
                <a:spcPct val="100000"/>
              </a:lnSpc>
              <a:spcBef>
                <a:spcPts val="600"/>
              </a:spcBef>
              <a:spcAft>
                <a:spcPts val="0"/>
              </a:spcAft>
              <a:buSzPts val="1400"/>
              <a:buNone/>
            </a:pPr>
            <a:r>
              <a:rPr lang="fi-FI" sz="1200" dirty="0" err="1"/>
              <a:t>Therefore</a:t>
            </a:r>
            <a:r>
              <a:rPr lang="fi-FI" sz="1200" dirty="0"/>
              <a:t> it is </a:t>
            </a:r>
            <a:r>
              <a:rPr lang="fi-FI" sz="1200" dirty="0" err="1"/>
              <a:t>very</a:t>
            </a:r>
            <a:r>
              <a:rPr lang="fi-FI" sz="1200" dirty="0"/>
              <a:t> </a:t>
            </a:r>
            <a:r>
              <a:rPr lang="fi-FI" sz="1200" dirty="0" err="1"/>
              <a:t>important</a:t>
            </a:r>
            <a:r>
              <a:rPr lang="fi-FI" sz="1200" dirty="0"/>
              <a:t> </a:t>
            </a:r>
            <a:r>
              <a:rPr lang="fi-FI" sz="1200" dirty="0" err="1"/>
              <a:t>you</a:t>
            </a:r>
            <a:r>
              <a:rPr lang="fi-FI" sz="1200" dirty="0"/>
              <a:t> </a:t>
            </a:r>
            <a:r>
              <a:rPr lang="fi-FI" sz="1200" dirty="0" err="1"/>
              <a:t>find</a:t>
            </a:r>
            <a:r>
              <a:rPr lang="fi-FI" sz="1200" dirty="0"/>
              <a:t> out </a:t>
            </a:r>
            <a:r>
              <a:rPr lang="fi-FI" sz="1200" dirty="0" err="1"/>
              <a:t>which</a:t>
            </a:r>
            <a:r>
              <a:rPr lang="fi-FI" sz="1200" dirty="0"/>
              <a:t> </a:t>
            </a:r>
            <a:r>
              <a:rPr lang="fi-FI" sz="1200" dirty="0" err="1"/>
              <a:t>social</a:t>
            </a:r>
            <a:r>
              <a:rPr lang="fi-FI" sz="1200" dirty="0"/>
              <a:t> media </a:t>
            </a:r>
            <a:r>
              <a:rPr lang="fi-FI" sz="1200" dirty="0" err="1"/>
              <a:t>channels</a:t>
            </a:r>
            <a:r>
              <a:rPr lang="fi-FI" sz="1200" dirty="0"/>
              <a:t> </a:t>
            </a:r>
            <a:r>
              <a:rPr lang="fi-FI" sz="1200" dirty="0" err="1"/>
              <a:t>your</a:t>
            </a:r>
            <a:r>
              <a:rPr lang="fi-FI" sz="1200" dirty="0"/>
              <a:t> </a:t>
            </a:r>
            <a:r>
              <a:rPr lang="fi-FI" sz="1200" dirty="0" err="1"/>
              <a:t>personas</a:t>
            </a:r>
            <a:r>
              <a:rPr lang="fi-FI" sz="1200" dirty="0"/>
              <a:t> </a:t>
            </a:r>
            <a:r>
              <a:rPr lang="fi-FI" sz="1200" dirty="0" err="1"/>
              <a:t>use</a:t>
            </a:r>
            <a:r>
              <a:rPr lang="fi-FI" sz="1200" dirty="0"/>
              <a:t>.  And </a:t>
            </a:r>
            <a:r>
              <a:rPr lang="fi-FI" sz="1200" dirty="0" err="1"/>
              <a:t>then</a:t>
            </a:r>
            <a:r>
              <a:rPr lang="fi-FI" sz="1200" dirty="0"/>
              <a:t> </a:t>
            </a:r>
            <a:r>
              <a:rPr lang="fi-FI" sz="1200" dirty="0" err="1"/>
              <a:t>be</a:t>
            </a:r>
            <a:r>
              <a:rPr lang="fi-FI" sz="1200" dirty="0"/>
              <a:t> </a:t>
            </a:r>
            <a:r>
              <a:rPr lang="fi-FI" sz="1200" dirty="0" err="1"/>
              <a:t>active</a:t>
            </a:r>
            <a:r>
              <a:rPr lang="fi-FI" sz="1200" dirty="0"/>
              <a:t> in </a:t>
            </a:r>
            <a:r>
              <a:rPr lang="fi-FI" sz="1200" dirty="0" err="1"/>
              <a:t>those</a:t>
            </a:r>
            <a:r>
              <a:rPr lang="fi-FI" sz="1200" dirty="0"/>
              <a:t> </a:t>
            </a:r>
            <a:r>
              <a:rPr lang="fi-FI" sz="1200" dirty="0" err="1"/>
              <a:t>channels</a:t>
            </a:r>
            <a:r>
              <a:rPr lang="fi-FI" sz="1200" dirty="0"/>
              <a:t>.</a:t>
            </a:r>
            <a:endParaRPr dirty="0"/>
          </a:p>
          <a:p>
            <a:pPr marL="0" lvl="0" indent="0" algn="l" rtl="0">
              <a:lnSpc>
                <a:spcPct val="100000"/>
              </a:lnSpc>
              <a:spcBef>
                <a:spcPts val="600"/>
              </a:spcBef>
              <a:spcAft>
                <a:spcPts val="0"/>
              </a:spcAft>
              <a:buSzPts val="1400"/>
              <a:buNone/>
            </a:pPr>
            <a:endParaRPr sz="1200" dirty="0"/>
          </a:p>
          <a:p>
            <a:pPr marL="0" lvl="0" indent="0" algn="l" rtl="0">
              <a:lnSpc>
                <a:spcPct val="100000"/>
              </a:lnSpc>
              <a:spcBef>
                <a:spcPts val="600"/>
              </a:spcBef>
              <a:spcAft>
                <a:spcPts val="0"/>
              </a:spcAft>
              <a:buSzPts val="1400"/>
              <a:buNone/>
            </a:pPr>
            <a:r>
              <a:rPr lang="fi-FI" sz="1200" dirty="0"/>
              <a:t>4) </a:t>
            </a:r>
            <a:r>
              <a:rPr lang="fi-FI" sz="1200" dirty="0" err="1"/>
              <a:t>Which</a:t>
            </a:r>
            <a:r>
              <a:rPr lang="fi-FI" sz="1200" dirty="0"/>
              <a:t> </a:t>
            </a:r>
            <a:r>
              <a:rPr lang="fi-FI" sz="1200" dirty="0" err="1"/>
              <a:t>metrics</a:t>
            </a:r>
            <a:r>
              <a:rPr lang="fi-FI" sz="1200" dirty="0"/>
              <a:t> </a:t>
            </a:r>
            <a:r>
              <a:rPr lang="fi-FI" sz="1200" dirty="0" err="1"/>
              <a:t>are</a:t>
            </a:r>
            <a:r>
              <a:rPr lang="fi-FI" sz="1200" dirty="0"/>
              <a:t> </a:t>
            </a:r>
            <a:r>
              <a:rPr lang="fi-FI" sz="1200" dirty="0" err="1"/>
              <a:t>the</a:t>
            </a:r>
            <a:r>
              <a:rPr lang="fi-FI" sz="1200" dirty="0"/>
              <a:t> </a:t>
            </a:r>
            <a:r>
              <a:rPr lang="fi-FI" sz="1200" dirty="0" err="1"/>
              <a:t>best</a:t>
            </a:r>
            <a:r>
              <a:rPr lang="fi-FI" sz="1200" dirty="0"/>
              <a:t> to </a:t>
            </a:r>
            <a:r>
              <a:rPr lang="fi-FI" sz="1200" dirty="0" err="1"/>
              <a:t>describe</a:t>
            </a:r>
            <a:r>
              <a:rPr lang="fi-FI" sz="1200" dirty="0"/>
              <a:t> </a:t>
            </a:r>
            <a:r>
              <a:rPr lang="fi-FI" sz="1200" dirty="0" err="1"/>
              <a:t>whether</a:t>
            </a:r>
            <a:r>
              <a:rPr lang="fi-FI" sz="1200" dirty="0"/>
              <a:t> </a:t>
            </a:r>
            <a:r>
              <a:rPr lang="fi-FI" sz="1200" dirty="0" err="1"/>
              <a:t>your</a:t>
            </a:r>
            <a:r>
              <a:rPr lang="fi-FI" sz="1200" dirty="0"/>
              <a:t> </a:t>
            </a:r>
            <a:r>
              <a:rPr lang="fi-FI" sz="1200" dirty="0" err="1"/>
              <a:t>campaign</a:t>
            </a:r>
            <a:r>
              <a:rPr lang="fi-FI" sz="1200" dirty="0"/>
              <a:t> </a:t>
            </a:r>
            <a:r>
              <a:rPr lang="fi-FI" sz="1200" dirty="0" err="1"/>
              <a:t>succeeded</a:t>
            </a:r>
            <a:r>
              <a:rPr lang="fi-FI" sz="1200" dirty="0"/>
              <a:t> </a:t>
            </a:r>
            <a:r>
              <a:rPr lang="fi-FI" sz="1200" dirty="0" err="1"/>
              <a:t>or</a:t>
            </a:r>
            <a:r>
              <a:rPr lang="fi-FI" sz="1200" dirty="0"/>
              <a:t> </a:t>
            </a:r>
            <a:r>
              <a:rPr lang="fi-FI" sz="1200" dirty="0" err="1"/>
              <a:t>not</a:t>
            </a:r>
            <a:r>
              <a:rPr lang="fi-FI" sz="1200" dirty="0"/>
              <a:t> </a:t>
            </a:r>
            <a:r>
              <a:rPr lang="fi-FI" sz="1200" dirty="0" err="1"/>
              <a:t>depends</a:t>
            </a:r>
            <a:r>
              <a:rPr lang="fi-FI" sz="1200" dirty="0"/>
              <a:t> on </a:t>
            </a:r>
            <a:r>
              <a:rPr lang="fi-FI" sz="1200" dirty="0" err="1"/>
              <a:t>what</a:t>
            </a:r>
            <a:r>
              <a:rPr lang="fi-FI" sz="1200" dirty="0"/>
              <a:t> </a:t>
            </a:r>
            <a:r>
              <a:rPr lang="fi-FI" sz="1200" dirty="0" err="1"/>
              <a:t>you</a:t>
            </a:r>
            <a:r>
              <a:rPr lang="fi-FI" sz="1200" dirty="0"/>
              <a:t> </a:t>
            </a:r>
            <a:r>
              <a:rPr lang="fi-FI" sz="1200" dirty="0" err="1"/>
              <a:t>aimed</a:t>
            </a:r>
            <a:r>
              <a:rPr lang="fi-FI" sz="1200" dirty="0"/>
              <a:t> to </a:t>
            </a:r>
            <a:r>
              <a:rPr lang="fi-FI" sz="1200" dirty="0" err="1"/>
              <a:t>achieve</a:t>
            </a:r>
            <a:r>
              <a:rPr lang="fi-FI" sz="1200" dirty="0"/>
              <a:t>. E.g.  </a:t>
            </a:r>
            <a:r>
              <a:rPr lang="fi-FI" sz="1200" dirty="0" err="1"/>
              <a:t>Number</a:t>
            </a:r>
            <a:r>
              <a:rPr lang="fi-FI" sz="1200" dirty="0"/>
              <a:t> of </a:t>
            </a:r>
            <a:r>
              <a:rPr lang="fi-FI" sz="1200" dirty="0" err="1"/>
              <a:t>likes</a:t>
            </a:r>
            <a:r>
              <a:rPr lang="fi-FI" sz="1200" dirty="0"/>
              <a:t> on Instagram </a:t>
            </a:r>
            <a:r>
              <a:rPr lang="fi-FI" sz="1200" dirty="0" err="1"/>
              <a:t>posts</a:t>
            </a:r>
            <a:r>
              <a:rPr lang="fi-FI" sz="1200" dirty="0"/>
              <a:t> </a:t>
            </a:r>
            <a:r>
              <a:rPr lang="fi-FI" sz="1200" dirty="0" err="1"/>
              <a:t>does</a:t>
            </a:r>
            <a:r>
              <a:rPr lang="fi-FI" sz="1200" dirty="0"/>
              <a:t> </a:t>
            </a:r>
            <a:r>
              <a:rPr lang="fi-FI" sz="1200" dirty="0" err="1"/>
              <a:t>not</a:t>
            </a:r>
            <a:r>
              <a:rPr lang="fi-FI" sz="1200" dirty="0"/>
              <a:t> </a:t>
            </a:r>
            <a:r>
              <a:rPr lang="fi-FI" sz="1200" dirty="0" err="1"/>
              <a:t>necessarily</a:t>
            </a:r>
            <a:r>
              <a:rPr lang="fi-FI" sz="1200" dirty="0"/>
              <a:t> </a:t>
            </a:r>
            <a:r>
              <a:rPr lang="fi-FI" sz="1200" dirty="0" err="1"/>
              <a:t>correlate</a:t>
            </a:r>
            <a:r>
              <a:rPr lang="fi-FI" sz="1200" dirty="0"/>
              <a:t> </a:t>
            </a:r>
            <a:r>
              <a:rPr lang="fi-FI" sz="1200" dirty="0" err="1"/>
              <a:t>with</a:t>
            </a:r>
            <a:r>
              <a:rPr lang="fi-FI" sz="1200" dirty="0"/>
              <a:t> </a:t>
            </a:r>
            <a:r>
              <a:rPr lang="fi-FI" sz="1200" dirty="0" err="1"/>
              <a:t>increased</a:t>
            </a:r>
            <a:r>
              <a:rPr lang="fi-FI" sz="1200" dirty="0"/>
              <a:t> </a:t>
            </a:r>
            <a:r>
              <a:rPr lang="fi-FI" sz="1200" dirty="0" err="1"/>
              <a:t>sales</a:t>
            </a:r>
            <a:r>
              <a:rPr lang="fi-FI" sz="1200" dirty="0"/>
              <a:t>. </a:t>
            </a:r>
            <a:endParaRPr dirty="0"/>
          </a:p>
          <a:p>
            <a:pPr marL="0" lvl="0" indent="0" algn="l" rtl="0">
              <a:lnSpc>
                <a:spcPct val="100000"/>
              </a:lnSpc>
              <a:spcBef>
                <a:spcPts val="600"/>
              </a:spcBef>
              <a:spcAft>
                <a:spcPts val="0"/>
              </a:spcAft>
              <a:buClr>
                <a:srgbClr val="000000"/>
              </a:buClr>
              <a:buSzPts val="1200"/>
              <a:buFont typeface="Arial"/>
              <a:buNone/>
            </a:pPr>
            <a:br>
              <a:rPr lang="fi-FI" sz="1200" dirty="0">
                <a:solidFill>
                  <a:srgbClr val="000000"/>
                </a:solidFill>
              </a:rPr>
            </a:br>
            <a:endParaRPr dirty="0"/>
          </a:p>
        </p:txBody>
      </p:sp>
      <p:sp>
        <p:nvSpPr>
          <p:cNvPr id="352" name="Google Shape;352;p1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fi-FI"/>
              <a:t>17</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2"/>
        <p:cNvGrpSpPr/>
        <p:nvPr/>
      </p:nvGrpSpPr>
      <p:grpSpPr>
        <a:xfrm>
          <a:off x="0" y="0"/>
          <a:ext cx="0" cy="0"/>
          <a:chOff x="0" y="0"/>
          <a:chExt cx="0" cy="0"/>
        </a:xfrm>
      </p:grpSpPr>
      <p:sp>
        <p:nvSpPr>
          <p:cNvPr id="363" name="Google Shape;363;g203986f2610_1_6: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64" name="Google Shape;364;g203986f2610_1_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7"/>
        <p:cNvGrpSpPr/>
        <p:nvPr/>
      </p:nvGrpSpPr>
      <p:grpSpPr>
        <a:xfrm>
          <a:off x="0" y="0"/>
          <a:ext cx="0" cy="0"/>
          <a:chOff x="0" y="0"/>
          <a:chExt cx="0" cy="0"/>
        </a:xfrm>
      </p:grpSpPr>
      <p:sp>
        <p:nvSpPr>
          <p:cNvPr id="368" name="Google Shape;368;p1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p:txBody>
      </p:sp>
      <p:sp>
        <p:nvSpPr>
          <p:cNvPr id="369" name="Google Shape;369;p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5"/>
        <p:cNvGrpSpPr/>
        <p:nvPr/>
      </p:nvGrpSpPr>
      <p:grpSpPr>
        <a:xfrm>
          <a:off x="0" y="0"/>
          <a:ext cx="0" cy="0"/>
          <a:chOff x="0" y="0"/>
          <a:chExt cx="0" cy="0"/>
        </a:xfrm>
      </p:grpSpPr>
      <p:sp>
        <p:nvSpPr>
          <p:cNvPr id="376" name="Google Shape;376;g1dbfeb6607e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77" name="Google Shape;377;g1dbfeb6607e_0_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457200" lvl="0" indent="-317500" algn="l" rtl="0">
              <a:lnSpc>
                <a:spcPct val="100000"/>
              </a:lnSpc>
              <a:spcBef>
                <a:spcPts val="0"/>
              </a:spcBef>
              <a:spcAft>
                <a:spcPts val="0"/>
              </a:spcAft>
              <a:buSzPts val="1400"/>
              <a:buAutoNum type="arabicPeriod"/>
            </a:pPr>
            <a:r>
              <a:rPr lang="fi-FI" dirty="0"/>
              <a:t>No: T is </a:t>
            </a:r>
            <a:r>
              <a:rPr lang="fi-FI" dirty="0" err="1"/>
              <a:t>missing</a:t>
            </a:r>
            <a:r>
              <a:rPr lang="fi-FI" dirty="0"/>
              <a:t>, and </a:t>
            </a:r>
            <a:r>
              <a:rPr lang="fi-FI" dirty="0" err="1"/>
              <a:t>also</a:t>
            </a:r>
            <a:r>
              <a:rPr lang="fi-FI" dirty="0"/>
              <a:t> S (</a:t>
            </a:r>
            <a:r>
              <a:rPr lang="fi-FI" dirty="0" err="1"/>
              <a:t>grow</a:t>
            </a:r>
            <a:r>
              <a:rPr lang="fi-FI" dirty="0"/>
              <a:t> in </a:t>
            </a:r>
            <a:r>
              <a:rPr lang="fi-FI" dirty="0" err="1"/>
              <a:t>what</a:t>
            </a:r>
            <a:r>
              <a:rPr lang="fi-FI" dirty="0"/>
              <a:t>? </a:t>
            </a:r>
            <a:r>
              <a:rPr lang="fi-FI" dirty="0" err="1"/>
              <a:t>Nr</a:t>
            </a:r>
            <a:r>
              <a:rPr lang="fi-FI" dirty="0"/>
              <a:t> of </a:t>
            </a:r>
            <a:r>
              <a:rPr lang="fi-FI" dirty="0" err="1"/>
              <a:t>customers</a:t>
            </a:r>
            <a:r>
              <a:rPr lang="fi-FI" dirty="0"/>
              <a:t>, </a:t>
            </a:r>
            <a:r>
              <a:rPr lang="fi-FI" dirty="0" err="1"/>
              <a:t>sales</a:t>
            </a:r>
            <a:r>
              <a:rPr lang="fi-FI" dirty="0"/>
              <a:t>?)</a:t>
            </a:r>
            <a:endParaRPr dirty="0"/>
          </a:p>
          <a:p>
            <a:pPr marL="457200" lvl="0" indent="-317500" algn="l" rtl="0">
              <a:lnSpc>
                <a:spcPct val="100000"/>
              </a:lnSpc>
              <a:spcBef>
                <a:spcPts val="0"/>
              </a:spcBef>
              <a:spcAft>
                <a:spcPts val="0"/>
              </a:spcAft>
              <a:buSzPts val="1400"/>
              <a:buAutoNum type="arabicPeriod"/>
            </a:pPr>
            <a:r>
              <a:rPr lang="fi-FI" dirty="0" err="1"/>
              <a:t>Yes</a:t>
            </a:r>
            <a:r>
              <a:rPr lang="fi-FI" dirty="0"/>
              <a:t>: </a:t>
            </a:r>
            <a:r>
              <a:rPr lang="fi-FI" dirty="0" err="1"/>
              <a:t>all</a:t>
            </a:r>
            <a:r>
              <a:rPr lang="fi-FI" dirty="0"/>
              <a:t> SMART </a:t>
            </a:r>
            <a:r>
              <a:rPr lang="fi-FI" dirty="0" err="1"/>
              <a:t>criteria</a:t>
            </a:r>
            <a:r>
              <a:rPr lang="fi-FI" dirty="0"/>
              <a:t> is </a:t>
            </a:r>
            <a:r>
              <a:rPr lang="fi-FI" dirty="0" err="1"/>
              <a:t>met</a:t>
            </a:r>
            <a:endParaRPr dirty="0"/>
          </a:p>
          <a:p>
            <a:pPr marL="457200" lvl="0" indent="-317500" algn="l" rtl="0">
              <a:lnSpc>
                <a:spcPct val="100000"/>
              </a:lnSpc>
              <a:spcBef>
                <a:spcPts val="0"/>
              </a:spcBef>
              <a:spcAft>
                <a:spcPts val="0"/>
              </a:spcAft>
              <a:buSzPts val="1400"/>
              <a:buAutoNum type="arabicPeriod"/>
            </a:pPr>
            <a:r>
              <a:rPr lang="fi-FI" dirty="0"/>
              <a:t>No: </a:t>
            </a:r>
            <a:r>
              <a:rPr lang="fi-FI" dirty="0" err="1"/>
              <a:t>objective</a:t>
            </a:r>
            <a:r>
              <a:rPr lang="fi-FI" dirty="0"/>
              <a:t> is </a:t>
            </a:r>
            <a:r>
              <a:rPr lang="fi-FI" dirty="0" err="1"/>
              <a:t>not</a:t>
            </a:r>
            <a:r>
              <a:rPr lang="fi-FI" dirty="0"/>
              <a:t> </a:t>
            </a:r>
            <a:r>
              <a:rPr lang="fi-FI" dirty="0" err="1"/>
              <a:t>achievable</a:t>
            </a:r>
            <a:r>
              <a:rPr lang="fi-FI" dirty="0"/>
              <a:t>. It is </a:t>
            </a:r>
            <a:r>
              <a:rPr lang="fi-FI" dirty="0" err="1"/>
              <a:t>not</a:t>
            </a:r>
            <a:r>
              <a:rPr lang="fi-FI" dirty="0"/>
              <a:t> </a:t>
            </a:r>
            <a:r>
              <a:rPr lang="fi-FI" dirty="0" err="1"/>
              <a:t>realistic</a:t>
            </a:r>
            <a:r>
              <a:rPr lang="fi-FI" dirty="0"/>
              <a:t> </a:t>
            </a:r>
            <a:r>
              <a:rPr lang="fi-FI" dirty="0" err="1"/>
              <a:t>that</a:t>
            </a:r>
            <a:r>
              <a:rPr lang="fi-FI" dirty="0"/>
              <a:t> a </a:t>
            </a:r>
            <a:r>
              <a:rPr lang="fi-FI" dirty="0" err="1"/>
              <a:t>new</a:t>
            </a:r>
            <a:r>
              <a:rPr lang="fi-FI" dirty="0"/>
              <a:t> </a:t>
            </a:r>
            <a:r>
              <a:rPr lang="fi-FI" dirty="0" err="1"/>
              <a:t>player</a:t>
            </a:r>
            <a:r>
              <a:rPr lang="fi-FI" dirty="0"/>
              <a:t> </a:t>
            </a:r>
            <a:r>
              <a:rPr lang="fi-FI" dirty="0" err="1"/>
              <a:t>would</a:t>
            </a:r>
            <a:r>
              <a:rPr lang="fi-FI" dirty="0"/>
              <a:t> </a:t>
            </a:r>
            <a:r>
              <a:rPr lang="fi-FI" dirty="0" err="1"/>
              <a:t>immediately</a:t>
            </a:r>
            <a:r>
              <a:rPr lang="fi-FI" dirty="0"/>
              <a:t> </a:t>
            </a:r>
            <a:r>
              <a:rPr lang="fi-FI" dirty="0" err="1"/>
              <a:t>become</a:t>
            </a:r>
            <a:r>
              <a:rPr lang="fi-FI" dirty="0"/>
              <a:t> </a:t>
            </a:r>
            <a:r>
              <a:rPr lang="fi-FI" dirty="0" err="1"/>
              <a:t>the</a:t>
            </a:r>
            <a:r>
              <a:rPr lang="fi-FI" dirty="0"/>
              <a:t> </a:t>
            </a:r>
            <a:r>
              <a:rPr lang="fi-FI" dirty="0" err="1"/>
              <a:t>biggest</a:t>
            </a:r>
            <a:r>
              <a:rPr lang="fi-FI" dirty="0"/>
              <a:t> </a:t>
            </a:r>
            <a:r>
              <a:rPr lang="fi-FI" dirty="0" err="1"/>
              <a:t>one</a:t>
            </a:r>
            <a:r>
              <a:rPr lang="fi-FI" dirty="0"/>
              <a:t> in Finland.</a:t>
            </a:r>
            <a:endParaRPr dirty="0"/>
          </a:p>
        </p:txBody>
      </p:sp>
      <p:sp>
        <p:nvSpPr>
          <p:cNvPr id="378" name="Google Shape;378;g1dbfeb6607e_0_0: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fi-FI"/>
              <a:t>20</a:t>
            </a:fld>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3"/>
        <p:cNvGrpSpPr/>
        <p:nvPr/>
      </p:nvGrpSpPr>
      <p:grpSpPr>
        <a:xfrm>
          <a:off x="0" y="0"/>
          <a:ext cx="0" cy="0"/>
          <a:chOff x="0" y="0"/>
          <a:chExt cx="0" cy="0"/>
        </a:xfrm>
      </p:grpSpPr>
      <p:sp>
        <p:nvSpPr>
          <p:cNvPr id="384" name="Google Shape;384;g1dbfeb6607e_0_35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85" name="Google Shape;385;g1dbfeb6607e_0_359: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i-FI"/>
              <a:t>Example of a smart goals and objectives &amp; how to measure their success.</a:t>
            </a:r>
            <a:endParaRPr/>
          </a:p>
        </p:txBody>
      </p:sp>
      <p:sp>
        <p:nvSpPr>
          <p:cNvPr id="386" name="Google Shape;386;g1dbfeb6607e_0_359: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fi-FI"/>
              <a:t>21</a:t>
            </a:fld>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9"/>
        <p:cNvGrpSpPr/>
        <p:nvPr/>
      </p:nvGrpSpPr>
      <p:grpSpPr>
        <a:xfrm>
          <a:off x="0" y="0"/>
          <a:ext cx="0" cy="0"/>
          <a:chOff x="0" y="0"/>
          <a:chExt cx="0" cy="0"/>
        </a:xfrm>
      </p:grpSpPr>
      <p:sp>
        <p:nvSpPr>
          <p:cNvPr id="390" name="Google Shape;390;p1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p:txBody>
      </p:sp>
      <p:sp>
        <p:nvSpPr>
          <p:cNvPr id="391" name="Google Shape;391;p1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9"/>
        <p:cNvGrpSpPr/>
        <p:nvPr/>
      </p:nvGrpSpPr>
      <p:grpSpPr>
        <a:xfrm>
          <a:off x="0" y="0"/>
          <a:ext cx="0" cy="0"/>
          <a:chOff x="0" y="0"/>
          <a:chExt cx="0" cy="0"/>
        </a:xfrm>
      </p:grpSpPr>
      <p:sp>
        <p:nvSpPr>
          <p:cNvPr id="400" name="Google Shape;400;p1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1100"/>
              <a:buFont typeface="Arial"/>
              <a:buNone/>
            </a:pPr>
            <a:endParaRPr dirty="0"/>
          </a:p>
        </p:txBody>
      </p:sp>
      <p:sp>
        <p:nvSpPr>
          <p:cNvPr id="401" name="Google Shape;401;p1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8"/>
        <p:cNvGrpSpPr/>
        <p:nvPr/>
      </p:nvGrpSpPr>
      <p:grpSpPr>
        <a:xfrm>
          <a:off x="0" y="0"/>
          <a:ext cx="0" cy="0"/>
          <a:chOff x="0" y="0"/>
          <a:chExt cx="0" cy="0"/>
        </a:xfrm>
      </p:grpSpPr>
      <p:sp>
        <p:nvSpPr>
          <p:cNvPr id="409" name="Google Shape;409;g23761bece99_0_13: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1100"/>
              <a:buFont typeface="Arial"/>
              <a:buNone/>
            </a:pPr>
            <a:endParaRPr dirty="0"/>
          </a:p>
        </p:txBody>
      </p:sp>
      <p:sp>
        <p:nvSpPr>
          <p:cNvPr id="410" name="Google Shape;410;g23761bece99_0_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7"/>
        <p:cNvGrpSpPr/>
        <p:nvPr/>
      </p:nvGrpSpPr>
      <p:grpSpPr>
        <a:xfrm>
          <a:off x="0" y="0"/>
          <a:ext cx="0" cy="0"/>
          <a:chOff x="0" y="0"/>
          <a:chExt cx="0" cy="0"/>
        </a:xfrm>
      </p:grpSpPr>
      <p:sp>
        <p:nvSpPr>
          <p:cNvPr id="418" name="Google Shape;418;p1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19" name="Google Shape;419;p1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2"/>
        <p:cNvGrpSpPr/>
        <p:nvPr/>
      </p:nvGrpSpPr>
      <p:grpSpPr>
        <a:xfrm>
          <a:off x="0" y="0"/>
          <a:ext cx="0" cy="0"/>
          <a:chOff x="0" y="0"/>
          <a:chExt cx="0" cy="0"/>
        </a:xfrm>
      </p:grpSpPr>
      <p:sp>
        <p:nvSpPr>
          <p:cNvPr id="423" name="Google Shape;423;p1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24" name="Google Shape;424;p17: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i-FI"/>
              <a:t>It is essential to keep the goals in mind, when creating content to social media.</a:t>
            </a:r>
            <a:br>
              <a:rPr lang="fi-FI"/>
            </a:br>
            <a:r>
              <a:rPr lang="fi-FI"/>
              <a:t>As an individuals we can post just for fun. However, when a company is posting in social media, the posts should always have a purpose. </a:t>
            </a:r>
            <a:endParaRPr/>
          </a:p>
          <a:p>
            <a:pPr marL="0" lvl="0" indent="0" algn="l" rtl="0">
              <a:lnSpc>
                <a:spcPct val="100000"/>
              </a:lnSpc>
              <a:spcBef>
                <a:spcPts val="0"/>
              </a:spcBef>
              <a:spcAft>
                <a:spcPts val="0"/>
              </a:spcAft>
              <a:buSzPts val="1400"/>
              <a:buNone/>
            </a:pPr>
            <a:r>
              <a:rPr lang="fi-FI"/>
              <a:t>The posts should be suitable for the different stages of the customer buying journey, as represented in the AIDA model. </a:t>
            </a:r>
            <a:endParaRPr/>
          </a:p>
        </p:txBody>
      </p:sp>
      <p:sp>
        <p:nvSpPr>
          <p:cNvPr id="425" name="Google Shape;425;p17: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fi-FI"/>
              <a:t>26</a:t>
            </a:fld>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0"/>
        <p:cNvGrpSpPr/>
        <p:nvPr/>
      </p:nvGrpSpPr>
      <p:grpSpPr>
        <a:xfrm>
          <a:off x="0" y="0"/>
          <a:ext cx="0" cy="0"/>
          <a:chOff x="0" y="0"/>
          <a:chExt cx="0" cy="0"/>
        </a:xfrm>
      </p:grpSpPr>
      <p:sp>
        <p:nvSpPr>
          <p:cNvPr id="431" name="Google Shape;431;p1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32" name="Google Shape;432;p1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33" name="Google Shape;433;p1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fi-FI"/>
              <a:t>27</a:t>
            </a:fld>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8"/>
        <p:cNvGrpSpPr/>
        <p:nvPr/>
      </p:nvGrpSpPr>
      <p:grpSpPr>
        <a:xfrm>
          <a:off x="0" y="0"/>
          <a:ext cx="0" cy="0"/>
          <a:chOff x="0" y="0"/>
          <a:chExt cx="0" cy="0"/>
        </a:xfrm>
      </p:grpSpPr>
      <p:sp>
        <p:nvSpPr>
          <p:cNvPr id="439" name="Google Shape;439;p1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40" name="Google Shape;440;p1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63500" algn="l" rtl="0">
              <a:lnSpc>
                <a:spcPct val="90000"/>
              </a:lnSpc>
              <a:spcBef>
                <a:spcPts val="0"/>
              </a:spcBef>
              <a:spcAft>
                <a:spcPts val="0"/>
              </a:spcAft>
              <a:buClr>
                <a:srgbClr val="4F81BD"/>
              </a:buClr>
              <a:buSzPts val="1000"/>
              <a:buChar char="•"/>
            </a:pPr>
            <a:r>
              <a:rPr lang="fi-FI" sz="1000" b="1" i="0" u="none" strike="noStrike" cap="none" dirty="0">
                <a:solidFill>
                  <a:schemeClr val="dk1"/>
                </a:solidFill>
                <a:latin typeface="Arial"/>
                <a:ea typeface="Arial"/>
                <a:cs typeface="Arial"/>
                <a:sym typeface="Arial"/>
              </a:rPr>
              <a:t>Run a </a:t>
            </a:r>
            <a:r>
              <a:rPr lang="fi-FI" sz="1000" b="1" i="0" u="none" strike="noStrike" cap="none" dirty="0" err="1">
                <a:solidFill>
                  <a:schemeClr val="dk1"/>
                </a:solidFill>
                <a:latin typeface="Arial"/>
                <a:ea typeface="Arial"/>
                <a:cs typeface="Arial"/>
                <a:sym typeface="Arial"/>
              </a:rPr>
              <a:t>comment</a:t>
            </a:r>
            <a:r>
              <a:rPr lang="fi-FI" sz="1000" b="1" i="0" u="none" strike="noStrike" cap="none" dirty="0">
                <a:solidFill>
                  <a:schemeClr val="dk1"/>
                </a:solidFill>
                <a:latin typeface="Arial"/>
                <a:ea typeface="Arial"/>
                <a:cs typeface="Arial"/>
                <a:sym typeface="Arial"/>
              </a:rPr>
              <a:t> </a:t>
            </a:r>
            <a:r>
              <a:rPr lang="fi-FI" sz="1000" b="1" i="0" u="none" strike="noStrike" cap="none" dirty="0" err="1">
                <a:solidFill>
                  <a:schemeClr val="dk1"/>
                </a:solidFill>
                <a:latin typeface="Arial"/>
                <a:ea typeface="Arial"/>
                <a:cs typeface="Arial"/>
                <a:sym typeface="Arial"/>
              </a:rPr>
              <a:t>contest</a:t>
            </a:r>
            <a:endParaRPr sz="1000" dirty="0">
              <a:latin typeface="Arial"/>
              <a:ea typeface="Arial"/>
              <a:cs typeface="Arial"/>
              <a:sym typeface="Arial"/>
            </a:endParaRPr>
          </a:p>
          <a:p>
            <a:pPr marL="0" marR="0" lvl="0" indent="0" algn="l" rtl="0">
              <a:lnSpc>
                <a:spcPct val="90000"/>
              </a:lnSpc>
              <a:spcBef>
                <a:spcPts val="1000"/>
              </a:spcBef>
              <a:spcAft>
                <a:spcPts val="0"/>
              </a:spcAft>
              <a:buClr>
                <a:srgbClr val="4F81BD"/>
              </a:buClr>
              <a:buSzPts val="960"/>
              <a:buFont typeface="Calibri"/>
              <a:buNone/>
            </a:pPr>
            <a:r>
              <a:rPr lang="fi-FI" sz="1000" i="0" u="none" strike="noStrike" cap="none" dirty="0">
                <a:solidFill>
                  <a:schemeClr val="dk1"/>
                </a:solidFill>
                <a:latin typeface="Arial"/>
                <a:ea typeface="Arial"/>
                <a:cs typeface="Arial"/>
                <a:sym typeface="Arial"/>
              </a:rPr>
              <a:t>A </a:t>
            </a:r>
            <a:r>
              <a:rPr lang="fi-FI" sz="1000" i="0" u="none" strike="noStrike" cap="none" dirty="0" err="1">
                <a:solidFill>
                  <a:schemeClr val="dk1"/>
                </a:solidFill>
                <a:latin typeface="Arial"/>
                <a:ea typeface="Arial"/>
                <a:cs typeface="Arial"/>
                <a:sym typeface="Arial"/>
              </a:rPr>
              <a:t>fast</a:t>
            </a:r>
            <a:r>
              <a:rPr lang="fi-FI" sz="1000" i="0" u="none" strike="noStrike" cap="none" dirty="0">
                <a:solidFill>
                  <a:schemeClr val="dk1"/>
                </a:solidFill>
                <a:latin typeface="Arial"/>
                <a:ea typeface="Arial"/>
                <a:cs typeface="Arial"/>
                <a:sym typeface="Arial"/>
              </a:rPr>
              <a:t> and </a:t>
            </a:r>
            <a:r>
              <a:rPr lang="fi-FI" sz="1000" i="0" u="none" strike="noStrike" cap="none" dirty="0" err="1">
                <a:solidFill>
                  <a:schemeClr val="dk1"/>
                </a:solidFill>
                <a:latin typeface="Arial"/>
                <a:ea typeface="Arial"/>
                <a:cs typeface="Arial"/>
                <a:sym typeface="Arial"/>
              </a:rPr>
              <a:t>effective</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way</a:t>
            </a:r>
            <a:r>
              <a:rPr lang="fi-FI" sz="1000" i="0" u="none" strike="noStrike" cap="none" dirty="0">
                <a:solidFill>
                  <a:schemeClr val="dk1"/>
                </a:solidFill>
                <a:latin typeface="Arial"/>
                <a:ea typeface="Arial"/>
                <a:cs typeface="Arial"/>
                <a:sym typeface="Arial"/>
              </a:rPr>
              <a:t> to </a:t>
            </a:r>
            <a:r>
              <a:rPr lang="fi-FI" sz="1000" i="0" u="none" strike="noStrike" cap="none" dirty="0" err="1">
                <a:solidFill>
                  <a:schemeClr val="dk1"/>
                </a:solidFill>
                <a:latin typeface="Arial"/>
                <a:ea typeface="Arial"/>
                <a:cs typeface="Arial"/>
                <a:sym typeface="Arial"/>
              </a:rPr>
              <a:t>increase</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engagement</a:t>
            </a:r>
            <a:r>
              <a:rPr lang="fi-FI" sz="1000" i="0" u="none" strike="noStrike" cap="none" dirty="0">
                <a:solidFill>
                  <a:schemeClr val="dk1"/>
                </a:solidFill>
                <a:latin typeface="Arial"/>
                <a:ea typeface="Arial"/>
                <a:cs typeface="Arial"/>
                <a:sym typeface="Arial"/>
              </a:rPr>
              <a:t> is to </a:t>
            </a:r>
            <a:r>
              <a:rPr lang="fi-FI" sz="1000" i="0" u="none" strike="noStrike" cap="none" dirty="0" err="1">
                <a:solidFill>
                  <a:schemeClr val="dk1"/>
                </a:solidFill>
                <a:latin typeface="Arial"/>
                <a:ea typeface="Arial"/>
                <a:cs typeface="Arial"/>
                <a:sym typeface="Arial"/>
              </a:rPr>
              <a:t>run</a:t>
            </a:r>
            <a:r>
              <a:rPr lang="fi-FI" sz="1000" i="0" u="none" strike="noStrike" cap="none" dirty="0">
                <a:solidFill>
                  <a:schemeClr val="dk1"/>
                </a:solidFill>
                <a:latin typeface="Arial"/>
                <a:ea typeface="Arial"/>
                <a:cs typeface="Arial"/>
                <a:sym typeface="Arial"/>
              </a:rPr>
              <a:t> a </a:t>
            </a:r>
            <a:r>
              <a:rPr lang="fi-FI" sz="1000" i="0" u="none" strike="noStrike" cap="none" dirty="0" err="1">
                <a:solidFill>
                  <a:schemeClr val="dk1"/>
                </a:solidFill>
                <a:latin typeface="Arial"/>
                <a:ea typeface="Arial"/>
                <a:cs typeface="Arial"/>
                <a:sym typeface="Arial"/>
              </a:rPr>
              <a:t>contest</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or</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giveaway</a:t>
            </a:r>
            <a:r>
              <a:rPr lang="fi-FI" sz="1000" i="0" u="none" strike="noStrike" cap="none" dirty="0">
                <a:solidFill>
                  <a:schemeClr val="dk1"/>
                </a:solidFill>
                <a:latin typeface="Arial"/>
                <a:ea typeface="Arial"/>
                <a:cs typeface="Arial"/>
                <a:sym typeface="Arial"/>
              </a:rPr>
              <a:t> on </a:t>
            </a:r>
            <a:r>
              <a:rPr lang="fi-FI" sz="1000" i="0" u="none" strike="noStrike" cap="none" dirty="0" err="1">
                <a:solidFill>
                  <a:schemeClr val="dk1"/>
                </a:solidFill>
                <a:latin typeface="Arial"/>
                <a:ea typeface="Arial"/>
                <a:cs typeface="Arial"/>
                <a:sym typeface="Arial"/>
              </a:rPr>
              <a:t>your</a:t>
            </a:r>
            <a:r>
              <a:rPr lang="fi-FI" sz="1000" i="0" u="none" strike="noStrike" cap="none" dirty="0">
                <a:solidFill>
                  <a:schemeClr val="dk1"/>
                </a:solidFill>
                <a:latin typeface="Arial"/>
                <a:ea typeface="Arial"/>
                <a:cs typeface="Arial"/>
                <a:sym typeface="Arial"/>
              </a:rPr>
              <a:t> Facebook </a:t>
            </a:r>
            <a:r>
              <a:rPr lang="fi-FI" sz="1000" i="0" u="none" strike="noStrike" cap="none" dirty="0" err="1">
                <a:solidFill>
                  <a:schemeClr val="dk1"/>
                </a:solidFill>
                <a:latin typeface="Arial"/>
                <a:ea typeface="Arial"/>
                <a:cs typeface="Arial"/>
                <a:sym typeface="Arial"/>
              </a:rPr>
              <a:t>page</a:t>
            </a:r>
            <a:r>
              <a:rPr lang="fi-FI" sz="1000" i="0" u="none" strike="noStrike" cap="none" dirty="0">
                <a:solidFill>
                  <a:schemeClr val="dk1"/>
                </a:solidFill>
                <a:latin typeface="Arial"/>
                <a:ea typeface="Arial"/>
                <a:cs typeface="Arial"/>
                <a:sym typeface="Arial"/>
              </a:rPr>
              <a:t> and </a:t>
            </a:r>
            <a:r>
              <a:rPr lang="fi-FI" sz="1000" i="0" u="none" strike="noStrike" cap="none" dirty="0" err="1">
                <a:solidFill>
                  <a:schemeClr val="dk1"/>
                </a:solidFill>
                <a:latin typeface="Arial"/>
                <a:ea typeface="Arial"/>
                <a:cs typeface="Arial"/>
                <a:sym typeface="Arial"/>
              </a:rPr>
              <a:t>ask</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people</a:t>
            </a:r>
            <a:r>
              <a:rPr lang="fi-FI" sz="1000" i="0" u="none" strike="noStrike" cap="none" dirty="0">
                <a:solidFill>
                  <a:schemeClr val="dk1"/>
                </a:solidFill>
                <a:latin typeface="Arial"/>
                <a:ea typeface="Arial"/>
                <a:cs typeface="Arial"/>
                <a:sym typeface="Arial"/>
              </a:rPr>
              <a:t> to </a:t>
            </a:r>
            <a:r>
              <a:rPr lang="fi-FI" sz="1000" i="0" u="none" strike="noStrike" cap="none" dirty="0" err="1">
                <a:solidFill>
                  <a:schemeClr val="dk1"/>
                </a:solidFill>
                <a:latin typeface="Arial"/>
                <a:ea typeface="Arial"/>
                <a:cs typeface="Arial"/>
                <a:sym typeface="Arial"/>
              </a:rPr>
              <a:t>comment</a:t>
            </a:r>
            <a:r>
              <a:rPr lang="fi-FI" sz="1000" i="0" u="none" strike="noStrike" cap="none" dirty="0">
                <a:solidFill>
                  <a:schemeClr val="dk1"/>
                </a:solidFill>
                <a:latin typeface="Arial"/>
                <a:ea typeface="Arial"/>
                <a:cs typeface="Arial"/>
                <a:sym typeface="Arial"/>
              </a:rPr>
              <a:t> on a </a:t>
            </a:r>
            <a:r>
              <a:rPr lang="fi-FI" sz="1000" i="0" u="none" strike="noStrike" cap="none" dirty="0" err="1">
                <a:solidFill>
                  <a:schemeClr val="dk1"/>
                </a:solidFill>
                <a:latin typeface="Arial"/>
                <a:ea typeface="Arial"/>
                <a:cs typeface="Arial"/>
                <a:sym typeface="Arial"/>
              </a:rPr>
              <a:t>post</a:t>
            </a:r>
            <a:r>
              <a:rPr lang="fi-FI" sz="1000" i="0" u="none" strike="noStrike" cap="none" dirty="0">
                <a:solidFill>
                  <a:schemeClr val="dk1"/>
                </a:solidFill>
                <a:latin typeface="Arial"/>
                <a:ea typeface="Arial"/>
                <a:cs typeface="Arial"/>
                <a:sym typeface="Arial"/>
              </a:rPr>
              <a:t> to </a:t>
            </a:r>
            <a:r>
              <a:rPr lang="fi-FI" sz="1000" i="0" u="none" strike="noStrike" cap="none" dirty="0" err="1">
                <a:solidFill>
                  <a:schemeClr val="dk1"/>
                </a:solidFill>
                <a:latin typeface="Arial"/>
                <a:ea typeface="Arial"/>
                <a:cs typeface="Arial"/>
                <a:sym typeface="Arial"/>
              </a:rPr>
              <a:t>enter</a:t>
            </a:r>
            <a:r>
              <a:rPr lang="fi-FI" sz="1000" i="0" u="none" strike="noStrike" cap="none" dirty="0">
                <a:solidFill>
                  <a:schemeClr val="dk1"/>
                </a:solidFill>
                <a:latin typeface="Arial"/>
                <a:ea typeface="Arial"/>
                <a:cs typeface="Arial"/>
                <a:sym typeface="Arial"/>
              </a:rPr>
              <a:t>.</a:t>
            </a:r>
            <a:endParaRPr sz="1000" i="0" u="none" strike="noStrike" cap="none" dirty="0">
              <a:solidFill>
                <a:schemeClr val="dk1"/>
              </a:solidFill>
              <a:latin typeface="Arial"/>
              <a:ea typeface="Arial"/>
              <a:cs typeface="Arial"/>
              <a:sym typeface="Arial"/>
            </a:endParaRPr>
          </a:p>
          <a:p>
            <a:pPr marL="0" marR="0" lvl="0" indent="0" algn="l" rtl="0">
              <a:lnSpc>
                <a:spcPct val="90000"/>
              </a:lnSpc>
              <a:spcBef>
                <a:spcPts val="1000"/>
              </a:spcBef>
              <a:spcAft>
                <a:spcPts val="0"/>
              </a:spcAft>
              <a:buClr>
                <a:srgbClr val="F2DADA"/>
              </a:buClr>
              <a:buSzPts val="1120"/>
              <a:buFont typeface="Noto Sans Symbols"/>
              <a:buNone/>
            </a:pPr>
            <a:r>
              <a:rPr lang="fi-FI" sz="1000" b="1" i="0" u="none" strike="noStrike" cap="none" dirty="0" err="1">
                <a:solidFill>
                  <a:schemeClr val="dk1"/>
                </a:solidFill>
                <a:latin typeface="Arial"/>
                <a:ea typeface="Arial"/>
                <a:cs typeface="Arial"/>
                <a:sym typeface="Arial"/>
              </a:rPr>
              <a:t>Brand</a:t>
            </a:r>
            <a:r>
              <a:rPr lang="fi-FI" sz="1000" b="1" i="0" u="none" strike="noStrike" cap="none" dirty="0">
                <a:solidFill>
                  <a:schemeClr val="dk1"/>
                </a:solidFill>
                <a:latin typeface="Arial"/>
                <a:ea typeface="Arial"/>
                <a:cs typeface="Arial"/>
                <a:sym typeface="Arial"/>
              </a:rPr>
              <a:t> </a:t>
            </a:r>
            <a:r>
              <a:rPr lang="fi-FI" sz="1000" b="1" i="0" u="none" strike="noStrike" cap="none" dirty="0" err="1">
                <a:solidFill>
                  <a:schemeClr val="dk1"/>
                </a:solidFill>
                <a:latin typeface="Arial"/>
                <a:ea typeface="Arial"/>
                <a:cs typeface="Arial"/>
                <a:sym typeface="Arial"/>
              </a:rPr>
              <a:t>related</a:t>
            </a:r>
            <a:r>
              <a:rPr lang="fi-FI" sz="1000" b="1" i="0" u="none" strike="noStrike" cap="none" dirty="0">
                <a:solidFill>
                  <a:schemeClr val="dk1"/>
                </a:solidFill>
                <a:latin typeface="Arial"/>
                <a:ea typeface="Arial"/>
                <a:cs typeface="Arial"/>
                <a:sym typeface="Arial"/>
              </a:rPr>
              <a:t> </a:t>
            </a:r>
            <a:r>
              <a:rPr lang="fi-FI" sz="1000" b="1" i="0" u="none" strike="noStrike" cap="none" dirty="0" err="1">
                <a:solidFill>
                  <a:schemeClr val="dk1"/>
                </a:solidFill>
                <a:latin typeface="Arial"/>
                <a:ea typeface="Arial"/>
                <a:cs typeface="Arial"/>
                <a:sym typeface="Arial"/>
              </a:rPr>
              <a:t>questions</a:t>
            </a:r>
            <a:endParaRPr sz="1000" dirty="0">
              <a:latin typeface="Arial"/>
              <a:ea typeface="Arial"/>
              <a:cs typeface="Arial"/>
              <a:sym typeface="Arial"/>
            </a:endParaRPr>
          </a:p>
          <a:p>
            <a:pPr marL="0" lvl="0" indent="0" algn="l" rtl="0">
              <a:lnSpc>
                <a:spcPct val="90000"/>
              </a:lnSpc>
              <a:spcBef>
                <a:spcPts val="0"/>
              </a:spcBef>
              <a:spcAft>
                <a:spcPts val="0"/>
              </a:spcAft>
              <a:buClr>
                <a:srgbClr val="F2DADA"/>
              </a:buClr>
              <a:buSzPts val="1200"/>
              <a:buFont typeface="Calibri"/>
              <a:buNone/>
            </a:pPr>
            <a:r>
              <a:rPr lang="fi-FI" sz="1000" i="0" u="none" strike="noStrike" cap="none" dirty="0" err="1">
                <a:solidFill>
                  <a:schemeClr val="dk1"/>
                </a:solidFill>
                <a:latin typeface="Arial"/>
                <a:ea typeface="Arial"/>
                <a:cs typeface="Arial"/>
                <a:sym typeface="Arial"/>
              </a:rPr>
              <a:t>Brand</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related</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questions</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that</a:t>
            </a:r>
            <a:r>
              <a:rPr lang="fi-FI" sz="1000" i="0" u="none" strike="noStrike" cap="none" dirty="0">
                <a:solidFill>
                  <a:schemeClr val="dk1"/>
                </a:solidFill>
                <a:latin typeface="Arial"/>
                <a:ea typeface="Arial"/>
                <a:cs typeface="Arial"/>
                <a:sym typeface="Arial"/>
              </a:rPr>
              <a:t> help </a:t>
            </a:r>
            <a:r>
              <a:rPr lang="fi-FI" sz="1000" i="0" u="none" strike="noStrike" cap="none" dirty="0" err="1">
                <a:solidFill>
                  <a:schemeClr val="dk1"/>
                </a:solidFill>
                <a:latin typeface="Arial"/>
                <a:ea typeface="Arial"/>
                <a:cs typeface="Arial"/>
                <a:sym typeface="Arial"/>
              </a:rPr>
              <a:t>promote</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or</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reflect</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the</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page’s</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or</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business’s</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brand</a:t>
            </a:r>
            <a:r>
              <a:rPr lang="fi-FI" sz="1000" dirty="0">
                <a:solidFill>
                  <a:schemeClr val="dk1"/>
                </a:solidFill>
                <a:latin typeface="Arial"/>
                <a:ea typeface="Arial"/>
                <a:cs typeface="Arial"/>
                <a:sym typeface="Arial"/>
              </a:rPr>
              <a:t> </a:t>
            </a:r>
            <a:r>
              <a:rPr lang="fi-FI" sz="1000" dirty="0" err="1">
                <a:solidFill>
                  <a:schemeClr val="dk1"/>
                </a:solidFill>
                <a:latin typeface="Arial"/>
                <a:ea typeface="Arial"/>
                <a:cs typeface="Arial"/>
                <a:sym typeface="Arial"/>
              </a:rPr>
              <a:t>should</a:t>
            </a:r>
            <a:r>
              <a:rPr lang="fi-FI" sz="1000" dirty="0">
                <a:solidFill>
                  <a:schemeClr val="dk1"/>
                </a:solidFill>
                <a:latin typeface="Arial"/>
                <a:ea typeface="Arial"/>
                <a:cs typeface="Arial"/>
                <a:sym typeface="Arial"/>
              </a:rPr>
              <a:t> </a:t>
            </a:r>
            <a:r>
              <a:rPr lang="fi-FI" sz="1000" dirty="0" err="1">
                <a:solidFill>
                  <a:schemeClr val="dk1"/>
                </a:solidFill>
                <a:latin typeface="Arial"/>
                <a:ea typeface="Arial"/>
                <a:cs typeface="Arial"/>
                <a:sym typeface="Arial"/>
              </a:rPr>
              <a:t>be</a:t>
            </a:r>
            <a:r>
              <a:rPr lang="fi-FI" sz="1000" dirty="0">
                <a:solidFill>
                  <a:schemeClr val="dk1"/>
                </a:solidFill>
                <a:latin typeface="Arial"/>
                <a:ea typeface="Arial"/>
                <a:cs typeface="Arial"/>
                <a:sym typeface="Arial"/>
              </a:rPr>
              <a:t> </a:t>
            </a:r>
            <a:r>
              <a:rPr lang="fi-FI" sz="1000" dirty="0" err="1">
                <a:solidFill>
                  <a:schemeClr val="dk1"/>
                </a:solidFill>
                <a:latin typeface="Arial"/>
                <a:ea typeface="Arial"/>
                <a:cs typeface="Arial"/>
                <a:sym typeface="Arial"/>
              </a:rPr>
              <a:t>included</a:t>
            </a:r>
            <a:r>
              <a:rPr lang="fi-FI" sz="1000" dirty="0">
                <a:solidFill>
                  <a:schemeClr val="dk1"/>
                </a:solidFill>
                <a:latin typeface="Arial"/>
                <a:ea typeface="Arial"/>
                <a:cs typeface="Arial"/>
                <a:sym typeface="Arial"/>
              </a:rPr>
              <a:t> in </a:t>
            </a:r>
            <a:r>
              <a:rPr lang="fi-FI" sz="1000" dirty="0" err="1">
                <a:solidFill>
                  <a:schemeClr val="dk1"/>
                </a:solidFill>
                <a:latin typeface="Arial"/>
                <a:ea typeface="Arial"/>
                <a:cs typeface="Arial"/>
                <a:sym typeface="Arial"/>
              </a:rPr>
              <a:t>your</a:t>
            </a:r>
            <a:r>
              <a:rPr lang="fi-FI" sz="1000" dirty="0">
                <a:solidFill>
                  <a:schemeClr val="dk1"/>
                </a:solidFill>
                <a:latin typeface="Arial"/>
                <a:ea typeface="Arial"/>
                <a:cs typeface="Arial"/>
                <a:sym typeface="Arial"/>
              </a:rPr>
              <a:t> </a:t>
            </a:r>
            <a:r>
              <a:rPr lang="fi-FI" sz="1000" dirty="0" err="1">
                <a:solidFill>
                  <a:schemeClr val="dk1"/>
                </a:solidFill>
                <a:latin typeface="Arial"/>
                <a:ea typeface="Arial"/>
                <a:cs typeface="Arial"/>
                <a:sym typeface="Arial"/>
              </a:rPr>
              <a:t>regular</a:t>
            </a:r>
            <a:r>
              <a:rPr lang="fi-FI" sz="1000" dirty="0">
                <a:solidFill>
                  <a:schemeClr val="dk1"/>
                </a:solidFill>
                <a:latin typeface="Arial"/>
                <a:ea typeface="Arial"/>
                <a:cs typeface="Arial"/>
                <a:sym typeface="Arial"/>
              </a:rPr>
              <a:t> </a:t>
            </a:r>
            <a:r>
              <a:rPr lang="fi-FI" sz="1000" dirty="0" err="1">
                <a:solidFill>
                  <a:schemeClr val="dk1"/>
                </a:solidFill>
                <a:latin typeface="Arial"/>
                <a:ea typeface="Arial"/>
                <a:cs typeface="Arial"/>
                <a:sym typeface="Arial"/>
              </a:rPr>
              <a:t>updates</a:t>
            </a:r>
            <a:r>
              <a:rPr lang="fi-FI" sz="1000" dirty="0">
                <a:solidFill>
                  <a:schemeClr val="dk1"/>
                </a:solidFill>
                <a:latin typeface="Arial"/>
                <a:ea typeface="Arial"/>
                <a:cs typeface="Arial"/>
                <a:sym typeface="Arial"/>
              </a:rPr>
              <a:t> </a:t>
            </a:r>
            <a:endParaRPr sz="1000" i="0" u="none" strike="noStrike" cap="none" dirty="0">
              <a:solidFill>
                <a:schemeClr val="dk1"/>
              </a:solidFill>
              <a:latin typeface="Arial"/>
              <a:ea typeface="Arial"/>
              <a:cs typeface="Arial"/>
              <a:sym typeface="Arial"/>
            </a:endParaRPr>
          </a:p>
          <a:p>
            <a:pPr marL="0" marR="0" lvl="0" indent="0" algn="l" rtl="0">
              <a:lnSpc>
                <a:spcPct val="90000"/>
              </a:lnSpc>
              <a:spcBef>
                <a:spcPts val="1000"/>
              </a:spcBef>
              <a:spcAft>
                <a:spcPts val="0"/>
              </a:spcAft>
              <a:buClr>
                <a:srgbClr val="F2DADA"/>
              </a:buClr>
              <a:buSzPts val="960"/>
              <a:buFont typeface="Calibri"/>
              <a:buNone/>
            </a:pPr>
            <a:r>
              <a:rPr lang="fi-FI" sz="1000" i="0" u="none" strike="noStrike" cap="none" dirty="0">
                <a:solidFill>
                  <a:schemeClr val="dk1"/>
                </a:solidFill>
                <a:latin typeface="Arial"/>
                <a:ea typeface="Arial"/>
                <a:cs typeface="Arial"/>
                <a:sym typeface="Arial"/>
              </a:rPr>
              <a:t>Post a </a:t>
            </a:r>
            <a:r>
              <a:rPr lang="fi-FI" sz="1000" i="0" u="none" strike="noStrike" cap="none" dirty="0" err="1">
                <a:solidFill>
                  <a:schemeClr val="dk1"/>
                </a:solidFill>
                <a:latin typeface="Arial"/>
                <a:ea typeface="Arial"/>
                <a:cs typeface="Arial"/>
                <a:sym typeface="Arial"/>
              </a:rPr>
              <a:t>lot</a:t>
            </a:r>
            <a:r>
              <a:rPr lang="fi-FI" sz="1000" i="0" u="none" strike="noStrike" cap="none" dirty="0">
                <a:solidFill>
                  <a:schemeClr val="dk1"/>
                </a:solidFill>
                <a:latin typeface="Arial"/>
                <a:ea typeface="Arial"/>
                <a:cs typeface="Arial"/>
                <a:sym typeface="Arial"/>
              </a:rPr>
              <a:t> of </a:t>
            </a:r>
            <a:r>
              <a:rPr lang="fi-FI" sz="1000" i="0" u="none" strike="noStrike" cap="none" dirty="0" err="1">
                <a:solidFill>
                  <a:schemeClr val="dk1"/>
                </a:solidFill>
                <a:latin typeface="Arial"/>
                <a:ea typeface="Arial"/>
                <a:cs typeface="Arial"/>
                <a:sym typeface="Arial"/>
              </a:rPr>
              <a:t>brand</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related</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questions</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but</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ensure</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that</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you</a:t>
            </a:r>
            <a:r>
              <a:rPr lang="fi-FI" sz="1000" i="0" u="none" strike="noStrike" cap="none" dirty="0">
                <a:solidFill>
                  <a:schemeClr val="dk1"/>
                </a:solidFill>
                <a:latin typeface="Arial"/>
                <a:ea typeface="Arial"/>
                <a:cs typeface="Arial"/>
                <a:sym typeface="Arial"/>
              </a:rPr>
              <a:t> inter-</a:t>
            </a:r>
            <a:r>
              <a:rPr lang="fi-FI" sz="1000" i="0" u="none" strike="noStrike" cap="none" dirty="0" err="1">
                <a:solidFill>
                  <a:schemeClr val="dk1"/>
                </a:solidFill>
                <a:latin typeface="Arial"/>
                <a:ea typeface="Arial"/>
                <a:cs typeface="Arial"/>
                <a:sym typeface="Arial"/>
              </a:rPr>
              <a:t>space</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them</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with</a:t>
            </a:r>
            <a:r>
              <a:rPr lang="fi-FI" sz="1000" i="0" u="none" strike="noStrike" cap="none" dirty="0">
                <a:solidFill>
                  <a:schemeClr val="dk1"/>
                </a:solidFill>
                <a:latin typeface="Arial"/>
                <a:ea typeface="Arial"/>
                <a:cs typeface="Arial"/>
                <a:sym typeface="Arial"/>
              </a:rPr>
              <a:t> general </a:t>
            </a:r>
            <a:r>
              <a:rPr lang="fi-FI" sz="1000" i="0" u="none" strike="noStrike" cap="none" dirty="0" err="1">
                <a:solidFill>
                  <a:schemeClr val="dk1"/>
                </a:solidFill>
                <a:latin typeface="Arial"/>
                <a:ea typeface="Arial"/>
                <a:cs typeface="Arial"/>
                <a:sym typeface="Arial"/>
              </a:rPr>
              <a:t>questions</a:t>
            </a:r>
            <a:r>
              <a:rPr lang="fi-FI" sz="1000" i="0" u="none" strike="noStrike" cap="none" dirty="0">
                <a:solidFill>
                  <a:schemeClr val="dk1"/>
                </a:solidFill>
                <a:latin typeface="Arial"/>
                <a:ea typeface="Arial"/>
                <a:cs typeface="Arial"/>
                <a:sym typeface="Arial"/>
              </a:rPr>
              <a:t> to </a:t>
            </a:r>
            <a:r>
              <a:rPr lang="fi-FI" sz="1000" i="0" u="none" strike="noStrike" cap="none" dirty="0" err="1">
                <a:solidFill>
                  <a:schemeClr val="dk1"/>
                </a:solidFill>
                <a:latin typeface="Arial"/>
                <a:ea typeface="Arial"/>
                <a:cs typeface="Arial"/>
                <a:sym typeface="Arial"/>
              </a:rPr>
              <a:t>make</a:t>
            </a:r>
            <a:r>
              <a:rPr lang="fi-FI" sz="1000" i="0" u="none" strike="noStrike" cap="none" dirty="0">
                <a:solidFill>
                  <a:schemeClr val="dk1"/>
                </a:solidFill>
                <a:latin typeface="Arial"/>
                <a:ea typeface="Arial"/>
                <a:cs typeface="Arial"/>
                <a:sym typeface="Arial"/>
              </a:rPr>
              <a:t> it </a:t>
            </a:r>
            <a:r>
              <a:rPr lang="fi-FI" sz="1000" i="0" u="none" strike="noStrike" cap="none" dirty="0" err="1">
                <a:solidFill>
                  <a:schemeClr val="dk1"/>
                </a:solidFill>
                <a:latin typeface="Arial"/>
                <a:ea typeface="Arial"/>
                <a:cs typeface="Arial"/>
                <a:sym typeface="Arial"/>
              </a:rPr>
              <a:t>more</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interesting</a:t>
            </a:r>
            <a:r>
              <a:rPr lang="fi-FI" sz="1000" i="0" u="none" strike="noStrike" cap="none" dirty="0">
                <a:solidFill>
                  <a:schemeClr val="dk1"/>
                </a:solidFill>
                <a:latin typeface="Arial"/>
                <a:ea typeface="Arial"/>
                <a:cs typeface="Arial"/>
                <a:sym typeface="Arial"/>
              </a:rPr>
              <a:t> and </a:t>
            </a:r>
            <a:r>
              <a:rPr lang="fi-FI" sz="1000" i="0" u="none" strike="noStrike" cap="none" dirty="0" err="1">
                <a:solidFill>
                  <a:schemeClr val="dk1"/>
                </a:solidFill>
                <a:latin typeface="Arial"/>
                <a:ea typeface="Arial"/>
                <a:cs typeface="Arial"/>
                <a:sym typeface="Arial"/>
              </a:rPr>
              <a:t>engaging</a:t>
            </a:r>
            <a:r>
              <a:rPr lang="fi-FI" sz="1000" i="0" u="none" strike="noStrike" cap="none" dirty="0">
                <a:solidFill>
                  <a:schemeClr val="dk1"/>
                </a:solidFill>
                <a:latin typeface="Arial"/>
                <a:ea typeface="Arial"/>
                <a:cs typeface="Arial"/>
                <a:sym typeface="Arial"/>
              </a:rPr>
              <a:t>.</a:t>
            </a:r>
            <a:endParaRPr sz="1000" dirty="0">
              <a:latin typeface="Arial"/>
              <a:ea typeface="Arial"/>
              <a:cs typeface="Arial"/>
              <a:sym typeface="Arial"/>
            </a:endParaRPr>
          </a:p>
          <a:p>
            <a:pPr marL="0" lvl="0" indent="0" algn="l" rtl="0">
              <a:lnSpc>
                <a:spcPct val="100000"/>
              </a:lnSpc>
              <a:spcBef>
                <a:spcPts val="0"/>
              </a:spcBef>
              <a:spcAft>
                <a:spcPts val="0"/>
              </a:spcAft>
              <a:buClr>
                <a:schemeClr val="dk1"/>
              </a:buClr>
              <a:buSzPts val="1400"/>
              <a:buFont typeface="Calibri"/>
              <a:buNone/>
            </a:pPr>
            <a:r>
              <a:rPr lang="fi-FI" sz="1000" b="1" dirty="0" err="1">
                <a:latin typeface="Arial"/>
                <a:ea typeface="Arial"/>
                <a:cs typeface="Arial"/>
                <a:sym typeface="Arial"/>
              </a:rPr>
              <a:t>Collect</a:t>
            </a:r>
            <a:r>
              <a:rPr lang="fi-FI" sz="1000" b="1" dirty="0">
                <a:latin typeface="Arial"/>
                <a:ea typeface="Arial"/>
                <a:cs typeface="Arial"/>
                <a:sym typeface="Arial"/>
              </a:rPr>
              <a:t> </a:t>
            </a:r>
            <a:r>
              <a:rPr lang="fi-FI" sz="1000" b="1" dirty="0" err="1">
                <a:latin typeface="Arial"/>
                <a:ea typeface="Arial"/>
                <a:cs typeface="Arial"/>
                <a:sym typeface="Arial"/>
              </a:rPr>
              <a:t>questions</a:t>
            </a:r>
            <a:r>
              <a:rPr lang="fi-FI" sz="1000" b="1" dirty="0">
                <a:latin typeface="Arial"/>
                <a:ea typeface="Arial"/>
                <a:cs typeface="Arial"/>
                <a:sym typeface="Arial"/>
              </a:rPr>
              <a:t> via </a:t>
            </a:r>
            <a:r>
              <a:rPr lang="fi-FI" sz="1000" b="1" dirty="0" err="1">
                <a:latin typeface="Arial"/>
                <a:ea typeface="Arial"/>
                <a:cs typeface="Arial"/>
                <a:sym typeface="Arial"/>
              </a:rPr>
              <a:t>comments</a:t>
            </a:r>
            <a:r>
              <a:rPr lang="fi-FI" sz="1000" b="1" dirty="0">
                <a:latin typeface="Arial"/>
                <a:ea typeface="Arial"/>
                <a:cs typeface="Arial"/>
                <a:sym typeface="Arial"/>
              </a:rPr>
              <a:t> </a:t>
            </a:r>
            <a:endParaRPr sz="1000" dirty="0">
              <a:latin typeface="Arial"/>
              <a:ea typeface="Arial"/>
              <a:cs typeface="Arial"/>
              <a:sym typeface="Arial"/>
            </a:endParaRPr>
          </a:p>
          <a:p>
            <a:pPr marL="0" lvl="0" indent="0" algn="l" rtl="0">
              <a:lnSpc>
                <a:spcPct val="100000"/>
              </a:lnSpc>
              <a:spcBef>
                <a:spcPts val="0"/>
              </a:spcBef>
              <a:spcAft>
                <a:spcPts val="0"/>
              </a:spcAft>
              <a:buClr>
                <a:schemeClr val="dk1"/>
              </a:buClr>
              <a:buSzPts val="1200"/>
              <a:buFont typeface="Calibri"/>
              <a:buNone/>
            </a:pPr>
            <a:r>
              <a:rPr lang="fi-FI" sz="1000" dirty="0" err="1">
                <a:latin typeface="Arial"/>
                <a:ea typeface="Arial"/>
                <a:cs typeface="Arial"/>
                <a:sym typeface="Arial"/>
              </a:rPr>
              <a:t>Encouraging</a:t>
            </a:r>
            <a:r>
              <a:rPr lang="fi-FI" sz="1000" dirty="0">
                <a:latin typeface="Arial"/>
                <a:ea typeface="Arial"/>
                <a:cs typeface="Arial"/>
                <a:sym typeface="Arial"/>
              </a:rPr>
              <a:t> </a:t>
            </a:r>
            <a:r>
              <a:rPr lang="fi-FI" sz="1000" dirty="0" err="1">
                <a:latin typeface="Arial"/>
                <a:ea typeface="Arial"/>
                <a:cs typeface="Arial"/>
                <a:sym typeface="Arial"/>
              </a:rPr>
              <a:t>your</a:t>
            </a:r>
            <a:r>
              <a:rPr lang="fi-FI" sz="1000" dirty="0">
                <a:latin typeface="Arial"/>
                <a:ea typeface="Arial"/>
                <a:cs typeface="Arial"/>
                <a:sym typeface="Arial"/>
              </a:rPr>
              <a:t> </a:t>
            </a:r>
            <a:r>
              <a:rPr lang="fi-FI" sz="1000" dirty="0" err="1">
                <a:latin typeface="Arial"/>
                <a:ea typeface="Arial"/>
                <a:cs typeface="Arial"/>
                <a:sym typeface="Arial"/>
              </a:rPr>
              <a:t>audience</a:t>
            </a:r>
            <a:r>
              <a:rPr lang="fi-FI" sz="1000" dirty="0">
                <a:latin typeface="Arial"/>
                <a:ea typeface="Arial"/>
                <a:cs typeface="Arial"/>
                <a:sym typeface="Arial"/>
              </a:rPr>
              <a:t> to </a:t>
            </a:r>
            <a:r>
              <a:rPr lang="fi-FI" sz="1000" dirty="0" err="1">
                <a:latin typeface="Arial"/>
                <a:ea typeface="Arial"/>
                <a:cs typeface="Arial"/>
                <a:sym typeface="Arial"/>
              </a:rPr>
              <a:t>ask</a:t>
            </a:r>
            <a:r>
              <a:rPr lang="fi-FI" sz="1000" dirty="0">
                <a:latin typeface="Arial"/>
                <a:ea typeface="Arial"/>
                <a:cs typeface="Arial"/>
                <a:sym typeface="Arial"/>
              </a:rPr>
              <a:t> </a:t>
            </a:r>
            <a:r>
              <a:rPr lang="fi-FI" sz="1000" dirty="0" err="1">
                <a:latin typeface="Arial"/>
                <a:ea typeface="Arial"/>
                <a:cs typeface="Arial"/>
                <a:sym typeface="Arial"/>
              </a:rPr>
              <a:t>you</a:t>
            </a:r>
            <a:r>
              <a:rPr lang="fi-FI" sz="1000" dirty="0">
                <a:latin typeface="Arial"/>
                <a:ea typeface="Arial"/>
                <a:cs typeface="Arial"/>
                <a:sym typeface="Arial"/>
              </a:rPr>
              <a:t> </a:t>
            </a:r>
            <a:r>
              <a:rPr lang="fi-FI" sz="1000" dirty="0" err="1">
                <a:latin typeface="Arial"/>
                <a:ea typeface="Arial"/>
                <a:cs typeface="Arial"/>
                <a:sym typeface="Arial"/>
              </a:rPr>
              <a:t>questions</a:t>
            </a:r>
            <a:r>
              <a:rPr lang="fi-FI" sz="1000" dirty="0">
                <a:latin typeface="Arial"/>
                <a:ea typeface="Arial"/>
                <a:cs typeface="Arial"/>
                <a:sym typeface="Arial"/>
              </a:rPr>
              <a:t> is a </a:t>
            </a:r>
            <a:r>
              <a:rPr lang="fi-FI" sz="1000" dirty="0" err="1">
                <a:latin typeface="Arial"/>
                <a:ea typeface="Arial"/>
                <a:cs typeface="Arial"/>
                <a:sym typeface="Arial"/>
              </a:rPr>
              <a:t>great</a:t>
            </a:r>
            <a:r>
              <a:rPr lang="fi-FI" sz="1000" dirty="0">
                <a:latin typeface="Arial"/>
                <a:ea typeface="Arial"/>
                <a:cs typeface="Arial"/>
                <a:sym typeface="Arial"/>
              </a:rPr>
              <a:t> </a:t>
            </a:r>
            <a:r>
              <a:rPr lang="fi-FI" sz="1000" dirty="0" err="1">
                <a:latin typeface="Arial"/>
                <a:ea typeface="Arial"/>
                <a:cs typeface="Arial"/>
                <a:sym typeface="Arial"/>
              </a:rPr>
              <a:t>way</a:t>
            </a:r>
            <a:r>
              <a:rPr lang="fi-FI" sz="1000" dirty="0">
                <a:latin typeface="Arial"/>
                <a:ea typeface="Arial"/>
                <a:cs typeface="Arial"/>
                <a:sym typeface="Arial"/>
              </a:rPr>
              <a:t> to </a:t>
            </a:r>
            <a:r>
              <a:rPr lang="fi-FI" sz="1000" dirty="0" err="1">
                <a:latin typeface="Arial"/>
                <a:ea typeface="Arial"/>
                <a:cs typeface="Arial"/>
                <a:sym typeface="Arial"/>
              </a:rPr>
              <a:t>attract</a:t>
            </a:r>
            <a:r>
              <a:rPr lang="fi-FI" sz="1000" dirty="0">
                <a:latin typeface="Arial"/>
                <a:ea typeface="Arial"/>
                <a:cs typeface="Arial"/>
                <a:sym typeface="Arial"/>
              </a:rPr>
              <a:t> </a:t>
            </a:r>
            <a:r>
              <a:rPr lang="fi-FI" sz="1000" dirty="0" err="1">
                <a:latin typeface="Arial"/>
                <a:ea typeface="Arial"/>
                <a:cs typeface="Arial"/>
                <a:sym typeface="Arial"/>
              </a:rPr>
              <a:t>engagement</a:t>
            </a:r>
            <a:r>
              <a:rPr lang="fi-FI" sz="1000" dirty="0">
                <a:latin typeface="Arial"/>
                <a:ea typeface="Arial"/>
                <a:cs typeface="Arial"/>
                <a:sym typeface="Arial"/>
              </a:rPr>
              <a:t> and </a:t>
            </a:r>
            <a:r>
              <a:rPr lang="fi-FI" sz="1000" dirty="0" err="1">
                <a:latin typeface="Arial"/>
                <a:ea typeface="Arial"/>
                <a:cs typeface="Arial"/>
                <a:sym typeface="Arial"/>
              </a:rPr>
              <a:t>responses</a:t>
            </a:r>
            <a:r>
              <a:rPr lang="fi-FI" sz="1000" dirty="0">
                <a:latin typeface="Arial"/>
                <a:ea typeface="Arial"/>
                <a:cs typeface="Arial"/>
                <a:sym typeface="Arial"/>
              </a:rPr>
              <a:t>. </a:t>
            </a:r>
            <a:endParaRPr sz="1000" dirty="0">
              <a:latin typeface="Arial"/>
              <a:ea typeface="Arial"/>
              <a:cs typeface="Arial"/>
              <a:sym typeface="Arial"/>
            </a:endParaRPr>
          </a:p>
          <a:p>
            <a:pPr marL="0" lvl="0" indent="0" algn="l" rtl="0">
              <a:lnSpc>
                <a:spcPct val="100000"/>
              </a:lnSpc>
              <a:spcBef>
                <a:spcPts val="0"/>
              </a:spcBef>
              <a:spcAft>
                <a:spcPts val="0"/>
              </a:spcAft>
              <a:buSzPts val="1400"/>
              <a:buNone/>
            </a:pPr>
            <a:r>
              <a:rPr lang="fi-FI" sz="1000" dirty="0" err="1">
                <a:latin typeface="Arial"/>
                <a:ea typeface="Arial"/>
                <a:cs typeface="Arial"/>
                <a:sym typeface="Arial"/>
              </a:rPr>
              <a:t>This</a:t>
            </a:r>
            <a:r>
              <a:rPr lang="fi-FI" sz="1000" dirty="0">
                <a:latin typeface="Arial"/>
                <a:ea typeface="Arial"/>
                <a:cs typeface="Arial"/>
                <a:sym typeface="Arial"/>
              </a:rPr>
              <a:t> </a:t>
            </a:r>
            <a:r>
              <a:rPr lang="fi-FI" sz="1000" dirty="0" err="1">
                <a:latin typeface="Arial"/>
                <a:ea typeface="Arial"/>
                <a:cs typeface="Arial"/>
                <a:sym typeface="Arial"/>
              </a:rPr>
              <a:t>tactic</a:t>
            </a:r>
            <a:r>
              <a:rPr lang="fi-FI" sz="1000" dirty="0">
                <a:latin typeface="Arial"/>
                <a:ea typeface="Arial"/>
                <a:cs typeface="Arial"/>
                <a:sym typeface="Arial"/>
              </a:rPr>
              <a:t> </a:t>
            </a:r>
            <a:r>
              <a:rPr lang="fi-FI" sz="1000" dirty="0" err="1">
                <a:latin typeface="Arial"/>
                <a:ea typeface="Arial"/>
                <a:cs typeface="Arial"/>
                <a:sym typeface="Arial"/>
              </a:rPr>
              <a:t>works</a:t>
            </a:r>
            <a:r>
              <a:rPr lang="fi-FI" sz="1000" dirty="0">
                <a:latin typeface="Arial"/>
                <a:ea typeface="Arial"/>
                <a:cs typeface="Arial"/>
                <a:sym typeface="Arial"/>
              </a:rPr>
              <a:t> </a:t>
            </a:r>
            <a:r>
              <a:rPr lang="fi-FI" sz="1000" dirty="0" err="1">
                <a:latin typeface="Arial"/>
                <a:ea typeface="Arial"/>
                <a:cs typeface="Arial"/>
                <a:sym typeface="Arial"/>
              </a:rPr>
              <a:t>best</a:t>
            </a:r>
            <a:r>
              <a:rPr lang="fi-FI" sz="1000" dirty="0">
                <a:latin typeface="Arial"/>
                <a:ea typeface="Arial"/>
                <a:cs typeface="Arial"/>
                <a:sym typeface="Arial"/>
              </a:rPr>
              <a:t> </a:t>
            </a:r>
            <a:r>
              <a:rPr lang="fi-FI" sz="1000" dirty="0" err="1">
                <a:latin typeface="Arial"/>
                <a:ea typeface="Arial"/>
                <a:cs typeface="Arial"/>
                <a:sym typeface="Arial"/>
              </a:rPr>
              <a:t>if</a:t>
            </a:r>
            <a:r>
              <a:rPr lang="fi-FI" sz="1000" dirty="0">
                <a:latin typeface="Arial"/>
                <a:ea typeface="Arial"/>
                <a:cs typeface="Arial"/>
                <a:sym typeface="Arial"/>
              </a:rPr>
              <a:t> </a:t>
            </a:r>
            <a:r>
              <a:rPr lang="fi-FI" sz="1000" dirty="0" err="1">
                <a:latin typeface="Arial"/>
                <a:ea typeface="Arial"/>
                <a:cs typeface="Arial"/>
                <a:sym typeface="Arial"/>
              </a:rPr>
              <a:t>you</a:t>
            </a:r>
            <a:r>
              <a:rPr lang="fi-FI" sz="1000" dirty="0">
                <a:latin typeface="Arial"/>
                <a:ea typeface="Arial"/>
                <a:cs typeface="Arial"/>
                <a:sym typeface="Arial"/>
              </a:rPr>
              <a:t> </a:t>
            </a:r>
            <a:r>
              <a:rPr lang="fi-FI" sz="1000" b="1" dirty="0" err="1">
                <a:latin typeface="Arial"/>
                <a:ea typeface="Arial"/>
                <a:cs typeface="Arial"/>
                <a:sym typeface="Arial"/>
              </a:rPr>
              <a:t>designate</a:t>
            </a:r>
            <a:r>
              <a:rPr lang="fi-FI" sz="1000" b="1" dirty="0">
                <a:latin typeface="Arial"/>
                <a:ea typeface="Arial"/>
                <a:cs typeface="Arial"/>
                <a:sym typeface="Arial"/>
              </a:rPr>
              <a:t> a </a:t>
            </a:r>
            <a:r>
              <a:rPr lang="fi-FI" sz="1000" b="1" dirty="0" err="1">
                <a:latin typeface="Arial"/>
                <a:ea typeface="Arial"/>
                <a:cs typeface="Arial"/>
                <a:sym typeface="Arial"/>
              </a:rPr>
              <a:t>theme</a:t>
            </a:r>
            <a:r>
              <a:rPr lang="fi-FI" sz="1000" b="1" dirty="0">
                <a:latin typeface="Arial"/>
                <a:ea typeface="Arial"/>
                <a:cs typeface="Arial"/>
                <a:sym typeface="Arial"/>
              </a:rPr>
              <a:t> </a:t>
            </a:r>
            <a:r>
              <a:rPr lang="fi-FI" sz="1000" b="1" dirty="0" err="1">
                <a:latin typeface="Arial"/>
                <a:ea typeface="Arial"/>
                <a:cs typeface="Arial"/>
                <a:sym typeface="Arial"/>
              </a:rPr>
              <a:t>or</a:t>
            </a:r>
            <a:r>
              <a:rPr lang="fi-FI" sz="1000" b="1" dirty="0">
                <a:latin typeface="Arial"/>
                <a:ea typeface="Arial"/>
                <a:cs typeface="Arial"/>
                <a:sym typeface="Arial"/>
              </a:rPr>
              <a:t> </a:t>
            </a:r>
            <a:r>
              <a:rPr lang="fi-FI" sz="1000" b="1" dirty="0" err="1">
                <a:latin typeface="Arial"/>
                <a:ea typeface="Arial"/>
                <a:cs typeface="Arial"/>
                <a:sym typeface="Arial"/>
              </a:rPr>
              <a:t>topic</a:t>
            </a:r>
            <a:r>
              <a:rPr lang="fi-FI" sz="1000" b="1" dirty="0">
                <a:latin typeface="Arial"/>
                <a:ea typeface="Arial"/>
                <a:cs typeface="Arial"/>
                <a:sym typeface="Arial"/>
              </a:rPr>
              <a:t> for </a:t>
            </a:r>
            <a:r>
              <a:rPr lang="fi-FI" sz="1000" b="1" dirty="0" err="1">
                <a:latin typeface="Arial"/>
                <a:ea typeface="Arial"/>
                <a:cs typeface="Arial"/>
                <a:sym typeface="Arial"/>
              </a:rPr>
              <a:t>the</a:t>
            </a:r>
            <a:r>
              <a:rPr lang="fi-FI" sz="1000" b="1" dirty="0">
                <a:latin typeface="Arial"/>
                <a:ea typeface="Arial"/>
                <a:cs typeface="Arial"/>
                <a:sym typeface="Arial"/>
              </a:rPr>
              <a:t> </a:t>
            </a:r>
            <a:r>
              <a:rPr lang="fi-FI" sz="1000" b="1" dirty="0" err="1">
                <a:latin typeface="Arial"/>
                <a:ea typeface="Arial"/>
                <a:cs typeface="Arial"/>
                <a:sym typeface="Arial"/>
              </a:rPr>
              <a:t>questions</a:t>
            </a:r>
            <a:r>
              <a:rPr lang="fi-FI" sz="1000" b="1" dirty="0">
                <a:latin typeface="Arial"/>
                <a:ea typeface="Arial"/>
                <a:cs typeface="Arial"/>
                <a:sym typeface="Arial"/>
              </a:rPr>
              <a:t>.  </a:t>
            </a:r>
            <a:endParaRPr sz="1000" dirty="0">
              <a:latin typeface="Arial"/>
              <a:ea typeface="Arial"/>
              <a:cs typeface="Arial"/>
              <a:sym typeface="Arial"/>
            </a:endParaRPr>
          </a:p>
          <a:p>
            <a:pPr marL="0" lvl="0" indent="0" algn="l" rtl="0">
              <a:lnSpc>
                <a:spcPct val="100000"/>
              </a:lnSpc>
              <a:spcBef>
                <a:spcPts val="0"/>
              </a:spcBef>
              <a:spcAft>
                <a:spcPts val="0"/>
              </a:spcAft>
              <a:buSzPts val="1400"/>
              <a:buNone/>
            </a:pPr>
            <a:r>
              <a:rPr lang="fi-FI" sz="1000" b="1" dirty="0" err="1">
                <a:latin typeface="Arial"/>
                <a:ea typeface="Arial"/>
                <a:cs typeface="Arial"/>
                <a:sym typeface="Arial"/>
              </a:rPr>
              <a:t>Share</a:t>
            </a:r>
            <a:r>
              <a:rPr lang="fi-FI" sz="1000" b="1" dirty="0">
                <a:latin typeface="Arial"/>
                <a:ea typeface="Arial"/>
                <a:cs typeface="Arial"/>
                <a:sym typeface="Arial"/>
              </a:rPr>
              <a:t> </a:t>
            </a:r>
            <a:r>
              <a:rPr lang="fi-FI" sz="1000" b="1" dirty="0" err="1">
                <a:latin typeface="Arial"/>
                <a:ea typeface="Arial"/>
                <a:cs typeface="Arial"/>
                <a:sym typeface="Arial"/>
              </a:rPr>
              <a:t>the</a:t>
            </a:r>
            <a:r>
              <a:rPr lang="fi-FI" sz="1000" b="1" dirty="0">
                <a:latin typeface="Arial"/>
                <a:ea typeface="Arial"/>
                <a:cs typeface="Arial"/>
                <a:sym typeface="Arial"/>
              </a:rPr>
              <a:t> </a:t>
            </a:r>
            <a:r>
              <a:rPr lang="fi-FI" sz="1000" b="1" dirty="0" err="1">
                <a:latin typeface="Arial"/>
                <a:ea typeface="Arial"/>
                <a:cs typeface="Arial"/>
                <a:sym typeface="Arial"/>
              </a:rPr>
              <a:t>answers</a:t>
            </a:r>
            <a:r>
              <a:rPr lang="fi-FI" sz="1000" b="1" dirty="0">
                <a:latin typeface="Arial"/>
                <a:ea typeface="Arial"/>
                <a:cs typeface="Arial"/>
                <a:sym typeface="Arial"/>
              </a:rPr>
              <a:t> on </a:t>
            </a:r>
            <a:r>
              <a:rPr lang="fi-FI" sz="1000" b="1" dirty="0" err="1">
                <a:latin typeface="Arial"/>
                <a:ea typeface="Arial"/>
                <a:cs typeface="Arial"/>
                <a:sym typeface="Arial"/>
              </a:rPr>
              <a:t>your</a:t>
            </a:r>
            <a:r>
              <a:rPr lang="fi-FI" sz="1000" b="1" dirty="0">
                <a:latin typeface="Arial"/>
                <a:ea typeface="Arial"/>
                <a:cs typeface="Arial"/>
                <a:sym typeface="Arial"/>
              </a:rPr>
              <a:t> </a:t>
            </a:r>
            <a:r>
              <a:rPr lang="fi-FI" sz="1000" b="1" dirty="0" err="1">
                <a:latin typeface="Arial"/>
                <a:ea typeface="Arial"/>
                <a:cs typeface="Arial"/>
                <a:sym typeface="Arial"/>
              </a:rPr>
              <a:t>page</a:t>
            </a:r>
            <a:r>
              <a:rPr lang="fi-FI" sz="1000" dirty="0">
                <a:latin typeface="Arial"/>
                <a:ea typeface="Arial"/>
                <a:cs typeface="Arial"/>
                <a:sym typeface="Arial"/>
              </a:rPr>
              <a:t> as a video </a:t>
            </a:r>
            <a:r>
              <a:rPr lang="fi-FI" sz="1000" dirty="0" err="1">
                <a:latin typeface="Arial"/>
                <a:ea typeface="Arial"/>
                <a:cs typeface="Arial"/>
                <a:sym typeface="Arial"/>
              </a:rPr>
              <a:t>or</a:t>
            </a:r>
            <a:r>
              <a:rPr lang="fi-FI" sz="1000" dirty="0">
                <a:latin typeface="Arial"/>
                <a:ea typeface="Arial"/>
                <a:cs typeface="Arial"/>
                <a:sym typeface="Arial"/>
              </a:rPr>
              <a:t> in </a:t>
            </a:r>
            <a:r>
              <a:rPr lang="fi-FI" sz="1000" dirty="0" err="1">
                <a:latin typeface="Arial"/>
                <a:ea typeface="Arial"/>
                <a:cs typeface="Arial"/>
                <a:sym typeface="Arial"/>
              </a:rPr>
              <a:t>writing</a:t>
            </a:r>
            <a:r>
              <a:rPr lang="fi-FI" sz="1000" dirty="0">
                <a:latin typeface="Arial"/>
                <a:ea typeface="Arial"/>
                <a:cs typeface="Arial"/>
                <a:sym typeface="Arial"/>
              </a:rPr>
              <a:t> </a:t>
            </a:r>
            <a:r>
              <a:rPr lang="fi-FI" sz="1000" dirty="0" err="1">
                <a:latin typeface="Arial"/>
                <a:ea typeface="Arial"/>
                <a:cs typeface="Arial"/>
                <a:sym typeface="Arial"/>
              </a:rPr>
              <a:t>or</a:t>
            </a:r>
            <a:r>
              <a:rPr lang="fi-FI" sz="1000" dirty="0">
                <a:latin typeface="Arial"/>
                <a:ea typeface="Arial"/>
                <a:cs typeface="Arial"/>
                <a:sym typeface="Arial"/>
              </a:rPr>
              <a:t> </a:t>
            </a:r>
            <a:r>
              <a:rPr lang="fi-FI" sz="1000" b="1" dirty="0" err="1">
                <a:latin typeface="Arial"/>
                <a:ea typeface="Arial"/>
                <a:cs typeface="Arial"/>
                <a:sym typeface="Arial"/>
              </a:rPr>
              <a:t>answer</a:t>
            </a:r>
            <a:r>
              <a:rPr lang="fi-FI" sz="1000" b="1" dirty="0">
                <a:latin typeface="Arial"/>
                <a:ea typeface="Arial"/>
                <a:cs typeface="Arial"/>
                <a:sym typeface="Arial"/>
              </a:rPr>
              <a:t> </a:t>
            </a:r>
            <a:r>
              <a:rPr lang="fi-FI" sz="1000" b="1" dirty="0" err="1">
                <a:latin typeface="Arial"/>
                <a:ea typeface="Arial"/>
                <a:cs typeface="Arial"/>
                <a:sym typeface="Arial"/>
              </a:rPr>
              <a:t>the</a:t>
            </a:r>
            <a:r>
              <a:rPr lang="fi-FI" sz="1000" b="1" dirty="0">
                <a:latin typeface="Arial"/>
                <a:ea typeface="Arial"/>
                <a:cs typeface="Arial"/>
                <a:sym typeface="Arial"/>
              </a:rPr>
              <a:t> </a:t>
            </a:r>
            <a:r>
              <a:rPr lang="fi-FI" sz="1000" b="1" dirty="0" err="1">
                <a:latin typeface="Arial"/>
                <a:ea typeface="Arial"/>
                <a:cs typeface="Arial"/>
                <a:sym typeface="Arial"/>
              </a:rPr>
              <a:t>questions</a:t>
            </a:r>
            <a:r>
              <a:rPr lang="fi-FI" sz="1000" b="1" dirty="0">
                <a:latin typeface="Arial"/>
                <a:ea typeface="Arial"/>
                <a:cs typeface="Arial"/>
                <a:sym typeface="Arial"/>
              </a:rPr>
              <a:t> via Facebook Live</a:t>
            </a:r>
            <a:r>
              <a:rPr lang="fi-FI" sz="1000" dirty="0">
                <a:latin typeface="Arial"/>
                <a:ea typeface="Arial"/>
                <a:cs typeface="Arial"/>
                <a:sym typeface="Arial"/>
              </a:rPr>
              <a:t> to </a:t>
            </a:r>
            <a:r>
              <a:rPr lang="fi-FI" sz="1000" dirty="0" err="1">
                <a:latin typeface="Arial"/>
                <a:ea typeface="Arial"/>
                <a:cs typeface="Arial"/>
                <a:sym typeface="Arial"/>
              </a:rPr>
              <a:t>generate</a:t>
            </a:r>
            <a:r>
              <a:rPr lang="fi-FI" sz="1000" dirty="0">
                <a:latin typeface="Arial"/>
                <a:ea typeface="Arial"/>
                <a:cs typeface="Arial"/>
                <a:sym typeface="Arial"/>
              </a:rPr>
              <a:t> </a:t>
            </a:r>
            <a:r>
              <a:rPr lang="fi-FI" sz="1000" dirty="0" err="1">
                <a:latin typeface="Arial"/>
                <a:ea typeface="Arial"/>
                <a:cs typeface="Arial"/>
                <a:sym typeface="Arial"/>
              </a:rPr>
              <a:t>even</a:t>
            </a:r>
            <a:r>
              <a:rPr lang="fi-FI" sz="1000" dirty="0">
                <a:latin typeface="Arial"/>
                <a:ea typeface="Arial"/>
                <a:cs typeface="Arial"/>
                <a:sym typeface="Arial"/>
              </a:rPr>
              <a:t> </a:t>
            </a:r>
            <a:r>
              <a:rPr lang="fi-FI" sz="1000" dirty="0" err="1">
                <a:latin typeface="Arial"/>
                <a:ea typeface="Arial"/>
                <a:cs typeface="Arial"/>
                <a:sym typeface="Arial"/>
              </a:rPr>
              <a:t>more</a:t>
            </a:r>
            <a:r>
              <a:rPr lang="fi-FI" sz="1000" dirty="0">
                <a:latin typeface="Arial"/>
                <a:ea typeface="Arial"/>
                <a:cs typeface="Arial"/>
                <a:sym typeface="Arial"/>
              </a:rPr>
              <a:t> </a:t>
            </a:r>
            <a:r>
              <a:rPr lang="fi-FI" sz="1000" dirty="0" err="1">
                <a:latin typeface="Arial"/>
                <a:ea typeface="Arial"/>
                <a:cs typeface="Arial"/>
                <a:sym typeface="Arial"/>
              </a:rPr>
              <a:t>engagement</a:t>
            </a:r>
            <a:r>
              <a:rPr lang="fi-FI" sz="1000" dirty="0">
                <a:latin typeface="Arial"/>
                <a:ea typeface="Arial"/>
                <a:cs typeface="Arial"/>
                <a:sym typeface="Arial"/>
              </a:rPr>
              <a:t>.</a:t>
            </a:r>
            <a:endParaRPr sz="1000" dirty="0">
              <a:latin typeface="Arial"/>
              <a:ea typeface="Arial"/>
              <a:cs typeface="Arial"/>
              <a:sym typeface="Arial"/>
            </a:endParaRPr>
          </a:p>
          <a:p>
            <a:pPr marL="0" lvl="0" indent="0" algn="l" rtl="0">
              <a:lnSpc>
                <a:spcPct val="100000"/>
              </a:lnSpc>
              <a:spcBef>
                <a:spcPts val="0"/>
              </a:spcBef>
              <a:spcAft>
                <a:spcPts val="0"/>
              </a:spcAft>
              <a:buSzPts val="1400"/>
              <a:buNone/>
            </a:pPr>
            <a:r>
              <a:rPr lang="fi-FI" sz="1000" b="1" dirty="0" err="1">
                <a:latin typeface="Arial"/>
                <a:ea typeface="Arial"/>
                <a:cs typeface="Arial"/>
                <a:sym typeface="Arial"/>
              </a:rPr>
              <a:t>Share</a:t>
            </a:r>
            <a:r>
              <a:rPr lang="fi-FI" sz="1000" b="1" dirty="0">
                <a:latin typeface="Arial"/>
                <a:ea typeface="Arial"/>
                <a:cs typeface="Arial"/>
                <a:sym typeface="Arial"/>
              </a:rPr>
              <a:t> a </a:t>
            </a:r>
            <a:r>
              <a:rPr lang="fi-FI" sz="1000" b="1" dirty="0" err="1">
                <a:latin typeface="Arial"/>
                <a:ea typeface="Arial"/>
                <a:cs typeface="Arial"/>
                <a:sym typeface="Arial"/>
              </a:rPr>
              <a:t>Shout</a:t>
            </a:r>
            <a:r>
              <a:rPr lang="fi-FI" sz="1000" b="1" dirty="0">
                <a:latin typeface="Arial"/>
                <a:ea typeface="Arial"/>
                <a:cs typeface="Arial"/>
                <a:sym typeface="Arial"/>
              </a:rPr>
              <a:t>-Out for Content </a:t>
            </a:r>
            <a:r>
              <a:rPr lang="fi-FI" sz="1000" b="1" dirty="0" err="1">
                <a:latin typeface="Arial"/>
                <a:ea typeface="Arial"/>
                <a:cs typeface="Arial"/>
                <a:sym typeface="Arial"/>
              </a:rPr>
              <a:t>Created</a:t>
            </a:r>
            <a:r>
              <a:rPr lang="fi-FI" sz="1000" b="1" dirty="0">
                <a:latin typeface="Arial"/>
                <a:ea typeface="Arial"/>
                <a:cs typeface="Arial"/>
                <a:sym typeface="Arial"/>
              </a:rPr>
              <a:t> </a:t>
            </a:r>
            <a:r>
              <a:rPr lang="fi-FI" sz="1000" b="1" dirty="0" err="1">
                <a:latin typeface="Arial"/>
                <a:ea typeface="Arial"/>
                <a:cs typeface="Arial"/>
                <a:sym typeface="Arial"/>
              </a:rPr>
              <a:t>by</a:t>
            </a:r>
            <a:r>
              <a:rPr lang="fi-FI" sz="1000" b="1" dirty="0">
                <a:latin typeface="Arial"/>
                <a:ea typeface="Arial"/>
                <a:cs typeface="Arial"/>
                <a:sym typeface="Arial"/>
              </a:rPr>
              <a:t> </a:t>
            </a:r>
            <a:r>
              <a:rPr lang="fi-FI" sz="1000" b="1" dirty="0" err="1">
                <a:latin typeface="Arial"/>
                <a:ea typeface="Arial"/>
                <a:cs typeface="Arial"/>
                <a:sym typeface="Arial"/>
              </a:rPr>
              <a:t>Your</a:t>
            </a:r>
            <a:r>
              <a:rPr lang="fi-FI" sz="1000" b="1" dirty="0">
                <a:latin typeface="Arial"/>
                <a:ea typeface="Arial"/>
                <a:cs typeface="Arial"/>
                <a:sym typeface="Arial"/>
              </a:rPr>
              <a:t> </a:t>
            </a:r>
            <a:r>
              <a:rPr lang="fi-FI" sz="1000" b="1" dirty="0" err="1">
                <a:latin typeface="Arial"/>
                <a:ea typeface="Arial"/>
                <a:cs typeface="Arial"/>
                <a:sym typeface="Arial"/>
              </a:rPr>
              <a:t>Fans</a:t>
            </a:r>
            <a:r>
              <a:rPr lang="fi-FI" sz="1000" b="1" dirty="0">
                <a:latin typeface="Arial"/>
                <a:ea typeface="Arial"/>
                <a:cs typeface="Arial"/>
                <a:sym typeface="Arial"/>
              </a:rPr>
              <a:t> and </a:t>
            </a:r>
            <a:r>
              <a:rPr lang="fi-FI" sz="1000" b="1" dirty="0" err="1">
                <a:latin typeface="Arial"/>
                <a:ea typeface="Arial"/>
                <a:cs typeface="Arial"/>
                <a:sym typeface="Arial"/>
              </a:rPr>
              <a:t>Customers</a:t>
            </a:r>
            <a:r>
              <a:rPr lang="fi-FI" sz="1000" b="1" dirty="0">
                <a:latin typeface="Arial"/>
                <a:ea typeface="Arial"/>
                <a:cs typeface="Arial"/>
                <a:sym typeface="Arial"/>
              </a:rPr>
              <a:t> </a:t>
            </a:r>
            <a:r>
              <a:rPr lang="fi-FI" sz="1000" dirty="0" err="1">
                <a:latin typeface="Arial"/>
                <a:ea typeface="Arial"/>
                <a:cs typeface="Arial"/>
                <a:sym typeface="Arial"/>
              </a:rPr>
              <a:t>Sharing</a:t>
            </a:r>
            <a:r>
              <a:rPr lang="fi-FI" sz="1000" dirty="0">
                <a:latin typeface="Arial"/>
                <a:ea typeface="Arial"/>
                <a:cs typeface="Arial"/>
                <a:sym typeface="Arial"/>
              </a:rPr>
              <a:t> </a:t>
            </a:r>
            <a:r>
              <a:rPr lang="fi-FI" sz="1000" dirty="0" err="1">
                <a:latin typeface="Arial"/>
                <a:ea typeface="Arial"/>
                <a:cs typeface="Arial"/>
                <a:sym typeface="Arial"/>
              </a:rPr>
              <a:t>photos</a:t>
            </a:r>
            <a:r>
              <a:rPr lang="fi-FI" sz="1000" dirty="0">
                <a:latin typeface="Arial"/>
                <a:ea typeface="Arial"/>
                <a:cs typeface="Arial"/>
                <a:sym typeface="Arial"/>
              </a:rPr>
              <a:t> </a:t>
            </a:r>
            <a:r>
              <a:rPr lang="fi-FI" sz="1000" dirty="0" err="1">
                <a:latin typeface="Arial"/>
                <a:ea typeface="Arial"/>
                <a:cs typeface="Arial"/>
                <a:sym typeface="Arial"/>
              </a:rPr>
              <a:t>or</a:t>
            </a:r>
            <a:r>
              <a:rPr lang="fi-FI" sz="1000" dirty="0">
                <a:latin typeface="Arial"/>
                <a:ea typeface="Arial"/>
                <a:cs typeface="Arial"/>
                <a:sym typeface="Arial"/>
              </a:rPr>
              <a:t> </a:t>
            </a:r>
            <a:r>
              <a:rPr lang="fi-FI" sz="1000" dirty="0" err="1">
                <a:latin typeface="Arial"/>
                <a:ea typeface="Arial"/>
                <a:cs typeface="Arial"/>
                <a:sym typeface="Arial"/>
              </a:rPr>
              <a:t>content</a:t>
            </a:r>
            <a:r>
              <a:rPr lang="fi-FI" sz="1000" dirty="0">
                <a:latin typeface="Arial"/>
                <a:ea typeface="Arial"/>
                <a:cs typeface="Arial"/>
                <a:sym typeface="Arial"/>
              </a:rPr>
              <a:t> </a:t>
            </a:r>
            <a:r>
              <a:rPr lang="fi-FI" sz="1000" dirty="0" err="1">
                <a:latin typeface="Arial"/>
                <a:ea typeface="Arial"/>
                <a:cs typeface="Arial"/>
                <a:sym typeface="Arial"/>
              </a:rPr>
              <a:t>sent</a:t>
            </a:r>
            <a:r>
              <a:rPr lang="fi-FI" sz="1000" dirty="0">
                <a:latin typeface="Arial"/>
                <a:ea typeface="Arial"/>
                <a:cs typeface="Arial"/>
                <a:sym typeface="Arial"/>
              </a:rPr>
              <a:t> </a:t>
            </a:r>
            <a:r>
              <a:rPr lang="fi-FI" sz="1000" dirty="0" err="1">
                <a:latin typeface="Arial"/>
                <a:ea typeface="Arial"/>
                <a:cs typeface="Arial"/>
                <a:sym typeface="Arial"/>
              </a:rPr>
              <a:t>or</a:t>
            </a:r>
            <a:r>
              <a:rPr lang="fi-FI" sz="1000" dirty="0">
                <a:latin typeface="Arial"/>
                <a:ea typeface="Arial"/>
                <a:cs typeface="Arial"/>
                <a:sym typeface="Arial"/>
              </a:rPr>
              <a:t> </a:t>
            </a:r>
            <a:r>
              <a:rPr lang="fi-FI" sz="1000" dirty="0" err="1">
                <a:latin typeface="Arial"/>
                <a:ea typeface="Arial"/>
                <a:cs typeface="Arial"/>
                <a:sym typeface="Arial"/>
              </a:rPr>
              <a:t>posted</a:t>
            </a:r>
            <a:r>
              <a:rPr lang="fi-FI" sz="1000" dirty="0">
                <a:latin typeface="Arial"/>
                <a:ea typeface="Arial"/>
                <a:cs typeface="Arial"/>
                <a:sym typeface="Arial"/>
              </a:rPr>
              <a:t> </a:t>
            </a:r>
            <a:r>
              <a:rPr lang="fi-FI" sz="1000" dirty="0" err="1">
                <a:latin typeface="Arial"/>
                <a:ea typeface="Arial"/>
                <a:cs typeface="Arial"/>
                <a:sym typeface="Arial"/>
              </a:rPr>
              <a:t>by</a:t>
            </a:r>
            <a:r>
              <a:rPr lang="fi-FI" sz="1000" dirty="0">
                <a:latin typeface="Arial"/>
                <a:ea typeface="Arial"/>
                <a:cs typeface="Arial"/>
                <a:sym typeface="Arial"/>
              </a:rPr>
              <a:t> </a:t>
            </a:r>
            <a:r>
              <a:rPr lang="fi-FI" sz="1000" dirty="0" err="1">
                <a:latin typeface="Arial"/>
                <a:ea typeface="Arial"/>
                <a:cs typeface="Arial"/>
                <a:sym typeface="Arial"/>
              </a:rPr>
              <a:t>fans</a:t>
            </a:r>
            <a:r>
              <a:rPr lang="fi-FI" sz="1000" dirty="0">
                <a:latin typeface="Arial"/>
                <a:ea typeface="Arial"/>
                <a:cs typeface="Arial"/>
                <a:sym typeface="Arial"/>
              </a:rPr>
              <a:t> is a </a:t>
            </a:r>
            <a:r>
              <a:rPr lang="fi-FI" sz="1000" dirty="0" err="1">
                <a:latin typeface="Arial"/>
                <a:ea typeface="Arial"/>
                <a:cs typeface="Arial"/>
                <a:sym typeface="Arial"/>
              </a:rPr>
              <a:t>great</a:t>
            </a:r>
            <a:r>
              <a:rPr lang="fi-FI" sz="1000" dirty="0">
                <a:latin typeface="Arial"/>
                <a:ea typeface="Arial"/>
                <a:cs typeface="Arial"/>
                <a:sym typeface="Arial"/>
              </a:rPr>
              <a:t> </a:t>
            </a:r>
            <a:r>
              <a:rPr lang="fi-FI" sz="1000" dirty="0" err="1">
                <a:latin typeface="Arial"/>
                <a:ea typeface="Arial"/>
                <a:cs typeface="Arial"/>
                <a:sym typeface="Arial"/>
              </a:rPr>
              <a:t>way</a:t>
            </a:r>
            <a:r>
              <a:rPr lang="fi-FI" sz="1000" dirty="0">
                <a:latin typeface="Arial"/>
                <a:ea typeface="Arial"/>
                <a:cs typeface="Arial"/>
                <a:sym typeface="Arial"/>
              </a:rPr>
              <a:t> to show </a:t>
            </a:r>
            <a:r>
              <a:rPr lang="fi-FI" sz="1000" dirty="0" err="1">
                <a:latin typeface="Arial"/>
                <a:ea typeface="Arial"/>
                <a:cs typeface="Arial"/>
                <a:sym typeface="Arial"/>
              </a:rPr>
              <a:t>how</a:t>
            </a:r>
            <a:r>
              <a:rPr lang="fi-FI" sz="1000" dirty="0">
                <a:latin typeface="Arial"/>
                <a:ea typeface="Arial"/>
                <a:cs typeface="Arial"/>
                <a:sym typeface="Arial"/>
              </a:rPr>
              <a:t> </a:t>
            </a:r>
            <a:r>
              <a:rPr lang="fi-FI" sz="1000" dirty="0" err="1">
                <a:latin typeface="Arial"/>
                <a:ea typeface="Arial"/>
                <a:cs typeface="Arial"/>
                <a:sym typeface="Arial"/>
              </a:rPr>
              <a:t>much</a:t>
            </a:r>
            <a:r>
              <a:rPr lang="fi-FI" sz="1000" dirty="0">
                <a:latin typeface="Arial"/>
                <a:ea typeface="Arial"/>
                <a:cs typeface="Arial"/>
                <a:sym typeface="Arial"/>
              </a:rPr>
              <a:t> </a:t>
            </a:r>
            <a:r>
              <a:rPr lang="fi-FI" sz="1000" dirty="0" err="1">
                <a:latin typeface="Arial"/>
                <a:ea typeface="Arial"/>
                <a:cs typeface="Arial"/>
                <a:sym typeface="Arial"/>
              </a:rPr>
              <a:t>your</a:t>
            </a:r>
            <a:r>
              <a:rPr lang="fi-FI" sz="1000" dirty="0">
                <a:latin typeface="Arial"/>
                <a:ea typeface="Arial"/>
                <a:cs typeface="Arial"/>
                <a:sym typeface="Arial"/>
              </a:rPr>
              <a:t> </a:t>
            </a:r>
            <a:r>
              <a:rPr lang="fi-FI" sz="1000" dirty="0" err="1">
                <a:latin typeface="Arial"/>
                <a:ea typeface="Arial"/>
                <a:cs typeface="Arial"/>
                <a:sym typeface="Arial"/>
              </a:rPr>
              <a:t>community</a:t>
            </a:r>
            <a:r>
              <a:rPr lang="fi-FI" sz="1000" dirty="0">
                <a:latin typeface="Arial"/>
                <a:ea typeface="Arial"/>
                <a:cs typeface="Arial"/>
                <a:sym typeface="Arial"/>
              </a:rPr>
              <a:t> and </a:t>
            </a:r>
            <a:r>
              <a:rPr lang="fi-FI" sz="1000" dirty="0" err="1">
                <a:latin typeface="Arial"/>
                <a:ea typeface="Arial"/>
                <a:cs typeface="Arial"/>
                <a:sym typeface="Arial"/>
              </a:rPr>
              <a:t>customer's</a:t>
            </a:r>
            <a:r>
              <a:rPr lang="fi-FI" sz="1000" dirty="0">
                <a:latin typeface="Arial"/>
                <a:ea typeface="Arial"/>
                <a:cs typeface="Arial"/>
                <a:sym typeface="Arial"/>
              </a:rPr>
              <a:t> </a:t>
            </a:r>
            <a:r>
              <a:rPr lang="fi-FI" sz="1000" dirty="0" err="1">
                <a:latin typeface="Arial"/>
                <a:ea typeface="Arial"/>
                <a:cs typeface="Arial"/>
                <a:sym typeface="Arial"/>
              </a:rPr>
              <a:t>matter</a:t>
            </a:r>
            <a:r>
              <a:rPr lang="fi-FI" sz="1000" dirty="0">
                <a:latin typeface="Arial"/>
                <a:ea typeface="Arial"/>
                <a:cs typeface="Arial"/>
                <a:sym typeface="Arial"/>
              </a:rPr>
              <a:t>. Just </a:t>
            </a:r>
            <a:r>
              <a:rPr lang="fi-FI" sz="1000" dirty="0" err="1">
                <a:latin typeface="Arial"/>
                <a:ea typeface="Arial"/>
                <a:cs typeface="Arial"/>
                <a:sym typeface="Arial"/>
              </a:rPr>
              <a:t>remember</a:t>
            </a:r>
            <a:r>
              <a:rPr lang="fi-FI" sz="1000" dirty="0">
                <a:latin typeface="Arial"/>
                <a:ea typeface="Arial"/>
                <a:cs typeface="Arial"/>
                <a:sym typeface="Arial"/>
              </a:rPr>
              <a:t> to </a:t>
            </a:r>
            <a:r>
              <a:rPr lang="fi-FI" sz="1000" b="1" dirty="0" err="1">
                <a:latin typeface="Arial"/>
                <a:ea typeface="Arial"/>
                <a:cs typeface="Arial"/>
                <a:sym typeface="Arial"/>
              </a:rPr>
              <a:t>ask</a:t>
            </a:r>
            <a:r>
              <a:rPr lang="fi-FI" sz="1000" b="1" dirty="0">
                <a:latin typeface="Arial"/>
                <a:ea typeface="Arial"/>
                <a:cs typeface="Arial"/>
                <a:sym typeface="Arial"/>
              </a:rPr>
              <a:t> </a:t>
            </a:r>
            <a:r>
              <a:rPr lang="fi-FI" sz="1000" b="1" dirty="0" err="1">
                <a:latin typeface="Arial"/>
                <a:ea typeface="Arial"/>
                <a:cs typeface="Arial"/>
                <a:sym typeface="Arial"/>
              </a:rPr>
              <a:t>permission</a:t>
            </a:r>
            <a:r>
              <a:rPr lang="fi-FI" sz="1000" dirty="0">
                <a:latin typeface="Arial"/>
                <a:ea typeface="Arial"/>
                <a:cs typeface="Arial"/>
                <a:sym typeface="Arial"/>
              </a:rPr>
              <a:t> and </a:t>
            </a:r>
            <a:r>
              <a:rPr lang="fi-FI" sz="1000" b="1" dirty="0" err="1">
                <a:latin typeface="Arial"/>
                <a:ea typeface="Arial"/>
                <a:cs typeface="Arial"/>
                <a:sym typeface="Arial"/>
              </a:rPr>
              <a:t>credit</a:t>
            </a:r>
            <a:r>
              <a:rPr lang="fi-FI" sz="1000" b="1" dirty="0">
                <a:latin typeface="Arial"/>
                <a:ea typeface="Arial"/>
                <a:cs typeface="Arial"/>
                <a:sym typeface="Arial"/>
              </a:rPr>
              <a:t> </a:t>
            </a:r>
            <a:r>
              <a:rPr lang="fi-FI" sz="1000" b="1" dirty="0" err="1">
                <a:latin typeface="Arial"/>
                <a:ea typeface="Arial"/>
                <a:cs typeface="Arial"/>
                <a:sym typeface="Arial"/>
              </a:rPr>
              <a:t>the</a:t>
            </a:r>
            <a:r>
              <a:rPr lang="fi-FI" sz="1000" b="1" dirty="0">
                <a:latin typeface="Arial"/>
                <a:ea typeface="Arial"/>
                <a:cs typeface="Arial"/>
                <a:sym typeface="Arial"/>
              </a:rPr>
              <a:t> </a:t>
            </a:r>
            <a:r>
              <a:rPr lang="fi-FI" sz="1000" b="1" dirty="0" err="1">
                <a:latin typeface="Arial"/>
                <a:ea typeface="Arial"/>
                <a:cs typeface="Arial"/>
                <a:sym typeface="Arial"/>
              </a:rPr>
              <a:t>creator</a:t>
            </a:r>
            <a:r>
              <a:rPr lang="fi-FI" sz="1000" dirty="0">
                <a:latin typeface="Arial"/>
                <a:ea typeface="Arial"/>
                <a:cs typeface="Arial"/>
                <a:sym typeface="Arial"/>
              </a:rPr>
              <a:t>.</a:t>
            </a:r>
            <a:endParaRPr sz="1000" dirty="0">
              <a:latin typeface="Arial"/>
              <a:ea typeface="Arial"/>
              <a:cs typeface="Arial"/>
              <a:sym typeface="Arial"/>
            </a:endParaRPr>
          </a:p>
          <a:p>
            <a:pPr marL="0" marR="0" lvl="0" indent="0" algn="l" rtl="0">
              <a:lnSpc>
                <a:spcPct val="100000"/>
              </a:lnSpc>
              <a:spcBef>
                <a:spcPts val="1000"/>
              </a:spcBef>
              <a:spcAft>
                <a:spcPts val="0"/>
              </a:spcAft>
              <a:buClr>
                <a:srgbClr val="F2DADA"/>
              </a:buClr>
              <a:buSzPts val="960"/>
              <a:buFont typeface="Noto Sans Symbols"/>
              <a:buNone/>
            </a:pPr>
            <a:r>
              <a:rPr lang="fi-FI" sz="1000" b="1" dirty="0" err="1">
                <a:latin typeface="Arial"/>
                <a:ea typeface="Arial"/>
                <a:cs typeface="Arial"/>
                <a:sym typeface="Arial"/>
              </a:rPr>
              <a:t>Ask</a:t>
            </a:r>
            <a:r>
              <a:rPr lang="fi-FI" sz="1000" b="1" dirty="0">
                <a:latin typeface="Arial"/>
                <a:ea typeface="Arial"/>
                <a:cs typeface="Arial"/>
                <a:sym typeface="Arial"/>
              </a:rPr>
              <a:t> for </a:t>
            </a:r>
            <a:r>
              <a:rPr lang="fi-FI" sz="1000" b="1" dirty="0" err="1">
                <a:latin typeface="Arial"/>
                <a:ea typeface="Arial"/>
                <a:cs typeface="Arial"/>
                <a:sym typeface="Arial"/>
              </a:rPr>
              <a:t>audience</a:t>
            </a:r>
            <a:r>
              <a:rPr lang="fi-FI" sz="1000" b="1" dirty="0">
                <a:latin typeface="Arial"/>
                <a:ea typeface="Arial"/>
                <a:cs typeface="Arial"/>
                <a:sym typeface="Arial"/>
              </a:rPr>
              <a:t> feedback. </a:t>
            </a:r>
            <a:r>
              <a:rPr lang="fi-FI" sz="1000" i="0" u="none" strike="noStrike" cap="none" dirty="0">
                <a:solidFill>
                  <a:schemeClr val="dk1"/>
                </a:solidFill>
                <a:latin typeface="Arial"/>
                <a:ea typeface="Arial"/>
                <a:cs typeface="Arial"/>
                <a:sym typeface="Arial"/>
              </a:rPr>
              <a:t>People </a:t>
            </a:r>
            <a:r>
              <a:rPr lang="fi-FI" sz="1000" i="0" u="none" strike="noStrike" cap="none" dirty="0" err="1">
                <a:solidFill>
                  <a:schemeClr val="dk1"/>
                </a:solidFill>
                <a:latin typeface="Arial"/>
                <a:ea typeface="Arial"/>
                <a:cs typeface="Arial"/>
                <a:sym typeface="Arial"/>
              </a:rPr>
              <a:t>love</a:t>
            </a:r>
            <a:r>
              <a:rPr lang="fi-FI" sz="1000" i="0" u="none" strike="noStrike" cap="none" dirty="0">
                <a:solidFill>
                  <a:schemeClr val="dk1"/>
                </a:solidFill>
                <a:latin typeface="Arial"/>
                <a:ea typeface="Arial"/>
                <a:cs typeface="Arial"/>
                <a:sym typeface="Arial"/>
              </a:rPr>
              <a:t> to </a:t>
            </a:r>
            <a:r>
              <a:rPr lang="fi-FI" sz="1000" i="0" u="none" strike="noStrike" cap="none" dirty="0" err="1">
                <a:solidFill>
                  <a:schemeClr val="dk1"/>
                </a:solidFill>
                <a:latin typeface="Arial"/>
                <a:ea typeface="Arial"/>
                <a:cs typeface="Arial"/>
                <a:sym typeface="Arial"/>
              </a:rPr>
              <a:t>be</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included</a:t>
            </a:r>
            <a:r>
              <a:rPr lang="fi-FI" sz="1000" i="0" u="none" strike="noStrike" cap="none" dirty="0">
                <a:solidFill>
                  <a:schemeClr val="dk1"/>
                </a:solidFill>
                <a:latin typeface="Arial"/>
                <a:ea typeface="Arial"/>
                <a:cs typeface="Arial"/>
                <a:sym typeface="Arial"/>
              </a:rPr>
              <a:t> and </a:t>
            </a:r>
            <a:r>
              <a:rPr lang="fi-FI" sz="1000" i="0" u="none" strike="noStrike" cap="none" dirty="0" err="1">
                <a:solidFill>
                  <a:schemeClr val="dk1"/>
                </a:solidFill>
                <a:latin typeface="Arial"/>
                <a:ea typeface="Arial"/>
                <a:cs typeface="Arial"/>
                <a:sym typeface="Arial"/>
              </a:rPr>
              <a:t>feel</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like</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they</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matter</a:t>
            </a:r>
            <a:r>
              <a:rPr lang="fi-FI" sz="1000" i="0" u="none" strike="noStrike" cap="none" dirty="0">
                <a:solidFill>
                  <a:schemeClr val="dk1"/>
                </a:solidFill>
                <a:latin typeface="Arial"/>
                <a:ea typeface="Arial"/>
                <a:cs typeface="Arial"/>
                <a:sym typeface="Arial"/>
              </a:rPr>
              <a:t>. How </a:t>
            </a:r>
            <a:r>
              <a:rPr lang="fi-FI" sz="1000" i="0" u="none" strike="noStrike" cap="none" dirty="0" err="1">
                <a:solidFill>
                  <a:schemeClr val="dk1"/>
                </a:solidFill>
                <a:latin typeface="Arial"/>
                <a:ea typeface="Arial"/>
                <a:cs typeface="Arial"/>
                <a:sym typeface="Arial"/>
              </a:rPr>
              <a:t>better</a:t>
            </a:r>
            <a:r>
              <a:rPr lang="fi-FI" sz="1000" i="0" u="none" strike="noStrike" cap="none" dirty="0">
                <a:solidFill>
                  <a:schemeClr val="dk1"/>
                </a:solidFill>
                <a:latin typeface="Arial"/>
                <a:ea typeface="Arial"/>
                <a:cs typeface="Arial"/>
                <a:sym typeface="Arial"/>
              </a:rPr>
              <a:t> to </a:t>
            </a:r>
            <a:r>
              <a:rPr lang="fi-FI" sz="1000" i="0" u="none" strike="noStrike" cap="none" dirty="0" err="1">
                <a:solidFill>
                  <a:schemeClr val="dk1"/>
                </a:solidFill>
                <a:latin typeface="Arial"/>
                <a:ea typeface="Arial"/>
                <a:cs typeface="Arial"/>
                <a:sym typeface="Arial"/>
              </a:rPr>
              <a:t>make</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the</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most</a:t>
            </a:r>
            <a:r>
              <a:rPr lang="fi-FI" sz="1000" i="0" u="none" strike="noStrike" cap="none" dirty="0">
                <a:solidFill>
                  <a:schemeClr val="dk1"/>
                </a:solidFill>
                <a:latin typeface="Arial"/>
                <a:ea typeface="Arial"/>
                <a:cs typeface="Arial"/>
                <a:sym typeface="Arial"/>
              </a:rPr>
              <a:t> of </a:t>
            </a:r>
            <a:r>
              <a:rPr lang="fi-FI" sz="1000" i="0" u="none" strike="noStrike" cap="none" dirty="0" err="1">
                <a:solidFill>
                  <a:schemeClr val="dk1"/>
                </a:solidFill>
                <a:latin typeface="Arial"/>
                <a:ea typeface="Arial"/>
                <a:cs typeface="Arial"/>
                <a:sym typeface="Arial"/>
              </a:rPr>
              <a:t>this</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human</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trait</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than</a:t>
            </a:r>
            <a:r>
              <a:rPr lang="fi-FI" sz="1000" i="0" u="none" strike="noStrike" cap="none" dirty="0">
                <a:solidFill>
                  <a:schemeClr val="dk1"/>
                </a:solidFill>
                <a:latin typeface="Arial"/>
                <a:ea typeface="Arial"/>
                <a:cs typeface="Arial"/>
                <a:sym typeface="Arial"/>
              </a:rPr>
              <a:t> to </a:t>
            </a:r>
            <a:r>
              <a:rPr lang="fi-FI" sz="1000" i="0" u="none" strike="noStrike" cap="none" dirty="0" err="1">
                <a:solidFill>
                  <a:schemeClr val="dk1"/>
                </a:solidFill>
                <a:latin typeface="Arial"/>
                <a:ea typeface="Arial"/>
                <a:cs typeface="Arial"/>
                <a:sym typeface="Arial"/>
              </a:rPr>
              <a:t>ask</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your</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audience</a:t>
            </a:r>
            <a:r>
              <a:rPr lang="fi-FI" sz="1000" i="0" u="none" strike="noStrike" cap="none" dirty="0">
                <a:solidFill>
                  <a:schemeClr val="dk1"/>
                </a:solidFill>
                <a:latin typeface="Arial"/>
                <a:ea typeface="Arial"/>
                <a:cs typeface="Arial"/>
                <a:sym typeface="Arial"/>
              </a:rPr>
              <a:t> for feedback </a:t>
            </a:r>
            <a:r>
              <a:rPr lang="fi-FI" sz="1000" i="0" u="none" strike="noStrike" cap="none" dirty="0" err="1">
                <a:solidFill>
                  <a:schemeClr val="dk1"/>
                </a:solidFill>
                <a:latin typeface="Arial"/>
                <a:ea typeface="Arial"/>
                <a:cs typeface="Arial"/>
                <a:sym typeface="Arial"/>
              </a:rPr>
              <a:t>or</a:t>
            </a:r>
            <a:r>
              <a:rPr lang="fi-FI" sz="1000" i="0" u="none" strike="noStrike" cap="none" dirty="0">
                <a:solidFill>
                  <a:schemeClr val="dk1"/>
                </a:solidFill>
                <a:latin typeface="Arial"/>
                <a:ea typeface="Arial"/>
                <a:cs typeface="Arial"/>
                <a:sym typeface="Arial"/>
              </a:rPr>
              <a:t> help </a:t>
            </a:r>
            <a:r>
              <a:rPr lang="fi-FI" sz="1000" i="0" u="none" strike="noStrike" cap="none" dirty="0" err="1">
                <a:solidFill>
                  <a:schemeClr val="dk1"/>
                </a:solidFill>
                <a:latin typeface="Arial"/>
                <a:ea typeface="Arial"/>
                <a:cs typeface="Arial"/>
                <a:sym typeface="Arial"/>
              </a:rPr>
              <a:t>with</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making</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choices</a:t>
            </a:r>
            <a:r>
              <a:rPr lang="fi-FI" sz="1000" i="0" u="none" strike="noStrike" cap="none" dirty="0">
                <a:solidFill>
                  <a:schemeClr val="dk1"/>
                </a:solidFill>
                <a:latin typeface="Arial"/>
                <a:ea typeface="Arial"/>
                <a:cs typeface="Arial"/>
                <a:sym typeface="Arial"/>
              </a:rPr>
              <a:t> in </a:t>
            </a:r>
            <a:r>
              <a:rPr lang="fi-FI" sz="1000" i="0" u="none" strike="noStrike" cap="none" dirty="0" err="1">
                <a:solidFill>
                  <a:schemeClr val="dk1"/>
                </a:solidFill>
                <a:latin typeface="Arial"/>
                <a:ea typeface="Arial"/>
                <a:cs typeface="Arial"/>
                <a:sym typeface="Arial"/>
              </a:rPr>
              <a:t>your</a:t>
            </a:r>
            <a:r>
              <a:rPr lang="fi-FI" sz="1000" i="0" u="none" strike="noStrike" cap="none" dirty="0">
                <a:solidFill>
                  <a:schemeClr val="dk1"/>
                </a:solidFill>
                <a:latin typeface="Arial"/>
                <a:ea typeface="Arial"/>
                <a:cs typeface="Arial"/>
                <a:sym typeface="Arial"/>
              </a:rPr>
              <a:t> business?  </a:t>
            </a:r>
            <a:r>
              <a:rPr lang="fi-FI" sz="1000" i="0" u="none" strike="noStrike" cap="none" dirty="0" err="1">
                <a:solidFill>
                  <a:schemeClr val="dk1"/>
                </a:solidFill>
                <a:latin typeface="Arial"/>
                <a:ea typeface="Arial"/>
                <a:cs typeface="Arial"/>
                <a:sym typeface="Arial"/>
              </a:rPr>
              <a:t>This</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tactic</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can</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work</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wonders</a:t>
            </a:r>
            <a:r>
              <a:rPr lang="fi-FI" sz="1000" i="0" u="none" strike="noStrike" cap="none" dirty="0">
                <a:solidFill>
                  <a:schemeClr val="dk1"/>
                </a:solidFill>
                <a:latin typeface="Arial"/>
                <a:ea typeface="Arial"/>
                <a:cs typeface="Arial"/>
                <a:sym typeface="Arial"/>
              </a:rPr>
              <a:t> for </a:t>
            </a:r>
            <a:r>
              <a:rPr lang="fi-FI" sz="1000" i="0" u="none" strike="noStrike" cap="none" dirty="0" err="1">
                <a:solidFill>
                  <a:schemeClr val="dk1"/>
                </a:solidFill>
                <a:latin typeface="Arial"/>
                <a:ea typeface="Arial"/>
                <a:cs typeface="Arial"/>
                <a:sym typeface="Arial"/>
              </a:rPr>
              <a:t>increasing</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engagement</a:t>
            </a:r>
            <a:r>
              <a:rPr lang="fi-FI" sz="1000" i="0" u="none" strike="noStrike" cap="none" dirty="0">
                <a:solidFill>
                  <a:schemeClr val="dk1"/>
                </a:solidFill>
                <a:latin typeface="Arial"/>
                <a:ea typeface="Arial"/>
                <a:cs typeface="Arial"/>
                <a:sym typeface="Arial"/>
              </a:rPr>
              <a:t>.</a:t>
            </a:r>
            <a:endParaRPr sz="1000" dirty="0">
              <a:latin typeface="Arial"/>
              <a:ea typeface="Arial"/>
              <a:cs typeface="Arial"/>
              <a:sym typeface="Arial"/>
            </a:endParaRPr>
          </a:p>
          <a:p>
            <a:pPr marL="0" marR="0" lvl="0" indent="0" algn="l" rtl="0">
              <a:lnSpc>
                <a:spcPct val="100000"/>
              </a:lnSpc>
              <a:spcBef>
                <a:spcPts val="1000"/>
              </a:spcBef>
              <a:spcAft>
                <a:spcPts val="0"/>
              </a:spcAft>
              <a:buClr>
                <a:srgbClr val="F2DADA"/>
              </a:buClr>
              <a:buSzPts val="960"/>
              <a:buFont typeface="Noto Sans Symbols"/>
              <a:buNone/>
            </a:pPr>
            <a:r>
              <a:rPr lang="fi-FI" sz="1000" b="1" i="0" u="none" strike="noStrike" cap="none" dirty="0" err="1">
                <a:solidFill>
                  <a:schemeClr val="dk1"/>
                </a:solidFill>
                <a:latin typeface="Arial"/>
                <a:ea typeface="Arial"/>
                <a:cs typeface="Arial"/>
                <a:sym typeface="Arial"/>
              </a:rPr>
              <a:t>Anticipate</a:t>
            </a:r>
            <a:r>
              <a:rPr lang="fi-FI" sz="1000" b="1" i="0" u="none" strike="noStrike" cap="none" dirty="0">
                <a:solidFill>
                  <a:schemeClr val="dk1"/>
                </a:solidFill>
                <a:latin typeface="Arial"/>
                <a:ea typeface="Arial"/>
                <a:cs typeface="Arial"/>
                <a:sym typeface="Arial"/>
              </a:rPr>
              <a:t> </a:t>
            </a:r>
            <a:r>
              <a:rPr lang="fi-FI" sz="1000" b="1" i="0" u="none" strike="noStrike" cap="none" dirty="0" err="1">
                <a:solidFill>
                  <a:schemeClr val="dk1"/>
                </a:solidFill>
                <a:latin typeface="Arial"/>
                <a:ea typeface="Arial"/>
                <a:cs typeface="Arial"/>
                <a:sym typeface="Arial"/>
              </a:rPr>
              <a:t>your</a:t>
            </a:r>
            <a:r>
              <a:rPr lang="fi-FI" sz="1000" b="1" i="0" u="none" strike="noStrike" cap="none" dirty="0">
                <a:solidFill>
                  <a:schemeClr val="dk1"/>
                </a:solidFill>
                <a:latin typeface="Arial"/>
                <a:ea typeface="Arial"/>
                <a:cs typeface="Arial"/>
                <a:sym typeface="Arial"/>
              </a:rPr>
              <a:t> </a:t>
            </a:r>
            <a:r>
              <a:rPr lang="fi-FI" sz="1000" b="1" i="0" u="none" strike="noStrike" cap="none" dirty="0" err="1">
                <a:solidFill>
                  <a:schemeClr val="dk1"/>
                </a:solidFill>
                <a:latin typeface="Arial"/>
                <a:ea typeface="Arial"/>
                <a:cs typeface="Arial"/>
                <a:sym typeface="Arial"/>
              </a:rPr>
              <a:t>community’s</a:t>
            </a:r>
            <a:r>
              <a:rPr lang="fi-FI" sz="1000" b="1" i="0" u="none" strike="noStrike" cap="none" dirty="0">
                <a:solidFill>
                  <a:schemeClr val="dk1"/>
                </a:solidFill>
                <a:latin typeface="Arial"/>
                <a:ea typeface="Arial"/>
                <a:cs typeface="Arial"/>
                <a:sym typeface="Arial"/>
              </a:rPr>
              <a:t> </a:t>
            </a:r>
            <a:r>
              <a:rPr lang="fi-FI" sz="1000" b="1" i="0" u="none" strike="noStrike" cap="none" dirty="0" err="1">
                <a:solidFill>
                  <a:schemeClr val="dk1"/>
                </a:solidFill>
                <a:latin typeface="Arial"/>
                <a:ea typeface="Arial"/>
                <a:cs typeface="Arial"/>
                <a:sym typeface="Arial"/>
              </a:rPr>
              <a:t>needs</a:t>
            </a:r>
            <a:r>
              <a:rPr lang="fi-FI" sz="1000" b="1"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Providing</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information</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your</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audience</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wants</a:t>
            </a:r>
            <a:r>
              <a:rPr lang="fi-FI" sz="1000" i="0" u="none" strike="noStrike" cap="none" dirty="0">
                <a:solidFill>
                  <a:schemeClr val="dk1"/>
                </a:solidFill>
                <a:latin typeface="Arial"/>
                <a:ea typeface="Arial"/>
                <a:cs typeface="Arial"/>
                <a:sym typeface="Arial"/>
              </a:rPr>
              <a:t> and </a:t>
            </a:r>
            <a:r>
              <a:rPr lang="fi-FI" sz="1000" i="0" u="none" strike="noStrike" cap="none" dirty="0" err="1">
                <a:solidFill>
                  <a:schemeClr val="dk1"/>
                </a:solidFill>
                <a:latin typeface="Arial"/>
                <a:ea typeface="Arial"/>
                <a:cs typeface="Arial"/>
                <a:sym typeface="Arial"/>
              </a:rPr>
              <a:t>finds</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helpful</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not</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only</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attracts</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comments</a:t>
            </a:r>
            <a:r>
              <a:rPr lang="fi-FI" sz="1000" i="0" u="none" strike="noStrike" cap="none" dirty="0">
                <a:solidFill>
                  <a:schemeClr val="dk1"/>
                </a:solidFill>
                <a:latin typeface="Arial"/>
                <a:ea typeface="Arial"/>
                <a:cs typeface="Arial"/>
                <a:sym typeface="Arial"/>
              </a:rPr>
              <a:t> and </a:t>
            </a:r>
            <a:r>
              <a:rPr lang="fi-FI" sz="1000" i="0" u="none" strike="noStrike" cap="none" dirty="0" err="1">
                <a:solidFill>
                  <a:schemeClr val="dk1"/>
                </a:solidFill>
                <a:latin typeface="Arial"/>
                <a:ea typeface="Arial"/>
                <a:cs typeface="Arial"/>
                <a:sym typeface="Arial"/>
              </a:rPr>
              <a:t>shares</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but</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it’s</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also</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the</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third</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most</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common</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reason</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consumers</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decide</a:t>
            </a:r>
            <a:r>
              <a:rPr lang="fi-FI" sz="1000" i="0" u="none" strike="noStrike" cap="none" dirty="0">
                <a:solidFill>
                  <a:schemeClr val="dk1"/>
                </a:solidFill>
                <a:latin typeface="Arial"/>
                <a:ea typeface="Arial"/>
                <a:cs typeface="Arial"/>
                <a:sym typeface="Arial"/>
              </a:rPr>
              <a:t> to </a:t>
            </a:r>
            <a:r>
              <a:rPr lang="fi-FI" sz="1000" i="0" u="none" strike="noStrike" cap="none" dirty="0" err="1">
                <a:solidFill>
                  <a:schemeClr val="dk1"/>
                </a:solidFill>
                <a:latin typeface="Arial"/>
                <a:ea typeface="Arial"/>
                <a:cs typeface="Arial"/>
                <a:sym typeface="Arial"/>
              </a:rPr>
              <a:t>buy</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from</a:t>
            </a:r>
            <a:r>
              <a:rPr lang="fi-FI" sz="1000" i="0" u="none" strike="noStrike" cap="none" dirty="0">
                <a:solidFill>
                  <a:schemeClr val="dk1"/>
                </a:solidFill>
                <a:latin typeface="Arial"/>
                <a:ea typeface="Arial"/>
                <a:cs typeface="Arial"/>
                <a:sym typeface="Arial"/>
              </a:rPr>
              <a:t> a business. </a:t>
            </a:r>
            <a:r>
              <a:rPr lang="fi-FI" sz="1000" i="0" u="none" strike="noStrike" cap="none" dirty="0" err="1">
                <a:solidFill>
                  <a:schemeClr val="dk1"/>
                </a:solidFill>
                <a:latin typeface="Arial"/>
                <a:ea typeface="Arial"/>
                <a:cs typeface="Arial"/>
                <a:sym typeface="Arial"/>
              </a:rPr>
              <a:t>The</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better</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you</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know</a:t>
            </a:r>
            <a:r>
              <a:rPr lang="fi-FI" sz="1000" i="0" u="none" strike="noStrike" cap="none" dirty="0">
                <a:solidFill>
                  <a:schemeClr val="dk1"/>
                </a:solidFill>
                <a:latin typeface="Arial"/>
                <a:ea typeface="Arial"/>
                <a:cs typeface="Arial"/>
                <a:sym typeface="Arial"/>
              </a:rPr>
              <a:t> and </a:t>
            </a:r>
            <a:r>
              <a:rPr lang="fi-FI" sz="1000" i="0" u="none" strike="noStrike" cap="none" dirty="0" err="1">
                <a:solidFill>
                  <a:schemeClr val="dk1"/>
                </a:solidFill>
                <a:latin typeface="Arial"/>
                <a:ea typeface="Arial"/>
                <a:cs typeface="Arial"/>
                <a:sym typeface="Arial"/>
              </a:rPr>
              <a:t>understand</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the</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people</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you</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want</a:t>
            </a:r>
            <a:r>
              <a:rPr lang="fi-FI" sz="1000" i="0" u="none" strike="noStrike" cap="none" dirty="0">
                <a:solidFill>
                  <a:schemeClr val="dk1"/>
                </a:solidFill>
                <a:latin typeface="Arial"/>
                <a:ea typeface="Arial"/>
                <a:cs typeface="Arial"/>
                <a:sym typeface="Arial"/>
              </a:rPr>
              <a:t> to </a:t>
            </a:r>
            <a:r>
              <a:rPr lang="fi-FI" sz="1000" i="0" u="none" strike="noStrike" cap="none" dirty="0" err="1">
                <a:solidFill>
                  <a:schemeClr val="dk1"/>
                </a:solidFill>
                <a:latin typeface="Arial"/>
                <a:ea typeface="Arial"/>
                <a:cs typeface="Arial"/>
                <a:sym typeface="Arial"/>
              </a:rPr>
              <a:t>attract</a:t>
            </a:r>
            <a:r>
              <a:rPr lang="fi-FI" sz="1000" i="0" u="none" strike="noStrike" cap="none" dirty="0">
                <a:solidFill>
                  <a:schemeClr val="dk1"/>
                </a:solidFill>
                <a:latin typeface="Arial"/>
                <a:ea typeface="Arial"/>
                <a:cs typeface="Arial"/>
                <a:sym typeface="Arial"/>
              </a:rPr>
              <a:t> and </a:t>
            </a:r>
            <a:r>
              <a:rPr lang="fi-FI" sz="1000" i="0" u="none" strike="noStrike" cap="none" dirty="0" err="1">
                <a:solidFill>
                  <a:schemeClr val="dk1"/>
                </a:solidFill>
                <a:latin typeface="Arial"/>
                <a:ea typeface="Arial"/>
                <a:cs typeface="Arial"/>
                <a:sym typeface="Arial"/>
              </a:rPr>
              <a:t>interact</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with</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the</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easier</a:t>
            </a:r>
            <a:r>
              <a:rPr lang="fi-FI" sz="1000" i="0" u="none" strike="noStrike" cap="none" dirty="0">
                <a:solidFill>
                  <a:schemeClr val="dk1"/>
                </a:solidFill>
                <a:latin typeface="Arial"/>
                <a:ea typeface="Arial"/>
                <a:cs typeface="Arial"/>
                <a:sym typeface="Arial"/>
              </a:rPr>
              <a:t> it is to </a:t>
            </a:r>
            <a:r>
              <a:rPr lang="fi-FI" sz="1000" i="0" u="none" strike="noStrike" cap="none" dirty="0" err="1">
                <a:solidFill>
                  <a:schemeClr val="dk1"/>
                </a:solidFill>
                <a:latin typeface="Arial"/>
                <a:ea typeface="Arial"/>
                <a:cs typeface="Arial"/>
                <a:sym typeface="Arial"/>
              </a:rPr>
              <a:t>share</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information</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they</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value</a:t>
            </a:r>
            <a:r>
              <a:rPr lang="fi-FI" sz="1000" i="0" u="none" strike="noStrike" cap="none" dirty="0">
                <a:solidFill>
                  <a:schemeClr val="dk1"/>
                </a:solidFill>
                <a:latin typeface="Arial"/>
                <a:ea typeface="Arial"/>
                <a:cs typeface="Arial"/>
                <a:sym typeface="Arial"/>
              </a:rPr>
              <a:t>.  And </a:t>
            </a:r>
            <a:r>
              <a:rPr lang="fi-FI" sz="1000" i="0" u="none" strike="noStrike" cap="none" dirty="0" err="1">
                <a:solidFill>
                  <a:schemeClr val="dk1"/>
                </a:solidFill>
                <a:latin typeface="Arial"/>
                <a:ea typeface="Arial"/>
                <a:cs typeface="Arial"/>
                <a:sym typeface="Arial"/>
              </a:rPr>
              <a:t>don’t</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think</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you</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have</a:t>
            </a:r>
            <a:r>
              <a:rPr lang="fi-FI" sz="1000" i="0" u="none" strike="noStrike" cap="none" dirty="0">
                <a:solidFill>
                  <a:schemeClr val="dk1"/>
                </a:solidFill>
                <a:latin typeface="Arial"/>
                <a:ea typeface="Arial"/>
                <a:cs typeface="Arial"/>
                <a:sym typeface="Arial"/>
              </a:rPr>
              <a:t> to </a:t>
            </a:r>
            <a:r>
              <a:rPr lang="fi-FI" sz="1000" i="0" u="none" strike="noStrike" cap="none" dirty="0" err="1">
                <a:solidFill>
                  <a:schemeClr val="dk1"/>
                </a:solidFill>
                <a:latin typeface="Arial"/>
                <a:ea typeface="Arial"/>
                <a:cs typeface="Arial"/>
                <a:sym typeface="Arial"/>
              </a:rPr>
              <a:t>create</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all</a:t>
            </a:r>
            <a:r>
              <a:rPr lang="fi-FI" sz="1000" i="0" u="none" strike="noStrike" cap="none" dirty="0">
                <a:solidFill>
                  <a:schemeClr val="dk1"/>
                </a:solidFill>
                <a:latin typeface="Arial"/>
                <a:ea typeface="Arial"/>
                <a:cs typeface="Arial"/>
                <a:sym typeface="Arial"/>
              </a:rPr>
              <a:t> of </a:t>
            </a:r>
            <a:r>
              <a:rPr lang="fi-FI" sz="1000" i="0" u="none" strike="noStrike" cap="none" dirty="0" err="1">
                <a:solidFill>
                  <a:schemeClr val="dk1"/>
                </a:solidFill>
                <a:latin typeface="Arial"/>
                <a:ea typeface="Arial"/>
                <a:cs typeface="Arial"/>
                <a:sym typeface="Arial"/>
              </a:rPr>
              <a:t>information</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yourself</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You</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can</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get</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great</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engagement</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from</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sharing</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content</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created</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by</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others</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too</a:t>
            </a:r>
            <a:r>
              <a:rPr lang="fi-FI" sz="1000" i="0" u="none" strike="noStrike" cap="none" dirty="0">
                <a:solidFill>
                  <a:schemeClr val="dk1"/>
                </a:solidFill>
                <a:latin typeface="Arial"/>
                <a:ea typeface="Arial"/>
                <a:cs typeface="Arial"/>
                <a:sym typeface="Arial"/>
              </a:rPr>
              <a:t>!</a:t>
            </a:r>
            <a:endParaRPr sz="1000" dirty="0">
              <a:latin typeface="Arial"/>
              <a:ea typeface="Arial"/>
              <a:cs typeface="Arial"/>
              <a:sym typeface="Arial"/>
            </a:endParaRPr>
          </a:p>
          <a:p>
            <a:pPr marL="0" marR="0" lvl="0" indent="0" algn="l" rtl="0">
              <a:lnSpc>
                <a:spcPct val="100000"/>
              </a:lnSpc>
              <a:spcBef>
                <a:spcPts val="1000"/>
              </a:spcBef>
              <a:spcAft>
                <a:spcPts val="0"/>
              </a:spcAft>
              <a:buClr>
                <a:srgbClr val="E5B8B7"/>
              </a:buClr>
              <a:buSzPts val="960"/>
              <a:buFont typeface="Noto Sans Symbols"/>
              <a:buNone/>
            </a:pPr>
            <a:r>
              <a:rPr lang="fi-FI" sz="1000" b="1" i="0" u="none" strike="noStrike" cap="none" dirty="0" err="1">
                <a:solidFill>
                  <a:schemeClr val="dk1"/>
                </a:solidFill>
                <a:latin typeface="Arial"/>
                <a:ea typeface="Arial"/>
                <a:cs typeface="Arial"/>
                <a:sym typeface="Arial"/>
              </a:rPr>
              <a:t>Tap</a:t>
            </a:r>
            <a:r>
              <a:rPr lang="fi-FI" sz="1000" b="1" i="0" u="none" strike="noStrike" cap="none" dirty="0">
                <a:solidFill>
                  <a:schemeClr val="dk1"/>
                </a:solidFill>
                <a:latin typeface="Arial"/>
                <a:ea typeface="Arial"/>
                <a:cs typeface="Arial"/>
                <a:sym typeface="Arial"/>
              </a:rPr>
              <a:t> into </a:t>
            </a:r>
            <a:r>
              <a:rPr lang="fi-FI" sz="1000" b="1" i="0" u="none" strike="noStrike" cap="none" dirty="0" err="1">
                <a:solidFill>
                  <a:schemeClr val="dk1"/>
                </a:solidFill>
                <a:latin typeface="Arial"/>
                <a:ea typeface="Arial"/>
                <a:cs typeface="Arial"/>
                <a:sym typeface="Arial"/>
              </a:rPr>
              <a:t>what’s</a:t>
            </a:r>
            <a:r>
              <a:rPr lang="fi-FI" sz="1000" b="1" i="0" u="none" strike="noStrike" cap="none" dirty="0">
                <a:solidFill>
                  <a:schemeClr val="dk1"/>
                </a:solidFill>
                <a:latin typeface="Arial"/>
                <a:ea typeface="Arial"/>
                <a:cs typeface="Arial"/>
                <a:sym typeface="Arial"/>
              </a:rPr>
              <a:t> </a:t>
            </a:r>
            <a:r>
              <a:rPr lang="fi-FI" sz="1000" b="1" i="0" u="none" strike="noStrike" cap="none" dirty="0" err="1">
                <a:solidFill>
                  <a:schemeClr val="dk1"/>
                </a:solidFill>
                <a:latin typeface="Arial"/>
                <a:ea typeface="Arial"/>
                <a:cs typeface="Arial"/>
                <a:sym typeface="Arial"/>
              </a:rPr>
              <a:t>topical</a:t>
            </a:r>
            <a:r>
              <a:rPr lang="fi-FI" sz="1000" b="1"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Sharing</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posts</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that</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discuss</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what’s</a:t>
            </a:r>
            <a:r>
              <a:rPr lang="fi-FI" sz="1000" i="0" u="none" strike="noStrike" cap="none" dirty="0">
                <a:solidFill>
                  <a:schemeClr val="dk1"/>
                </a:solidFill>
                <a:latin typeface="Arial"/>
                <a:ea typeface="Arial"/>
                <a:cs typeface="Arial"/>
                <a:sym typeface="Arial"/>
              </a:rPr>
              <a:t> happening in </a:t>
            </a:r>
            <a:r>
              <a:rPr lang="fi-FI" sz="1000" i="0" u="none" strike="noStrike" cap="none" dirty="0" err="1">
                <a:solidFill>
                  <a:schemeClr val="dk1"/>
                </a:solidFill>
                <a:latin typeface="Arial"/>
                <a:ea typeface="Arial"/>
                <a:cs typeface="Arial"/>
                <a:sym typeface="Arial"/>
              </a:rPr>
              <a:t>your</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audience’s</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world</a:t>
            </a:r>
            <a:r>
              <a:rPr lang="fi-FI" sz="1000" i="0" u="none" strike="noStrike" cap="none" dirty="0">
                <a:solidFill>
                  <a:schemeClr val="dk1"/>
                </a:solidFill>
                <a:latin typeface="Arial"/>
                <a:ea typeface="Arial"/>
                <a:cs typeface="Arial"/>
                <a:sym typeface="Arial"/>
              </a:rPr>
              <a:t> is a </a:t>
            </a:r>
            <a:r>
              <a:rPr lang="fi-FI" sz="1000" i="0" u="none" strike="noStrike" cap="none" dirty="0" err="1">
                <a:solidFill>
                  <a:schemeClr val="dk1"/>
                </a:solidFill>
                <a:latin typeface="Arial"/>
                <a:ea typeface="Arial"/>
                <a:cs typeface="Arial"/>
                <a:sym typeface="Arial"/>
              </a:rPr>
              <a:t>great</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way</a:t>
            </a:r>
            <a:r>
              <a:rPr lang="fi-FI" sz="1000" i="0" u="none" strike="noStrike" cap="none" dirty="0">
                <a:solidFill>
                  <a:schemeClr val="dk1"/>
                </a:solidFill>
                <a:latin typeface="Arial"/>
                <a:ea typeface="Arial"/>
                <a:cs typeface="Arial"/>
                <a:sym typeface="Arial"/>
              </a:rPr>
              <a:t> to </a:t>
            </a:r>
            <a:r>
              <a:rPr lang="fi-FI" sz="1000" i="0" u="none" strike="noStrike" cap="none" dirty="0" err="1">
                <a:solidFill>
                  <a:schemeClr val="dk1"/>
                </a:solidFill>
                <a:latin typeface="Arial"/>
                <a:ea typeface="Arial"/>
                <a:cs typeface="Arial"/>
                <a:sym typeface="Arial"/>
              </a:rPr>
              <a:t>encourage</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responses</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This</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lets</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you</a:t>
            </a:r>
            <a:r>
              <a:rPr lang="fi-FI" sz="1000" i="0" u="none" strike="noStrike" cap="none" dirty="0">
                <a:solidFill>
                  <a:schemeClr val="dk1"/>
                </a:solidFill>
                <a:latin typeface="Arial"/>
                <a:ea typeface="Arial"/>
                <a:cs typeface="Arial"/>
                <a:sym typeface="Arial"/>
              </a:rPr>
              <a:t> join in </a:t>
            </a:r>
            <a:r>
              <a:rPr lang="fi-FI" sz="1000" i="0" u="none" strike="noStrike" cap="none" dirty="0" err="1">
                <a:solidFill>
                  <a:schemeClr val="dk1"/>
                </a:solidFill>
                <a:latin typeface="Arial"/>
                <a:ea typeface="Arial"/>
                <a:cs typeface="Arial"/>
                <a:sym typeface="Arial"/>
              </a:rPr>
              <a:t>the</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conversations</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that</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people</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are</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already</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having</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so</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your</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presence</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becomes</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more</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like</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that</a:t>
            </a:r>
            <a:r>
              <a:rPr lang="fi-FI" sz="1000" i="0" u="none" strike="noStrike" cap="none" dirty="0">
                <a:solidFill>
                  <a:schemeClr val="dk1"/>
                </a:solidFill>
                <a:latin typeface="Arial"/>
                <a:ea typeface="Arial"/>
                <a:cs typeface="Arial"/>
                <a:sym typeface="Arial"/>
              </a:rPr>
              <a:t> of a </a:t>
            </a:r>
            <a:r>
              <a:rPr lang="fi-FI" sz="1000" i="0" u="none" strike="noStrike" cap="none" dirty="0" err="1">
                <a:solidFill>
                  <a:schemeClr val="dk1"/>
                </a:solidFill>
                <a:latin typeface="Arial"/>
                <a:ea typeface="Arial"/>
                <a:cs typeface="Arial"/>
                <a:sym typeface="Arial"/>
              </a:rPr>
              <a:t>friend</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than</a:t>
            </a:r>
            <a:r>
              <a:rPr lang="fi-FI" sz="1000" i="0" u="none" strike="noStrike" cap="none" dirty="0">
                <a:solidFill>
                  <a:schemeClr val="dk1"/>
                </a:solidFill>
                <a:latin typeface="Arial"/>
                <a:ea typeface="Arial"/>
                <a:cs typeface="Arial"/>
                <a:sym typeface="Arial"/>
              </a:rPr>
              <a:t> an </a:t>
            </a:r>
            <a:r>
              <a:rPr lang="fi-FI" sz="1000" i="0" u="none" strike="noStrike" cap="none" dirty="0" err="1">
                <a:solidFill>
                  <a:schemeClr val="dk1"/>
                </a:solidFill>
                <a:latin typeface="Arial"/>
                <a:ea typeface="Arial"/>
                <a:cs typeface="Arial"/>
                <a:sym typeface="Arial"/>
              </a:rPr>
              <a:t>entity</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that’s</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trying</a:t>
            </a:r>
            <a:r>
              <a:rPr lang="fi-FI" sz="1000" i="0" u="none" strike="noStrike" cap="none" dirty="0">
                <a:solidFill>
                  <a:schemeClr val="dk1"/>
                </a:solidFill>
                <a:latin typeface="Arial"/>
                <a:ea typeface="Arial"/>
                <a:cs typeface="Arial"/>
                <a:sym typeface="Arial"/>
              </a:rPr>
              <a:t> to </a:t>
            </a:r>
            <a:r>
              <a:rPr lang="fi-FI" sz="1000" i="0" u="none" strike="noStrike" cap="none" dirty="0" err="1">
                <a:solidFill>
                  <a:schemeClr val="dk1"/>
                </a:solidFill>
                <a:latin typeface="Arial"/>
                <a:ea typeface="Arial"/>
                <a:cs typeface="Arial"/>
                <a:sym typeface="Arial"/>
              </a:rPr>
              <a:t>sell</a:t>
            </a:r>
            <a:r>
              <a:rPr lang="fi-FI" sz="1000" i="0" u="none" strike="noStrike" cap="none" dirty="0">
                <a:solidFill>
                  <a:schemeClr val="dk1"/>
                </a:solidFill>
                <a:latin typeface="Arial"/>
                <a:ea typeface="Arial"/>
                <a:cs typeface="Arial"/>
                <a:sym typeface="Arial"/>
              </a:rPr>
              <a:t>. And </a:t>
            </a:r>
            <a:r>
              <a:rPr lang="fi-FI" sz="1000" i="0" u="none" strike="noStrike" cap="none" dirty="0" err="1">
                <a:solidFill>
                  <a:schemeClr val="dk1"/>
                </a:solidFill>
                <a:latin typeface="Arial"/>
                <a:ea typeface="Arial"/>
                <a:cs typeface="Arial"/>
                <a:sym typeface="Arial"/>
              </a:rPr>
              <a:t>humans</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respond</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much</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better</a:t>
            </a:r>
            <a:r>
              <a:rPr lang="fi-FI" sz="1000" i="0" u="none" strike="noStrike" cap="none" dirty="0">
                <a:solidFill>
                  <a:schemeClr val="dk1"/>
                </a:solidFill>
                <a:latin typeface="Arial"/>
                <a:ea typeface="Arial"/>
                <a:cs typeface="Arial"/>
                <a:sym typeface="Arial"/>
              </a:rPr>
              <a:t> to </a:t>
            </a:r>
            <a:r>
              <a:rPr lang="fi-FI" sz="1000" i="0" u="none" strike="noStrike" cap="none" dirty="0" err="1">
                <a:solidFill>
                  <a:schemeClr val="dk1"/>
                </a:solidFill>
                <a:latin typeface="Arial"/>
                <a:ea typeface="Arial"/>
                <a:cs typeface="Arial"/>
                <a:sym typeface="Arial"/>
              </a:rPr>
              <a:t>friends</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than</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salespeople</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All</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businesses</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talk</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about</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the</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seasons</a:t>
            </a:r>
            <a:r>
              <a:rPr lang="fi-FI" sz="1000" i="0" u="none" strike="noStrike" cap="none" dirty="0">
                <a:solidFill>
                  <a:schemeClr val="dk1"/>
                </a:solidFill>
                <a:latin typeface="Arial"/>
                <a:ea typeface="Arial"/>
                <a:cs typeface="Arial"/>
                <a:sym typeface="Arial"/>
              </a:rPr>
              <a:t> and </a:t>
            </a:r>
            <a:r>
              <a:rPr lang="fi-FI" sz="1000" i="0" u="none" strike="noStrike" cap="none" dirty="0" err="1">
                <a:solidFill>
                  <a:schemeClr val="dk1"/>
                </a:solidFill>
                <a:latin typeface="Arial"/>
                <a:ea typeface="Arial"/>
                <a:cs typeface="Arial"/>
                <a:sym typeface="Arial"/>
              </a:rPr>
              <a:t>key</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moments</a:t>
            </a:r>
            <a:r>
              <a:rPr lang="fi-FI" sz="1000" i="0" u="none" strike="noStrike" cap="none" dirty="0">
                <a:solidFill>
                  <a:schemeClr val="dk1"/>
                </a:solidFill>
                <a:latin typeface="Arial"/>
                <a:ea typeface="Arial"/>
                <a:cs typeface="Arial"/>
                <a:sym typeface="Arial"/>
              </a:rPr>
              <a:t> in </a:t>
            </a:r>
            <a:r>
              <a:rPr lang="fi-FI" sz="1000" i="0" u="none" strike="noStrike" cap="none" dirty="0" err="1">
                <a:solidFill>
                  <a:schemeClr val="dk1"/>
                </a:solidFill>
                <a:latin typeface="Arial"/>
                <a:ea typeface="Arial"/>
                <a:cs typeface="Arial"/>
                <a:sym typeface="Arial"/>
              </a:rPr>
              <a:t>every</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marketing</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calendar</a:t>
            </a:r>
            <a:r>
              <a:rPr lang="fi-FI" sz="1000" i="0" u="none" strike="noStrike" cap="none" dirty="0">
                <a:solidFill>
                  <a:schemeClr val="dk1"/>
                </a:solidFill>
                <a:latin typeface="Arial"/>
                <a:ea typeface="Arial"/>
                <a:cs typeface="Arial"/>
                <a:sym typeface="Arial"/>
              </a:rPr>
              <a:t>. To </a:t>
            </a:r>
            <a:r>
              <a:rPr lang="fi-FI" sz="1000" i="0" u="none" strike="noStrike" cap="none" dirty="0" err="1">
                <a:solidFill>
                  <a:schemeClr val="dk1"/>
                </a:solidFill>
                <a:latin typeface="Arial"/>
                <a:ea typeface="Arial"/>
                <a:cs typeface="Arial"/>
                <a:sym typeface="Arial"/>
              </a:rPr>
              <a:t>really</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stand</a:t>
            </a:r>
            <a:r>
              <a:rPr lang="fi-FI" sz="1000" i="0" u="none" strike="noStrike" cap="none" dirty="0">
                <a:solidFill>
                  <a:schemeClr val="dk1"/>
                </a:solidFill>
                <a:latin typeface="Arial"/>
                <a:ea typeface="Arial"/>
                <a:cs typeface="Arial"/>
                <a:sym typeface="Arial"/>
              </a:rPr>
              <a:t> out, </a:t>
            </a:r>
            <a:r>
              <a:rPr lang="fi-FI" sz="1000" i="0" u="none" strike="noStrike" cap="none" dirty="0" err="1">
                <a:solidFill>
                  <a:schemeClr val="dk1"/>
                </a:solidFill>
                <a:latin typeface="Arial"/>
                <a:ea typeface="Arial"/>
                <a:cs typeface="Arial"/>
                <a:sym typeface="Arial"/>
              </a:rPr>
              <a:t>create</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posts</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that</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align</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with</a:t>
            </a:r>
            <a:r>
              <a:rPr lang="fi-FI" sz="1000" i="0" u="none" strike="noStrike" cap="none" dirty="0">
                <a:solidFill>
                  <a:schemeClr val="dk1"/>
                </a:solidFill>
                <a:latin typeface="Arial"/>
                <a:ea typeface="Arial"/>
                <a:cs typeface="Arial"/>
                <a:sym typeface="Arial"/>
              </a:rPr>
              <a:t> news </a:t>
            </a:r>
            <a:r>
              <a:rPr lang="fi-FI" sz="1000" i="0" u="none" strike="noStrike" cap="none" dirty="0" err="1">
                <a:solidFill>
                  <a:schemeClr val="dk1"/>
                </a:solidFill>
                <a:latin typeface="Arial"/>
                <a:ea typeface="Arial"/>
                <a:cs typeface="Arial"/>
                <a:sym typeface="Arial"/>
              </a:rPr>
              <a:t>that</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you</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know</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your</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audience</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cares</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about</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or</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that</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affects</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them</a:t>
            </a:r>
            <a:r>
              <a:rPr lang="fi-FI" sz="1000" i="0" u="none" strike="noStrike" cap="none" dirty="0">
                <a:solidFill>
                  <a:schemeClr val="dk1"/>
                </a:solidFill>
                <a:latin typeface="Arial"/>
                <a:ea typeface="Arial"/>
                <a:cs typeface="Arial"/>
                <a:sym typeface="Arial"/>
              </a:rPr>
              <a:t>.</a:t>
            </a:r>
            <a:endParaRPr sz="1000" dirty="0">
              <a:latin typeface="Arial"/>
              <a:ea typeface="Arial"/>
              <a:cs typeface="Arial"/>
              <a:sym typeface="Arial"/>
            </a:endParaRPr>
          </a:p>
          <a:p>
            <a:pPr marL="0" marR="0" lvl="0" indent="0" algn="l" rtl="0">
              <a:lnSpc>
                <a:spcPct val="100000"/>
              </a:lnSpc>
              <a:spcBef>
                <a:spcPts val="1000"/>
              </a:spcBef>
              <a:spcAft>
                <a:spcPts val="0"/>
              </a:spcAft>
              <a:buClr>
                <a:srgbClr val="F2DADA"/>
              </a:buClr>
              <a:buSzPts val="960"/>
              <a:buFont typeface="Noto Sans Symbols"/>
              <a:buNone/>
            </a:pPr>
            <a:r>
              <a:rPr lang="fi-FI" sz="1000" b="1" i="0" u="none" strike="noStrike" cap="none" dirty="0" err="1">
                <a:solidFill>
                  <a:schemeClr val="dk1"/>
                </a:solidFill>
                <a:latin typeface="Arial"/>
                <a:ea typeface="Arial"/>
                <a:cs typeface="Arial"/>
                <a:sym typeface="Arial"/>
              </a:rPr>
              <a:t>Talk</a:t>
            </a:r>
            <a:r>
              <a:rPr lang="fi-FI" sz="1000" b="1" i="0" u="none" strike="noStrike" cap="none" dirty="0">
                <a:solidFill>
                  <a:schemeClr val="dk1"/>
                </a:solidFill>
                <a:latin typeface="Arial"/>
                <a:ea typeface="Arial"/>
                <a:cs typeface="Arial"/>
                <a:sym typeface="Arial"/>
              </a:rPr>
              <a:t> </a:t>
            </a:r>
            <a:r>
              <a:rPr lang="fi-FI" sz="1000" b="1" i="0" u="none" strike="noStrike" cap="none" dirty="0" err="1">
                <a:solidFill>
                  <a:schemeClr val="dk1"/>
                </a:solidFill>
                <a:latin typeface="Arial"/>
                <a:ea typeface="Arial"/>
                <a:cs typeface="Arial"/>
                <a:sym typeface="Arial"/>
              </a:rPr>
              <a:t>about</a:t>
            </a:r>
            <a:r>
              <a:rPr lang="fi-FI" sz="1000" b="1" i="0" u="none" strike="noStrike" cap="none" dirty="0">
                <a:solidFill>
                  <a:schemeClr val="dk1"/>
                </a:solidFill>
                <a:latin typeface="Arial"/>
                <a:ea typeface="Arial"/>
                <a:cs typeface="Arial"/>
                <a:sym typeface="Arial"/>
              </a:rPr>
              <a:t> </a:t>
            </a:r>
            <a:r>
              <a:rPr lang="fi-FI" sz="1000" b="1" i="0" u="none" strike="noStrike" cap="none" dirty="0" err="1">
                <a:solidFill>
                  <a:schemeClr val="dk1"/>
                </a:solidFill>
                <a:latin typeface="Arial"/>
                <a:ea typeface="Arial"/>
                <a:cs typeface="Arial"/>
                <a:sym typeface="Arial"/>
              </a:rPr>
              <a:t>community</a:t>
            </a:r>
            <a:r>
              <a:rPr lang="fi-FI" sz="1000" b="1" i="0" u="none" strike="noStrike" cap="none" dirty="0">
                <a:solidFill>
                  <a:schemeClr val="dk1"/>
                </a:solidFill>
                <a:latin typeface="Arial"/>
                <a:ea typeface="Arial"/>
                <a:cs typeface="Arial"/>
                <a:sym typeface="Arial"/>
              </a:rPr>
              <a:t> </a:t>
            </a:r>
            <a:r>
              <a:rPr lang="fi-FI" sz="1000" b="1" i="0" u="none" strike="noStrike" cap="none" dirty="0" err="1">
                <a:solidFill>
                  <a:schemeClr val="dk1"/>
                </a:solidFill>
                <a:latin typeface="Arial"/>
                <a:ea typeface="Arial"/>
                <a:cs typeface="Arial"/>
                <a:sym typeface="Arial"/>
              </a:rPr>
              <a:t>involvement</a:t>
            </a:r>
            <a:r>
              <a:rPr lang="fi-FI" sz="1000" b="1" i="0" u="none" strike="noStrike" cap="none" dirty="0">
                <a:solidFill>
                  <a:schemeClr val="dk1"/>
                </a:solidFill>
                <a:latin typeface="Arial"/>
                <a:ea typeface="Arial"/>
                <a:cs typeface="Arial"/>
                <a:sym typeface="Arial"/>
              </a:rPr>
              <a:t> </a:t>
            </a:r>
            <a:r>
              <a:rPr lang="fi-FI" sz="1000" b="1" i="0" u="none" strike="noStrike" cap="none" dirty="0" err="1">
                <a:solidFill>
                  <a:schemeClr val="dk1"/>
                </a:solidFill>
                <a:latin typeface="Arial"/>
                <a:ea typeface="Arial"/>
                <a:cs typeface="Arial"/>
                <a:sym typeface="Arial"/>
              </a:rPr>
              <a:t>beyond</a:t>
            </a:r>
            <a:r>
              <a:rPr lang="fi-FI" sz="1000" b="1" i="0" u="none" strike="noStrike" cap="none" dirty="0">
                <a:solidFill>
                  <a:schemeClr val="dk1"/>
                </a:solidFill>
                <a:latin typeface="Arial"/>
                <a:ea typeface="Arial"/>
                <a:cs typeface="Arial"/>
                <a:sym typeface="Arial"/>
              </a:rPr>
              <a:t> business. </a:t>
            </a:r>
            <a:r>
              <a:rPr lang="fi-FI" sz="1000" i="0" u="none" strike="noStrike" cap="none" dirty="0">
                <a:solidFill>
                  <a:schemeClr val="dk1"/>
                </a:solidFill>
                <a:latin typeface="Arial"/>
                <a:ea typeface="Arial"/>
                <a:cs typeface="Arial"/>
                <a:sym typeface="Arial"/>
              </a:rPr>
              <a:t>People </a:t>
            </a:r>
            <a:r>
              <a:rPr lang="fi-FI" sz="1000" i="0" u="none" strike="noStrike" cap="none" dirty="0" err="1">
                <a:solidFill>
                  <a:schemeClr val="dk1"/>
                </a:solidFill>
                <a:latin typeface="Arial"/>
                <a:ea typeface="Arial"/>
                <a:cs typeface="Arial"/>
                <a:sym typeface="Arial"/>
              </a:rPr>
              <a:t>love</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businesses</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that</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stand</a:t>
            </a:r>
            <a:r>
              <a:rPr lang="fi-FI" sz="1000" i="0" u="none" strike="noStrike" cap="none" dirty="0">
                <a:solidFill>
                  <a:schemeClr val="dk1"/>
                </a:solidFill>
                <a:latin typeface="Arial"/>
                <a:ea typeface="Arial"/>
                <a:cs typeface="Arial"/>
                <a:sym typeface="Arial"/>
              </a:rPr>
              <a:t> for </a:t>
            </a:r>
            <a:r>
              <a:rPr lang="fi-FI" sz="1000" i="0" u="none" strike="noStrike" cap="none" dirty="0" err="1">
                <a:solidFill>
                  <a:schemeClr val="dk1"/>
                </a:solidFill>
                <a:latin typeface="Arial"/>
                <a:ea typeface="Arial"/>
                <a:cs typeface="Arial"/>
                <a:sym typeface="Arial"/>
              </a:rPr>
              <a:t>more</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than</a:t>
            </a:r>
            <a:r>
              <a:rPr lang="fi-FI" sz="1000" i="0" u="none" strike="noStrike" cap="none" dirty="0">
                <a:solidFill>
                  <a:schemeClr val="dk1"/>
                </a:solidFill>
                <a:latin typeface="Arial"/>
                <a:ea typeface="Arial"/>
                <a:cs typeface="Arial"/>
                <a:sym typeface="Arial"/>
              </a:rPr>
              <a:t> just </a:t>
            </a:r>
            <a:r>
              <a:rPr lang="fi-FI" sz="1000" i="0" u="none" strike="noStrike" cap="none" dirty="0" err="1">
                <a:solidFill>
                  <a:schemeClr val="dk1"/>
                </a:solidFill>
                <a:latin typeface="Arial"/>
                <a:ea typeface="Arial"/>
                <a:cs typeface="Arial"/>
                <a:sym typeface="Arial"/>
              </a:rPr>
              <a:t>making</a:t>
            </a:r>
            <a:r>
              <a:rPr lang="fi-FI" sz="1000" i="0" u="none" strike="noStrike" cap="none" dirty="0">
                <a:solidFill>
                  <a:schemeClr val="dk1"/>
                </a:solidFill>
                <a:latin typeface="Arial"/>
                <a:ea typeface="Arial"/>
                <a:cs typeface="Arial"/>
                <a:sym typeface="Arial"/>
              </a:rPr>
              <a:t> money. </a:t>
            </a:r>
            <a:r>
              <a:rPr lang="fi-FI" sz="1000" i="0" u="none" strike="noStrike" cap="none" dirty="0" err="1">
                <a:solidFill>
                  <a:schemeClr val="dk1"/>
                </a:solidFill>
                <a:latin typeface="Arial"/>
                <a:ea typeface="Arial"/>
                <a:cs typeface="Arial"/>
                <a:sym typeface="Arial"/>
              </a:rPr>
              <a:t>Share</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updates</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about</a:t>
            </a:r>
            <a:r>
              <a:rPr lang="fi-FI" sz="1000" i="0" u="none" strike="noStrike" cap="none" dirty="0">
                <a:solidFill>
                  <a:schemeClr val="dk1"/>
                </a:solidFill>
                <a:latin typeface="Arial"/>
                <a:ea typeface="Arial"/>
                <a:cs typeface="Arial"/>
                <a:sym typeface="Arial"/>
              </a:rPr>
              <a:t> non-</a:t>
            </a:r>
            <a:r>
              <a:rPr lang="fi-FI" sz="1000" i="0" u="none" strike="noStrike" cap="none" dirty="0" err="1">
                <a:solidFill>
                  <a:schemeClr val="dk1"/>
                </a:solidFill>
                <a:latin typeface="Arial"/>
                <a:ea typeface="Arial"/>
                <a:cs typeface="Arial"/>
                <a:sym typeface="Arial"/>
              </a:rPr>
              <a:t>profits</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you</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support</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fundraising</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activities</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you’re</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involved</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with</a:t>
            </a:r>
            <a:r>
              <a:rPr lang="fi-FI" sz="1000" i="0" u="none" strike="noStrike" cap="none" dirty="0">
                <a:solidFill>
                  <a:schemeClr val="dk1"/>
                </a:solidFill>
                <a:latin typeface="Arial"/>
                <a:ea typeface="Arial"/>
                <a:cs typeface="Arial"/>
                <a:sym typeface="Arial"/>
              </a:rPr>
              <a:t> as a business, </a:t>
            </a:r>
            <a:r>
              <a:rPr lang="fi-FI" sz="1000" i="0" u="none" strike="noStrike" cap="none" dirty="0" err="1">
                <a:solidFill>
                  <a:schemeClr val="dk1"/>
                </a:solidFill>
                <a:latin typeface="Arial"/>
                <a:ea typeface="Arial"/>
                <a:cs typeface="Arial"/>
                <a:sym typeface="Arial"/>
              </a:rPr>
              <a:t>or</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any</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community</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projects</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you’re</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working</a:t>
            </a:r>
            <a:r>
              <a:rPr lang="fi-FI" sz="1000" i="0" u="none" strike="noStrike" cap="none" dirty="0">
                <a:solidFill>
                  <a:schemeClr val="dk1"/>
                </a:solidFill>
                <a:latin typeface="Arial"/>
                <a:ea typeface="Arial"/>
                <a:cs typeface="Arial"/>
                <a:sym typeface="Arial"/>
              </a:rPr>
              <a:t> on.</a:t>
            </a:r>
            <a:endParaRPr sz="1000" dirty="0">
              <a:latin typeface="Arial"/>
              <a:ea typeface="Arial"/>
              <a:cs typeface="Arial"/>
              <a:sym typeface="Arial"/>
            </a:endParaRPr>
          </a:p>
          <a:p>
            <a:pPr marL="0" marR="0" lvl="0" indent="0" algn="l" rtl="0">
              <a:lnSpc>
                <a:spcPct val="100000"/>
              </a:lnSpc>
              <a:spcBef>
                <a:spcPts val="1000"/>
              </a:spcBef>
              <a:spcAft>
                <a:spcPts val="0"/>
              </a:spcAft>
              <a:buClr>
                <a:srgbClr val="4F81BD"/>
              </a:buClr>
              <a:buSzPts val="960"/>
              <a:buFont typeface="Noto Sans Symbols"/>
              <a:buNone/>
            </a:pPr>
            <a:r>
              <a:rPr lang="fi-FI" sz="1000" b="1" i="0" u="none" strike="noStrike" cap="none" dirty="0">
                <a:solidFill>
                  <a:schemeClr val="dk1"/>
                </a:solidFill>
                <a:latin typeface="Arial"/>
                <a:ea typeface="Arial"/>
                <a:cs typeface="Arial"/>
                <a:sym typeface="Arial"/>
              </a:rPr>
              <a:t>Go Live</a:t>
            </a:r>
            <a:r>
              <a:rPr lang="fi-FI" sz="1000" i="0" u="none" strike="noStrike" cap="none" dirty="0">
                <a:solidFill>
                  <a:schemeClr val="dk1"/>
                </a:solidFill>
                <a:latin typeface="Arial"/>
                <a:ea typeface="Arial"/>
                <a:cs typeface="Arial"/>
                <a:sym typeface="Arial"/>
              </a:rPr>
              <a:t>. One of </a:t>
            </a:r>
            <a:r>
              <a:rPr lang="fi-FI" sz="1000" i="0" u="none" strike="noStrike" cap="none" dirty="0" err="1">
                <a:solidFill>
                  <a:schemeClr val="dk1"/>
                </a:solidFill>
                <a:latin typeface="Arial"/>
                <a:ea typeface="Arial"/>
                <a:cs typeface="Arial"/>
                <a:sym typeface="Arial"/>
              </a:rPr>
              <a:t>the</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quickest</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ways</a:t>
            </a:r>
            <a:r>
              <a:rPr lang="fi-FI" sz="1000" i="0" u="none" strike="noStrike" cap="none" dirty="0">
                <a:solidFill>
                  <a:schemeClr val="dk1"/>
                </a:solidFill>
                <a:latin typeface="Arial"/>
                <a:ea typeface="Arial"/>
                <a:cs typeface="Arial"/>
                <a:sym typeface="Arial"/>
              </a:rPr>
              <a:t> to </a:t>
            </a:r>
            <a:r>
              <a:rPr lang="fi-FI" sz="1000" i="0" u="none" strike="noStrike" cap="none" dirty="0" err="1">
                <a:solidFill>
                  <a:schemeClr val="dk1"/>
                </a:solidFill>
                <a:latin typeface="Arial"/>
                <a:ea typeface="Arial"/>
                <a:cs typeface="Arial"/>
                <a:sym typeface="Arial"/>
              </a:rPr>
              <a:t>ramp</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up</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engagement</a:t>
            </a:r>
            <a:r>
              <a:rPr lang="fi-FI" sz="1000" i="0" u="none" strike="noStrike" cap="none" dirty="0">
                <a:solidFill>
                  <a:schemeClr val="dk1"/>
                </a:solidFill>
                <a:latin typeface="Arial"/>
                <a:ea typeface="Arial"/>
                <a:cs typeface="Arial"/>
                <a:sym typeface="Arial"/>
              </a:rPr>
              <a:t> is to go live on </a:t>
            </a:r>
            <a:r>
              <a:rPr lang="fi-FI" sz="1000" i="0" u="none" strike="noStrike" cap="none" dirty="0" err="1">
                <a:solidFill>
                  <a:schemeClr val="dk1"/>
                </a:solidFill>
                <a:latin typeface="Arial"/>
                <a:ea typeface="Arial"/>
                <a:cs typeface="Arial"/>
                <a:sym typeface="Arial"/>
              </a:rPr>
              <a:t>your</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page</a:t>
            </a:r>
            <a:r>
              <a:rPr lang="fi-FI" sz="1000" i="0" u="none" strike="noStrike" cap="none" dirty="0">
                <a:solidFill>
                  <a:schemeClr val="dk1"/>
                </a:solidFill>
                <a:latin typeface="Arial"/>
                <a:ea typeface="Arial"/>
                <a:cs typeface="Arial"/>
                <a:sym typeface="Arial"/>
              </a:rPr>
              <a:t>.  A </a:t>
            </a:r>
            <a:r>
              <a:rPr lang="fi-FI" sz="1000" i="0" u="none" strike="noStrike" cap="none" dirty="0" err="1">
                <a:solidFill>
                  <a:schemeClr val="dk1"/>
                </a:solidFill>
                <a:latin typeface="Arial"/>
                <a:ea typeface="Arial"/>
                <a:cs typeface="Arial"/>
                <a:sym typeface="Arial"/>
              </a:rPr>
              <a:t>BuzzSumo</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study</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found</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that</a:t>
            </a:r>
            <a:r>
              <a:rPr lang="fi-FI" sz="1000" i="0" u="none" strike="noStrike" cap="none" dirty="0">
                <a:solidFill>
                  <a:schemeClr val="dk1"/>
                </a:solidFill>
                <a:latin typeface="Arial"/>
                <a:ea typeface="Arial"/>
                <a:cs typeface="Arial"/>
                <a:sym typeface="Arial"/>
              </a:rPr>
              <a:t> Facebook Live </a:t>
            </a:r>
            <a:r>
              <a:rPr lang="fi-FI" sz="1000" i="0" u="none" strike="noStrike" cap="none" dirty="0" err="1">
                <a:solidFill>
                  <a:schemeClr val="dk1"/>
                </a:solidFill>
                <a:latin typeface="Arial"/>
                <a:ea typeface="Arial"/>
                <a:cs typeface="Arial"/>
                <a:sym typeface="Arial"/>
              </a:rPr>
              <a:t>videos</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should</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be</a:t>
            </a:r>
            <a:r>
              <a:rPr lang="fi-FI" sz="1000" i="0" u="none" strike="noStrike" cap="none" dirty="0">
                <a:solidFill>
                  <a:schemeClr val="dk1"/>
                </a:solidFill>
                <a:latin typeface="Arial"/>
                <a:ea typeface="Arial"/>
                <a:cs typeface="Arial"/>
                <a:sym typeface="Arial"/>
              </a:rPr>
              <a:t> a </a:t>
            </a:r>
            <a:r>
              <a:rPr lang="fi-FI" sz="1000" i="0" u="none" strike="noStrike" cap="none" dirty="0" err="1">
                <a:solidFill>
                  <a:schemeClr val="dk1"/>
                </a:solidFill>
                <a:latin typeface="Arial"/>
                <a:ea typeface="Arial"/>
                <a:cs typeface="Arial"/>
                <a:sym typeface="Arial"/>
              </a:rPr>
              <a:t>minimum</a:t>
            </a:r>
            <a:r>
              <a:rPr lang="fi-FI" sz="1000" i="0" u="none" strike="noStrike" cap="none" dirty="0">
                <a:solidFill>
                  <a:schemeClr val="dk1"/>
                </a:solidFill>
                <a:latin typeface="Arial"/>
                <a:ea typeface="Arial"/>
                <a:cs typeface="Arial"/>
                <a:sym typeface="Arial"/>
              </a:rPr>
              <a:t> of 12 </a:t>
            </a:r>
            <a:r>
              <a:rPr lang="fi-FI" sz="1000" i="0" u="none" strike="noStrike" cap="none" dirty="0" err="1">
                <a:solidFill>
                  <a:schemeClr val="dk1"/>
                </a:solidFill>
                <a:latin typeface="Arial"/>
                <a:ea typeface="Arial"/>
                <a:cs typeface="Arial"/>
                <a:sym typeface="Arial"/>
              </a:rPr>
              <a:t>minutes</a:t>
            </a:r>
            <a:r>
              <a:rPr lang="fi-FI" sz="1000" i="0" u="none" strike="noStrike" cap="none" dirty="0">
                <a:solidFill>
                  <a:schemeClr val="dk1"/>
                </a:solidFill>
                <a:latin typeface="Arial"/>
                <a:ea typeface="Arial"/>
                <a:cs typeface="Arial"/>
                <a:sym typeface="Arial"/>
              </a:rPr>
              <a:t> long to </a:t>
            </a:r>
            <a:r>
              <a:rPr lang="fi-FI" sz="1000" i="0" u="none" strike="noStrike" cap="none" dirty="0" err="1">
                <a:solidFill>
                  <a:schemeClr val="dk1"/>
                </a:solidFill>
                <a:latin typeface="Arial"/>
                <a:ea typeface="Arial"/>
                <a:cs typeface="Arial"/>
                <a:sym typeface="Arial"/>
              </a:rPr>
              <a:t>gain</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maximum</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engagement</a:t>
            </a:r>
            <a:r>
              <a:rPr lang="fi-FI" sz="1000" i="0" u="none" strike="noStrike" cap="none" dirty="0">
                <a:solidFill>
                  <a:schemeClr val="dk1"/>
                </a:solidFill>
                <a:latin typeface="Arial"/>
                <a:ea typeface="Arial"/>
                <a:cs typeface="Arial"/>
                <a:sym typeface="Arial"/>
              </a:rPr>
              <a:t>. To </a:t>
            </a:r>
            <a:r>
              <a:rPr lang="fi-FI" sz="1000" i="0" u="none" strike="noStrike" cap="none" dirty="0" err="1">
                <a:solidFill>
                  <a:schemeClr val="dk1"/>
                </a:solidFill>
                <a:latin typeface="Arial"/>
                <a:ea typeface="Arial"/>
                <a:cs typeface="Arial"/>
                <a:sym typeface="Arial"/>
              </a:rPr>
              <a:t>get</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the</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most</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engagement</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make</a:t>
            </a:r>
            <a:r>
              <a:rPr lang="fi-FI" sz="1000" i="0" u="none" strike="noStrike" cap="none" dirty="0">
                <a:solidFill>
                  <a:schemeClr val="dk1"/>
                </a:solidFill>
                <a:latin typeface="Arial"/>
                <a:ea typeface="Arial"/>
                <a:cs typeface="Arial"/>
                <a:sym typeface="Arial"/>
              </a:rPr>
              <a:t> sure to </a:t>
            </a:r>
            <a:r>
              <a:rPr lang="fi-FI" sz="1000" i="0" u="none" strike="noStrike" cap="none" dirty="0" err="1">
                <a:solidFill>
                  <a:schemeClr val="dk1"/>
                </a:solidFill>
                <a:latin typeface="Arial"/>
                <a:ea typeface="Arial"/>
                <a:cs typeface="Arial"/>
                <a:sym typeface="Arial"/>
              </a:rPr>
              <a:t>promote</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your</a:t>
            </a:r>
            <a:r>
              <a:rPr lang="fi-FI" sz="1000" i="0" u="none" strike="noStrike" cap="none" dirty="0">
                <a:solidFill>
                  <a:schemeClr val="dk1"/>
                </a:solidFill>
                <a:latin typeface="Arial"/>
                <a:ea typeface="Arial"/>
                <a:cs typeface="Arial"/>
                <a:sym typeface="Arial"/>
              </a:rPr>
              <a:t> Facebook live in </a:t>
            </a:r>
            <a:r>
              <a:rPr lang="fi-FI" sz="1000" i="0" u="none" strike="noStrike" cap="none" dirty="0" err="1">
                <a:solidFill>
                  <a:schemeClr val="dk1"/>
                </a:solidFill>
                <a:latin typeface="Arial"/>
                <a:ea typeface="Arial"/>
                <a:cs typeface="Arial"/>
                <a:sym typeface="Arial"/>
              </a:rPr>
              <a:t>advance</a:t>
            </a:r>
            <a:r>
              <a:rPr lang="fi-FI" sz="1000" i="0" u="none" strike="noStrike" cap="none" dirty="0">
                <a:solidFill>
                  <a:schemeClr val="dk1"/>
                </a:solidFill>
                <a:latin typeface="Arial"/>
                <a:ea typeface="Arial"/>
                <a:cs typeface="Arial"/>
                <a:sym typeface="Arial"/>
              </a:rPr>
              <a:t>. If </a:t>
            </a:r>
            <a:r>
              <a:rPr lang="fi-FI" sz="1000" i="0" u="none" strike="noStrike" cap="none" dirty="0" err="1">
                <a:solidFill>
                  <a:schemeClr val="dk1"/>
                </a:solidFill>
                <a:latin typeface="Arial"/>
                <a:ea typeface="Arial"/>
                <a:cs typeface="Arial"/>
                <a:sym typeface="Arial"/>
              </a:rPr>
              <a:t>your</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audience</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doesn’t</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know</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you’re</a:t>
            </a:r>
            <a:r>
              <a:rPr lang="fi-FI" sz="1000" i="0" u="none" strike="noStrike" cap="none" dirty="0">
                <a:solidFill>
                  <a:schemeClr val="dk1"/>
                </a:solidFill>
                <a:latin typeface="Arial"/>
                <a:ea typeface="Arial"/>
                <a:cs typeface="Arial"/>
                <a:sym typeface="Arial"/>
              </a:rPr>
              <a:t> live, </a:t>
            </a:r>
            <a:r>
              <a:rPr lang="fi-FI" sz="1000" i="0" u="none" strike="noStrike" cap="none" dirty="0" err="1">
                <a:solidFill>
                  <a:schemeClr val="dk1"/>
                </a:solidFill>
                <a:latin typeface="Arial"/>
                <a:ea typeface="Arial"/>
                <a:cs typeface="Arial"/>
                <a:sym typeface="Arial"/>
              </a:rPr>
              <a:t>they</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won’t</a:t>
            </a:r>
            <a:r>
              <a:rPr lang="fi-FI" sz="1000" i="0" u="none" strike="noStrike" cap="none" dirty="0">
                <a:solidFill>
                  <a:schemeClr val="dk1"/>
                </a:solidFill>
                <a:latin typeface="Arial"/>
                <a:ea typeface="Arial"/>
                <a:cs typeface="Arial"/>
                <a:sym typeface="Arial"/>
              </a:rPr>
              <a:t> join </a:t>
            </a:r>
            <a:r>
              <a:rPr lang="fi-FI" sz="1000" i="0" u="none" strike="noStrike" cap="none" dirty="0" err="1">
                <a:solidFill>
                  <a:schemeClr val="dk1"/>
                </a:solidFill>
                <a:latin typeface="Arial"/>
                <a:ea typeface="Arial"/>
                <a:cs typeface="Arial"/>
                <a:sym typeface="Arial"/>
              </a:rPr>
              <a:t>the</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stream</a:t>
            </a:r>
            <a:r>
              <a:rPr lang="fi-FI" sz="1000" i="0" u="none" strike="noStrike" cap="none" dirty="0">
                <a:solidFill>
                  <a:schemeClr val="dk1"/>
                </a:solidFill>
                <a:latin typeface="Arial"/>
                <a:ea typeface="Arial"/>
                <a:cs typeface="Arial"/>
                <a:sym typeface="Arial"/>
              </a:rPr>
              <a:t> and </a:t>
            </a:r>
            <a:r>
              <a:rPr lang="fi-FI" sz="1000" i="0" u="none" strike="noStrike" cap="none" dirty="0" err="1">
                <a:solidFill>
                  <a:schemeClr val="dk1"/>
                </a:solidFill>
                <a:latin typeface="Arial"/>
                <a:ea typeface="Arial"/>
                <a:cs typeface="Arial"/>
                <a:sym typeface="Arial"/>
              </a:rPr>
              <a:t>you’ll</a:t>
            </a:r>
            <a:r>
              <a:rPr lang="fi-FI" sz="1000" i="0" u="none" strike="noStrike" cap="none" dirty="0">
                <a:solidFill>
                  <a:schemeClr val="dk1"/>
                </a:solidFill>
                <a:latin typeface="Arial"/>
                <a:ea typeface="Arial"/>
                <a:cs typeface="Arial"/>
                <a:sym typeface="Arial"/>
              </a:rPr>
              <a:t> miss </a:t>
            </a:r>
            <a:r>
              <a:rPr lang="fi-FI" sz="1000" i="0" u="none" strike="noStrike" cap="none" dirty="0" err="1">
                <a:solidFill>
                  <a:schemeClr val="dk1"/>
                </a:solidFill>
                <a:latin typeface="Arial"/>
                <a:ea typeface="Arial"/>
                <a:cs typeface="Arial"/>
                <a:sym typeface="Arial"/>
              </a:rPr>
              <a:t>the</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opportunity</a:t>
            </a:r>
            <a:r>
              <a:rPr lang="fi-FI" sz="1000" i="0" u="none" strike="noStrike" cap="none" dirty="0">
                <a:solidFill>
                  <a:schemeClr val="dk1"/>
                </a:solidFill>
                <a:latin typeface="Arial"/>
                <a:ea typeface="Arial"/>
                <a:cs typeface="Arial"/>
                <a:sym typeface="Arial"/>
              </a:rPr>
              <a:t> to </a:t>
            </a:r>
            <a:r>
              <a:rPr lang="fi-FI" sz="1000" i="0" u="none" strike="noStrike" cap="none" dirty="0" err="1">
                <a:solidFill>
                  <a:schemeClr val="dk1"/>
                </a:solidFill>
                <a:latin typeface="Arial"/>
                <a:ea typeface="Arial"/>
                <a:cs typeface="Arial"/>
                <a:sym typeface="Arial"/>
              </a:rPr>
              <a:t>engage</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with</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them</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According</a:t>
            </a:r>
            <a:r>
              <a:rPr lang="fi-FI" sz="1000" i="0" u="none" strike="noStrike" cap="none" dirty="0">
                <a:solidFill>
                  <a:schemeClr val="dk1"/>
                </a:solidFill>
                <a:latin typeface="Arial"/>
                <a:ea typeface="Arial"/>
                <a:cs typeface="Arial"/>
                <a:sym typeface="Arial"/>
              </a:rPr>
              <a:t> to Facebook, live </a:t>
            </a:r>
            <a:r>
              <a:rPr lang="fi-FI" sz="1000" i="0" u="none" strike="noStrike" cap="none" dirty="0" err="1">
                <a:solidFill>
                  <a:schemeClr val="dk1"/>
                </a:solidFill>
                <a:latin typeface="Arial"/>
                <a:ea typeface="Arial"/>
                <a:cs typeface="Arial"/>
                <a:sym typeface="Arial"/>
              </a:rPr>
              <a:t>videos</a:t>
            </a:r>
            <a:r>
              <a:rPr lang="fi-FI" sz="1000" i="0" u="none" strike="noStrike" cap="none" dirty="0">
                <a:solidFill>
                  <a:schemeClr val="dk1"/>
                </a:solidFill>
                <a:latin typeface="Arial"/>
                <a:ea typeface="Arial"/>
                <a:cs typeface="Arial"/>
                <a:sym typeface="Arial"/>
              </a:rPr>
              <a:t> on </a:t>
            </a:r>
            <a:r>
              <a:rPr lang="fi-FI" sz="1000" i="0" u="none" strike="noStrike" cap="none" dirty="0" err="1">
                <a:solidFill>
                  <a:schemeClr val="dk1"/>
                </a:solidFill>
                <a:latin typeface="Arial"/>
                <a:ea typeface="Arial"/>
                <a:cs typeface="Arial"/>
                <a:sym typeface="Arial"/>
              </a:rPr>
              <a:t>average</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get</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six</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times</a:t>
            </a:r>
            <a:r>
              <a:rPr lang="fi-FI" sz="1000" i="0" u="none" strike="noStrike" cap="none" dirty="0">
                <a:solidFill>
                  <a:schemeClr val="dk1"/>
                </a:solidFill>
                <a:latin typeface="Arial"/>
                <a:ea typeface="Arial"/>
                <a:cs typeface="Arial"/>
                <a:sym typeface="Arial"/>
              </a:rPr>
              <a:t> as </a:t>
            </a:r>
            <a:r>
              <a:rPr lang="fi-FI" sz="1000" i="0" u="none" strike="noStrike" cap="none" dirty="0" err="1">
                <a:solidFill>
                  <a:schemeClr val="dk1"/>
                </a:solidFill>
                <a:latin typeface="Arial"/>
                <a:ea typeface="Arial"/>
                <a:cs typeface="Arial"/>
                <a:sym typeface="Arial"/>
              </a:rPr>
              <a:t>many</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interactions</a:t>
            </a:r>
            <a:r>
              <a:rPr lang="fi-FI" sz="1000" i="0" u="none" strike="noStrike" cap="none" dirty="0">
                <a:solidFill>
                  <a:schemeClr val="dk1"/>
                </a:solidFill>
                <a:latin typeface="Arial"/>
                <a:ea typeface="Arial"/>
                <a:cs typeface="Arial"/>
                <a:sym typeface="Arial"/>
              </a:rPr>
              <a:t> as </a:t>
            </a:r>
            <a:r>
              <a:rPr lang="fi-FI" sz="1000" i="0" u="none" strike="noStrike" cap="none" dirty="0" err="1">
                <a:solidFill>
                  <a:schemeClr val="dk1"/>
                </a:solidFill>
                <a:latin typeface="Arial"/>
                <a:ea typeface="Arial"/>
                <a:cs typeface="Arial"/>
                <a:sym typeface="Arial"/>
              </a:rPr>
              <a:t>regular</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videos</a:t>
            </a:r>
            <a:r>
              <a:rPr lang="fi-FI" sz="1000" i="0" u="none" strike="noStrike" cap="none" dirty="0">
                <a:solidFill>
                  <a:schemeClr val="dk1"/>
                </a:solidFill>
                <a:latin typeface="Arial"/>
                <a:ea typeface="Arial"/>
                <a:cs typeface="Arial"/>
                <a:sym typeface="Arial"/>
              </a:rPr>
              <a:t>. More </a:t>
            </a:r>
            <a:r>
              <a:rPr lang="fi-FI" sz="1000" i="0" u="none" strike="noStrike" cap="none" dirty="0" err="1">
                <a:solidFill>
                  <a:schemeClr val="dk1"/>
                </a:solidFill>
                <a:latin typeface="Arial"/>
                <a:ea typeface="Arial"/>
                <a:cs typeface="Arial"/>
                <a:sym typeface="Arial"/>
              </a:rPr>
              <a:t>than</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half</a:t>
            </a:r>
            <a:r>
              <a:rPr lang="fi-FI" sz="1000" i="0" u="none" strike="noStrike" cap="none" dirty="0">
                <a:solidFill>
                  <a:schemeClr val="dk1"/>
                </a:solidFill>
                <a:latin typeface="Arial"/>
                <a:ea typeface="Arial"/>
                <a:cs typeface="Arial"/>
                <a:sym typeface="Arial"/>
              </a:rPr>
              <a:t> of </a:t>
            </a:r>
            <a:r>
              <a:rPr lang="fi-FI" sz="1000" i="0" u="none" strike="noStrike" cap="none" dirty="0" err="1">
                <a:solidFill>
                  <a:schemeClr val="dk1"/>
                </a:solidFill>
                <a:latin typeface="Arial"/>
                <a:ea typeface="Arial"/>
                <a:cs typeface="Arial"/>
                <a:sym typeface="Arial"/>
              </a:rPr>
              <a:t>the</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brands</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publish</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instagram</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stories</a:t>
            </a:r>
            <a:r>
              <a:rPr lang="fi-FI" sz="1000" i="0" u="none" strike="noStrike" cap="none" dirty="0">
                <a:solidFill>
                  <a:schemeClr val="dk1"/>
                </a:solidFill>
                <a:latin typeface="Arial"/>
                <a:ea typeface="Arial"/>
                <a:cs typeface="Arial"/>
                <a:sym typeface="Arial"/>
              </a:rPr>
              <a:t> on a </a:t>
            </a:r>
            <a:r>
              <a:rPr lang="fi-FI" sz="1000" i="0" u="none" strike="noStrike" cap="none" dirty="0" err="1">
                <a:solidFill>
                  <a:schemeClr val="dk1"/>
                </a:solidFill>
                <a:latin typeface="Arial"/>
                <a:ea typeface="Arial"/>
                <a:cs typeface="Arial"/>
                <a:sym typeface="Arial"/>
              </a:rPr>
              <a:t>regular</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basis</a:t>
            </a:r>
            <a:r>
              <a:rPr lang="fi-FI" sz="1000" i="0" u="none" strike="noStrike" cap="none" dirty="0">
                <a:solidFill>
                  <a:schemeClr val="dk1"/>
                </a:solidFill>
                <a:latin typeface="Arial"/>
                <a:ea typeface="Arial"/>
                <a:cs typeface="Arial"/>
                <a:sym typeface="Arial"/>
              </a:rPr>
              <a:t>. By </a:t>
            </a:r>
            <a:r>
              <a:rPr lang="fi-FI" sz="1000" i="0" u="none" strike="noStrike" cap="none" dirty="0" err="1">
                <a:solidFill>
                  <a:schemeClr val="dk1"/>
                </a:solidFill>
                <a:latin typeface="Arial"/>
                <a:ea typeface="Arial"/>
                <a:cs typeface="Arial"/>
                <a:sym typeface="Arial"/>
              </a:rPr>
              <a:t>adding</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stories</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users</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time</a:t>
            </a:r>
            <a:r>
              <a:rPr lang="fi-FI" sz="1000" i="0" u="none" strike="noStrike" cap="none" dirty="0">
                <a:solidFill>
                  <a:schemeClr val="dk1"/>
                </a:solidFill>
                <a:latin typeface="Arial"/>
                <a:ea typeface="Arial"/>
                <a:cs typeface="Arial"/>
                <a:sym typeface="Arial"/>
              </a:rPr>
              <a:t> on Instagram </a:t>
            </a:r>
            <a:r>
              <a:rPr lang="fi-FI" sz="1000" i="0" u="none" strike="noStrike" cap="none" dirty="0" err="1">
                <a:solidFill>
                  <a:schemeClr val="dk1"/>
                </a:solidFill>
                <a:latin typeface="Arial"/>
                <a:ea typeface="Arial"/>
                <a:cs typeface="Arial"/>
                <a:sym typeface="Arial"/>
              </a:rPr>
              <a:t>increased</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by</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almost</a:t>
            </a:r>
            <a:r>
              <a:rPr lang="fi-FI" sz="1000" i="0" u="none" strike="noStrike" cap="none" dirty="0">
                <a:solidFill>
                  <a:schemeClr val="dk1"/>
                </a:solidFill>
                <a:latin typeface="Arial"/>
                <a:ea typeface="Arial"/>
                <a:cs typeface="Arial"/>
                <a:sym typeface="Arial"/>
              </a:rPr>
              <a:t> 28 </a:t>
            </a:r>
            <a:r>
              <a:rPr lang="fi-FI" sz="1000" i="0" u="none" strike="noStrike" cap="none" dirty="0" err="1">
                <a:solidFill>
                  <a:schemeClr val="dk1"/>
                </a:solidFill>
                <a:latin typeface="Arial"/>
                <a:ea typeface="Arial"/>
                <a:cs typeface="Arial"/>
                <a:sym typeface="Arial"/>
              </a:rPr>
              <a:t>minutes</a:t>
            </a:r>
            <a:endParaRPr sz="1000" dirty="0">
              <a:latin typeface="Arial"/>
              <a:ea typeface="Arial"/>
              <a:cs typeface="Arial"/>
              <a:sym typeface="Arial"/>
            </a:endParaRPr>
          </a:p>
        </p:txBody>
      </p:sp>
      <p:sp>
        <p:nvSpPr>
          <p:cNvPr id="441" name="Google Shape;441;p1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fi-FI"/>
              <a:t>28</a:t>
            </a:fld>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8"/>
        <p:cNvGrpSpPr/>
        <p:nvPr/>
      </p:nvGrpSpPr>
      <p:grpSpPr>
        <a:xfrm>
          <a:off x="0" y="0"/>
          <a:ext cx="0" cy="0"/>
          <a:chOff x="0" y="0"/>
          <a:chExt cx="0" cy="0"/>
        </a:xfrm>
      </p:grpSpPr>
      <p:sp>
        <p:nvSpPr>
          <p:cNvPr id="449" name="Google Shape;449;g1dbfeb6607e_0_48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50" name="Google Shape;450;g1dbfeb6607e_0_48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rgbClr val="4F81BD"/>
              </a:buClr>
              <a:buSzPts val="1600"/>
              <a:buFont typeface="Noto Sans Symbols"/>
              <a:buNone/>
            </a:pPr>
            <a:r>
              <a:rPr lang="fi-FI" sz="1100">
                <a:latin typeface="Arial"/>
                <a:ea typeface="Arial"/>
                <a:cs typeface="Arial"/>
                <a:sym typeface="Arial"/>
              </a:rPr>
              <a:t>Nobody wants to come to a restaurant that only has one type of food. Without drifting too far from purpose, </a:t>
            </a:r>
            <a:r>
              <a:rPr lang="fi-FI" sz="1100" b="1">
                <a:latin typeface="Arial"/>
                <a:ea typeface="Arial"/>
                <a:cs typeface="Arial"/>
                <a:sym typeface="Arial"/>
              </a:rPr>
              <a:t>ensure your content is not boring and has variety.</a:t>
            </a:r>
            <a:endParaRPr sz="1100" b="1">
              <a:latin typeface="Arial"/>
              <a:ea typeface="Arial"/>
              <a:cs typeface="Arial"/>
              <a:sym typeface="Arial"/>
            </a:endParaRPr>
          </a:p>
          <a:p>
            <a:pPr marL="0" lvl="0" indent="0" algn="l" rtl="0">
              <a:lnSpc>
                <a:spcPct val="100000"/>
              </a:lnSpc>
              <a:spcBef>
                <a:spcPts val="1000"/>
              </a:spcBef>
              <a:spcAft>
                <a:spcPts val="0"/>
              </a:spcAft>
              <a:buClr>
                <a:srgbClr val="4F81BD"/>
              </a:buClr>
              <a:buSzPts val="1600"/>
              <a:buFont typeface="Noto Sans Symbols"/>
              <a:buNone/>
            </a:pPr>
            <a:r>
              <a:rPr lang="fi-FI" sz="1100">
                <a:latin typeface="Arial"/>
                <a:ea typeface="Arial"/>
                <a:cs typeface="Arial"/>
                <a:sym typeface="Arial"/>
              </a:rPr>
              <a:t>Try a mix of social media content types to keep your feed fresh.</a:t>
            </a:r>
            <a:endParaRPr sz="1100">
              <a:latin typeface="Arial"/>
              <a:ea typeface="Arial"/>
              <a:cs typeface="Arial"/>
              <a:sym typeface="Arial"/>
            </a:endParaRPr>
          </a:p>
        </p:txBody>
      </p:sp>
      <p:sp>
        <p:nvSpPr>
          <p:cNvPr id="451" name="Google Shape;451;g1dbfeb6607e_0_480: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fi-FI"/>
              <a:t>29</a:t>
            </a:fld>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7"/>
        <p:cNvGrpSpPr/>
        <p:nvPr/>
      </p:nvGrpSpPr>
      <p:grpSpPr>
        <a:xfrm>
          <a:off x="0" y="0"/>
          <a:ext cx="0" cy="0"/>
          <a:chOff x="0" y="0"/>
          <a:chExt cx="0" cy="0"/>
        </a:xfrm>
      </p:grpSpPr>
      <p:sp>
        <p:nvSpPr>
          <p:cNvPr id="458" name="Google Shape;458;p2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i-FI" sz="1100">
                <a:latin typeface="Arial"/>
                <a:ea typeface="Arial"/>
                <a:cs typeface="Arial"/>
                <a:sym typeface="Arial"/>
              </a:rPr>
              <a:t>There are a lot of different opinions about the frequency of publications in social media.</a:t>
            </a:r>
            <a:endParaRPr sz="1100">
              <a:latin typeface="Arial"/>
              <a:ea typeface="Arial"/>
              <a:cs typeface="Arial"/>
              <a:sym typeface="Arial"/>
            </a:endParaRPr>
          </a:p>
          <a:p>
            <a:pPr marL="0" lvl="0" indent="0" algn="l" rtl="0">
              <a:lnSpc>
                <a:spcPct val="100000"/>
              </a:lnSpc>
              <a:spcBef>
                <a:spcPts val="0"/>
              </a:spcBef>
              <a:spcAft>
                <a:spcPts val="0"/>
              </a:spcAft>
              <a:buSzPts val="1400"/>
              <a:buNone/>
            </a:pPr>
            <a:r>
              <a:rPr lang="fi-FI" sz="1100">
                <a:latin typeface="Arial"/>
                <a:ea typeface="Arial"/>
                <a:cs typeface="Arial"/>
                <a:sym typeface="Arial"/>
              </a:rPr>
              <a:t>In reality, companies are different, thus it is difficult give a one rule in the frequency of publications. In a multinational corporation there might be several staff members focusing solely on social media, whereas in a small company the same person is responsible for all marketing and communications tasks. </a:t>
            </a:r>
            <a:endParaRPr sz="1100">
              <a:latin typeface="Arial"/>
              <a:ea typeface="Arial"/>
              <a:cs typeface="Arial"/>
              <a:sym typeface="Arial"/>
            </a:endParaRPr>
          </a:p>
          <a:p>
            <a:pPr marL="0" lvl="0" indent="0" algn="l" rtl="0">
              <a:lnSpc>
                <a:spcPct val="100000"/>
              </a:lnSpc>
              <a:spcBef>
                <a:spcPts val="0"/>
              </a:spcBef>
              <a:spcAft>
                <a:spcPts val="0"/>
              </a:spcAft>
              <a:buSzPts val="1400"/>
              <a:buNone/>
            </a:pPr>
            <a:endParaRPr sz="1100">
              <a:latin typeface="Arial"/>
              <a:ea typeface="Arial"/>
              <a:cs typeface="Arial"/>
              <a:sym typeface="Arial"/>
            </a:endParaRPr>
          </a:p>
          <a:p>
            <a:pPr marL="0" lvl="0" indent="0" algn="l" rtl="0">
              <a:lnSpc>
                <a:spcPct val="100000"/>
              </a:lnSpc>
              <a:spcBef>
                <a:spcPts val="0"/>
              </a:spcBef>
              <a:spcAft>
                <a:spcPts val="0"/>
              </a:spcAft>
              <a:buSzPts val="1400"/>
              <a:buNone/>
            </a:pPr>
            <a:endParaRPr sz="1100">
              <a:latin typeface="Arial"/>
              <a:ea typeface="Arial"/>
              <a:cs typeface="Arial"/>
              <a:sym typeface="Arial"/>
            </a:endParaRPr>
          </a:p>
        </p:txBody>
      </p:sp>
      <p:sp>
        <p:nvSpPr>
          <p:cNvPr id="459" name="Google Shape;459;p2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9"/>
        <p:cNvGrpSpPr/>
        <p:nvPr/>
      </p:nvGrpSpPr>
      <p:grpSpPr>
        <a:xfrm>
          <a:off x="0" y="0"/>
          <a:ext cx="0" cy="0"/>
          <a:chOff x="0" y="0"/>
          <a:chExt cx="0" cy="0"/>
        </a:xfrm>
      </p:grpSpPr>
      <p:sp>
        <p:nvSpPr>
          <p:cNvPr id="470" name="Google Shape;470;g23761bece99_0_21: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i-FI" sz="1100">
                <a:latin typeface="Arial"/>
                <a:ea typeface="Arial"/>
                <a:cs typeface="Arial"/>
                <a:sym typeface="Arial"/>
              </a:rPr>
              <a:t>There are a lot of different opinions about the frequency of publications in social media.</a:t>
            </a:r>
            <a:endParaRPr sz="1100">
              <a:latin typeface="Arial"/>
              <a:ea typeface="Arial"/>
              <a:cs typeface="Arial"/>
              <a:sym typeface="Arial"/>
            </a:endParaRPr>
          </a:p>
          <a:p>
            <a:pPr marL="0" lvl="0" indent="0" algn="l" rtl="0">
              <a:lnSpc>
                <a:spcPct val="100000"/>
              </a:lnSpc>
              <a:spcBef>
                <a:spcPts val="0"/>
              </a:spcBef>
              <a:spcAft>
                <a:spcPts val="0"/>
              </a:spcAft>
              <a:buSzPts val="1400"/>
              <a:buNone/>
            </a:pPr>
            <a:r>
              <a:rPr lang="fi-FI" sz="1100">
                <a:latin typeface="Arial"/>
                <a:ea typeface="Arial"/>
                <a:cs typeface="Arial"/>
                <a:sym typeface="Arial"/>
              </a:rPr>
              <a:t>In reality, companies are different, thus it is difficult give a one rule in the frequency of publications. In a multinational corporation there might be several staff members focusing solely on social media, whereas in a small company the same person is responsible for all marketing and communications tasks. </a:t>
            </a:r>
            <a:endParaRPr sz="1100">
              <a:latin typeface="Arial"/>
              <a:ea typeface="Arial"/>
              <a:cs typeface="Arial"/>
              <a:sym typeface="Arial"/>
            </a:endParaRPr>
          </a:p>
          <a:p>
            <a:pPr marL="0" lvl="0" indent="0" algn="l" rtl="0">
              <a:lnSpc>
                <a:spcPct val="100000"/>
              </a:lnSpc>
              <a:spcBef>
                <a:spcPts val="0"/>
              </a:spcBef>
              <a:spcAft>
                <a:spcPts val="0"/>
              </a:spcAft>
              <a:buSzPts val="1400"/>
              <a:buNone/>
            </a:pPr>
            <a:endParaRPr sz="1100">
              <a:latin typeface="Arial"/>
              <a:ea typeface="Arial"/>
              <a:cs typeface="Arial"/>
              <a:sym typeface="Arial"/>
            </a:endParaRPr>
          </a:p>
          <a:p>
            <a:pPr marL="0" lvl="0" indent="0" algn="l" rtl="0">
              <a:lnSpc>
                <a:spcPct val="100000"/>
              </a:lnSpc>
              <a:spcBef>
                <a:spcPts val="0"/>
              </a:spcBef>
              <a:spcAft>
                <a:spcPts val="0"/>
              </a:spcAft>
              <a:buSzPts val="1400"/>
              <a:buNone/>
            </a:pPr>
            <a:endParaRPr sz="1100">
              <a:latin typeface="Arial"/>
              <a:ea typeface="Arial"/>
              <a:cs typeface="Arial"/>
              <a:sym typeface="Arial"/>
            </a:endParaRPr>
          </a:p>
        </p:txBody>
      </p:sp>
      <p:sp>
        <p:nvSpPr>
          <p:cNvPr id="471" name="Google Shape;471;g23761bece99_0_2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4"/>
        <p:cNvGrpSpPr/>
        <p:nvPr/>
      </p:nvGrpSpPr>
      <p:grpSpPr>
        <a:xfrm>
          <a:off x="0" y="0"/>
          <a:ext cx="0" cy="0"/>
          <a:chOff x="0" y="0"/>
          <a:chExt cx="0" cy="0"/>
        </a:xfrm>
      </p:grpSpPr>
      <p:sp>
        <p:nvSpPr>
          <p:cNvPr id="475" name="Google Shape;475;p2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76" name="Google Shape;476;p2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9"/>
        <p:cNvGrpSpPr/>
        <p:nvPr/>
      </p:nvGrpSpPr>
      <p:grpSpPr>
        <a:xfrm>
          <a:off x="0" y="0"/>
          <a:ext cx="0" cy="0"/>
          <a:chOff x="0" y="0"/>
          <a:chExt cx="0" cy="0"/>
        </a:xfrm>
      </p:grpSpPr>
      <p:sp>
        <p:nvSpPr>
          <p:cNvPr id="480" name="Google Shape;480;p2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81" name="Google Shape;481;p2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4"/>
        <p:cNvGrpSpPr/>
        <p:nvPr/>
      </p:nvGrpSpPr>
      <p:grpSpPr>
        <a:xfrm>
          <a:off x="0" y="0"/>
          <a:ext cx="0" cy="0"/>
          <a:chOff x="0" y="0"/>
          <a:chExt cx="0" cy="0"/>
        </a:xfrm>
      </p:grpSpPr>
      <p:sp>
        <p:nvSpPr>
          <p:cNvPr id="485" name="Google Shape;485;g2032c5b5f92_0_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86" name="Google Shape;486;g2032c5b5f92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0"/>
        <p:cNvGrpSpPr/>
        <p:nvPr/>
      </p:nvGrpSpPr>
      <p:grpSpPr>
        <a:xfrm>
          <a:off x="0" y="0"/>
          <a:ext cx="0" cy="0"/>
          <a:chOff x="0" y="0"/>
          <a:chExt cx="0" cy="0"/>
        </a:xfrm>
      </p:grpSpPr>
      <p:sp>
        <p:nvSpPr>
          <p:cNvPr id="491" name="Google Shape;491;p2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i-FI"/>
              <a:t>This assignment can be done either as an individual work or as a group work. </a:t>
            </a:r>
            <a:endParaRPr/>
          </a:p>
          <a:p>
            <a:pPr marL="0" lvl="0" indent="0" algn="l" rtl="0">
              <a:lnSpc>
                <a:spcPct val="100000"/>
              </a:lnSpc>
              <a:spcBef>
                <a:spcPts val="0"/>
              </a:spcBef>
              <a:spcAft>
                <a:spcPts val="0"/>
              </a:spcAft>
              <a:buSzPts val="1400"/>
              <a:buNone/>
            </a:pPr>
            <a:endParaRPr/>
          </a:p>
        </p:txBody>
      </p:sp>
      <p:sp>
        <p:nvSpPr>
          <p:cNvPr id="492" name="Google Shape;492;p2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6"/>
        <p:cNvGrpSpPr/>
        <p:nvPr/>
      </p:nvGrpSpPr>
      <p:grpSpPr>
        <a:xfrm>
          <a:off x="0" y="0"/>
          <a:ext cx="0" cy="0"/>
          <a:chOff x="0" y="0"/>
          <a:chExt cx="0" cy="0"/>
        </a:xfrm>
      </p:grpSpPr>
      <p:sp>
        <p:nvSpPr>
          <p:cNvPr id="497" name="Google Shape;497;p2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98" name="Google Shape;498;p2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2"/>
        <p:cNvGrpSpPr/>
        <p:nvPr/>
      </p:nvGrpSpPr>
      <p:grpSpPr>
        <a:xfrm>
          <a:off x="0" y="0"/>
          <a:ext cx="0" cy="0"/>
          <a:chOff x="0" y="0"/>
          <a:chExt cx="0" cy="0"/>
        </a:xfrm>
      </p:grpSpPr>
      <p:sp>
        <p:nvSpPr>
          <p:cNvPr id="503" name="Google Shape;503;g1d69cf9fdf8_0_1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04" name="Google Shape;504;g1d69cf9fdf8_0_14: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i-FI" dirty="0" err="1"/>
              <a:t>channel</a:t>
            </a:r>
            <a:r>
              <a:rPr lang="fi-FI" dirty="0"/>
              <a:t> </a:t>
            </a:r>
            <a:r>
              <a:rPr lang="fi-FI" dirty="0" err="1"/>
              <a:t>justification</a:t>
            </a:r>
            <a:r>
              <a:rPr lang="fi-FI" dirty="0"/>
              <a:t>: </a:t>
            </a:r>
            <a:r>
              <a:rPr lang="fi-FI" dirty="0" err="1"/>
              <a:t>company</a:t>
            </a:r>
            <a:r>
              <a:rPr lang="fi-FI" dirty="0"/>
              <a:t> </a:t>
            </a:r>
            <a:r>
              <a:rPr lang="fi-FI" dirty="0" err="1"/>
              <a:t>should</a:t>
            </a:r>
            <a:r>
              <a:rPr lang="fi-FI" dirty="0"/>
              <a:t> </a:t>
            </a:r>
            <a:r>
              <a:rPr lang="fi-FI" dirty="0" err="1"/>
              <a:t>choose</a:t>
            </a:r>
            <a:r>
              <a:rPr lang="fi-FI" dirty="0"/>
              <a:t> </a:t>
            </a:r>
            <a:r>
              <a:rPr lang="fi-FI" dirty="0" err="1"/>
              <a:t>the</a:t>
            </a:r>
            <a:r>
              <a:rPr lang="fi-FI" dirty="0"/>
              <a:t> </a:t>
            </a:r>
            <a:r>
              <a:rPr lang="fi-FI" dirty="0" err="1"/>
              <a:t>channels</a:t>
            </a:r>
            <a:r>
              <a:rPr lang="fi-FI" dirty="0"/>
              <a:t>, </a:t>
            </a:r>
            <a:r>
              <a:rPr lang="fi-FI" dirty="0" err="1"/>
              <a:t>which</a:t>
            </a:r>
            <a:r>
              <a:rPr lang="fi-FI" dirty="0"/>
              <a:t> </a:t>
            </a:r>
            <a:r>
              <a:rPr lang="fi-FI" dirty="0" err="1"/>
              <a:t>their</a:t>
            </a:r>
            <a:r>
              <a:rPr lang="fi-FI" dirty="0"/>
              <a:t> </a:t>
            </a:r>
            <a:r>
              <a:rPr lang="fi-FI" dirty="0" err="1"/>
              <a:t>buyer</a:t>
            </a:r>
            <a:r>
              <a:rPr lang="fi-FI" dirty="0"/>
              <a:t> </a:t>
            </a:r>
            <a:r>
              <a:rPr lang="fi-FI" dirty="0" err="1"/>
              <a:t>personas</a:t>
            </a:r>
            <a:r>
              <a:rPr lang="fi-FI" dirty="0"/>
              <a:t> </a:t>
            </a:r>
            <a:r>
              <a:rPr lang="fi-FI" dirty="0" err="1"/>
              <a:t>use</a:t>
            </a:r>
            <a:endParaRPr dirty="0"/>
          </a:p>
        </p:txBody>
      </p:sp>
      <p:sp>
        <p:nvSpPr>
          <p:cNvPr id="505" name="Google Shape;505;g1d69cf9fdf8_0_14: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fi-FI"/>
              <a:t>37</a:t>
            </a:fld>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9"/>
        <p:cNvGrpSpPr/>
        <p:nvPr/>
      </p:nvGrpSpPr>
      <p:grpSpPr>
        <a:xfrm>
          <a:off x="0" y="0"/>
          <a:ext cx="0" cy="0"/>
          <a:chOff x="0" y="0"/>
          <a:chExt cx="0" cy="0"/>
        </a:xfrm>
      </p:grpSpPr>
      <p:sp>
        <p:nvSpPr>
          <p:cNvPr id="510" name="Google Shape;510;g27923be65f8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11" name="Google Shape;511;g27923be65f8_0_0: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12" name="Google Shape;512;g27923be65f8_0_0: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fi-FI"/>
              <a:t>38</a:t>
            </a:fld>
            <a:endParaRPr/>
          </a:p>
        </p:txBody>
      </p:sp>
    </p:spTree>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jp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arget="../media/image9.png" Type="http://schemas.openxmlformats.org/officeDocument/2006/relationships/image"/><Relationship Id="rId2" Target="../media/image8.jpeg" Type="http://schemas.openxmlformats.org/officeDocument/2006/relationships/image"/><Relationship Id="rId1" Target="../slideMasters/slideMaster1.xml" Type="http://schemas.openxmlformats.org/officeDocument/2006/relationships/slideMaster"/><Relationship Id="rId4" Target="../media/image3.png" Type="http://schemas.openxmlformats.org/officeDocument/2006/relationships/image"/></Relationships>
</file>

<file path=ppt/slideLayouts/_rels/slideLayout3.xml.rels><?xml version="1.0" encoding="UTF-8" standalone="yes" ?><Relationships xmlns="http://schemas.openxmlformats.org/package/2006/relationships"><Relationship Id="rId8" Target="../media/image7.png" Type="http://schemas.openxmlformats.org/officeDocument/2006/relationships/image"/><Relationship Id="rId3" Target="../media/image4.jpg" Type="http://schemas.openxmlformats.org/officeDocument/2006/relationships/image"/><Relationship Id="rId7" Target="../media/image8.jpeg" Type="http://schemas.openxmlformats.org/officeDocument/2006/relationships/image"/><Relationship Id="rId2" Target="../media/image10.jpg" Type="http://schemas.openxmlformats.org/officeDocument/2006/relationships/image"/><Relationship Id="rId1" Target="../slideMasters/slideMaster1.xml" Type="http://schemas.openxmlformats.org/officeDocument/2006/relationships/slideMaster"/><Relationship Id="rId6" Target="../media/image3.png" Type="http://schemas.openxmlformats.org/officeDocument/2006/relationships/image"/><Relationship Id="rId5" Target="../media/image6.png" Type="http://schemas.openxmlformats.org/officeDocument/2006/relationships/image"/><Relationship Id="rId4" Target="../media/image5.png" Type="http://schemas.openxmlformats.org/officeDocument/2006/relationships/image"/></Relationships>
</file>

<file path=ppt/slideLayouts/_rels/slideLayout4.xml.rels><?xml version="1.0" encoding="UTF-8" standalone="yes" ?><Relationships xmlns="http://schemas.openxmlformats.org/package/2006/relationships"><Relationship Id="rId3" Target="../media/image9.png" Type="http://schemas.openxmlformats.org/officeDocument/2006/relationships/image"/><Relationship Id="rId2" Target="../media/image8.jpeg" Type="http://schemas.openxmlformats.org/officeDocument/2006/relationships/image"/><Relationship Id="rId1" Target="../slideMasters/slideMaster1.xml" Type="http://schemas.openxmlformats.org/officeDocument/2006/relationships/slideMaster"/><Relationship Id="rId4" Target="../media/image3.png" Type="http://schemas.openxmlformats.org/officeDocument/2006/relationships/image"/></Relationships>
</file>

<file path=ppt/slideLayouts/_rels/slideLayout5.xml.rels><?xml version="1.0" encoding="UTF-8" standalone="yes" ?><Relationships xmlns="http://schemas.openxmlformats.org/package/2006/relationships"><Relationship Id="rId3" Target="../media/image9.png" Type="http://schemas.openxmlformats.org/officeDocument/2006/relationships/image"/><Relationship Id="rId2" Target="../media/image8.jpeg" Type="http://schemas.openxmlformats.org/officeDocument/2006/relationships/image"/><Relationship Id="rId1" Target="../slideMasters/slideMaster1.xml" Type="http://schemas.openxmlformats.org/officeDocument/2006/relationships/slideMaster"/><Relationship Id="rId4" Target="../media/image3.png" Type="http://schemas.openxmlformats.org/officeDocument/2006/relationships/image"/></Relationships>
</file>

<file path=ppt/slideLayouts/_rels/slideLayout6.xml.rels><?xml version="1.0" encoding="UTF-8" standalone="yes" ?><Relationships xmlns="http://schemas.openxmlformats.org/package/2006/relationships"><Relationship Id="rId3" Target="../media/image8.jpeg" Type="http://schemas.openxmlformats.org/officeDocument/2006/relationships/image"/><Relationship Id="rId2" Target="../media/image11.png" Type="http://schemas.openxmlformats.org/officeDocument/2006/relationships/image"/><Relationship Id="rId1" Target="../slideMasters/slideMaster1.xml" Type="http://schemas.openxmlformats.org/officeDocument/2006/relationships/slideMaster"/><Relationship Id="rId5" Target="../media/image3.png" Type="http://schemas.openxmlformats.org/officeDocument/2006/relationships/image"/><Relationship Id="rId4" Target="../media/image9.png" Type="http://schemas.openxmlformats.org/officeDocument/2006/relationships/image"/></Relationships>
</file>

<file path=ppt/slideLayouts/_rels/slideLayout7.xml.rels><?xml version="1.0" encoding="UTF-8" standalone="yes" ?><Relationships xmlns="http://schemas.openxmlformats.org/package/2006/relationships"><Relationship Id="rId3" Target="../media/image8.jpeg" Type="http://schemas.openxmlformats.org/officeDocument/2006/relationships/image"/><Relationship Id="rId2" Target="../media/image12.jpg" Type="http://schemas.openxmlformats.org/officeDocument/2006/relationships/image"/><Relationship Id="rId1" Target="../slideMasters/slideMaster1.xml" Type="http://schemas.openxmlformats.org/officeDocument/2006/relationships/slideMaster"/><Relationship Id="rId4" Target="../media/image3.png" Type="http://schemas.openxmlformats.org/officeDocument/2006/relationships/image"/></Relationships>
</file>

<file path=ppt/slideLayouts/_rels/slideLayout8.xml.rels><?xml version="1.0" encoding="UTF-8" standalone="yes" ?><Relationships xmlns="http://schemas.openxmlformats.org/package/2006/relationships"><Relationship Id="rId3" Target="../media/image3.png" Type="http://schemas.openxmlformats.org/officeDocument/2006/relationships/image"/><Relationship Id="rId2" Target="../media/image10.jpg" Type="http://schemas.openxmlformats.org/officeDocument/2006/relationships/image"/><Relationship Id="rId1" Target="../slideMasters/slideMaster1.xml" Type="http://schemas.openxmlformats.org/officeDocument/2006/relationships/slideMaster"/><Relationship Id="rId4" Target="../media/image8.jpeg" Type="http://schemas.openxmlformats.org/officeDocument/2006/relationships/image"/></Relationships>
</file>

<file path=ppt/slideLayouts/_rels/slideLayout9.xml.rels><?xml version="1.0" encoding="UTF-8" standalone="yes" ?><Relationships xmlns="http://schemas.openxmlformats.org/package/2006/relationships"><Relationship Id="rId8" Target="../media/image3.png" Type="http://schemas.openxmlformats.org/officeDocument/2006/relationships/image"/><Relationship Id="rId3" Target="../media/image4.jpg" Type="http://schemas.openxmlformats.org/officeDocument/2006/relationships/image"/><Relationship Id="rId7" Target="../media/image7.png" Type="http://schemas.openxmlformats.org/officeDocument/2006/relationships/image"/><Relationship Id="rId2" Target="../media/image12.jpg" Type="http://schemas.openxmlformats.org/officeDocument/2006/relationships/image"/><Relationship Id="rId1" Target="../slideMasters/slideMaster1.xml" Type="http://schemas.openxmlformats.org/officeDocument/2006/relationships/slideMaster"/><Relationship Id="rId6" Target="../media/image8.jpeg" Type="http://schemas.openxmlformats.org/officeDocument/2006/relationships/image"/><Relationship Id="rId5" Target="../media/image6.png" Type="http://schemas.openxmlformats.org/officeDocument/2006/relationships/image"/><Relationship Id="rId4" Target="../media/image5.png" Type="http://schemas.openxmlformats.org/officeDocument/2006/relationships/image"/></Relationships>
</file>

<file path=ppt/slideLayouts/_rels/slideLayout10.xml.rels><?xml version="1.0" encoding="UTF-8" standalone="yes" ?><Relationships xmlns="http://schemas.openxmlformats.org/package/2006/relationships"><Relationship Id="rId8" Target="../media/image3.png" Type="http://schemas.openxmlformats.org/officeDocument/2006/relationships/image"/><Relationship Id="rId3" Target="../media/image4.jpg" Type="http://schemas.openxmlformats.org/officeDocument/2006/relationships/image"/><Relationship Id="rId7" Target="../media/image7.png" Type="http://schemas.openxmlformats.org/officeDocument/2006/relationships/image"/><Relationship Id="rId2" Target="../media/image13.jpg" Type="http://schemas.openxmlformats.org/officeDocument/2006/relationships/image"/><Relationship Id="rId1" Target="../slideMasters/slideMaster1.xml" Type="http://schemas.openxmlformats.org/officeDocument/2006/relationships/slideMaster"/><Relationship Id="rId6" Target="../media/image8.jpeg" Type="http://schemas.openxmlformats.org/officeDocument/2006/relationships/image"/><Relationship Id="rId5" Target="../media/image6.png" Type="http://schemas.openxmlformats.org/officeDocument/2006/relationships/image"/><Relationship Id="rId4" Target="../media/image5.png" Type="http://schemas.openxmlformats.org/officeDocument/2006/relationships/image"/></Relationships>
</file>

<file path=ppt/slideLayouts/_rels/slideLayout11.xml.rels><?xml version="1.0" encoding="UTF-8" standalone="yes" ?><Relationships xmlns="http://schemas.openxmlformats.org/package/2006/relationships"><Relationship Id="rId8" Target="../media/image3.png" Type="http://schemas.openxmlformats.org/officeDocument/2006/relationships/image"/><Relationship Id="rId3" Target="../media/image4.jpg" Type="http://schemas.openxmlformats.org/officeDocument/2006/relationships/image"/><Relationship Id="rId7" Target="../media/image7.png" Type="http://schemas.openxmlformats.org/officeDocument/2006/relationships/image"/><Relationship Id="rId2" Target="../media/image14.jpg" Type="http://schemas.openxmlformats.org/officeDocument/2006/relationships/image"/><Relationship Id="rId1" Target="../slideMasters/slideMaster1.xml" Type="http://schemas.openxmlformats.org/officeDocument/2006/relationships/slideMaster"/><Relationship Id="rId6" Target="../media/image8.jpeg" Type="http://schemas.openxmlformats.org/officeDocument/2006/relationships/image"/><Relationship Id="rId5" Target="../media/image6.png" Type="http://schemas.openxmlformats.org/officeDocument/2006/relationships/image"/><Relationship Id="rId4" Target="../media/image5.png" Type="http://schemas.openxmlformats.org/officeDocument/2006/relationships/image"/></Relationships>
</file>

<file path=ppt/slideLayouts/_rels/slideLayout12.xml.rels><?xml version="1.0" encoding="UTF-8" standalone="yes" ?><Relationships xmlns="http://schemas.openxmlformats.org/package/2006/relationships"><Relationship Id="rId3" Target="../media/image8.jpeg" Type="http://schemas.openxmlformats.org/officeDocument/2006/relationships/image"/><Relationship Id="rId2" Target="../media/image13.jpg" Type="http://schemas.openxmlformats.org/officeDocument/2006/relationships/image"/><Relationship Id="rId1" Target="../slideMasters/slideMaster1.xml" Type="http://schemas.openxmlformats.org/officeDocument/2006/relationships/slideMaster"/><Relationship Id="rId4" Target="../media/image3.png" Type="http://schemas.openxmlformats.org/officeDocument/2006/relationships/image"/></Relationships>
</file>

<file path=ppt/slideLayouts/_rels/slideLayout13.xml.rels><?xml version="1.0" encoding="UTF-8" standalone="yes" ?><Relationships xmlns="http://schemas.openxmlformats.org/package/2006/relationships"><Relationship Id="rId3" Target="../media/image8.jpeg" Type="http://schemas.openxmlformats.org/officeDocument/2006/relationships/image"/><Relationship Id="rId2" Target="../media/image14.jpg" Type="http://schemas.openxmlformats.org/officeDocument/2006/relationships/image"/><Relationship Id="rId1" Target="../slideMasters/slideMaster1.xml" Type="http://schemas.openxmlformats.org/officeDocument/2006/relationships/slideMaster"/><Relationship Id="rId4" Target="../media/image3.png" Type="http://schemas.openxmlformats.org/officeDocument/2006/relationships/image"/></Relationships>
</file>

<file path=ppt/slideLayouts/_rels/slideLayout14.xml.rels><?xml version="1.0" encoding="UTF-8" standalone="yes" ?><Relationships xmlns="http://schemas.openxmlformats.org/package/2006/relationships"><Relationship Id="rId3" Target="../media/image9.png" Type="http://schemas.openxmlformats.org/officeDocument/2006/relationships/image"/><Relationship Id="rId2" Target="../media/image8.jpeg" Type="http://schemas.openxmlformats.org/officeDocument/2006/relationships/image"/><Relationship Id="rId1" Target="../slideMasters/slideMaster1.xml" Type="http://schemas.openxmlformats.org/officeDocument/2006/relationships/slideMaster"/><Relationship Id="rId4" Target="../media/image3.png" Type="http://schemas.openxmlformats.org/officeDocument/2006/relationships/image"/></Relationships>
</file>

<file path=ppt/slideLayouts/_rels/slideLayout15.xml.rels><?xml version="1.0" encoding="UTF-8" standalone="yes" ?><Relationships xmlns="http://schemas.openxmlformats.org/package/2006/relationships"><Relationship Id="rId3" Target="../media/image9.png" Type="http://schemas.openxmlformats.org/officeDocument/2006/relationships/image"/><Relationship Id="rId2" Target="../media/image8.jpeg" Type="http://schemas.openxmlformats.org/officeDocument/2006/relationships/image"/><Relationship Id="rId1" Target="../slideMasters/slideMaster1.xml" Type="http://schemas.openxmlformats.org/officeDocument/2006/relationships/slideMaster"/><Relationship Id="rId4" Target="../media/image3.png" Type="http://schemas.openxmlformats.org/officeDocument/2006/relationships/image"/></Relationships>
</file>

<file path=ppt/slideLayouts/_rels/slideLayout16.xml.rels><?xml version="1.0" encoding="UTF-8" standalone="yes" ?><Relationships xmlns="http://schemas.openxmlformats.org/package/2006/relationships"><Relationship Id="rId8" Target="../media/image3.png" Type="http://schemas.openxmlformats.org/officeDocument/2006/relationships/image"/><Relationship Id="rId3" Target="../media/image4.jpg" Type="http://schemas.openxmlformats.org/officeDocument/2006/relationships/image"/><Relationship Id="rId7" Target="../media/image7.png" Type="http://schemas.openxmlformats.org/officeDocument/2006/relationships/image"/><Relationship Id="rId2" Target="../media/image15.jpg" Type="http://schemas.openxmlformats.org/officeDocument/2006/relationships/image"/><Relationship Id="rId1" Target="../slideMasters/slideMaster1.xml" Type="http://schemas.openxmlformats.org/officeDocument/2006/relationships/slideMaster"/><Relationship Id="rId6" Target="../media/image8.jpeg" Type="http://schemas.openxmlformats.org/officeDocument/2006/relationships/image"/><Relationship Id="rId5" Target="../media/image6.png" Type="http://schemas.openxmlformats.org/officeDocument/2006/relationships/image"/><Relationship Id="rId4" Target="../media/image5.png" Type="http://schemas.openxmlformats.org/officeDocument/2006/relationships/image"/></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p="http://schemas.openxmlformats.org/presentationml/2006/main" xmlns:a="http://schemas.openxmlformats.org/drawingml/2006/main" xmlns:r="http://schemas.openxmlformats.org/officeDocument/2006/relationships" matchingName="Heading">
  <p:cSld name="Heading">
    <p:bg>
      <p:bgPr>
        <a:blipFill>
          <a:blip r:embed="rId2">
            <a:alphaModFix/>
          </a:blip>
          <a:stretch>
            <a:fillRect/>
          </a:stretch>
        </a:blipFill>
        <a:effectLst/>
      </p:bgPr>
    </p:bg>
    <p:spTree>
      <p:nvGrpSpPr>
        <p:cNvPr id="1" name="Shape 12"/>
        <p:cNvGrpSpPr/>
        <p:nvPr/>
      </p:nvGrpSpPr>
      <p:grpSpPr>
        <a:xfrm>
          <a:off x="0" y="0"/>
          <a:ext cx="0" cy="0"/>
          <a:chOff x="0" y="0"/>
          <a:chExt cx="0" cy="0"/>
        </a:xfrm>
      </p:grpSpPr>
      <p:sp>
        <p:nvSpPr>
          <p:cNvPr id="13" name="Google Shape;13;p20"/>
          <p:cNvSpPr txBox="1">
            <a:spLocks noGrp="1"/>
          </p:cNvSpPr>
          <p:nvPr>
            <p:ph type="ctrTitle"/>
          </p:nvPr>
        </p:nvSpPr>
        <p:spPr>
          <a:xfrm>
            <a:off x="851519" y="2656924"/>
            <a:ext cx="7945211" cy="2512558"/>
          </a:xfrm>
          <a:prstGeom prst="rect">
            <a:avLst/>
          </a:prstGeom>
          <a:noFill/>
          <a:ln>
            <a:noFill/>
          </a:ln>
        </p:spPr>
        <p:txBody>
          <a:bodyPr anchor="t" anchorCtr="0" bIns="0" lIns="91425" rIns="91425" spcFirstLastPara="1" tIns="45700" wrap="square">
            <a:noAutofit/>
          </a:bodyPr>
          <a:lstStyle>
            <a:lvl1pPr algn="l" lvl="0">
              <a:lnSpc>
                <a:spcPct val="90000"/>
              </a:lnSpc>
              <a:spcBef>
                <a:spcPts val="0"/>
              </a:spcBef>
              <a:spcAft>
                <a:spcPts val="0"/>
              </a:spcAft>
              <a:buClr>
                <a:schemeClr val="lt1"/>
              </a:buClr>
              <a:buSzPts val="7200"/>
              <a:buFont typeface="Arial"/>
              <a:buNone/>
              <a:defRPr b="1" i="0" sz="7200">
                <a:solidFill>
                  <a:schemeClr val="lt1"/>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cxnSp>
        <p:nvCxnSpPr>
          <p:cNvPr id="14" name="Google Shape;14;p20"/>
          <p:cNvCxnSpPr/>
          <p:nvPr/>
        </p:nvCxnSpPr>
        <p:spPr>
          <a:xfrm rot="10800000">
            <a:off x="851519" y="2074271"/>
            <a:ext cx="576228" cy="0"/>
          </a:xfrm>
          <a:prstGeom prst="straightConnector1">
            <a:avLst/>
          </a:prstGeom>
          <a:noFill/>
          <a:ln cap="flat" cmpd="sng" w="15875">
            <a:solidFill>
              <a:srgbClr val="11AA81"/>
            </a:solidFill>
            <a:prstDash val="solid"/>
            <a:miter lim="800000"/>
            <a:headEnd len="sm" type="none" w="sm"/>
            <a:tailEnd len="sm" type="none" w="sm"/>
          </a:ln>
        </p:spPr>
      </p:cxnSp>
      <p:pic>
        <p:nvPicPr>
          <p:cNvPr id="15" name="Google Shape;15;p20"/>
          <p:cNvPicPr preferRelativeResize="0"/>
          <p:nvPr/>
        </p:nvPicPr>
        <p:blipFill rotWithShape="1">
          <a:blip r:embed="rId3">
            <a:alphaModFix/>
          </a:blip>
          <a:srcRect b="269" t="270"/>
          <a:stretch/>
        </p:blipFill>
        <p:spPr>
          <a:xfrm>
            <a:off x="627999" y="623199"/>
            <a:ext cx="2958477" cy="1098780"/>
          </a:xfrm>
          <a:prstGeom prst="rect">
            <a:avLst/>
          </a:prstGeom>
          <a:noFill/>
          <a:ln>
            <a:noFill/>
          </a:ln>
        </p:spPr>
      </p:pic>
      <p:sp>
        <p:nvSpPr>
          <p:cNvPr id="16" name="Google Shape;16;p20"/>
          <p:cNvSpPr/>
          <p:nvPr/>
        </p:nvSpPr>
        <p:spPr>
          <a:xfrm flipH="1" rot="10800000">
            <a:off x="0" y="5664530"/>
            <a:ext cx="12192000" cy="1294409"/>
          </a:xfrm>
          <a:prstGeom prst="rect">
            <a:avLst/>
          </a:prstGeom>
          <a:solidFill>
            <a:schemeClr val="lt1"/>
          </a:solidFill>
          <a:ln>
            <a:noFill/>
          </a:ln>
        </p:spPr>
        <p:txBody>
          <a:bodyPr anchor="ctr" anchorCtr="0" bIns="45700" lIns="91425" rIns="91425" spcFirstLastPara="1" tIns="45700" wrap="square">
            <a:noAutofit/>
          </a:bodyPr>
          <a:lstStyle/>
          <a:p>
            <a:pPr algn="ctr" indent="0" lvl="0" marL="0" marR="0" rtl="0">
              <a:lnSpc>
                <a:spcPct val="100000"/>
              </a:lnSpc>
              <a:spcBef>
                <a:spcPts val="0"/>
              </a:spcBef>
              <a:spcAft>
                <a:spcPts val="0"/>
              </a:spcAft>
              <a:buNone/>
            </a:pPr>
            <a:endParaRPr b="0" cap="none" i="0" strike="noStrike" sz="1400" u="none">
              <a:solidFill>
                <a:schemeClr val="lt1"/>
              </a:solidFill>
              <a:latin typeface="Arial"/>
              <a:ea typeface="Arial"/>
              <a:cs typeface="Arial"/>
              <a:sym typeface="Arial"/>
            </a:endParaRPr>
          </a:p>
        </p:txBody>
      </p:sp>
      <p:pic>
        <p:nvPicPr>
          <p:cNvPr id="17" name="Google Shape;17;p20"/>
          <p:cNvPicPr preferRelativeResize="0"/>
          <p:nvPr/>
        </p:nvPicPr>
        <p:blipFill rotWithShape="1">
          <a:blip r:embed="rId4">
            <a:alphaModFix/>
          </a:blip>
          <a:srcRect l="3024" r="3023"/>
          <a:stretch/>
        </p:blipFill>
        <p:spPr>
          <a:xfrm>
            <a:off x="433192" y="6037499"/>
            <a:ext cx="2650539" cy="586800"/>
          </a:xfrm>
          <a:prstGeom prst="rect">
            <a:avLst/>
          </a:prstGeom>
          <a:noFill/>
          <a:ln>
            <a:noFill/>
          </a:ln>
        </p:spPr>
      </p:pic>
      <p:pic>
        <p:nvPicPr>
          <p:cNvPr id="18" name="Google Shape;18;p20"/>
          <p:cNvPicPr preferRelativeResize="0"/>
          <p:nvPr/>
        </p:nvPicPr>
        <p:blipFill rotWithShape="1">
          <a:blip r:embed="rId5">
            <a:alphaModFix/>
          </a:blip>
          <a:srcRect/>
          <a:stretch/>
        </p:blipFill>
        <p:spPr>
          <a:xfrm>
            <a:off x="6096000" y="5914443"/>
            <a:ext cx="1033876" cy="730176"/>
          </a:xfrm>
          <a:prstGeom prst="rect">
            <a:avLst/>
          </a:prstGeom>
          <a:noFill/>
          <a:ln>
            <a:noFill/>
          </a:ln>
        </p:spPr>
      </p:pic>
      <p:pic>
        <p:nvPicPr>
          <p:cNvPr id="19" name="Google Shape;19;p20"/>
          <p:cNvPicPr preferRelativeResize="0"/>
          <p:nvPr/>
        </p:nvPicPr>
        <p:blipFill rotWithShape="1">
          <a:blip r:embed="rId6">
            <a:alphaModFix/>
          </a:blip>
          <a:srcRect/>
          <a:stretch/>
        </p:blipFill>
        <p:spPr>
          <a:xfrm>
            <a:off x="7429699" y="6075795"/>
            <a:ext cx="1144197" cy="470598"/>
          </a:xfrm>
          <a:prstGeom prst="rect">
            <a:avLst/>
          </a:prstGeom>
          <a:noFill/>
          <a:ln>
            <a:noFill/>
          </a:ln>
        </p:spPr>
      </p:pic>
      <p:pic>
        <p:nvPicPr>
          <p:cNvPr id="20" name="Google Shape;20;p20"/>
          <p:cNvPicPr preferRelativeResize="0"/>
          <p:nvPr/>
        </p:nvPicPr>
        <p:blipFill rotWithShape="1">
          <a:blip r:embed="rId7">
            <a:alphaModFix/>
          </a:blip>
          <a:srcRect/>
          <a:stretch/>
        </p:blipFill>
        <p:spPr>
          <a:xfrm>
            <a:off x="8967215" y="6079989"/>
            <a:ext cx="1127044" cy="494549"/>
          </a:xfrm>
          <a:prstGeom prst="rect">
            <a:avLst/>
          </a:prstGeom>
          <a:noFill/>
          <a:ln>
            <a:noFill/>
          </a:ln>
        </p:spPr>
      </p:pic>
      <p:pic>
        <p:nvPicPr>
          <p:cNvPr id="21" name="Google Shape;21;p20"/>
          <p:cNvPicPr preferRelativeResize="0"/>
          <p:nvPr/>
        </p:nvPicPr>
        <p:blipFill rotWithShape="1">
          <a:blip r:embed="rId8">
            <a:alphaModFix/>
          </a:blip>
          <a:srcRect/>
          <a:stretch/>
        </p:blipFill>
        <p:spPr>
          <a:xfrm>
            <a:off x="10411235" y="5924019"/>
            <a:ext cx="1425031" cy="649814"/>
          </a:xfrm>
          <a:prstGeom prst="rect">
            <a:avLst/>
          </a:prstGeom>
          <a:noFill/>
          <a:ln>
            <a:noFill/>
          </a:ln>
        </p:spPr>
      </p:pic>
    </p:spTree>
  </p:cSld>
  <p:clrMapOvr>
    <a:masterClrMapping/>
  </p:clrMapOvr>
</p:sldLayout>
</file>

<file path=ppt/slideLayouts/slideLayout2.xml><?xml version="1.0" encoding="utf-8"?>
<p:sldLayout xmlns:p="http://schemas.openxmlformats.org/presentationml/2006/main" xmlns:a="http://schemas.openxmlformats.org/drawingml/2006/main" xmlns:r="http://schemas.openxmlformats.org/officeDocument/2006/relationships" matchingName="Title and Content 1" type="obj">
  <p:cSld name="OBJECT">
    <p:spTree>
      <p:nvGrpSpPr>
        <p:cNvPr id="1" name="Shape 22"/>
        <p:cNvGrpSpPr/>
        <p:nvPr/>
      </p:nvGrpSpPr>
      <p:grpSpPr>
        <a:xfrm>
          <a:off x="0" y="0"/>
          <a:ext cx="0" cy="0"/>
          <a:chOff x="0" y="0"/>
          <a:chExt cx="0" cy="0"/>
        </a:xfrm>
      </p:grpSpPr>
      <p:pic>
        <p:nvPicPr>
          <p:cNvPr id="23" name="Google Shape;23;p32"/>
          <p:cNvPicPr preferRelativeResize="0"/>
          <p:nvPr/>
        </p:nvPicPr>
        <p:blipFill rotWithShape="1">
          <a:blip r:embed="rId2">
            <a:alphaModFix/>
          </a:blip>
          <a:srcRect r="103"/>
          <a:stretch/>
        </p:blipFill>
        <p:spPr>
          <a:xfrm>
            <a:off x="10166418" y="270125"/>
            <a:ext cx="1698957" cy="651223"/>
          </a:xfrm>
          <a:prstGeom prst="rect">
            <a:avLst/>
          </a:prstGeom>
          <a:noFill/>
          <a:ln>
            <a:noFill/>
          </a:ln>
        </p:spPr>
      </p:pic>
      <p:sp>
        <p:nvSpPr>
          <p:cNvPr id="24" name="Google Shape;24;p32"/>
          <p:cNvSpPr txBox="1">
            <a:spLocks noGrp="1"/>
          </p:cNvSpPr>
          <p:nvPr>
            <p:ph type="title"/>
          </p:nvPr>
        </p:nvSpPr>
        <p:spPr>
          <a:xfrm>
            <a:off x="838200" y="365125"/>
            <a:ext cx="10515600" cy="1325563"/>
          </a:xfrm>
          <a:prstGeom prst="rect">
            <a:avLst/>
          </a:prstGeom>
          <a:noFill/>
          <a:ln>
            <a:noFill/>
          </a:ln>
        </p:spPr>
        <p:txBody>
          <a:bodyPr anchor="b" anchorCtr="0" bIns="45700" lIns="91425" rIns="91425" spcFirstLastPara="1" tIns="45700" wrap="square">
            <a:normAutofit/>
          </a:bodyPr>
          <a:lstStyle>
            <a:lvl1pPr algn="l" lvl="0">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5" name="Google Shape;25;p32"/>
          <p:cNvSpPr txBox="1">
            <a:spLocks noGrp="1"/>
          </p:cNvSpPr>
          <p:nvPr>
            <p:ph idx="1" type="body"/>
          </p:nvPr>
        </p:nvSpPr>
        <p:spPr>
          <a:xfrm>
            <a:off x="838200" y="1825625"/>
            <a:ext cx="10515600" cy="3874531"/>
          </a:xfrm>
          <a:prstGeom prst="rect">
            <a:avLst/>
          </a:prstGeom>
          <a:noFill/>
          <a:ln>
            <a:noFill/>
          </a:ln>
        </p:spPr>
        <p:txBody>
          <a:bodyPr anchor="t" anchorCtr="0" bIns="45700" lIns="91425" rIns="91425" spcFirstLastPara="1" tIns="45700" wrap="square">
            <a:normAutofit/>
          </a:bodyPr>
          <a:lstStyle>
            <a:lvl1pPr algn="l" indent="-228600" lvl="0" marL="457200">
              <a:lnSpc>
                <a:spcPct val="90000"/>
              </a:lnSpc>
              <a:spcBef>
                <a:spcPts val="1000"/>
              </a:spcBef>
              <a:spcAft>
                <a:spcPts val="0"/>
              </a:spcAft>
              <a:buClr>
                <a:srgbClr val="161249"/>
              </a:buClr>
              <a:buSzPts val="2800"/>
              <a:buFont typeface="Arial"/>
              <a:buNone/>
              <a:defRPr>
                <a:latin typeface="Arial"/>
                <a:ea typeface="Arial"/>
                <a:cs typeface="Arial"/>
                <a:sym typeface="Arial"/>
              </a:defRPr>
            </a:lvl1pPr>
            <a:lvl2pPr algn="l" indent="-228600" lvl="1" marL="914400">
              <a:lnSpc>
                <a:spcPct val="90000"/>
              </a:lnSpc>
              <a:spcBef>
                <a:spcPts val="500"/>
              </a:spcBef>
              <a:spcAft>
                <a:spcPts val="0"/>
              </a:spcAft>
              <a:buClr>
                <a:srgbClr val="161249"/>
              </a:buClr>
              <a:buSzPts val="2400"/>
              <a:buNone/>
              <a:defRPr>
                <a:latin typeface="Arial"/>
                <a:ea typeface="Arial"/>
                <a:cs typeface="Arial"/>
                <a:sym typeface="Arial"/>
              </a:defRPr>
            </a:lvl2pPr>
            <a:lvl3pPr algn="l" indent="-228600" lvl="2" marL="1371600">
              <a:lnSpc>
                <a:spcPct val="90000"/>
              </a:lnSpc>
              <a:spcBef>
                <a:spcPts val="500"/>
              </a:spcBef>
              <a:spcAft>
                <a:spcPts val="0"/>
              </a:spcAft>
              <a:buClr>
                <a:srgbClr val="161249"/>
              </a:buClr>
              <a:buSzPts val="2000"/>
              <a:buNone/>
              <a:defRPr>
                <a:latin typeface="Arial"/>
                <a:ea typeface="Arial"/>
                <a:cs typeface="Arial"/>
                <a:sym typeface="Arial"/>
              </a:defRPr>
            </a:lvl3pPr>
            <a:lvl4pPr algn="l" indent="-228600" lvl="3" marL="1828800">
              <a:lnSpc>
                <a:spcPct val="90000"/>
              </a:lnSpc>
              <a:spcBef>
                <a:spcPts val="500"/>
              </a:spcBef>
              <a:spcAft>
                <a:spcPts val="0"/>
              </a:spcAft>
              <a:buClr>
                <a:srgbClr val="161249"/>
              </a:buClr>
              <a:buSzPts val="1800"/>
              <a:buNone/>
              <a:defRPr>
                <a:latin typeface="Arial"/>
                <a:ea typeface="Arial"/>
                <a:cs typeface="Arial"/>
                <a:sym typeface="Arial"/>
              </a:defRPr>
            </a:lvl4pPr>
            <a:lvl5pPr algn="l" indent="-228600" lvl="4" marL="2286000">
              <a:lnSpc>
                <a:spcPct val="90000"/>
              </a:lnSpc>
              <a:spcBef>
                <a:spcPts val="500"/>
              </a:spcBef>
              <a:spcAft>
                <a:spcPts val="0"/>
              </a:spcAft>
              <a:buClr>
                <a:srgbClr val="161249"/>
              </a:buClr>
              <a:buSzPts val="1800"/>
              <a:buNone/>
              <a:defRPr>
                <a:latin typeface="Arial"/>
                <a:ea typeface="Arial"/>
                <a:cs typeface="Arial"/>
                <a:sym typeface="Arial"/>
              </a:defRPr>
            </a:lvl5pPr>
            <a:lvl6pPr algn="l" indent="-342900" lvl="5" marL="2743200">
              <a:lnSpc>
                <a:spcPct val="90000"/>
              </a:lnSpc>
              <a:spcBef>
                <a:spcPts val="500"/>
              </a:spcBef>
              <a:spcAft>
                <a:spcPts val="0"/>
              </a:spcAft>
              <a:buClr>
                <a:schemeClr val="dk1"/>
              </a:buClr>
              <a:buSzPts val="1800"/>
              <a:buChar char="•"/>
              <a:defRPr/>
            </a:lvl6pPr>
            <a:lvl7pPr algn="l" indent="-342900" lvl="6" marL="3200400">
              <a:lnSpc>
                <a:spcPct val="90000"/>
              </a:lnSpc>
              <a:spcBef>
                <a:spcPts val="500"/>
              </a:spcBef>
              <a:spcAft>
                <a:spcPts val="0"/>
              </a:spcAft>
              <a:buClr>
                <a:schemeClr val="dk1"/>
              </a:buClr>
              <a:buSzPts val="1800"/>
              <a:buChar char="•"/>
              <a:defRPr/>
            </a:lvl7pPr>
            <a:lvl8pPr algn="l" indent="-342900" lvl="7" marL="3657600">
              <a:lnSpc>
                <a:spcPct val="90000"/>
              </a:lnSpc>
              <a:spcBef>
                <a:spcPts val="500"/>
              </a:spcBef>
              <a:spcAft>
                <a:spcPts val="0"/>
              </a:spcAft>
              <a:buClr>
                <a:schemeClr val="dk1"/>
              </a:buClr>
              <a:buSzPts val="1800"/>
              <a:buChar char="•"/>
              <a:defRPr/>
            </a:lvl8pPr>
            <a:lvl9pPr algn="l" indent="-342900" lvl="8" marL="4114800">
              <a:lnSpc>
                <a:spcPct val="90000"/>
              </a:lnSpc>
              <a:spcBef>
                <a:spcPts val="500"/>
              </a:spcBef>
              <a:spcAft>
                <a:spcPts val="0"/>
              </a:spcAft>
              <a:buClr>
                <a:schemeClr val="dk1"/>
              </a:buClr>
              <a:buSzPts val="1800"/>
              <a:buChar char="•"/>
              <a:defRPr/>
            </a:lvl9pPr>
          </a:lstStyle>
          <a:p>
            <a:endParaRPr/>
          </a:p>
        </p:txBody>
      </p:sp>
      <p:pic>
        <p:nvPicPr>
          <p:cNvPr id="26" name="Google Shape;26;p32"/>
          <p:cNvPicPr preferRelativeResize="0"/>
          <p:nvPr/>
        </p:nvPicPr>
        <p:blipFill rotWithShape="1">
          <a:blip r:embed="rId3">
            <a:alphaModFix/>
          </a:blip>
          <a:srcRect/>
          <a:stretch/>
        </p:blipFill>
        <p:spPr>
          <a:xfrm>
            <a:off x="-111760" y="6526662"/>
            <a:ext cx="12405360" cy="507896"/>
          </a:xfrm>
          <a:prstGeom prst="rect">
            <a:avLst/>
          </a:prstGeom>
          <a:noFill/>
          <a:ln>
            <a:noFill/>
          </a:ln>
        </p:spPr>
      </p:pic>
      <p:pic>
        <p:nvPicPr>
          <p:cNvPr id="27" name="Google Shape;27;p32"/>
          <p:cNvPicPr preferRelativeResize="0"/>
          <p:nvPr/>
        </p:nvPicPr>
        <p:blipFill rotWithShape="1">
          <a:blip r:embed="rId4">
            <a:alphaModFix/>
          </a:blip>
          <a:srcRect l="3024" r="3023"/>
          <a:stretch/>
        </p:blipFill>
        <p:spPr>
          <a:xfrm>
            <a:off x="246624" y="6019778"/>
            <a:ext cx="2342197" cy="518536"/>
          </a:xfrm>
          <a:prstGeom prst="rect">
            <a:avLst/>
          </a:prstGeom>
          <a:noFill/>
          <a:ln>
            <a:noFill/>
          </a:ln>
        </p:spPr>
      </p:pic>
    </p:spTree>
  </p:cSld>
  <p:clrMapOvr>
    <a:masterClrMapping/>
  </p:clrMapOvr>
</p:sldLayout>
</file>

<file path=ppt/slideLayouts/slideLayout3.xml><?xml version="1.0" encoding="utf-8"?>
<p:sldLayout xmlns:p="http://schemas.openxmlformats.org/presentationml/2006/main" xmlns:a="http://schemas.openxmlformats.org/drawingml/2006/main" xmlns:r="http://schemas.openxmlformats.org/officeDocument/2006/relationships" matchingName="Table of Content">
  <p:cSld name="Table of Content">
    <p:bg>
      <p:bgPr>
        <a:blipFill>
          <a:blip r:embed="rId2">
            <a:alphaModFix/>
          </a:blip>
          <a:stretch>
            <a:fillRect/>
          </a:stretch>
        </a:blipFill>
        <a:effectLst/>
      </p:bgPr>
    </p:bg>
    <p:spTree>
      <p:nvGrpSpPr>
        <p:cNvPr id="1" name="Shape 28"/>
        <p:cNvGrpSpPr/>
        <p:nvPr/>
      </p:nvGrpSpPr>
      <p:grpSpPr>
        <a:xfrm>
          <a:off x="0" y="0"/>
          <a:ext cx="0" cy="0"/>
          <a:chOff x="0" y="0"/>
          <a:chExt cx="0" cy="0"/>
        </a:xfrm>
      </p:grpSpPr>
      <p:sp>
        <p:nvSpPr>
          <p:cNvPr id="29" name="Google Shape;29;p33"/>
          <p:cNvSpPr txBox="1">
            <a:spLocks noGrp="1"/>
          </p:cNvSpPr>
          <p:nvPr>
            <p:ph type="title"/>
          </p:nvPr>
        </p:nvSpPr>
        <p:spPr>
          <a:xfrm>
            <a:off x="838200" y="910533"/>
            <a:ext cx="3817620" cy="1844608"/>
          </a:xfrm>
          <a:prstGeom prst="rect">
            <a:avLst/>
          </a:prstGeom>
          <a:noFill/>
          <a:ln>
            <a:noFill/>
          </a:ln>
        </p:spPr>
        <p:txBody>
          <a:bodyPr anchor="t" anchorCtr="0" bIns="45700" lIns="91425" rIns="91425" spcFirstLastPara="1" tIns="45700" wrap="square">
            <a:normAutofit/>
          </a:bodyPr>
          <a:lstStyle>
            <a:lvl1pPr algn="l" lvl="0">
              <a:lnSpc>
                <a:spcPct val="90000"/>
              </a:lnSpc>
              <a:spcBef>
                <a:spcPts val="0"/>
              </a:spcBef>
              <a:spcAft>
                <a:spcPts val="0"/>
              </a:spcAft>
              <a:buClr>
                <a:schemeClr val="lt1"/>
              </a:buClr>
              <a:buSzPts val="4400"/>
              <a:buFont typeface="Arial"/>
              <a:buNone/>
              <a:defRPr>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0" name="Google Shape;30;p33"/>
          <p:cNvSpPr txBox="1">
            <a:spLocks noGrp="1"/>
          </p:cNvSpPr>
          <p:nvPr>
            <p:ph idx="1" type="body"/>
          </p:nvPr>
        </p:nvSpPr>
        <p:spPr>
          <a:xfrm>
            <a:off x="5311235" y="910532"/>
            <a:ext cx="6141710" cy="1484509"/>
          </a:xfrm>
          <a:prstGeom prst="rect">
            <a:avLst/>
          </a:prstGeom>
          <a:noFill/>
          <a:ln>
            <a:noFill/>
          </a:ln>
        </p:spPr>
        <p:txBody>
          <a:bodyPr anchor="t" anchorCtr="0" bIns="45700" lIns="91425" rIns="91425" spcFirstLastPara="1" tIns="45700" wrap="square">
            <a:spAutoFit/>
          </a:bodyPr>
          <a:lstStyle>
            <a:lvl1pPr algn="l" indent="-355600" lvl="0" marL="457200">
              <a:lnSpc>
                <a:spcPct val="90000"/>
              </a:lnSpc>
              <a:spcBef>
                <a:spcPts val="1000"/>
              </a:spcBef>
              <a:spcAft>
                <a:spcPts val="0"/>
              </a:spcAft>
              <a:buClr>
                <a:schemeClr val="lt1"/>
              </a:buClr>
              <a:buSzPts val="2000"/>
              <a:buFont typeface="Calibri"/>
              <a:buAutoNum type="arabicPeriod"/>
              <a:defRPr b="0" sz="2000">
                <a:solidFill>
                  <a:schemeClr val="lt1"/>
                </a:solidFill>
                <a:latin typeface="Arial"/>
                <a:ea typeface="Arial"/>
                <a:cs typeface="Arial"/>
                <a:sym typeface="Arial"/>
              </a:defRPr>
            </a:lvl1pPr>
            <a:lvl2pPr algn="l" indent="-342900" lvl="1" marL="914400">
              <a:lnSpc>
                <a:spcPct val="90000"/>
              </a:lnSpc>
              <a:spcBef>
                <a:spcPts val="500"/>
              </a:spcBef>
              <a:spcAft>
                <a:spcPts val="0"/>
              </a:spcAft>
              <a:buClr>
                <a:schemeClr val="lt1"/>
              </a:buClr>
              <a:buSzPts val="1800"/>
              <a:buFont typeface="Calibri"/>
              <a:buAutoNum type="arabicPeriod"/>
              <a:defRPr sz="1800">
                <a:solidFill>
                  <a:schemeClr val="lt1"/>
                </a:solidFill>
                <a:latin typeface="Arial"/>
                <a:ea typeface="Arial"/>
                <a:cs typeface="Arial"/>
                <a:sym typeface="Arial"/>
              </a:defRPr>
            </a:lvl2pPr>
            <a:lvl3pPr algn="l" indent="-330200" lvl="2" marL="1371600">
              <a:lnSpc>
                <a:spcPct val="90000"/>
              </a:lnSpc>
              <a:spcBef>
                <a:spcPts val="500"/>
              </a:spcBef>
              <a:spcAft>
                <a:spcPts val="0"/>
              </a:spcAft>
              <a:buClr>
                <a:schemeClr val="lt1"/>
              </a:buClr>
              <a:buSzPts val="1600"/>
              <a:buFont typeface="Calibri"/>
              <a:buAutoNum type="arabicPeriod"/>
              <a:defRPr sz="1600">
                <a:solidFill>
                  <a:schemeClr val="lt1"/>
                </a:solidFill>
                <a:latin typeface="Arial"/>
                <a:ea typeface="Arial"/>
                <a:cs typeface="Arial"/>
                <a:sym typeface="Arial"/>
              </a:defRPr>
            </a:lvl3pPr>
            <a:lvl4pPr algn="l" indent="-317500" lvl="3" marL="1828800">
              <a:lnSpc>
                <a:spcPct val="90000"/>
              </a:lnSpc>
              <a:spcBef>
                <a:spcPts val="500"/>
              </a:spcBef>
              <a:spcAft>
                <a:spcPts val="0"/>
              </a:spcAft>
              <a:buClr>
                <a:schemeClr val="lt1"/>
              </a:buClr>
              <a:buSzPts val="1400"/>
              <a:buFont typeface="Calibri"/>
              <a:buAutoNum type="arabicPeriod"/>
              <a:defRPr sz="1400">
                <a:solidFill>
                  <a:schemeClr val="lt1"/>
                </a:solidFill>
                <a:latin typeface="Arial"/>
                <a:ea typeface="Arial"/>
                <a:cs typeface="Arial"/>
                <a:sym typeface="Arial"/>
              </a:defRPr>
            </a:lvl4pPr>
            <a:lvl5pPr algn="l" indent="-317500" lvl="4" marL="2286000">
              <a:lnSpc>
                <a:spcPct val="90000"/>
              </a:lnSpc>
              <a:spcBef>
                <a:spcPts val="500"/>
              </a:spcBef>
              <a:spcAft>
                <a:spcPts val="0"/>
              </a:spcAft>
              <a:buClr>
                <a:schemeClr val="lt1"/>
              </a:buClr>
              <a:buSzPts val="1400"/>
              <a:buFont typeface="Calibri"/>
              <a:buAutoNum type="arabicPeriod"/>
              <a:defRPr sz="1400">
                <a:solidFill>
                  <a:schemeClr val="lt1"/>
                </a:solidFill>
                <a:latin typeface="Arial"/>
                <a:ea typeface="Arial"/>
                <a:cs typeface="Arial"/>
                <a:sym typeface="Arial"/>
              </a:defRPr>
            </a:lvl5pPr>
            <a:lvl6pPr algn="l" indent="-342900" lvl="5" marL="2743200">
              <a:lnSpc>
                <a:spcPct val="90000"/>
              </a:lnSpc>
              <a:spcBef>
                <a:spcPts val="500"/>
              </a:spcBef>
              <a:spcAft>
                <a:spcPts val="0"/>
              </a:spcAft>
              <a:buClr>
                <a:schemeClr val="dk1"/>
              </a:buClr>
              <a:buSzPts val="1800"/>
              <a:buChar char="•"/>
              <a:defRPr/>
            </a:lvl6pPr>
            <a:lvl7pPr algn="l" indent="-342900" lvl="6" marL="3200400">
              <a:lnSpc>
                <a:spcPct val="90000"/>
              </a:lnSpc>
              <a:spcBef>
                <a:spcPts val="500"/>
              </a:spcBef>
              <a:spcAft>
                <a:spcPts val="0"/>
              </a:spcAft>
              <a:buClr>
                <a:schemeClr val="dk1"/>
              </a:buClr>
              <a:buSzPts val="1800"/>
              <a:buChar char="•"/>
              <a:defRPr/>
            </a:lvl7pPr>
            <a:lvl8pPr algn="l" indent="-342900" lvl="7" marL="3657600">
              <a:lnSpc>
                <a:spcPct val="90000"/>
              </a:lnSpc>
              <a:spcBef>
                <a:spcPts val="500"/>
              </a:spcBef>
              <a:spcAft>
                <a:spcPts val="0"/>
              </a:spcAft>
              <a:buClr>
                <a:schemeClr val="dk1"/>
              </a:buClr>
              <a:buSzPts val="1800"/>
              <a:buChar char="•"/>
              <a:defRPr/>
            </a:lvl8pPr>
            <a:lvl9pPr algn="l" indent="-342900" lvl="8" marL="4114800">
              <a:lnSpc>
                <a:spcPct val="90000"/>
              </a:lnSpc>
              <a:spcBef>
                <a:spcPts val="500"/>
              </a:spcBef>
              <a:spcAft>
                <a:spcPts val="0"/>
              </a:spcAft>
              <a:buClr>
                <a:schemeClr val="dk1"/>
              </a:buClr>
              <a:buSzPts val="1800"/>
              <a:buChar char="•"/>
              <a:defRPr/>
            </a:lvl9pPr>
          </a:lstStyle>
          <a:p>
            <a:endParaRPr/>
          </a:p>
        </p:txBody>
      </p:sp>
      <p:sp>
        <p:nvSpPr>
          <p:cNvPr id="31" name="Google Shape;31;p33"/>
          <p:cNvSpPr/>
          <p:nvPr/>
        </p:nvSpPr>
        <p:spPr>
          <a:xfrm flipH="1" rot="10800000">
            <a:off x="0" y="5664530"/>
            <a:ext cx="12192000" cy="1294409"/>
          </a:xfrm>
          <a:prstGeom prst="rect">
            <a:avLst/>
          </a:prstGeom>
          <a:solidFill>
            <a:schemeClr val="lt1"/>
          </a:solidFill>
          <a:ln>
            <a:noFill/>
          </a:ln>
        </p:spPr>
        <p:txBody>
          <a:bodyPr anchor="ctr" anchorCtr="0" bIns="45700" lIns="91425" rIns="91425" spcFirstLastPara="1" tIns="45700" wrap="square">
            <a:noAutofit/>
          </a:bodyPr>
          <a:lstStyle/>
          <a:p>
            <a:pPr algn="ctr" indent="0" lvl="0" marL="0" marR="0" rtl="0">
              <a:lnSpc>
                <a:spcPct val="100000"/>
              </a:lnSpc>
              <a:spcBef>
                <a:spcPts val="0"/>
              </a:spcBef>
              <a:spcAft>
                <a:spcPts val="0"/>
              </a:spcAft>
              <a:buNone/>
            </a:pPr>
            <a:endParaRPr b="0" cap="none" i="0" strike="noStrike" sz="1400" u="none">
              <a:solidFill>
                <a:schemeClr val="lt1"/>
              </a:solidFill>
              <a:latin typeface="Arial"/>
              <a:ea typeface="Arial"/>
              <a:cs typeface="Arial"/>
              <a:sym typeface="Arial"/>
            </a:endParaRPr>
          </a:p>
        </p:txBody>
      </p:sp>
      <p:pic>
        <p:nvPicPr>
          <p:cNvPr id="32" name="Google Shape;32;p33"/>
          <p:cNvPicPr preferRelativeResize="0"/>
          <p:nvPr/>
        </p:nvPicPr>
        <p:blipFill rotWithShape="1">
          <a:blip r:embed="rId3">
            <a:alphaModFix/>
          </a:blip>
          <a:srcRect/>
          <a:stretch/>
        </p:blipFill>
        <p:spPr>
          <a:xfrm>
            <a:off x="6096000" y="5914443"/>
            <a:ext cx="1033876" cy="730176"/>
          </a:xfrm>
          <a:prstGeom prst="rect">
            <a:avLst/>
          </a:prstGeom>
          <a:noFill/>
          <a:ln>
            <a:noFill/>
          </a:ln>
        </p:spPr>
      </p:pic>
      <p:pic>
        <p:nvPicPr>
          <p:cNvPr id="33" name="Google Shape;33;p33"/>
          <p:cNvPicPr preferRelativeResize="0"/>
          <p:nvPr/>
        </p:nvPicPr>
        <p:blipFill rotWithShape="1">
          <a:blip r:embed="rId4">
            <a:alphaModFix/>
          </a:blip>
          <a:srcRect/>
          <a:stretch/>
        </p:blipFill>
        <p:spPr>
          <a:xfrm>
            <a:off x="7429699" y="6075795"/>
            <a:ext cx="1144197" cy="470598"/>
          </a:xfrm>
          <a:prstGeom prst="rect">
            <a:avLst/>
          </a:prstGeom>
          <a:noFill/>
          <a:ln>
            <a:noFill/>
          </a:ln>
        </p:spPr>
      </p:pic>
      <p:pic>
        <p:nvPicPr>
          <p:cNvPr id="34" name="Google Shape;34;p33"/>
          <p:cNvPicPr preferRelativeResize="0"/>
          <p:nvPr/>
        </p:nvPicPr>
        <p:blipFill rotWithShape="1">
          <a:blip r:embed="rId5">
            <a:alphaModFix/>
          </a:blip>
          <a:srcRect/>
          <a:stretch/>
        </p:blipFill>
        <p:spPr>
          <a:xfrm>
            <a:off x="8967215" y="6079989"/>
            <a:ext cx="1127044" cy="494549"/>
          </a:xfrm>
          <a:prstGeom prst="rect">
            <a:avLst/>
          </a:prstGeom>
          <a:noFill/>
          <a:ln>
            <a:noFill/>
          </a:ln>
        </p:spPr>
      </p:pic>
      <p:pic>
        <p:nvPicPr>
          <p:cNvPr id="35" name="Google Shape;35;p33"/>
          <p:cNvPicPr preferRelativeResize="0"/>
          <p:nvPr/>
        </p:nvPicPr>
        <p:blipFill rotWithShape="1">
          <a:blip r:embed="rId6">
            <a:alphaModFix/>
          </a:blip>
          <a:srcRect l="3024" r="3023"/>
          <a:stretch/>
        </p:blipFill>
        <p:spPr>
          <a:xfrm>
            <a:off x="2263455" y="6037499"/>
            <a:ext cx="2650539" cy="586800"/>
          </a:xfrm>
          <a:prstGeom prst="rect">
            <a:avLst/>
          </a:prstGeom>
          <a:noFill/>
          <a:ln>
            <a:noFill/>
          </a:ln>
        </p:spPr>
      </p:pic>
      <p:pic>
        <p:nvPicPr>
          <p:cNvPr id="36" name="Google Shape;36;p33"/>
          <p:cNvPicPr preferRelativeResize="0"/>
          <p:nvPr/>
        </p:nvPicPr>
        <p:blipFill rotWithShape="1">
          <a:blip r:embed="rId7">
            <a:alphaModFix/>
          </a:blip>
          <a:srcRect r="103"/>
          <a:stretch/>
        </p:blipFill>
        <p:spPr>
          <a:xfrm>
            <a:off x="282249" y="6005287"/>
            <a:ext cx="1698957" cy="651223"/>
          </a:xfrm>
          <a:prstGeom prst="rect">
            <a:avLst/>
          </a:prstGeom>
          <a:noFill/>
          <a:ln>
            <a:noFill/>
          </a:ln>
        </p:spPr>
      </p:pic>
      <p:cxnSp>
        <p:nvCxnSpPr>
          <p:cNvPr id="37" name="Google Shape;37;p33"/>
          <p:cNvCxnSpPr/>
          <p:nvPr/>
        </p:nvCxnSpPr>
        <p:spPr>
          <a:xfrm rot="10800000">
            <a:off x="4977749" y="916442"/>
            <a:ext cx="0" cy="4067038"/>
          </a:xfrm>
          <a:prstGeom prst="straightConnector1">
            <a:avLst/>
          </a:prstGeom>
          <a:noFill/>
          <a:ln cap="flat" cmpd="sng" w="15875">
            <a:solidFill>
              <a:srgbClr val="11AA81"/>
            </a:solidFill>
            <a:prstDash val="solid"/>
            <a:miter lim="800000"/>
            <a:headEnd len="sm" type="none" w="sm"/>
            <a:tailEnd len="sm" type="none" w="sm"/>
          </a:ln>
        </p:spPr>
      </p:cxnSp>
      <p:pic>
        <p:nvPicPr>
          <p:cNvPr id="38" name="Google Shape;38;p33"/>
          <p:cNvPicPr preferRelativeResize="0"/>
          <p:nvPr/>
        </p:nvPicPr>
        <p:blipFill rotWithShape="1">
          <a:blip r:embed="rId8">
            <a:alphaModFix/>
          </a:blip>
          <a:srcRect/>
          <a:stretch/>
        </p:blipFill>
        <p:spPr>
          <a:xfrm>
            <a:off x="10411235" y="5924019"/>
            <a:ext cx="1425031" cy="649814"/>
          </a:xfrm>
          <a:prstGeom prst="rect">
            <a:avLst/>
          </a:prstGeom>
          <a:noFill/>
          <a:ln>
            <a:noFill/>
          </a:ln>
        </p:spPr>
      </p:pic>
    </p:spTree>
  </p:cSld>
  <p:clrMapOvr>
    <a:masterClrMapping/>
  </p:clrMapOvr>
</p:sldLayout>
</file>

<file path=ppt/slideLayouts/slideLayout4.xml><?xml version="1.0" encoding="utf-8"?>
<p:sldLayout xmlns:p="http://schemas.openxmlformats.org/presentationml/2006/main" xmlns:a="http://schemas.openxmlformats.org/drawingml/2006/main" xmlns:r="http://schemas.openxmlformats.org/officeDocument/2006/relationships" matchingName="Blank">
  <p:cSld name="Blank">
    <p:spTree>
      <p:nvGrpSpPr>
        <p:cNvPr id="1" name="Shape 39"/>
        <p:cNvGrpSpPr/>
        <p:nvPr/>
      </p:nvGrpSpPr>
      <p:grpSpPr>
        <a:xfrm>
          <a:off x="0" y="0"/>
          <a:ext cx="0" cy="0"/>
          <a:chOff x="0" y="0"/>
          <a:chExt cx="0" cy="0"/>
        </a:xfrm>
      </p:grpSpPr>
      <p:pic>
        <p:nvPicPr>
          <p:cNvPr id="40" name="Google Shape;40;p123"/>
          <p:cNvPicPr preferRelativeResize="0"/>
          <p:nvPr/>
        </p:nvPicPr>
        <p:blipFill rotWithShape="1">
          <a:blip r:embed="rId2">
            <a:alphaModFix/>
          </a:blip>
          <a:srcRect r="103"/>
          <a:stretch/>
        </p:blipFill>
        <p:spPr>
          <a:xfrm>
            <a:off x="10166418" y="270125"/>
            <a:ext cx="1698957" cy="651223"/>
          </a:xfrm>
          <a:prstGeom prst="rect">
            <a:avLst/>
          </a:prstGeom>
          <a:noFill/>
          <a:ln>
            <a:noFill/>
          </a:ln>
        </p:spPr>
      </p:pic>
      <p:pic>
        <p:nvPicPr>
          <p:cNvPr id="41" name="Google Shape;41;p123"/>
          <p:cNvPicPr preferRelativeResize="0"/>
          <p:nvPr/>
        </p:nvPicPr>
        <p:blipFill rotWithShape="1">
          <a:blip r:embed="rId3">
            <a:alphaModFix/>
          </a:blip>
          <a:srcRect/>
          <a:stretch/>
        </p:blipFill>
        <p:spPr>
          <a:xfrm>
            <a:off x="-111760" y="6526662"/>
            <a:ext cx="12405360" cy="507896"/>
          </a:xfrm>
          <a:prstGeom prst="rect">
            <a:avLst/>
          </a:prstGeom>
          <a:noFill/>
          <a:ln>
            <a:noFill/>
          </a:ln>
        </p:spPr>
      </p:pic>
      <p:pic>
        <p:nvPicPr>
          <p:cNvPr id="42" name="Google Shape;42;p123"/>
          <p:cNvPicPr preferRelativeResize="0"/>
          <p:nvPr/>
        </p:nvPicPr>
        <p:blipFill rotWithShape="1">
          <a:blip r:embed="rId4">
            <a:alphaModFix/>
          </a:blip>
          <a:srcRect l="3024" r="3023"/>
          <a:stretch/>
        </p:blipFill>
        <p:spPr>
          <a:xfrm>
            <a:off x="246624" y="6019778"/>
            <a:ext cx="2342197" cy="518536"/>
          </a:xfrm>
          <a:prstGeom prst="rect">
            <a:avLst/>
          </a:prstGeom>
          <a:noFill/>
          <a:ln>
            <a:noFill/>
          </a:ln>
        </p:spPr>
      </p:pic>
    </p:spTree>
  </p:cSld>
  <p:clrMapOvr>
    <a:masterClrMapping/>
  </p:clrMapOvr>
</p:sldLayout>
</file>

<file path=ppt/slideLayouts/slideLayout5.xml><?xml version="1.0" encoding="utf-8"?>
<p:sldLayout xmlns:p="http://schemas.openxmlformats.org/presentationml/2006/main" xmlns:a="http://schemas.openxmlformats.org/drawingml/2006/main" xmlns:r="http://schemas.openxmlformats.org/officeDocument/2006/relationships" matchingName="Content and Graph">
  <p:cSld name="Content and Graph">
    <p:spTree>
      <p:nvGrpSpPr>
        <p:cNvPr id="1" name="Shape 43"/>
        <p:cNvGrpSpPr/>
        <p:nvPr/>
      </p:nvGrpSpPr>
      <p:grpSpPr>
        <a:xfrm>
          <a:off x="0" y="0"/>
          <a:ext cx="0" cy="0"/>
          <a:chOff x="0" y="0"/>
          <a:chExt cx="0" cy="0"/>
        </a:xfrm>
      </p:grpSpPr>
      <p:pic>
        <p:nvPicPr>
          <p:cNvPr id="44" name="Google Shape;44;p124"/>
          <p:cNvPicPr preferRelativeResize="0"/>
          <p:nvPr/>
        </p:nvPicPr>
        <p:blipFill rotWithShape="1">
          <a:blip r:embed="rId2">
            <a:alphaModFix/>
          </a:blip>
          <a:srcRect r="103"/>
          <a:stretch/>
        </p:blipFill>
        <p:spPr>
          <a:xfrm>
            <a:off x="10246419" y="5916885"/>
            <a:ext cx="1698957" cy="651223"/>
          </a:xfrm>
          <a:prstGeom prst="rect">
            <a:avLst/>
          </a:prstGeom>
          <a:noFill/>
          <a:ln>
            <a:noFill/>
          </a:ln>
        </p:spPr>
      </p:pic>
      <p:sp>
        <p:nvSpPr>
          <p:cNvPr id="45" name="Google Shape;45;p124"/>
          <p:cNvSpPr txBox="1">
            <a:spLocks noGrp="1"/>
          </p:cNvSpPr>
          <p:nvPr>
            <p:ph type="title"/>
          </p:nvPr>
        </p:nvSpPr>
        <p:spPr>
          <a:xfrm>
            <a:off x="838200" y="910533"/>
            <a:ext cx="5422900" cy="1325563"/>
          </a:xfrm>
          <a:prstGeom prst="rect">
            <a:avLst/>
          </a:prstGeom>
          <a:noFill/>
          <a:ln>
            <a:noFill/>
          </a:ln>
        </p:spPr>
        <p:txBody>
          <a:bodyPr anchor="b" anchorCtr="0" bIns="45700" lIns="91425" rIns="91425" spcFirstLastPara="1" tIns="45700" wrap="square">
            <a:normAutofit/>
          </a:bodyPr>
          <a:lstStyle>
            <a:lvl1pPr algn="l" lvl="0">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6" name="Google Shape;46;p124"/>
          <p:cNvSpPr txBox="1">
            <a:spLocks noGrp="1"/>
          </p:cNvSpPr>
          <p:nvPr>
            <p:ph idx="1" type="body"/>
          </p:nvPr>
        </p:nvSpPr>
        <p:spPr>
          <a:xfrm>
            <a:off x="838200" y="2371033"/>
            <a:ext cx="5422900" cy="2987675"/>
          </a:xfrm>
          <a:prstGeom prst="rect">
            <a:avLst/>
          </a:prstGeom>
          <a:noFill/>
          <a:ln>
            <a:noFill/>
          </a:ln>
        </p:spPr>
        <p:txBody>
          <a:bodyPr anchor="t" anchorCtr="0" bIns="45700" lIns="91425" rIns="91425" spcFirstLastPara="1" tIns="45700" wrap="square">
            <a:normAutofit/>
          </a:bodyPr>
          <a:lstStyle>
            <a:lvl1pPr algn="l" indent="-228600" lvl="0" marL="457200">
              <a:lnSpc>
                <a:spcPct val="90000"/>
              </a:lnSpc>
              <a:spcBef>
                <a:spcPts val="1000"/>
              </a:spcBef>
              <a:spcAft>
                <a:spcPts val="0"/>
              </a:spcAft>
              <a:buClr>
                <a:srgbClr val="161249"/>
              </a:buClr>
              <a:buSzPts val="2800"/>
              <a:buNone/>
              <a:defRPr>
                <a:latin typeface="Arial"/>
                <a:ea typeface="Arial"/>
                <a:cs typeface="Arial"/>
                <a:sym typeface="Arial"/>
              </a:defRPr>
            </a:lvl1pPr>
            <a:lvl2pPr algn="l" indent="-228600" lvl="1" marL="914400">
              <a:lnSpc>
                <a:spcPct val="90000"/>
              </a:lnSpc>
              <a:spcBef>
                <a:spcPts val="500"/>
              </a:spcBef>
              <a:spcAft>
                <a:spcPts val="0"/>
              </a:spcAft>
              <a:buClr>
                <a:srgbClr val="161249"/>
              </a:buClr>
              <a:buSzPts val="2400"/>
              <a:buNone/>
              <a:defRPr>
                <a:latin typeface="Arial"/>
                <a:ea typeface="Arial"/>
                <a:cs typeface="Arial"/>
                <a:sym typeface="Arial"/>
              </a:defRPr>
            </a:lvl2pPr>
            <a:lvl3pPr algn="l" indent="-228600" lvl="2" marL="1371600">
              <a:lnSpc>
                <a:spcPct val="90000"/>
              </a:lnSpc>
              <a:spcBef>
                <a:spcPts val="500"/>
              </a:spcBef>
              <a:spcAft>
                <a:spcPts val="0"/>
              </a:spcAft>
              <a:buClr>
                <a:srgbClr val="161249"/>
              </a:buClr>
              <a:buSzPts val="2000"/>
              <a:buNone/>
              <a:defRPr>
                <a:latin typeface="Arial"/>
                <a:ea typeface="Arial"/>
                <a:cs typeface="Arial"/>
                <a:sym typeface="Arial"/>
              </a:defRPr>
            </a:lvl3pPr>
            <a:lvl4pPr algn="l" indent="-228600" lvl="3" marL="1828800">
              <a:lnSpc>
                <a:spcPct val="90000"/>
              </a:lnSpc>
              <a:spcBef>
                <a:spcPts val="500"/>
              </a:spcBef>
              <a:spcAft>
                <a:spcPts val="0"/>
              </a:spcAft>
              <a:buClr>
                <a:srgbClr val="161249"/>
              </a:buClr>
              <a:buSzPts val="1800"/>
              <a:buNone/>
              <a:defRPr>
                <a:latin typeface="Arial"/>
                <a:ea typeface="Arial"/>
                <a:cs typeface="Arial"/>
                <a:sym typeface="Arial"/>
              </a:defRPr>
            </a:lvl4pPr>
            <a:lvl5pPr algn="l" indent="-228600" lvl="4" marL="2286000">
              <a:lnSpc>
                <a:spcPct val="90000"/>
              </a:lnSpc>
              <a:spcBef>
                <a:spcPts val="500"/>
              </a:spcBef>
              <a:spcAft>
                <a:spcPts val="0"/>
              </a:spcAft>
              <a:buClr>
                <a:srgbClr val="161249"/>
              </a:buClr>
              <a:buSzPts val="1800"/>
              <a:buNone/>
              <a:defRPr>
                <a:latin typeface="Arial"/>
                <a:ea typeface="Arial"/>
                <a:cs typeface="Arial"/>
                <a:sym typeface="Arial"/>
              </a:defRPr>
            </a:lvl5pPr>
            <a:lvl6pPr algn="l" indent="-342900" lvl="5" marL="2743200">
              <a:lnSpc>
                <a:spcPct val="90000"/>
              </a:lnSpc>
              <a:spcBef>
                <a:spcPts val="500"/>
              </a:spcBef>
              <a:spcAft>
                <a:spcPts val="0"/>
              </a:spcAft>
              <a:buClr>
                <a:schemeClr val="dk1"/>
              </a:buClr>
              <a:buSzPts val="1800"/>
              <a:buChar char="•"/>
              <a:defRPr/>
            </a:lvl6pPr>
            <a:lvl7pPr algn="l" indent="-342900" lvl="6" marL="3200400">
              <a:lnSpc>
                <a:spcPct val="90000"/>
              </a:lnSpc>
              <a:spcBef>
                <a:spcPts val="500"/>
              </a:spcBef>
              <a:spcAft>
                <a:spcPts val="0"/>
              </a:spcAft>
              <a:buClr>
                <a:schemeClr val="dk1"/>
              </a:buClr>
              <a:buSzPts val="1800"/>
              <a:buChar char="•"/>
              <a:defRPr/>
            </a:lvl7pPr>
            <a:lvl8pPr algn="l" indent="-342900" lvl="7" marL="3657600">
              <a:lnSpc>
                <a:spcPct val="90000"/>
              </a:lnSpc>
              <a:spcBef>
                <a:spcPts val="500"/>
              </a:spcBef>
              <a:spcAft>
                <a:spcPts val="0"/>
              </a:spcAft>
              <a:buClr>
                <a:schemeClr val="dk1"/>
              </a:buClr>
              <a:buSzPts val="1800"/>
              <a:buChar char="•"/>
              <a:defRPr/>
            </a:lvl8pPr>
            <a:lvl9pPr algn="l" indent="-342900" lvl="8" marL="4114800">
              <a:lnSpc>
                <a:spcPct val="90000"/>
              </a:lnSpc>
              <a:spcBef>
                <a:spcPts val="500"/>
              </a:spcBef>
              <a:spcAft>
                <a:spcPts val="0"/>
              </a:spcAft>
              <a:buClr>
                <a:schemeClr val="dk1"/>
              </a:buClr>
              <a:buSzPts val="1800"/>
              <a:buChar char="•"/>
              <a:defRPr/>
            </a:lvl9pPr>
          </a:lstStyle>
          <a:p>
            <a:endParaRPr/>
          </a:p>
        </p:txBody>
      </p:sp>
      <p:pic>
        <p:nvPicPr>
          <p:cNvPr id="47" name="Google Shape;47;p124"/>
          <p:cNvPicPr preferRelativeResize="0"/>
          <p:nvPr/>
        </p:nvPicPr>
        <p:blipFill rotWithShape="1">
          <a:blip r:embed="rId3">
            <a:alphaModFix/>
          </a:blip>
          <a:srcRect/>
          <a:stretch/>
        </p:blipFill>
        <p:spPr>
          <a:xfrm>
            <a:off x="-111760" y="6526662"/>
            <a:ext cx="12405360" cy="507896"/>
          </a:xfrm>
          <a:prstGeom prst="rect">
            <a:avLst/>
          </a:prstGeom>
          <a:noFill/>
          <a:ln>
            <a:noFill/>
          </a:ln>
        </p:spPr>
      </p:pic>
      <p:pic>
        <p:nvPicPr>
          <p:cNvPr id="48" name="Google Shape;48;p124"/>
          <p:cNvPicPr preferRelativeResize="0"/>
          <p:nvPr/>
        </p:nvPicPr>
        <p:blipFill rotWithShape="1">
          <a:blip r:embed="rId4">
            <a:alphaModFix/>
          </a:blip>
          <a:srcRect l="3024" r="3023"/>
          <a:stretch/>
        </p:blipFill>
        <p:spPr>
          <a:xfrm>
            <a:off x="246624" y="6019778"/>
            <a:ext cx="2342197" cy="518536"/>
          </a:xfrm>
          <a:prstGeom prst="rect">
            <a:avLst/>
          </a:prstGeom>
          <a:noFill/>
          <a:ln>
            <a:noFill/>
          </a:ln>
        </p:spPr>
      </p:pic>
    </p:spTree>
  </p:cSld>
  <p:clrMapOvr>
    <a:masterClrMapping/>
  </p:clrMapOvr>
</p:sldLayout>
</file>

<file path=ppt/slideLayouts/slideLayout6.xml><?xml version="1.0" encoding="utf-8"?>
<p:sldLayout xmlns:p="http://schemas.openxmlformats.org/presentationml/2006/main" xmlns:a="http://schemas.openxmlformats.org/drawingml/2006/main" xmlns:r="http://schemas.openxmlformats.org/officeDocument/2006/relationships" matchingName="Title and Content 2">
  <p:cSld name="Title and Content 2">
    <p:spTree>
      <p:nvGrpSpPr>
        <p:cNvPr id="1" name="Shape 49"/>
        <p:cNvGrpSpPr/>
        <p:nvPr/>
      </p:nvGrpSpPr>
      <p:grpSpPr>
        <a:xfrm>
          <a:off x="0" y="0"/>
          <a:ext cx="0" cy="0"/>
          <a:chOff x="0" y="0"/>
          <a:chExt cx="0" cy="0"/>
        </a:xfrm>
      </p:grpSpPr>
      <p:pic>
        <p:nvPicPr>
          <p:cNvPr descr="A picture containing shape&#10;&#10;Description automatically generated" id="50" name="Google Shape;50;p125"/>
          <p:cNvPicPr preferRelativeResize="0"/>
          <p:nvPr/>
        </p:nvPicPr>
        <p:blipFill rotWithShape="1">
          <a:blip r:embed="rId2">
            <a:alphaModFix amt="27000"/>
          </a:blip>
          <a:srcRect/>
          <a:stretch/>
        </p:blipFill>
        <p:spPr>
          <a:xfrm>
            <a:off x="7944186" y="2718433"/>
            <a:ext cx="5007393" cy="4583038"/>
          </a:xfrm>
          <a:prstGeom prst="rect">
            <a:avLst/>
          </a:prstGeom>
          <a:noFill/>
          <a:ln>
            <a:noFill/>
          </a:ln>
        </p:spPr>
      </p:pic>
      <p:pic>
        <p:nvPicPr>
          <p:cNvPr id="51" name="Google Shape;51;p125"/>
          <p:cNvPicPr preferRelativeResize="0"/>
          <p:nvPr/>
        </p:nvPicPr>
        <p:blipFill rotWithShape="1">
          <a:blip r:embed="rId3">
            <a:alphaModFix/>
          </a:blip>
          <a:srcRect r="103"/>
          <a:stretch/>
        </p:blipFill>
        <p:spPr>
          <a:xfrm>
            <a:off x="10166418" y="270125"/>
            <a:ext cx="1698957" cy="651223"/>
          </a:xfrm>
          <a:prstGeom prst="rect">
            <a:avLst/>
          </a:prstGeom>
          <a:noFill/>
          <a:ln>
            <a:noFill/>
          </a:ln>
        </p:spPr>
      </p:pic>
      <p:sp>
        <p:nvSpPr>
          <p:cNvPr id="52" name="Google Shape;52;p125"/>
          <p:cNvSpPr txBox="1">
            <a:spLocks noGrp="1"/>
          </p:cNvSpPr>
          <p:nvPr>
            <p:ph type="title"/>
          </p:nvPr>
        </p:nvSpPr>
        <p:spPr>
          <a:xfrm>
            <a:off x="838200" y="365125"/>
            <a:ext cx="10515600" cy="1325563"/>
          </a:xfrm>
          <a:prstGeom prst="rect">
            <a:avLst/>
          </a:prstGeom>
          <a:noFill/>
          <a:ln>
            <a:noFill/>
          </a:ln>
        </p:spPr>
        <p:txBody>
          <a:bodyPr anchor="b" anchorCtr="0" bIns="45700" lIns="91425" rIns="91425" spcFirstLastPara="1" tIns="45700" wrap="square">
            <a:normAutofit/>
          </a:bodyPr>
          <a:lstStyle>
            <a:lvl1pPr algn="l" lvl="0">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3" name="Google Shape;53;p125"/>
          <p:cNvSpPr txBox="1">
            <a:spLocks noGrp="1"/>
          </p:cNvSpPr>
          <p:nvPr>
            <p:ph idx="1" type="body"/>
          </p:nvPr>
        </p:nvSpPr>
        <p:spPr>
          <a:xfrm>
            <a:off x="838200" y="1825623"/>
            <a:ext cx="10515600" cy="3673293"/>
          </a:xfrm>
          <a:prstGeom prst="rect">
            <a:avLst/>
          </a:prstGeom>
          <a:noFill/>
          <a:ln>
            <a:noFill/>
          </a:ln>
        </p:spPr>
        <p:txBody>
          <a:bodyPr anchor="t" anchorCtr="0" bIns="45700" lIns="91425" rIns="91425" spcFirstLastPara="1" tIns="45700" wrap="square">
            <a:spAutoFit/>
          </a:bodyPr>
          <a:lstStyle>
            <a:lvl1pPr algn="l" indent="-228600" lvl="0" marL="457200">
              <a:lnSpc>
                <a:spcPct val="90000"/>
              </a:lnSpc>
              <a:spcBef>
                <a:spcPts val="1000"/>
              </a:spcBef>
              <a:spcAft>
                <a:spcPts val="0"/>
              </a:spcAft>
              <a:buClr>
                <a:srgbClr val="161249"/>
              </a:buClr>
              <a:buSzPts val="2800"/>
              <a:buNone/>
              <a:defRPr>
                <a:latin typeface="Arial"/>
                <a:ea typeface="Arial"/>
                <a:cs typeface="Arial"/>
                <a:sym typeface="Arial"/>
              </a:defRPr>
            </a:lvl1pPr>
            <a:lvl2pPr algn="l" indent="-228600" lvl="1" marL="914400">
              <a:lnSpc>
                <a:spcPct val="90000"/>
              </a:lnSpc>
              <a:spcBef>
                <a:spcPts val="500"/>
              </a:spcBef>
              <a:spcAft>
                <a:spcPts val="0"/>
              </a:spcAft>
              <a:buClr>
                <a:srgbClr val="161249"/>
              </a:buClr>
              <a:buSzPts val="2400"/>
              <a:buNone/>
              <a:defRPr>
                <a:latin typeface="Arial"/>
                <a:ea typeface="Arial"/>
                <a:cs typeface="Arial"/>
                <a:sym typeface="Arial"/>
              </a:defRPr>
            </a:lvl2pPr>
            <a:lvl3pPr algn="l" indent="-228600" lvl="2" marL="1371600">
              <a:lnSpc>
                <a:spcPct val="90000"/>
              </a:lnSpc>
              <a:spcBef>
                <a:spcPts val="500"/>
              </a:spcBef>
              <a:spcAft>
                <a:spcPts val="0"/>
              </a:spcAft>
              <a:buClr>
                <a:srgbClr val="161249"/>
              </a:buClr>
              <a:buSzPts val="2000"/>
              <a:buNone/>
              <a:defRPr>
                <a:latin typeface="Arial"/>
                <a:ea typeface="Arial"/>
                <a:cs typeface="Arial"/>
                <a:sym typeface="Arial"/>
              </a:defRPr>
            </a:lvl3pPr>
            <a:lvl4pPr algn="l" indent="-228600" lvl="3" marL="1828800">
              <a:lnSpc>
                <a:spcPct val="90000"/>
              </a:lnSpc>
              <a:spcBef>
                <a:spcPts val="500"/>
              </a:spcBef>
              <a:spcAft>
                <a:spcPts val="0"/>
              </a:spcAft>
              <a:buClr>
                <a:srgbClr val="161249"/>
              </a:buClr>
              <a:buSzPts val="1800"/>
              <a:buNone/>
              <a:defRPr>
                <a:latin typeface="Arial"/>
                <a:ea typeface="Arial"/>
                <a:cs typeface="Arial"/>
                <a:sym typeface="Arial"/>
              </a:defRPr>
            </a:lvl4pPr>
            <a:lvl5pPr algn="l" indent="-228600" lvl="4" marL="2286000">
              <a:lnSpc>
                <a:spcPct val="90000"/>
              </a:lnSpc>
              <a:spcBef>
                <a:spcPts val="500"/>
              </a:spcBef>
              <a:spcAft>
                <a:spcPts val="0"/>
              </a:spcAft>
              <a:buClr>
                <a:srgbClr val="161249"/>
              </a:buClr>
              <a:buSzPts val="1800"/>
              <a:buNone/>
              <a:defRPr>
                <a:latin typeface="Arial"/>
                <a:ea typeface="Arial"/>
                <a:cs typeface="Arial"/>
                <a:sym typeface="Arial"/>
              </a:defRPr>
            </a:lvl5pPr>
            <a:lvl6pPr algn="l" indent="-342900" lvl="5" marL="2743200">
              <a:lnSpc>
                <a:spcPct val="90000"/>
              </a:lnSpc>
              <a:spcBef>
                <a:spcPts val="500"/>
              </a:spcBef>
              <a:spcAft>
                <a:spcPts val="0"/>
              </a:spcAft>
              <a:buClr>
                <a:schemeClr val="dk1"/>
              </a:buClr>
              <a:buSzPts val="1800"/>
              <a:buChar char="•"/>
              <a:defRPr/>
            </a:lvl6pPr>
            <a:lvl7pPr algn="l" indent="-342900" lvl="6" marL="3200400">
              <a:lnSpc>
                <a:spcPct val="90000"/>
              </a:lnSpc>
              <a:spcBef>
                <a:spcPts val="500"/>
              </a:spcBef>
              <a:spcAft>
                <a:spcPts val="0"/>
              </a:spcAft>
              <a:buClr>
                <a:schemeClr val="dk1"/>
              </a:buClr>
              <a:buSzPts val="1800"/>
              <a:buChar char="•"/>
              <a:defRPr/>
            </a:lvl7pPr>
            <a:lvl8pPr algn="l" indent="-342900" lvl="7" marL="3657600">
              <a:lnSpc>
                <a:spcPct val="90000"/>
              </a:lnSpc>
              <a:spcBef>
                <a:spcPts val="500"/>
              </a:spcBef>
              <a:spcAft>
                <a:spcPts val="0"/>
              </a:spcAft>
              <a:buClr>
                <a:schemeClr val="dk1"/>
              </a:buClr>
              <a:buSzPts val="1800"/>
              <a:buChar char="•"/>
              <a:defRPr/>
            </a:lvl8pPr>
            <a:lvl9pPr algn="l" indent="-342900" lvl="8" marL="4114800">
              <a:lnSpc>
                <a:spcPct val="90000"/>
              </a:lnSpc>
              <a:spcBef>
                <a:spcPts val="500"/>
              </a:spcBef>
              <a:spcAft>
                <a:spcPts val="0"/>
              </a:spcAft>
              <a:buClr>
                <a:schemeClr val="dk1"/>
              </a:buClr>
              <a:buSzPts val="1800"/>
              <a:buChar char="•"/>
              <a:defRPr/>
            </a:lvl9pPr>
          </a:lstStyle>
          <a:p>
            <a:endParaRPr/>
          </a:p>
        </p:txBody>
      </p:sp>
      <p:pic>
        <p:nvPicPr>
          <p:cNvPr id="54" name="Google Shape;54;p125"/>
          <p:cNvPicPr preferRelativeResize="0"/>
          <p:nvPr/>
        </p:nvPicPr>
        <p:blipFill rotWithShape="1">
          <a:blip r:embed="rId4">
            <a:alphaModFix/>
          </a:blip>
          <a:srcRect/>
          <a:stretch/>
        </p:blipFill>
        <p:spPr>
          <a:xfrm>
            <a:off x="-111760" y="6526662"/>
            <a:ext cx="12405360" cy="507896"/>
          </a:xfrm>
          <a:prstGeom prst="rect">
            <a:avLst/>
          </a:prstGeom>
          <a:noFill/>
          <a:ln>
            <a:noFill/>
          </a:ln>
        </p:spPr>
      </p:pic>
      <p:pic>
        <p:nvPicPr>
          <p:cNvPr id="55" name="Google Shape;55;p125"/>
          <p:cNvPicPr preferRelativeResize="0"/>
          <p:nvPr/>
        </p:nvPicPr>
        <p:blipFill rotWithShape="1">
          <a:blip r:embed="rId5">
            <a:alphaModFix/>
          </a:blip>
          <a:srcRect l="3024" r="3023"/>
          <a:stretch/>
        </p:blipFill>
        <p:spPr>
          <a:xfrm>
            <a:off x="246624" y="6019778"/>
            <a:ext cx="2342197" cy="518536"/>
          </a:xfrm>
          <a:prstGeom prst="rect">
            <a:avLst/>
          </a:prstGeom>
          <a:noFill/>
          <a:ln>
            <a:noFill/>
          </a:ln>
        </p:spPr>
      </p:pic>
    </p:spTree>
  </p:cSld>
  <p:clrMapOvr>
    <a:masterClrMapping/>
  </p:clrMapOvr>
</p:sldLayout>
</file>

<file path=ppt/slideLayouts/slideLayout7.xml><?xml version="1.0" encoding="utf-8"?>
<p:sldLayout xmlns:p="http://schemas.openxmlformats.org/presentationml/2006/main" xmlns:a="http://schemas.openxmlformats.org/drawingml/2006/main" xmlns:r="http://schemas.openxmlformats.org/officeDocument/2006/relationships" matchingName="In-class activity Green">
  <p:cSld name="In-class activity Green">
    <p:bg>
      <p:bgPr>
        <a:blipFill>
          <a:blip r:embed="rId2">
            <a:alphaModFix/>
          </a:blip>
          <a:stretch>
            <a:fillRect/>
          </a:stretch>
        </a:blipFill>
        <a:effectLst/>
      </p:bgPr>
    </p:bg>
    <p:spTree>
      <p:nvGrpSpPr>
        <p:cNvPr id="1" name="Shape 56"/>
        <p:cNvGrpSpPr/>
        <p:nvPr/>
      </p:nvGrpSpPr>
      <p:grpSpPr>
        <a:xfrm>
          <a:off x="0" y="0"/>
          <a:ext cx="0" cy="0"/>
          <a:chOff x="0" y="0"/>
          <a:chExt cx="0" cy="0"/>
        </a:xfrm>
      </p:grpSpPr>
      <p:sp>
        <p:nvSpPr>
          <p:cNvPr id="57" name="Google Shape;57;p126"/>
          <p:cNvSpPr txBox="1">
            <a:spLocks noGrp="1"/>
          </p:cNvSpPr>
          <p:nvPr>
            <p:ph idx="1" type="body"/>
          </p:nvPr>
        </p:nvSpPr>
        <p:spPr>
          <a:xfrm>
            <a:off x="1120777" y="433106"/>
            <a:ext cx="8818738" cy="443198"/>
          </a:xfrm>
          <a:prstGeom prst="rect">
            <a:avLst/>
          </a:prstGeom>
          <a:noFill/>
          <a:ln>
            <a:noFill/>
          </a:ln>
        </p:spPr>
        <p:txBody>
          <a:bodyPr anchor="t" anchorCtr="0" bIns="0" lIns="0" rIns="0" spcFirstLastPara="1" tIns="0" wrap="square">
            <a:spAutoFit/>
          </a:bodyPr>
          <a:lstStyle>
            <a:lvl1pPr algn="l" indent="-228600" lvl="0" marL="457200">
              <a:lnSpc>
                <a:spcPct val="90000"/>
              </a:lnSpc>
              <a:spcBef>
                <a:spcPts val="1000"/>
              </a:spcBef>
              <a:spcAft>
                <a:spcPts val="0"/>
              </a:spcAft>
              <a:buClr>
                <a:schemeClr val="lt1"/>
              </a:buClr>
              <a:buSzPts val="3200"/>
              <a:buNone/>
              <a:defRPr b="1" sz="3200">
                <a:solidFill>
                  <a:schemeClr val="lt1"/>
                </a:solidFill>
                <a:latin typeface="Arial"/>
                <a:ea typeface="Arial"/>
                <a:cs typeface="Arial"/>
                <a:sym typeface="Arial"/>
              </a:defRPr>
            </a:lvl1pPr>
            <a:lvl2pPr algn="l" indent="-228600" lvl="1" marL="914400">
              <a:lnSpc>
                <a:spcPct val="90000"/>
              </a:lnSpc>
              <a:spcBef>
                <a:spcPts val="500"/>
              </a:spcBef>
              <a:spcAft>
                <a:spcPts val="0"/>
              </a:spcAft>
              <a:buClr>
                <a:srgbClr val="161249"/>
              </a:buClr>
              <a:buSzPts val="2000"/>
              <a:buNone/>
              <a:defRPr b="1" sz="2000"/>
            </a:lvl2pPr>
            <a:lvl3pPr algn="l" indent="-228600" lvl="2" marL="1371600">
              <a:lnSpc>
                <a:spcPct val="90000"/>
              </a:lnSpc>
              <a:spcBef>
                <a:spcPts val="500"/>
              </a:spcBef>
              <a:spcAft>
                <a:spcPts val="0"/>
              </a:spcAft>
              <a:buClr>
                <a:srgbClr val="161249"/>
              </a:buClr>
              <a:buSzPts val="1800"/>
              <a:buNone/>
              <a:defRPr b="1" sz="1800"/>
            </a:lvl3pPr>
            <a:lvl4pPr algn="l" indent="-228600" lvl="3" marL="1828800">
              <a:lnSpc>
                <a:spcPct val="90000"/>
              </a:lnSpc>
              <a:spcBef>
                <a:spcPts val="500"/>
              </a:spcBef>
              <a:spcAft>
                <a:spcPts val="0"/>
              </a:spcAft>
              <a:buClr>
                <a:srgbClr val="161249"/>
              </a:buClr>
              <a:buSzPts val="1600"/>
              <a:buNone/>
              <a:defRPr b="1" sz="1600"/>
            </a:lvl4pPr>
            <a:lvl5pPr algn="l" indent="-228600" lvl="4" marL="2286000">
              <a:lnSpc>
                <a:spcPct val="90000"/>
              </a:lnSpc>
              <a:spcBef>
                <a:spcPts val="500"/>
              </a:spcBef>
              <a:spcAft>
                <a:spcPts val="0"/>
              </a:spcAft>
              <a:buClr>
                <a:srgbClr val="161249"/>
              </a:buClr>
              <a:buSzPts val="1600"/>
              <a:buNone/>
              <a:defRPr b="1" sz="1600"/>
            </a:lvl5pPr>
            <a:lvl6pPr algn="l" indent="-228600" lvl="5" marL="2743200">
              <a:lnSpc>
                <a:spcPct val="90000"/>
              </a:lnSpc>
              <a:spcBef>
                <a:spcPts val="500"/>
              </a:spcBef>
              <a:spcAft>
                <a:spcPts val="0"/>
              </a:spcAft>
              <a:buClr>
                <a:schemeClr val="dk1"/>
              </a:buClr>
              <a:buSzPts val="1600"/>
              <a:buNone/>
              <a:defRPr b="1" sz="1600"/>
            </a:lvl6pPr>
            <a:lvl7pPr algn="l" indent="-228600" lvl="6" marL="3200400">
              <a:lnSpc>
                <a:spcPct val="90000"/>
              </a:lnSpc>
              <a:spcBef>
                <a:spcPts val="500"/>
              </a:spcBef>
              <a:spcAft>
                <a:spcPts val="0"/>
              </a:spcAft>
              <a:buClr>
                <a:schemeClr val="dk1"/>
              </a:buClr>
              <a:buSzPts val="1600"/>
              <a:buNone/>
              <a:defRPr b="1" sz="1600"/>
            </a:lvl7pPr>
            <a:lvl8pPr algn="l" indent="-228600" lvl="7" marL="3657600">
              <a:lnSpc>
                <a:spcPct val="90000"/>
              </a:lnSpc>
              <a:spcBef>
                <a:spcPts val="500"/>
              </a:spcBef>
              <a:spcAft>
                <a:spcPts val="0"/>
              </a:spcAft>
              <a:buClr>
                <a:schemeClr val="dk1"/>
              </a:buClr>
              <a:buSzPts val="1600"/>
              <a:buNone/>
              <a:defRPr b="1" sz="1600"/>
            </a:lvl8pPr>
            <a:lvl9pPr algn="l" indent="-228600" lvl="8" marL="4114800">
              <a:lnSpc>
                <a:spcPct val="90000"/>
              </a:lnSpc>
              <a:spcBef>
                <a:spcPts val="500"/>
              </a:spcBef>
              <a:spcAft>
                <a:spcPts val="0"/>
              </a:spcAft>
              <a:buClr>
                <a:schemeClr val="dk1"/>
              </a:buClr>
              <a:buSzPts val="1600"/>
              <a:buNone/>
              <a:defRPr b="1" sz="1600"/>
            </a:lvl9pPr>
          </a:lstStyle>
          <a:p>
            <a:endParaRPr/>
          </a:p>
        </p:txBody>
      </p:sp>
      <p:sp>
        <p:nvSpPr>
          <p:cNvPr id="58" name="Google Shape;58;p126"/>
          <p:cNvSpPr txBox="1">
            <a:spLocks noGrp="1"/>
          </p:cNvSpPr>
          <p:nvPr>
            <p:ph idx="2" type="body"/>
          </p:nvPr>
        </p:nvSpPr>
        <p:spPr>
          <a:xfrm>
            <a:off x="1120777" y="1183689"/>
            <a:ext cx="8818738" cy="3817814"/>
          </a:xfrm>
          <a:prstGeom prst="rect">
            <a:avLst/>
          </a:prstGeom>
          <a:noFill/>
          <a:ln>
            <a:noFill/>
          </a:ln>
        </p:spPr>
        <p:txBody>
          <a:bodyPr anchor="t" anchorCtr="0" bIns="0" lIns="0" rIns="0" spcFirstLastPara="1" tIns="0" wrap="square">
            <a:noAutofit/>
          </a:bodyPr>
          <a:lstStyle>
            <a:lvl1pPr algn="l" indent="-228600" lvl="0" marL="457200">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algn="l" indent="-228600" lvl="1" marL="914400">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algn="l" indent="-228600" lvl="2" marL="1371600">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algn="l" indent="-228600" lvl="3" marL="1828800">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algn="l" indent="-228600" lvl="4" marL="2286000">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algn="l" indent="-342900" lvl="5" marL="2743200">
              <a:lnSpc>
                <a:spcPct val="90000"/>
              </a:lnSpc>
              <a:spcBef>
                <a:spcPts val="500"/>
              </a:spcBef>
              <a:spcAft>
                <a:spcPts val="0"/>
              </a:spcAft>
              <a:buClr>
                <a:schemeClr val="dk1"/>
              </a:buClr>
              <a:buSzPts val="1800"/>
              <a:buChar char="•"/>
              <a:defRPr/>
            </a:lvl6pPr>
            <a:lvl7pPr algn="l" indent="-342900" lvl="6" marL="3200400">
              <a:lnSpc>
                <a:spcPct val="90000"/>
              </a:lnSpc>
              <a:spcBef>
                <a:spcPts val="500"/>
              </a:spcBef>
              <a:spcAft>
                <a:spcPts val="0"/>
              </a:spcAft>
              <a:buClr>
                <a:schemeClr val="dk1"/>
              </a:buClr>
              <a:buSzPts val="1800"/>
              <a:buChar char="•"/>
              <a:defRPr/>
            </a:lvl7pPr>
            <a:lvl8pPr algn="l" indent="-342900" lvl="7" marL="3657600">
              <a:lnSpc>
                <a:spcPct val="90000"/>
              </a:lnSpc>
              <a:spcBef>
                <a:spcPts val="500"/>
              </a:spcBef>
              <a:spcAft>
                <a:spcPts val="0"/>
              </a:spcAft>
              <a:buClr>
                <a:schemeClr val="dk1"/>
              </a:buClr>
              <a:buSzPts val="1800"/>
              <a:buChar char="•"/>
              <a:defRPr/>
            </a:lvl8pPr>
            <a:lvl9pPr algn="l" indent="-342900" lvl="8" marL="4114800">
              <a:lnSpc>
                <a:spcPct val="90000"/>
              </a:lnSpc>
              <a:spcBef>
                <a:spcPts val="500"/>
              </a:spcBef>
              <a:spcAft>
                <a:spcPts val="0"/>
              </a:spcAft>
              <a:buClr>
                <a:schemeClr val="dk1"/>
              </a:buClr>
              <a:buSzPts val="1800"/>
              <a:buChar char="•"/>
              <a:defRPr/>
            </a:lvl9pPr>
          </a:lstStyle>
          <a:p>
            <a:endParaRPr/>
          </a:p>
        </p:txBody>
      </p:sp>
      <p:sp>
        <p:nvSpPr>
          <p:cNvPr id="59" name="Google Shape;59;p126"/>
          <p:cNvSpPr/>
          <p:nvPr/>
        </p:nvSpPr>
        <p:spPr>
          <a:xfrm flipH="1" rot="10800000">
            <a:off x="0" y="6074228"/>
            <a:ext cx="12192000" cy="884710"/>
          </a:xfrm>
          <a:prstGeom prst="rect">
            <a:avLst/>
          </a:prstGeom>
          <a:solidFill>
            <a:schemeClr val="lt1"/>
          </a:solidFill>
          <a:ln>
            <a:noFill/>
          </a:ln>
        </p:spPr>
        <p:txBody>
          <a:bodyPr anchor="ctr" anchorCtr="0" bIns="45700" lIns="91425" rIns="91425" spcFirstLastPara="1" tIns="45700" wrap="square">
            <a:noAutofit/>
          </a:bodyPr>
          <a:lstStyle/>
          <a:p>
            <a:pPr algn="ctr" indent="0" lvl="0" marL="0" marR="0" rtl="0">
              <a:lnSpc>
                <a:spcPct val="100000"/>
              </a:lnSpc>
              <a:spcBef>
                <a:spcPts val="0"/>
              </a:spcBef>
              <a:spcAft>
                <a:spcPts val="0"/>
              </a:spcAft>
              <a:buNone/>
            </a:pPr>
            <a:endParaRPr b="0" cap="none" i="0" strike="noStrike" sz="1400" u="none">
              <a:solidFill>
                <a:schemeClr val="lt1"/>
              </a:solidFill>
              <a:latin typeface="Arial"/>
              <a:ea typeface="Arial"/>
              <a:cs typeface="Arial"/>
              <a:sym typeface="Arial"/>
            </a:endParaRPr>
          </a:p>
        </p:txBody>
      </p:sp>
      <p:cxnSp>
        <p:nvCxnSpPr>
          <p:cNvPr id="60" name="Google Shape;60;p126"/>
          <p:cNvCxnSpPr/>
          <p:nvPr/>
        </p:nvCxnSpPr>
        <p:spPr>
          <a:xfrm rot="10800000">
            <a:off x="1120777" y="930582"/>
            <a:ext cx="5231150" cy="0"/>
          </a:xfrm>
          <a:prstGeom prst="straightConnector1">
            <a:avLst/>
          </a:prstGeom>
          <a:noFill/>
          <a:ln cap="flat" cmpd="sng" w="15875">
            <a:solidFill>
              <a:srgbClr val="11AA81"/>
            </a:solidFill>
            <a:prstDash val="solid"/>
            <a:miter lim="800000"/>
            <a:headEnd len="sm" type="none" w="sm"/>
            <a:tailEnd len="sm" type="none" w="sm"/>
          </a:ln>
        </p:spPr>
      </p:cxnSp>
      <p:pic>
        <p:nvPicPr>
          <p:cNvPr id="61" name="Google Shape;61;p126"/>
          <p:cNvPicPr preferRelativeResize="0"/>
          <p:nvPr/>
        </p:nvPicPr>
        <p:blipFill rotWithShape="1">
          <a:blip r:embed="rId3">
            <a:alphaModFix/>
          </a:blip>
          <a:srcRect r="103"/>
          <a:stretch/>
        </p:blipFill>
        <p:spPr>
          <a:xfrm>
            <a:off x="10359311" y="6190971"/>
            <a:ext cx="1698957" cy="651223"/>
          </a:xfrm>
          <a:prstGeom prst="rect">
            <a:avLst/>
          </a:prstGeom>
          <a:noFill/>
          <a:ln>
            <a:noFill/>
          </a:ln>
        </p:spPr>
      </p:pic>
      <p:pic>
        <p:nvPicPr>
          <p:cNvPr id="62" name="Google Shape;62;p126"/>
          <p:cNvPicPr preferRelativeResize="0"/>
          <p:nvPr/>
        </p:nvPicPr>
        <p:blipFill rotWithShape="1">
          <a:blip r:embed="rId4">
            <a:alphaModFix/>
          </a:blip>
          <a:srcRect l="3024" r="3023"/>
          <a:stretch/>
        </p:blipFill>
        <p:spPr>
          <a:xfrm>
            <a:off x="208377" y="6223183"/>
            <a:ext cx="2650539" cy="586800"/>
          </a:xfrm>
          <a:prstGeom prst="rect">
            <a:avLst/>
          </a:prstGeom>
          <a:noFill/>
          <a:ln>
            <a:noFill/>
          </a:ln>
        </p:spPr>
      </p:pic>
    </p:spTree>
  </p:cSld>
  <p:clrMapOvr>
    <a:masterClrMapping/>
  </p:clrMapOvr>
</p:sldLayout>
</file>

<file path=ppt/slideLayouts/slideLayout8.xml><?xml version="1.0" encoding="utf-8"?>
<p:sldLayout xmlns:p="http://schemas.openxmlformats.org/presentationml/2006/main" xmlns:a="http://schemas.openxmlformats.org/drawingml/2006/main" xmlns:r="http://schemas.openxmlformats.org/officeDocument/2006/relationships" matchingName="quotes">
  <p:cSld name="quotes">
    <p:bg>
      <p:bgPr>
        <a:blipFill>
          <a:blip r:embed="rId2">
            <a:alphaModFix/>
          </a:blip>
          <a:stretch>
            <a:fillRect/>
          </a:stretch>
        </a:blipFill>
        <a:effectLst/>
      </p:bgPr>
    </p:bg>
    <p:spTree>
      <p:nvGrpSpPr>
        <p:cNvPr id="1" name="Shape 63"/>
        <p:cNvGrpSpPr/>
        <p:nvPr/>
      </p:nvGrpSpPr>
      <p:grpSpPr>
        <a:xfrm>
          <a:off x="0" y="0"/>
          <a:ext cx="0" cy="0"/>
          <a:chOff x="0" y="0"/>
          <a:chExt cx="0" cy="0"/>
        </a:xfrm>
      </p:grpSpPr>
      <p:sp>
        <p:nvSpPr>
          <p:cNvPr id="64" name="Google Shape;64;p127"/>
          <p:cNvSpPr/>
          <p:nvPr/>
        </p:nvSpPr>
        <p:spPr>
          <a:xfrm flipH="1" rot="10800000">
            <a:off x="0" y="5915608"/>
            <a:ext cx="12192000" cy="1043328"/>
          </a:xfrm>
          <a:prstGeom prst="rect">
            <a:avLst/>
          </a:prstGeom>
          <a:solidFill>
            <a:schemeClr val="lt1"/>
          </a:solidFill>
          <a:ln>
            <a:noFill/>
          </a:ln>
        </p:spPr>
        <p:txBody>
          <a:bodyPr anchor="ctr" anchorCtr="0" bIns="45700" lIns="91425" rIns="91425" spcFirstLastPara="1" tIns="45700" wrap="square">
            <a:noAutofit/>
          </a:bodyPr>
          <a:lstStyle/>
          <a:p>
            <a:pPr algn="ctr" indent="0" lvl="0" marL="0" marR="0" rtl="0">
              <a:lnSpc>
                <a:spcPct val="100000"/>
              </a:lnSpc>
              <a:spcBef>
                <a:spcPts val="0"/>
              </a:spcBef>
              <a:spcAft>
                <a:spcPts val="0"/>
              </a:spcAft>
              <a:buNone/>
            </a:pPr>
            <a:endParaRPr b="0" cap="none" i="0" strike="noStrike" sz="1400" u="none">
              <a:solidFill>
                <a:schemeClr val="lt1"/>
              </a:solidFill>
              <a:latin typeface="Arial"/>
              <a:ea typeface="Arial"/>
              <a:cs typeface="Arial"/>
              <a:sym typeface="Arial"/>
            </a:endParaRPr>
          </a:p>
        </p:txBody>
      </p:sp>
      <p:pic>
        <p:nvPicPr>
          <p:cNvPr id="65" name="Google Shape;65;p127"/>
          <p:cNvPicPr preferRelativeResize="0"/>
          <p:nvPr/>
        </p:nvPicPr>
        <p:blipFill rotWithShape="1">
          <a:blip r:embed="rId3">
            <a:alphaModFix/>
          </a:blip>
          <a:srcRect l="3024" r="3023"/>
          <a:stretch/>
        </p:blipFill>
        <p:spPr>
          <a:xfrm>
            <a:off x="236370" y="6101922"/>
            <a:ext cx="2650539" cy="586800"/>
          </a:xfrm>
          <a:prstGeom prst="rect">
            <a:avLst/>
          </a:prstGeom>
          <a:noFill/>
          <a:ln>
            <a:noFill/>
          </a:ln>
        </p:spPr>
      </p:pic>
      <p:pic>
        <p:nvPicPr>
          <p:cNvPr id="66" name="Google Shape;66;p127"/>
          <p:cNvPicPr preferRelativeResize="0"/>
          <p:nvPr/>
        </p:nvPicPr>
        <p:blipFill rotWithShape="1">
          <a:blip r:embed="rId4">
            <a:alphaModFix/>
          </a:blip>
          <a:srcRect r="103"/>
          <a:stretch/>
        </p:blipFill>
        <p:spPr>
          <a:xfrm>
            <a:off x="10256673" y="6069710"/>
            <a:ext cx="1698957" cy="651223"/>
          </a:xfrm>
          <a:prstGeom prst="rect">
            <a:avLst/>
          </a:prstGeom>
          <a:noFill/>
          <a:ln>
            <a:noFill/>
          </a:ln>
        </p:spPr>
      </p:pic>
    </p:spTree>
  </p:cSld>
  <p:clrMapOvr>
    <a:masterClrMapping/>
  </p:clrMapOvr>
</p:sldLayout>
</file>

<file path=ppt/slideLayouts/slideLayout9.xml><?xml version="1.0" encoding="utf-8"?>
<p:sldLayout xmlns:p="http://schemas.openxmlformats.org/presentationml/2006/main" xmlns:a="http://schemas.openxmlformats.org/drawingml/2006/main" xmlns:r="http://schemas.openxmlformats.org/officeDocument/2006/relationships" matchingName="Subheading Green">
  <p:cSld name="Subheading Green">
    <p:bg>
      <p:bgPr>
        <a:blipFill>
          <a:blip r:embed="rId2">
            <a:alphaModFix/>
          </a:blip>
          <a:stretch>
            <a:fillRect/>
          </a:stretch>
        </a:blipFill>
        <a:effectLst/>
      </p:bgPr>
    </p:bg>
    <p:spTree>
      <p:nvGrpSpPr>
        <p:cNvPr id="1" name="Shape 67"/>
        <p:cNvGrpSpPr/>
        <p:nvPr/>
      </p:nvGrpSpPr>
      <p:grpSpPr>
        <a:xfrm>
          <a:off x="0" y="0"/>
          <a:ext cx="0" cy="0"/>
          <a:chOff x="0" y="0"/>
          <a:chExt cx="0" cy="0"/>
        </a:xfrm>
      </p:grpSpPr>
      <p:sp>
        <p:nvSpPr>
          <p:cNvPr id="68" name="Google Shape;68;p128"/>
          <p:cNvSpPr txBox="1">
            <a:spLocks noGrp="1"/>
          </p:cNvSpPr>
          <p:nvPr>
            <p:ph type="title"/>
          </p:nvPr>
        </p:nvSpPr>
        <p:spPr>
          <a:xfrm>
            <a:off x="1120777" y="1134956"/>
            <a:ext cx="2968832" cy="1811038"/>
          </a:xfrm>
          <a:prstGeom prst="rect">
            <a:avLst/>
          </a:prstGeom>
          <a:noFill/>
          <a:ln>
            <a:noFill/>
          </a:ln>
        </p:spPr>
        <p:txBody>
          <a:bodyPr anchor="b" anchorCtr="0" bIns="45700" lIns="0" rIns="0" spcFirstLastPara="1" tIns="45700" wrap="square">
            <a:noAutofit/>
          </a:bodyPr>
          <a:lstStyle>
            <a:lvl1pPr algn="l" lvl="0">
              <a:lnSpc>
                <a:spcPct val="90000"/>
              </a:lnSpc>
              <a:spcBef>
                <a:spcPts val="0"/>
              </a:spcBef>
              <a:spcAft>
                <a:spcPts val="0"/>
              </a:spcAft>
              <a:buClr>
                <a:schemeClr val="lt1"/>
              </a:buClr>
              <a:buSzPts val="11700"/>
              <a:buFont typeface="Arial"/>
              <a:buNone/>
              <a:defRPr sz="11700">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9" name="Google Shape;69;p128"/>
          <p:cNvSpPr txBox="1">
            <a:spLocks noGrp="1"/>
          </p:cNvSpPr>
          <p:nvPr>
            <p:ph idx="1" type="body"/>
          </p:nvPr>
        </p:nvSpPr>
        <p:spPr>
          <a:xfrm>
            <a:off x="1150762" y="3419589"/>
            <a:ext cx="8818738" cy="387798"/>
          </a:xfrm>
          <a:prstGeom prst="rect">
            <a:avLst/>
          </a:prstGeom>
          <a:noFill/>
          <a:ln>
            <a:noFill/>
          </a:ln>
        </p:spPr>
        <p:txBody>
          <a:bodyPr anchor="t" anchorCtr="0" bIns="0" lIns="0" rIns="0" spcFirstLastPara="1" tIns="0" wrap="square">
            <a:spAutoFit/>
          </a:bodyPr>
          <a:lstStyle>
            <a:lvl1pPr algn="l" indent="-228600" lvl="0" marL="457200">
              <a:lnSpc>
                <a:spcPct val="90000"/>
              </a:lnSpc>
              <a:spcBef>
                <a:spcPts val="1000"/>
              </a:spcBef>
              <a:spcAft>
                <a:spcPts val="0"/>
              </a:spcAft>
              <a:buClr>
                <a:schemeClr val="lt1"/>
              </a:buClr>
              <a:buSzPts val="2800"/>
              <a:buNone/>
              <a:defRPr b="1" sz="2800">
                <a:solidFill>
                  <a:schemeClr val="lt1"/>
                </a:solidFill>
                <a:latin typeface="Arial"/>
                <a:ea typeface="Arial"/>
                <a:cs typeface="Arial"/>
                <a:sym typeface="Arial"/>
              </a:defRPr>
            </a:lvl1pPr>
            <a:lvl2pPr algn="l" indent="-228600" lvl="1" marL="914400">
              <a:lnSpc>
                <a:spcPct val="90000"/>
              </a:lnSpc>
              <a:spcBef>
                <a:spcPts val="500"/>
              </a:spcBef>
              <a:spcAft>
                <a:spcPts val="0"/>
              </a:spcAft>
              <a:buClr>
                <a:srgbClr val="161249"/>
              </a:buClr>
              <a:buSzPts val="2000"/>
              <a:buNone/>
              <a:defRPr b="1" sz="2000"/>
            </a:lvl2pPr>
            <a:lvl3pPr algn="l" indent="-228600" lvl="2" marL="1371600">
              <a:lnSpc>
                <a:spcPct val="90000"/>
              </a:lnSpc>
              <a:spcBef>
                <a:spcPts val="500"/>
              </a:spcBef>
              <a:spcAft>
                <a:spcPts val="0"/>
              </a:spcAft>
              <a:buClr>
                <a:srgbClr val="161249"/>
              </a:buClr>
              <a:buSzPts val="1800"/>
              <a:buNone/>
              <a:defRPr b="1" sz="1800"/>
            </a:lvl3pPr>
            <a:lvl4pPr algn="l" indent="-228600" lvl="3" marL="1828800">
              <a:lnSpc>
                <a:spcPct val="90000"/>
              </a:lnSpc>
              <a:spcBef>
                <a:spcPts val="500"/>
              </a:spcBef>
              <a:spcAft>
                <a:spcPts val="0"/>
              </a:spcAft>
              <a:buClr>
                <a:srgbClr val="161249"/>
              </a:buClr>
              <a:buSzPts val="1600"/>
              <a:buNone/>
              <a:defRPr b="1" sz="1600"/>
            </a:lvl4pPr>
            <a:lvl5pPr algn="l" indent="-228600" lvl="4" marL="2286000">
              <a:lnSpc>
                <a:spcPct val="90000"/>
              </a:lnSpc>
              <a:spcBef>
                <a:spcPts val="500"/>
              </a:spcBef>
              <a:spcAft>
                <a:spcPts val="0"/>
              </a:spcAft>
              <a:buClr>
                <a:srgbClr val="161249"/>
              </a:buClr>
              <a:buSzPts val="1600"/>
              <a:buNone/>
              <a:defRPr b="1" sz="1600"/>
            </a:lvl5pPr>
            <a:lvl6pPr algn="l" indent="-228600" lvl="5" marL="2743200">
              <a:lnSpc>
                <a:spcPct val="90000"/>
              </a:lnSpc>
              <a:spcBef>
                <a:spcPts val="500"/>
              </a:spcBef>
              <a:spcAft>
                <a:spcPts val="0"/>
              </a:spcAft>
              <a:buClr>
                <a:schemeClr val="dk1"/>
              </a:buClr>
              <a:buSzPts val="1600"/>
              <a:buNone/>
              <a:defRPr b="1" sz="1600"/>
            </a:lvl6pPr>
            <a:lvl7pPr algn="l" indent="-228600" lvl="6" marL="3200400">
              <a:lnSpc>
                <a:spcPct val="90000"/>
              </a:lnSpc>
              <a:spcBef>
                <a:spcPts val="500"/>
              </a:spcBef>
              <a:spcAft>
                <a:spcPts val="0"/>
              </a:spcAft>
              <a:buClr>
                <a:schemeClr val="dk1"/>
              </a:buClr>
              <a:buSzPts val="1600"/>
              <a:buNone/>
              <a:defRPr b="1" sz="1600"/>
            </a:lvl7pPr>
            <a:lvl8pPr algn="l" indent="-228600" lvl="7" marL="3657600">
              <a:lnSpc>
                <a:spcPct val="90000"/>
              </a:lnSpc>
              <a:spcBef>
                <a:spcPts val="500"/>
              </a:spcBef>
              <a:spcAft>
                <a:spcPts val="0"/>
              </a:spcAft>
              <a:buClr>
                <a:schemeClr val="dk1"/>
              </a:buClr>
              <a:buSzPts val="1600"/>
              <a:buNone/>
              <a:defRPr b="1" sz="1600"/>
            </a:lvl8pPr>
            <a:lvl9pPr algn="l" indent="-228600" lvl="8" marL="4114800">
              <a:lnSpc>
                <a:spcPct val="90000"/>
              </a:lnSpc>
              <a:spcBef>
                <a:spcPts val="500"/>
              </a:spcBef>
              <a:spcAft>
                <a:spcPts val="0"/>
              </a:spcAft>
              <a:buClr>
                <a:schemeClr val="dk1"/>
              </a:buClr>
              <a:buSzPts val="1600"/>
              <a:buNone/>
              <a:defRPr b="1" sz="1600"/>
            </a:lvl9pPr>
          </a:lstStyle>
          <a:p>
            <a:endParaRPr/>
          </a:p>
        </p:txBody>
      </p:sp>
      <p:sp>
        <p:nvSpPr>
          <p:cNvPr id="70" name="Google Shape;70;p128"/>
          <p:cNvSpPr txBox="1">
            <a:spLocks noGrp="1"/>
          </p:cNvSpPr>
          <p:nvPr>
            <p:ph idx="2" type="body"/>
          </p:nvPr>
        </p:nvSpPr>
        <p:spPr>
          <a:xfrm>
            <a:off x="1150762" y="3975603"/>
            <a:ext cx="8818738" cy="968428"/>
          </a:xfrm>
          <a:prstGeom prst="rect">
            <a:avLst/>
          </a:prstGeom>
          <a:noFill/>
          <a:ln>
            <a:noFill/>
          </a:ln>
        </p:spPr>
        <p:txBody>
          <a:bodyPr anchor="t" anchorCtr="0" bIns="0" lIns="0" rIns="0" spcFirstLastPara="1" tIns="0" wrap="square">
            <a:noAutofit/>
          </a:bodyPr>
          <a:lstStyle>
            <a:lvl1pPr algn="l" indent="-228600" lvl="0" marL="457200">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algn="l" indent="-228600" lvl="1" marL="914400">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algn="l" indent="-228600" lvl="2" marL="1371600">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algn="l" indent="-228600" lvl="3" marL="1828800">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algn="l" indent="-228600" lvl="4" marL="2286000">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algn="l" indent="-342900" lvl="5" marL="2743200">
              <a:lnSpc>
                <a:spcPct val="90000"/>
              </a:lnSpc>
              <a:spcBef>
                <a:spcPts val="500"/>
              </a:spcBef>
              <a:spcAft>
                <a:spcPts val="0"/>
              </a:spcAft>
              <a:buClr>
                <a:schemeClr val="dk1"/>
              </a:buClr>
              <a:buSzPts val="1800"/>
              <a:buChar char="•"/>
              <a:defRPr/>
            </a:lvl6pPr>
            <a:lvl7pPr algn="l" indent="-342900" lvl="6" marL="3200400">
              <a:lnSpc>
                <a:spcPct val="90000"/>
              </a:lnSpc>
              <a:spcBef>
                <a:spcPts val="500"/>
              </a:spcBef>
              <a:spcAft>
                <a:spcPts val="0"/>
              </a:spcAft>
              <a:buClr>
                <a:schemeClr val="dk1"/>
              </a:buClr>
              <a:buSzPts val="1800"/>
              <a:buChar char="•"/>
              <a:defRPr/>
            </a:lvl7pPr>
            <a:lvl8pPr algn="l" indent="-342900" lvl="7" marL="3657600">
              <a:lnSpc>
                <a:spcPct val="90000"/>
              </a:lnSpc>
              <a:spcBef>
                <a:spcPts val="500"/>
              </a:spcBef>
              <a:spcAft>
                <a:spcPts val="0"/>
              </a:spcAft>
              <a:buClr>
                <a:schemeClr val="dk1"/>
              </a:buClr>
              <a:buSzPts val="1800"/>
              <a:buChar char="•"/>
              <a:defRPr/>
            </a:lvl8pPr>
            <a:lvl9pPr algn="l" indent="-342900" lvl="8" marL="4114800">
              <a:lnSpc>
                <a:spcPct val="90000"/>
              </a:lnSpc>
              <a:spcBef>
                <a:spcPts val="500"/>
              </a:spcBef>
              <a:spcAft>
                <a:spcPts val="0"/>
              </a:spcAft>
              <a:buClr>
                <a:schemeClr val="dk1"/>
              </a:buClr>
              <a:buSzPts val="1800"/>
              <a:buChar char="•"/>
              <a:defRPr/>
            </a:lvl9pPr>
          </a:lstStyle>
          <a:p>
            <a:endParaRPr/>
          </a:p>
        </p:txBody>
      </p:sp>
      <p:sp>
        <p:nvSpPr>
          <p:cNvPr id="71" name="Google Shape;71;p128"/>
          <p:cNvSpPr/>
          <p:nvPr/>
        </p:nvSpPr>
        <p:spPr>
          <a:xfrm flipH="1" rot="10800000">
            <a:off x="0" y="5664530"/>
            <a:ext cx="12192000" cy="1294409"/>
          </a:xfrm>
          <a:prstGeom prst="rect">
            <a:avLst/>
          </a:prstGeom>
          <a:solidFill>
            <a:schemeClr val="lt1"/>
          </a:solidFill>
          <a:ln>
            <a:noFill/>
          </a:ln>
        </p:spPr>
        <p:txBody>
          <a:bodyPr anchor="ctr" anchorCtr="0" bIns="45700" lIns="91425" rIns="91425" spcFirstLastPara="1" tIns="45700" wrap="square">
            <a:noAutofit/>
          </a:bodyPr>
          <a:lstStyle/>
          <a:p>
            <a:pPr algn="ctr" indent="0" lvl="0" marL="0" marR="0" rtl="0">
              <a:lnSpc>
                <a:spcPct val="100000"/>
              </a:lnSpc>
              <a:spcBef>
                <a:spcPts val="0"/>
              </a:spcBef>
              <a:spcAft>
                <a:spcPts val="0"/>
              </a:spcAft>
              <a:buNone/>
            </a:pPr>
            <a:endParaRPr b="0" cap="none" i="0" strike="noStrike" sz="1400" u="none">
              <a:solidFill>
                <a:schemeClr val="lt1"/>
              </a:solidFill>
              <a:latin typeface="Arial"/>
              <a:ea typeface="Arial"/>
              <a:cs typeface="Arial"/>
              <a:sym typeface="Arial"/>
            </a:endParaRPr>
          </a:p>
        </p:txBody>
      </p:sp>
      <p:cxnSp>
        <p:nvCxnSpPr>
          <p:cNvPr id="72" name="Google Shape;72;p128"/>
          <p:cNvCxnSpPr/>
          <p:nvPr/>
        </p:nvCxnSpPr>
        <p:spPr>
          <a:xfrm rot="10800000">
            <a:off x="1120777" y="2945994"/>
            <a:ext cx="5231150" cy="0"/>
          </a:xfrm>
          <a:prstGeom prst="straightConnector1">
            <a:avLst/>
          </a:prstGeom>
          <a:noFill/>
          <a:ln cap="flat" cmpd="sng" w="15875">
            <a:solidFill>
              <a:srgbClr val="11AA81"/>
            </a:solidFill>
            <a:prstDash val="solid"/>
            <a:miter lim="800000"/>
            <a:headEnd len="sm" type="none" w="sm"/>
            <a:tailEnd len="sm" type="none" w="sm"/>
          </a:ln>
        </p:spPr>
      </p:cxnSp>
      <p:pic>
        <p:nvPicPr>
          <p:cNvPr id="73" name="Google Shape;73;p128"/>
          <p:cNvPicPr preferRelativeResize="0"/>
          <p:nvPr/>
        </p:nvPicPr>
        <p:blipFill rotWithShape="1">
          <a:blip r:embed="rId3">
            <a:alphaModFix/>
          </a:blip>
          <a:srcRect/>
          <a:stretch/>
        </p:blipFill>
        <p:spPr>
          <a:xfrm>
            <a:off x="6096000" y="5914443"/>
            <a:ext cx="1033876" cy="730176"/>
          </a:xfrm>
          <a:prstGeom prst="rect">
            <a:avLst/>
          </a:prstGeom>
          <a:noFill/>
          <a:ln>
            <a:noFill/>
          </a:ln>
        </p:spPr>
      </p:pic>
      <p:pic>
        <p:nvPicPr>
          <p:cNvPr id="74" name="Google Shape;74;p128"/>
          <p:cNvPicPr preferRelativeResize="0"/>
          <p:nvPr/>
        </p:nvPicPr>
        <p:blipFill rotWithShape="1">
          <a:blip r:embed="rId4">
            <a:alphaModFix/>
          </a:blip>
          <a:srcRect/>
          <a:stretch/>
        </p:blipFill>
        <p:spPr>
          <a:xfrm>
            <a:off x="7429699" y="6075795"/>
            <a:ext cx="1144197" cy="470598"/>
          </a:xfrm>
          <a:prstGeom prst="rect">
            <a:avLst/>
          </a:prstGeom>
          <a:noFill/>
          <a:ln>
            <a:noFill/>
          </a:ln>
        </p:spPr>
      </p:pic>
      <p:pic>
        <p:nvPicPr>
          <p:cNvPr id="75" name="Google Shape;75;p128"/>
          <p:cNvPicPr preferRelativeResize="0"/>
          <p:nvPr/>
        </p:nvPicPr>
        <p:blipFill rotWithShape="1">
          <a:blip r:embed="rId5">
            <a:alphaModFix/>
          </a:blip>
          <a:srcRect/>
          <a:stretch/>
        </p:blipFill>
        <p:spPr>
          <a:xfrm>
            <a:off x="8967215" y="6079989"/>
            <a:ext cx="1127044" cy="494549"/>
          </a:xfrm>
          <a:prstGeom prst="rect">
            <a:avLst/>
          </a:prstGeom>
          <a:noFill/>
          <a:ln>
            <a:noFill/>
          </a:ln>
        </p:spPr>
      </p:pic>
      <p:pic>
        <p:nvPicPr>
          <p:cNvPr id="76" name="Google Shape;76;p128"/>
          <p:cNvPicPr preferRelativeResize="0"/>
          <p:nvPr/>
        </p:nvPicPr>
        <p:blipFill rotWithShape="1">
          <a:blip r:embed="rId6">
            <a:alphaModFix/>
          </a:blip>
          <a:srcRect r="103"/>
          <a:stretch/>
        </p:blipFill>
        <p:spPr>
          <a:xfrm>
            <a:off x="282249" y="6005287"/>
            <a:ext cx="1698957" cy="651223"/>
          </a:xfrm>
          <a:prstGeom prst="rect">
            <a:avLst/>
          </a:prstGeom>
          <a:noFill/>
          <a:ln>
            <a:noFill/>
          </a:ln>
        </p:spPr>
      </p:pic>
      <p:pic>
        <p:nvPicPr>
          <p:cNvPr id="77" name="Google Shape;77;p128"/>
          <p:cNvPicPr preferRelativeResize="0"/>
          <p:nvPr/>
        </p:nvPicPr>
        <p:blipFill rotWithShape="1">
          <a:blip r:embed="rId7">
            <a:alphaModFix/>
          </a:blip>
          <a:srcRect/>
          <a:stretch/>
        </p:blipFill>
        <p:spPr>
          <a:xfrm>
            <a:off x="10411235" y="5924019"/>
            <a:ext cx="1425031" cy="649814"/>
          </a:xfrm>
          <a:prstGeom prst="rect">
            <a:avLst/>
          </a:prstGeom>
          <a:noFill/>
          <a:ln>
            <a:noFill/>
          </a:ln>
        </p:spPr>
      </p:pic>
      <p:pic>
        <p:nvPicPr>
          <p:cNvPr id="78" name="Google Shape;78;p128"/>
          <p:cNvPicPr preferRelativeResize="0"/>
          <p:nvPr/>
        </p:nvPicPr>
        <p:blipFill rotWithShape="1">
          <a:blip r:embed="rId8">
            <a:alphaModFix/>
          </a:blip>
          <a:srcRect l="3024" r="3023"/>
          <a:stretch/>
        </p:blipFill>
        <p:spPr>
          <a:xfrm>
            <a:off x="2263455" y="6037499"/>
            <a:ext cx="2650539" cy="586800"/>
          </a:xfrm>
          <a:prstGeom prst="rect">
            <a:avLst/>
          </a:prstGeom>
          <a:noFill/>
          <a:ln>
            <a:noFill/>
          </a:ln>
        </p:spPr>
      </p:pic>
    </p:spTree>
  </p:cSld>
  <p:clrMapOvr>
    <a:masterClrMapping/>
  </p:clrMapOvr>
</p:sldLayout>
</file>

<file path=ppt/slideLayouts/slideLayout10.xml><?xml version="1.0" encoding="utf-8"?>
<p:sldLayout xmlns:p="http://schemas.openxmlformats.org/presentationml/2006/main" xmlns:a="http://schemas.openxmlformats.org/drawingml/2006/main" xmlns:r="http://schemas.openxmlformats.org/officeDocument/2006/relationships" matchingName="Subheading Orange">
  <p:cSld name="Subheading Orange">
    <p:bg>
      <p:bgPr>
        <a:blipFill>
          <a:blip r:embed="rId2">
            <a:alphaModFix/>
          </a:blip>
          <a:stretch>
            <a:fillRect/>
          </a:stretch>
        </a:blipFill>
        <a:effectLst/>
      </p:bgPr>
    </p:bg>
    <p:spTree>
      <p:nvGrpSpPr>
        <p:cNvPr id="1" name="Shape 79"/>
        <p:cNvGrpSpPr/>
        <p:nvPr/>
      </p:nvGrpSpPr>
      <p:grpSpPr>
        <a:xfrm>
          <a:off x="0" y="0"/>
          <a:ext cx="0" cy="0"/>
          <a:chOff x="0" y="0"/>
          <a:chExt cx="0" cy="0"/>
        </a:xfrm>
      </p:grpSpPr>
      <p:sp>
        <p:nvSpPr>
          <p:cNvPr id="80" name="Google Shape;80;p129"/>
          <p:cNvSpPr txBox="1">
            <a:spLocks noGrp="1"/>
          </p:cNvSpPr>
          <p:nvPr>
            <p:ph type="title"/>
          </p:nvPr>
        </p:nvSpPr>
        <p:spPr>
          <a:xfrm>
            <a:off x="1120777" y="1134956"/>
            <a:ext cx="2968832" cy="1811038"/>
          </a:xfrm>
          <a:prstGeom prst="rect">
            <a:avLst/>
          </a:prstGeom>
          <a:noFill/>
          <a:ln>
            <a:noFill/>
          </a:ln>
        </p:spPr>
        <p:txBody>
          <a:bodyPr anchor="b" anchorCtr="0" bIns="45700" lIns="0" rIns="0" spcFirstLastPara="1" tIns="45700" wrap="square">
            <a:noAutofit/>
          </a:bodyPr>
          <a:lstStyle>
            <a:lvl1pPr algn="l" lvl="0">
              <a:lnSpc>
                <a:spcPct val="90000"/>
              </a:lnSpc>
              <a:spcBef>
                <a:spcPts val="0"/>
              </a:spcBef>
              <a:spcAft>
                <a:spcPts val="0"/>
              </a:spcAft>
              <a:buClr>
                <a:schemeClr val="lt1"/>
              </a:buClr>
              <a:buSzPts val="11700"/>
              <a:buFont typeface="Arial"/>
              <a:buNone/>
              <a:defRPr sz="11700">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129"/>
          <p:cNvSpPr txBox="1">
            <a:spLocks noGrp="1"/>
          </p:cNvSpPr>
          <p:nvPr>
            <p:ph idx="1" type="body"/>
          </p:nvPr>
        </p:nvSpPr>
        <p:spPr>
          <a:xfrm>
            <a:off x="1150762" y="3419589"/>
            <a:ext cx="8818738" cy="387798"/>
          </a:xfrm>
          <a:prstGeom prst="rect">
            <a:avLst/>
          </a:prstGeom>
          <a:noFill/>
          <a:ln>
            <a:noFill/>
          </a:ln>
        </p:spPr>
        <p:txBody>
          <a:bodyPr anchor="t" anchorCtr="0" bIns="0" lIns="0" rIns="0" spcFirstLastPara="1" tIns="0" wrap="square">
            <a:spAutoFit/>
          </a:bodyPr>
          <a:lstStyle>
            <a:lvl1pPr algn="l" indent="-228600" lvl="0" marL="457200">
              <a:lnSpc>
                <a:spcPct val="90000"/>
              </a:lnSpc>
              <a:spcBef>
                <a:spcPts val="1000"/>
              </a:spcBef>
              <a:spcAft>
                <a:spcPts val="0"/>
              </a:spcAft>
              <a:buClr>
                <a:schemeClr val="lt1"/>
              </a:buClr>
              <a:buSzPts val="2800"/>
              <a:buNone/>
              <a:defRPr b="1" sz="2800">
                <a:solidFill>
                  <a:schemeClr val="lt1"/>
                </a:solidFill>
                <a:latin typeface="Arial"/>
                <a:ea typeface="Arial"/>
                <a:cs typeface="Arial"/>
                <a:sym typeface="Arial"/>
              </a:defRPr>
            </a:lvl1pPr>
            <a:lvl2pPr algn="l" indent="-228600" lvl="1" marL="914400">
              <a:lnSpc>
                <a:spcPct val="90000"/>
              </a:lnSpc>
              <a:spcBef>
                <a:spcPts val="500"/>
              </a:spcBef>
              <a:spcAft>
                <a:spcPts val="0"/>
              </a:spcAft>
              <a:buClr>
                <a:srgbClr val="161249"/>
              </a:buClr>
              <a:buSzPts val="2000"/>
              <a:buNone/>
              <a:defRPr b="1" sz="2000"/>
            </a:lvl2pPr>
            <a:lvl3pPr algn="l" indent="-228600" lvl="2" marL="1371600">
              <a:lnSpc>
                <a:spcPct val="90000"/>
              </a:lnSpc>
              <a:spcBef>
                <a:spcPts val="500"/>
              </a:spcBef>
              <a:spcAft>
                <a:spcPts val="0"/>
              </a:spcAft>
              <a:buClr>
                <a:srgbClr val="161249"/>
              </a:buClr>
              <a:buSzPts val="1800"/>
              <a:buNone/>
              <a:defRPr b="1" sz="1800"/>
            </a:lvl3pPr>
            <a:lvl4pPr algn="l" indent="-228600" lvl="3" marL="1828800">
              <a:lnSpc>
                <a:spcPct val="90000"/>
              </a:lnSpc>
              <a:spcBef>
                <a:spcPts val="500"/>
              </a:spcBef>
              <a:spcAft>
                <a:spcPts val="0"/>
              </a:spcAft>
              <a:buClr>
                <a:srgbClr val="161249"/>
              </a:buClr>
              <a:buSzPts val="1600"/>
              <a:buNone/>
              <a:defRPr b="1" sz="1600"/>
            </a:lvl4pPr>
            <a:lvl5pPr algn="l" indent="-228600" lvl="4" marL="2286000">
              <a:lnSpc>
                <a:spcPct val="90000"/>
              </a:lnSpc>
              <a:spcBef>
                <a:spcPts val="500"/>
              </a:spcBef>
              <a:spcAft>
                <a:spcPts val="0"/>
              </a:spcAft>
              <a:buClr>
                <a:srgbClr val="161249"/>
              </a:buClr>
              <a:buSzPts val="1600"/>
              <a:buNone/>
              <a:defRPr b="1" sz="1600"/>
            </a:lvl5pPr>
            <a:lvl6pPr algn="l" indent="-228600" lvl="5" marL="2743200">
              <a:lnSpc>
                <a:spcPct val="90000"/>
              </a:lnSpc>
              <a:spcBef>
                <a:spcPts val="500"/>
              </a:spcBef>
              <a:spcAft>
                <a:spcPts val="0"/>
              </a:spcAft>
              <a:buClr>
                <a:schemeClr val="dk1"/>
              </a:buClr>
              <a:buSzPts val="1600"/>
              <a:buNone/>
              <a:defRPr b="1" sz="1600"/>
            </a:lvl6pPr>
            <a:lvl7pPr algn="l" indent="-228600" lvl="6" marL="3200400">
              <a:lnSpc>
                <a:spcPct val="90000"/>
              </a:lnSpc>
              <a:spcBef>
                <a:spcPts val="500"/>
              </a:spcBef>
              <a:spcAft>
                <a:spcPts val="0"/>
              </a:spcAft>
              <a:buClr>
                <a:schemeClr val="dk1"/>
              </a:buClr>
              <a:buSzPts val="1600"/>
              <a:buNone/>
              <a:defRPr b="1" sz="1600"/>
            </a:lvl7pPr>
            <a:lvl8pPr algn="l" indent="-228600" lvl="7" marL="3657600">
              <a:lnSpc>
                <a:spcPct val="90000"/>
              </a:lnSpc>
              <a:spcBef>
                <a:spcPts val="500"/>
              </a:spcBef>
              <a:spcAft>
                <a:spcPts val="0"/>
              </a:spcAft>
              <a:buClr>
                <a:schemeClr val="dk1"/>
              </a:buClr>
              <a:buSzPts val="1600"/>
              <a:buNone/>
              <a:defRPr b="1" sz="1600"/>
            </a:lvl8pPr>
            <a:lvl9pPr algn="l" indent="-228600" lvl="8" marL="4114800">
              <a:lnSpc>
                <a:spcPct val="90000"/>
              </a:lnSpc>
              <a:spcBef>
                <a:spcPts val="500"/>
              </a:spcBef>
              <a:spcAft>
                <a:spcPts val="0"/>
              </a:spcAft>
              <a:buClr>
                <a:schemeClr val="dk1"/>
              </a:buClr>
              <a:buSzPts val="1600"/>
              <a:buNone/>
              <a:defRPr b="1" sz="1600"/>
            </a:lvl9pPr>
          </a:lstStyle>
          <a:p>
            <a:endParaRPr/>
          </a:p>
        </p:txBody>
      </p:sp>
      <p:sp>
        <p:nvSpPr>
          <p:cNvPr id="82" name="Google Shape;82;p129"/>
          <p:cNvSpPr txBox="1">
            <a:spLocks noGrp="1"/>
          </p:cNvSpPr>
          <p:nvPr>
            <p:ph idx="2" type="body"/>
          </p:nvPr>
        </p:nvSpPr>
        <p:spPr>
          <a:xfrm>
            <a:off x="1150762" y="3975603"/>
            <a:ext cx="8818738" cy="968428"/>
          </a:xfrm>
          <a:prstGeom prst="rect">
            <a:avLst/>
          </a:prstGeom>
          <a:noFill/>
          <a:ln>
            <a:noFill/>
          </a:ln>
        </p:spPr>
        <p:txBody>
          <a:bodyPr anchor="t" anchorCtr="0" bIns="0" lIns="0" rIns="0" spcFirstLastPara="1" tIns="0" wrap="square">
            <a:noAutofit/>
          </a:bodyPr>
          <a:lstStyle>
            <a:lvl1pPr algn="l" indent="-228600" lvl="0" marL="457200">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algn="l" indent="-228600" lvl="1" marL="914400">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algn="l" indent="-228600" lvl="2" marL="1371600">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algn="l" indent="-228600" lvl="3" marL="1828800">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algn="l" indent="-228600" lvl="4" marL="2286000">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algn="l" indent="-342900" lvl="5" marL="2743200">
              <a:lnSpc>
                <a:spcPct val="90000"/>
              </a:lnSpc>
              <a:spcBef>
                <a:spcPts val="500"/>
              </a:spcBef>
              <a:spcAft>
                <a:spcPts val="0"/>
              </a:spcAft>
              <a:buClr>
                <a:schemeClr val="dk1"/>
              </a:buClr>
              <a:buSzPts val="1800"/>
              <a:buChar char="•"/>
              <a:defRPr/>
            </a:lvl6pPr>
            <a:lvl7pPr algn="l" indent="-342900" lvl="6" marL="3200400">
              <a:lnSpc>
                <a:spcPct val="90000"/>
              </a:lnSpc>
              <a:spcBef>
                <a:spcPts val="500"/>
              </a:spcBef>
              <a:spcAft>
                <a:spcPts val="0"/>
              </a:spcAft>
              <a:buClr>
                <a:schemeClr val="dk1"/>
              </a:buClr>
              <a:buSzPts val="1800"/>
              <a:buChar char="•"/>
              <a:defRPr/>
            </a:lvl7pPr>
            <a:lvl8pPr algn="l" indent="-342900" lvl="7" marL="3657600">
              <a:lnSpc>
                <a:spcPct val="90000"/>
              </a:lnSpc>
              <a:spcBef>
                <a:spcPts val="500"/>
              </a:spcBef>
              <a:spcAft>
                <a:spcPts val="0"/>
              </a:spcAft>
              <a:buClr>
                <a:schemeClr val="dk1"/>
              </a:buClr>
              <a:buSzPts val="1800"/>
              <a:buChar char="•"/>
              <a:defRPr/>
            </a:lvl8pPr>
            <a:lvl9pPr algn="l" indent="-342900" lvl="8" marL="4114800">
              <a:lnSpc>
                <a:spcPct val="90000"/>
              </a:lnSpc>
              <a:spcBef>
                <a:spcPts val="500"/>
              </a:spcBef>
              <a:spcAft>
                <a:spcPts val="0"/>
              </a:spcAft>
              <a:buClr>
                <a:schemeClr val="dk1"/>
              </a:buClr>
              <a:buSzPts val="1800"/>
              <a:buChar char="•"/>
              <a:defRPr/>
            </a:lvl9pPr>
          </a:lstStyle>
          <a:p>
            <a:endParaRPr/>
          </a:p>
        </p:txBody>
      </p:sp>
      <p:sp>
        <p:nvSpPr>
          <p:cNvPr id="83" name="Google Shape;83;p129"/>
          <p:cNvSpPr/>
          <p:nvPr/>
        </p:nvSpPr>
        <p:spPr>
          <a:xfrm flipH="1" rot="10800000">
            <a:off x="0" y="5664530"/>
            <a:ext cx="12192000" cy="1294409"/>
          </a:xfrm>
          <a:prstGeom prst="rect">
            <a:avLst/>
          </a:prstGeom>
          <a:solidFill>
            <a:schemeClr val="lt1"/>
          </a:solidFill>
          <a:ln>
            <a:noFill/>
          </a:ln>
        </p:spPr>
        <p:txBody>
          <a:bodyPr anchor="ctr" anchorCtr="0" bIns="45700" lIns="91425" rIns="91425" spcFirstLastPara="1" tIns="45700" wrap="square">
            <a:noAutofit/>
          </a:bodyPr>
          <a:lstStyle/>
          <a:p>
            <a:pPr algn="ctr" indent="0" lvl="0" marL="0" marR="0" rtl="0">
              <a:lnSpc>
                <a:spcPct val="100000"/>
              </a:lnSpc>
              <a:spcBef>
                <a:spcPts val="0"/>
              </a:spcBef>
              <a:spcAft>
                <a:spcPts val="0"/>
              </a:spcAft>
              <a:buNone/>
            </a:pPr>
            <a:endParaRPr b="0" cap="none" i="0" strike="noStrike" sz="1400" u="none">
              <a:solidFill>
                <a:schemeClr val="lt1"/>
              </a:solidFill>
              <a:latin typeface="Arial"/>
              <a:ea typeface="Arial"/>
              <a:cs typeface="Arial"/>
              <a:sym typeface="Arial"/>
            </a:endParaRPr>
          </a:p>
        </p:txBody>
      </p:sp>
      <p:cxnSp>
        <p:nvCxnSpPr>
          <p:cNvPr id="84" name="Google Shape;84;p129"/>
          <p:cNvCxnSpPr/>
          <p:nvPr/>
        </p:nvCxnSpPr>
        <p:spPr>
          <a:xfrm rot="10800000">
            <a:off x="1120777" y="2945994"/>
            <a:ext cx="5231150" cy="0"/>
          </a:xfrm>
          <a:prstGeom prst="straightConnector1">
            <a:avLst/>
          </a:prstGeom>
          <a:noFill/>
          <a:ln cap="flat" cmpd="sng" w="15875">
            <a:solidFill>
              <a:srgbClr val="F39200"/>
            </a:solidFill>
            <a:prstDash val="solid"/>
            <a:miter lim="800000"/>
            <a:headEnd len="sm" type="none" w="sm"/>
            <a:tailEnd len="sm" type="none" w="sm"/>
          </a:ln>
        </p:spPr>
      </p:cxnSp>
      <p:pic>
        <p:nvPicPr>
          <p:cNvPr id="85" name="Google Shape;85;p129"/>
          <p:cNvPicPr preferRelativeResize="0"/>
          <p:nvPr/>
        </p:nvPicPr>
        <p:blipFill rotWithShape="1">
          <a:blip r:embed="rId3">
            <a:alphaModFix/>
          </a:blip>
          <a:srcRect/>
          <a:stretch/>
        </p:blipFill>
        <p:spPr>
          <a:xfrm>
            <a:off x="6096000" y="5914443"/>
            <a:ext cx="1033876" cy="730176"/>
          </a:xfrm>
          <a:prstGeom prst="rect">
            <a:avLst/>
          </a:prstGeom>
          <a:noFill/>
          <a:ln>
            <a:noFill/>
          </a:ln>
        </p:spPr>
      </p:pic>
      <p:pic>
        <p:nvPicPr>
          <p:cNvPr id="86" name="Google Shape;86;p129"/>
          <p:cNvPicPr preferRelativeResize="0"/>
          <p:nvPr/>
        </p:nvPicPr>
        <p:blipFill rotWithShape="1">
          <a:blip r:embed="rId4">
            <a:alphaModFix/>
          </a:blip>
          <a:srcRect/>
          <a:stretch/>
        </p:blipFill>
        <p:spPr>
          <a:xfrm>
            <a:off x="7429699" y="6075795"/>
            <a:ext cx="1144197" cy="470598"/>
          </a:xfrm>
          <a:prstGeom prst="rect">
            <a:avLst/>
          </a:prstGeom>
          <a:noFill/>
          <a:ln>
            <a:noFill/>
          </a:ln>
        </p:spPr>
      </p:pic>
      <p:pic>
        <p:nvPicPr>
          <p:cNvPr id="87" name="Google Shape;87;p129"/>
          <p:cNvPicPr preferRelativeResize="0"/>
          <p:nvPr/>
        </p:nvPicPr>
        <p:blipFill rotWithShape="1">
          <a:blip r:embed="rId5">
            <a:alphaModFix/>
          </a:blip>
          <a:srcRect/>
          <a:stretch/>
        </p:blipFill>
        <p:spPr>
          <a:xfrm>
            <a:off x="8967215" y="6079989"/>
            <a:ext cx="1127044" cy="494549"/>
          </a:xfrm>
          <a:prstGeom prst="rect">
            <a:avLst/>
          </a:prstGeom>
          <a:noFill/>
          <a:ln>
            <a:noFill/>
          </a:ln>
        </p:spPr>
      </p:pic>
      <p:pic>
        <p:nvPicPr>
          <p:cNvPr id="88" name="Google Shape;88;p129"/>
          <p:cNvPicPr preferRelativeResize="0"/>
          <p:nvPr/>
        </p:nvPicPr>
        <p:blipFill rotWithShape="1">
          <a:blip r:embed="rId6">
            <a:alphaModFix/>
          </a:blip>
          <a:srcRect r="103"/>
          <a:stretch/>
        </p:blipFill>
        <p:spPr>
          <a:xfrm>
            <a:off x="282249" y="6005287"/>
            <a:ext cx="1698957" cy="651223"/>
          </a:xfrm>
          <a:prstGeom prst="rect">
            <a:avLst/>
          </a:prstGeom>
          <a:noFill/>
          <a:ln>
            <a:noFill/>
          </a:ln>
        </p:spPr>
      </p:pic>
      <p:pic>
        <p:nvPicPr>
          <p:cNvPr id="89" name="Google Shape;89;p129"/>
          <p:cNvPicPr preferRelativeResize="0"/>
          <p:nvPr/>
        </p:nvPicPr>
        <p:blipFill rotWithShape="1">
          <a:blip r:embed="rId7">
            <a:alphaModFix/>
          </a:blip>
          <a:srcRect/>
          <a:stretch/>
        </p:blipFill>
        <p:spPr>
          <a:xfrm>
            <a:off x="10411235" y="5924019"/>
            <a:ext cx="1425031" cy="649814"/>
          </a:xfrm>
          <a:prstGeom prst="rect">
            <a:avLst/>
          </a:prstGeom>
          <a:noFill/>
          <a:ln>
            <a:noFill/>
          </a:ln>
        </p:spPr>
      </p:pic>
      <p:pic>
        <p:nvPicPr>
          <p:cNvPr id="90" name="Google Shape;90;p129"/>
          <p:cNvPicPr preferRelativeResize="0"/>
          <p:nvPr/>
        </p:nvPicPr>
        <p:blipFill rotWithShape="1">
          <a:blip r:embed="rId8">
            <a:alphaModFix/>
          </a:blip>
          <a:srcRect l="3024" r="3023"/>
          <a:stretch/>
        </p:blipFill>
        <p:spPr>
          <a:xfrm>
            <a:off x="2263455" y="6037499"/>
            <a:ext cx="2650539" cy="586800"/>
          </a:xfrm>
          <a:prstGeom prst="rect">
            <a:avLst/>
          </a:prstGeom>
          <a:noFill/>
          <a:ln>
            <a:noFill/>
          </a:ln>
        </p:spPr>
      </p:pic>
    </p:spTree>
  </p:cSld>
  <p:clrMapOvr>
    <a:masterClrMapping/>
  </p:clrMapOvr>
</p:sldLayout>
</file>

<file path=ppt/slideLayouts/slideLayout11.xml><?xml version="1.0" encoding="utf-8"?>
<p:sldLayout xmlns:p="http://schemas.openxmlformats.org/presentationml/2006/main" xmlns:a="http://schemas.openxmlformats.org/drawingml/2006/main" xmlns:r="http://schemas.openxmlformats.org/officeDocument/2006/relationships" matchingName="Subheading Pink">
  <p:cSld name="Subheading Pink">
    <p:bg>
      <p:bgPr>
        <a:blipFill>
          <a:blip r:embed="rId2">
            <a:alphaModFix/>
          </a:blip>
          <a:stretch>
            <a:fillRect/>
          </a:stretch>
        </a:blipFill>
        <a:effectLst/>
      </p:bgPr>
    </p:bg>
    <p:spTree>
      <p:nvGrpSpPr>
        <p:cNvPr id="1" name="Shape 91"/>
        <p:cNvGrpSpPr/>
        <p:nvPr/>
      </p:nvGrpSpPr>
      <p:grpSpPr>
        <a:xfrm>
          <a:off x="0" y="0"/>
          <a:ext cx="0" cy="0"/>
          <a:chOff x="0" y="0"/>
          <a:chExt cx="0" cy="0"/>
        </a:xfrm>
      </p:grpSpPr>
      <p:sp>
        <p:nvSpPr>
          <p:cNvPr id="92" name="Google Shape;92;p130"/>
          <p:cNvSpPr txBox="1">
            <a:spLocks noGrp="1"/>
          </p:cNvSpPr>
          <p:nvPr>
            <p:ph type="title"/>
          </p:nvPr>
        </p:nvSpPr>
        <p:spPr>
          <a:xfrm>
            <a:off x="1120777" y="1134956"/>
            <a:ext cx="2968832" cy="1811038"/>
          </a:xfrm>
          <a:prstGeom prst="rect">
            <a:avLst/>
          </a:prstGeom>
          <a:noFill/>
          <a:ln>
            <a:noFill/>
          </a:ln>
        </p:spPr>
        <p:txBody>
          <a:bodyPr anchor="b" anchorCtr="0" bIns="45700" lIns="0" rIns="0" spcFirstLastPara="1" tIns="45700" wrap="square">
            <a:noAutofit/>
          </a:bodyPr>
          <a:lstStyle>
            <a:lvl1pPr algn="l" lvl="0">
              <a:lnSpc>
                <a:spcPct val="90000"/>
              </a:lnSpc>
              <a:spcBef>
                <a:spcPts val="0"/>
              </a:spcBef>
              <a:spcAft>
                <a:spcPts val="0"/>
              </a:spcAft>
              <a:buClr>
                <a:schemeClr val="lt1"/>
              </a:buClr>
              <a:buSzPts val="11700"/>
              <a:buFont typeface="Arial"/>
              <a:buNone/>
              <a:defRPr sz="11700">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3" name="Google Shape;93;p130"/>
          <p:cNvSpPr txBox="1">
            <a:spLocks noGrp="1"/>
          </p:cNvSpPr>
          <p:nvPr>
            <p:ph idx="1" type="body"/>
          </p:nvPr>
        </p:nvSpPr>
        <p:spPr>
          <a:xfrm>
            <a:off x="1150762" y="3419589"/>
            <a:ext cx="8818738" cy="387798"/>
          </a:xfrm>
          <a:prstGeom prst="rect">
            <a:avLst/>
          </a:prstGeom>
          <a:noFill/>
          <a:ln>
            <a:noFill/>
          </a:ln>
        </p:spPr>
        <p:txBody>
          <a:bodyPr anchor="t" anchorCtr="0" bIns="0" lIns="0" rIns="0" spcFirstLastPara="1" tIns="0" wrap="square">
            <a:spAutoFit/>
          </a:bodyPr>
          <a:lstStyle>
            <a:lvl1pPr algn="l" indent="-228600" lvl="0" marL="457200">
              <a:lnSpc>
                <a:spcPct val="90000"/>
              </a:lnSpc>
              <a:spcBef>
                <a:spcPts val="1000"/>
              </a:spcBef>
              <a:spcAft>
                <a:spcPts val="0"/>
              </a:spcAft>
              <a:buClr>
                <a:schemeClr val="lt1"/>
              </a:buClr>
              <a:buSzPts val="2800"/>
              <a:buNone/>
              <a:defRPr b="1" sz="2800">
                <a:solidFill>
                  <a:schemeClr val="lt1"/>
                </a:solidFill>
                <a:latin typeface="Arial"/>
                <a:ea typeface="Arial"/>
                <a:cs typeface="Arial"/>
                <a:sym typeface="Arial"/>
              </a:defRPr>
            </a:lvl1pPr>
            <a:lvl2pPr algn="l" indent="-228600" lvl="1" marL="914400">
              <a:lnSpc>
                <a:spcPct val="90000"/>
              </a:lnSpc>
              <a:spcBef>
                <a:spcPts val="500"/>
              </a:spcBef>
              <a:spcAft>
                <a:spcPts val="0"/>
              </a:spcAft>
              <a:buClr>
                <a:srgbClr val="161249"/>
              </a:buClr>
              <a:buSzPts val="2000"/>
              <a:buNone/>
              <a:defRPr b="1" sz="2000"/>
            </a:lvl2pPr>
            <a:lvl3pPr algn="l" indent="-228600" lvl="2" marL="1371600">
              <a:lnSpc>
                <a:spcPct val="90000"/>
              </a:lnSpc>
              <a:spcBef>
                <a:spcPts val="500"/>
              </a:spcBef>
              <a:spcAft>
                <a:spcPts val="0"/>
              </a:spcAft>
              <a:buClr>
                <a:srgbClr val="161249"/>
              </a:buClr>
              <a:buSzPts val="1800"/>
              <a:buNone/>
              <a:defRPr b="1" sz="1800"/>
            </a:lvl3pPr>
            <a:lvl4pPr algn="l" indent="-228600" lvl="3" marL="1828800">
              <a:lnSpc>
                <a:spcPct val="90000"/>
              </a:lnSpc>
              <a:spcBef>
                <a:spcPts val="500"/>
              </a:spcBef>
              <a:spcAft>
                <a:spcPts val="0"/>
              </a:spcAft>
              <a:buClr>
                <a:srgbClr val="161249"/>
              </a:buClr>
              <a:buSzPts val="1600"/>
              <a:buNone/>
              <a:defRPr b="1" sz="1600"/>
            </a:lvl4pPr>
            <a:lvl5pPr algn="l" indent="-228600" lvl="4" marL="2286000">
              <a:lnSpc>
                <a:spcPct val="90000"/>
              </a:lnSpc>
              <a:spcBef>
                <a:spcPts val="500"/>
              </a:spcBef>
              <a:spcAft>
                <a:spcPts val="0"/>
              </a:spcAft>
              <a:buClr>
                <a:srgbClr val="161249"/>
              </a:buClr>
              <a:buSzPts val="1600"/>
              <a:buNone/>
              <a:defRPr b="1" sz="1600"/>
            </a:lvl5pPr>
            <a:lvl6pPr algn="l" indent="-228600" lvl="5" marL="2743200">
              <a:lnSpc>
                <a:spcPct val="90000"/>
              </a:lnSpc>
              <a:spcBef>
                <a:spcPts val="500"/>
              </a:spcBef>
              <a:spcAft>
                <a:spcPts val="0"/>
              </a:spcAft>
              <a:buClr>
                <a:schemeClr val="dk1"/>
              </a:buClr>
              <a:buSzPts val="1600"/>
              <a:buNone/>
              <a:defRPr b="1" sz="1600"/>
            </a:lvl6pPr>
            <a:lvl7pPr algn="l" indent="-228600" lvl="6" marL="3200400">
              <a:lnSpc>
                <a:spcPct val="90000"/>
              </a:lnSpc>
              <a:spcBef>
                <a:spcPts val="500"/>
              </a:spcBef>
              <a:spcAft>
                <a:spcPts val="0"/>
              </a:spcAft>
              <a:buClr>
                <a:schemeClr val="dk1"/>
              </a:buClr>
              <a:buSzPts val="1600"/>
              <a:buNone/>
              <a:defRPr b="1" sz="1600"/>
            </a:lvl7pPr>
            <a:lvl8pPr algn="l" indent="-228600" lvl="7" marL="3657600">
              <a:lnSpc>
                <a:spcPct val="90000"/>
              </a:lnSpc>
              <a:spcBef>
                <a:spcPts val="500"/>
              </a:spcBef>
              <a:spcAft>
                <a:spcPts val="0"/>
              </a:spcAft>
              <a:buClr>
                <a:schemeClr val="dk1"/>
              </a:buClr>
              <a:buSzPts val="1600"/>
              <a:buNone/>
              <a:defRPr b="1" sz="1600"/>
            </a:lvl8pPr>
            <a:lvl9pPr algn="l" indent="-228600" lvl="8" marL="4114800">
              <a:lnSpc>
                <a:spcPct val="90000"/>
              </a:lnSpc>
              <a:spcBef>
                <a:spcPts val="500"/>
              </a:spcBef>
              <a:spcAft>
                <a:spcPts val="0"/>
              </a:spcAft>
              <a:buClr>
                <a:schemeClr val="dk1"/>
              </a:buClr>
              <a:buSzPts val="1600"/>
              <a:buNone/>
              <a:defRPr b="1" sz="1600"/>
            </a:lvl9pPr>
          </a:lstStyle>
          <a:p>
            <a:endParaRPr/>
          </a:p>
        </p:txBody>
      </p:sp>
      <p:sp>
        <p:nvSpPr>
          <p:cNvPr id="94" name="Google Shape;94;p130"/>
          <p:cNvSpPr txBox="1">
            <a:spLocks noGrp="1"/>
          </p:cNvSpPr>
          <p:nvPr>
            <p:ph idx="2" type="body"/>
          </p:nvPr>
        </p:nvSpPr>
        <p:spPr>
          <a:xfrm>
            <a:off x="1150762" y="3975603"/>
            <a:ext cx="8818738" cy="968428"/>
          </a:xfrm>
          <a:prstGeom prst="rect">
            <a:avLst/>
          </a:prstGeom>
          <a:noFill/>
          <a:ln>
            <a:noFill/>
          </a:ln>
        </p:spPr>
        <p:txBody>
          <a:bodyPr anchor="t" anchorCtr="0" bIns="0" lIns="0" rIns="0" spcFirstLastPara="1" tIns="0" wrap="square">
            <a:noAutofit/>
          </a:bodyPr>
          <a:lstStyle>
            <a:lvl1pPr algn="l" indent="-228600" lvl="0" marL="457200">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algn="l" indent="-228600" lvl="1" marL="914400">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algn="l" indent="-228600" lvl="2" marL="1371600">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algn="l" indent="-228600" lvl="3" marL="1828800">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algn="l" indent="-228600" lvl="4" marL="2286000">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algn="l" indent="-342900" lvl="5" marL="2743200">
              <a:lnSpc>
                <a:spcPct val="90000"/>
              </a:lnSpc>
              <a:spcBef>
                <a:spcPts val="500"/>
              </a:spcBef>
              <a:spcAft>
                <a:spcPts val="0"/>
              </a:spcAft>
              <a:buClr>
                <a:schemeClr val="dk1"/>
              </a:buClr>
              <a:buSzPts val="1800"/>
              <a:buChar char="•"/>
              <a:defRPr/>
            </a:lvl6pPr>
            <a:lvl7pPr algn="l" indent="-342900" lvl="6" marL="3200400">
              <a:lnSpc>
                <a:spcPct val="90000"/>
              </a:lnSpc>
              <a:spcBef>
                <a:spcPts val="500"/>
              </a:spcBef>
              <a:spcAft>
                <a:spcPts val="0"/>
              </a:spcAft>
              <a:buClr>
                <a:schemeClr val="dk1"/>
              </a:buClr>
              <a:buSzPts val="1800"/>
              <a:buChar char="•"/>
              <a:defRPr/>
            </a:lvl7pPr>
            <a:lvl8pPr algn="l" indent="-342900" lvl="7" marL="3657600">
              <a:lnSpc>
                <a:spcPct val="90000"/>
              </a:lnSpc>
              <a:spcBef>
                <a:spcPts val="500"/>
              </a:spcBef>
              <a:spcAft>
                <a:spcPts val="0"/>
              </a:spcAft>
              <a:buClr>
                <a:schemeClr val="dk1"/>
              </a:buClr>
              <a:buSzPts val="1800"/>
              <a:buChar char="•"/>
              <a:defRPr/>
            </a:lvl8pPr>
            <a:lvl9pPr algn="l" indent="-342900" lvl="8" marL="4114800">
              <a:lnSpc>
                <a:spcPct val="90000"/>
              </a:lnSpc>
              <a:spcBef>
                <a:spcPts val="500"/>
              </a:spcBef>
              <a:spcAft>
                <a:spcPts val="0"/>
              </a:spcAft>
              <a:buClr>
                <a:schemeClr val="dk1"/>
              </a:buClr>
              <a:buSzPts val="1800"/>
              <a:buChar char="•"/>
              <a:defRPr/>
            </a:lvl9pPr>
          </a:lstStyle>
          <a:p>
            <a:endParaRPr/>
          </a:p>
        </p:txBody>
      </p:sp>
      <p:sp>
        <p:nvSpPr>
          <p:cNvPr id="95" name="Google Shape;95;p130"/>
          <p:cNvSpPr/>
          <p:nvPr/>
        </p:nvSpPr>
        <p:spPr>
          <a:xfrm flipH="1" rot="10800000">
            <a:off x="0" y="5664530"/>
            <a:ext cx="12192000" cy="1294409"/>
          </a:xfrm>
          <a:prstGeom prst="rect">
            <a:avLst/>
          </a:prstGeom>
          <a:solidFill>
            <a:schemeClr val="lt1"/>
          </a:solidFill>
          <a:ln>
            <a:noFill/>
          </a:ln>
        </p:spPr>
        <p:txBody>
          <a:bodyPr anchor="ctr" anchorCtr="0" bIns="45700" lIns="91425" rIns="91425" spcFirstLastPara="1" tIns="45700" wrap="square">
            <a:noAutofit/>
          </a:bodyPr>
          <a:lstStyle/>
          <a:p>
            <a:pPr algn="ctr" indent="0" lvl="0" marL="0" marR="0" rtl="0">
              <a:lnSpc>
                <a:spcPct val="100000"/>
              </a:lnSpc>
              <a:spcBef>
                <a:spcPts val="0"/>
              </a:spcBef>
              <a:spcAft>
                <a:spcPts val="0"/>
              </a:spcAft>
              <a:buNone/>
            </a:pPr>
            <a:endParaRPr b="0" cap="none" i="0" strike="noStrike" sz="1400" u="none">
              <a:solidFill>
                <a:schemeClr val="lt1"/>
              </a:solidFill>
              <a:latin typeface="Arial"/>
              <a:ea typeface="Arial"/>
              <a:cs typeface="Arial"/>
              <a:sym typeface="Arial"/>
            </a:endParaRPr>
          </a:p>
        </p:txBody>
      </p:sp>
      <p:cxnSp>
        <p:nvCxnSpPr>
          <p:cNvPr id="96" name="Google Shape;96;p130"/>
          <p:cNvCxnSpPr/>
          <p:nvPr/>
        </p:nvCxnSpPr>
        <p:spPr>
          <a:xfrm rot="10800000">
            <a:off x="1120777" y="2945994"/>
            <a:ext cx="5231150" cy="0"/>
          </a:xfrm>
          <a:prstGeom prst="straightConnector1">
            <a:avLst/>
          </a:prstGeom>
          <a:noFill/>
          <a:ln cap="flat" cmpd="sng" w="15875">
            <a:solidFill>
              <a:srgbClr val="D12477"/>
            </a:solidFill>
            <a:prstDash val="solid"/>
            <a:miter lim="800000"/>
            <a:headEnd len="sm" type="none" w="sm"/>
            <a:tailEnd len="sm" type="none" w="sm"/>
          </a:ln>
        </p:spPr>
      </p:cxnSp>
      <p:pic>
        <p:nvPicPr>
          <p:cNvPr id="97" name="Google Shape;97;p130"/>
          <p:cNvPicPr preferRelativeResize="0"/>
          <p:nvPr/>
        </p:nvPicPr>
        <p:blipFill rotWithShape="1">
          <a:blip r:embed="rId3">
            <a:alphaModFix/>
          </a:blip>
          <a:srcRect/>
          <a:stretch/>
        </p:blipFill>
        <p:spPr>
          <a:xfrm>
            <a:off x="6096000" y="5914443"/>
            <a:ext cx="1033876" cy="730176"/>
          </a:xfrm>
          <a:prstGeom prst="rect">
            <a:avLst/>
          </a:prstGeom>
          <a:noFill/>
          <a:ln>
            <a:noFill/>
          </a:ln>
        </p:spPr>
      </p:pic>
      <p:pic>
        <p:nvPicPr>
          <p:cNvPr id="98" name="Google Shape;98;p130"/>
          <p:cNvPicPr preferRelativeResize="0"/>
          <p:nvPr/>
        </p:nvPicPr>
        <p:blipFill rotWithShape="1">
          <a:blip r:embed="rId4">
            <a:alphaModFix/>
          </a:blip>
          <a:srcRect/>
          <a:stretch/>
        </p:blipFill>
        <p:spPr>
          <a:xfrm>
            <a:off x="7429699" y="6075795"/>
            <a:ext cx="1144197" cy="470598"/>
          </a:xfrm>
          <a:prstGeom prst="rect">
            <a:avLst/>
          </a:prstGeom>
          <a:noFill/>
          <a:ln>
            <a:noFill/>
          </a:ln>
        </p:spPr>
      </p:pic>
      <p:pic>
        <p:nvPicPr>
          <p:cNvPr id="99" name="Google Shape;99;p130"/>
          <p:cNvPicPr preferRelativeResize="0"/>
          <p:nvPr/>
        </p:nvPicPr>
        <p:blipFill rotWithShape="1">
          <a:blip r:embed="rId5">
            <a:alphaModFix/>
          </a:blip>
          <a:srcRect/>
          <a:stretch/>
        </p:blipFill>
        <p:spPr>
          <a:xfrm>
            <a:off x="8967215" y="6079989"/>
            <a:ext cx="1127044" cy="494549"/>
          </a:xfrm>
          <a:prstGeom prst="rect">
            <a:avLst/>
          </a:prstGeom>
          <a:noFill/>
          <a:ln>
            <a:noFill/>
          </a:ln>
        </p:spPr>
      </p:pic>
      <p:pic>
        <p:nvPicPr>
          <p:cNvPr id="100" name="Google Shape;100;p130"/>
          <p:cNvPicPr preferRelativeResize="0"/>
          <p:nvPr/>
        </p:nvPicPr>
        <p:blipFill rotWithShape="1">
          <a:blip r:embed="rId6">
            <a:alphaModFix/>
          </a:blip>
          <a:srcRect r="103"/>
          <a:stretch/>
        </p:blipFill>
        <p:spPr>
          <a:xfrm>
            <a:off x="282249" y="6005287"/>
            <a:ext cx="1698957" cy="651223"/>
          </a:xfrm>
          <a:prstGeom prst="rect">
            <a:avLst/>
          </a:prstGeom>
          <a:noFill/>
          <a:ln>
            <a:noFill/>
          </a:ln>
        </p:spPr>
      </p:pic>
      <p:pic>
        <p:nvPicPr>
          <p:cNvPr id="101" name="Google Shape;101;p130"/>
          <p:cNvPicPr preferRelativeResize="0"/>
          <p:nvPr/>
        </p:nvPicPr>
        <p:blipFill rotWithShape="1">
          <a:blip r:embed="rId7">
            <a:alphaModFix/>
          </a:blip>
          <a:srcRect/>
          <a:stretch/>
        </p:blipFill>
        <p:spPr>
          <a:xfrm>
            <a:off x="10411235" y="5924019"/>
            <a:ext cx="1425031" cy="649814"/>
          </a:xfrm>
          <a:prstGeom prst="rect">
            <a:avLst/>
          </a:prstGeom>
          <a:noFill/>
          <a:ln>
            <a:noFill/>
          </a:ln>
        </p:spPr>
      </p:pic>
      <p:pic>
        <p:nvPicPr>
          <p:cNvPr id="102" name="Google Shape;102;p130"/>
          <p:cNvPicPr preferRelativeResize="0"/>
          <p:nvPr/>
        </p:nvPicPr>
        <p:blipFill rotWithShape="1">
          <a:blip r:embed="rId8">
            <a:alphaModFix/>
          </a:blip>
          <a:srcRect l="3024" r="3023"/>
          <a:stretch/>
        </p:blipFill>
        <p:spPr>
          <a:xfrm>
            <a:off x="2263455" y="6037499"/>
            <a:ext cx="2650539" cy="586800"/>
          </a:xfrm>
          <a:prstGeom prst="rect">
            <a:avLst/>
          </a:prstGeom>
          <a:noFill/>
          <a:ln>
            <a:noFill/>
          </a:ln>
        </p:spPr>
      </p:pic>
    </p:spTree>
  </p:cSld>
  <p:clrMapOvr>
    <a:masterClrMapping/>
  </p:clrMapOvr>
</p:sldLayout>
</file>

<file path=ppt/slideLayouts/slideLayout12.xml><?xml version="1.0" encoding="utf-8"?>
<p:sldLayout xmlns:p="http://schemas.openxmlformats.org/presentationml/2006/main" xmlns:a="http://schemas.openxmlformats.org/drawingml/2006/main" xmlns:r="http://schemas.openxmlformats.org/officeDocument/2006/relationships" matchingName="In-class activity Orange">
  <p:cSld name="In-class activity Orange">
    <p:bg>
      <p:bgPr>
        <a:blipFill>
          <a:blip r:embed="rId2">
            <a:alphaModFix/>
          </a:blip>
          <a:stretch>
            <a:fillRect/>
          </a:stretch>
        </a:blipFill>
        <a:effectLst/>
      </p:bgPr>
    </p:bg>
    <p:spTree>
      <p:nvGrpSpPr>
        <p:cNvPr id="1" name="Shape 103"/>
        <p:cNvGrpSpPr/>
        <p:nvPr/>
      </p:nvGrpSpPr>
      <p:grpSpPr>
        <a:xfrm>
          <a:off x="0" y="0"/>
          <a:ext cx="0" cy="0"/>
          <a:chOff x="0" y="0"/>
          <a:chExt cx="0" cy="0"/>
        </a:xfrm>
      </p:grpSpPr>
      <p:sp>
        <p:nvSpPr>
          <p:cNvPr id="104" name="Google Shape;104;p131"/>
          <p:cNvSpPr txBox="1">
            <a:spLocks noGrp="1"/>
          </p:cNvSpPr>
          <p:nvPr>
            <p:ph idx="1" type="body"/>
          </p:nvPr>
        </p:nvSpPr>
        <p:spPr>
          <a:xfrm>
            <a:off x="1120777" y="417327"/>
            <a:ext cx="8818738" cy="443198"/>
          </a:xfrm>
          <a:prstGeom prst="rect">
            <a:avLst/>
          </a:prstGeom>
          <a:noFill/>
          <a:ln>
            <a:noFill/>
          </a:ln>
        </p:spPr>
        <p:txBody>
          <a:bodyPr anchor="t" anchorCtr="0" bIns="0" lIns="0" rIns="0" spcFirstLastPara="1" tIns="0" wrap="square">
            <a:spAutoFit/>
          </a:bodyPr>
          <a:lstStyle>
            <a:lvl1pPr algn="l" indent="-228600" lvl="0" marL="457200">
              <a:lnSpc>
                <a:spcPct val="90000"/>
              </a:lnSpc>
              <a:spcBef>
                <a:spcPts val="1000"/>
              </a:spcBef>
              <a:spcAft>
                <a:spcPts val="0"/>
              </a:spcAft>
              <a:buClr>
                <a:schemeClr val="lt1"/>
              </a:buClr>
              <a:buSzPts val="3200"/>
              <a:buNone/>
              <a:defRPr b="1" sz="3200">
                <a:solidFill>
                  <a:schemeClr val="lt1"/>
                </a:solidFill>
                <a:latin typeface="Arial"/>
                <a:ea typeface="Arial"/>
                <a:cs typeface="Arial"/>
                <a:sym typeface="Arial"/>
              </a:defRPr>
            </a:lvl1pPr>
            <a:lvl2pPr algn="l" indent="-228600" lvl="1" marL="914400">
              <a:lnSpc>
                <a:spcPct val="90000"/>
              </a:lnSpc>
              <a:spcBef>
                <a:spcPts val="500"/>
              </a:spcBef>
              <a:spcAft>
                <a:spcPts val="0"/>
              </a:spcAft>
              <a:buClr>
                <a:srgbClr val="161249"/>
              </a:buClr>
              <a:buSzPts val="2000"/>
              <a:buNone/>
              <a:defRPr b="1" sz="2000"/>
            </a:lvl2pPr>
            <a:lvl3pPr algn="l" indent="-228600" lvl="2" marL="1371600">
              <a:lnSpc>
                <a:spcPct val="90000"/>
              </a:lnSpc>
              <a:spcBef>
                <a:spcPts val="500"/>
              </a:spcBef>
              <a:spcAft>
                <a:spcPts val="0"/>
              </a:spcAft>
              <a:buClr>
                <a:srgbClr val="161249"/>
              </a:buClr>
              <a:buSzPts val="1800"/>
              <a:buNone/>
              <a:defRPr b="1" sz="1800"/>
            </a:lvl3pPr>
            <a:lvl4pPr algn="l" indent="-228600" lvl="3" marL="1828800">
              <a:lnSpc>
                <a:spcPct val="90000"/>
              </a:lnSpc>
              <a:spcBef>
                <a:spcPts val="500"/>
              </a:spcBef>
              <a:spcAft>
                <a:spcPts val="0"/>
              </a:spcAft>
              <a:buClr>
                <a:srgbClr val="161249"/>
              </a:buClr>
              <a:buSzPts val="1600"/>
              <a:buNone/>
              <a:defRPr b="1" sz="1600"/>
            </a:lvl4pPr>
            <a:lvl5pPr algn="l" indent="-228600" lvl="4" marL="2286000">
              <a:lnSpc>
                <a:spcPct val="90000"/>
              </a:lnSpc>
              <a:spcBef>
                <a:spcPts val="500"/>
              </a:spcBef>
              <a:spcAft>
                <a:spcPts val="0"/>
              </a:spcAft>
              <a:buClr>
                <a:srgbClr val="161249"/>
              </a:buClr>
              <a:buSzPts val="1600"/>
              <a:buNone/>
              <a:defRPr b="1" sz="1600"/>
            </a:lvl5pPr>
            <a:lvl6pPr algn="l" indent="-228600" lvl="5" marL="2743200">
              <a:lnSpc>
                <a:spcPct val="90000"/>
              </a:lnSpc>
              <a:spcBef>
                <a:spcPts val="500"/>
              </a:spcBef>
              <a:spcAft>
                <a:spcPts val="0"/>
              </a:spcAft>
              <a:buClr>
                <a:schemeClr val="dk1"/>
              </a:buClr>
              <a:buSzPts val="1600"/>
              <a:buNone/>
              <a:defRPr b="1" sz="1600"/>
            </a:lvl6pPr>
            <a:lvl7pPr algn="l" indent="-228600" lvl="6" marL="3200400">
              <a:lnSpc>
                <a:spcPct val="90000"/>
              </a:lnSpc>
              <a:spcBef>
                <a:spcPts val="500"/>
              </a:spcBef>
              <a:spcAft>
                <a:spcPts val="0"/>
              </a:spcAft>
              <a:buClr>
                <a:schemeClr val="dk1"/>
              </a:buClr>
              <a:buSzPts val="1600"/>
              <a:buNone/>
              <a:defRPr b="1" sz="1600"/>
            </a:lvl7pPr>
            <a:lvl8pPr algn="l" indent="-228600" lvl="7" marL="3657600">
              <a:lnSpc>
                <a:spcPct val="90000"/>
              </a:lnSpc>
              <a:spcBef>
                <a:spcPts val="500"/>
              </a:spcBef>
              <a:spcAft>
                <a:spcPts val="0"/>
              </a:spcAft>
              <a:buClr>
                <a:schemeClr val="dk1"/>
              </a:buClr>
              <a:buSzPts val="1600"/>
              <a:buNone/>
              <a:defRPr b="1" sz="1600"/>
            </a:lvl8pPr>
            <a:lvl9pPr algn="l" indent="-228600" lvl="8" marL="4114800">
              <a:lnSpc>
                <a:spcPct val="90000"/>
              </a:lnSpc>
              <a:spcBef>
                <a:spcPts val="500"/>
              </a:spcBef>
              <a:spcAft>
                <a:spcPts val="0"/>
              </a:spcAft>
              <a:buClr>
                <a:schemeClr val="dk1"/>
              </a:buClr>
              <a:buSzPts val="1600"/>
              <a:buNone/>
              <a:defRPr b="1" sz="1600"/>
            </a:lvl9pPr>
          </a:lstStyle>
          <a:p>
            <a:endParaRPr/>
          </a:p>
        </p:txBody>
      </p:sp>
      <p:sp>
        <p:nvSpPr>
          <p:cNvPr id="105" name="Google Shape;105;p131"/>
          <p:cNvSpPr txBox="1">
            <a:spLocks noGrp="1"/>
          </p:cNvSpPr>
          <p:nvPr>
            <p:ph idx="2" type="body"/>
          </p:nvPr>
        </p:nvSpPr>
        <p:spPr>
          <a:xfrm>
            <a:off x="1120777" y="1179730"/>
            <a:ext cx="8818738" cy="3781711"/>
          </a:xfrm>
          <a:prstGeom prst="rect">
            <a:avLst/>
          </a:prstGeom>
          <a:noFill/>
          <a:ln>
            <a:noFill/>
          </a:ln>
        </p:spPr>
        <p:txBody>
          <a:bodyPr anchor="t" anchorCtr="0" bIns="0" lIns="0" rIns="0" spcFirstLastPara="1" tIns="0" wrap="square">
            <a:noAutofit/>
          </a:bodyPr>
          <a:lstStyle>
            <a:lvl1pPr algn="l" indent="-228600" lvl="0" marL="457200">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algn="l" indent="-228600" lvl="1" marL="914400">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algn="l" indent="-228600" lvl="2" marL="1371600">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algn="l" indent="-228600" lvl="3" marL="1828800">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algn="l" indent="-228600" lvl="4" marL="2286000">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algn="l" indent="-342900" lvl="5" marL="2743200">
              <a:lnSpc>
                <a:spcPct val="90000"/>
              </a:lnSpc>
              <a:spcBef>
                <a:spcPts val="500"/>
              </a:spcBef>
              <a:spcAft>
                <a:spcPts val="0"/>
              </a:spcAft>
              <a:buClr>
                <a:schemeClr val="dk1"/>
              </a:buClr>
              <a:buSzPts val="1800"/>
              <a:buChar char="•"/>
              <a:defRPr/>
            </a:lvl6pPr>
            <a:lvl7pPr algn="l" indent="-342900" lvl="6" marL="3200400">
              <a:lnSpc>
                <a:spcPct val="90000"/>
              </a:lnSpc>
              <a:spcBef>
                <a:spcPts val="500"/>
              </a:spcBef>
              <a:spcAft>
                <a:spcPts val="0"/>
              </a:spcAft>
              <a:buClr>
                <a:schemeClr val="dk1"/>
              </a:buClr>
              <a:buSzPts val="1800"/>
              <a:buChar char="•"/>
              <a:defRPr/>
            </a:lvl7pPr>
            <a:lvl8pPr algn="l" indent="-342900" lvl="7" marL="3657600">
              <a:lnSpc>
                <a:spcPct val="90000"/>
              </a:lnSpc>
              <a:spcBef>
                <a:spcPts val="500"/>
              </a:spcBef>
              <a:spcAft>
                <a:spcPts val="0"/>
              </a:spcAft>
              <a:buClr>
                <a:schemeClr val="dk1"/>
              </a:buClr>
              <a:buSzPts val="1800"/>
              <a:buChar char="•"/>
              <a:defRPr/>
            </a:lvl8pPr>
            <a:lvl9pPr algn="l" indent="-342900" lvl="8" marL="4114800">
              <a:lnSpc>
                <a:spcPct val="90000"/>
              </a:lnSpc>
              <a:spcBef>
                <a:spcPts val="500"/>
              </a:spcBef>
              <a:spcAft>
                <a:spcPts val="0"/>
              </a:spcAft>
              <a:buClr>
                <a:schemeClr val="dk1"/>
              </a:buClr>
              <a:buSzPts val="1800"/>
              <a:buChar char="•"/>
              <a:defRPr/>
            </a:lvl9pPr>
          </a:lstStyle>
          <a:p>
            <a:endParaRPr/>
          </a:p>
        </p:txBody>
      </p:sp>
      <p:cxnSp>
        <p:nvCxnSpPr>
          <p:cNvPr id="106" name="Google Shape;106;p131"/>
          <p:cNvCxnSpPr/>
          <p:nvPr/>
        </p:nvCxnSpPr>
        <p:spPr>
          <a:xfrm rot="10800000">
            <a:off x="1120777" y="912406"/>
            <a:ext cx="5231150" cy="0"/>
          </a:xfrm>
          <a:prstGeom prst="straightConnector1">
            <a:avLst/>
          </a:prstGeom>
          <a:noFill/>
          <a:ln cap="flat" cmpd="sng" w="15875">
            <a:solidFill>
              <a:srgbClr val="F39200"/>
            </a:solidFill>
            <a:prstDash val="solid"/>
            <a:miter lim="800000"/>
            <a:headEnd len="sm" type="none" w="sm"/>
            <a:tailEnd len="sm" type="none" w="sm"/>
          </a:ln>
        </p:spPr>
      </p:cxnSp>
      <p:sp>
        <p:nvSpPr>
          <p:cNvPr id="107" name="Google Shape;107;p131"/>
          <p:cNvSpPr/>
          <p:nvPr/>
        </p:nvSpPr>
        <p:spPr>
          <a:xfrm flipH="1" rot="10800000">
            <a:off x="0" y="6074228"/>
            <a:ext cx="12192000" cy="884710"/>
          </a:xfrm>
          <a:prstGeom prst="rect">
            <a:avLst/>
          </a:prstGeom>
          <a:solidFill>
            <a:schemeClr val="lt1"/>
          </a:solidFill>
          <a:ln>
            <a:noFill/>
          </a:ln>
        </p:spPr>
        <p:txBody>
          <a:bodyPr anchor="ctr" anchorCtr="0" bIns="45700" lIns="91425" rIns="91425" spcFirstLastPara="1" tIns="45700" wrap="square">
            <a:noAutofit/>
          </a:bodyPr>
          <a:lstStyle/>
          <a:p>
            <a:pPr algn="ctr" indent="0" lvl="0" marL="0" marR="0" rtl="0">
              <a:lnSpc>
                <a:spcPct val="100000"/>
              </a:lnSpc>
              <a:spcBef>
                <a:spcPts val="0"/>
              </a:spcBef>
              <a:spcAft>
                <a:spcPts val="0"/>
              </a:spcAft>
              <a:buNone/>
            </a:pPr>
            <a:endParaRPr b="0" cap="none" i="0" strike="noStrike" sz="1400" u="none">
              <a:solidFill>
                <a:schemeClr val="lt1"/>
              </a:solidFill>
              <a:latin typeface="Arial"/>
              <a:ea typeface="Arial"/>
              <a:cs typeface="Arial"/>
              <a:sym typeface="Arial"/>
            </a:endParaRPr>
          </a:p>
        </p:txBody>
      </p:sp>
      <p:pic>
        <p:nvPicPr>
          <p:cNvPr id="108" name="Google Shape;108;p131"/>
          <p:cNvPicPr preferRelativeResize="0"/>
          <p:nvPr/>
        </p:nvPicPr>
        <p:blipFill rotWithShape="1">
          <a:blip r:embed="rId3">
            <a:alphaModFix/>
          </a:blip>
          <a:srcRect r="103"/>
          <a:stretch/>
        </p:blipFill>
        <p:spPr>
          <a:xfrm>
            <a:off x="10359311" y="6190971"/>
            <a:ext cx="1698957" cy="651223"/>
          </a:xfrm>
          <a:prstGeom prst="rect">
            <a:avLst/>
          </a:prstGeom>
          <a:noFill/>
          <a:ln>
            <a:noFill/>
          </a:ln>
        </p:spPr>
      </p:pic>
      <p:pic>
        <p:nvPicPr>
          <p:cNvPr id="109" name="Google Shape;109;p131"/>
          <p:cNvPicPr preferRelativeResize="0"/>
          <p:nvPr/>
        </p:nvPicPr>
        <p:blipFill rotWithShape="1">
          <a:blip r:embed="rId4">
            <a:alphaModFix/>
          </a:blip>
          <a:srcRect l="3024" r="3023"/>
          <a:stretch/>
        </p:blipFill>
        <p:spPr>
          <a:xfrm>
            <a:off x="208377" y="6223183"/>
            <a:ext cx="2650539" cy="586800"/>
          </a:xfrm>
          <a:prstGeom prst="rect">
            <a:avLst/>
          </a:prstGeom>
          <a:noFill/>
          <a:ln>
            <a:noFill/>
          </a:ln>
        </p:spPr>
      </p:pic>
    </p:spTree>
  </p:cSld>
  <p:clrMapOvr>
    <a:masterClrMapping/>
  </p:clrMapOvr>
</p:sldLayout>
</file>

<file path=ppt/slideLayouts/slideLayout13.xml><?xml version="1.0" encoding="utf-8"?>
<p:sldLayout xmlns:p="http://schemas.openxmlformats.org/presentationml/2006/main" xmlns:a="http://schemas.openxmlformats.org/drawingml/2006/main" xmlns:r="http://schemas.openxmlformats.org/officeDocument/2006/relationships" matchingName="In-class Activity Pink">
  <p:cSld name="In-class Activity Pink">
    <p:bg>
      <p:bgPr>
        <a:blipFill>
          <a:blip r:embed="rId2">
            <a:alphaModFix/>
          </a:blip>
          <a:stretch>
            <a:fillRect/>
          </a:stretch>
        </a:blipFill>
        <a:effectLst/>
      </p:bgPr>
    </p:bg>
    <p:spTree>
      <p:nvGrpSpPr>
        <p:cNvPr id="1" name="Shape 110"/>
        <p:cNvGrpSpPr/>
        <p:nvPr/>
      </p:nvGrpSpPr>
      <p:grpSpPr>
        <a:xfrm>
          <a:off x="0" y="0"/>
          <a:ext cx="0" cy="0"/>
          <a:chOff x="0" y="0"/>
          <a:chExt cx="0" cy="0"/>
        </a:xfrm>
      </p:grpSpPr>
      <p:cxnSp>
        <p:nvCxnSpPr>
          <p:cNvPr id="111" name="Google Shape;111;p132"/>
          <p:cNvCxnSpPr/>
          <p:nvPr/>
        </p:nvCxnSpPr>
        <p:spPr>
          <a:xfrm rot="10800000">
            <a:off x="1120777" y="911921"/>
            <a:ext cx="5231150" cy="0"/>
          </a:xfrm>
          <a:prstGeom prst="straightConnector1">
            <a:avLst/>
          </a:prstGeom>
          <a:noFill/>
          <a:ln cap="flat" cmpd="sng" w="15875">
            <a:solidFill>
              <a:srgbClr val="D12477"/>
            </a:solidFill>
            <a:prstDash val="solid"/>
            <a:miter lim="800000"/>
            <a:headEnd len="sm" type="none" w="sm"/>
            <a:tailEnd len="sm" type="none" w="sm"/>
          </a:ln>
        </p:spPr>
      </p:cxnSp>
      <p:sp>
        <p:nvSpPr>
          <p:cNvPr id="112" name="Google Shape;112;p132"/>
          <p:cNvSpPr txBox="1">
            <a:spLocks noGrp="1"/>
          </p:cNvSpPr>
          <p:nvPr>
            <p:ph idx="1" type="body"/>
          </p:nvPr>
        </p:nvSpPr>
        <p:spPr>
          <a:xfrm>
            <a:off x="1120777" y="417327"/>
            <a:ext cx="8818738" cy="443198"/>
          </a:xfrm>
          <a:prstGeom prst="rect">
            <a:avLst/>
          </a:prstGeom>
          <a:noFill/>
          <a:ln>
            <a:noFill/>
          </a:ln>
        </p:spPr>
        <p:txBody>
          <a:bodyPr anchor="t" anchorCtr="0" bIns="0" lIns="0" rIns="0" spcFirstLastPara="1" tIns="0" wrap="square">
            <a:spAutoFit/>
          </a:bodyPr>
          <a:lstStyle>
            <a:lvl1pPr algn="l" indent="-228600" lvl="0" marL="457200">
              <a:lnSpc>
                <a:spcPct val="90000"/>
              </a:lnSpc>
              <a:spcBef>
                <a:spcPts val="1000"/>
              </a:spcBef>
              <a:spcAft>
                <a:spcPts val="0"/>
              </a:spcAft>
              <a:buClr>
                <a:schemeClr val="lt1"/>
              </a:buClr>
              <a:buSzPts val="3200"/>
              <a:buNone/>
              <a:defRPr b="1" sz="3200">
                <a:solidFill>
                  <a:schemeClr val="lt1"/>
                </a:solidFill>
                <a:latin typeface="Arial"/>
                <a:ea typeface="Arial"/>
                <a:cs typeface="Arial"/>
                <a:sym typeface="Arial"/>
              </a:defRPr>
            </a:lvl1pPr>
            <a:lvl2pPr algn="l" indent="-228600" lvl="1" marL="914400">
              <a:lnSpc>
                <a:spcPct val="90000"/>
              </a:lnSpc>
              <a:spcBef>
                <a:spcPts val="500"/>
              </a:spcBef>
              <a:spcAft>
                <a:spcPts val="0"/>
              </a:spcAft>
              <a:buClr>
                <a:srgbClr val="161249"/>
              </a:buClr>
              <a:buSzPts val="2000"/>
              <a:buNone/>
              <a:defRPr b="1" sz="2000"/>
            </a:lvl2pPr>
            <a:lvl3pPr algn="l" indent="-228600" lvl="2" marL="1371600">
              <a:lnSpc>
                <a:spcPct val="90000"/>
              </a:lnSpc>
              <a:spcBef>
                <a:spcPts val="500"/>
              </a:spcBef>
              <a:spcAft>
                <a:spcPts val="0"/>
              </a:spcAft>
              <a:buClr>
                <a:srgbClr val="161249"/>
              </a:buClr>
              <a:buSzPts val="1800"/>
              <a:buNone/>
              <a:defRPr b="1" sz="1800"/>
            </a:lvl3pPr>
            <a:lvl4pPr algn="l" indent="-228600" lvl="3" marL="1828800">
              <a:lnSpc>
                <a:spcPct val="90000"/>
              </a:lnSpc>
              <a:spcBef>
                <a:spcPts val="500"/>
              </a:spcBef>
              <a:spcAft>
                <a:spcPts val="0"/>
              </a:spcAft>
              <a:buClr>
                <a:srgbClr val="161249"/>
              </a:buClr>
              <a:buSzPts val="1600"/>
              <a:buNone/>
              <a:defRPr b="1" sz="1600"/>
            </a:lvl4pPr>
            <a:lvl5pPr algn="l" indent="-228600" lvl="4" marL="2286000">
              <a:lnSpc>
                <a:spcPct val="90000"/>
              </a:lnSpc>
              <a:spcBef>
                <a:spcPts val="500"/>
              </a:spcBef>
              <a:spcAft>
                <a:spcPts val="0"/>
              </a:spcAft>
              <a:buClr>
                <a:srgbClr val="161249"/>
              </a:buClr>
              <a:buSzPts val="1600"/>
              <a:buNone/>
              <a:defRPr b="1" sz="1600"/>
            </a:lvl5pPr>
            <a:lvl6pPr algn="l" indent="-228600" lvl="5" marL="2743200">
              <a:lnSpc>
                <a:spcPct val="90000"/>
              </a:lnSpc>
              <a:spcBef>
                <a:spcPts val="500"/>
              </a:spcBef>
              <a:spcAft>
                <a:spcPts val="0"/>
              </a:spcAft>
              <a:buClr>
                <a:schemeClr val="dk1"/>
              </a:buClr>
              <a:buSzPts val="1600"/>
              <a:buNone/>
              <a:defRPr b="1" sz="1600"/>
            </a:lvl6pPr>
            <a:lvl7pPr algn="l" indent="-228600" lvl="6" marL="3200400">
              <a:lnSpc>
                <a:spcPct val="90000"/>
              </a:lnSpc>
              <a:spcBef>
                <a:spcPts val="500"/>
              </a:spcBef>
              <a:spcAft>
                <a:spcPts val="0"/>
              </a:spcAft>
              <a:buClr>
                <a:schemeClr val="dk1"/>
              </a:buClr>
              <a:buSzPts val="1600"/>
              <a:buNone/>
              <a:defRPr b="1" sz="1600"/>
            </a:lvl7pPr>
            <a:lvl8pPr algn="l" indent="-228600" lvl="7" marL="3657600">
              <a:lnSpc>
                <a:spcPct val="90000"/>
              </a:lnSpc>
              <a:spcBef>
                <a:spcPts val="500"/>
              </a:spcBef>
              <a:spcAft>
                <a:spcPts val="0"/>
              </a:spcAft>
              <a:buClr>
                <a:schemeClr val="dk1"/>
              </a:buClr>
              <a:buSzPts val="1600"/>
              <a:buNone/>
              <a:defRPr b="1" sz="1600"/>
            </a:lvl8pPr>
            <a:lvl9pPr algn="l" indent="-228600" lvl="8" marL="4114800">
              <a:lnSpc>
                <a:spcPct val="90000"/>
              </a:lnSpc>
              <a:spcBef>
                <a:spcPts val="500"/>
              </a:spcBef>
              <a:spcAft>
                <a:spcPts val="0"/>
              </a:spcAft>
              <a:buClr>
                <a:schemeClr val="dk1"/>
              </a:buClr>
              <a:buSzPts val="1600"/>
              <a:buNone/>
              <a:defRPr b="1" sz="1600"/>
            </a:lvl9pPr>
          </a:lstStyle>
          <a:p>
            <a:endParaRPr/>
          </a:p>
        </p:txBody>
      </p:sp>
      <p:sp>
        <p:nvSpPr>
          <p:cNvPr id="113" name="Google Shape;113;p132"/>
          <p:cNvSpPr txBox="1">
            <a:spLocks noGrp="1"/>
          </p:cNvSpPr>
          <p:nvPr>
            <p:ph idx="2" type="body"/>
          </p:nvPr>
        </p:nvSpPr>
        <p:spPr>
          <a:xfrm>
            <a:off x="1120777" y="1179730"/>
            <a:ext cx="8818738" cy="3781711"/>
          </a:xfrm>
          <a:prstGeom prst="rect">
            <a:avLst/>
          </a:prstGeom>
          <a:noFill/>
          <a:ln>
            <a:noFill/>
          </a:ln>
        </p:spPr>
        <p:txBody>
          <a:bodyPr anchor="t" anchorCtr="0" bIns="0" lIns="0" rIns="0" spcFirstLastPara="1" tIns="0" wrap="square">
            <a:noAutofit/>
          </a:bodyPr>
          <a:lstStyle>
            <a:lvl1pPr algn="l" indent="-228600" lvl="0" marL="457200">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algn="l" indent="-228600" lvl="1" marL="914400">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algn="l" indent="-228600" lvl="2" marL="1371600">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algn="l" indent="-228600" lvl="3" marL="1828800">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algn="l" indent="-228600" lvl="4" marL="2286000">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algn="l" indent="-342900" lvl="5" marL="2743200">
              <a:lnSpc>
                <a:spcPct val="90000"/>
              </a:lnSpc>
              <a:spcBef>
                <a:spcPts val="500"/>
              </a:spcBef>
              <a:spcAft>
                <a:spcPts val="0"/>
              </a:spcAft>
              <a:buClr>
                <a:schemeClr val="dk1"/>
              </a:buClr>
              <a:buSzPts val="1800"/>
              <a:buChar char="•"/>
              <a:defRPr/>
            </a:lvl6pPr>
            <a:lvl7pPr algn="l" indent="-342900" lvl="6" marL="3200400">
              <a:lnSpc>
                <a:spcPct val="90000"/>
              </a:lnSpc>
              <a:spcBef>
                <a:spcPts val="500"/>
              </a:spcBef>
              <a:spcAft>
                <a:spcPts val="0"/>
              </a:spcAft>
              <a:buClr>
                <a:schemeClr val="dk1"/>
              </a:buClr>
              <a:buSzPts val="1800"/>
              <a:buChar char="•"/>
              <a:defRPr/>
            </a:lvl7pPr>
            <a:lvl8pPr algn="l" indent="-342900" lvl="7" marL="3657600">
              <a:lnSpc>
                <a:spcPct val="90000"/>
              </a:lnSpc>
              <a:spcBef>
                <a:spcPts val="500"/>
              </a:spcBef>
              <a:spcAft>
                <a:spcPts val="0"/>
              </a:spcAft>
              <a:buClr>
                <a:schemeClr val="dk1"/>
              </a:buClr>
              <a:buSzPts val="1800"/>
              <a:buChar char="•"/>
              <a:defRPr/>
            </a:lvl8pPr>
            <a:lvl9pPr algn="l" indent="-342900" lvl="8" marL="4114800">
              <a:lnSpc>
                <a:spcPct val="90000"/>
              </a:lnSpc>
              <a:spcBef>
                <a:spcPts val="500"/>
              </a:spcBef>
              <a:spcAft>
                <a:spcPts val="0"/>
              </a:spcAft>
              <a:buClr>
                <a:schemeClr val="dk1"/>
              </a:buClr>
              <a:buSzPts val="1800"/>
              <a:buChar char="•"/>
              <a:defRPr/>
            </a:lvl9pPr>
          </a:lstStyle>
          <a:p>
            <a:endParaRPr/>
          </a:p>
        </p:txBody>
      </p:sp>
      <p:sp>
        <p:nvSpPr>
          <p:cNvPr id="114" name="Google Shape;114;p132"/>
          <p:cNvSpPr/>
          <p:nvPr/>
        </p:nvSpPr>
        <p:spPr>
          <a:xfrm flipH="1" rot="10800000">
            <a:off x="0" y="6074228"/>
            <a:ext cx="12192000" cy="884710"/>
          </a:xfrm>
          <a:prstGeom prst="rect">
            <a:avLst/>
          </a:prstGeom>
          <a:solidFill>
            <a:schemeClr val="lt1"/>
          </a:solidFill>
          <a:ln>
            <a:noFill/>
          </a:ln>
        </p:spPr>
        <p:txBody>
          <a:bodyPr anchor="ctr" anchorCtr="0" bIns="45700" lIns="91425" rIns="91425" spcFirstLastPara="1" tIns="45700" wrap="square">
            <a:noAutofit/>
          </a:bodyPr>
          <a:lstStyle/>
          <a:p>
            <a:pPr algn="ctr" indent="0" lvl="0" marL="0" marR="0" rtl="0">
              <a:lnSpc>
                <a:spcPct val="100000"/>
              </a:lnSpc>
              <a:spcBef>
                <a:spcPts val="0"/>
              </a:spcBef>
              <a:spcAft>
                <a:spcPts val="0"/>
              </a:spcAft>
              <a:buNone/>
            </a:pPr>
            <a:endParaRPr b="0" cap="none" i="0" strike="noStrike" sz="1400" u="none">
              <a:solidFill>
                <a:schemeClr val="lt1"/>
              </a:solidFill>
              <a:latin typeface="Arial"/>
              <a:ea typeface="Arial"/>
              <a:cs typeface="Arial"/>
              <a:sym typeface="Arial"/>
            </a:endParaRPr>
          </a:p>
        </p:txBody>
      </p:sp>
      <p:pic>
        <p:nvPicPr>
          <p:cNvPr id="115" name="Google Shape;115;p132"/>
          <p:cNvPicPr preferRelativeResize="0"/>
          <p:nvPr/>
        </p:nvPicPr>
        <p:blipFill rotWithShape="1">
          <a:blip r:embed="rId3">
            <a:alphaModFix/>
          </a:blip>
          <a:srcRect r="103"/>
          <a:stretch/>
        </p:blipFill>
        <p:spPr>
          <a:xfrm>
            <a:off x="10359311" y="6190971"/>
            <a:ext cx="1698957" cy="651223"/>
          </a:xfrm>
          <a:prstGeom prst="rect">
            <a:avLst/>
          </a:prstGeom>
          <a:noFill/>
          <a:ln>
            <a:noFill/>
          </a:ln>
        </p:spPr>
      </p:pic>
      <p:pic>
        <p:nvPicPr>
          <p:cNvPr id="116" name="Google Shape;116;p132"/>
          <p:cNvPicPr preferRelativeResize="0"/>
          <p:nvPr/>
        </p:nvPicPr>
        <p:blipFill rotWithShape="1">
          <a:blip r:embed="rId4">
            <a:alphaModFix/>
          </a:blip>
          <a:srcRect l="3024" r="3023"/>
          <a:stretch/>
        </p:blipFill>
        <p:spPr>
          <a:xfrm>
            <a:off x="208377" y="6223183"/>
            <a:ext cx="2650539" cy="586800"/>
          </a:xfrm>
          <a:prstGeom prst="rect">
            <a:avLst/>
          </a:prstGeom>
          <a:noFill/>
          <a:ln>
            <a:noFill/>
          </a:ln>
        </p:spPr>
      </p:pic>
    </p:spTree>
  </p:cSld>
  <p:clrMapOvr>
    <a:masterClrMapping/>
  </p:clrMapOvr>
</p:sldLayout>
</file>

<file path=ppt/slideLayouts/slideLayout14.xml><?xml version="1.0" encoding="utf-8"?>
<p:sldLayout xmlns:p="http://schemas.openxmlformats.org/presentationml/2006/main" xmlns:a="http://schemas.openxmlformats.org/drawingml/2006/main" xmlns:r="http://schemas.openxmlformats.org/officeDocument/2006/relationships" matchingName="Content and Photo vertical">
  <p:cSld name="Content and Photo vertical">
    <p:spTree>
      <p:nvGrpSpPr>
        <p:cNvPr id="1" name="Shape 117"/>
        <p:cNvGrpSpPr/>
        <p:nvPr/>
      </p:nvGrpSpPr>
      <p:grpSpPr>
        <a:xfrm>
          <a:off x="0" y="0"/>
          <a:ext cx="0" cy="0"/>
          <a:chOff x="0" y="0"/>
          <a:chExt cx="0" cy="0"/>
        </a:xfrm>
      </p:grpSpPr>
      <p:pic>
        <p:nvPicPr>
          <p:cNvPr id="118" name="Google Shape;118;p133"/>
          <p:cNvPicPr preferRelativeResize="0"/>
          <p:nvPr/>
        </p:nvPicPr>
        <p:blipFill rotWithShape="1">
          <a:blip r:embed="rId2">
            <a:alphaModFix/>
          </a:blip>
          <a:srcRect r="103"/>
          <a:stretch/>
        </p:blipFill>
        <p:spPr>
          <a:xfrm>
            <a:off x="5529883" y="5916987"/>
            <a:ext cx="1698957" cy="651223"/>
          </a:xfrm>
          <a:prstGeom prst="rect">
            <a:avLst/>
          </a:prstGeom>
          <a:noFill/>
          <a:ln>
            <a:noFill/>
          </a:ln>
        </p:spPr>
      </p:pic>
      <p:sp>
        <p:nvSpPr>
          <p:cNvPr id="119" name="Google Shape;119;p133"/>
          <p:cNvSpPr txBox="1">
            <a:spLocks noGrp="1"/>
          </p:cNvSpPr>
          <p:nvPr>
            <p:ph type="title"/>
          </p:nvPr>
        </p:nvSpPr>
        <p:spPr>
          <a:xfrm>
            <a:off x="838200" y="910533"/>
            <a:ext cx="6248400" cy="1325563"/>
          </a:xfrm>
          <a:prstGeom prst="rect">
            <a:avLst/>
          </a:prstGeom>
          <a:noFill/>
          <a:ln>
            <a:noFill/>
          </a:ln>
        </p:spPr>
        <p:txBody>
          <a:bodyPr anchor="b" anchorCtr="0" bIns="45700" lIns="91425" rIns="91425" spcFirstLastPara="1" tIns="45700" wrap="square">
            <a:normAutofit/>
          </a:bodyPr>
          <a:lstStyle>
            <a:lvl1pPr algn="l" lvl="0">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20" name="Google Shape;120;p133"/>
          <p:cNvSpPr txBox="1">
            <a:spLocks noGrp="1"/>
          </p:cNvSpPr>
          <p:nvPr>
            <p:ph idx="1" type="body"/>
          </p:nvPr>
        </p:nvSpPr>
        <p:spPr>
          <a:xfrm>
            <a:off x="838200" y="2371032"/>
            <a:ext cx="6248400" cy="3152502"/>
          </a:xfrm>
          <a:prstGeom prst="rect">
            <a:avLst/>
          </a:prstGeom>
          <a:noFill/>
          <a:ln>
            <a:noFill/>
          </a:ln>
        </p:spPr>
        <p:txBody>
          <a:bodyPr anchor="t" anchorCtr="0" bIns="45700" lIns="91425" rIns="91425" spcFirstLastPara="1" tIns="45700" wrap="square">
            <a:spAutoFit/>
          </a:bodyPr>
          <a:lstStyle>
            <a:lvl1pPr algn="l" indent="-228600" lvl="0" marL="457200">
              <a:lnSpc>
                <a:spcPct val="90000"/>
              </a:lnSpc>
              <a:spcBef>
                <a:spcPts val="1000"/>
              </a:spcBef>
              <a:spcAft>
                <a:spcPts val="0"/>
              </a:spcAft>
              <a:buClr>
                <a:srgbClr val="161249"/>
              </a:buClr>
              <a:buSzPts val="2800"/>
              <a:buNone/>
              <a:defRPr>
                <a:latin typeface="Arial"/>
                <a:ea typeface="Arial"/>
                <a:cs typeface="Arial"/>
                <a:sym typeface="Arial"/>
              </a:defRPr>
            </a:lvl1pPr>
            <a:lvl2pPr algn="l" indent="-228600" lvl="1" marL="914400">
              <a:lnSpc>
                <a:spcPct val="90000"/>
              </a:lnSpc>
              <a:spcBef>
                <a:spcPts val="500"/>
              </a:spcBef>
              <a:spcAft>
                <a:spcPts val="0"/>
              </a:spcAft>
              <a:buClr>
                <a:srgbClr val="161249"/>
              </a:buClr>
              <a:buSzPts val="2400"/>
              <a:buNone/>
              <a:defRPr>
                <a:latin typeface="Arial"/>
                <a:ea typeface="Arial"/>
                <a:cs typeface="Arial"/>
                <a:sym typeface="Arial"/>
              </a:defRPr>
            </a:lvl2pPr>
            <a:lvl3pPr algn="l" indent="-228600" lvl="2" marL="1371600">
              <a:lnSpc>
                <a:spcPct val="90000"/>
              </a:lnSpc>
              <a:spcBef>
                <a:spcPts val="500"/>
              </a:spcBef>
              <a:spcAft>
                <a:spcPts val="0"/>
              </a:spcAft>
              <a:buClr>
                <a:srgbClr val="161249"/>
              </a:buClr>
              <a:buSzPts val="2000"/>
              <a:buNone/>
              <a:defRPr>
                <a:latin typeface="Arial"/>
                <a:ea typeface="Arial"/>
                <a:cs typeface="Arial"/>
                <a:sym typeface="Arial"/>
              </a:defRPr>
            </a:lvl3pPr>
            <a:lvl4pPr algn="l" indent="-228600" lvl="3" marL="1828800">
              <a:lnSpc>
                <a:spcPct val="90000"/>
              </a:lnSpc>
              <a:spcBef>
                <a:spcPts val="500"/>
              </a:spcBef>
              <a:spcAft>
                <a:spcPts val="0"/>
              </a:spcAft>
              <a:buClr>
                <a:srgbClr val="161249"/>
              </a:buClr>
              <a:buSzPts val="1800"/>
              <a:buNone/>
              <a:defRPr>
                <a:latin typeface="Arial"/>
                <a:ea typeface="Arial"/>
                <a:cs typeface="Arial"/>
                <a:sym typeface="Arial"/>
              </a:defRPr>
            </a:lvl4pPr>
            <a:lvl5pPr algn="l" indent="-228600" lvl="4" marL="2286000">
              <a:lnSpc>
                <a:spcPct val="90000"/>
              </a:lnSpc>
              <a:spcBef>
                <a:spcPts val="500"/>
              </a:spcBef>
              <a:spcAft>
                <a:spcPts val="0"/>
              </a:spcAft>
              <a:buClr>
                <a:srgbClr val="161249"/>
              </a:buClr>
              <a:buSzPts val="1800"/>
              <a:buNone/>
              <a:defRPr>
                <a:latin typeface="Arial"/>
                <a:ea typeface="Arial"/>
                <a:cs typeface="Arial"/>
                <a:sym typeface="Arial"/>
              </a:defRPr>
            </a:lvl5pPr>
            <a:lvl6pPr algn="l" indent="-342900" lvl="5" marL="2743200">
              <a:lnSpc>
                <a:spcPct val="90000"/>
              </a:lnSpc>
              <a:spcBef>
                <a:spcPts val="500"/>
              </a:spcBef>
              <a:spcAft>
                <a:spcPts val="0"/>
              </a:spcAft>
              <a:buClr>
                <a:schemeClr val="dk1"/>
              </a:buClr>
              <a:buSzPts val="1800"/>
              <a:buChar char="•"/>
              <a:defRPr/>
            </a:lvl6pPr>
            <a:lvl7pPr algn="l" indent="-342900" lvl="6" marL="3200400">
              <a:lnSpc>
                <a:spcPct val="90000"/>
              </a:lnSpc>
              <a:spcBef>
                <a:spcPts val="500"/>
              </a:spcBef>
              <a:spcAft>
                <a:spcPts val="0"/>
              </a:spcAft>
              <a:buClr>
                <a:schemeClr val="dk1"/>
              </a:buClr>
              <a:buSzPts val="1800"/>
              <a:buChar char="•"/>
              <a:defRPr/>
            </a:lvl7pPr>
            <a:lvl8pPr algn="l" indent="-342900" lvl="7" marL="3657600">
              <a:lnSpc>
                <a:spcPct val="90000"/>
              </a:lnSpc>
              <a:spcBef>
                <a:spcPts val="500"/>
              </a:spcBef>
              <a:spcAft>
                <a:spcPts val="0"/>
              </a:spcAft>
              <a:buClr>
                <a:schemeClr val="dk1"/>
              </a:buClr>
              <a:buSzPts val="1800"/>
              <a:buChar char="•"/>
              <a:defRPr/>
            </a:lvl8pPr>
            <a:lvl9pPr algn="l" indent="-342900" lvl="8" marL="4114800">
              <a:lnSpc>
                <a:spcPct val="90000"/>
              </a:lnSpc>
              <a:spcBef>
                <a:spcPts val="500"/>
              </a:spcBef>
              <a:spcAft>
                <a:spcPts val="0"/>
              </a:spcAft>
              <a:buClr>
                <a:schemeClr val="dk1"/>
              </a:buClr>
              <a:buSzPts val="1800"/>
              <a:buChar char="•"/>
              <a:defRPr/>
            </a:lvl9pPr>
          </a:lstStyle>
          <a:p>
            <a:endParaRPr/>
          </a:p>
        </p:txBody>
      </p:sp>
      <p:sp>
        <p:nvSpPr>
          <p:cNvPr id="121" name="Google Shape;121;p133"/>
          <p:cNvSpPr>
            <a:spLocks noGrp="1"/>
          </p:cNvSpPr>
          <p:nvPr>
            <p:ph idx="2" type="pic"/>
          </p:nvPr>
        </p:nvSpPr>
        <p:spPr>
          <a:xfrm>
            <a:off x="7429500" y="1"/>
            <a:ext cx="4762500" cy="6705599"/>
          </a:xfrm>
          <a:prstGeom prst="rect">
            <a:avLst/>
          </a:prstGeom>
          <a:solidFill>
            <a:srgbClr val="D3EEEF"/>
          </a:solidFill>
          <a:ln>
            <a:noFill/>
          </a:ln>
        </p:spPr>
      </p:sp>
      <p:pic>
        <p:nvPicPr>
          <p:cNvPr id="122" name="Google Shape;122;p133"/>
          <p:cNvPicPr preferRelativeResize="0"/>
          <p:nvPr/>
        </p:nvPicPr>
        <p:blipFill rotWithShape="1">
          <a:blip r:embed="rId3">
            <a:alphaModFix/>
          </a:blip>
          <a:srcRect/>
          <a:stretch/>
        </p:blipFill>
        <p:spPr>
          <a:xfrm>
            <a:off x="-111760" y="6526662"/>
            <a:ext cx="12405360" cy="507896"/>
          </a:xfrm>
          <a:prstGeom prst="rect">
            <a:avLst/>
          </a:prstGeom>
          <a:noFill/>
          <a:ln>
            <a:noFill/>
          </a:ln>
        </p:spPr>
      </p:pic>
      <p:pic>
        <p:nvPicPr>
          <p:cNvPr id="123" name="Google Shape;123;p133"/>
          <p:cNvPicPr preferRelativeResize="0"/>
          <p:nvPr/>
        </p:nvPicPr>
        <p:blipFill rotWithShape="1">
          <a:blip r:embed="rId4">
            <a:alphaModFix/>
          </a:blip>
          <a:srcRect l="3024" r="3023"/>
          <a:stretch/>
        </p:blipFill>
        <p:spPr>
          <a:xfrm>
            <a:off x="246624" y="6019778"/>
            <a:ext cx="2342197" cy="518536"/>
          </a:xfrm>
          <a:prstGeom prst="rect">
            <a:avLst/>
          </a:prstGeom>
          <a:noFill/>
          <a:ln>
            <a:noFill/>
          </a:ln>
        </p:spPr>
      </p:pic>
    </p:spTree>
  </p:cSld>
  <p:clrMapOvr>
    <a:masterClrMapping/>
  </p:clrMapOvr>
</p:sldLayout>
</file>

<file path=ppt/slideLayouts/slideLayout15.xml><?xml version="1.0" encoding="utf-8"?>
<p:sldLayout xmlns:p="http://schemas.openxmlformats.org/presentationml/2006/main" xmlns:a="http://schemas.openxmlformats.org/drawingml/2006/main" xmlns:r="http://schemas.openxmlformats.org/officeDocument/2006/relationships" matchingName="Content and Photo horizontal">
  <p:cSld name="Content and Photo horizontal">
    <p:spTree>
      <p:nvGrpSpPr>
        <p:cNvPr id="1" name="Shape 124"/>
        <p:cNvGrpSpPr/>
        <p:nvPr/>
      </p:nvGrpSpPr>
      <p:grpSpPr>
        <a:xfrm>
          <a:off x="0" y="0"/>
          <a:ext cx="0" cy="0"/>
          <a:chOff x="0" y="0"/>
          <a:chExt cx="0" cy="0"/>
        </a:xfrm>
      </p:grpSpPr>
      <p:sp>
        <p:nvSpPr>
          <p:cNvPr id="125" name="Google Shape;125;p134"/>
          <p:cNvSpPr>
            <a:spLocks noGrp="1"/>
          </p:cNvSpPr>
          <p:nvPr>
            <p:ph idx="2" type="pic"/>
          </p:nvPr>
        </p:nvSpPr>
        <p:spPr>
          <a:xfrm>
            <a:off x="0" y="1"/>
            <a:ext cx="12192000" cy="3428999"/>
          </a:xfrm>
          <a:prstGeom prst="rect">
            <a:avLst/>
          </a:prstGeom>
          <a:solidFill>
            <a:srgbClr val="D3EEEF"/>
          </a:solidFill>
          <a:ln>
            <a:noFill/>
          </a:ln>
        </p:spPr>
      </p:sp>
      <p:sp>
        <p:nvSpPr>
          <p:cNvPr id="126" name="Google Shape;126;p134"/>
          <p:cNvSpPr txBox="1">
            <a:spLocks noGrp="1"/>
          </p:cNvSpPr>
          <p:nvPr>
            <p:ph type="title"/>
          </p:nvPr>
        </p:nvSpPr>
        <p:spPr>
          <a:xfrm>
            <a:off x="838200" y="3674406"/>
            <a:ext cx="10541000" cy="837530"/>
          </a:xfrm>
          <a:prstGeom prst="rect">
            <a:avLst/>
          </a:prstGeom>
          <a:noFill/>
          <a:ln>
            <a:noFill/>
          </a:ln>
        </p:spPr>
        <p:txBody>
          <a:bodyPr anchor="b" anchorCtr="0" bIns="45700" lIns="91425" rIns="91425" spcFirstLastPara="1" tIns="45700" wrap="square">
            <a:normAutofit/>
          </a:bodyPr>
          <a:lstStyle>
            <a:lvl1pPr algn="l" lvl="0">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27" name="Google Shape;127;p134"/>
          <p:cNvSpPr txBox="1">
            <a:spLocks noGrp="1"/>
          </p:cNvSpPr>
          <p:nvPr>
            <p:ph idx="1" type="body"/>
          </p:nvPr>
        </p:nvSpPr>
        <p:spPr>
          <a:xfrm>
            <a:off x="838200" y="4646873"/>
            <a:ext cx="10541000" cy="682751"/>
          </a:xfrm>
          <a:prstGeom prst="rect">
            <a:avLst/>
          </a:prstGeom>
          <a:noFill/>
          <a:ln>
            <a:noFill/>
          </a:ln>
        </p:spPr>
        <p:txBody>
          <a:bodyPr anchor="t" anchorCtr="0" bIns="45700" lIns="91425" rIns="91425" spcFirstLastPara="1" tIns="45700" wrap="square">
            <a:spAutoFit/>
          </a:bodyPr>
          <a:lstStyle>
            <a:lvl1pPr algn="l" indent="-228600" lvl="0" marL="457200">
              <a:lnSpc>
                <a:spcPct val="90000"/>
              </a:lnSpc>
              <a:spcBef>
                <a:spcPts val="1000"/>
              </a:spcBef>
              <a:spcAft>
                <a:spcPts val="0"/>
              </a:spcAft>
              <a:buClr>
                <a:srgbClr val="161249"/>
              </a:buClr>
              <a:buSzPts val="2000"/>
              <a:buNone/>
              <a:defRPr sz="2000">
                <a:latin typeface="Arial"/>
                <a:ea typeface="Arial"/>
                <a:cs typeface="Arial"/>
                <a:sym typeface="Arial"/>
              </a:defRPr>
            </a:lvl1pPr>
            <a:lvl2pPr algn="l" indent="-228600" lvl="1" marL="914400">
              <a:lnSpc>
                <a:spcPct val="90000"/>
              </a:lnSpc>
              <a:spcBef>
                <a:spcPts val="500"/>
              </a:spcBef>
              <a:spcAft>
                <a:spcPts val="0"/>
              </a:spcAft>
              <a:buClr>
                <a:srgbClr val="161249"/>
              </a:buClr>
              <a:buSzPts val="1800"/>
              <a:buNone/>
              <a:defRPr sz="1800">
                <a:latin typeface="Arial"/>
                <a:ea typeface="Arial"/>
                <a:cs typeface="Arial"/>
                <a:sym typeface="Arial"/>
              </a:defRPr>
            </a:lvl2pPr>
            <a:lvl3pPr algn="l" indent="-228600" lvl="2" marL="1371600">
              <a:lnSpc>
                <a:spcPct val="90000"/>
              </a:lnSpc>
              <a:spcBef>
                <a:spcPts val="500"/>
              </a:spcBef>
              <a:spcAft>
                <a:spcPts val="0"/>
              </a:spcAft>
              <a:buClr>
                <a:srgbClr val="161249"/>
              </a:buClr>
              <a:buSzPts val="2000"/>
              <a:buNone/>
              <a:defRPr>
                <a:latin typeface="Arial"/>
                <a:ea typeface="Arial"/>
                <a:cs typeface="Arial"/>
                <a:sym typeface="Arial"/>
              </a:defRPr>
            </a:lvl3pPr>
            <a:lvl4pPr algn="l" indent="-228600" lvl="3" marL="1828800">
              <a:lnSpc>
                <a:spcPct val="90000"/>
              </a:lnSpc>
              <a:spcBef>
                <a:spcPts val="500"/>
              </a:spcBef>
              <a:spcAft>
                <a:spcPts val="0"/>
              </a:spcAft>
              <a:buClr>
                <a:srgbClr val="161249"/>
              </a:buClr>
              <a:buSzPts val="1800"/>
              <a:buNone/>
              <a:defRPr>
                <a:latin typeface="Arial"/>
                <a:ea typeface="Arial"/>
                <a:cs typeface="Arial"/>
                <a:sym typeface="Arial"/>
              </a:defRPr>
            </a:lvl4pPr>
            <a:lvl5pPr algn="l" indent="-228600" lvl="4" marL="2286000">
              <a:lnSpc>
                <a:spcPct val="90000"/>
              </a:lnSpc>
              <a:spcBef>
                <a:spcPts val="500"/>
              </a:spcBef>
              <a:spcAft>
                <a:spcPts val="0"/>
              </a:spcAft>
              <a:buClr>
                <a:srgbClr val="161249"/>
              </a:buClr>
              <a:buSzPts val="1800"/>
              <a:buNone/>
              <a:defRPr>
                <a:latin typeface="Arial"/>
                <a:ea typeface="Arial"/>
                <a:cs typeface="Arial"/>
                <a:sym typeface="Arial"/>
              </a:defRPr>
            </a:lvl5pPr>
            <a:lvl6pPr algn="l" indent="-342900" lvl="5" marL="2743200">
              <a:lnSpc>
                <a:spcPct val="90000"/>
              </a:lnSpc>
              <a:spcBef>
                <a:spcPts val="500"/>
              </a:spcBef>
              <a:spcAft>
                <a:spcPts val="0"/>
              </a:spcAft>
              <a:buClr>
                <a:schemeClr val="dk1"/>
              </a:buClr>
              <a:buSzPts val="1800"/>
              <a:buChar char="•"/>
              <a:defRPr/>
            </a:lvl6pPr>
            <a:lvl7pPr algn="l" indent="-342900" lvl="6" marL="3200400">
              <a:lnSpc>
                <a:spcPct val="90000"/>
              </a:lnSpc>
              <a:spcBef>
                <a:spcPts val="500"/>
              </a:spcBef>
              <a:spcAft>
                <a:spcPts val="0"/>
              </a:spcAft>
              <a:buClr>
                <a:schemeClr val="dk1"/>
              </a:buClr>
              <a:buSzPts val="1800"/>
              <a:buChar char="•"/>
              <a:defRPr/>
            </a:lvl7pPr>
            <a:lvl8pPr algn="l" indent="-342900" lvl="7" marL="3657600">
              <a:lnSpc>
                <a:spcPct val="90000"/>
              </a:lnSpc>
              <a:spcBef>
                <a:spcPts val="500"/>
              </a:spcBef>
              <a:spcAft>
                <a:spcPts val="0"/>
              </a:spcAft>
              <a:buClr>
                <a:schemeClr val="dk1"/>
              </a:buClr>
              <a:buSzPts val="1800"/>
              <a:buChar char="•"/>
              <a:defRPr/>
            </a:lvl8pPr>
            <a:lvl9pPr algn="l" indent="-342900" lvl="8" marL="4114800">
              <a:lnSpc>
                <a:spcPct val="90000"/>
              </a:lnSpc>
              <a:spcBef>
                <a:spcPts val="500"/>
              </a:spcBef>
              <a:spcAft>
                <a:spcPts val="0"/>
              </a:spcAft>
              <a:buClr>
                <a:schemeClr val="dk1"/>
              </a:buClr>
              <a:buSzPts val="1800"/>
              <a:buChar char="•"/>
              <a:defRPr/>
            </a:lvl9pPr>
          </a:lstStyle>
          <a:p>
            <a:endParaRPr/>
          </a:p>
        </p:txBody>
      </p:sp>
      <p:pic>
        <p:nvPicPr>
          <p:cNvPr id="128" name="Google Shape;128;p134"/>
          <p:cNvPicPr preferRelativeResize="0"/>
          <p:nvPr/>
        </p:nvPicPr>
        <p:blipFill rotWithShape="1">
          <a:blip r:embed="rId2">
            <a:alphaModFix/>
          </a:blip>
          <a:srcRect r="103"/>
          <a:stretch/>
        </p:blipFill>
        <p:spPr>
          <a:xfrm>
            <a:off x="10246419" y="5916885"/>
            <a:ext cx="1698957" cy="651223"/>
          </a:xfrm>
          <a:prstGeom prst="rect">
            <a:avLst/>
          </a:prstGeom>
          <a:noFill/>
          <a:ln>
            <a:noFill/>
          </a:ln>
        </p:spPr>
      </p:pic>
      <p:pic>
        <p:nvPicPr>
          <p:cNvPr id="129" name="Google Shape;129;p134"/>
          <p:cNvPicPr preferRelativeResize="0"/>
          <p:nvPr/>
        </p:nvPicPr>
        <p:blipFill rotWithShape="1">
          <a:blip r:embed="rId3">
            <a:alphaModFix/>
          </a:blip>
          <a:srcRect/>
          <a:stretch/>
        </p:blipFill>
        <p:spPr>
          <a:xfrm>
            <a:off x="-111760" y="6526662"/>
            <a:ext cx="12405360" cy="507896"/>
          </a:xfrm>
          <a:prstGeom prst="rect">
            <a:avLst/>
          </a:prstGeom>
          <a:noFill/>
          <a:ln>
            <a:noFill/>
          </a:ln>
        </p:spPr>
      </p:pic>
      <p:pic>
        <p:nvPicPr>
          <p:cNvPr id="130" name="Google Shape;130;p134"/>
          <p:cNvPicPr preferRelativeResize="0"/>
          <p:nvPr/>
        </p:nvPicPr>
        <p:blipFill rotWithShape="1">
          <a:blip r:embed="rId4">
            <a:alphaModFix/>
          </a:blip>
          <a:srcRect l="3024" r="3023"/>
          <a:stretch/>
        </p:blipFill>
        <p:spPr>
          <a:xfrm>
            <a:off x="246624" y="6019778"/>
            <a:ext cx="2342197" cy="518536"/>
          </a:xfrm>
          <a:prstGeom prst="rect">
            <a:avLst/>
          </a:prstGeom>
          <a:noFill/>
          <a:ln>
            <a:noFill/>
          </a:ln>
        </p:spPr>
      </p:pic>
    </p:spTree>
  </p:cSld>
  <p:clrMapOvr>
    <a:masterClrMapping/>
  </p:clrMapOvr>
</p:sldLayout>
</file>

<file path=ppt/slideLayouts/slideLayout16.xml><?xml version="1.0" encoding="utf-8"?>
<p:sldLayout xmlns:p="http://schemas.openxmlformats.org/presentationml/2006/main" xmlns:a="http://schemas.openxmlformats.org/drawingml/2006/main" xmlns:r="http://schemas.openxmlformats.org/officeDocument/2006/relationships" matchingName="Ending">
  <p:cSld name="Ending">
    <p:bg>
      <p:bgPr>
        <a:blipFill>
          <a:blip r:embed="rId2">
            <a:alphaModFix/>
          </a:blip>
          <a:stretch>
            <a:fillRect/>
          </a:stretch>
        </a:blipFill>
        <a:effectLst/>
      </p:bgPr>
    </p:bg>
    <p:spTree>
      <p:nvGrpSpPr>
        <p:cNvPr id="1" name="Shape 131"/>
        <p:cNvGrpSpPr/>
        <p:nvPr/>
      </p:nvGrpSpPr>
      <p:grpSpPr>
        <a:xfrm>
          <a:off x="0" y="0"/>
          <a:ext cx="0" cy="0"/>
          <a:chOff x="0" y="0"/>
          <a:chExt cx="0" cy="0"/>
        </a:xfrm>
      </p:grpSpPr>
      <p:sp>
        <p:nvSpPr>
          <p:cNvPr id="132" name="Google Shape;132;p135"/>
          <p:cNvSpPr/>
          <p:nvPr/>
        </p:nvSpPr>
        <p:spPr>
          <a:xfrm flipH="1" rot="10800000">
            <a:off x="0" y="5664530"/>
            <a:ext cx="12192000" cy="1294409"/>
          </a:xfrm>
          <a:prstGeom prst="rect">
            <a:avLst/>
          </a:prstGeom>
          <a:solidFill>
            <a:schemeClr val="lt1"/>
          </a:solidFill>
          <a:ln>
            <a:noFill/>
          </a:ln>
        </p:spPr>
        <p:txBody>
          <a:bodyPr anchor="ctr" anchorCtr="0" bIns="45700" lIns="91425" rIns="91425" spcFirstLastPara="1" tIns="45700" wrap="square">
            <a:noAutofit/>
          </a:bodyPr>
          <a:lstStyle/>
          <a:p>
            <a:pPr algn="ctr" indent="0" lvl="0" marL="0" marR="0" rtl="0">
              <a:lnSpc>
                <a:spcPct val="100000"/>
              </a:lnSpc>
              <a:spcBef>
                <a:spcPts val="0"/>
              </a:spcBef>
              <a:spcAft>
                <a:spcPts val="0"/>
              </a:spcAft>
              <a:buNone/>
            </a:pPr>
            <a:endParaRPr b="0" cap="none" i="0" strike="noStrike" sz="1400" u="none">
              <a:solidFill>
                <a:schemeClr val="lt1"/>
              </a:solidFill>
              <a:latin typeface="Arial"/>
              <a:ea typeface="Arial"/>
              <a:cs typeface="Arial"/>
              <a:sym typeface="Arial"/>
            </a:endParaRPr>
          </a:p>
        </p:txBody>
      </p:sp>
      <p:pic>
        <p:nvPicPr>
          <p:cNvPr id="133" name="Google Shape;133;p135"/>
          <p:cNvPicPr preferRelativeResize="0"/>
          <p:nvPr/>
        </p:nvPicPr>
        <p:blipFill rotWithShape="1">
          <a:blip r:embed="rId3">
            <a:alphaModFix/>
          </a:blip>
          <a:srcRect/>
          <a:stretch/>
        </p:blipFill>
        <p:spPr>
          <a:xfrm>
            <a:off x="6096000" y="5914443"/>
            <a:ext cx="1033876" cy="730176"/>
          </a:xfrm>
          <a:prstGeom prst="rect">
            <a:avLst/>
          </a:prstGeom>
          <a:noFill/>
          <a:ln>
            <a:noFill/>
          </a:ln>
        </p:spPr>
      </p:pic>
      <p:pic>
        <p:nvPicPr>
          <p:cNvPr id="134" name="Google Shape;134;p135"/>
          <p:cNvPicPr preferRelativeResize="0"/>
          <p:nvPr/>
        </p:nvPicPr>
        <p:blipFill rotWithShape="1">
          <a:blip r:embed="rId4">
            <a:alphaModFix/>
          </a:blip>
          <a:srcRect/>
          <a:stretch/>
        </p:blipFill>
        <p:spPr>
          <a:xfrm>
            <a:off x="7429699" y="6075795"/>
            <a:ext cx="1144197" cy="470598"/>
          </a:xfrm>
          <a:prstGeom prst="rect">
            <a:avLst/>
          </a:prstGeom>
          <a:noFill/>
          <a:ln>
            <a:noFill/>
          </a:ln>
        </p:spPr>
      </p:pic>
      <p:pic>
        <p:nvPicPr>
          <p:cNvPr id="135" name="Google Shape;135;p135"/>
          <p:cNvPicPr preferRelativeResize="0"/>
          <p:nvPr/>
        </p:nvPicPr>
        <p:blipFill rotWithShape="1">
          <a:blip r:embed="rId5">
            <a:alphaModFix/>
          </a:blip>
          <a:srcRect/>
          <a:stretch/>
        </p:blipFill>
        <p:spPr>
          <a:xfrm>
            <a:off x="8967215" y="6079989"/>
            <a:ext cx="1127044" cy="494549"/>
          </a:xfrm>
          <a:prstGeom prst="rect">
            <a:avLst/>
          </a:prstGeom>
          <a:noFill/>
          <a:ln>
            <a:noFill/>
          </a:ln>
        </p:spPr>
      </p:pic>
      <p:pic>
        <p:nvPicPr>
          <p:cNvPr id="136" name="Google Shape;136;p135"/>
          <p:cNvPicPr preferRelativeResize="0"/>
          <p:nvPr/>
        </p:nvPicPr>
        <p:blipFill rotWithShape="1">
          <a:blip r:embed="rId6">
            <a:alphaModFix/>
          </a:blip>
          <a:srcRect r="103"/>
          <a:stretch/>
        </p:blipFill>
        <p:spPr>
          <a:xfrm>
            <a:off x="282249" y="6005287"/>
            <a:ext cx="1698957" cy="651223"/>
          </a:xfrm>
          <a:prstGeom prst="rect">
            <a:avLst/>
          </a:prstGeom>
          <a:noFill/>
          <a:ln>
            <a:noFill/>
          </a:ln>
        </p:spPr>
      </p:pic>
      <p:sp>
        <p:nvSpPr>
          <p:cNvPr id="137" name="Google Shape;137;p135"/>
          <p:cNvSpPr txBox="1">
            <a:spLocks noGrp="1"/>
          </p:cNvSpPr>
          <p:nvPr>
            <p:ph idx="1" type="body"/>
          </p:nvPr>
        </p:nvSpPr>
        <p:spPr>
          <a:xfrm>
            <a:off x="838200" y="873761"/>
            <a:ext cx="5847080" cy="4013199"/>
          </a:xfrm>
          <a:prstGeom prst="rect">
            <a:avLst/>
          </a:prstGeom>
          <a:noFill/>
          <a:ln>
            <a:noFill/>
          </a:ln>
        </p:spPr>
        <p:txBody>
          <a:bodyPr anchor="t" anchorCtr="0" bIns="45700" lIns="91425" rIns="91425" spcFirstLastPara="1" tIns="45700" wrap="square">
            <a:normAutofit/>
          </a:bodyPr>
          <a:lstStyle>
            <a:lvl1pPr algn="l" indent="-228600" lvl="0" marL="457200">
              <a:lnSpc>
                <a:spcPct val="90000"/>
              </a:lnSpc>
              <a:spcBef>
                <a:spcPts val="1000"/>
              </a:spcBef>
              <a:spcAft>
                <a:spcPts val="0"/>
              </a:spcAft>
              <a:buClr>
                <a:schemeClr val="lt1"/>
              </a:buClr>
              <a:buSzPts val="2000"/>
              <a:buNone/>
              <a:defRPr sz="2000">
                <a:solidFill>
                  <a:schemeClr val="lt1"/>
                </a:solidFill>
                <a:latin typeface="Arial"/>
                <a:ea typeface="Arial"/>
                <a:cs typeface="Arial"/>
                <a:sym typeface="Arial"/>
              </a:defRPr>
            </a:lvl1pPr>
            <a:lvl2pPr algn="l" indent="-228600" lvl="1" marL="914400">
              <a:lnSpc>
                <a:spcPct val="90000"/>
              </a:lnSpc>
              <a:spcBef>
                <a:spcPts val="500"/>
              </a:spcBef>
              <a:spcAft>
                <a:spcPts val="0"/>
              </a:spcAft>
              <a:buClr>
                <a:schemeClr val="lt1"/>
              </a:buClr>
              <a:buSzPts val="1800"/>
              <a:buNone/>
              <a:defRPr sz="1800">
                <a:solidFill>
                  <a:schemeClr val="lt1"/>
                </a:solidFill>
                <a:latin typeface="Arial"/>
                <a:ea typeface="Arial"/>
                <a:cs typeface="Arial"/>
                <a:sym typeface="Arial"/>
              </a:defRPr>
            </a:lvl2pPr>
            <a:lvl3pPr algn="l" indent="-228600" lvl="2" marL="1371600">
              <a:lnSpc>
                <a:spcPct val="90000"/>
              </a:lnSpc>
              <a:spcBef>
                <a:spcPts val="500"/>
              </a:spcBef>
              <a:spcAft>
                <a:spcPts val="0"/>
              </a:spcAft>
              <a:buClr>
                <a:schemeClr val="lt1"/>
              </a:buClr>
              <a:buSzPts val="1600"/>
              <a:buNone/>
              <a:defRPr sz="1600">
                <a:solidFill>
                  <a:schemeClr val="lt1"/>
                </a:solidFill>
                <a:latin typeface="Arial"/>
                <a:ea typeface="Arial"/>
                <a:cs typeface="Arial"/>
                <a:sym typeface="Arial"/>
              </a:defRPr>
            </a:lvl3pPr>
            <a:lvl4pPr algn="l" indent="-228600" lvl="3" marL="1828800">
              <a:lnSpc>
                <a:spcPct val="90000"/>
              </a:lnSpc>
              <a:spcBef>
                <a:spcPts val="500"/>
              </a:spcBef>
              <a:spcAft>
                <a:spcPts val="0"/>
              </a:spcAft>
              <a:buClr>
                <a:schemeClr val="lt1"/>
              </a:buClr>
              <a:buSzPts val="1400"/>
              <a:buNone/>
              <a:defRPr sz="1400">
                <a:solidFill>
                  <a:schemeClr val="lt1"/>
                </a:solidFill>
                <a:latin typeface="Arial"/>
                <a:ea typeface="Arial"/>
                <a:cs typeface="Arial"/>
                <a:sym typeface="Arial"/>
              </a:defRPr>
            </a:lvl4pPr>
            <a:lvl5pPr algn="l" indent="-228600" lvl="4" marL="2286000">
              <a:lnSpc>
                <a:spcPct val="90000"/>
              </a:lnSpc>
              <a:spcBef>
                <a:spcPts val="500"/>
              </a:spcBef>
              <a:spcAft>
                <a:spcPts val="0"/>
              </a:spcAft>
              <a:buClr>
                <a:schemeClr val="lt1"/>
              </a:buClr>
              <a:buSzPts val="1400"/>
              <a:buNone/>
              <a:defRPr sz="1400">
                <a:solidFill>
                  <a:schemeClr val="lt1"/>
                </a:solidFill>
                <a:latin typeface="Arial"/>
                <a:ea typeface="Arial"/>
                <a:cs typeface="Arial"/>
                <a:sym typeface="Arial"/>
              </a:defRPr>
            </a:lvl5pPr>
            <a:lvl6pPr algn="l" indent="-342900" lvl="5" marL="2743200">
              <a:lnSpc>
                <a:spcPct val="90000"/>
              </a:lnSpc>
              <a:spcBef>
                <a:spcPts val="500"/>
              </a:spcBef>
              <a:spcAft>
                <a:spcPts val="0"/>
              </a:spcAft>
              <a:buClr>
                <a:schemeClr val="dk1"/>
              </a:buClr>
              <a:buSzPts val="1800"/>
              <a:buChar char="•"/>
              <a:defRPr/>
            </a:lvl6pPr>
            <a:lvl7pPr algn="l" indent="-342900" lvl="6" marL="3200400">
              <a:lnSpc>
                <a:spcPct val="90000"/>
              </a:lnSpc>
              <a:spcBef>
                <a:spcPts val="500"/>
              </a:spcBef>
              <a:spcAft>
                <a:spcPts val="0"/>
              </a:spcAft>
              <a:buClr>
                <a:schemeClr val="dk1"/>
              </a:buClr>
              <a:buSzPts val="1800"/>
              <a:buChar char="•"/>
              <a:defRPr/>
            </a:lvl7pPr>
            <a:lvl8pPr algn="l" indent="-342900" lvl="7" marL="3657600">
              <a:lnSpc>
                <a:spcPct val="90000"/>
              </a:lnSpc>
              <a:spcBef>
                <a:spcPts val="500"/>
              </a:spcBef>
              <a:spcAft>
                <a:spcPts val="0"/>
              </a:spcAft>
              <a:buClr>
                <a:schemeClr val="dk1"/>
              </a:buClr>
              <a:buSzPts val="1800"/>
              <a:buChar char="•"/>
              <a:defRPr/>
            </a:lvl8pPr>
            <a:lvl9pPr algn="l" indent="-342900" lvl="8" marL="4114800">
              <a:lnSpc>
                <a:spcPct val="90000"/>
              </a:lnSpc>
              <a:spcBef>
                <a:spcPts val="500"/>
              </a:spcBef>
              <a:spcAft>
                <a:spcPts val="0"/>
              </a:spcAft>
              <a:buClr>
                <a:schemeClr val="dk1"/>
              </a:buClr>
              <a:buSzPts val="1800"/>
              <a:buChar char="•"/>
              <a:defRPr/>
            </a:lvl9pPr>
          </a:lstStyle>
          <a:p>
            <a:endParaRPr/>
          </a:p>
        </p:txBody>
      </p:sp>
      <p:pic>
        <p:nvPicPr>
          <p:cNvPr id="138" name="Google Shape;138;p135"/>
          <p:cNvPicPr preferRelativeResize="0"/>
          <p:nvPr/>
        </p:nvPicPr>
        <p:blipFill rotWithShape="1">
          <a:blip r:embed="rId7">
            <a:alphaModFix/>
          </a:blip>
          <a:srcRect/>
          <a:stretch/>
        </p:blipFill>
        <p:spPr>
          <a:xfrm>
            <a:off x="10411235" y="5924019"/>
            <a:ext cx="1425031" cy="649814"/>
          </a:xfrm>
          <a:prstGeom prst="rect">
            <a:avLst/>
          </a:prstGeom>
          <a:noFill/>
          <a:ln>
            <a:noFill/>
          </a:ln>
        </p:spPr>
      </p:pic>
      <p:pic>
        <p:nvPicPr>
          <p:cNvPr id="139" name="Google Shape;139;p135"/>
          <p:cNvPicPr preferRelativeResize="0"/>
          <p:nvPr/>
        </p:nvPicPr>
        <p:blipFill rotWithShape="1">
          <a:blip r:embed="rId8">
            <a:alphaModFix/>
          </a:blip>
          <a:srcRect l="3024" r="3023"/>
          <a:stretch/>
        </p:blipFill>
        <p:spPr>
          <a:xfrm>
            <a:off x="2263455" y="6037499"/>
            <a:ext cx="2650539" cy="586800"/>
          </a:xfrm>
          <a:prstGeom prst="rect">
            <a:avLst/>
          </a:prstGeom>
          <a:noFill/>
          <a:ln>
            <a:noFill/>
          </a:ln>
        </p:spPr>
      </p:pic>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40"/>
        <p:cNvGrpSpPr/>
        <p:nvPr/>
      </p:nvGrpSpPr>
      <p:grpSpPr>
        <a:xfrm>
          <a:off x="0" y="0"/>
          <a:ext cx="0" cy="0"/>
          <a:chOff x="0" y="0"/>
          <a:chExt cx="0" cy="0"/>
        </a:xfrm>
      </p:grpSpPr>
      <p:sp>
        <p:nvSpPr>
          <p:cNvPr id="141" name="Google Shape;141;p136"/>
          <p:cNvSpPr txBox="1">
            <a:spLocks noGrp="1"/>
          </p:cNvSpPr>
          <p:nvPr>
            <p:ph type="ctrTitle"/>
          </p:nvPr>
        </p:nvSpPr>
        <p:spPr>
          <a:xfrm>
            <a:off x="415611" y="992767"/>
            <a:ext cx="11360700" cy="27369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Clr>
                <a:srgbClr val="161249"/>
              </a:buClr>
              <a:buSzPts val="5200"/>
              <a:buFont typeface="Arial"/>
              <a:buNone/>
              <a:defRPr sz="6933"/>
            </a:lvl1pPr>
            <a:lvl2pPr lvl="1" algn="ctr">
              <a:lnSpc>
                <a:spcPct val="100000"/>
              </a:lnSpc>
              <a:spcBef>
                <a:spcPts val="0"/>
              </a:spcBef>
              <a:spcAft>
                <a:spcPts val="0"/>
              </a:spcAft>
              <a:buSzPts val="5200"/>
              <a:buNone/>
              <a:defRPr sz="6933"/>
            </a:lvl2pPr>
            <a:lvl3pPr lvl="2" algn="ctr">
              <a:lnSpc>
                <a:spcPct val="100000"/>
              </a:lnSpc>
              <a:spcBef>
                <a:spcPts val="0"/>
              </a:spcBef>
              <a:spcAft>
                <a:spcPts val="0"/>
              </a:spcAft>
              <a:buSzPts val="5200"/>
              <a:buNone/>
              <a:defRPr sz="6933"/>
            </a:lvl3pPr>
            <a:lvl4pPr lvl="3" algn="ctr">
              <a:lnSpc>
                <a:spcPct val="100000"/>
              </a:lnSpc>
              <a:spcBef>
                <a:spcPts val="0"/>
              </a:spcBef>
              <a:spcAft>
                <a:spcPts val="0"/>
              </a:spcAft>
              <a:buSzPts val="5200"/>
              <a:buNone/>
              <a:defRPr sz="6933"/>
            </a:lvl4pPr>
            <a:lvl5pPr lvl="4" algn="ctr">
              <a:lnSpc>
                <a:spcPct val="100000"/>
              </a:lnSpc>
              <a:spcBef>
                <a:spcPts val="0"/>
              </a:spcBef>
              <a:spcAft>
                <a:spcPts val="0"/>
              </a:spcAft>
              <a:buSzPts val="5200"/>
              <a:buNone/>
              <a:defRPr sz="6933"/>
            </a:lvl5pPr>
            <a:lvl6pPr lvl="5" algn="ctr">
              <a:lnSpc>
                <a:spcPct val="100000"/>
              </a:lnSpc>
              <a:spcBef>
                <a:spcPts val="0"/>
              </a:spcBef>
              <a:spcAft>
                <a:spcPts val="0"/>
              </a:spcAft>
              <a:buSzPts val="5200"/>
              <a:buNone/>
              <a:defRPr sz="6933"/>
            </a:lvl6pPr>
            <a:lvl7pPr lvl="6" algn="ctr">
              <a:lnSpc>
                <a:spcPct val="100000"/>
              </a:lnSpc>
              <a:spcBef>
                <a:spcPts val="0"/>
              </a:spcBef>
              <a:spcAft>
                <a:spcPts val="0"/>
              </a:spcAft>
              <a:buSzPts val="5200"/>
              <a:buNone/>
              <a:defRPr sz="6933"/>
            </a:lvl7pPr>
            <a:lvl8pPr lvl="7" algn="ctr">
              <a:lnSpc>
                <a:spcPct val="100000"/>
              </a:lnSpc>
              <a:spcBef>
                <a:spcPts val="0"/>
              </a:spcBef>
              <a:spcAft>
                <a:spcPts val="0"/>
              </a:spcAft>
              <a:buSzPts val="5200"/>
              <a:buNone/>
              <a:defRPr sz="6933"/>
            </a:lvl8pPr>
            <a:lvl9pPr lvl="8" algn="ctr">
              <a:lnSpc>
                <a:spcPct val="100000"/>
              </a:lnSpc>
              <a:spcBef>
                <a:spcPts val="0"/>
              </a:spcBef>
              <a:spcAft>
                <a:spcPts val="0"/>
              </a:spcAft>
              <a:buSzPts val="5200"/>
              <a:buNone/>
              <a:defRPr sz="6933"/>
            </a:lvl9pPr>
          </a:lstStyle>
          <a:p>
            <a:endParaRPr/>
          </a:p>
        </p:txBody>
      </p:sp>
      <p:sp>
        <p:nvSpPr>
          <p:cNvPr id="142" name="Google Shape;142;p136"/>
          <p:cNvSpPr txBox="1">
            <a:spLocks noGrp="1"/>
          </p:cNvSpPr>
          <p:nvPr>
            <p:ph type="subTitle" idx="1"/>
          </p:nvPr>
        </p:nvSpPr>
        <p:spPr>
          <a:xfrm>
            <a:off x="415600" y="3778833"/>
            <a:ext cx="11360700" cy="1056900"/>
          </a:xfrm>
          <a:prstGeom prst="rect">
            <a:avLst/>
          </a:prstGeom>
          <a:noFill/>
          <a:ln>
            <a:noFill/>
          </a:ln>
        </p:spPr>
        <p:txBody>
          <a:bodyPr spcFirstLastPara="1" wrap="square" lIns="91425" tIns="91425" rIns="91425" bIns="91425" anchor="t" anchorCtr="0">
            <a:normAutofit/>
          </a:bodyPr>
          <a:lstStyle>
            <a:lvl1pPr lvl="0" algn="ctr">
              <a:lnSpc>
                <a:spcPct val="100000"/>
              </a:lnSpc>
              <a:spcBef>
                <a:spcPts val="0"/>
              </a:spcBef>
              <a:spcAft>
                <a:spcPts val="0"/>
              </a:spcAft>
              <a:buClr>
                <a:srgbClr val="161249"/>
              </a:buClr>
              <a:buSzPts val="2800"/>
              <a:buNone/>
              <a:defRPr sz="3733"/>
            </a:lvl1pPr>
            <a:lvl2pPr lvl="1" algn="ctr">
              <a:lnSpc>
                <a:spcPct val="100000"/>
              </a:lnSpc>
              <a:spcBef>
                <a:spcPts val="0"/>
              </a:spcBef>
              <a:spcAft>
                <a:spcPts val="0"/>
              </a:spcAft>
              <a:buClr>
                <a:srgbClr val="161249"/>
              </a:buClr>
              <a:buSzPts val="2800"/>
              <a:buNone/>
              <a:defRPr sz="3733"/>
            </a:lvl2pPr>
            <a:lvl3pPr lvl="2" algn="ctr">
              <a:lnSpc>
                <a:spcPct val="100000"/>
              </a:lnSpc>
              <a:spcBef>
                <a:spcPts val="0"/>
              </a:spcBef>
              <a:spcAft>
                <a:spcPts val="0"/>
              </a:spcAft>
              <a:buClr>
                <a:srgbClr val="161249"/>
              </a:buClr>
              <a:buSzPts val="2800"/>
              <a:buNone/>
              <a:defRPr sz="3733"/>
            </a:lvl3pPr>
            <a:lvl4pPr lvl="3" algn="ctr">
              <a:lnSpc>
                <a:spcPct val="100000"/>
              </a:lnSpc>
              <a:spcBef>
                <a:spcPts val="0"/>
              </a:spcBef>
              <a:spcAft>
                <a:spcPts val="0"/>
              </a:spcAft>
              <a:buClr>
                <a:srgbClr val="161249"/>
              </a:buClr>
              <a:buSzPts val="2800"/>
              <a:buNone/>
              <a:defRPr sz="3733"/>
            </a:lvl4pPr>
            <a:lvl5pPr lvl="4" algn="ctr">
              <a:lnSpc>
                <a:spcPct val="100000"/>
              </a:lnSpc>
              <a:spcBef>
                <a:spcPts val="0"/>
              </a:spcBef>
              <a:spcAft>
                <a:spcPts val="0"/>
              </a:spcAft>
              <a:buClr>
                <a:srgbClr val="161249"/>
              </a:buClr>
              <a:buSzPts val="2800"/>
              <a:buNone/>
              <a:defRPr sz="3733"/>
            </a:lvl5pPr>
            <a:lvl6pPr lvl="5" algn="ctr">
              <a:lnSpc>
                <a:spcPct val="100000"/>
              </a:lnSpc>
              <a:spcBef>
                <a:spcPts val="0"/>
              </a:spcBef>
              <a:spcAft>
                <a:spcPts val="0"/>
              </a:spcAft>
              <a:buClr>
                <a:schemeClr val="dk1"/>
              </a:buClr>
              <a:buSzPts val="2800"/>
              <a:buNone/>
              <a:defRPr sz="3733"/>
            </a:lvl6pPr>
            <a:lvl7pPr lvl="6" algn="ctr">
              <a:lnSpc>
                <a:spcPct val="100000"/>
              </a:lnSpc>
              <a:spcBef>
                <a:spcPts val="0"/>
              </a:spcBef>
              <a:spcAft>
                <a:spcPts val="0"/>
              </a:spcAft>
              <a:buClr>
                <a:schemeClr val="dk1"/>
              </a:buClr>
              <a:buSzPts val="2800"/>
              <a:buNone/>
              <a:defRPr sz="3733"/>
            </a:lvl7pPr>
            <a:lvl8pPr lvl="7" algn="ctr">
              <a:lnSpc>
                <a:spcPct val="100000"/>
              </a:lnSpc>
              <a:spcBef>
                <a:spcPts val="0"/>
              </a:spcBef>
              <a:spcAft>
                <a:spcPts val="0"/>
              </a:spcAft>
              <a:buClr>
                <a:schemeClr val="dk1"/>
              </a:buClr>
              <a:buSzPts val="2800"/>
              <a:buNone/>
              <a:defRPr sz="3733"/>
            </a:lvl8pPr>
            <a:lvl9pPr lvl="8" algn="ctr">
              <a:lnSpc>
                <a:spcPct val="100000"/>
              </a:lnSpc>
              <a:spcBef>
                <a:spcPts val="0"/>
              </a:spcBef>
              <a:spcAft>
                <a:spcPts val="0"/>
              </a:spcAft>
              <a:buClr>
                <a:schemeClr val="dk1"/>
              </a:buClr>
              <a:buSzPts val="2800"/>
              <a:buNone/>
              <a:defRPr sz="3733"/>
            </a:lvl9pPr>
          </a:lstStyle>
          <a:p>
            <a:endParaRPr/>
          </a:p>
        </p:txBody>
      </p:sp>
      <p:sp>
        <p:nvSpPr>
          <p:cNvPr id="143" name="Google Shape;143;p136"/>
          <p:cNvSpPr txBox="1">
            <a:spLocks noGrp="1"/>
          </p:cNvSpPr>
          <p:nvPr>
            <p:ph type="sldNum" idx="12"/>
          </p:nvPr>
        </p:nvSpPr>
        <p:spPr>
          <a:xfrm>
            <a:off x="11296611" y="6217623"/>
            <a:ext cx="731700" cy="5247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chemeClr val="dk2"/>
              </a:buClr>
              <a:buSzPts val="1333"/>
              <a:buFont typeface="Arial"/>
              <a:buNone/>
              <a:defRPr sz="1333"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chemeClr val="dk2"/>
              </a:buClr>
              <a:buSzPts val="1333"/>
              <a:buFont typeface="Arial"/>
              <a:buNone/>
              <a:defRPr sz="1333"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chemeClr val="dk2"/>
              </a:buClr>
              <a:buSzPts val="1333"/>
              <a:buFont typeface="Arial"/>
              <a:buNone/>
              <a:defRPr sz="1333"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chemeClr val="dk2"/>
              </a:buClr>
              <a:buSzPts val="1333"/>
              <a:buFont typeface="Arial"/>
              <a:buNone/>
              <a:defRPr sz="1333"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chemeClr val="dk2"/>
              </a:buClr>
              <a:buSzPts val="1333"/>
              <a:buFont typeface="Arial"/>
              <a:buNone/>
              <a:defRPr sz="1333"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chemeClr val="dk2"/>
              </a:buClr>
              <a:buSzPts val="1333"/>
              <a:buFont typeface="Arial"/>
              <a:buNone/>
              <a:defRPr sz="1333"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chemeClr val="dk2"/>
              </a:buClr>
              <a:buSzPts val="1333"/>
              <a:buFont typeface="Arial"/>
              <a:buNone/>
              <a:defRPr sz="1333"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chemeClr val="dk2"/>
              </a:buClr>
              <a:buSzPts val="1333"/>
              <a:buFont typeface="Arial"/>
              <a:buNone/>
              <a:defRPr sz="1333"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chemeClr val="dk2"/>
              </a:buClr>
              <a:buSzPts val="1333"/>
              <a:buFont typeface="Arial"/>
              <a:buNone/>
              <a:defRPr sz="1333"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FI"/>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144"/>
        <p:cNvGrpSpPr/>
        <p:nvPr/>
      </p:nvGrpSpPr>
      <p:grpSpPr>
        <a:xfrm>
          <a:off x="0" y="0"/>
          <a:ext cx="0" cy="0"/>
          <a:chOff x="0" y="0"/>
          <a:chExt cx="0" cy="0"/>
        </a:xfrm>
      </p:grpSpPr>
      <p:sp>
        <p:nvSpPr>
          <p:cNvPr id="145" name="Google Shape;145;p137"/>
          <p:cNvSpPr txBox="1">
            <a:spLocks noGrp="1"/>
          </p:cNvSpPr>
          <p:nvPr>
            <p:ph type="title"/>
          </p:nvPr>
        </p:nvSpPr>
        <p:spPr>
          <a:xfrm>
            <a:off x="415600" y="740800"/>
            <a:ext cx="3744000" cy="1007700"/>
          </a:xfrm>
          <a:prstGeom prst="rect">
            <a:avLst/>
          </a:prstGeom>
          <a:noFill/>
          <a:ln>
            <a:noFill/>
          </a:ln>
        </p:spPr>
        <p:txBody>
          <a:bodyPr spcFirstLastPara="1" wrap="square" lIns="91425" tIns="91425" rIns="91425" bIns="91425" anchor="b" anchorCtr="0">
            <a:normAutofit/>
          </a:bodyPr>
          <a:lstStyle>
            <a:lvl1pPr lvl="0" algn="l">
              <a:lnSpc>
                <a:spcPct val="100000"/>
              </a:lnSpc>
              <a:spcBef>
                <a:spcPts val="0"/>
              </a:spcBef>
              <a:spcAft>
                <a:spcPts val="0"/>
              </a:spcAft>
              <a:buClr>
                <a:srgbClr val="161249"/>
              </a:buClr>
              <a:buSzPts val="2400"/>
              <a:buFont typeface="Arial"/>
              <a:buNone/>
              <a:defRPr sz="3200"/>
            </a:lvl1pPr>
            <a:lvl2pPr lvl="1" algn="l">
              <a:lnSpc>
                <a:spcPct val="100000"/>
              </a:lnSpc>
              <a:spcBef>
                <a:spcPts val="0"/>
              </a:spcBef>
              <a:spcAft>
                <a:spcPts val="0"/>
              </a:spcAft>
              <a:buSzPts val="2400"/>
              <a:buNone/>
              <a:defRPr sz="3200"/>
            </a:lvl2pPr>
            <a:lvl3pPr lvl="2" algn="l">
              <a:lnSpc>
                <a:spcPct val="100000"/>
              </a:lnSpc>
              <a:spcBef>
                <a:spcPts val="0"/>
              </a:spcBef>
              <a:spcAft>
                <a:spcPts val="0"/>
              </a:spcAft>
              <a:buSzPts val="2400"/>
              <a:buNone/>
              <a:defRPr sz="3200"/>
            </a:lvl3pPr>
            <a:lvl4pPr lvl="3" algn="l">
              <a:lnSpc>
                <a:spcPct val="100000"/>
              </a:lnSpc>
              <a:spcBef>
                <a:spcPts val="0"/>
              </a:spcBef>
              <a:spcAft>
                <a:spcPts val="0"/>
              </a:spcAft>
              <a:buSzPts val="2400"/>
              <a:buNone/>
              <a:defRPr sz="3200"/>
            </a:lvl4pPr>
            <a:lvl5pPr lvl="4" algn="l">
              <a:lnSpc>
                <a:spcPct val="100000"/>
              </a:lnSpc>
              <a:spcBef>
                <a:spcPts val="0"/>
              </a:spcBef>
              <a:spcAft>
                <a:spcPts val="0"/>
              </a:spcAft>
              <a:buSzPts val="2400"/>
              <a:buNone/>
              <a:defRPr sz="3200"/>
            </a:lvl5pPr>
            <a:lvl6pPr lvl="5" algn="l">
              <a:lnSpc>
                <a:spcPct val="100000"/>
              </a:lnSpc>
              <a:spcBef>
                <a:spcPts val="0"/>
              </a:spcBef>
              <a:spcAft>
                <a:spcPts val="0"/>
              </a:spcAft>
              <a:buSzPts val="2400"/>
              <a:buNone/>
              <a:defRPr sz="3200"/>
            </a:lvl6pPr>
            <a:lvl7pPr lvl="6" algn="l">
              <a:lnSpc>
                <a:spcPct val="100000"/>
              </a:lnSpc>
              <a:spcBef>
                <a:spcPts val="0"/>
              </a:spcBef>
              <a:spcAft>
                <a:spcPts val="0"/>
              </a:spcAft>
              <a:buSzPts val="2400"/>
              <a:buNone/>
              <a:defRPr sz="3200"/>
            </a:lvl7pPr>
            <a:lvl8pPr lvl="7" algn="l">
              <a:lnSpc>
                <a:spcPct val="100000"/>
              </a:lnSpc>
              <a:spcBef>
                <a:spcPts val="0"/>
              </a:spcBef>
              <a:spcAft>
                <a:spcPts val="0"/>
              </a:spcAft>
              <a:buSzPts val="2400"/>
              <a:buNone/>
              <a:defRPr sz="3200"/>
            </a:lvl8pPr>
            <a:lvl9pPr lvl="8" algn="l">
              <a:lnSpc>
                <a:spcPct val="100000"/>
              </a:lnSpc>
              <a:spcBef>
                <a:spcPts val="0"/>
              </a:spcBef>
              <a:spcAft>
                <a:spcPts val="0"/>
              </a:spcAft>
              <a:buSzPts val="2400"/>
              <a:buNone/>
              <a:defRPr sz="3200"/>
            </a:lvl9pPr>
          </a:lstStyle>
          <a:p>
            <a:endParaRPr/>
          </a:p>
        </p:txBody>
      </p:sp>
      <p:sp>
        <p:nvSpPr>
          <p:cNvPr id="146" name="Google Shape;146;p137"/>
          <p:cNvSpPr txBox="1">
            <a:spLocks noGrp="1"/>
          </p:cNvSpPr>
          <p:nvPr>
            <p:ph type="body" idx="1"/>
          </p:nvPr>
        </p:nvSpPr>
        <p:spPr>
          <a:xfrm>
            <a:off x="415600" y="1852800"/>
            <a:ext cx="3744000" cy="4239300"/>
          </a:xfrm>
          <a:prstGeom prst="rect">
            <a:avLst/>
          </a:prstGeom>
          <a:noFill/>
          <a:ln>
            <a:noFill/>
          </a:ln>
        </p:spPr>
        <p:txBody>
          <a:bodyPr spcFirstLastPara="1" wrap="square" lIns="91425" tIns="91425" rIns="91425" bIns="91425" anchor="t" anchorCtr="0">
            <a:normAutofit/>
          </a:bodyPr>
          <a:lstStyle>
            <a:lvl1pPr marL="457200" lvl="0" indent="-304800" algn="l">
              <a:lnSpc>
                <a:spcPct val="115000"/>
              </a:lnSpc>
              <a:spcBef>
                <a:spcPts val="0"/>
              </a:spcBef>
              <a:spcAft>
                <a:spcPts val="0"/>
              </a:spcAft>
              <a:buClr>
                <a:srgbClr val="161249"/>
              </a:buClr>
              <a:buSzPts val="1200"/>
              <a:buChar char="●"/>
              <a:defRPr sz="1600"/>
            </a:lvl1pPr>
            <a:lvl2pPr marL="914400" lvl="1" indent="-304800" algn="l">
              <a:lnSpc>
                <a:spcPct val="115000"/>
              </a:lnSpc>
              <a:spcBef>
                <a:spcPts val="0"/>
              </a:spcBef>
              <a:spcAft>
                <a:spcPts val="0"/>
              </a:spcAft>
              <a:buClr>
                <a:srgbClr val="161249"/>
              </a:buClr>
              <a:buSzPts val="1200"/>
              <a:buChar char="○"/>
              <a:defRPr sz="1600"/>
            </a:lvl2pPr>
            <a:lvl3pPr marL="1371600" lvl="2" indent="-304800" algn="l">
              <a:lnSpc>
                <a:spcPct val="115000"/>
              </a:lnSpc>
              <a:spcBef>
                <a:spcPts val="0"/>
              </a:spcBef>
              <a:spcAft>
                <a:spcPts val="0"/>
              </a:spcAft>
              <a:buClr>
                <a:srgbClr val="161249"/>
              </a:buClr>
              <a:buSzPts val="1200"/>
              <a:buChar char="■"/>
              <a:defRPr sz="1600"/>
            </a:lvl3pPr>
            <a:lvl4pPr marL="1828800" lvl="3" indent="-304800" algn="l">
              <a:lnSpc>
                <a:spcPct val="115000"/>
              </a:lnSpc>
              <a:spcBef>
                <a:spcPts val="0"/>
              </a:spcBef>
              <a:spcAft>
                <a:spcPts val="0"/>
              </a:spcAft>
              <a:buClr>
                <a:srgbClr val="161249"/>
              </a:buClr>
              <a:buSzPts val="1200"/>
              <a:buChar char="●"/>
              <a:defRPr sz="1600"/>
            </a:lvl4pPr>
            <a:lvl5pPr marL="2286000" lvl="4" indent="-304800" algn="l">
              <a:lnSpc>
                <a:spcPct val="115000"/>
              </a:lnSpc>
              <a:spcBef>
                <a:spcPts val="0"/>
              </a:spcBef>
              <a:spcAft>
                <a:spcPts val="0"/>
              </a:spcAft>
              <a:buClr>
                <a:srgbClr val="161249"/>
              </a:buClr>
              <a:buSzPts val="1200"/>
              <a:buChar char="○"/>
              <a:defRPr sz="1600"/>
            </a:lvl5pPr>
            <a:lvl6pPr marL="2743200" lvl="5" indent="-304800" algn="l">
              <a:lnSpc>
                <a:spcPct val="115000"/>
              </a:lnSpc>
              <a:spcBef>
                <a:spcPts val="0"/>
              </a:spcBef>
              <a:spcAft>
                <a:spcPts val="0"/>
              </a:spcAft>
              <a:buClr>
                <a:schemeClr val="dk1"/>
              </a:buClr>
              <a:buSzPts val="1200"/>
              <a:buChar char="■"/>
              <a:defRPr sz="1600"/>
            </a:lvl6pPr>
            <a:lvl7pPr marL="3200400" lvl="6" indent="-304800" algn="l">
              <a:lnSpc>
                <a:spcPct val="115000"/>
              </a:lnSpc>
              <a:spcBef>
                <a:spcPts val="0"/>
              </a:spcBef>
              <a:spcAft>
                <a:spcPts val="0"/>
              </a:spcAft>
              <a:buClr>
                <a:schemeClr val="dk1"/>
              </a:buClr>
              <a:buSzPts val="1200"/>
              <a:buChar char="●"/>
              <a:defRPr sz="1600"/>
            </a:lvl7pPr>
            <a:lvl8pPr marL="3657600" lvl="7" indent="-304800" algn="l">
              <a:lnSpc>
                <a:spcPct val="115000"/>
              </a:lnSpc>
              <a:spcBef>
                <a:spcPts val="0"/>
              </a:spcBef>
              <a:spcAft>
                <a:spcPts val="0"/>
              </a:spcAft>
              <a:buClr>
                <a:schemeClr val="dk1"/>
              </a:buClr>
              <a:buSzPts val="1200"/>
              <a:buChar char="○"/>
              <a:defRPr sz="1600"/>
            </a:lvl8pPr>
            <a:lvl9pPr marL="4114800" lvl="8" indent="-304800" algn="l">
              <a:lnSpc>
                <a:spcPct val="115000"/>
              </a:lnSpc>
              <a:spcBef>
                <a:spcPts val="0"/>
              </a:spcBef>
              <a:spcAft>
                <a:spcPts val="0"/>
              </a:spcAft>
              <a:buClr>
                <a:schemeClr val="dk1"/>
              </a:buClr>
              <a:buSzPts val="1200"/>
              <a:buChar char="■"/>
              <a:defRPr sz="1600"/>
            </a:lvl9pPr>
          </a:lstStyle>
          <a:p>
            <a:endParaRPr/>
          </a:p>
        </p:txBody>
      </p:sp>
      <p:sp>
        <p:nvSpPr>
          <p:cNvPr id="147" name="Google Shape;147;p137"/>
          <p:cNvSpPr txBox="1">
            <a:spLocks noGrp="1"/>
          </p:cNvSpPr>
          <p:nvPr>
            <p:ph type="sldNum" idx="12"/>
          </p:nvPr>
        </p:nvSpPr>
        <p:spPr>
          <a:xfrm>
            <a:off x="11296611" y="6217623"/>
            <a:ext cx="731700" cy="5247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chemeClr val="dk2"/>
              </a:buClr>
              <a:buSzPts val="1333"/>
              <a:buFont typeface="Arial"/>
              <a:buNone/>
              <a:defRPr sz="1333"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chemeClr val="dk2"/>
              </a:buClr>
              <a:buSzPts val="1333"/>
              <a:buFont typeface="Arial"/>
              <a:buNone/>
              <a:defRPr sz="1333"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chemeClr val="dk2"/>
              </a:buClr>
              <a:buSzPts val="1333"/>
              <a:buFont typeface="Arial"/>
              <a:buNone/>
              <a:defRPr sz="1333"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chemeClr val="dk2"/>
              </a:buClr>
              <a:buSzPts val="1333"/>
              <a:buFont typeface="Arial"/>
              <a:buNone/>
              <a:defRPr sz="1333"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chemeClr val="dk2"/>
              </a:buClr>
              <a:buSzPts val="1333"/>
              <a:buFont typeface="Arial"/>
              <a:buNone/>
              <a:defRPr sz="1333"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chemeClr val="dk2"/>
              </a:buClr>
              <a:buSzPts val="1333"/>
              <a:buFont typeface="Arial"/>
              <a:buNone/>
              <a:defRPr sz="1333"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chemeClr val="dk2"/>
              </a:buClr>
              <a:buSzPts val="1333"/>
              <a:buFont typeface="Arial"/>
              <a:buNone/>
              <a:defRPr sz="1333"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chemeClr val="dk2"/>
              </a:buClr>
              <a:buSzPts val="1333"/>
              <a:buFont typeface="Arial"/>
              <a:buNone/>
              <a:defRPr sz="1333"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chemeClr val="dk2"/>
              </a:buClr>
              <a:buSzPts val="1333"/>
              <a:buFont typeface="Arial"/>
              <a:buNone/>
              <a:defRPr sz="1333"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FI"/>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48"/>
        <p:cNvGrpSpPr/>
        <p:nvPr/>
      </p:nvGrpSpPr>
      <p:grpSpPr>
        <a:xfrm>
          <a:off x="0" y="0"/>
          <a:ext cx="0" cy="0"/>
          <a:chOff x="0" y="0"/>
          <a:chExt cx="0" cy="0"/>
        </a:xfrm>
      </p:grpSpPr>
      <p:sp>
        <p:nvSpPr>
          <p:cNvPr id="149" name="Google Shape;149;p138"/>
          <p:cNvSpPr txBox="1">
            <a:spLocks noGrp="1"/>
          </p:cNvSpPr>
          <p:nvPr>
            <p:ph type="sldNum" idx="12"/>
          </p:nvPr>
        </p:nvSpPr>
        <p:spPr>
          <a:xfrm>
            <a:off x="11296611" y="6217623"/>
            <a:ext cx="731700" cy="5247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chemeClr val="dk2"/>
              </a:buClr>
              <a:buSzPts val="1333"/>
              <a:buFont typeface="Arial"/>
              <a:buNone/>
              <a:defRPr sz="1333"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chemeClr val="dk2"/>
              </a:buClr>
              <a:buSzPts val="1333"/>
              <a:buFont typeface="Arial"/>
              <a:buNone/>
              <a:defRPr sz="1333"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chemeClr val="dk2"/>
              </a:buClr>
              <a:buSzPts val="1333"/>
              <a:buFont typeface="Arial"/>
              <a:buNone/>
              <a:defRPr sz="1333"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chemeClr val="dk2"/>
              </a:buClr>
              <a:buSzPts val="1333"/>
              <a:buFont typeface="Arial"/>
              <a:buNone/>
              <a:defRPr sz="1333"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chemeClr val="dk2"/>
              </a:buClr>
              <a:buSzPts val="1333"/>
              <a:buFont typeface="Arial"/>
              <a:buNone/>
              <a:defRPr sz="1333"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chemeClr val="dk2"/>
              </a:buClr>
              <a:buSzPts val="1333"/>
              <a:buFont typeface="Arial"/>
              <a:buNone/>
              <a:defRPr sz="1333"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chemeClr val="dk2"/>
              </a:buClr>
              <a:buSzPts val="1333"/>
              <a:buFont typeface="Arial"/>
              <a:buNone/>
              <a:defRPr sz="1333"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chemeClr val="dk2"/>
              </a:buClr>
              <a:buSzPts val="1333"/>
              <a:buFont typeface="Arial"/>
              <a:buNone/>
              <a:defRPr sz="1333"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chemeClr val="dk2"/>
              </a:buClr>
              <a:buSzPts val="1333"/>
              <a:buFont typeface="Arial"/>
              <a:buNone/>
              <a:defRPr sz="1333"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FI"/>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rgbClr val="161249"/>
              </a:buClr>
              <a:buSzPts val="4400"/>
              <a:buFont typeface="Arial"/>
              <a:buNone/>
              <a:defRPr sz="4400" b="1" i="0" u="none" strike="noStrike" cap="none">
                <a:solidFill>
                  <a:srgbClr val="161249"/>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1"/>
          <p:cNvSpPr txBox="1">
            <a:spLocks noGrp="1"/>
          </p:cNvSpPr>
          <p:nvPr>
            <p:ph type="body" idx="1"/>
          </p:nvPr>
        </p:nvSpPr>
        <p:spPr>
          <a:xfrm>
            <a:off x="838200" y="1825625"/>
            <a:ext cx="10515600" cy="1844608"/>
          </a:xfrm>
          <a:prstGeom prst="rect">
            <a:avLst/>
          </a:prstGeom>
          <a:noFill/>
          <a:ln>
            <a:noFill/>
          </a:ln>
        </p:spPr>
        <p:txBody>
          <a:bodyPr spcFirstLastPara="1" wrap="square" lIns="91425" tIns="45700" rIns="91425" bIns="45700" anchor="t" anchorCtr="0">
            <a:spAutoFit/>
          </a:bodyPr>
          <a:lstStyle>
            <a:lvl1pPr marL="457200" marR="0" lvl="0" indent="-406400" algn="l" rtl="0">
              <a:lnSpc>
                <a:spcPct val="90000"/>
              </a:lnSpc>
              <a:spcBef>
                <a:spcPts val="1000"/>
              </a:spcBef>
              <a:spcAft>
                <a:spcPts val="0"/>
              </a:spcAft>
              <a:buClr>
                <a:srgbClr val="161249"/>
              </a:buClr>
              <a:buSzPts val="2800"/>
              <a:buFont typeface="Arial"/>
              <a:buChar char="•"/>
              <a:defRPr sz="2800" b="0" i="0" u="none" strike="noStrike" cap="none">
                <a:solidFill>
                  <a:srgbClr val="161249"/>
                </a:solidFill>
                <a:latin typeface="Arial"/>
                <a:ea typeface="Arial"/>
                <a:cs typeface="Arial"/>
                <a:sym typeface="Arial"/>
              </a:defRPr>
            </a:lvl1pPr>
            <a:lvl2pPr marL="914400" marR="0" lvl="1" indent="-381000" algn="l" rtl="0">
              <a:lnSpc>
                <a:spcPct val="90000"/>
              </a:lnSpc>
              <a:spcBef>
                <a:spcPts val="500"/>
              </a:spcBef>
              <a:spcAft>
                <a:spcPts val="0"/>
              </a:spcAft>
              <a:buClr>
                <a:srgbClr val="161249"/>
              </a:buClr>
              <a:buSzPts val="2400"/>
              <a:buFont typeface="Arial"/>
              <a:buChar char="•"/>
              <a:defRPr sz="2400" b="0" i="0" u="none" strike="noStrike" cap="none">
                <a:solidFill>
                  <a:srgbClr val="161249"/>
                </a:solidFill>
                <a:latin typeface="Arial"/>
                <a:ea typeface="Arial"/>
                <a:cs typeface="Arial"/>
                <a:sym typeface="Arial"/>
              </a:defRPr>
            </a:lvl2pPr>
            <a:lvl3pPr marL="1371600" marR="0" lvl="2" indent="-355600" algn="l" rtl="0">
              <a:lnSpc>
                <a:spcPct val="90000"/>
              </a:lnSpc>
              <a:spcBef>
                <a:spcPts val="500"/>
              </a:spcBef>
              <a:spcAft>
                <a:spcPts val="0"/>
              </a:spcAft>
              <a:buClr>
                <a:srgbClr val="161249"/>
              </a:buClr>
              <a:buSzPts val="2000"/>
              <a:buFont typeface="Arial"/>
              <a:buChar char="•"/>
              <a:defRPr sz="2000" b="0" i="0" u="none" strike="noStrike" cap="none">
                <a:solidFill>
                  <a:srgbClr val="161249"/>
                </a:solidFill>
                <a:latin typeface="Arial"/>
                <a:ea typeface="Arial"/>
                <a:cs typeface="Arial"/>
                <a:sym typeface="Arial"/>
              </a:defRPr>
            </a:lvl3pPr>
            <a:lvl4pPr marL="1828800" marR="0" lvl="3" indent="-342900" algn="l" rtl="0">
              <a:lnSpc>
                <a:spcPct val="90000"/>
              </a:lnSpc>
              <a:spcBef>
                <a:spcPts val="500"/>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4pPr>
            <a:lvl5pPr marL="2286000" marR="0" lvl="4" indent="-342900" algn="l" rtl="0">
              <a:lnSpc>
                <a:spcPct val="90000"/>
              </a:lnSpc>
              <a:spcBef>
                <a:spcPts val="500"/>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hyperlink" Target="https://www.merriam-webster.com/dictionary/social%20media" TargetMode="External"/><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4.xml"/><Relationship Id="rId4" Type="http://schemas.openxmlformats.org/officeDocument/2006/relationships/hyperlink" Target="https://www.smartinsights.com/ecommerce/ecommerce-strategy/social-commerce-trends/" TargetMode="External"/></Relationships>
</file>

<file path=ppt/slides/_rels/slide7.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7.png"/><Relationship Id="rId7" Type="http://schemas.openxmlformats.org/officeDocument/2006/relationships/image" Target="../media/image21.png"/><Relationship Id="rId12" Type="http://schemas.openxmlformats.org/officeDocument/2006/relationships/image" Target="../media/image26.png"/><Relationship Id="rId2" Type="http://schemas.openxmlformats.org/officeDocument/2006/relationships/notesSlide" Target="../notesSlides/notesSlide7.xml"/><Relationship Id="rId1" Type="http://schemas.openxmlformats.org/officeDocument/2006/relationships/slideLayout" Target="../slideLayouts/slideLayout4.xml"/><Relationship Id="rId6" Type="http://schemas.openxmlformats.org/officeDocument/2006/relationships/image" Target="../media/image20.png"/><Relationship Id="rId11" Type="http://schemas.openxmlformats.org/officeDocument/2006/relationships/image" Target="../media/image25.png"/><Relationship Id="rId5" Type="http://schemas.openxmlformats.org/officeDocument/2006/relationships/image" Target="../media/image19.png"/><Relationship Id="rId10" Type="http://schemas.openxmlformats.org/officeDocument/2006/relationships/image" Target="../media/image24.png"/><Relationship Id="rId4" Type="http://schemas.openxmlformats.org/officeDocument/2006/relationships/image" Target="../media/image18.png"/><Relationship Id="rId9" Type="http://schemas.openxmlformats.org/officeDocument/2006/relationships/image" Target="../media/image23.png"/></Relationships>
</file>

<file path=ppt/slides/_rels/slide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png"/></Relationships>
</file>

<file path=ppt/slides/_rels/slide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9.xml"/><Relationship Id="rId1" Type="http://schemas.openxmlformats.org/officeDocument/2006/relationships/slideLayout" Target="../slideLayouts/slideLayout6.xml"/><Relationship Id="rId5" Type="http://schemas.openxmlformats.org/officeDocument/2006/relationships/image" Target="../media/image33.png"/><Relationship Id="rId4" Type="http://schemas.openxmlformats.org/officeDocument/2006/relationships/image" Target="../media/image32.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hyperlink" Target="https://blog.hootsuite.com/smart-social-media-goals/" TargetMode="Externa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hyperlink" Target="https://buffer.com/library/social-media-goals/" TargetMode="External"/><Relationship Id="rId5" Type="http://schemas.openxmlformats.org/officeDocument/2006/relationships/hyperlink" Target="https://www.contentstadium.com/blog/how-to-drive-traffic-from-social-media-to-your-website/" TargetMode="External"/><Relationship Id="rId4" Type="http://schemas.openxmlformats.org/officeDocument/2006/relationships/hyperlink" Target="https://blog.hootsuite.com/social-media-customer-service/"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hyperlink" Target="https://neilpatel.com/blog/13-secrets-thatll-boost-your-facebook-organic-reach/" TargetMode="External"/></Relationships>
</file>

<file path=ppt/slides/_rels/slide14.xml.rels><?xml version="1.0" encoding="UTF-8" standalone="yes" ?><Relationships xmlns="http://schemas.openxmlformats.org/package/2006/relationships"><Relationship Id="rId3" Target="../media/image35.jpeg" Type="http://schemas.openxmlformats.org/officeDocument/2006/relationships/image"/><Relationship Id="rId2" Target="../notesSlides/notesSlide14.xml" Type="http://schemas.openxmlformats.org/officeDocument/2006/relationships/notesSlide"/><Relationship Id="rId1" Target="../slideLayouts/slideLayout5.xml" Type="http://schemas.openxmlformats.org/officeDocument/2006/relationships/slideLayout"/></Relationships>
</file>

<file path=ppt/slides/_rels/slide1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5.xml"/><Relationship Id="rId1" Type="http://schemas.openxmlformats.org/officeDocument/2006/relationships/slideLayout" Target="../slideLayouts/slideLayout5.xml"/><Relationship Id="rId4" Type="http://schemas.openxmlformats.org/officeDocument/2006/relationships/hyperlink" Target="https://engaiodigital.com/influencer-marketing/" TargetMode="Externa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hyperlink" Target="https://www.youtube.com/watch?app=desktop&amp;v=Bykcru-8130" TargetMode="External"/><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arget="../media/image37.jpeg" Type="http://schemas.openxmlformats.org/officeDocument/2006/relationships/image"/><Relationship Id="rId2" Target="../notesSlides/notesSlide21.xml" Type="http://schemas.openxmlformats.org/officeDocument/2006/relationships/notesSlide"/><Relationship Id="rId1" Target="../slideLayouts/slideLayout4.xml" Type="http://schemas.openxmlformats.org/officeDocument/2006/relationships/slideLayout"/></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hyperlink" Target="https://revealbot.com/facebook-advertising-costs" TargetMode="External"/><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26.xml"/><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notesSlide" Target="../notesSlides/notesSlide27.xml"/><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3" Target="../media/image40.jpeg" Type="http://schemas.openxmlformats.org/officeDocument/2006/relationships/image"/><Relationship Id="rId2" Target="../notesSlides/notesSlide28.xml" Type="http://schemas.openxmlformats.org/officeDocument/2006/relationships/notesSlide"/><Relationship Id="rId1" Target="../slideLayouts/slideLayout5.xml" Type="http://schemas.openxmlformats.org/officeDocument/2006/relationships/slideLayout"/><Relationship Id="rId5" Target="https://blog.hootsuite.com/content-idea-cheat-sheet/" TargetMode="External" Type="http://schemas.openxmlformats.org/officeDocument/2006/relationships/hyperlink"/><Relationship Id="rId4" Target="https://heyorca.com/blog/social-media-strategy/142-engaging-social-media-question-ideas-with-tips-examples/" TargetMode="External" Type="http://schemas.openxmlformats.org/officeDocument/2006/relationships/hyperlink"/></Relationships>
</file>

<file path=ppt/slides/_rels/slide29.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hyperlink" Target="https://www.cutedigitalmedia.com/blog/en/what-types-of-content-work-best-for-each-social-network/" TargetMode="External"/><Relationship Id="rId5" Type="http://schemas.openxmlformats.org/officeDocument/2006/relationships/hyperlink" Target="https://feedalpha.com/different-types-of-content-for-social-media/" TargetMode="External"/><Relationship Id="rId4" Type="http://schemas.openxmlformats.org/officeDocument/2006/relationships/hyperlink" Target="https://www.postplanner.com/blog/types-of-social-media-content" TargetMode="External"/></Relationships>
</file>

<file path=ppt/slides/_rels/slide30.xml.rels><?xml version="1.0" encoding="UTF-8" standalone="yes"?>
<Relationships xmlns="http://schemas.openxmlformats.org/package/2006/relationships"><Relationship Id="rId8" Type="http://schemas.openxmlformats.org/officeDocument/2006/relationships/hyperlink" Target="https://louisem.com/144557/often-post-social-media" TargetMode="External"/><Relationship Id="rId3" Type="http://schemas.openxmlformats.org/officeDocument/2006/relationships/image" Target="../media/image17.png"/><Relationship Id="rId7" Type="http://schemas.openxmlformats.org/officeDocument/2006/relationships/image" Target="../media/image42.jpg"/><Relationship Id="rId2" Type="http://schemas.openxmlformats.org/officeDocument/2006/relationships/notesSlide" Target="../notesSlides/notesSlide30.xml"/><Relationship Id="rId1" Type="http://schemas.openxmlformats.org/officeDocument/2006/relationships/slideLayout" Target="../slideLayouts/slideLayout4.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18.png"/><Relationship Id="rId9" Type="http://schemas.openxmlformats.org/officeDocument/2006/relationships/hyperlink" Target="https://blog.hootsuite.com/how-often-to-post-on-social-media/" TargetMode="Externa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notesSlide" Target="../notesSlides/notesSlide32.xml"/><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8.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53"/>
        <p:cNvGrpSpPr/>
        <p:nvPr/>
      </p:nvGrpSpPr>
      <p:grpSpPr>
        <a:xfrm>
          <a:off x="0" y="0"/>
          <a:ext cx="0" cy="0"/>
          <a:chOff x="0" y="0"/>
          <a:chExt cx="0" cy="0"/>
        </a:xfrm>
      </p:grpSpPr>
      <p:sp>
        <p:nvSpPr>
          <p:cNvPr id="154" name="Google Shape;154;g201099c0fd6_0_99"/>
          <p:cNvSpPr txBox="1">
            <a:spLocks noGrp="1"/>
          </p:cNvSpPr>
          <p:nvPr>
            <p:ph type="ctrTitle"/>
          </p:nvPr>
        </p:nvSpPr>
        <p:spPr>
          <a:xfrm>
            <a:off x="291622" y="2281871"/>
            <a:ext cx="12426331" cy="1630653"/>
          </a:xfrm>
          <a:prstGeom prst="rect">
            <a:avLst/>
          </a:prstGeom>
          <a:noFill/>
          <a:ln>
            <a:noFill/>
          </a:ln>
        </p:spPr>
        <p:txBody>
          <a:bodyPr spcFirstLastPara="1" wrap="square" lIns="121900" tIns="121900" rIns="121900" bIns="121900" anchor="ctr" anchorCtr="1">
            <a:noAutofit/>
          </a:bodyPr>
          <a:lstStyle/>
          <a:p>
            <a:pPr marL="0" lvl="0" indent="0" algn="l" rtl="0">
              <a:lnSpc>
                <a:spcPct val="100000"/>
              </a:lnSpc>
              <a:spcBef>
                <a:spcPts val="0"/>
              </a:spcBef>
              <a:spcAft>
                <a:spcPts val="0"/>
              </a:spcAft>
              <a:buClr>
                <a:schemeClr val="lt1"/>
              </a:buClr>
              <a:buSzPts val="5200"/>
              <a:buFont typeface="Arial"/>
              <a:buNone/>
            </a:pPr>
            <a:r>
              <a:rPr lang="fi-FI" sz="6600"/>
              <a:t>Content Marketing:</a:t>
            </a:r>
            <a:r>
              <a:rPr lang="fi-FI" sz="6000"/>
              <a:t> </a:t>
            </a:r>
            <a:br>
              <a:rPr lang="fi-FI" sz="8000"/>
            </a:br>
            <a:r>
              <a:rPr lang="fi-FI" sz="4800"/>
              <a:t>Social Media</a:t>
            </a:r>
            <a:endParaRPr sz="840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58"/>
        <p:cNvGrpSpPr/>
        <p:nvPr/>
      </p:nvGrpSpPr>
      <p:grpSpPr>
        <a:xfrm>
          <a:off x="0" y="0"/>
          <a:ext cx="0" cy="0"/>
          <a:chOff x="0" y="0"/>
          <a:chExt cx="0" cy="0"/>
        </a:xfrm>
      </p:grpSpPr>
      <p:sp>
        <p:nvSpPr>
          <p:cNvPr id="159" name="Google Shape;159;g201099c0fd6_0_10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4400"/>
              <a:buFont typeface="Arial"/>
              <a:buNone/>
            </a:pPr>
            <a:r>
              <a:rPr lang="fi-FI"/>
              <a:t>Learning objectives </a:t>
            </a:r>
            <a:br>
              <a:rPr lang="fi-FI"/>
            </a:br>
            <a:endParaRPr/>
          </a:p>
        </p:txBody>
      </p:sp>
      <p:sp>
        <p:nvSpPr>
          <p:cNvPr id="160" name="Google Shape;160;g201099c0fd6_0_104"/>
          <p:cNvSpPr txBox="1">
            <a:spLocks noGrp="1"/>
          </p:cNvSpPr>
          <p:nvPr>
            <p:ph type="body" idx="1"/>
          </p:nvPr>
        </p:nvSpPr>
        <p:spPr>
          <a:xfrm>
            <a:off x="838200" y="1379576"/>
            <a:ext cx="10515600" cy="4516399"/>
          </a:xfrm>
          <a:prstGeom prst="rect">
            <a:avLst/>
          </a:prstGeom>
          <a:noFill/>
          <a:ln>
            <a:noFill/>
          </a:ln>
        </p:spPr>
        <p:txBody>
          <a:bodyPr spcFirstLastPara="1" wrap="square" lIns="121900" tIns="121900" rIns="121900" bIns="121900" anchor="t" anchorCtr="0">
            <a:normAutofit/>
          </a:bodyPr>
          <a:lstStyle/>
          <a:p>
            <a:pPr marL="120647" lvl="0" indent="0" algn="l" rtl="0">
              <a:lnSpc>
                <a:spcPct val="110000"/>
              </a:lnSpc>
              <a:spcBef>
                <a:spcPts val="0"/>
              </a:spcBef>
              <a:spcAft>
                <a:spcPts val="0"/>
              </a:spcAft>
              <a:buClr>
                <a:srgbClr val="000000"/>
              </a:buClr>
              <a:buSzPts val="2100"/>
              <a:buNone/>
            </a:pPr>
            <a:r>
              <a:rPr lang="fi-FI" sz="2400"/>
              <a:t>Pre-requisite for student: Introduction to digital marketing is recommended.</a:t>
            </a:r>
            <a:endParaRPr/>
          </a:p>
          <a:p>
            <a:pPr marL="120647" lvl="0" indent="0" algn="l" rtl="0">
              <a:lnSpc>
                <a:spcPct val="110000"/>
              </a:lnSpc>
              <a:spcBef>
                <a:spcPts val="0"/>
              </a:spcBef>
              <a:spcAft>
                <a:spcPts val="0"/>
              </a:spcAft>
              <a:buClr>
                <a:srgbClr val="000000"/>
              </a:buClr>
              <a:buSzPts val="2100"/>
              <a:buNone/>
            </a:pPr>
            <a:endParaRPr sz="2400"/>
          </a:p>
          <a:p>
            <a:pPr marL="120647" lvl="0" indent="0" algn="l" rtl="0">
              <a:lnSpc>
                <a:spcPct val="110000"/>
              </a:lnSpc>
              <a:spcBef>
                <a:spcPts val="0"/>
              </a:spcBef>
              <a:spcAft>
                <a:spcPts val="0"/>
              </a:spcAft>
              <a:buClr>
                <a:srgbClr val="000000"/>
              </a:buClr>
              <a:buSzPts val="2100"/>
              <a:buNone/>
            </a:pPr>
            <a:r>
              <a:rPr lang="fi-FI" sz="2400"/>
              <a:t>The student is able to</a:t>
            </a:r>
            <a:endParaRPr/>
          </a:p>
          <a:p>
            <a:pPr marL="609583" lvl="0" indent="-355586" algn="l" rtl="0">
              <a:lnSpc>
                <a:spcPct val="110000"/>
              </a:lnSpc>
              <a:spcBef>
                <a:spcPts val="0"/>
              </a:spcBef>
              <a:spcAft>
                <a:spcPts val="0"/>
              </a:spcAft>
              <a:buClr>
                <a:srgbClr val="000000"/>
              </a:buClr>
              <a:buSzPts val="2100"/>
              <a:buFont typeface="Calibri"/>
              <a:buNone/>
            </a:pPr>
            <a:endParaRPr sz="2400"/>
          </a:p>
          <a:p>
            <a:pPr marL="609583" lvl="0" indent="-488936" algn="l" rtl="0">
              <a:lnSpc>
                <a:spcPct val="110000"/>
              </a:lnSpc>
              <a:spcBef>
                <a:spcPts val="0"/>
              </a:spcBef>
              <a:spcAft>
                <a:spcPts val="0"/>
              </a:spcAft>
              <a:buClr>
                <a:srgbClr val="11AA81"/>
              </a:buClr>
              <a:buSzPts val="3600"/>
              <a:buFont typeface="Arial"/>
              <a:buChar char="•"/>
            </a:pPr>
            <a:r>
              <a:rPr lang="fi-FI" sz="2400"/>
              <a:t>describe the social media landscape and its development</a:t>
            </a:r>
            <a:endParaRPr/>
          </a:p>
          <a:p>
            <a:pPr marL="609583" lvl="0" indent="-488936" algn="l" rtl="0">
              <a:lnSpc>
                <a:spcPct val="110000"/>
              </a:lnSpc>
              <a:spcBef>
                <a:spcPts val="0"/>
              </a:spcBef>
              <a:spcAft>
                <a:spcPts val="0"/>
              </a:spcAft>
              <a:buClr>
                <a:srgbClr val="11AA81"/>
              </a:buClr>
              <a:buSzPts val="3600"/>
              <a:buFont typeface="Arial"/>
              <a:buChar char="•"/>
            </a:pPr>
            <a:r>
              <a:rPr lang="fi-FI" sz="2400"/>
              <a:t>understand the benefits of social media marketing </a:t>
            </a:r>
            <a:endParaRPr/>
          </a:p>
          <a:p>
            <a:pPr marL="609583" lvl="0" indent="-488936" algn="l" rtl="0">
              <a:lnSpc>
                <a:spcPct val="110000"/>
              </a:lnSpc>
              <a:spcBef>
                <a:spcPts val="0"/>
              </a:spcBef>
              <a:spcAft>
                <a:spcPts val="0"/>
              </a:spcAft>
              <a:buClr>
                <a:srgbClr val="11AA81"/>
              </a:buClr>
              <a:buSzPts val="3600"/>
              <a:buFont typeface="Arial"/>
              <a:buChar char="•"/>
            </a:pPr>
            <a:r>
              <a:rPr lang="fi-FI" sz="2400"/>
              <a:t>assess the effectiveness of the social media performance of the organizations</a:t>
            </a:r>
            <a:endParaRPr/>
          </a:p>
          <a:p>
            <a:pPr marL="609583" lvl="0" indent="-488936" algn="l" rtl="0">
              <a:lnSpc>
                <a:spcPct val="110000"/>
              </a:lnSpc>
              <a:spcBef>
                <a:spcPts val="0"/>
              </a:spcBef>
              <a:spcAft>
                <a:spcPts val="0"/>
              </a:spcAft>
              <a:buClr>
                <a:srgbClr val="11AA81"/>
              </a:buClr>
              <a:buSzPts val="3600"/>
              <a:buFont typeface="Arial"/>
              <a:buChar char="•"/>
            </a:pPr>
            <a:r>
              <a:rPr lang="fi-FI" sz="2400"/>
              <a:t>create engaging content in social media</a:t>
            </a:r>
            <a:endParaRPr/>
          </a:p>
          <a:p>
            <a:pPr marL="609583" lvl="0" indent="-488936" algn="l" rtl="0">
              <a:lnSpc>
                <a:spcPct val="110000"/>
              </a:lnSpc>
              <a:spcBef>
                <a:spcPts val="0"/>
              </a:spcBef>
              <a:spcAft>
                <a:spcPts val="0"/>
              </a:spcAft>
              <a:buClr>
                <a:srgbClr val="11AA81"/>
              </a:buClr>
              <a:buSzPts val="3600"/>
              <a:buFont typeface="Arial"/>
              <a:buChar char="•"/>
            </a:pPr>
            <a:r>
              <a:rPr lang="fi-FI" sz="2400"/>
              <a:t>create a social media strategy</a:t>
            </a:r>
            <a:endParaRPr sz="2400"/>
          </a:p>
          <a:p>
            <a:pPr marL="0" lvl="0" indent="0" algn="l" rtl="0">
              <a:lnSpc>
                <a:spcPct val="100000"/>
              </a:lnSpc>
              <a:spcBef>
                <a:spcPts val="0"/>
              </a:spcBef>
              <a:spcAft>
                <a:spcPts val="0"/>
              </a:spcAft>
              <a:buClr>
                <a:schemeClr val="dk1"/>
              </a:buClr>
              <a:buSzPts val="1100"/>
              <a:buNone/>
            </a:pPr>
            <a:endParaRPr sz="3200">
              <a:solidFill>
                <a:schemeClr val="dk1"/>
              </a:solidFill>
            </a:endParaRPr>
          </a:p>
          <a:p>
            <a:pPr marL="0" lvl="0" indent="0" algn="l" rtl="0">
              <a:lnSpc>
                <a:spcPct val="100000"/>
              </a:lnSpc>
              <a:spcBef>
                <a:spcPts val="0"/>
              </a:spcBef>
              <a:spcAft>
                <a:spcPts val="0"/>
              </a:spcAft>
              <a:buClr>
                <a:srgbClr val="161249"/>
              </a:buClr>
              <a:buSzPts val="1200"/>
              <a:buNone/>
            </a:pPr>
            <a:endParaRPr sz="3200">
              <a:solidFill>
                <a:schemeClr val="dk1"/>
              </a:solidFill>
            </a:endParaRPr>
          </a:p>
          <a:p>
            <a:pPr marL="0" lvl="0" indent="0" algn="l" rtl="0">
              <a:lnSpc>
                <a:spcPct val="100000"/>
              </a:lnSpc>
              <a:spcBef>
                <a:spcPts val="0"/>
              </a:spcBef>
              <a:spcAft>
                <a:spcPts val="0"/>
              </a:spcAft>
              <a:buClr>
                <a:srgbClr val="161249"/>
              </a:buClr>
              <a:buSzPts val="1200"/>
              <a:buNone/>
            </a:pPr>
            <a:endParaRPr sz="3200">
              <a:solidFill>
                <a:schemeClr val="dk1"/>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64"/>
        <p:cNvGrpSpPr/>
        <p:nvPr/>
      </p:nvGrpSpPr>
      <p:grpSpPr>
        <a:xfrm>
          <a:off x="0" y="0"/>
          <a:ext cx="0" cy="0"/>
          <a:chOff x="0" y="0"/>
          <a:chExt cx="0" cy="0"/>
        </a:xfrm>
      </p:grpSpPr>
      <p:sp>
        <p:nvSpPr>
          <p:cNvPr id="165" name="Google Shape;165;g201099c0fd6_0_109"/>
          <p:cNvSpPr txBox="1">
            <a:spLocks noGrp="1"/>
          </p:cNvSpPr>
          <p:nvPr>
            <p:ph type="title"/>
          </p:nvPr>
        </p:nvSpPr>
        <p:spPr>
          <a:xfrm>
            <a:off x="2006475" y="2066298"/>
            <a:ext cx="3817620" cy="734052"/>
          </a:xfrm>
          <a:prstGeom prst="rect">
            <a:avLst/>
          </a:prstGeom>
          <a:noFill/>
          <a:ln>
            <a:noFill/>
          </a:ln>
        </p:spPr>
        <p:txBody>
          <a:bodyPr spcFirstLastPara="1" wrap="square" lIns="91425" tIns="45700" rIns="91425" bIns="45700" anchor="t" anchorCtr="0">
            <a:normAutofit fontScale="90000"/>
          </a:bodyPr>
          <a:lstStyle/>
          <a:p>
            <a:pPr marL="0" lvl="0" indent="0" algn="l" rtl="0">
              <a:lnSpc>
                <a:spcPct val="90000"/>
              </a:lnSpc>
              <a:spcBef>
                <a:spcPts val="0"/>
              </a:spcBef>
              <a:spcAft>
                <a:spcPts val="0"/>
              </a:spcAft>
              <a:buClr>
                <a:schemeClr val="lt1"/>
              </a:buClr>
              <a:buSzPct val="100000"/>
              <a:buFont typeface="Arial"/>
              <a:buNone/>
            </a:pPr>
            <a:r>
              <a:rPr lang="fi-FI"/>
              <a:t>Topics</a:t>
            </a:r>
            <a:br>
              <a:rPr lang="fi-FI"/>
            </a:br>
            <a:endParaRPr/>
          </a:p>
        </p:txBody>
      </p:sp>
      <p:sp>
        <p:nvSpPr>
          <p:cNvPr id="166" name="Google Shape;166;g201099c0fd6_0_109"/>
          <p:cNvSpPr txBox="1">
            <a:spLocks noGrp="1"/>
          </p:cNvSpPr>
          <p:nvPr>
            <p:ph type="body" idx="1"/>
          </p:nvPr>
        </p:nvSpPr>
        <p:spPr>
          <a:xfrm>
            <a:off x="5311235" y="1150637"/>
            <a:ext cx="6141710" cy="2727926"/>
          </a:xfrm>
          <a:prstGeom prst="rect">
            <a:avLst/>
          </a:prstGeom>
          <a:noFill/>
          <a:ln>
            <a:noFill/>
          </a:ln>
        </p:spPr>
        <p:txBody>
          <a:bodyPr spcFirstLastPara="1" wrap="square" lIns="91425" tIns="45700" rIns="91425" bIns="45700" anchor="t" anchorCtr="0">
            <a:spAutoFit/>
          </a:bodyPr>
          <a:lstStyle/>
          <a:p>
            <a:pPr marL="342900" marR="0" lvl="0" indent="-342900" algn="l" rtl="0">
              <a:lnSpc>
                <a:spcPct val="90000"/>
              </a:lnSpc>
              <a:spcBef>
                <a:spcPts val="0"/>
              </a:spcBef>
              <a:spcAft>
                <a:spcPts val="0"/>
              </a:spcAft>
              <a:buClr>
                <a:schemeClr val="lt1"/>
              </a:buClr>
              <a:buSzPts val="3600"/>
              <a:buFont typeface="Arial"/>
              <a:buChar char="•"/>
            </a:pPr>
            <a:r>
              <a:rPr lang="fi-FI" sz="2400" u="none" strike="noStrike" cap="none"/>
              <a:t>What is social media? </a:t>
            </a:r>
            <a:endParaRPr/>
          </a:p>
          <a:p>
            <a:pPr marL="342900" marR="0" lvl="0" indent="-342900" algn="l" rtl="0">
              <a:lnSpc>
                <a:spcPct val="90000"/>
              </a:lnSpc>
              <a:spcBef>
                <a:spcPts val="1000"/>
              </a:spcBef>
              <a:spcAft>
                <a:spcPts val="0"/>
              </a:spcAft>
              <a:buClr>
                <a:schemeClr val="lt1"/>
              </a:buClr>
              <a:buSzPts val="3600"/>
              <a:buFont typeface="Arial"/>
              <a:buChar char="•"/>
            </a:pPr>
            <a:r>
              <a:rPr lang="fi-FI" sz="2400" u="none" strike="noStrike" cap="none"/>
              <a:t>Social media marketing </a:t>
            </a:r>
            <a:endParaRPr/>
          </a:p>
          <a:p>
            <a:pPr marL="342900" marR="0" lvl="0" indent="-342900" algn="l" rtl="0">
              <a:lnSpc>
                <a:spcPct val="90000"/>
              </a:lnSpc>
              <a:spcBef>
                <a:spcPts val="1000"/>
              </a:spcBef>
              <a:spcAft>
                <a:spcPts val="0"/>
              </a:spcAft>
              <a:buClr>
                <a:schemeClr val="lt1"/>
              </a:buClr>
              <a:buSzPts val="3600"/>
              <a:buFont typeface="Arial"/>
              <a:buChar char="•"/>
            </a:pPr>
            <a:r>
              <a:rPr lang="fi-FI" sz="2400"/>
              <a:t>Campaigns in social media </a:t>
            </a:r>
            <a:endParaRPr/>
          </a:p>
          <a:p>
            <a:pPr marL="342900" marR="0" lvl="0" indent="-342900" algn="l" rtl="0">
              <a:lnSpc>
                <a:spcPct val="90000"/>
              </a:lnSpc>
              <a:spcBef>
                <a:spcPts val="1000"/>
              </a:spcBef>
              <a:spcAft>
                <a:spcPts val="0"/>
              </a:spcAft>
              <a:buClr>
                <a:schemeClr val="lt1"/>
              </a:buClr>
              <a:buSzPts val="3600"/>
              <a:buFont typeface="Arial"/>
              <a:buChar char="•"/>
            </a:pPr>
            <a:r>
              <a:rPr lang="fi-FI" sz="2400" u="none" strike="noStrike" cap="none"/>
              <a:t>Content creation</a:t>
            </a:r>
            <a:endParaRPr/>
          </a:p>
          <a:p>
            <a:pPr marL="342900" marR="0" lvl="0" indent="-342900" algn="l" rtl="0">
              <a:lnSpc>
                <a:spcPct val="90000"/>
              </a:lnSpc>
              <a:spcBef>
                <a:spcPts val="1000"/>
              </a:spcBef>
              <a:spcAft>
                <a:spcPts val="0"/>
              </a:spcAft>
              <a:buClr>
                <a:schemeClr val="lt1"/>
              </a:buClr>
              <a:buSzPts val="3600"/>
              <a:buFont typeface="Arial"/>
              <a:buChar char="•"/>
            </a:pPr>
            <a:r>
              <a:rPr lang="fi-FI" sz="2400" u="none" strike="noStrike" cap="none"/>
              <a:t>Assignments</a:t>
            </a:r>
            <a:endParaRPr sz="2400" u="none" strike="noStrike" cap="none"/>
          </a:p>
          <a:p>
            <a:pPr marL="514350" lvl="0" indent="-361950" algn="l" rtl="0">
              <a:lnSpc>
                <a:spcPct val="90000"/>
              </a:lnSpc>
              <a:spcBef>
                <a:spcPts val="1000"/>
              </a:spcBef>
              <a:spcAft>
                <a:spcPts val="0"/>
              </a:spcAft>
              <a:buClr>
                <a:schemeClr val="lt1"/>
              </a:buClr>
              <a:buSzPts val="2400"/>
              <a:buFont typeface="Calibri"/>
              <a:buNone/>
            </a:pPr>
            <a:endParaRPr sz="240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70"/>
        <p:cNvGrpSpPr/>
        <p:nvPr/>
      </p:nvGrpSpPr>
      <p:grpSpPr>
        <a:xfrm>
          <a:off x="0" y="0"/>
          <a:ext cx="0" cy="0"/>
          <a:chOff x="0" y="0"/>
          <a:chExt cx="0" cy="0"/>
        </a:xfrm>
      </p:grpSpPr>
      <p:sp>
        <p:nvSpPr>
          <p:cNvPr id="171" name="Google Shape;171;p2"/>
          <p:cNvSpPr txBox="1">
            <a:spLocks noGrp="1"/>
          </p:cNvSpPr>
          <p:nvPr>
            <p:ph type="title" idx="4294967295"/>
          </p:nvPr>
        </p:nvSpPr>
        <p:spPr>
          <a:xfrm>
            <a:off x="1000125" y="2457450"/>
            <a:ext cx="10515600" cy="971550"/>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chemeClr val="dk1"/>
              </a:buClr>
              <a:buSzPts val="6000"/>
              <a:buFont typeface="Calibri"/>
              <a:buNone/>
            </a:pPr>
            <a:r>
              <a:rPr lang="fi-FI" b="1"/>
              <a:t>What is social media?</a:t>
            </a:r>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76"/>
        <p:cNvGrpSpPr/>
        <p:nvPr/>
      </p:nvGrpSpPr>
      <p:grpSpPr>
        <a:xfrm>
          <a:off x="0" y="0"/>
          <a:ext cx="0" cy="0"/>
          <a:chOff x="0" y="0"/>
          <a:chExt cx="0" cy="0"/>
        </a:xfrm>
      </p:grpSpPr>
      <p:sp>
        <p:nvSpPr>
          <p:cNvPr id="177" name="Google Shape;177;p3"/>
          <p:cNvSpPr/>
          <p:nvPr/>
        </p:nvSpPr>
        <p:spPr>
          <a:xfrm>
            <a:off x="6842589" y="1511365"/>
            <a:ext cx="4551451" cy="4405618"/>
          </a:xfrm>
          <a:prstGeom prst="roundRect">
            <a:avLst>
              <a:gd name="adj" fmla="val 16667"/>
            </a:avLst>
          </a:prstGeom>
          <a:solidFill>
            <a:srgbClr val="11AA81"/>
          </a:solidFill>
          <a:ln>
            <a:noFill/>
          </a:ln>
          <a:effectLst>
            <a:outerShdw blurRad="57150" dist="19050" dir="5400000" algn="ctr" rotWithShape="0">
              <a:srgbClr val="000000">
                <a:alpha val="61960"/>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178" name="Google Shape;178;p3"/>
          <p:cNvSpPr txBox="1">
            <a:spLocks noGrp="1"/>
          </p:cNvSpPr>
          <p:nvPr>
            <p:ph type="title"/>
          </p:nvPr>
        </p:nvSpPr>
        <p:spPr>
          <a:xfrm>
            <a:off x="838200" y="185802"/>
            <a:ext cx="9725025"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fi-FI" b="1"/>
              <a:t>What is social media - Definitions</a:t>
            </a:r>
            <a:endParaRPr b="1"/>
          </a:p>
        </p:txBody>
      </p:sp>
      <p:sp>
        <p:nvSpPr>
          <p:cNvPr id="179" name="Google Shape;179;p3"/>
          <p:cNvSpPr txBox="1">
            <a:spLocks noGrp="1"/>
          </p:cNvSpPr>
          <p:nvPr>
            <p:ph type="body" idx="1"/>
          </p:nvPr>
        </p:nvSpPr>
        <p:spPr>
          <a:xfrm>
            <a:off x="847718" y="1479833"/>
            <a:ext cx="5422900" cy="2987675"/>
          </a:xfrm>
          <a:prstGeom prst="rect">
            <a:avLst/>
          </a:prstGeom>
          <a:noFill/>
          <a:ln>
            <a:noFill/>
          </a:ln>
        </p:spPr>
        <p:txBody>
          <a:bodyPr spcFirstLastPara="1" wrap="square" lIns="91425" tIns="45700" rIns="91425" bIns="45700" anchor="t" anchorCtr="0">
            <a:noAutofit/>
          </a:bodyPr>
          <a:lstStyle/>
          <a:p>
            <a:pPr marL="0" lvl="0" indent="0" algn="l" rtl="0">
              <a:lnSpc>
                <a:spcPct val="110000"/>
              </a:lnSpc>
              <a:spcBef>
                <a:spcPts val="0"/>
              </a:spcBef>
              <a:spcAft>
                <a:spcPts val="0"/>
              </a:spcAft>
              <a:buClr>
                <a:schemeClr val="dk1"/>
              </a:buClr>
              <a:buSzPts val="1800"/>
              <a:buNone/>
            </a:pPr>
            <a:r>
              <a:rPr lang="fi-FI" sz="1800"/>
              <a:t>“</a:t>
            </a:r>
            <a:r>
              <a:rPr lang="fi-FI" sz="1800" b="0" u="none" strike="noStrike"/>
              <a:t>Internet-based platforms that allow users to create profiles for sharing user-generated or curated digital content in the form of text, photos, graphics, or videos  within a networked community of users who can respond to the content.”</a:t>
            </a:r>
            <a:r>
              <a:rPr lang="fi-FI" sz="1800"/>
              <a:t>	</a:t>
            </a:r>
            <a:br>
              <a:rPr lang="fi-FI" sz="1800"/>
            </a:br>
            <a:r>
              <a:rPr lang="fi-FI" sz="1800" i="1"/>
              <a:t>(Burns 2017)</a:t>
            </a:r>
            <a:endParaRPr sz="1800" i="1"/>
          </a:p>
        </p:txBody>
      </p:sp>
      <p:sp>
        <p:nvSpPr>
          <p:cNvPr id="180" name="Google Shape;180;p3"/>
          <p:cNvSpPr txBox="1"/>
          <p:nvPr/>
        </p:nvSpPr>
        <p:spPr>
          <a:xfrm>
            <a:off x="7029939" y="1644397"/>
            <a:ext cx="4176600" cy="39711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fi-FI" sz="2000" b="1" i="0" u="none" strike="noStrike" cap="none">
                <a:solidFill>
                  <a:schemeClr val="lt1"/>
                </a:solidFill>
                <a:latin typeface="Arial"/>
                <a:ea typeface="Arial"/>
                <a:cs typeface="Arial"/>
                <a:sym typeface="Arial"/>
              </a:rPr>
              <a:t>COMMON TO ALL DEFINITIONS</a:t>
            </a:r>
            <a:br>
              <a:rPr lang="fi-FI" sz="2000" b="1" i="0" u="none" strike="noStrike" cap="none">
                <a:solidFill>
                  <a:schemeClr val="lt1"/>
                </a:solidFill>
                <a:latin typeface="Arial"/>
                <a:ea typeface="Arial"/>
                <a:cs typeface="Arial"/>
                <a:sym typeface="Arial"/>
              </a:rPr>
            </a:br>
            <a:endParaRPr sz="2000" b="1" i="0" u="none" strike="noStrike" cap="none">
              <a:solidFill>
                <a:schemeClr val="lt1"/>
              </a:solidFill>
              <a:latin typeface="Arial"/>
              <a:ea typeface="Arial"/>
              <a:cs typeface="Arial"/>
              <a:sym typeface="Arial"/>
            </a:endParaRPr>
          </a:p>
          <a:p>
            <a:pPr marL="857250" marR="0" lvl="1" indent="-457200" algn="l" rtl="0">
              <a:lnSpc>
                <a:spcPct val="100000"/>
              </a:lnSpc>
              <a:spcBef>
                <a:spcPts val="0"/>
              </a:spcBef>
              <a:spcAft>
                <a:spcPts val="0"/>
              </a:spcAft>
              <a:buClr>
                <a:schemeClr val="lt1"/>
              </a:buClr>
              <a:buSzPts val="1800"/>
              <a:buFont typeface="Calibri"/>
              <a:buAutoNum type="arabicParenR"/>
            </a:pPr>
            <a:r>
              <a:rPr lang="fi-FI" sz="1800" b="1" i="0" u="none" strike="noStrike" cap="none">
                <a:solidFill>
                  <a:schemeClr val="lt1"/>
                </a:solidFill>
                <a:latin typeface="Arial"/>
                <a:ea typeface="Arial"/>
                <a:cs typeface="Arial"/>
                <a:sym typeface="Arial"/>
              </a:rPr>
              <a:t>Web-based</a:t>
            </a:r>
            <a:br>
              <a:rPr lang="fi-FI" sz="1800" b="1" i="0" u="none" strike="noStrike" cap="none">
                <a:solidFill>
                  <a:schemeClr val="lt1"/>
                </a:solidFill>
                <a:latin typeface="Arial"/>
                <a:ea typeface="Arial"/>
                <a:cs typeface="Arial"/>
                <a:sym typeface="Arial"/>
              </a:rPr>
            </a:br>
            <a:endParaRPr sz="1400" b="0" i="0" u="none" strike="noStrike" cap="none">
              <a:solidFill>
                <a:srgbClr val="000000"/>
              </a:solidFill>
              <a:latin typeface="Arial"/>
              <a:ea typeface="Arial"/>
              <a:cs typeface="Arial"/>
              <a:sym typeface="Arial"/>
            </a:endParaRPr>
          </a:p>
          <a:p>
            <a:pPr marL="857250" marR="0" lvl="1" indent="-457200" algn="l" rtl="0">
              <a:lnSpc>
                <a:spcPct val="100000"/>
              </a:lnSpc>
              <a:spcBef>
                <a:spcPts val="0"/>
              </a:spcBef>
              <a:spcAft>
                <a:spcPts val="0"/>
              </a:spcAft>
              <a:buClr>
                <a:schemeClr val="lt1"/>
              </a:buClr>
              <a:buSzPts val="1800"/>
              <a:buFont typeface="Calibri"/>
              <a:buAutoNum type="arabicParenR"/>
            </a:pPr>
            <a:r>
              <a:rPr lang="fi-FI" sz="1800" b="1" i="0" u="none" strike="noStrike" cap="none">
                <a:solidFill>
                  <a:schemeClr val="lt1"/>
                </a:solidFill>
                <a:latin typeface="Arial"/>
                <a:ea typeface="Arial"/>
                <a:cs typeface="Arial"/>
                <a:sym typeface="Arial"/>
              </a:rPr>
              <a:t>Users create a profile for themselves</a:t>
            </a:r>
            <a:br>
              <a:rPr lang="fi-FI" sz="1800" b="1" i="0" u="none" strike="noStrike" cap="none">
                <a:solidFill>
                  <a:schemeClr val="lt1"/>
                </a:solidFill>
                <a:latin typeface="Arial"/>
                <a:ea typeface="Arial"/>
                <a:cs typeface="Arial"/>
                <a:sym typeface="Arial"/>
              </a:rPr>
            </a:br>
            <a:endParaRPr sz="1800" b="1" i="0" u="none" strike="noStrike" cap="none">
              <a:solidFill>
                <a:schemeClr val="lt1"/>
              </a:solidFill>
              <a:latin typeface="Arial"/>
              <a:ea typeface="Arial"/>
              <a:cs typeface="Arial"/>
              <a:sym typeface="Arial"/>
            </a:endParaRPr>
          </a:p>
          <a:p>
            <a:pPr marL="857250" marR="0" lvl="1" indent="-457200" algn="l" rtl="0">
              <a:lnSpc>
                <a:spcPct val="100000"/>
              </a:lnSpc>
              <a:spcBef>
                <a:spcPts val="0"/>
              </a:spcBef>
              <a:spcAft>
                <a:spcPts val="0"/>
              </a:spcAft>
              <a:buClr>
                <a:schemeClr val="lt1"/>
              </a:buClr>
              <a:buSzPts val="1800"/>
              <a:buFont typeface="Calibri"/>
              <a:buAutoNum type="arabicParenR"/>
            </a:pPr>
            <a:r>
              <a:rPr lang="fi-FI" sz="1800" b="1" i="0" u="none" strike="noStrike" cap="none">
                <a:solidFill>
                  <a:schemeClr val="lt1"/>
                </a:solidFill>
                <a:latin typeface="Arial"/>
                <a:ea typeface="Arial"/>
                <a:cs typeface="Arial"/>
                <a:sym typeface="Arial"/>
              </a:rPr>
              <a:t>Possibility to share material with the rest of the community (e.g. text, images, graphics, videos)</a:t>
            </a:r>
            <a:br>
              <a:rPr lang="fi-FI" sz="1800" b="1" i="0" u="none" strike="noStrike" cap="none">
                <a:solidFill>
                  <a:schemeClr val="lt1"/>
                </a:solidFill>
                <a:latin typeface="Arial"/>
                <a:ea typeface="Arial"/>
                <a:cs typeface="Arial"/>
                <a:sym typeface="Arial"/>
              </a:rPr>
            </a:br>
            <a:endParaRPr sz="1800" b="1">
              <a:solidFill>
                <a:schemeClr val="lt1"/>
              </a:solidFill>
            </a:endParaRPr>
          </a:p>
          <a:p>
            <a:pPr marL="857250" marR="0" lvl="1" indent="-457200" algn="l" rtl="0">
              <a:lnSpc>
                <a:spcPct val="100000"/>
              </a:lnSpc>
              <a:spcBef>
                <a:spcPts val="0"/>
              </a:spcBef>
              <a:spcAft>
                <a:spcPts val="0"/>
              </a:spcAft>
              <a:buClr>
                <a:schemeClr val="lt1"/>
              </a:buClr>
              <a:buSzPts val="1800"/>
              <a:buFont typeface="Calibri"/>
              <a:buAutoNum type="arabicParenR"/>
            </a:pPr>
            <a:r>
              <a:rPr lang="fi-FI" sz="1800" b="1" i="0" u="none" strike="noStrike" cap="none">
                <a:solidFill>
                  <a:schemeClr val="lt1"/>
                </a:solidFill>
                <a:latin typeface="Arial"/>
                <a:ea typeface="Arial"/>
                <a:cs typeface="Arial"/>
                <a:sym typeface="Arial"/>
              </a:rPr>
              <a:t>Other users can react to and respond to shared material</a:t>
            </a:r>
            <a:endParaRPr sz="1600" b="0" i="0" u="none" strike="noStrike" cap="none">
              <a:solidFill>
                <a:schemeClr val="dk1"/>
              </a:solidFill>
              <a:latin typeface="Arial"/>
              <a:ea typeface="Arial"/>
              <a:cs typeface="Arial"/>
              <a:sym typeface="Arial"/>
            </a:endParaRPr>
          </a:p>
        </p:txBody>
      </p:sp>
      <p:sp>
        <p:nvSpPr>
          <p:cNvPr id="181" name="Google Shape;181;p3"/>
          <p:cNvSpPr txBox="1"/>
          <p:nvPr/>
        </p:nvSpPr>
        <p:spPr>
          <a:xfrm>
            <a:off x="847718" y="3827179"/>
            <a:ext cx="5305289" cy="2403224"/>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212529"/>
              </a:buClr>
              <a:buSzPts val="1800"/>
              <a:buFont typeface="Arial"/>
              <a:buNone/>
            </a:pPr>
            <a:r>
              <a:rPr lang="fi-FI" sz="1800" b="0" i="0" u="none" strike="noStrike" cap="none">
                <a:solidFill>
                  <a:srgbClr val="161249"/>
                </a:solidFill>
                <a:latin typeface="Arial"/>
                <a:ea typeface="Arial"/>
                <a:cs typeface="Arial"/>
                <a:sym typeface="Arial"/>
              </a:rPr>
              <a:t>“Forms of electronic communication (such as websites for social networking and microblogging) through which users create online communities to share information, ideas, personal messages, and other content (such as videos)”</a:t>
            </a:r>
            <a:endParaRPr sz="1800" b="0" i="0" u="none" strike="noStrike" cap="none">
              <a:solidFill>
                <a:srgbClr val="161249"/>
              </a:solidFill>
              <a:latin typeface="Arial"/>
              <a:ea typeface="Arial"/>
              <a:cs typeface="Arial"/>
              <a:sym typeface="Arial"/>
            </a:endParaRPr>
          </a:p>
          <a:p>
            <a:pPr marL="0" marR="0" lvl="0" indent="0" algn="l" rtl="0">
              <a:lnSpc>
                <a:spcPct val="100000"/>
              </a:lnSpc>
              <a:spcBef>
                <a:spcPts val="1000"/>
              </a:spcBef>
              <a:spcAft>
                <a:spcPts val="0"/>
              </a:spcAft>
              <a:buClr>
                <a:srgbClr val="212529"/>
              </a:buClr>
              <a:buSzPts val="1600"/>
              <a:buFont typeface="Arial"/>
              <a:buNone/>
            </a:pPr>
            <a:r>
              <a:rPr lang="fi-FI" sz="1800" b="0" i="0" u="sng" strike="noStrike" cap="none">
                <a:solidFill>
                  <a:srgbClr val="161249"/>
                </a:solidFill>
                <a:latin typeface="Arial"/>
                <a:ea typeface="Arial"/>
                <a:cs typeface="Arial"/>
                <a:sym typeface="Arial"/>
                <a:hlinkClick r:id="rId3">
                  <a:extLst>
                    <a:ext uri="{A12FA001-AC4F-418D-AE19-62706E023703}">
                      <ahyp:hlinkClr xmlns:ahyp="http://schemas.microsoft.com/office/drawing/2018/hyperlinkcolor" val="tx"/>
                    </a:ext>
                  </a:extLst>
                </a:hlinkClick>
              </a:rPr>
              <a:t>(Merriam-Webster Dictionary)</a:t>
            </a:r>
            <a:endParaRPr sz="1800" b="0" i="0" u="none" strike="noStrike" cap="none">
              <a:solidFill>
                <a:srgbClr val="161249"/>
              </a:solidFill>
              <a:latin typeface="Arial"/>
              <a:ea typeface="Arial"/>
              <a:cs typeface="Arial"/>
              <a:sym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86"/>
        <p:cNvGrpSpPr/>
        <p:nvPr/>
      </p:nvGrpSpPr>
      <p:grpSpPr>
        <a:xfrm>
          <a:off x="0" y="0"/>
          <a:ext cx="0" cy="0"/>
          <a:chOff x="0" y="0"/>
          <a:chExt cx="0" cy="0"/>
        </a:xfrm>
      </p:grpSpPr>
      <p:pic>
        <p:nvPicPr>
          <p:cNvPr id="187" name="Google Shape;187;p4"/>
          <p:cNvPicPr preferRelativeResize="0">
            <a:picLocks noGrp="1"/>
          </p:cNvPicPr>
          <p:nvPr>
            <p:ph type="body" idx="4294967295"/>
          </p:nvPr>
        </p:nvPicPr>
        <p:blipFill rotWithShape="1">
          <a:blip r:embed="rId3">
            <a:alphaModFix/>
          </a:blip>
          <a:srcRect/>
          <a:stretch/>
        </p:blipFill>
        <p:spPr>
          <a:xfrm>
            <a:off x="950118" y="1060476"/>
            <a:ext cx="10291763" cy="4995862"/>
          </a:xfrm>
          <a:prstGeom prst="rect">
            <a:avLst/>
          </a:prstGeom>
          <a:noFill/>
          <a:ln>
            <a:noFill/>
          </a:ln>
        </p:spPr>
      </p:pic>
      <p:sp>
        <p:nvSpPr>
          <p:cNvPr id="188" name="Google Shape;188;p4"/>
          <p:cNvSpPr txBox="1">
            <a:spLocks noGrp="1"/>
          </p:cNvSpPr>
          <p:nvPr>
            <p:ph type="title" idx="4294967295"/>
          </p:nvPr>
        </p:nvSpPr>
        <p:spPr>
          <a:xfrm>
            <a:off x="1264443" y="292881"/>
            <a:ext cx="9153525" cy="598488"/>
          </a:xfrm>
          <a:prstGeom prst="rect">
            <a:avLst/>
          </a:prstGeom>
          <a:noFill/>
          <a:ln>
            <a:noFill/>
          </a:ln>
        </p:spPr>
        <p:txBody>
          <a:bodyPr spcFirstLastPara="1" wrap="square" lIns="91425" tIns="45700" rIns="91425" bIns="45700" anchor="ctr" anchorCtr="0">
            <a:noAutofit/>
          </a:bodyPr>
          <a:lstStyle/>
          <a:p>
            <a:pPr marL="0" lvl="0" indent="0" algn="l" rtl="0">
              <a:lnSpc>
                <a:spcPct val="90000"/>
              </a:lnSpc>
              <a:spcBef>
                <a:spcPts val="0"/>
              </a:spcBef>
              <a:spcAft>
                <a:spcPts val="0"/>
              </a:spcAft>
              <a:buClr>
                <a:schemeClr val="dk1"/>
              </a:buClr>
              <a:buSzPts val="3600"/>
              <a:buFont typeface="Calibri"/>
              <a:buNone/>
            </a:pPr>
            <a:r>
              <a:rPr lang="fi-FI" sz="3600" b="1"/>
              <a:t>Social Media under constant change</a:t>
            </a:r>
            <a:endParaRPr sz="3600" b="1"/>
          </a:p>
        </p:txBody>
      </p:sp>
      <p:sp>
        <p:nvSpPr>
          <p:cNvPr id="189" name="Google Shape;189;p4"/>
          <p:cNvSpPr txBox="1"/>
          <p:nvPr/>
        </p:nvSpPr>
        <p:spPr>
          <a:xfrm>
            <a:off x="3789108" y="6086945"/>
            <a:ext cx="7108384" cy="276999"/>
          </a:xfrm>
          <a:prstGeom prst="rect">
            <a:avLst/>
          </a:prstGeom>
          <a:noFill/>
          <a:ln>
            <a:noFill/>
          </a:ln>
        </p:spPr>
        <p:txBody>
          <a:bodyPr spcFirstLastPara="1" wrap="square" lIns="91425" tIns="45700" rIns="91425" bIns="45700" anchor="t" anchorCtr="0">
            <a:spAutoFit/>
          </a:bodyPr>
          <a:lstStyle/>
          <a:p>
            <a:pPr marL="0" marR="0" lvl="0" indent="0" algn="r" rtl="0">
              <a:lnSpc>
                <a:spcPct val="100000"/>
              </a:lnSpc>
              <a:spcBef>
                <a:spcPts val="0"/>
              </a:spcBef>
              <a:spcAft>
                <a:spcPts val="0"/>
              </a:spcAft>
              <a:buClr>
                <a:srgbClr val="000000"/>
              </a:buClr>
              <a:buSzPts val="1200"/>
              <a:buFont typeface="PT Sans"/>
              <a:buNone/>
            </a:pPr>
            <a:r>
              <a:rPr lang="fi-FI" sz="1200" b="0" i="0" u="sng" strike="noStrike" cap="none">
                <a:solidFill>
                  <a:srgbClr val="161249"/>
                </a:solidFill>
                <a:latin typeface="Arial"/>
                <a:ea typeface="Arial"/>
                <a:cs typeface="Arial"/>
                <a:sym typeface="Arial"/>
                <a:hlinkClick r:id="rId4">
                  <a:extLst>
                    <a:ext uri="{A12FA001-AC4F-418D-AE19-62706E023703}">
                      <ahyp:hlinkClr xmlns:ahyp="http://schemas.microsoft.com/office/drawing/2018/hyperlinkcolor" val="tx"/>
                    </a:ext>
                  </a:extLst>
                </a:hlinkClick>
              </a:rPr>
              <a:t>https://www.smartinsights.com/ecommerce/ecommerce-strategy/social-commerce-trends/</a:t>
            </a:r>
            <a:r>
              <a:rPr lang="fi-FI" sz="1200" b="0" i="0" u="none" strike="noStrike" cap="none">
                <a:solidFill>
                  <a:srgbClr val="161249"/>
                </a:solidFill>
                <a:latin typeface="Arial"/>
                <a:ea typeface="Arial"/>
                <a:cs typeface="Arial"/>
                <a:sym typeface="Arial"/>
              </a:rPr>
              <a:t> </a:t>
            </a:r>
            <a:endParaRPr sz="1400" b="0" i="0" u="none" strike="noStrike" cap="none">
              <a:solidFill>
                <a:srgbClr val="161249"/>
              </a:solidFill>
              <a:latin typeface="Arial"/>
              <a:ea typeface="Arial"/>
              <a:cs typeface="Arial"/>
              <a:sym typeface="Aria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94"/>
        <p:cNvGrpSpPr/>
        <p:nvPr/>
      </p:nvGrpSpPr>
      <p:grpSpPr>
        <a:xfrm>
          <a:off x="0" y="0"/>
          <a:ext cx="0" cy="0"/>
          <a:chOff x="0" y="0"/>
          <a:chExt cx="0" cy="0"/>
        </a:xfrm>
      </p:grpSpPr>
      <p:sp>
        <p:nvSpPr>
          <p:cNvPr id="195" name="Google Shape;195;p5"/>
          <p:cNvSpPr txBox="1">
            <a:spLocks noGrp="1"/>
          </p:cNvSpPr>
          <p:nvPr>
            <p:ph type="title" idx="4294967295"/>
          </p:nvPr>
        </p:nvSpPr>
        <p:spPr>
          <a:xfrm>
            <a:off x="1447758" y="23831"/>
            <a:ext cx="7686675"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fi-FI" sz="4000" b="1"/>
              <a:t>The numbers of users (2022)</a:t>
            </a:r>
            <a:endParaRPr sz="4000"/>
          </a:p>
        </p:txBody>
      </p:sp>
      <p:pic>
        <p:nvPicPr>
          <p:cNvPr id="196" name="Google Shape;196;p5" descr="Icon&#10;&#10;Description automatically generated"/>
          <p:cNvPicPr preferRelativeResize="0"/>
          <p:nvPr/>
        </p:nvPicPr>
        <p:blipFill rotWithShape="1">
          <a:blip r:embed="rId3">
            <a:alphaModFix/>
          </a:blip>
          <a:srcRect/>
          <a:stretch/>
        </p:blipFill>
        <p:spPr>
          <a:xfrm>
            <a:off x="1540228" y="2003519"/>
            <a:ext cx="433931" cy="488173"/>
          </a:xfrm>
          <a:prstGeom prst="rect">
            <a:avLst/>
          </a:prstGeom>
          <a:noFill/>
          <a:ln>
            <a:noFill/>
          </a:ln>
        </p:spPr>
      </p:pic>
      <p:pic>
        <p:nvPicPr>
          <p:cNvPr id="197" name="Google Shape;197;p5" descr="Icon&#10;&#10;Description automatically generated"/>
          <p:cNvPicPr preferRelativeResize="0"/>
          <p:nvPr/>
        </p:nvPicPr>
        <p:blipFill rotWithShape="1">
          <a:blip r:embed="rId4">
            <a:alphaModFix/>
          </a:blip>
          <a:srcRect/>
          <a:stretch/>
        </p:blipFill>
        <p:spPr>
          <a:xfrm>
            <a:off x="1522052" y="4224377"/>
            <a:ext cx="427202" cy="427202"/>
          </a:xfrm>
          <a:prstGeom prst="rect">
            <a:avLst/>
          </a:prstGeom>
          <a:noFill/>
          <a:ln>
            <a:noFill/>
          </a:ln>
        </p:spPr>
      </p:pic>
      <p:pic>
        <p:nvPicPr>
          <p:cNvPr id="198" name="Google Shape;198;p5" descr="Icon&#10;&#10;Description automatically generated"/>
          <p:cNvPicPr preferRelativeResize="0"/>
          <p:nvPr/>
        </p:nvPicPr>
        <p:blipFill rotWithShape="1">
          <a:blip r:embed="rId5">
            <a:alphaModFix/>
          </a:blip>
          <a:srcRect/>
          <a:stretch/>
        </p:blipFill>
        <p:spPr>
          <a:xfrm>
            <a:off x="6947162" y="3394482"/>
            <a:ext cx="675453" cy="670910"/>
          </a:xfrm>
          <a:prstGeom prst="rect">
            <a:avLst/>
          </a:prstGeom>
          <a:noFill/>
          <a:ln>
            <a:noFill/>
          </a:ln>
        </p:spPr>
      </p:pic>
      <p:pic>
        <p:nvPicPr>
          <p:cNvPr id="199" name="Google Shape;199;p5" descr="Icon&#10;&#10;Description automatically generated"/>
          <p:cNvPicPr preferRelativeResize="0"/>
          <p:nvPr/>
        </p:nvPicPr>
        <p:blipFill rotWithShape="1">
          <a:blip r:embed="rId6">
            <a:alphaModFix/>
          </a:blip>
          <a:srcRect/>
          <a:stretch/>
        </p:blipFill>
        <p:spPr>
          <a:xfrm>
            <a:off x="1447758" y="3429102"/>
            <a:ext cx="575790" cy="578040"/>
          </a:xfrm>
          <a:prstGeom prst="rect">
            <a:avLst/>
          </a:prstGeom>
          <a:noFill/>
          <a:ln>
            <a:noFill/>
          </a:ln>
        </p:spPr>
      </p:pic>
      <p:pic>
        <p:nvPicPr>
          <p:cNvPr id="200" name="Google Shape;200;p5" descr="A red and white sign&#10;&#10;Description automatically generated with low confidence"/>
          <p:cNvPicPr preferRelativeResize="0"/>
          <p:nvPr/>
        </p:nvPicPr>
        <p:blipFill rotWithShape="1">
          <a:blip r:embed="rId7">
            <a:alphaModFix/>
          </a:blip>
          <a:srcRect/>
          <a:stretch/>
        </p:blipFill>
        <p:spPr>
          <a:xfrm>
            <a:off x="6963362" y="4875996"/>
            <a:ext cx="643074" cy="643074"/>
          </a:xfrm>
          <a:prstGeom prst="rect">
            <a:avLst/>
          </a:prstGeom>
          <a:noFill/>
          <a:ln>
            <a:noFill/>
          </a:ln>
        </p:spPr>
      </p:pic>
      <p:pic>
        <p:nvPicPr>
          <p:cNvPr id="201" name="Google Shape;201;p5" descr="A picture containing ax, vector graphics&#10;&#10;Description automatically generated"/>
          <p:cNvPicPr preferRelativeResize="0"/>
          <p:nvPr/>
        </p:nvPicPr>
        <p:blipFill rotWithShape="1">
          <a:blip r:embed="rId8">
            <a:alphaModFix/>
          </a:blip>
          <a:srcRect/>
          <a:stretch/>
        </p:blipFill>
        <p:spPr>
          <a:xfrm>
            <a:off x="6963362" y="4206320"/>
            <a:ext cx="643075" cy="528779"/>
          </a:xfrm>
          <a:prstGeom prst="rect">
            <a:avLst/>
          </a:prstGeom>
          <a:noFill/>
          <a:ln>
            <a:noFill/>
          </a:ln>
        </p:spPr>
      </p:pic>
      <p:pic>
        <p:nvPicPr>
          <p:cNvPr id="202" name="Google Shape;202;p5" descr="Logo&#10;&#10;Description automatically generated"/>
          <p:cNvPicPr preferRelativeResize="0"/>
          <p:nvPr/>
        </p:nvPicPr>
        <p:blipFill rotWithShape="1">
          <a:blip r:embed="rId9">
            <a:alphaModFix/>
          </a:blip>
          <a:srcRect/>
          <a:stretch/>
        </p:blipFill>
        <p:spPr>
          <a:xfrm>
            <a:off x="7019925" y="1961764"/>
            <a:ext cx="529928" cy="529928"/>
          </a:xfrm>
          <a:prstGeom prst="rect">
            <a:avLst/>
          </a:prstGeom>
          <a:noFill/>
          <a:ln>
            <a:noFill/>
          </a:ln>
        </p:spPr>
      </p:pic>
      <p:pic>
        <p:nvPicPr>
          <p:cNvPr id="203" name="Google Shape;203;p5" descr="Logo, company name&#10;&#10;Description automatically generated"/>
          <p:cNvPicPr preferRelativeResize="0"/>
          <p:nvPr/>
        </p:nvPicPr>
        <p:blipFill rotWithShape="1">
          <a:blip r:embed="rId10">
            <a:alphaModFix/>
          </a:blip>
          <a:srcRect/>
          <a:stretch/>
        </p:blipFill>
        <p:spPr>
          <a:xfrm>
            <a:off x="1540227" y="2710435"/>
            <a:ext cx="1187401" cy="664944"/>
          </a:xfrm>
          <a:prstGeom prst="rect">
            <a:avLst/>
          </a:prstGeom>
          <a:noFill/>
          <a:ln>
            <a:noFill/>
          </a:ln>
        </p:spPr>
      </p:pic>
      <p:sp>
        <p:nvSpPr>
          <p:cNvPr id="204" name="Google Shape;204;p5"/>
          <p:cNvSpPr txBox="1"/>
          <p:nvPr/>
        </p:nvSpPr>
        <p:spPr>
          <a:xfrm>
            <a:off x="2779757" y="2137284"/>
            <a:ext cx="3123303"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fi-FI" sz="1800" b="0" i="0" u="none" strike="noStrike" cap="none">
                <a:solidFill>
                  <a:schemeClr val="dk1"/>
                </a:solidFill>
                <a:latin typeface="Calibri"/>
                <a:ea typeface="Calibri"/>
                <a:cs typeface="Calibri"/>
                <a:sym typeface="Calibri"/>
              </a:rPr>
              <a:t>Facebook  2,9 billion users</a:t>
            </a:r>
            <a:endParaRPr sz="1800" b="0" i="0" u="none" strike="noStrike" cap="none">
              <a:solidFill>
                <a:schemeClr val="dk1"/>
              </a:solidFill>
              <a:latin typeface="Calibri"/>
              <a:ea typeface="Calibri"/>
              <a:cs typeface="Calibri"/>
              <a:sym typeface="Calibri"/>
            </a:endParaRPr>
          </a:p>
        </p:txBody>
      </p:sp>
      <p:pic>
        <p:nvPicPr>
          <p:cNvPr id="205" name="Google Shape;205;p5" descr="Icon&#10;&#10;Description automatically generated"/>
          <p:cNvPicPr preferRelativeResize="0"/>
          <p:nvPr/>
        </p:nvPicPr>
        <p:blipFill rotWithShape="1">
          <a:blip r:embed="rId11">
            <a:alphaModFix/>
          </a:blip>
          <a:srcRect/>
          <a:stretch/>
        </p:blipFill>
        <p:spPr>
          <a:xfrm>
            <a:off x="1521062" y="4940137"/>
            <a:ext cx="434894" cy="434894"/>
          </a:xfrm>
          <a:prstGeom prst="rect">
            <a:avLst/>
          </a:prstGeom>
          <a:noFill/>
          <a:ln>
            <a:noFill/>
          </a:ln>
        </p:spPr>
      </p:pic>
      <p:sp>
        <p:nvSpPr>
          <p:cNvPr id="206" name="Google Shape;206;p5"/>
          <p:cNvSpPr txBox="1"/>
          <p:nvPr/>
        </p:nvSpPr>
        <p:spPr>
          <a:xfrm>
            <a:off x="2779757" y="2887299"/>
            <a:ext cx="3123303"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fi-FI" sz="1800" b="0" i="0" u="none" strike="noStrike" cap="none">
                <a:solidFill>
                  <a:schemeClr val="dk1"/>
                </a:solidFill>
                <a:latin typeface="Calibri"/>
                <a:ea typeface="Calibri"/>
                <a:cs typeface="Calibri"/>
                <a:sym typeface="Calibri"/>
              </a:rPr>
              <a:t>YouTube 2,</a:t>
            </a:r>
            <a:r>
              <a:rPr lang="fi-FI" sz="1800">
                <a:solidFill>
                  <a:schemeClr val="dk1"/>
                </a:solidFill>
                <a:latin typeface="Calibri"/>
                <a:ea typeface="Calibri"/>
                <a:cs typeface="Calibri"/>
                <a:sym typeface="Calibri"/>
              </a:rPr>
              <a:t>5</a:t>
            </a:r>
            <a:r>
              <a:rPr lang="fi-FI" sz="1800" b="0" i="0" u="none" strike="noStrike" cap="none">
                <a:solidFill>
                  <a:schemeClr val="dk1"/>
                </a:solidFill>
                <a:latin typeface="Calibri"/>
                <a:ea typeface="Calibri"/>
                <a:cs typeface="Calibri"/>
                <a:sym typeface="Calibri"/>
              </a:rPr>
              <a:t> billion users</a:t>
            </a:r>
            <a:endParaRPr sz="1800" b="0" i="1" u="none" strike="noStrike" cap="none">
              <a:solidFill>
                <a:schemeClr val="dk1"/>
              </a:solidFill>
              <a:latin typeface="Calibri"/>
              <a:ea typeface="Calibri"/>
              <a:cs typeface="Calibri"/>
              <a:sym typeface="Calibri"/>
            </a:endParaRPr>
          </a:p>
        </p:txBody>
      </p:sp>
      <p:sp>
        <p:nvSpPr>
          <p:cNvPr id="207" name="Google Shape;207;p5"/>
          <p:cNvSpPr txBox="1"/>
          <p:nvPr/>
        </p:nvSpPr>
        <p:spPr>
          <a:xfrm>
            <a:off x="2779757" y="3579302"/>
            <a:ext cx="3123303"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fi-FI" sz="1800" b="0" i="0" u="none" strike="noStrike" cap="none">
                <a:solidFill>
                  <a:schemeClr val="dk1"/>
                </a:solidFill>
                <a:latin typeface="Calibri"/>
                <a:ea typeface="Calibri"/>
                <a:cs typeface="Calibri"/>
                <a:sym typeface="Calibri"/>
              </a:rPr>
              <a:t>Whatsapp 2 billion users</a:t>
            </a:r>
            <a:endParaRPr sz="1800" b="0" i="1" u="none" strike="noStrike" cap="none">
              <a:solidFill>
                <a:schemeClr val="dk1"/>
              </a:solidFill>
              <a:latin typeface="Calibri"/>
              <a:ea typeface="Calibri"/>
              <a:cs typeface="Calibri"/>
              <a:sym typeface="Calibri"/>
            </a:endParaRPr>
          </a:p>
        </p:txBody>
      </p:sp>
      <p:sp>
        <p:nvSpPr>
          <p:cNvPr id="208" name="Google Shape;208;p5"/>
          <p:cNvSpPr txBox="1"/>
          <p:nvPr/>
        </p:nvSpPr>
        <p:spPr>
          <a:xfrm>
            <a:off x="2779756" y="4306904"/>
            <a:ext cx="3123303"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fi-FI" sz="1800" b="0" i="0" u="none" strike="noStrike" cap="none">
                <a:solidFill>
                  <a:schemeClr val="dk1"/>
                </a:solidFill>
                <a:latin typeface="Calibri"/>
                <a:ea typeface="Calibri"/>
                <a:cs typeface="Calibri"/>
                <a:sym typeface="Calibri"/>
              </a:rPr>
              <a:t>Instagram </a:t>
            </a:r>
            <a:r>
              <a:rPr lang="fi-FI" sz="1800">
                <a:solidFill>
                  <a:schemeClr val="dk1"/>
                </a:solidFill>
                <a:latin typeface="Calibri"/>
                <a:ea typeface="Calibri"/>
                <a:cs typeface="Calibri"/>
                <a:sym typeface="Calibri"/>
              </a:rPr>
              <a:t>2 </a:t>
            </a:r>
            <a:r>
              <a:rPr lang="fi-FI" sz="1800" b="0" i="0" u="none" strike="noStrike" cap="none">
                <a:solidFill>
                  <a:schemeClr val="dk1"/>
                </a:solidFill>
                <a:latin typeface="Calibri"/>
                <a:ea typeface="Calibri"/>
                <a:cs typeface="Calibri"/>
                <a:sym typeface="Calibri"/>
              </a:rPr>
              <a:t> billion users</a:t>
            </a:r>
            <a:endParaRPr sz="1800" b="0" i="1" u="none" strike="noStrike" cap="none">
              <a:solidFill>
                <a:schemeClr val="dk1"/>
              </a:solidFill>
              <a:latin typeface="Calibri"/>
              <a:ea typeface="Calibri"/>
              <a:cs typeface="Calibri"/>
              <a:sym typeface="Calibri"/>
            </a:endParaRPr>
          </a:p>
        </p:txBody>
      </p:sp>
      <p:sp>
        <p:nvSpPr>
          <p:cNvPr id="209" name="Google Shape;209;p5"/>
          <p:cNvSpPr txBox="1"/>
          <p:nvPr/>
        </p:nvSpPr>
        <p:spPr>
          <a:xfrm>
            <a:off x="2794813" y="5056919"/>
            <a:ext cx="3123303"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fi-FI" sz="1800" b="0" i="0" u="none" strike="noStrike" cap="none">
                <a:solidFill>
                  <a:schemeClr val="dk1"/>
                </a:solidFill>
                <a:latin typeface="Calibri"/>
                <a:ea typeface="Calibri"/>
                <a:cs typeface="Calibri"/>
                <a:sym typeface="Calibri"/>
              </a:rPr>
              <a:t>WeChat 1,3 billion users</a:t>
            </a:r>
            <a:endParaRPr sz="1800" b="0" i="1" u="none" strike="noStrike" cap="none">
              <a:solidFill>
                <a:schemeClr val="dk1"/>
              </a:solidFill>
              <a:latin typeface="Calibri"/>
              <a:ea typeface="Calibri"/>
              <a:cs typeface="Calibri"/>
              <a:sym typeface="Calibri"/>
            </a:endParaRPr>
          </a:p>
        </p:txBody>
      </p:sp>
      <p:pic>
        <p:nvPicPr>
          <p:cNvPr id="210" name="Google Shape;210;p5" descr="Icon&#10;&#10;Description automatically generated"/>
          <p:cNvPicPr preferRelativeResize="0"/>
          <p:nvPr/>
        </p:nvPicPr>
        <p:blipFill rotWithShape="1">
          <a:blip r:embed="rId12">
            <a:alphaModFix/>
          </a:blip>
          <a:srcRect/>
          <a:stretch/>
        </p:blipFill>
        <p:spPr>
          <a:xfrm>
            <a:off x="7019925" y="2710434"/>
            <a:ext cx="529928" cy="529928"/>
          </a:xfrm>
          <a:prstGeom prst="rect">
            <a:avLst/>
          </a:prstGeom>
          <a:noFill/>
          <a:ln>
            <a:noFill/>
          </a:ln>
        </p:spPr>
      </p:pic>
      <p:sp>
        <p:nvSpPr>
          <p:cNvPr id="211" name="Google Shape;211;p5"/>
          <p:cNvSpPr txBox="1"/>
          <p:nvPr/>
        </p:nvSpPr>
        <p:spPr>
          <a:xfrm>
            <a:off x="8136792" y="2042062"/>
            <a:ext cx="3123303"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fi-FI" sz="1800" b="0" i="0" u="none" strike="noStrike" cap="none">
                <a:solidFill>
                  <a:schemeClr val="dk1"/>
                </a:solidFill>
                <a:latin typeface="Calibri"/>
                <a:ea typeface="Calibri"/>
                <a:cs typeface="Calibri"/>
                <a:sym typeface="Calibri"/>
              </a:rPr>
              <a:t>TikTok  1 billion users</a:t>
            </a:r>
            <a:endParaRPr sz="1800" b="0" i="0" u="none" strike="noStrike" cap="none">
              <a:solidFill>
                <a:schemeClr val="dk1"/>
              </a:solidFill>
              <a:latin typeface="Calibri"/>
              <a:ea typeface="Calibri"/>
              <a:cs typeface="Calibri"/>
              <a:sym typeface="Calibri"/>
            </a:endParaRPr>
          </a:p>
        </p:txBody>
      </p:sp>
      <p:sp>
        <p:nvSpPr>
          <p:cNvPr id="212" name="Google Shape;212;p5"/>
          <p:cNvSpPr txBox="1"/>
          <p:nvPr/>
        </p:nvSpPr>
        <p:spPr>
          <a:xfrm>
            <a:off x="8136790" y="2769563"/>
            <a:ext cx="3681277"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fi-FI" sz="1800" b="0" i="0" u="none" strike="noStrike" cap="none">
                <a:solidFill>
                  <a:schemeClr val="dk1"/>
                </a:solidFill>
                <a:latin typeface="Calibri"/>
                <a:ea typeface="Calibri"/>
                <a:cs typeface="Calibri"/>
                <a:sym typeface="Calibri"/>
              </a:rPr>
              <a:t>FB Messenger 0,9 billion users</a:t>
            </a:r>
            <a:endParaRPr sz="1800" b="0" i="0" u="none" strike="noStrike" cap="none">
              <a:solidFill>
                <a:schemeClr val="dk1"/>
              </a:solidFill>
              <a:latin typeface="Calibri"/>
              <a:ea typeface="Calibri"/>
              <a:cs typeface="Calibri"/>
              <a:sym typeface="Calibri"/>
            </a:endParaRPr>
          </a:p>
        </p:txBody>
      </p:sp>
      <p:sp>
        <p:nvSpPr>
          <p:cNvPr id="213" name="Google Shape;213;p5"/>
          <p:cNvSpPr txBox="1"/>
          <p:nvPr/>
        </p:nvSpPr>
        <p:spPr>
          <a:xfrm>
            <a:off x="8136790" y="3468817"/>
            <a:ext cx="3123303"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fi-FI" sz="1800" b="0" i="0" u="none" strike="noStrike" cap="none">
                <a:solidFill>
                  <a:schemeClr val="dk1"/>
                </a:solidFill>
                <a:latin typeface="Calibri"/>
                <a:ea typeface="Calibri"/>
                <a:cs typeface="Calibri"/>
                <a:sym typeface="Calibri"/>
              </a:rPr>
              <a:t>Snapchat  0,6 billion users</a:t>
            </a:r>
            <a:endParaRPr sz="1800" b="0" i="0" u="none" strike="noStrike" cap="none">
              <a:solidFill>
                <a:schemeClr val="dk1"/>
              </a:solidFill>
              <a:latin typeface="Calibri"/>
              <a:ea typeface="Calibri"/>
              <a:cs typeface="Calibri"/>
              <a:sym typeface="Calibri"/>
            </a:endParaRPr>
          </a:p>
        </p:txBody>
      </p:sp>
      <p:sp>
        <p:nvSpPr>
          <p:cNvPr id="214" name="Google Shape;214;p5"/>
          <p:cNvSpPr txBox="1"/>
          <p:nvPr/>
        </p:nvSpPr>
        <p:spPr>
          <a:xfrm>
            <a:off x="8136790" y="4240844"/>
            <a:ext cx="31233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fi-FI" sz="1800">
                <a:solidFill>
                  <a:schemeClr val="dk1"/>
                </a:solidFill>
                <a:latin typeface="Calibri"/>
                <a:ea typeface="Calibri"/>
                <a:cs typeface="Calibri"/>
                <a:sym typeface="Calibri"/>
              </a:rPr>
              <a:t>Twitter </a:t>
            </a:r>
            <a:r>
              <a:rPr lang="fi-FI" sz="1800" b="0" i="0" u="none" strike="noStrike" cap="none">
                <a:solidFill>
                  <a:schemeClr val="dk1"/>
                </a:solidFill>
                <a:latin typeface="Calibri"/>
                <a:ea typeface="Calibri"/>
                <a:cs typeface="Calibri"/>
                <a:sym typeface="Calibri"/>
              </a:rPr>
              <a:t>0,</a:t>
            </a:r>
            <a:r>
              <a:rPr lang="fi-FI" sz="1800">
                <a:solidFill>
                  <a:schemeClr val="dk1"/>
                </a:solidFill>
                <a:latin typeface="Calibri"/>
                <a:ea typeface="Calibri"/>
                <a:cs typeface="Calibri"/>
                <a:sym typeface="Calibri"/>
              </a:rPr>
              <a:t>5</a:t>
            </a:r>
            <a:r>
              <a:rPr lang="fi-FI" sz="1800" b="0" i="0" u="none" strike="noStrike" cap="none">
                <a:solidFill>
                  <a:schemeClr val="dk1"/>
                </a:solidFill>
                <a:latin typeface="Calibri"/>
                <a:ea typeface="Calibri"/>
                <a:cs typeface="Calibri"/>
                <a:sym typeface="Calibri"/>
              </a:rPr>
              <a:t> billion users</a:t>
            </a:r>
            <a:endParaRPr sz="1800" b="0" i="0" u="none" strike="noStrike" cap="none">
              <a:solidFill>
                <a:schemeClr val="dk1"/>
              </a:solidFill>
              <a:latin typeface="Calibri"/>
              <a:ea typeface="Calibri"/>
              <a:cs typeface="Calibri"/>
              <a:sym typeface="Calibri"/>
            </a:endParaRPr>
          </a:p>
        </p:txBody>
      </p:sp>
      <p:sp>
        <p:nvSpPr>
          <p:cNvPr id="215" name="Google Shape;215;p5"/>
          <p:cNvSpPr txBox="1"/>
          <p:nvPr/>
        </p:nvSpPr>
        <p:spPr>
          <a:xfrm>
            <a:off x="8136790" y="5012871"/>
            <a:ext cx="3123303"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fi-FI" sz="1800">
                <a:solidFill>
                  <a:schemeClr val="dk1"/>
                </a:solidFill>
                <a:latin typeface="Calibri"/>
                <a:ea typeface="Calibri"/>
                <a:cs typeface="Calibri"/>
                <a:sym typeface="Calibri"/>
              </a:rPr>
              <a:t>Pinterest </a:t>
            </a:r>
            <a:r>
              <a:rPr lang="fi-FI" sz="1800" b="0" i="0" u="none" strike="noStrike" cap="none">
                <a:solidFill>
                  <a:schemeClr val="dk1"/>
                </a:solidFill>
                <a:latin typeface="Calibri"/>
                <a:ea typeface="Calibri"/>
                <a:cs typeface="Calibri"/>
                <a:sym typeface="Calibri"/>
              </a:rPr>
              <a:t> 0,4 billion users</a:t>
            </a:r>
            <a:endParaRPr sz="1800" b="0" i="0" u="none" strike="noStrike" cap="none">
              <a:solidFill>
                <a:schemeClr val="dk1"/>
              </a:solidFill>
              <a:latin typeface="Calibri"/>
              <a:ea typeface="Calibri"/>
              <a:cs typeface="Calibri"/>
              <a:sym typeface="Calibri"/>
            </a:endParaRPr>
          </a:p>
        </p:txBody>
      </p:sp>
      <p:sp>
        <p:nvSpPr>
          <p:cNvPr id="216" name="Google Shape;216;p5"/>
          <p:cNvSpPr txBox="1"/>
          <p:nvPr/>
        </p:nvSpPr>
        <p:spPr>
          <a:xfrm>
            <a:off x="5716587" y="5748922"/>
            <a:ext cx="5353092" cy="27695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FI" sz="1200">
                <a:solidFill>
                  <a:srgbClr val="161249"/>
                </a:solidFill>
              </a:rPr>
              <a:t>https://datareportal.com/reports/digital-2023-global-overview-report</a:t>
            </a:r>
            <a:endParaRPr sz="1200" b="0" i="0" u="none" strike="noStrike" cap="none">
              <a:solidFill>
                <a:srgbClr val="161249"/>
              </a:solidFill>
              <a:latin typeface="Arial"/>
              <a:ea typeface="Arial"/>
              <a:cs typeface="Arial"/>
              <a:sym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21"/>
        <p:cNvGrpSpPr/>
        <p:nvPr/>
      </p:nvGrpSpPr>
      <p:grpSpPr>
        <a:xfrm>
          <a:off x="0" y="0"/>
          <a:ext cx="0" cy="0"/>
          <a:chOff x="0" y="0"/>
          <a:chExt cx="0" cy="0"/>
        </a:xfrm>
      </p:grpSpPr>
      <p:grpSp>
        <p:nvGrpSpPr>
          <p:cNvPr id="222" name="Google Shape;222;p6"/>
          <p:cNvGrpSpPr/>
          <p:nvPr/>
        </p:nvGrpSpPr>
        <p:grpSpPr>
          <a:xfrm>
            <a:off x="1964713" y="1647181"/>
            <a:ext cx="7914331" cy="3687460"/>
            <a:chOff x="2374" y="1554382"/>
            <a:chExt cx="7914331" cy="3687460"/>
          </a:xfrm>
        </p:grpSpPr>
        <p:sp>
          <p:nvSpPr>
            <p:cNvPr id="223" name="Google Shape;223;p6"/>
            <p:cNvSpPr/>
            <p:nvPr/>
          </p:nvSpPr>
          <p:spPr>
            <a:xfrm>
              <a:off x="282998" y="1554382"/>
              <a:ext cx="1187774" cy="1187774"/>
            </a:xfrm>
            <a:prstGeom prst="ellipse">
              <a:avLst/>
            </a:prstGeom>
            <a:solidFill>
              <a:srgbClr val="D0296C"/>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24" name="Google Shape;224;p6"/>
            <p:cNvSpPr/>
            <p:nvPr/>
          </p:nvSpPr>
          <p:spPr>
            <a:xfrm>
              <a:off x="570806" y="1842190"/>
              <a:ext cx="612158" cy="612158"/>
            </a:xfrm>
            <a:prstGeom prst="rect">
              <a:avLst/>
            </a:prstGeom>
            <a:blipFill rotWithShape="1">
              <a:blip r:embed="rId3">
                <a:alphaModFix/>
              </a:blip>
              <a:stretch>
                <a:fillRect/>
              </a:stretch>
            </a:blip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25" name="Google Shape;225;p6"/>
            <p:cNvSpPr/>
            <p:nvPr/>
          </p:nvSpPr>
          <p:spPr>
            <a:xfrm>
              <a:off x="2374" y="2953601"/>
              <a:ext cx="1749023" cy="2164416"/>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26" name="Google Shape;226;p6"/>
            <p:cNvSpPr txBox="1"/>
            <p:nvPr/>
          </p:nvSpPr>
          <p:spPr>
            <a:xfrm>
              <a:off x="2374" y="3077426"/>
              <a:ext cx="1749023" cy="2164416"/>
            </a:xfrm>
            <a:prstGeom prst="rect">
              <a:avLst/>
            </a:prstGeom>
            <a:noFill/>
            <a:ln>
              <a:noFill/>
            </a:ln>
          </p:spPr>
          <p:txBody>
            <a:bodyPr spcFirstLastPara="1" wrap="square" lIns="0" tIns="0" rIns="0" bIns="0" anchor="t" anchorCtr="0">
              <a:noAutofit/>
            </a:bodyPr>
            <a:lstStyle/>
            <a:p>
              <a:pPr marL="0" marR="0" lvl="0" indent="0" algn="ctr" rtl="0">
                <a:lnSpc>
                  <a:spcPct val="100000"/>
                </a:lnSpc>
                <a:spcBef>
                  <a:spcPts val="0"/>
                </a:spcBef>
                <a:spcAft>
                  <a:spcPts val="0"/>
                </a:spcAft>
                <a:buClr>
                  <a:schemeClr val="dk1"/>
                </a:buClr>
                <a:buSzPts val="1400"/>
                <a:buFont typeface="Calibri"/>
                <a:buNone/>
              </a:pPr>
              <a:r>
                <a:rPr lang="fi-FI" sz="1400" b="0" i="0" u="none" strike="noStrike" cap="none">
                  <a:solidFill>
                    <a:srgbClr val="161249"/>
                  </a:solidFill>
                  <a:latin typeface="Arial"/>
                  <a:ea typeface="Arial"/>
                  <a:cs typeface="Arial"/>
                  <a:sym typeface="Arial"/>
                </a:rPr>
                <a:t>THE TYPICAL USER HAS AN ACCOUNT ON MORE THAN 6 DIFFERENT SOCIAL MEDIA PLATFORMS AND SPENDS AN AVERAGE OF CLOSE TO </a:t>
              </a:r>
              <a:r>
                <a:rPr lang="fi-FI" sz="1400" b="1" i="0" u="none" strike="noStrike" cap="none">
                  <a:solidFill>
                    <a:srgbClr val="161249"/>
                  </a:solidFill>
                  <a:latin typeface="Arial"/>
                  <a:ea typeface="Arial"/>
                  <a:cs typeface="Arial"/>
                  <a:sym typeface="Arial"/>
                </a:rPr>
                <a:t>2½ HOURS</a:t>
              </a:r>
              <a:r>
                <a:rPr lang="fi-FI" sz="1400" b="0" i="0" u="none" strike="noStrike" cap="none">
                  <a:solidFill>
                    <a:srgbClr val="161249"/>
                  </a:solidFill>
                  <a:latin typeface="Arial"/>
                  <a:ea typeface="Arial"/>
                  <a:cs typeface="Arial"/>
                  <a:sym typeface="Arial"/>
                </a:rPr>
                <a:t> USING SOCIAL MEDIA EACH DAY. </a:t>
              </a:r>
              <a:endParaRPr sz="1400" b="0" i="0" u="none" strike="noStrike" cap="none">
                <a:solidFill>
                  <a:srgbClr val="161249"/>
                </a:solidFill>
                <a:latin typeface="Arial"/>
                <a:ea typeface="Arial"/>
                <a:cs typeface="Arial"/>
                <a:sym typeface="Arial"/>
              </a:endParaRPr>
            </a:p>
          </p:txBody>
        </p:sp>
        <p:sp>
          <p:nvSpPr>
            <p:cNvPr id="227" name="Google Shape;227;p6"/>
            <p:cNvSpPr/>
            <p:nvPr/>
          </p:nvSpPr>
          <p:spPr>
            <a:xfrm>
              <a:off x="2338100" y="1554382"/>
              <a:ext cx="1187774" cy="1187774"/>
            </a:xfrm>
            <a:prstGeom prst="ellipse">
              <a:avLst/>
            </a:prstGeom>
            <a:solidFill>
              <a:schemeClr val="accent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28" name="Google Shape;228;p6"/>
            <p:cNvSpPr/>
            <p:nvPr/>
          </p:nvSpPr>
          <p:spPr>
            <a:xfrm>
              <a:off x="2625908" y="1842190"/>
              <a:ext cx="612158" cy="612158"/>
            </a:xfrm>
            <a:prstGeom prst="rect">
              <a:avLst/>
            </a:prstGeom>
            <a:blipFill rotWithShape="1">
              <a:blip r:embed="rId4">
                <a:alphaModFix/>
              </a:blip>
              <a:stretch>
                <a:fillRect/>
              </a:stretch>
            </a:blip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29" name="Google Shape;229;p6"/>
            <p:cNvSpPr/>
            <p:nvPr/>
          </p:nvSpPr>
          <p:spPr>
            <a:xfrm>
              <a:off x="2057477" y="2953601"/>
              <a:ext cx="1749023" cy="2164416"/>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30" name="Google Shape;230;p6"/>
            <p:cNvSpPr txBox="1"/>
            <p:nvPr/>
          </p:nvSpPr>
          <p:spPr>
            <a:xfrm>
              <a:off x="2057477" y="3077426"/>
              <a:ext cx="1749023" cy="2164416"/>
            </a:xfrm>
            <a:prstGeom prst="rect">
              <a:avLst/>
            </a:prstGeom>
            <a:noFill/>
            <a:ln>
              <a:noFill/>
            </a:ln>
          </p:spPr>
          <p:txBody>
            <a:bodyPr spcFirstLastPara="1" wrap="square" lIns="0" tIns="0" rIns="0" bIns="0" anchor="t" anchorCtr="0">
              <a:noAutofit/>
            </a:bodyPr>
            <a:lstStyle/>
            <a:p>
              <a:pPr marL="0" marR="0" lvl="0" indent="0" algn="ctr" rtl="0">
                <a:lnSpc>
                  <a:spcPct val="100000"/>
                </a:lnSpc>
                <a:spcBef>
                  <a:spcPts val="0"/>
                </a:spcBef>
                <a:spcAft>
                  <a:spcPts val="0"/>
                </a:spcAft>
                <a:buClr>
                  <a:schemeClr val="dk1"/>
                </a:buClr>
                <a:buSzPts val="1400"/>
                <a:buFont typeface="Calibri"/>
                <a:buNone/>
              </a:pPr>
              <a:r>
                <a:rPr lang="fi-FI" sz="1400" b="0" i="0" u="none" strike="noStrike" cap="none">
                  <a:solidFill>
                    <a:srgbClr val="161249"/>
                  </a:solidFill>
                  <a:latin typeface="Arial"/>
                  <a:ea typeface="Arial"/>
                  <a:cs typeface="Arial"/>
                  <a:sym typeface="Arial"/>
                </a:rPr>
                <a:t>ASSUMING THAT PEOPLE SLEEP FOR BETWEEN 7 AND 8 HOURS PER DAY, THESE LATEST FIGURES SUGGEST THAT PEOPLE SPEND ROUGHLY </a:t>
              </a:r>
              <a:r>
                <a:rPr lang="fi-FI" sz="1400" b="1" i="0" u="none" strike="noStrike" cap="none">
                  <a:solidFill>
                    <a:srgbClr val="161249"/>
                  </a:solidFill>
                  <a:latin typeface="Arial"/>
                  <a:ea typeface="Arial"/>
                  <a:cs typeface="Arial"/>
                  <a:sym typeface="Arial"/>
                </a:rPr>
                <a:t>15 PERCENT</a:t>
              </a:r>
              <a:r>
                <a:rPr lang="fi-FI" sz="1400" b="0" i="0" u="none" strike="noStrike" cap="none">
                  <a:solidFill>
                    <a:srgbClr val="161249"/>
                  </a:solidFill>
                  <a:latin typeface="Arial"/>
                  <a:ea typeface="Arial"/>
                  <a:cs typeface="Arial"/>
                  <a:sym typeface="Arial"/>
                </a:rPr>
                <a:t> OF THEIR WAKING LIVES USING SOCIAL MEDIA</a:t>
              </a:r>
              <a:endParaRPr sz="1400" b="0" i="0" u="none" strike="noStrike" cap="none">
                <a:solidFill>
                  <a:srgbClr val="161249"/>
                </a:solidFill>
                <a:latin typeface="Arial"/>
                <a:ea typeface="Arial"/>
                <a:cs typeface="Arial"/>
                <a:sym typeface="Arial"/>
              </a:endParaRPr>
            </a:p>
          </p:txBody>
        </p:sp>
        <p:sp>
          <p:nvSpPr>
            <p:cNvPr id="231" name="Google Shape;231;p6"/>
            <p:cNvSpPr/>
            <p:nvPr/>
          </p:nvSpPr>
          <p:spPr>
            <a:xfrm>
              <a:off x="4393202" y="1554382"/>
              <a:ext cx="1187774" cy="1187774"/>
            </a:xfrm>
            <a:prstGeom prst="ellipse">
              <a:avLst/>
            </a:prstGeom>
            <a:solidFill>
              <a:srgbClr val="11AA8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32" name="Google Shape;232;p6"/>
            <p:cNvSpPr/>
            <p:nvPr/>
          </p:nvSpPr>
          <p:spPr>
            <a:xfrm>
              <a:off x="4681010" y="1846444"/>
              <a:ext cx="612158" cy="612158"/>
            </a:xfrm>
            <a:prstGeom prst="rect">
              <a:avLst/>
            </a:prstGeom>
            <a:blipFill rotWithShape="1">
              <a:blip r:embed="rId5">
                <a:alphaModFix/>
              </a:blip>
              <a:stretch>
                <a:fillRect/>
              </a:stretch>
            </a:blipFill>
            <a:ln w="12700" cap="flat" cmpd="sng">
              <a:solidFill>
                <a:schemeClr val="lt2">
                  <a:alpha val="0"/>
                </a:schemeClr>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33" name="Google Shape;233;p6"/>
            <p:cNvSpPr/>
            <p:nvPr/>
          </p:nvSpPr>
          <p:spPr>
            <a:xfrm>
              <a:off x="4112579" y="2953601"/>
              <a:ext cx="1749023" cy="2164416"/>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34" name="Google Shape;234;p6"/>
            <p:cNvSpPr txBox="1"/>
            <p:nvPr/>
          </p:nvSpPr>
          <p:spPr>
            <a:xfrm>
              <a:off x="4112579" y="3077426"/>
              <a:ext cx="1749023" cy="2164416"/>
            </a:xfrm>
            <a:prstGeom prst="rect">
              <a:avLst/>
            </a:prstGeom>
            <a:noFill/>
            <a:ln>
              <a:noFill/>
            </a:ln>
          </p:spPr>
          <p:txBody>
            <a:bodyPr spcFirstLastPara="1" wrap="square" lIns="0" tIns="0" rIns="0" bIns="0" anchor="t" anchorCtr="0">
              <a:noAutofit/>
            </a:bodyPr>
            <a:lstStyle/>
            <a:p>
              <a:pPr marL="0" marR="0" lvl="0" indent="0" algn="ctr" rtl="0">
                <a:lnSpc>
                  <a:spcPct val="100000"/>
                </a:lnSpc>
                <a:spcBef>
                  <a:spcPts val="0"/>
                </a:spcBef>
                <a:spcAft>
                  <a:spcPts val="0"/>
                </a:spcAft>
                <a:buClr>
                  <a:schemeClr val="dk1"/>
                </a:buClr>
                <a:buSzPts val="1400"/>
                <a:buFont typeface="Calibri"/>
                <a:buNone/>
              </a:pPr>
              <a:r>
                <a:rPr lang="fi-FI" sz="1400" b="0" i="0" u="none" strike="noStrike" cap="none">
                  <a:solidFill>
                    <a:srgbClr val="161249"/>
                  </a:solidFill>
                  <a:latin typeface="Arial"/>
                  <a:ea typeface="Arial"/>
                  <a:cs typeface="Arial"/>
                  <a:sym typeface="Arial"/>
                </a:rPr>
                <a:t> THE TYPICAL USER FOLLOWS DIFFERENT TYPES OF SOCIAL MEDIA ACCOUNTS. HOWEVER, </a:t>
              </a:r>
              <a:r>
                <a:rPr lang="fi-FI" sz="1400" b="1" i="0" u="none" strike="noStrike" cap="none">
                  <a:solidFill>
                    <a:srgbClr val="161249"/>
                  </a:solidFill>
                  <a:latin typeface="Arial"/>
                  <a:ea typeface="Arial"/>
                  <a:cs typeface="Arial"/>
                  <a:sym typeface="Arial"/>
                </a:rPr>
                <a:t>THE ACCOUNTS OF FRIENDS AND FAMILY MEMBERS </a:t>
              </a:r>
              <a:r>
                <a:rPr lang="fi-FI" sz="1400" b="0" i="0" u="none" strike="noStrike" cap="none">
                  <a:solidFill>
                    <a:srgbClr val="161249"/>
                  </a:solidFill>
                  <a:latin typeface="Arial"/>
                  <a:ea typeface="Arial"/>
                  <a:cs typeface="Arial"/>
                  <a:sym typeface="Arial"/>
                </a:rPr>
                <a:t>ARE THE MOST FOLLOWED.</a:t>
              </a:r>
              <a:endParaRPr sz="1400" b="0" i="0" u="none" strike="noStrike" cap="none">
                <a:solidFill>
                  <a:srgbClr val="161249"/>
                </a:solidFill>
                <a:latin typeface="Arial"/>
                <a:ea typeface="Arial"/>
                <a:cs typeface="Arial"/>
                <a:sym typeface="Arial"/>
              </a:endParaRPr>
            </a:p>
          </p:txBody>
        </p:sp>
        <p:sp>
          <p:nvSpPr>
            <p:cNvPr id="235" name="Google Shape;235;p6"/>
            <p:cNvSpPr/>
            <p:nvPr/>
          </p:nvSpPr>
          <p:spPr>
            <a:xfrm>
              <a:off x="6448306" y="1554382"/>
              <a:ext cx="1187774" cy="1187774"/>
            </a:xfrm>
            <a:prstGeom prst="ellipse">
              <a:avLst/>
            </a:prstGeom>
            <a:solidFill>
              <a:srgbClr val="F1B3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36" name="Google Shape;236;p6"/>
            <p:cNvSpPr/>
            <p:nvPr/>
          </p:nvSpPr>
          <p:spPr>
            <a:xfrm>
              <a:off x="6736114" y="1842190"/>
              <a:ext cx="612158" cy="612158"/>
            </a:xfrm>
            <a:prstGeom prst="rect">
              <a:avLst/>
            </a:prstGeom>
            <a:blipFill rotWithShape="1">
              <a:blip r:embed="rId6">
                <a:alphaModFix/>
              </a:blip>
              <a:stretch>
                <a:fillRect/>
              </a:stretch>
            </a:blipFill>
            <a:ln w="12700" cap="flat" cmpd="sng">
              <a:solidFill>
                <a:schemeClr val="lt2">
                  <a:alpha val="0"/>
                </a:schemeClr>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37" name="Google Shape;237;p6"/>
            <p:cNvSpPr/>
            <p:nvPr/>
          </p:nvSpPr>
          <p:spPr>
            <a:xfrm>
              <a:off x="6167682" y="2953601"/>
              <a:ext cx="1749023" cy="2164416"/>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38" name="Google Shape;238;p6"/>
            <p:cNvSpPr txBox="1"/>
            <p:nvPr/>
          </p:nvSpPr>
          <p:spPr>
            <a:xfrm>
              <a:off x="6167682" y="3077426"/>
              <a:ext cx="1749023" cy="2164416"/>
            </a:xfrm>
            <a:prstGeom prst="rect">
              <a:avLst/>
            </a:prstGeom>
            <a:noFill/>
            <a:ln>
              <a:noFill/>
            </a:ln>
          </p:spPr>
          <p:txBody>
            <a:bodyPr spcFirstLastPara="1" wrap="square" lIns="0" tIns="0" rIns="0" bIns="0" anchor="t" anchorCtr="0">
              <a:noAutofit/>
            </a:bodyPr>
            <a:lstStyle/>
            <a:p>
              <a:pPr marL="0" marR="0" lvl="0" indent="0" algn="ctr" rtl="0">
                <a:lnSpc>
                  <a:spcPct val="100000"/>
                </a:lnSpc>
                <a:spcBef>
                  <a:spcPts val="0"/>
                </a:spcBef>
                <a:spcAft>
                  <a:spcPts val="0"/>
                </a:spcAft>
                <a:buClr>
                  <a:schemeClr val="dk1"/>
                </a:buClr>
                <a:buSzPts val="1400"/>
                <a:buFont typeface="Calibri"/>
                <a:buNone/>
              </a:pPr>
              <a:r>
                <a:rPr lang="fi-FI" sz="1400" b="0" i="0" u="none" strike="noStrike" cap="none">
                  <a:solidFill>
                    <a:srgbClr val="161249"/>
                  </a:solidFill>
                  <a:latin typeface="Arial"/>
                  <a:ea typeface="Arial"/>
                  <a:cs typeface="Arial"/>
                  <a:sym typeface="Arial"/>
                </a:rPr>
                <a:t>SOCIAL MEDIA USERS ARE MORE LIKELY TO SAY THEY </a:t>
              </a:r>
              <a:r>
                <a:rPr lang="fi-FI" sz="1400" b="1" i="0" u="none" strike="noStrike" cap="none">
                  <a:solidFill>
                    <a:srgbClr val="161249"/>
                  </a:solidFill>
                  <a:latin typeface="Arial"/>
                  <a:ea typeface="Arial"/>
                  <a:cs typeface="Arial"/>
                  <a:sym typeface="Arial"/>
                </a:rPr>
                <a:t>HAVE LEARNT PRACTICAL LIFE SKILLS FROM SOCIAL PLATFORMS </a:t>
              </a:r>
              <a:r>
                <a:rPr lang="fi-FI" sz="1400" b="0" i="0" u="none" strike="noStrike" cap="none">
                  <a:solidFill>
                    <a:srgbClr val="161249"/>
                  </a:solidFill>
                  <a:latin typeface="Arial"/>
                  <a:ea typeface="Arial"/>
                  <a:cs typeface="Arial"/>
                  <a:sym typeface="Arial"/>
                </a:rPr>
                <a:t>(57 %) THAN FROM UNIVERSITY  (51%)</a:t>
              </a:r>
              <a:endParaRPr sz="1400" b="0" i="0" u="none" strike="noStrike" cap="none">
                <a:solidFill>
                  <a:srgbClr val="161249"/>
                </a:solidFill>
                <a:latin typeface="Arial"/>
                <a:ea typeface="Arial"/>
                <a:cs typeface="Arial"/>
                <a:sym typeface="Arial"/>
              </a:endParaRPr>
            </a:p>
          </p:txBody>
        </p:sp>
      </p:grpSp>
      <p:sp>
        <p:nvSpPr>
          <p:cNvPr id="239" name="Google Shape;239;p6"/>
          <p:cNvSpPr txBox="1"/>
          <p:nvPr/>
        </p:nvSpPr>
        <p:spPr>
          <a:xfrm>
            <a:off x="4035339" y="6095999"/>
            <a:ext cx="6194322" cy="30777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FI" sz="1400" b="0" i="0" u="none" strike="noStrike" cap="none">
                <a:solidFill>
                  <a:srgbClr val="161249"/>
                </a:solidFill>
                <a:latin typeface="Arial"/>
                <a:ea typeface="Arial"/>
                <a:cs typeface="Arial"/>
                <a:sym typeface="Arial"/>
              </a:rPr>
              <a:t>https://hootsuite.widen.net/s/gqprmtzq6g/digital-2022-global-overview-report</a:t>
            </a:r>
            <a:endParaRPr sz="1400" b="0" i="0" u="none" strike="noStrike" cap="none">
              <a:solidFill>
                <a:srgbClr val="161249"/>
              </a:solidFill>
              <a:latin typeface="Arial"/>
              <a:ea typeface="Arial"/>
              <a:cs typeface="Arial"/>
              <a:sym typeface="Arial"/>
            </a:endParaRPr>
          </a:p>
        </p:txBody>
      </p:sp>
      <p:sp>
        <p:nvSpPr>
          <p:cNvPr id="240" name="Google Shape;240;p6"/>
          <p:cNvSpPr txBox="1"/>
          <p:nvPr/>
        </p:nvSpPr>
        <p:spPr>
          <a:xfrm>
            <a:off x="1256576" y="342630"/>
            <a:ext cx="9375600" cy="1077178"/>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900"/>
              <a:buFont typeface="Arial"/>
              <a:buNone/>
            </a:pPr>
            <a:r>
              <a:rPr lang="fi-FI" sz="3200" b="1" i="0" u="none" strike="noStrike" cap="none">
                <a:solidFill>
                  <a:srgbClr val="161249"/>
                </a:solidFill>
                <a:latin typeface="Arial"/>
                <a:ea typeface="Arial"/>
                <a:cs typeface="Arial"/>
                <a:sym typeface="Arial"/>
              </a:rPr>
              <a:t>Social Media plays a significant role in our everyday lives</a:t>
            </a:r>
            <a:endParaRPr sz="2800" b="1" i="0" u="none" strike="noStrike" cap="none">
              <a:solidFill>
                <a:srgbClr val="161249"/>
              </a:solidFill>
              <a:latin typeface="Arial"/>
              <a:ea typeface="Arial"/>
              <a:cs typeface="Arial"/>
              <a:sym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45"/>
        <p:cNvGrpSpPr/>
        <p:nvPr/>
      </p:nvGrpSpPr>
      <p:grpSpPr>
        <a:xfrm>
          <a:off x="0" y="0"/>
          <a:ext cx="0" cy="0"/>
          <a:chOff x="0" y="0"/>
          <a:chExt cx="0" cy="0"/>
        </a:xfrm>
      </p:grpSpPr>
      <p:pic>
        <p:nvPicPr>
          <p:cNvPr id="246" name="Google Shape;246;p7" descr="eCommerce silhouet"/>
          <p:cNvPicPr preferRelativeResize="0"/>
          <p:nvPr/>
        </p:nvPicPr>
        <p:blipFill rotWithShape="1">
          <a:blip r:embed="rId3">
            <a:alphaModFix/>
          </a:blip>
          <a:srcRect/>
          <a:stretch/>
        </p:blipFill>
        <p:spPr>
          <a:xfrm>
            <a:off x="3243294" y="3959662"/>
            <a:ext cx="780341" cy="780341"/>
          </a:xfrm>
          <a:prstGeom prst="rect">
            <a:avLst/>
          </a:prstGeom>
          <a:noFill/>
          <a:ln>
            <a:noFill/>
          </a:ln>
        </p:spPr>
      </p:pic>
      <p:pic>
        <p:nvPicPr>
          <p:cNvPr id="247" name="Google Shape;247;p7" descr="Ganzenveer silhouet"/>
          <p:cNvPicPr preferRelativeResize="0"/>
          <p:nvPr/>
        </p:nvPicPr>
        <p:blipFill rotWithShape="1">
          <a:blip r:embed="rId4">
            <a:alphaModFix/>
          </a:blip>
          <a:srcRect/>
          <a:stretch/>
        </p:blipFill>
        <p:spPr>
          <a:xfrm>
            <a:off x="5509823" y="2674180"/>
            <a:ext cx="775602" cy="775602"/>
          </a:xfrm>
          <a:prstGeom prst="rect">
            <a:avLst/>
          </a:prstGeom>
          <a:noFill/>
          <a:ln>
            <a:noFill/>
          </a:ln>
        </p:spPr>
      </p:pic>
      <p:pic>
        <p:nvPicPr>
          <p:cNvPr id="248" name="Google Shape;248;p7" descr="Agenda silhouet"/>
          <p:cNvPicPr preferRelativeResize="0"/>
          <p:nvPr/>
        </p:nvPicPr>
        <p:blipFill rotWithShape="1">
          <a:blip r:embed="rId5">
            <a:alphaModFix/>
          </a:blip>
          <a:srcRect/>
          <a:stretch/>
        </p:blipFill>
        <p:spPr>
          <a:xfrm>
            <a:off x="9954022" y="2951775"/>
            <a:ext cx="834737" cy="834737"/>
          </a:xfrm>
          <a:prstGeom prst="rect">
            <a:avLst/>
          </a:prstGeom>
          <a:noFill/>
          <a:ln>
            <a:noFill/>
          </a:ln>
        </p:spPr>
      </p:pic>
      <p:sp>
        <p:nvSpPr>
          <p:cNvPr id="249" name="Google Shape;249;p7"/>
          <p:cNvSpPr txBox="1"/>
          <p:nvPr/>
        </p:nvSpPr>
        <p:spPr>
          <a:xfrm>
            <a:off x="2850319" y="6281783"/>
            <a:ext cx="9026100" cy="3078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FI" sz="1400" b="0" i="1" u="none" strike="noStrike" cap="none">
                <a:solidFill>
                  <a:schemeClr val="dk1"/>
                </a:solidFill>
                <a:latin typeface="Calibri"/>
                <a:ea typeface="Calibri"/>
                <a:cs typeface="Calibri"/>
                <a:sym typeface="Calibri"/>
              </a:rPr>
              <a:t>Source: https://hootsuite.widen.net/s/gqprmtzq6g/digital-2022-global-overview-report</a:t>
            </a:r>
            <a:endParaRPr sz="1400" b="0" i="0" u="none" strike="noStrike" cap="none">
              <a:solidFill>
                <a:srgbClr val="000000"/>
              </a:solidFill>
              <a:latin typeface="Arial"/>
              <a:ea typeface="Arial"/>
              <a:cs typeface="Arial"/>
              <a:sym typeface="Arial"/>
            </a:endParaRPr>
          </a:p>
        </p:txBody>
      </p:sp>
      <p:sp>
        <p:nvSpPr>
          <p:cNvPr id="250" name="Google Shape;250;p7"/>
          <p:cNvSpPr txBox="1">
            <a:spLocks noGrp="1"/>
          </p:cNvSpPr>
          <p:nvPr>
            <p:ph type="title"/>
          </p:nvPr>
        </p:nvSpPr>
        <p:spPr>
          <a:xfrm>
            <a:off x="639824" y="314904"/>
            <a:ext cx="10515600" cy="1325563"/>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rgbClr val="161249"/>
              </a:buClr>
              <a:buSzPct val="100000"/>
              <a:buFont typeface="Arial"/>
              <a:buNone/>
            </a:pPr>
            <a:r>
              <a:rPr lang="fi-FI"/>
              <a:t>Main reasons why we use social media </a:t>
            </a:r>
            <a:br>
              <a:rPr lang="fi-FI"/>
            </a:br>
            <a:endParaRPr/>
          </a:p>
        </p:txBody>
      </p:sp>
      <p:sp>
        <p:nvSpPr>
          <p:cNvPr id="251" name="Google Shape;251;p7"/>
          <p:cNvSpPr txBox="1">
            <a:spLocks noGrp="1"/>
          </p:cNvSpPr>
          <p:nvPr>
            <p:ph type="body" idx="1"/>
          </p:nvPr>
        </p:nvSpPr>
        <p:spPr>
          <a:xfrm>
            <a:off x="838200" y="1323975"/>
            <a:ext cx="10515600" cy="4611519"/>
          </a:xfrm>
          <a:prstGeom prst="rect">
            <a:avLst/>
          </a:prstGeom>
          <a:noFill/>
          <a:ln>
            <a:noFill/>
          </a:ln>
        </p:spPr>
        <p:txBody>
          <a:bodyPr spcFirstLastPara="1" wrap="square" lIns="91425" tIns="45700" rIns="91425" bIns="45700" anchor="t" anchorCtr="0">
            <a:spAutoFit/>
          </a:bodyPr>
          <a:lstStyle/>
          <a:p>
            <a:pPr marL="342900" marR="0" lvl="0" indent="-342900" algn="l" rtl="0">
              <a:lnSpc>
                <a:spcPct val="150000"/>
              </a:lnSpc>
              <a:spcBef>
                <a:spcPts val="0"/>
              </a:spcBef>
              <a:spcAft>
                <a:spcPts val="0"/>
              </a:spcAft>
              <a:buClr>
                <a:srgbClr val="11AA81"/>
              </a:buClr>
              <a:buSzPts val="1800"/>
              <a:buFont typeface="Arial"/>
              <a:buAutoNum type="arabicPeriod"/>
            </a:pPr>
            <a:r>
              <a:rPr lang="fi-FI" sz="1800" b="0" i="0" u="none" strike="noStrike" cap="none"/>
              <a:t>Keeping in touch with friends and family 47,6%</a:t>
            </a:r>
            <a:endParaRPr sz="1800" b="0" i="0" u="none" strike="noStrike" cap="none"/>
          </a:p>
          <a:p>
            <a:pPr marL="342900" marR="0" lvl="0" indent="-342900" algn="l" rtl="0">
              <a:lnSpc>
                <a:spcPct val="150000"/>
              </a:lnSpc>
              <a:spcBef>
                <a:spcPts val="0"/>
              </a:spcBef>
              <a:spcAft>
                <a:spcPts val="0"/>
              </a:spcAft>
              <a:buClr>
                <a:srgbClr val="11AA81"/>
              </a:buClr>
              <a:buSzPts val="1800"/>
              <a:buFont typeface="Arial"/>
              <a:buAutoNum type="arabicPeriod"/>
            </a:pPr>
            <a:r>
              <a:rPr lang="fi-FI" sz="1800" b="0" i="0" u="none" strike="noStrike" cap="none"/>
              <a:t>Filling spare time 36,3%</a:t>
            </a:r>
            <a:endParaRPr sz="1800" b="0" i="0" u="none" strike="noStrike" cap="none"/>
          </a:p>
          <a:p>
            <a:pPr marL="342900" marR="0" lvl="0" indent="-342900" algn="l" rtl="0">
              <a:lnSpc>
                <a:spcPct val="150000"/>
              </a:lnSpc>
              <a:spcBef>
                <a:spcPts val="0"/>
              </a:spcBef>
              <a:spcAft>
                <a:spcPts val="0"/>
              </a:spcAft>
              <a:buClr>
                <a:srgbClr val="11AA81"/>
              </a:buClr>
              <a:buSzPts val="1800"/>
              <a:buFont typeface="Arial"/>
              <a:buAutoNum type="arabicPeriod"/>
            </a:pPr>
            <a:r>
              <a:rPr lang="fi-FI" sz="1800" b="0" i="0" u="none" strike="noStrike" cap="none"/>
              <a:t>Reading news stories 35,1%</a:t>
            </a:r>
            <a:endParaRPr sz="1800" b="0" i="0" u="none" strike="noStrike" cap="none"/>
          </a:p>
          <a:p>
            <a:pPr marL="342900" marR="0" lvl="0" indent="-342900" algn="l" rtl="0">
              <a:lnSpc>
                <a:spcPct val="150000"/>
              </a:lnSpc>
              <a:spcBef>
                <a:spcPts val="0"/>
              </a:spcBef>
              <a:spcAft>
                <a:spcPts val="0"/>
              </a:spcAft>
              <a:buClr>
                <a:srgbClr val="11AA81"/>
              </a:buClr>
              <a:buSzPts val="1800"/>
              <a:buFont typeface="Arial"/>
              <a:buAutoNum type="arabicPeriod"/>
            </a:pPr>
            <a:r>
              <a:rPr lang="fi-FI" sz="1800" b="0" i="0" u="none" strike="noStrike" cap="none"/>
              <a:t>Finding content 31,6%</a:t>
            </a:r>
            <a:endParaRPr sz="1800" b="0" i="0" u="none" strike="noStrike" cap="none"/>
          </a:p>
          <a:p>
            <a:pPr marL="342900" marR="0" lvl="0" indent="-342900" algn="l" rtl="0">
              <a:lnSpc>
                <a:spcPct val="150000"/>
              </a:lnSpc>
              <a:spcBef>
                <a:spcPts val="0"/>
              </a:spcBef>
              <a:spcAft>
                <a:spcPts val="0"/>
              </a:spcAft>
              <a:buClr>
                <a:srgbClr val="11AA81"/>
              </a:buClr>
              <a:buSzPts val="1800"/>
              <a:buFont typeface="Arial"/>
              <a:buAutoNum type="arabicPeriod"/>
            </a:pPr>
            <a:r>
              <a:rPr lang="fi-FI" sz="1800" b="0" i="0" u="none" strike="noStrike" cap="none"/>
              <a:t>Seeing what’s being talked about 29,5%</a:t>
            </a:r>
            <a:endParaRPr sz="1800" b="0" i="0" u="none" strike="noStrike" cap="none"/>
          </a:p>
          <a:p>
            <a:pPr marL="342900" marR="0" lvl="0" indent="-342900" algn="l" rtl="0">
              <a:lnSpc>
                <a:spcPct val="150000"/>
              </a:lnSpc>
              <a:spcBef>
                <a:spcPts val="0"/>
              </a:spcBef>
              <a:spcAft>
                <a:spcPts val="0"/>
              </a:spcAft>
              <a:buClr>
                <a:srgbClr val="11AA81"/>
              </a:buClr>
              <a:buSzPts val="1800"/>
              <a:buFont typeface="Arial"/>
              <a:buAutoNum type="arabicPeriod"/>
            </a:pPr>
            <a:r>
              <a:rPr lang="fi-FI" sz="1800" b="0" i="0" u="none" strike="noStrike" cap="none"/>
              <a:t>Finding inspiration for things to do and buy 27,7%</a:t>
            </a:r>
            <a:endParaRPr sz="1800" b="0" i="0" u="none" strike="noStrike" cap="none"/>
          </a:p>
          <a:p>
            <a:pPr marL="342900" marR="0" lvl="0" indent="-342900" algn="l" rtl="0">
              <a:lnSpc>
                <a:spcPct val="150000"/>
              </a:lnSpc>
              <a:spcBef>
                <a:spcPts val="0"/>
              </a:spcBef>
              <a:spcAft>
                <a:spcPts val="0"/>
              </a:spcAft>
              <a:buClr>
                <a:srgbClr val="11AA81"/>
              </a:buClr>
              <a:buSzPts val="1800"/>
              <a:buFont typeface="Arial"/>
              <a:buAutoNum type="arabicPeriod"/>
            </a:pPr>
            <a:r>
              <a:rPr lang="fi-FI" sz="1800" b="0" i="0" u="none" strike="noStrike" cap="none"/>
              <a:t>Finding products to purchase 26,3%</a:t>
            </a:r>
            <a:endParaRPr sz="1800" b="0" i="0" u="none" strike="noStrike" cap="none"/>
          </a:p>
          <a:p>
            <a:pPr marL="342900" marR="0" lvl="0" indent="-342900" algn="l" rtl="0">
              <a:lnSpc>
                <a:spcPct val="150000"/>
              </a:lnSpc>
              <a:spcBef>
                <a:spcPts val="0"/>
              </a:spcBef>
              <a:spcAft>
                <a:spcPts val="0"/>
              </a:spcAft>
              <a:buClr>
                <a:srgbClr val="11AA81"/>
              </a:buClr>
              <a:buSzPts val="1800"/>
              <a:buFont typeface="Arial"/>
              <a:buAutoNum type="arabicPeriod"/>
            </a:pPr>
            <a:r>
              <a:rPr lang="fi-FI" sz="1800" b="0" i="0" u="none" strike="noStrike" cap="none"/>
              <a:t>Sharing and discussing opinions with others 24,5%</a:t>
            </a:r>
            <a:endParaRPr sz="1800" b="0" i="0" u="none" strike="noStrike" cap="none"/>
          </a:p>
          <a:p>
            <a:pPr marL="342900" marR="0" lvl="0" indent="-342900" algn="l" rtl="0">
              <a:lnSpc>
                <a:spcPct val="150000"/>
              </a:lnSpc>
              <a:spcBef>
                <a:spcPts val="0"/>
              </a:spcBef>
              <a:spcAft>
                <a:spcPts val="0"/>
              </a:spcAft>
              <a:buClr>
                <a:srgbClr val="11AA81"/>
              </a:buClr>
              <a:buSzPts val="1800"/>
              <a:buFont typeface="Arial"/>
              <a:buAutoNum type="arabicPeriod"/>
            </a:pPr>
            <a:r>
              <a:rPr lang="fi-FI" sz="1800" b="0" i="0" u="none" strike="noStrike" cap="none"/>
              <a:t>Making new contacts  23,9%</a:t>
            </a:r>
            <a:endParaRPr sz="1800" b="0" i="0" u="none" strike="noStrike" cap="none"/>
          </a:p>
          <a:p>
            <a:pPr marL="342900" marR="0" lvl="0" indent="-342900" algn="l" rtl="0">
              <a:lnSpc>
                <a:spcPct val="150000"/>
              </a:lnSpc>
              <a:spcBef>
                <a:spcPts val="0"/>
              </a:spcBef>
              <a:spcAft>
                <a:spcPts val="0"/>
              </a:spcAft>
              <a:buClr>
                <a:srgbClr val="11AA81"/>
              </a:buClr>
              <a:buSzPts val="1800"/>
              <a:buFont typeface="Arial"/>
              <a:buAutoNum type="arabicPeriod"/>
            </a:pPr>
            <a:r>
              <a:rPr lang="fi-FI" sz="1800" b="0" i="0" u="none" strike="noStrike" cap="none"/>
              <a:t>Watching live streams 23,8%</a:t>
            </a:r>
            <a:endParaRPr sz="1800" b="0" i="0" u="none" strike="noStrike" cap="none"/>
          </a:p>
          <a:p>
            <a:pPr marL="342900" marR="0" lvl="0" indent="-342900" algn="l" rtl="0">
              <a:lnSpc>
                <a:spcPct val="150000"/>
              </a:lnSpc>
              <a:spcBef>
                <a:spcPts val="0"/>
              </a:spcBef>
              <a:spcAft>
                <a:spcPts val="0"/>
              </a:spcAft>
              <a:buClr>
                <a:srgbClr val="11AA81"/>
              </a:buClr>
              <a:buSzPts val="1800"/>
              <a:buFont typeface="Arial"/>
              <a:buAutoNum type="arabicPeriod"/>
            </a:pPr>
            <a:r>
              <a:rPr lang="fi-FI" sz="1800" b="0" i="0" u="none" strike="noStrike" cap="none"/>
              <a:t> Seeing content from your favourite brands 23,1%</a:t>
            </a:r>
            <a:endParaRPr sz="1800" b="0" i="0" u="none" strike="noStrike" cap="none"/>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55"/>
        <p:cNvGrpSpPr/>
        <p:nvPr/>
      </p:nvGrpSpPr>
      <p:grpSpPr>
        <a:xfrm>
          <a:off x="0" y="0"/>
          <a:ext cx="0" cy="0"/>
          <a:chOff x="0" y="0"/>
          <a:chExt cx="0" cy="0"/>
        </a:xfrm>
      </p:grpSpPr>
      <p:sp>
        <p:nvSpPr>
          <p:cNvPr id="256" name="Google Shape;256;p25"/>
          <p:cNvSpPr txBox="1">
            <a:spLocks noGrp="1"/>
          </p:cNvSpPr>
          <p:nvPr>
            <p:ph type="body" idx="1"/>
          </p:nvPr>
        </p:nvSpPr>
        <p:spPr>
          <a:xfrm>
            <a:off x="1120777" y="490256"/>
            <a:ext cx="8818738" cy="1014637"/>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3200"/>
              <a:buNone/>
            </a:pPr>
            <a:r>
              <a:rPr lang="fi-FI"/>
              <a:t>In-class activity</a:t>
            </a:r>
            <a:endParaRPr/>
          </a:p>
          <a:p>
            <a:pPr marL="0" lvl="0" indent="0" algn="l" rtl="0">
              <a:lnSpc>
                <a:spcPct val="90000"/>
              </a:lnSpc>
              <a:spcBef>
                <a:spcPts val="1000"/>
              </a:spcBef>
              <a:spcAft>
                <a:spcPts val="0"/>
              </a:spcAft>
              <a:buClr>
                <a:schemeClr val="lt1"/>
              </a:buClr>
              <a:buSzPts val="3200"/>
              <a:buNone/>
            </a:pPr>
            <a:endParaRPr/>
          </a:p>
        </p:txBody>
      </p:sp>
      <p:sp>
        <p:nvSpPr>
          <p:cNvPr id="257" name="Google Shape;257;p25"/>
          <p:cNvSpPr txBox="1">
            <a:spLocks noGrp="1"/>
          </p:cNvSpPr>
          <p:nvPr>
            <p:ph type="body" idx="2"/>
          </p:nvPr>
        </p:nvSpPr>
        <p:spPr>
          <a:xfrm>
            <a:off x="1120776" y="1069389"/>
            <a:ext cx="9299573" cy="3817814"/>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lt1"/>
              </a:buClr>
              <a:buSzPts val="1800"/>
              <a:buNone/>
            </a:pPr>
            <a:r>
              <a:rPr lang="fi-FI" sz="1800"/>
              <a:t>Form a group of 4-5 people. </a:t>
            </a:r>
            <a:endParaRPr/>
          </a:p>
          <a:p>
            <a:pPr marL="0" lvl="0" indent="0" algn="l" rtl="0">
              <a:lnSpc>
                <a:spcPct val="100000"/>
              </a:lnSpc>
              <a:spcBef>
                <a:spcPts val="0"/>
              </a:spcBef>
              <a:spcAft>
                <a:spcPts val="0"/>
              </a:spcAft>
              <a:buClr>
                <a:schemeClr val="lt1"/>
              </a:buClr>
              <a:buSzPts val="1800"/>
              <a:buNone/>
            </a:pPr>
            <a:r>
              <a:rPr lang="fi-FI" sz="1800"/>
              <a:t>Choose an interesting company or organization, and analyze its social media presence.</a:t>
            </a:r>
            <a:endParaRPr/>
          </a:p>
          <a:p>
            <a:pPr marL="0" lvl="0" indent="0" algn="l" rtl="0">
              <a:lnSpc>
                <a:spcPct val="100000"/>
              </a:lnSpc>
              <a:spcBef>
                <a:spcPts val="0"/>
              </a:spcBef>
              <a:spcAft>
                <a:spcPts val="0"/>
              </a:spcAft>
              <a:buClr>
                <a:schemeClr val="lt1"/>
              </a:buClr>
              <a:buSzPts val="1800"/>
              <a:buNone/>
            </a:pPr>
            <a:endParaRPr sz="1800"/>
          </a:p>
          <a:p>
            <a:pPr marL="0" lvl="0" indent="0" algn="l" rtl="0">
              <a:lnSpc>
                <a:spcPct val="100000"/>
              </a:lnSpc>
              <a:spcBef>
                <a:spcPts val="0"/>
              </a:spcBef>
              <a:spcAft>
                <a:spcPts val="0"/>
              </a:spcAft>
              <a:buClr>
                <a:srgbClr val="11AA81"/>
              </a:buClr>
              <a:buSzPts val="1800"/>
              <a:buNone/>
            </a:pPr>
            <a:r>
              <a:rPr lang="fi-FI" sz="1800" b="1">
                <a:solidFill>
                  <a:srgbClr val="11AA81"/>
                </a:solidFill>
              </a:rPr>
              <a:t>Provide the following information: </a:t>
            </a:r>
            <a:endParaRPr/>
          </a:p>
          <a:p>
            <a:pPr marL="342900" lvl="0" indent="-342900" algn="l" rtl="0">
              <a:lnSpc>
                <a:spcPct val="100000"/>
              </a:lnSpc>
              <a:spcBef>
                <a:spcPts val="0"/>
              </a:spcBef>
              <a:spcAft>
                <a:spcPts val="0"/>
              </a:spcAft>
              <a:buClr>
                <a:srgbClr val="11AA81"/>
              </a:buClr>
              <a:buSzPts val="2700"/>
              <a:buFont typeface="Arial"/>
              <a:buChar char="•"/>
            </a:pPr>
            <a:r>
              <a:rPr lang="fi-FI" sz="1800"/>
              <a:t>A brief overview of the company (e.g. industry, size, products/services)</a:t>
            </a:r>
            <a:endParaRPr/>
          </a:p>
          <a:p>
            <a:pPr marL="342900" lvl="0" indent="-342900" algn="l" rtl="0">
              <a:lnSpc>
                <a:spcPct val="100000"/>
              </a:lnSpc>
              <a:spcBef>
                <a:spcPts val="0"/>
              </a:spcBef>
              <a:spcAft>
                <a:spcPts val="0"/>
              </a:spcAft>
              <a:buClr>
                <a:srgbClr val="11AA81"/>
              </a:buClr>
              <a:buSzPts val="2700"/>
              <a:buFont typeface="Arial"/>
              <a:buChar char="•"/>
            </a:pPr>
            <a:r>
              <a:rPr lang="fi-FI" sz="1800"/>
              <a:t>Which social media channels it uses?</a:t>
            </a:r>
            <a:endParaRPr/>
          </a:p>
          <a:p>
            <a:pPr marL="342900" lvl="0" indent="-342900" algn="l" rtl="0">
              <a:lnSpc>
                <a:spcPct val="100000"/>
              </a:lnSpc>
              <a:spcBef>
                <a:spcPts val="0"/>
              </a:spcBef>
              <a:spcAft>
                <a:spcPts val="0"/>
              </a:spcAft>
              <a:buClr>
                <a:srgbClr val="11AA81"/>
              </a:buClr>
              <a:buSzPts val="2700"/>
              <a:buFont typeface="Arial"/>
              <a:buChar char="•"/>
            </a:pPr>
            <a:r>
              <a:rPr lang="fi-FI" sz="1800"/>
              <a:t>What kind of content does the company produce for social media? (posts, videos, competitions, etc.)</a:t>
            </a:r>
            <a:endParaRPr/>
          </a:p>
          <a:p>
            <a:pPr marL="342900" lvl="0" indent="-342900" algn="l" rtl="0">
              <a:lnSpc>
                <a:spcPct val="100000"/>
              </a:lnSpc>
              <a:spcBef>
                <a:spcPts val="0"/>
              </a:spcBef>
              <a:spcAft>
                <a:spcPts val="0"/>
              </a:spcAft>
              <a:buClr>
                <a:srgbClr val="11AA81"/>
              </a:buClr>
              <a:buSzPts val="2700"/>
              <a:buFont typeface="Arial"/>
              <a:buChar char="•"/>
            </a:pPr>
            <a:r>
              <a:rPr lang="fi-FI" sz="1800"/>
              <a:t>Who do you think their social media content is aimed at?</a:t>
            </a:r>
            <a:endParaRPr/>
          </a:p>
          <a:p>
            <a:pPr marL="342900" lvl="0" indent="-342900" algn="l" rtl="0">
              <a:lnSpc>
                <a:spcPct val="100000"/>
              </a:lnSpc>
              <a:spcBef>
                <a:spcPts val="0"/>
              </a:spcBef>
              <a:spcAft>
                <a:spcPts val="0"/>
              </a:spcAft>
              <a:buClr>
                <a:srgbClr val="11AA81"/>
              </a:buClr>
              <a:buSzPts val="2700"/>
              <a:buFont typeface="Arial"/>
              <a:buChar char="•"/>
            </a:pPr>
            <a:r>
              <a:rPr lang="fi-FI" sz="1800"/>
              <a:t>Do you think the content is interesting to the company's target group?</a:t>
            </a:r>
            <a:endParaRPr/>
          </a:p>
          <a:p>
            <a:pPr marL="342900" lvl="0" indent="-342900" algn="l" rtl="0">
              <a:lnSpc>
                <a:spcPct val="100000"/>
              </a:lnSpc>
              <a:spcBef>
                <a:spcPts val="0"/>
              </a:spcBef>
              <a:spcAft>
                <a:spcPts val="0"/>
              </a:spcAft>
              <a:buClr>
                <a:srgbClr val="11AA81"/>
              </a:buClr>
              <a:buSzPts val="2700"/>
              <a:buFont typeface="Arial"/>
              <a:buChar char="•"/>
            </a:pPr>
            <a:r>
              <a:rPr lang="fi-FI" sz="1800"/>
              <a:t>What do you think the company is aiming for with its social media?</a:t>
            </a:r>
            <a:endParaRPr/>
          </a:p>
          <a:p>
            <a:pPr marL="342900" lvl="0" indent="-342900" algn="l" rtl="0">
              <a:lnSpc>
                <a:spcPct val="100000"/>
              </a:lnSpc>
              <a:spcBef>
                <a:spcPts val="0"/>
              </a:spcBef>
              <a:spcAft>
                <a:spcPts val="0"/>
              </a:spcAft>
              <a:buClr>
                <a:srgbClr val="11AA81"/>
              </a:buClr>
              <a:buSzPts val="2700"/>
              <a:buFont typeface="Arial"/>
              <a:buChar char="•"/>
            </a:pPr>
            <a:r>
              <a:rPr lang="fi-FI" sz="1800"/>
              <a:t>How actively does the company publish on social media?</a:t>
            </a:r>
            <a:endParaRPr/>
          </a:p>
          <a:p>
            <a:pPr marL="342900" lvl="0" indent="-342900" algn="l" rtl="0">
              <a:lnSpc>
                <a:spcPct val="100000"/>
              </a:lnSpc>
              <a:spcBef>
                <a:spcPts val="0"/>
              </a:spcBef>
              <a:spcAft>
                <a:spcPts val="0"/>
              </a:spcAft>
              <a:buClr>
                <a:srgbClr val="11AA81"/>
              </a:buClr>
              <a:buSzPts val="2700"/>
              <a:buFont typeface="Arial"/>
              <a:buChar char="•"/>
            </a:pPr>
            <a:r>
              <a:rPr lang="fi-FI" sz="1800"/>
              <a:t>What kind of suggestions for improvement would you give the company regarding the use of social media?</a:t>
            </a:r>
            <a:endParaRPr/>
          </a:p>
          <a:p>
            <a:pPr marL="0" lvl="0" indent="0" algn="l" rtl="0">
              <a:lnSpc>
                <a:spcPct val="100000"/>
              </a:lnSpc>
              <a:spcBef>
                <a:spcPts val="0"/>
              </a:spcBef>
              <a:spcAft>
                <a:spcPts val="0"/>
              </a:spcAft>
              <a:buClr>
                <a:schemeClr val="lt1"/>
              </a:buClr>
              <a:buSzPts val="2000"/>
              <a:buNone/>
            </a:pPr>
            <a:endParaRPr>
              <a:solidFill>
                <a:srgbClr val="11AA81"/>
              </a:solidFill>
            </a:endParaRPr>
          </a:p>
          <a:p>
            <a:pPr marL="0" lvl="0" indent="0" algn="l" rtl="0">
              <a:lnSpc>
                <a:spcPct val="100000"/>
              </a:lnSpc>
              <a:spcBef>
                <a:spcPts val="0"/>
              </a:spcBef>
              <a:spcAft>
                <a:spcPts val="0"/>
              </a:spcAft>
              <a:buClr>
                <a:srgbClr val="11AA81"/>
              </a:buClr>
              <a:buSzPts val="2400"/>
              <a:buNone/>
            </a:pPr>
            <a:r>
              <a:rPr lang="fi-FI" sz="2400" b="1">
                <a:solidFill>
                  <a:srgbClr val="11AA81"/>
                </a:solidFill>
              </a:rPr>
              <a:t>Make a presentation about your insights and present them in the class.</a:t>
            </a:r>
            <a:endParaRPr/>
          </a:p>
          <a:p>
            <a:pPr marL="0" lvl="0" indent="0" algn="l" rtl="0">
              <a:lnSpc>
                <a:spcPct val="100000"/>
              </a:lnSpc>
              <a:spcBef>
                <a:spcPts val="0"/>
              </a:spcBef>
              <a:spcAft>
                <a:spcPts val="0"/>
              </a:spcAft>
              <a:buClr>
                <a:schemeClr val="lt1"/>
              </a:buClr>
              <a:buSzPts val="2000"/>
              <a:buNone/>
            </a:pPr>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61"/>
        <p:cNvGrpSpPr/>
        <p:nvPr/>
      </p:nvGrpSpPr>
      <p:grpSpPr>
        <a:xfrm>
          <a:off x="0" y="0"/>
          <a:ext cx="0" cy="0"/>
          <a:chOff x="0" y="0"/>
          <a:chExt cx="0" cy="0"/>
        </a:xfrm>
      </p:grpSpPr>
      <p:sp>
        <p:nvSpPr>
          <p:cNvPr id="262" name="Google Shape;262;p8"/>
          <p:cNvSpPr txBox="1">
            <a:spLocks noGrp="1"/>
          </p:cNvSpPr>
          <p:nvPr>
            <p:ph type="title" idx="4294967295"/>
          </p:nvPr>
        </p:nvSpPr>
        <p:spPr>
          <a:xfrm>
            <a:off x="2790825" y="2705100"/>
            <a:ext cx="6610350" cy="723900"/>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chemeClr val="dk1"/>
              </a:buClr>
              <a:buSzPts val="6000"/>
              <a:buFont typeface="Calibri"/>
              <a:buNone/>
            </a:pPr>
            <a:r>
              <a:rPr lang="fi-FI" b="1"/>
              <a:t>Social media marketing</a:t>
            </a:r>
            <a:endParaRPr b="1"/>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67"/>
        <p:cNvGrpSpPr/>
        <p:nvPr/>
      </p:nvGrpSpPr>
      <p:grpSpPr>
        <a:xfrm>
          <a:off x="0" y="0"/>
          <a:ext cx="0" cy="0"/>
          <a:chOff x="0" y="0"/>
          <a:chExt cx="0" cy="0"/>
        </a:xfrm>
      </p:grpSpPr>
      <p:sp>
        <p:nvSpPr>
          <p:cNvPr id="268" name="Google Shape;268;p9"/>
          <p:cNvSpPr txBox="1">
            <a:spLocks noGrp="1"/>
          </p:cNvSpPr>
          <p:nvPr>
            <p:ph type="title"/>
          </p:nvPr>
        </p:nvSpPr>
        <p:spPr>
          <a:xfrm>
            <a:off x="838200" y="147753"/>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3200"/>
              <a:buFont typeface="Calibri"/>
              <a:buNone/>
            </a:pPr>
            <a:r>
              <a:rPr lang="fi-FI" sz="3600" b="1"/>
              <a:t>Why to use social media marketing </a:t>
            </a:r>
            <a:r>
              <a:rPr lang="fi-FI" sz="3600" b="1">
                <a:solidFill>
                  <a:srgbClr val="11AA81"/>
                </a:solidFill>
              </a:rPr>
              <a:t>(SMM)</a:t>
            </a:r>
            <a:endParaRPr sz="3600">
              <a:solidFill>
                <a:srgbClr val="11AA81"/>
              </a:solidFill>
            </a:endParaRPr>
          </a:p>
        </p:txBody>
      </p:sp>
      <p:sp>
        <p:nvSpPr>
          <p:cNvPr id="269" name="Google Shape;269;p9"/>
          <p:cNvSpPr txBox="1">
            <a:spLocks noGrp="1"/>
          </p:cNvSpPr>
          <p:nvPr>
            <p:ph type="body" idx="1"/>
          </p:nvPr>
        </p:nvSpPr>
        <p:spPr>
          <a:xfrm>
            <a:off x="838200" y="1634446"/>
            <a:ext cx="10515600" cy="3874531"/>
          </a:xfrm>
          <a:prstGeom prst="rect">
            <a:avLst/>
          </a:prstGeom>
          <a:noFill/>
          <a:ln>
            <a:noFill/>
          </a:ln>
        </p:spPr>
        <p:txBody>
          <a:bodyPr spcFirstLastPara="1" wrap="square" lIns="91425" tIns="45700" rIns="91425" bIns="45700" anchor="t" anchorCtr="0">
            <a:normAutofit fontScale="70000" lnSpcReduction="20000"/>
          </a:bodyPr>
          <a:lstStyle/>
          <a:p>
            <a:pPr marL="514350" lvl="0" indent="-514350" algn="l" rtl="0">
              <a:lnSpc>
                <a:spcPct val="90000"/>
              </a:lnSpc>
              <a:spcBef>
                <a:spcPts val="0"/>
              </a:spcBef>
              <a:spcAft>
                <a:spcPts val="0"/>
              </a:spcAft>
              <a:buClr>
                <a:srgbClr val="11AA81"/>
              </a:buClr>
              <a:buSzPct val="119999"/>
              <a:buFont typeface="+mj-lt"/>
              <a:buAutoNum type="arabicPeriod"/>
            </a:pPr>
            <a:r>
              <a:rPr lang="fi-FI" dirty="0"/>
              <a:t>To </a:t>
            </a:r>
            <a:r>
              <a:rPr lang="fi-FI" dirty="0" err="1"/>
              <a:t>build</a:t>
            </a:r>
            <a:r>
              <a:rPr lang="fi-FI" dirty="0"/>
              <a:t> </a:t>
            </a:r>
            <a:r>
              <a:rPr lang="fi-FI" dirty="0" err="1"/>
              <a:t>company’s</a:t>
            </a:r>
            <a:r>
              <a:rPr lang="fi-FI" dirty="0"/>
              <a:t> </a:t>
            </a:r>
            <a:r>
              <a:rPr lang="fi-FI" dirty="0" err="1"/>
              <a:t>brand</a:t>
            </a:r>
            <a:r>
              <a:rPr lang="fi-FI" dirty="0"/>
              <a:t> &amp; </a:t>
            </a:r>
            <a:r>
              <a:rPr lang="fi-FI" dirty="0" err="1"/>
              <a:t>increase</a:t>
            </a:r>
            <a:r>
              <a:rPr lang="fi-FI" dirty="0"/>
              <a:t> </a:t>
            </a:r>
            <a:r>
              <a:rPr lang="fi-FI" dirty="0" err="1"/>
              <a:t>brand</a:t>
            </a:r>
            <a:r>
              <a:rPr lang="fi-FI" dirty="0"/>
              <a:t> </a:t>
            </a:r>
            <a:r>
              <a:rPr lang="fi-FI" dirty="0" err="1"/>
              <a:t>exposure</a:t>
            </a:r>
            <a:endParaRPr dirty="0"/>
          </a:p>
          <a:p>
            <a:pPr marL="663702" lvl="0" indent="-514350" algn="l" rtl="0">
              <a:lnSpc>
                <a:spcPct val="90000"/>
              </a:lnSpc>
              <a:spcBef>
                <a:spcPts val="1000"/>
              </a:spcBef>
              <a:spcAft>
                <a:spcPts val="0"/>
              </a:spcAft>
              <a:buClr>
                <a:srgbClr val="11AA81"/>
              </a:buClr>
              <a:buSzPct val="119999"/>
              <a:buFont typeface="+mj-lt"/>
              <a:buAutoNum type="arabicPeriod"/>
            </a:pPr>
            <a:endParaRPr dirty="0"/>
          </a:p>
          <a:p>
            <a:pPr marL="514350" lvl="0" indent="-514350" algn="l" rtl="0">
              <a:lnSpc>
                <a:spcPct val="90000"/>
              </a:lnSpc>
              <a:spcBef>
                <a:spcPts val="1000"/>
              </a:spcBef>
              <a:spcAft>
                <a:spcPts val="0"/>
              </a:spcAft>
              <a:buClr>
                <a:srgbClr val="11AA81"/>
              </a:buClr>
              <a:buSzPct val="119999"/>
              <a:buFont typeface="+mj-lt"/>
              <a:buAutoNum type="arabicPeriod"/>
            </a:pPr>
            <a:r>
              <a:rPr lang="fi-FI" dirty="0"/>
              <a:t>To </a:t>
            </a:r>
            <a:r>
              <a:rPr lang="fi-FI" dirty="0" err="1"/>
              <a:t>reach</a:t>
            </a:r>
            <a:r>
              <a:rPr lang="fi-FI" dirty="0"/>
              <a:t> </a:t>
            </a:r>
            <a:r>
              <a:rPr lang="fi-FI" dirty="0" err="1"/>
              <a:t>new</a:t>
            </a:r>
            <a:r>
              <a:rPr lang="fi-FI" dirty="0"/>
              <a:t> </a:t>
            </a:r>
            <a:r>
              <a:rPr lang="fi-FI" dirty="0" err="1"/>
              <a:t>customers</a:t>
            </a:r>
            <a:r>
              <a:rPr lang="fi-FI" dirty="0"/>
              <a:t> &amp; </a:t>
            </a:r>
            <a:r>
              <a:rPr lang="fi-FI" dirty="0" err="1"/>
              <a:t>engage</a:t>
            </a:r>
            <a:r>
              <a:rPr lang="fi-FI" dirty="0"/>
              <a:t> </a:t>
            </a:r>
            <a:r>
              <a:rPr lang="fi-FI" dirty="0" err="1"/>
              <a:t>with</a:t>
            </a:r>
            <a:r>
              <a:rPr lang="fi-FI" dirty="0"/>
              <a:t> </a:t>
            </a:r>
            <a:r>
              <a:rPr lang="fi-FI" dirty="0" err="1"/>
              <a:t>the</a:t>
            </a:r>
            <a:r>
              <a:rPr lang="fi-FI" dirty="0"/>
              <a:t> </a:t>
            </a:r>
            <a:r>
              <a:rPr lang="fi-FI" dirty="0" err="1"/>
              <a:t>existing</a:t>
            </a:r>
            <a:r>
              <a:rPr lang="fi-FI" dirty="0"/>
              <a:t> </a:t>
            </a:r>
            <a:r>
              <a:rPr lang="fi-FI" dirty="0" err="1"/>
              <a:t>ones</a:t>
            </a:r>
            <a:endParaRPr dirty="0"/>
          </a:p>
          <a:p>
            <a:pPr marL="663702" lvl="0" indent="-514350" algn="l" rtl="0">
              <a:lnSpc>
                <a:spcPct val="90000"/>
              </a:lnSpc>
              <a:spcBef>
                <a:spcPts val="1000"/>
              </a:spcBef>
              <a:spcAft>
                <a:spcPts val="0"/>
              </a:spcAft>
              <a:buClr>
                <a:srgbClr val="11AA81"/>
              </a:buClr>
              <a:buSzPct val="119999"/>
              <a:buFont typeface="+mj-lt"/>
              <a:buAutoNum type="arabicPeriod"/>
            </a:pPr>
            <a:endParaRPr dirty="0"/>
          </a:p>
          <a:p>
            <a:pPr marL="514350" lvl="0" indent="-514350" algn="l" rtl="0">
              <a:lnSpc>
                <a:spcPct val="90000"/>
              </a:lnSpc>
              <a:spcBef>
                <a:spcPts val="1000"/>
              </a:spcBef>
              <a:spcAft>
                <a:spcPts val="0"/>
              </a:spcAft>
              <a:buClr>
                <a:srgbClr val="11AA81"/>
              </a:buClr>
              <a:buSzPct val="119999"/>
              <a:buFont typeface="+mj-lt"/>
              <a:buAutoNum type="arabicPeriod"/>
            </a:pPr>
            <a:r>
              <a:rPr lang="fi-FI" dirty="0"/>
              <a:t>To </a:t>
            </a:r>
            <a:r>
              <a:rPr lang="fi-FI" dirty="0" err="1"/>
              <a:t>grow</a:t>
            </a:r>
            <a:r>
              <a:rPr lang="fi-FI" dirty="0"/>
              <a:t> </a:t>
            </a:r>
            <a:r>
              <a:rPr lang="fi-FI" dirty="0" err="1"/>
              <a:t>sales</a:t>
            </a:r>
            <a:r>
              <a:rPr lang="fi-FI" dirty="0"/>
              <a:t> </a:t>
            </a:r>
            <a:endParaRPr dirty="0"/>
          </a:p>
          <a:p>
            <a:pPr marL="663702" lvl="0" indent="-514350" algn="l" rtl="0">
              <a:lnSpc>
                <a:spcPct val="90000"/>
              </a:lnSpc>
              <a:spcBef>
                <a:spcPts val="1000"/>
              </a:spcBef>
              <a:spcAft>
                <a:spcPts val="0"/>
              </a:spcAft>
              <a:buClr>
                <a:srgbClr val="11AA81"/>
              </a:buClr>
              <a:buSzPct val="119999"/>
              <a:buFont typeface="+mj-lt"/>
              <a:buAutoNum type="arabicPeriod"/>
            </a:pPr>
            <a:endParaRPr dirty="0"/>
          </a:p>
          <a:p>
            <a:pPr marL="514350" lvl="0" indent="-514350" algn="l" rtl="0">
              <a:lnSpc>
                <a:spcPct val="90000"/>
              </a:lnSpc>
              <a:spcBef>
                <a:spcPts val="1000"/>
              </a:spcBef>
              <a:spcAft>
                <a:spcPts val="0"/>
              </a:spcAft>
              <a:buClr>
                <a:srgbClr val="11AA81"/>
              </a:buClr>
              <a:buSzPct val="119999"/>
              <a:buFont typeface="+mj-lt"/>
              <a:buAutoNum type="arabicPeriod"/>
            </a:pPr>
            <a:r>
              <a:rPr lang="fi-FI" dirty="0"/>
              <a:t>To </a:t>
            </a:r>
            <a:r>
              <a:rPr lang="fi-FI" dirty="0" err="1"/>
              <a:t>drive</a:t>
            </a:r>
            <a:r>
              <a:rPr lang="fi-FI" dirty="0"/>
              <a:t> </a:t>
            </a:r>
            <a:r>
              <a:rPr lang="fi-FI" dirty="0" err="1"/>
              <a:t>traffic</a:t>
            </a:r>
            <a:r>
              <a:rPr lang="fi-FI" dirty="0"/>
              <a:t> to </a:t>
            </a:r>
            <a:r>
              <a:rPr lang="fi-FI" dirty="0" err="1"/>
              <a:t>the</a:t>
            </a:r>
            <a:r>
              <a:rPr lang="fi-FI" dirty="0"/>
              <a:t> </a:t>
            </a:r>
            <a:r>
              <a:rPr lang="fi-FI" dirty="0" err="1"/>
              <a:t>website</a:t>
            </a:r>
            <a:r>
              <a:rPr lang="fi-FI" dirty="0"/>
              <a:t> </a:t>
            </a:r>
            <a:endParaRPr dirty="0"/>
          </a:p>
          <a:p>
            <a:pPr marL="663702" lvl="0" indent="-514350" algn="l" rtl="0">
              <a:lnSpc>
                <a:spcPct val="90000"/>
              </a:lnSpc>
              <a:spcBef>
                <a:spcPts val="1000"/>
              </a:spcBef>
              <a:spcAft>
                <a:spcPts val="0"/>
              </a:spcAft>
              <a:buClr>
                <a:srgbClr val="11AA81"/>
              </a:buClr>
              <a:buSzPct val="119999"/>
              <a:buFont typeface="+mj-lt"/>
              <a:buAutoNum type="arabicPeriod"/>
            </a:pPr>
            <a:endParaRPr dirty="0"/>
          </a:p>
          <a:p>
            <a:pPr marL="514350" lvl="0" indent="-514350" algn="l" rtl="0">
              <a:lnSpc>
                <a:spcPct val="90000"/>
              </a:lnSpc>
              <a:spcBef>
                <a:spcPts val="1000"/>
              </a:spcBef>
              <a:spcAft>
                <a:spcPts val="0"/>
              </a:spcAft>
              <a:buClr>
                <a:srgbClr val="11AA81"/>
              </a:buClr>
              <a:buSzPct val="119999"/>
              <a:buFont typeface="+mj-lt"/>
              <a:buAutoNum type="arabicPeriod"/>
            </a:pPr>
            <a:r>
              <a:rPr lang="fi-FI" dirty="0"/>
              <a:t>To </a:t>
            </a:r>
            <a:r>
              <a:rPr lang="fi-FI" dirty="0" err="1"/>
              <a:t>learn</a:t>
            </a:r>
            <a:r>
              <a:rPr lang="fi-FI" dirty="0"/>
              <a:t> </a:t>
            </a:r>
            <a:r>
              <a:rPr lang="fi-FI" dirty="0" err="1"/>
              <a:t>more</a:t>
            </a:r>
            <a:r>
              <a:rPr lang="fi-FI" dirty="0"/>
              <a:t> </a:t>
            </a:r>
            <a:r>
              <a:rPr lang="fi-FI" dirty="0" err="1"/>
              <a:t>about</a:t>
            </a:r>
            <a:r>
              <a:rPr lang="fi-FI" dirty="0"/>
              <a:t> </a:t>
            </a:r>
            <a:r>
              <a:rPr lang="fi-FI" dirty="0" err="1"/>
              <a:t>your</a:t>
            </a:r>
            <a:r>
              <a:rPr lang="fi-FI" dirty="0"/>
              <a:t> </a:t>
            </a:r>
            <a:r>
              <a:rPr lang="fi-FI" dirty="0" err="1"/>
              <a:t>customers</a:t>
            </a:r>
            <a:endParaRPr dirty="0"/>
          </a:p>
          <a:p>
            <a:pPr marL="663702" lvl="0" indent="-514350" algn="l" rtl="0">
              <a:lnSpc>
                <a:spcPct val="90000"/>
              </a:lnSpc>
              <a:spcBef>
                <a:spcPts val="1000"/>
              </a:spcBef>
              <a:spcAft>
                <a:spcPts val="0"/>
              </a:spcAft>
              <a:buClr>
                <a:srgbClr val="11AA81"/>
              </a:buClr>
              <a:buSzPct val="119999"/>
              <a:buFont typeface="+mj-lt"/>
              <a:buAutoNum type="arabicPeriod"/>
            </a:pPr>
            <a:endParaRPr dirty="0"/>
          </a:p>
          <a:p>
            <a:pPr marL="514350" lvl="0" indent="-514350" algn="l" rtl="0">
              <a:lnSpc>
                <a:spcPct val="90000"/>
              </a:lnSpc>
              <a:spcBef>
                <a:spcPts val="1000"/>
              </a:spcBef>
              <a:spcAft>
                <a:spcPts val="0"/>
              </a:spcAft>
              <a:buClr>
                <a:srgbClr val="11AA81"/>
              </a:buClr>
              <a:buSzPct val="119999"/>
              <a:buFont typeface="+mj-lt"/>
              <a:buAutoNum type="arabicPeriod"/>
            </a:pPr>
            <a:r>
              <a:rPr lang="fi-FI" dirty="0"/>
              <a:t>To </a:t>
            </a:r>
            <a:r>
              <a:rPr lang="fi-FI" dirty="0" err="1"/>
              <a:t>deliver</a:t>
            </a:r>
            <a:r>
              <a:rPr lang="fi-FI" dirty="0"/>
              <a:t> </a:t>
            </a:r>
            <a:r>
              <a:rPr lang="fi-FI" dirty="0" err="1"/>
              <a:t>customer</a:t>
            </a:r>
            <a:r>
              <a:rPr lang="fi-FI" dirty="0"/>
              <a:t> </a:t>
            </a:r>
            <a:r>
              <a:rPr lang="fi-FI" dirty="0" err="1"/>
              <a:t>service</a:t>
            </a:r>
            <a:r>
              <a:rPr lang="fi-FI" dirty="0"/>
              <a:t> </a:t>
            </a:r>
            <a:endParaRPr dirty="0"/>
          </a:p>
        </p:txBody>
      </p:sp>
      <p:sp>
        <p:nvSpPr>
          <p:cNvPr id="270" name="Google Shape;270;p9"/>
          <p:cNvSpPr txBox="1"/>
          <p:nvPr/>
        </p:nvSpPr>
        <p:spPr>
          <a:xfrm>
            <a:off x="7176882" y="3571711"/>
            <a:ext cx="4834800" cy="2370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FI" sz="1400" b="0" i="0" u="sng" strike="noStrike" cap="none">
                <a:solidFill>
                  <a:srgbClr val="161249"/>
                </a:solidFill>
                <a:latin typeface="Arial"/>
                <a:ea typeface="Arial"/>
                <a:cs typeface="Arial"/>
                <a:sym typeface="Arial"/>
                <a:hlinkClick r:id="rId3">
                  <a:extLst>
                    <a:ext uri="{A12FA001-AC4F-418D-AE19-62706E023703}">
                      <ahyp:hlinkClr xmlns:ahyp="http://schemas.microsoft.com/office/drawing/2018/hyperlinkcolor" val="tx"/>
                    </a:ext>
                  </a:extLst>
                </a:hlinkClick>
              </a:rPr>
              <a:t>https://blog.hootsuite.com/smart-social-media-goals/</a:t>
            </a:r>
            <a:endParaRPr sz="14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r>
              <a:rPr lang="fi-FI" sz="1400" b="0" i="0" u="sng" strike="noStrike" cap="none">
                <a:solidFill>
                  <a:srgbClr val="161249"/>
                </a:solidFill>
                <a:latin typeface="Arial"/>
                <a:ea typeface="Arial"/>
                <a:cs typeface="Arial"/>
                <a:sym typeface="Arial"/>
                <a:hlinkClick r:id="rId4">
                  <a:extLst>
                    <a:ext uri="{A12FA001-AC4F-418D-AE19-62706E023703}">
                      <ahyp:hlinkClr xmlns:ahyp="http://schemas.microsoft.com/office/drawing/2018/hyperlinkcolor" val="tx"/>
                    </a:ext>
                  </a:extLst>
                </a:hlinkClick>
              </a:rPr>
              <a:t>https://blog.hootsuite.com/social-media-customer-service/</a:t>
            </a:r>
            <a:endParaRPr sz="14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br>
              <a:rPr lang="fi-FI" sz="1400" b="0" i="0" u="none" strike="noStrike" cap="none">
                <a:solidFill>
                  <a:srgbClr val="161249"/>
                </a:solidFill>
                <a:latin typeface="Arial"/>
                <a:ea typeface="Arial"/>
                <a:cs typeface="Arial"/>
                <a:sym typeface="Arial"/>
              </a:rPr>
            </a:br>
            <a:r>
              <a:rPr lang="fi-FI" sz="1400" b="0" i="0" u="sng" strike="noStrike" cap="none">
                <a:solidFill>
                  <a:srgbClr val="161249"/>
                </a:solidFill>
                <a:latin typeface="Arial"/>
                <a:ea typeface="Arial"/>
                <a:cs typeface="Arial"/>
                <a:sym typeface="Arial"/>
                <a:hlinkClick r:id="rId5">
                  <a:extLst>
                    <a:ext uri="{A12FA001-AC4F-418D-AE19-62706E023703}">
                      <ahyp:hlinkClr xmlns:ahyp="http://schemas.microsoft.com/office/drawing/2018/hyperlinkcolor" val="tx"/>
                    </a:ext>
                  </a:extLst>
                </a:hlinkClick>
              </a:rPr>
              <a:t>https://www.contentstadium.com/blog/how-to-drive-traffic-from-social-media-to-your-website/</a:t>
            </a:r>
            <a:br>
              <a:rPr lang="fi-FI" sz="1400" b="0" i="0" u="none" strike="noStrike" cap="none">
                <a:solidFill>
                  <a:srgbClr val="161249"/>
                </a:solidFill>
                <a:latin typeface="Arial"/>
                <a:ea typeface="Arial"/>
                <a:cs typeface="Arial"/>
                <a:sym typeface="Arial"/>
              </a:rPr>
            </a:br>
            <a:endParaRPr sz="14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r>
              <a:rPr lang="fi-FI" sz="1400" b="0" i="0" u="sng" strike="noStrike" cap="none">
                <a:solidFill>
                  <a:srgbClr val="161249"/>
                </a:solidFill>
                <a:latin typeface="Arial"/>
                <a:ea typeface="Arial"/>
                <a:cs typeface="Arial"/>
                <a:sym typeface="Arial"/>
                <a:hlinkClick r:id="rId6">
                  <a:extLst>
                    <a:ext uri="{A12FA001-AC4F-418D-AE19-62706E023703}">
                      <ahyp:hlinkClr xmlns:ahyp="http://schemas.microsoft.com/office/drawing/2018/hyperlinkcolor" val="tx"/>
                    </a:ext>
                  </a:extLst>
                </a:hlinkClick>
              </a:rPr>
              <a:t>https://buffer.com/library/social-media-goals/</a:t>
            </a:r>
            <a:endParaRPr sz="18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161249"/>
              </a:solidFill>
              <a:latin typeface="Arial"/>
              <a:ea typeface="Arial"/>
              <a:cs typeface="Arial"/>
              <a:sym typeface="Aria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75"/>
        <p:cNvGrpSpPr/>
        <p:nvPr/>
      </p:nvGrpSpPr>
      <p:grpSpPr>
        <a:xfrm>
          <a:off x="0" y="0"/>
          <a:ext cx="0" cy="0"/>
          <a:chOff x="0" y="0"/>
          <a:chExt cx="0" cy="0"/>
        </a:xfrm>
      </p:grpSpPr>
      <p:sp>
        <p:nvSpPr>
          <p:cNvPr id="276" name="Google Shape;276;p10"/>
          <p:cNvSpPr txBox="1"/>
          <p:nvPr/>
        </p:nvSpPr>
        <p:spPr>
          <a:xfrm>
            <a:off x="504315" y="-341059"/>
            <a:ext cx="8637000" cy="1476000"/>
          </a:xfrm>
          <a:prstGeom prst="rect">
            <a:avLst/>
          </a:prstGeom>
          <a:noFill/>
          <a:ln>
            <a:noFill/>
          </a:ln>
        </p:spPr>
        <p:txBody>
          <a:bodyPr spcFirstLastPara="1" wrap="square" lIns="91425" tIns="45700" rIns="91425" bIns="45700" anchor="ctr" anchorCtr="0">
            <a:normAutofit/>
          </a:bodyPr>
          <a:lstStyle/>
          <a:p>
            <a:pPr marL="0" marR="0" lvl="0" indent="0" algn="l" rtl="0">
              <a:lnSpc>
                <a:spcPct val="90000"/>
              </a:lnSpc>
              <a:spcBef>
                <a:spcPts val="0"/>
              </a:spcBef>
              <a:spcAft>
                <a:spcPts val="0"/>
              </a:spcAft>
              <a:buClr>
                <a:schemeClr val="dk1"/>
              </a:buClr>
              <a:buSzPts val="3200"/>
              <a:buFont typeface="Calibri"/>
              <a:buNone/>
            </a:pPr>
            <a:endParaRPr sz="1400" b="0" i="0" u="none" strike="noStrike" cap="none">
              <a:solidFill>
                <a:srgbClr val="000000"/>
              </a:solidFill>
              <a:latin typeface="Arial"/>
              <a:ea typeface="Arial"/>
              <a:cs typeface="Arial"/>
              <a:sym typeface="Arial"/>
            </a:endParaRPr>
          </a:p>
        </p:txBody>
      </p:sp>
      <p:sp>
        <p:nvSpPr>
          <p:cNvPr id="277" name="Google Shape;277;p10"/>
          <p:cNvSpPr txBox="1"/>
          <p:nvPr/>
        </p:nvSpPr>
        <p:spPr>
          <a:xfrm>
            <a:off x="642047" y="1367472"/>
            <a:ext cx="5210400" cy="4636800"/>
          </a:xfrm>
          <a:prstGeom prst="rect">
            <a:avLst/>
          </a:prstGeom>
          <a:noFill/>
          <a:ln>
            <a:noFill/>
          </a:ln>
        </p:spPr>
        <p:txBody>
          <a:bodyPr spcFirstLastPara="1" wrap="square" lIns="91425" tIns="45700" rIns="91425" bIns="45700" anchor="t" anchorCtr="0">
            <a:normAutofit/>
          </a:bodyPr>
          <a:lstStyle/>
          <a:p>
            <a:pPr marL="0" marR="0" lvl="0" indent="0" algn="l" rtl="0">
              <a:lnSpc>
                <a:spcPct val="133333"/>
              </a:lnSpc>
              <a:spcBef>
                <a:spcPts val="0"/>
              </a:spcBef>
              <a:spcAft>
                <a:spcPts val="0"/>
              </a:spcAft>
              <a:buClr>
                <a:schemeClr val="dk1"/>
              </a:buClr>
              <a:buSzPts val="1800"/>
              <a:buFont typeface="Arial"/>
              <a:buNone/>
            </a:pPr>
            <a:endParaRPr sz="1400" b="0" i="0" u="none" strike="noStrike" cap="none">
              <a:solidFill>
                <a:srgbClr val="000000"/>
              </a:solidFill>
              <a:latin typeface="Arial"/>
              <a:ea typeface="Arial"/>
              <a:cs typeface="Arial"/>
              <a:sym typeface="Arial"/>
            </a:endParaRPr>
          </a:p>
        </p:txBody>
      </p:sp>
      <p:sp>
        <p:nvSpPr>
          <p:cNvPr id="278" name="Google Shape;278;p10"/>
          <p:cNvSpPr/>
          <p:nvPr/>
        </p:nvSpPr>
        <p:spPr>
          <a:xfrm>
            <a:off x="7413027" y="1367473"/>
            <a:ext cx="4124051" cy="3748444"/>
          </a:xfrm>
          <a:prstGeom prst="roundRect">
            <a:avLst>
              <a:gd name="adj" fmla="val 16667"/>
            </a:avLst>
          </a:prstGeom>
          <a:solidFill>
            <a:srgbClr val="11AA81"/>
          </a:solidFill>
          <a:ln>
            <a:noFill/>
          </a:ln>
          <a:effectLst>
            <a:outerShdw blurRad="57150" dist="19050" dir="5400000" algn="ctr" rotWithShape="0">
              <a:srgbClr val="000000">
                <a:alpha val="61960"/>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79" name="Google Shape;279;p10"/>
          <p:cNvSpPr txBox="1"/>
          <p:nvPr/>
        </p:nvSpPr>
        <p:spPr>
          <a:xfrm>
            <a:off x="7519202" y="1669216"/>
            <a:ext cx="3911700" cy="31401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fi-FI" sz="2000" b="1" i="0" u="none" strike="noStrike" cap="none">
                <a:solidFill>
                  <a:schemeClr val="lt1"/>
                </a:solidFill>
                <a:latin typeface="Calibri"/>
                <a:ea typeface="Calibri"/>
                <a:cs typeface="Calibri"/>
                <a:sym typeface="Calibri"/>
              </a:rPr>
              <a:t>Why to use paid ads?</a:t>
            </a:r>
            <a:endParaRPr sz="16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endParaRPr sz="1800" b="1" i="0" u="none" strike="noStrike" cap="none">
              <a:solidFill>
                <a:schemeClr val="lt1"/>
              </a:solidFill>
              <a:latin typeface="Calibri"/>
              <a:ea typeface="Calibri"/>
              <a:cs typeface="Calibri"/>
              <a:sym typeface="Calibri"/>
            </a:endParaRPr>
          </a:p>
          <a:p>
            <a:pPr marL="285750" marR="0" lvl="0" indent="-285750" algn="l" rtl="0">
              <a:lnSpc>
                <a:spcPct val="100000"/>
              </a:lnSpc>
              <a:spcBef>
                <a:spcPts val="0"/>
              </a:spcBef>
              <a:spcAft>
                <a:spcPts val="0"/>
              </a:spcAft>
              <a:buClr>
                <a:schemeClr val="lt1"/>
              </a:buClr>
              <a:buSzPts val="1800"/>
              <a:buFont typeface="Arial"/>
              <a:buChar char="•"/>
            </a:pPr>
            <a:r>
              <a:rPr lang="fi-FI" sz="1800" b="1" i="0" u="none" strike="noStrike" cap="none">
                <a:solidFill>
                  <a:schemeClr val="lt1"/>
                </a:solidFill>
                <a:latin typeface="Calibri"/>
                <a:ea typeface="Calibri"/>
                <a:cs typeface="Calibri"/>
                <a:sym typeface="Calibri"/>
              </a:rPr>
              <a:t>The business of social media channels is based on advertising algorithms don’t support organic reach</a:t>
            </a:r>
            <a:endParaRPr sz="1800" b="1" i="0" u="none" strike="noStrike" cap="none">
              <a:solidFill>
                <a:schemeClr val="lt1"/>
              </a:solidFill>
              <a:latin typeface="Calibri"/>
              <a:ea typeface="Calibri"/>
              <a:cs typeface="Calibri"/>
              <a:sym typeface="Calibri"/>
            </a:endParaRPr>
          </a:p>
          <a:p>
            <a:pPr marL="285750" marR="0" lvl="0" indent="-171450" algn="l" rtl="0">
              <a:lnSpc>
                <a:spcPct val="100000"/>
              </a:lnSpc>
              <a:spcBef>
                <a:spcPts val="0"/>
              </a:spcBef>
              <a:spcAft>
                <a:spcPts val="0"/>
              </a:spcAft>
              <a:buClr>
                <a:schemeClr val="dk1"/>
              </a:buClr>
              <a:buSzPts val="1800"/>
              <a:buFont typeface="Arial"/>
              <a:buNone/>
            </a:pPr>
            <a:endParaRPr sz="1800" b="1" i="0" u="none" strike="noStrike" cap="none">
              <a:solidFill>
                <a:schemeClr val="lt1"/>
              </a:solidFill>
              <a:latin typeface="Calibri"/>
              <a:ea typeface="Calibri"/>
              <a:cs typeface="Calibri"/>
              <a:sym typeface="Calibri"/>
            </a:endParaRPr>
          </a:p>
          <a:p>
            <a:pPr marL="285750" marR="0" lvl="0" indent="-285750" algn="l" rtl="0">
              <a:lnSpc>
                <a:spcPct val="100000"/>
              </a:lnSpc>
              <a:spcBef>
                <a:spcPts val="0"/>
              </a:spcBef>
              <a:spcAft>
                <a:spcPts val="0"/>
              </a:spcAft>
              <a:buClr>
                <a:schemeClr val="lt1"/>
              </a:buClr>
              <a:buSzPts val="1800"/>
              <a:buFont typeface="Arial"/>
              <a:buChar char="•"/>
            </a:pPr>
            <a:r>
              <a:rPr lang="fi-FI" sz="1800" b="1" i="0" u="none" strike="noStrike" cap="none">
                <a:solidFill>
                  <a:schemeClr val="lt1"/>
                </a:solidFill>
                <a:latin typeface="Calibri"/>
                <a:ea typeface="Calibri"/>
                <a:cs typeface="Calibri"/>
                <a:sym typeface="Calibri"/>
              </a:rPr>
              <a:t>The organic reach has declined most in Facebook, but the trend is similar also in Instagram  </a:t>
            </a:r>
            <a:endParaRPr sz="1400" b="0" i="0" u="none" strike="noStrike" cap="none">
              <a:solidFill>
                <a:srgbClr val="000000"/>
              </a:solidFill>
              <a:latin typeface="Arial"/>
              <a:ea typeface="Arial"/>
              <a:cs typeface="Arial"/>
              <a:sym typeface="Arial"/>
            </a:endParaRPr>
          </a:p>
          <a:p>
            <a:pPr marL="285750" marR="0" lvl="0" indent="-171450" algn="l" rtl="0">
              <a:lnSpc>
                <a:spcPct val="100000"/>
              </a:lnSpc>
              <a:spcBef>
                <a:spcPts val="0"/>
              </a:spcBef>
              <a:spcAft>
                <a:spcPts val="0"/>
              </a:spcAft>
              <a:buClr>
                <a:schemeClr val="dk1"/>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280" name="Google Shape;280;p10"/>
          <p:cNvPicPr preferRelativeResize="0"/>
          <p:nvPr/>
        </p:nvPicPr>
        <p:blipFill rotWithShape="1">
          <a:blip r:embed="rId3">
            <a:alphaModFix/>
          </a:blip>
          <a:srcRect/>
          <a:stretch/>
        </p:blipFill>
        <p:spPr>
          <a:xfrm>
            <a:off x="7360894" y="5302010"/>
            <a:ext cx="4228315" cy="476515"/>
          </a:xfrm>
          <a:prstGeom prst="rect">
            <a:avLst/>
          </a:prstGeom>
          <a:solidFill>
            <a:srgbClr val="D5DBE5"/>
          </a:solidFill>
          <a:ln w="9525" cap="flat" cmpd="sng">
            <a:solidFill>
              <a:schemeClr val="accent1"/>
            </a:solidFill>
            <a:prstDash val="solid"/>
            <a:round/>
            <a:headEnd type="none" w="sm" len="sm"/>
            <a:tailEnd type="none" w="sm" len="sm"/>
          </a:ln>
        </p:spPr>
      </p:pic>
      <p:sp>
        <p:nvSpPr>
          <p:cNvPr id="281" name="Google Shape;281;p10"/>
          <p:cNvSpPr txBox="1"/>
          <p:nvPr/>
        </p:nvSpPr>
        <p:spPr>
          <a:xfrm>
            <a:off x="422056" y="5540267"/>
            <a:ext cx="6835028" cy="276959"/>
          </a:xfrm>
          <a:prstGeom prst="rect">
            <a:avLst/>
          </a:prstGeom>
          <a:noFill/>
          <a:ln>
            <a:noFill/>
          </a:ln>
        </p:spPr>
        <p:txBody>
          <a:bodyPr spcFirstLastPara="1" wrap="square" lIns="91425" tIns="45700" rIns="91425" bIns="45700" anchor="t" anchorCtr="0">
            <a:spAutoFit/>
          </a:bodyPr>
          <a:lstStyle/>
          <a:p>
            <a:pPr marL="457200" marR="0" lvl="1" indent="0" algn="l" rtl="0">
              <a:lnSpc>
                <a:spcPct val="100000"/>
              </a:lnSpc>
              <a:spcBef>
                <a:spcPts val="0"/>
              </a:spcBef>
              <a:spcAft>
                <a:spcPts val="0"/>
              </a:spcAft>
              <a:buClr>
                <a:srgbClr val="000000"/>
              </a:buClr>
              <a:buSzPts val="1200"/>
              <a:buFont typeface="Arial"/>
              <a:buNone/>
            </a:pPr>
            <a:r>
              <a:rPr lang="fi-FI" sz="1200" b="0" i="0" u="none" strike="noStrike" cap="none">
                <a:solidFill>
                  <a:srgbClr val="161249"/>
                </a:solidFill>
                <a:latin typeface="Arial"/>
                <a:ea typeface="Arial"/>
                <a:cs typeface="Arial"/>
                <a:sym typeface="Arial"/>
              </a:rPr>
              <a:t>Source: </a:t>
            </a:r>
            <a:r>
              <a:rPr lang="fi-FI" sz="1200" b="0" i="0" u="sng" strike="noStrike" cap="none">
                <a:solidFill>
                  <a:srgbClr val="161249"/>
                </a:solidFill>
                <a:latin typeface="Arial"/>
                <a:ea typeface="Arial"/>
                <a:cs typeface="Arial"/>
                <a:sym typeface="Arial"/>
                <a:hlinkClick r:id="rId4">
                  <a:extLst>
                    <a:ext uri="{A12FA001-AC4F-418D-AE19-62706E023703}">
                      <ahyp:hlinkClr xmlns:ahyp="http://schemas.microsoft.com/office/drawing/2018/hyperlinkcolor" val="tx"/>
                    </a:ext>
                  </a:extLst>
                </a:hlinkClick>
              </a:rPr>
              <a:t>https://neilpatel.com/blog/13-secrets-thatll-boost-your-facebook-organic-reach/</a:t>
            </a:r>
            <a:r>
              <a:rPr lang="fi-FI" sz="1200" b="0" i="0" u="none" strike="noStrike" cap="none">
                <a:solidFill>
                  <a:srgbClr val="161249"/>
                </a:solidFill>
                <a:latin typeface="Arial"/>
                <a:ea typeface="Arial"/>
                <a:cs typeface="Arial"/>
                <a:sym typeface="Arial"/>
              </a:rPr>
              <a:t>   </a:t>
            </a:r>
            <a:endParaRPr sz="1400" b="0" i="0" u="none" strike="noStrike" cap="none">
              <a:solidFill>
                <a:srgbClr val="161249"/>
              </a:solidFill>
              <a:latin typeface="Arial"/>
              <a:ea typeface="Arial"/>
              <a:cs typeface="Arial"/>
              <a:sym typeface="Arial"/>
            </a:endParaRPr>
          </a:p>
        </p:txBody>
      </p:sp>
      <p:sp>
        <p:nvSpPr>
          <p:cNvPr id="282" name="Google Shape;282;p10"/>
          <p:cNvSpPr txBox="1">
            <a:spLocks noGrp="1"/>
          </p:cNvSpPr>
          <p:nvPr>
            <p:ph type="title"/>
          </p:nvPr>
        </p:nvSpPr>
        <p:spPr>
          <a:xfrm>
            <a:off x="742950" y="266423"/>
            <a:ext cx="9010650" cy="1325563"/>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rgbClr val="161249"/>
              </a:buClr>
              <a:buSzPct val="100000"/>
              <a:buFont typeface="Arial"/>
              <a:buNone/>
            </a:pPr>
            <a:r>
              <a:rPr lang="fi-FI" sz="4400" b="1" i="0" u="none" strike="noStrike" cap="none"/>
              <a:t>Organic Post, Ad or Boosted Post?</a:t>
            </a:r>
            <a:br>
              <a:rPr lang="fi-FI" sz="2000" b="0" i="0" u="none" strike="noStrike" cap="none">
                <a:solidFill>
                  <a:srgbClr val="000000"/>
                </a:solidFill>
                <a:latin typeface="Arial"/>
                <a:ea typeface="Arial"/>
                <a:cs typeface="Arial"/>
                <a:sym typeface="Arial"/>
              </a:rPr>
            </a:br>
            <a:endParaRPr/>
          </a:p>
        </p:txBody>
      </p:sp>
      <p:sp>
        <p:nvSpPr>
          <p:cNvPr id="283" name="Google Shape;283;p10"/>
          <p:cNvSpPr txBox="1">
            <a:spLocks noGrp="1"/>
          </p:cNvSpPr>
          <p:nvPr>
            <p:ph type="body" idx="1"/>
          </p:nvPr>
        </p:nvSpPr>
        <p:spPr>
          <a:xfrm>
            <a:off x="857249" y="1433382"/>
            <a:ext cx="6296025" cy="3991236"/>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r>
              <a:rPr lang="fi-FI" sz="1600" b="1" i="0" u="none" strike="noStrike" cap="none"/>
              <a:t>Organic contents</a:t>
            </a:r>
            <a:r>
              <a:rPr lang="fi-FI" sz="1600" b="0" i="0" u="none" strike="noStrike" cap="none"/>
              <a:t> mean the contents published on the </a:t>
            </a:r>
            <a:r>
              <a:rPr lang="fi-FI" sz="1600" b="1" i="0" u="none" strike="noStrike" cap="none"/>
              <a:t>company’s own social media channels</a:t>
            </a:r>
            <a:r>
              <a:rPr lang="fi-FI" sz="1600" b="0" i="0" u="none" strike="noStrike" cap="none"/>
              <a:t>. </a:t>
            </a:r>
            <a:endParaRPr/>
          </a:p>
          <a:p>
            <a:pPr marL="0" marR="0" lvl="0" indent="0" algn="l" rtl="0">
              <a:lnSpc>
                <a:spcPct val="100000"/>
              </a:lnSpc>
              <a:spcBef>
                <a:spcPts val="0"/>
              </a:spcBef>
              <a:spcAft>
                <a:spcPts val="0"/>
              </a:spcAft>
              <a:buClr>
                <a:srgbClr val="000000"/>
              </a:buClr>
              <a:buSzPts val="1800"/>
              <a:buFont typeface="Arial"/>
              <a:buNone/>
            </a:pPr>
            <a:endParaRPr sz="1600"/>
          </a:p>
          <a:p>
            <a:pPr marL="0" marR="0" lvl="0" indent="0" algn="l" rtl="0">
              <a:lnSpc>
                <a:spcPct val="100000"/>
              </a:lnSpc>
              <a:spcBef>
                <a:spcPts val="0"/>
              </a:spcBef>
              <a:spcAft>
                <a:spcPts val="0"/>
              </a:spcAft>
              <a:buClr>
                <a:srgbClr val="000000"/>
              </a:buClr>
              <a:buSzPts val="1800"/>
              <a:buFont typeface="Arial"/>
              <a:buNone/>
            </a:pPr>
            <a:r>
              <a:rPr lang="fi-FI" sz="1600" b="0" i="0" u="none" strike="noStrike" cap="none"/>
              <a:t>Organic contents are visible to those who follow the company or brand. </a:t>
            </a:r>
            <a:endParaRPr sz="1600" b="0" i="0" u="none" strike="noStrike" cap="none"/>
          </a:p>
          <a:p>
            <a:pPr marL="0" marR="0" lvl="0" indent="0" algn="l" rtl="0">
              <a:lnSpc>
                <a:spcPct val="100000"/>
              </a:lnSpc>
              <a:spcBef>
                <a:spcPts val="1000"/>
              </a:spcBef>
              <a:spcAft>
                <a:spcPts val="0"/>
              </a:spcAft>
              <a:buClr>
                <a:srgbClr val="000000"/>
              </a:buClr>
              <a:buSzPts val="1800"/>
              <a:buFont typeface="Arial"/>
              <a:buNone/>
            </a:pPr>
            <a:br>
              <a:rPr lang="fi-FI" sz="1600" b="0" i="0" u="none" strike="noStrike" cap="none"/>
            </a:br>
            <a:r>
              <a:rPr lang="fi-FI" sz="1600" b="0" i="0" u="none" strike="noStrike" cap="none"/>
              <a:t>Advertising means </a:t>
            </a:r>
            <a:r>
              <a:rPr lang="fi-FI" sz="1600" b="1" i="0" u="none" strike="noStrike" cap="none"/>
              <a:t>the paid contents </a:t>
            </a:r>
            <a:r>
              <a:rPr lang="fi-FI" sz="1600" b="0" i="0" u="none" strike="noStrike" cap="none"/>
              <a:t>(videos, posts, other contents) which are </a:t>
            </a:r>
            <a:r>
              <a:rPr lang="fi-FI" sz="1600" b="1" i="0" u="none" strike="noStrike" cap="none"/>
              <a:t>targeted to the desired audience</a:t>
            </a:r>
            <a:r>
              <a:rPr lang="fi-FI" sz="1600" b="0" i="0" u="none" strike="noStrike" cap="none"/>
              <a:t>. These are visible also to those who do not follow the company’s channels. </a:t>
            </a:r>
            <a:endParaRPr sz="1600"/>
          </a:p>
          <a:p>
            <a:pPr marL="0" marR="0" lvl="0" indent="0" algn="l" rtl="0">
              <a:lnSpc>
                <a:spcPct val="100000"/>
              </a:lnSpc>
              <a:spcBef>
                <a:spcPts val="1000"/>
              </a:spcBef>
              <a:spcAft>
                <a:spcPts val="0"/>
              </a:spcAft>
              <a:buClr>
                <a:srgbClr val="000000"/>
              </a:buClr>
              <a:buSzPts val="1800"/>
              <a:buFont typeface="Arial"/>
              <a:buNone/>
            </a:pPr>
            <a:endParaRPr sz="1600" b="0" i="0" u="none" strike="noStrike" cap="none"/>
          </a:p>
          <a:p>
            <a:pPr marL="0" marR="0" lvl="0" indent="0" algn="l" rtl="0">
              <a:lnSpc>
                <a:spcPct val="100000"/>
              </a:lnSpc>
              <a:spcBef>
                <a:spcPts val="1000"/>
              </a:spcBef>
              <a:spcAft>
                <a:spcPts val="0"/>
              </a:spcAft>
              <a:buClr>
                <a:srgbClr val="000000"/>
              </a:buClr>
              <a:buSzPts val="1800"/>
              <a:buFont typeface="Arial"/>
              <a:buNone/>
            </a:pPr>
            <a:r>
              <a:rPr lang="fi-FI" sz="1600" b="1" i="0" u="none" strike="noStrike" cap="none"/>
              <a:t>Boosted Posts</a:t>
            </a:r>
            <a:r>
              <a:rPr lang="fi-FI" sz="1600" b="0" i="0" u="none" strike="noStrike" cap="none"/>
              <a:t> are </a:t>
            </a:r>
            <a:r>
              <a:rPr lang="fi-FI" sz="1600" b="1" i="0" u="none" strike="noStrike" cap="none"/>
              <a:t>organic contents </a:t>
            </a:r>
            <a:r>
              <a:rPr lang="fi-FI" sz="1600" b="0" i="0" u="none" strike="noStrike" cap="none"/>
              <a:t>published on company’s social media channels, but by paying they are </a:t>
            </a:r>
            <a:r>
              <a:rPr lang="fi-FI" sz="1600" b="1" i="0" u="none" strike="noStrike" cap="none"/>
              <a:t>shown also to larger audiences</a:t>
            </a:r>
            <a:r>
              <a:rPr lang="fi-FI" sz="1600" b="0" i="0" u="none" strike="noStrike" cap="none"/>
              <a:t>. </a:t>
            </a:r>
            <a:endParaRPr sz="1600" b="0" i="0" u="none" strike="noStrike" cap="none"/>
          </a:p>
          <a:p>
            <a:pPr marL="0" lvl="0" indent="0" algn="l" rtl="0">
              <a:lnSpc>
                <a:spcPct val="100000"/>
              </a:lnSpc>
              <a:spcBef>
                <a:spcPts val="1000"/>
              </a:spcBef>
              <a:spcAft>
                <a:spcPts val="0"/>
              </a:spcAft>
              <a:buClr>
                <a:srgbClr val="161249"/>
              </a:buClr>
              <a:buSzPts val="1600"/>
              <a:buNone/>
            </a:pPr>
            <a:endParaRPr sz="1600"/>
          </a:p>
        </p:txBody>
      </p:sp>
      <p:sp>
        <p:nvSpPr>
          <p:cNvPr id="284" name="Google Shape;284;p10"/>
          <p:cNvSpPr/>
          <p:nvPr/>
        </p:nvSpPr>
        <p:spPr>
          <a:xfrm>
            <a:off x="11058526" y="2638425"/>
            <a:ext cx="276225" cy="152400"/>
          </a:xfrm>
          <a:prstGeom prst="rightArrow">
            <a:avLst>
              <a:gd name="adj1" fmla="val 50000"/>
              <a:gd name="adj2" fmla="val 50000"/>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latin typeface="Arial"/>
              <a:ea typeface="Arial"/>
              <a:cs typeface="Arial"/>
              <a:sym typeface="Arial"/>
            </a:endParaRPr>
          </a:p>
        </p:txBody>
      </p:sp>
    </p:spTree>
  </p:cSld>
  <p:clrMapOvr>
    <a:masterClrMapping/>
  </p:clrMapOvr>
</p:sld>
</file>

<file path=ppt/slides/slide14.xml><?xml version="1.0" encoding="utf-8"?>
<p:sld xmlns:p="http://schemas.openxmlformats.org/presentationml/2006/main" xmlns:a="http://schemas.openxmlformats.org/drawingml/2006/main" xmlns:r="http://schemas.openxmlformats.org/officeDocument/2006/relationships">
  <p:cSld>
    <p:spTree>
      <p:nvGrpSpPr>
        <p:cNvPr id="1" name="Shape 289"/>
        <p:cNvGrpSpPr/>
        <p:nvPr/>
      </p:nvGrpSpPr>
      <p:grpSpPr>
        <a:xfrm>
          <a:off x="0" y="0"/>
          <a:ext cx="0" cy="0"/>
          <a:chOff x="0" y="0"/>
          <a:chExt cx="0" cy="0"/>
        </a:xfrm>
      </p:grpSpPr>
      <p:pic>
        <p:nvPicPr>
          <p:cNvPr id="290" name="Google Shape;290;g203986f2610_1_12"/>
          <p:cNvPicPr preferRelativeResize="0"/>
          <p:nvPr/>
        </p:nvPicPr>
        <p:blipFill rotWithShape="1">
          <a:blip r:embed="rId3">
            <a:alphaModFix/>
          </a:blip>
          <a:srcRect b="-10291" t="62"/>
          <a:stretch/>
        </p:blipFill>
        <p:spPr>
          <a:xfrm>
            <a:off x="6219825" y="267472"/>
            <a:ext cx="5676900" cy="6163777"/>
          </a:xfrm>
          <a:prstGeom prst="rect">
            <a:avLst/>
          </a:prstGeom>
          <a:noFill/>
          <a:ln>
            <a:noFill/>
          </a:ln>
        </p:spPr>
      </p:pic>
      <p:sp>
        <p:nvSpPr>
          <p:cNvPr id="291" name="Google Shape;291;g203986f2610_1_12"/>
          <p:cNvSpPr txBox="1"/>
          <p:nvPr/>
        </p:nvSpPr>
        <p:spPr>
          <a:xfrm>
            <a:off x="642950" y="714375"/>
            <a:ext cx="4536300" cy="677100"/>
          </a:xfrm>
          <a:prstGeom prst="rect">
            <a:avLst/>
          </a:prstGeom>
          <a:noFill/>
          <a:ln>
            <a:noFill/>
          </a:ln>
        </p:spPr>
        <p:txBody>
          <a:bodyPr anchor="t" anchorCtr="0" bIns="91425" lIns="91425" rIns="91425" spcFirstLastPara="1" tIns="91425" wrap="square">
            <a:spAutoFit/>
          </a:bodyPr>
          <a:lstStyle/>
          <a:p>
            <a:pPr algn="l" indent="0" lvl="0" marL="0" marR="0" rtl="0">
              <a:lnSpc>
                <a:spcPct val="100000"/>
              </a:lnSpc>
              <a:spcBef>
                <a:spcPts val="0"/>
              </a:spcBef>
              <a:spcAft>
                <a:spcPts val="0"/>
              </a:spcAft>
              <a:buClr>
                <a:srgbClr val="000000"/>
              </a:buClr>
              <a:buSzPts val="3200"/>
              <a:buFont typeface="Arial"/>
              <a:buNone/>
            </a:pPr>
            <a:endParaRPr b="0" cap="none" i="0" strike="noStrike" sz="3200" u="none">
              <a:solidFill>
                <a:srgbClr val="000000"/>
              </a:solidFill>
              <a:latin typeface="Calibri"/>
              <a:ea typeface="Calibri"/>
              <a:cs typeface="Calibri"/>
              <a:sym typeface="Calibri"/>
            </a:endParaRPr>
          </a:p>
        </p:txBody>
      </p:sp>
      <p:sp>
        <p:nvSpPr>
          <p:cNvPr id="292" name="Google Shape;292;g203986f2610_1_12"/>
          <p:cNvSpPr txBox="1"/>
          <p:nvPr/>
        </p:nvSpPr>
        <p:spPr>
          <a:xfrm>
            <a:off x="642950" y="1821650"/>
            <a:ext cx="4786200" cy="400079"/>
          </a:xfrm>
          <a:prstGeom prst="rect">
            <a:avLst/>
          </a:prstGeom>
          <a:noFill/>
          <a:ln>
            <a:noFill/>
          </a:ln>
        </p:spPr>
        <p:txBody>
          <a:bodyPr anchor="t" anchorCtr="0" bIns="91425" lIns="91425" rIns="91425" spcFirstLastPara="1" tIns="91425" wrap="square">
            <a:spAutoFit/>
          </a:bodyPr>
          <a:lstStyle/>
          <a:p>
            <a:pPr algn="l" indent="0" lvl="0" marL="0" marR="0" rtl="0">
              <a:lnSpc>
                <a:spcPct val="100000"/>
              </a:lnSpc>
              <a:spcBef>
                <a:spcPts val="0"/>
              </a:spcBef>
              <a:spcAft>
                <a:spcPts val="0"/>
              </a:spcAft>
              <a:buClr>
                <a:srgbClr val="000000"/>
              </a:buClr>
              <a:buSzPts val="1400"/>
              <a:buFont typeface="Arial"/>
              <a:buNone/>
            </a:pPr>
            <a:endParaRPr b="0" cap="none" i="0" strike="noStrike" sz="1400" u="none">
              <a:solidFill>
                <a:srgbClr val="000000"/>
              </a:solidFill>
              <a:latin typeface="Calibri"/>
              <a:ea typeface="Calibri"/>
              <a:cs typeface="Calibri"/>
              <a:sym typeface="Calibri"/>
            </a:endParaRPr>
          </a:p>
        </p:txBody>
      </p:sp>
      <p:sp>
        <p:nvSpPr>
          <p:cNvPr id="293" name="Google Shape;293;g203986f2610_1_12"/>
          <p:cNvSpPr txBox="1">
            <a:spLocks noGrp="1"/>
          </p:cNvSpPr>
          <p:nvPr>
            <p:ph type="title"/>
          </p:nvPr>
        </p:nvSpPr>
        <p:spPr>
          <a:xfrm>
            <a:off x="642950" y="267472"/>
            <a:ext cx="6353176" cy="1325563"/>
          </a:xfrm>
          <a:prstGeom prst="rect">
            <a:avLst/>
          </a:prstGeom>
          <a:noFill/>
          <a:ln>
            <a:noFill/>
          </a:ln>
        </p:spPr>
        <p:txBody>
          <a:bodyPr anchor="b" anchorCtr="0" bIns="45700" lIns="91425" rIns="91425" spcFirstLastPara="1" tIns="45700" wrap="square">
            <a:normAutofit/>
          </a:bodyPr>
          <a:lstStyle/>
          <a:p>
            <a:pPr algn="l" indent="0" lvl="0" marL="0" rtl="0">
              <a:lnSpc>
                <a:spcPct val="90000"/>
              </a:lnSpc>
              <a:spcBef>
                <a:spcPts val="0"/>
              </a:spcBef>
              <a:spcAft>
                <a:spcPts val="0"/>
              </a:spcAft>
              <a:buClr>
                <a:srgbClr val="161249"/>
              </a:buClr>
              <a:buSzPts val="4400"/>
              <a:buFont typeface="Arial"/>
              <a:buNone/>
            </a:pPr>
            <a:r>
              <a:rPr lang="fi-FI"/>
              <a:t>Social Media Influencers</a:t>
            </a:r>
            <a:endParaRPr/>
          </a:p>
        </p:txBody>
      </p:sp>
      <p:sp>
        <p:nvSpPr>
          <p:cNvPr id="294" name="Google Shape;294;g203986f2610_1_12"/>
          <p:cNvSpPr txBox="1">
            <a:spLocks noGrp="1"/>
          </p:cNvSpPr>
          <p:nvPr>
            <p:ph idx="1" type="body"/>
          </p:nvPr>
        </p:nvSpPr>
        <p:spPr>
          <a:xfrm>
            <a:off x="409575" y="1793832"/>
            <a:ext cx="5495925" cy="4187868"/>
          </a:xfrm>
          <a:prstGeom prst="rect">
            <a:avLst/>
          </a:prstGeom>
          <a:noFill/>
          <a:ln>
            <a:noFill/>
          </a:ln>
        </p:spPr>
        <p:txBody>
          <a:bodyPr anchor="t" anchorCtr="0" bIns="45700" lIns="91425" rIns="91425" spcFirstLastPara="1" tIns="45700" wrap="square">
            <a:normAutofit lnSpcReduction="10000"/>
          </a:bodyPr>
          <a:lstStyle/>
          <a:p>
            <a:pPr algn="l" indent="-336550" lvl="0" marL="457200" rtl="0">
              <a:lnSpc>
                <a:spcPct val="100000"/>
              </a:lnSpc>
              <a:spcBef>
                <a:spcPts val="0"/>
              </a:spcBef>
              <a:spcAft>
                <a:spcPts val="0"/>
              </a:spcAft>
              <a:buClr>
                <a:srgbClr val="11AA81"/>
              </a:buClr>
              <a:buSzPts val="2700"/>
              <a:buFont typeface="Arial"/>
              <a:buChar char="•"/>
            </a:pPr>
            <a:r>
              <a:rPr b="1" lang="fi-FI" sz="1800"/>
              <a:t>Influencer marketing is now a mainstream form of online marketing.</a:t>
            </a:r>
            <a:endParaRPr/>
          </a:p>
          <a:p>
            <a:pPr algn="l" indent="-336550" lvl="0" marL="457200" rtl="0">
              <a:lnSpc>
                <a:spcPct val="100000"/>
              </a:lnSpc>
              <a:spcBef>
                <a:spcPts val="600"/>
              </a:spcBef>
              <a:spcAft>
                <a:spcPts val="0"/>
              </a:spcAft>
              <a:buClr>
                <a:srgbClr val="11AA81"/>
              </a:buClr>
              <a:buSzPts val="2700"/>
              <a:buFont typeface="Arial"/>
              <a:buChar char="•"/>
            </a:pPr>
            <a:r>
              <a:rPr b="1" lang="fi-FI" sz="1800"/>
              <a:t>Who is an influencer? </a:t>
            </a:r>
            <a:endParaRPr b="1" sz="1800"/>
          </a:p>
          <a:p>
            <a:pPr algn="l" indent="-336550" lvl="1" marL="914400" rtl="0">
              <a:lnSpc>
                <a:spcPct val="100000"/>
              </a:lnSpc>
              <a:spcBef>
                <a:spcPts val="600"/>
              </a:spcBef>
              <a:spcAft>
                <a:spcPts val="0"/>
              </a:spcAft>
              <a:buClr>
                <a:srgbClr val="11AA81"/>
              </a:buClr>
              <a:buSzPts val="1700"/>
              <a:buFont typeface="Calibri"/>
              <a:buChar char="○"/>
            </a:pPr>
            <a:r>
              <a:rPr lang="fi-FI" sz="1600"/>
              <a:t>A person who has </a:t>
            </a:r>
            <a:r>
              <a:rPr b="1" lang="fi-FI" sz="1600"/>
              <a:t>the power to affect the purchasing decisions of others </a:t>
            </a:r>
            <a:r>
              <a:rPr lang="fi-FI" sz="1600"/>
              <a:t>because of his/her authority, knowledge, position, or relationship with his or her audience.</a:t>
            </a:r>
            <a:endParaRPr/>
          </a:p>
          <a:p>
            <a:pPr algn="l" indent="0" lvl="0" marL="0" rtl="0">
              <a:lnSpc>
                <a:spcPct val="100000"/>
              </a:lnSpc>
              <a:spcBef>
                <a:spcPts val="600"/>
              </a:spcBef>
              <a:spcAft>
                <a:spcPts val="0"/>
              </a:spcAft>
              <a:buClr>
                <a:schemeClr val="dk1"/>
              </a:buClr>
              <a:buSzPts val="1100"/>
              <a:buFont typeface="Arial"/>
              <a:buNone/>
            </a:pPr>
            <a:endParaRPr sz="1600"/>
          </a:p>
          <a:p>
            <a:pPr algn="l" indent="-336550" lvl="0" marL="457200" rtl="0">
              <a:lnSpc>
                <a:spcPct val="100000"/>
              </a:lnSpc>
              <a:spcBef>
                <a:spcPts val="600"/>
              </a:spcBef>
              <a:spcAft>
                <a:spcPts val="0"/>
              </a:spcAft>
              <a:buClr>
                <a:srgbClr val="11AA81"/>
              </a:buClr>
              <a:buSzPts val="2700"/>
              <a:buFont typeface="Arial"/>
              <a:buChar char="•"/>
            </a:pPr>
            <a:r>
              <a:rPr b="1" lang="fi-FI" sz="1800"/>
              <a:t>A celebrity isn’t an influencer.</a:t>
            </a:r>
            <a:endParaRPr/>
          </a:p>
          <a:p>
            <a:pPr algn="l" indent="-336550" lvl="1" marL="914400" rtl="0">
              <a:lnSpc>
                <a:spcPct val="100000"/>
              </a:lnSpc>
              <a:spcBef>
                <a:spcPts val="600"/>
              </a:spcBef>
              <a:spcAft>
                <a:spcPts val="0"/>
              </a:spcAft>
              <a:buClr>
                <a:srgbClr val="11AA81"/>
              </a:buClr>
              <a:buSzPts val="1700"/>
              <a:buFont typeface="Calibri"/>
              <a:buChar char="○"/>
            </a:pPr>
            <a:r>
              <a:rPr lang="fi-FI" sz="1600"/>
              <a:t>Most influencers have systematically built a keen and enthusiastic audience à It is not accidental that these people follow influencers rather than a brand.</a:t>
            </a:r>
            <a:endParaRPr/>
          </a:p>
          <a:p>
            <a:pPr algn="l" indent="-336550" lvl="1" marL="914400" rtl="0">
              <a:lnSpc>
                <a:spcPct val="100000"/>
              </a:lnSpc>
              <a:spcBef>
                <a:spcPts val="600"/>
              </a:spcBef>
              <a:spcAft>
                <a:spcPts val="0"/>
              </a:spcAft>
              <a:buClr>
                <a:srgbClr val="11AA81"/>
              </a:buClr>
              <a:buSzPts val="1700"/>
              <a:buFont typeface="Calibri"/>
              <a:buChar char="○"/>
            </a:pPr>
            <a:r>
              <a:rPr lang="fi-FI" sz="1600"/>
              <a:t>The audience doesn't care about the brand, they only care about the opinions of the influencers. </a:t>
            </a:r>
            <a:endParaRPr/>
          </a:p>
          <a:p>
            <a:pPr algn="l" indent="0" lvl="0" marL="0" rtl="0">
              <a:lnSpc>
                <a:spcPct val="100000"/>
              </a:lnSpc>
              <a:spcBef>
                <a:spcPts val="1000"/>
              </a:spcBef>
              <a:spcAft>
                <a:spcPts val="0"/>
              </a:spcAft>
              <a:buClr>
                <a:srgbClr val="161249"/>
              </a:buClr>
              <a:buSzPts val="1600"/>
              <a:buNone/>
            </a:pPr>
            <a:endParaRPr sz="160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99"/>
        <p:cNvGrpSpPr/>
        <p:nvPr/>
      </p:nvGrpSpPr>
      <p:grpSpPr>
        <a:xfrm>
          <a:off x="0" y="0"/>
          <a:ext cx="0" cy="0"/>
          <a:chOff x="0" y="0"/>
          <a:chExt cx="0" cy="0"/>
        </a:xfrm>
      </p:grpSpPr>
      <p:sp>
        <p:nvSpPr>
          <p:cNvPr id="300" name="Google Shape;300;g203986f2610_1_26"/>
          <p:cNvSpPr txBox="1"/>
          <p:nvPr/>
        </p:nvSpPr>
        <p:spPr>
          <a:xfrm>
            <a:off x="553650" y="321475"/>
            <a:ext cx="4536300" cy="6771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3200"/>
              <a:buFont typeface="Arial"/>
              <a:buNone/>
            </a:pPr>
            <a:endParaRPr sz="3200" b="0" i="0" u="none" strike="noStrike" cap="none">
              <a:solidFill>
                <a:srgbClr val="000000"/>
              </a:solidFill>
              <a:latin typeface="Calibri"/>
              <a:ea typeface="Calibri"/>
              <a:cs typeface="Calibri"/>
              <a:sym typeface="Calibri"/>
            </a:endParaRPr>
          </a:p>
        </p:txBody>
      </p:sp>
      <p:sp>
        <p:nvSpPr>
          <p:cNvPr id="301" name="Google Shape;301;g203986f2610_1_26"/>
          <p:cNvSpPr txBox="1"/>
          <p:nvPr/>
        </p:nvSpPr>
        <p:spPr>
          <a:xfrm>
            <a:off x="428650" y="1518050"/>
            <a:ext cx="5268600" cy="400079"/>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Calibri"/>
              <a:ea typeface="Calibri"/>
              <a:cs typeface="Calibri"/>
              <a:sym typeface="Calibri"/>
            </a:endParaRPr>
          </a:p>
        </p:txBody>
      </p:sp>
      <p:pic>
        <p:nvPicPr>
          <p:cNvPr id="302" name="Google Shape;302;g203986f2610_1_26"/>
          <p:cNvPicPr preferRelativeResize="0"/>
          <p:nvPr/>
        </p:nvPicPr>
        <p:blipFill rotWithShape="1">
          <a:blip r:embed="rId3">
            <a:alphaModFix/>
          </a:blip>
          <a:srcRect/>
          <a:stretch/>
        </p:blipFill>
        <p:spPr>
          <a:xfrm>
            <a:off x="5851550" y="1202738"/>
            <a:ext cx="6189951" cy="4108847"/>
          </a:xfrm>
          <a:prstGeom prst="rect">
            <a:avLst/>
          </a:prstGeom>
          <a:noFill/>
          <a:ln>
            <a:noFill/>
          </a:ln>
          <a:effectLst>
            <a:outerShdw blurRad="63500" sx="102000" sy="102000" algn="ctr" rotWithShape="0">
              <a:srgbClr val="000000">
                <a:alpha val="40000"/>
              </a:srgbClr>
            </a:outerShdw>
          </a:effectLst>
        </p:spPr>
      </p:pic>
      <p:sp>
        <p:nvSpPr>
          <p:cNvPr id="303" name="Google Shape;303;g203986f2610_1_26"/>
          <p:cNvSpPr txBox="1"/>
          <p:nvPr/>
        </p:nvSpPr>
        <p:spPr>
          <a:xfrm>
            <a:off x="7179450" y="5786450"/>
            <a:ext cx="4768500" cy="3540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100"/>
              <a:buFont typeface="Arial"/>
              <a:buNone/>
            </a:pPr>
            <a:r>
              <a:rPr lang="fi-FI" sz="1100" b="0" i="1" u="sng" strike="noStrike" cap="none">
                <a:solidFill>
                  <a:schemeClr val="dk1"/>
                </a:solidFill>
                <a:latin typeface="Arial"/>
                <a:ea typeface="Arial"/>
                <a:cs typeface="Arial"/>
                <a:sym typeface="Arial"/>
                <a:hlinkClick r:id="rId4">
                  <a:extLst>
                    <a:ext uri="{A12FA001-AC4F-418D-AE19-62706E023703}">
                      <ahyp:hlinkClr xmlns:ahyp="http://schemas.microsoft.com/office/drawing/2018/hyperlinkcolor" val="tx"/>
                    </a:ext>
                  </a:extLst>
                </a:hlinkClick>
              </a:rPr>
              <a:t>https://engaiodigital.com/influencer-marketing/</a:t>
            </a:r>
            <a:endParaRPr sz="1400" b="0" i="1" u="none" strike="noStrike" cap="none">
              <a:solidFill>
                <a:schemeClr val="dk1"/>
              </a:solidFill>
              <a:latin typeface="Calibri"/>
              <a:ea typeface="Calibri"/>
              <a:cs typeface="Calibri"/>
              <a:sym typeface="Calibri"/>
            </a:endParaRPr>
          </a:p>
        </p:txBody>
      </p:sp>
      <p:sp>
        <p:nvSpPr>
          <p:cNvPr id="304" name="Google Shape;304;g203986f2610_1_26"/>
          <p:cNvSpPr txBox="1">
            <a:spLocks noGrp="1"/>
          </p:cNvSpPr>
          <p:nvPr>
            <p:ph type="title"/>
          </p:nvPr>
        </p:nvSpPr>
        <p:spPr>
          <a:xfrm>
            <a:off x="553650" y="213518"/>
            <a:ext cx="6496050" cy="1325563"/>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4400"/>
              <a:buFont typeface="Arial"/>
              <a:buNone/>
            </a:pPr>
            <a:r>
              <a:rPr lang="fi-FI"/>
              <a:t>Influencer Marketing </a:t>
            </a:r>
            <a:br>
              <a:rPr lang="fi-FI"/>
            </a:br>
            <a:endParaRPr/>
          </a:p>
        </p:txBody>
      </p:sp>
      <p:sp>
        <p:nvSpPr>
          <p:cNvPr id="305" name="Google Shape;305;g203986f2610_1_26"/>
          <p:cNvSpPr txBox="1">
            <a:spLocks noGrp="1"/>
          </p:cNvSpPr>
          <p:nvPr>
            <p:ph type="body" idx="1"/>
          </p:nvPr>
        </p:nvSpPr>
        <p:spPr>
          <a:xfrm>
            <a:off x="428650" y="1163247"/>
            <a:ext cx="5268600" cy="4623203"/>
          </a:xfrm>
          <a:prstGeom prst="rect">
            <a:avLst/>
          </a:prstGeom>
          <a:noFill/>
          <a:ln>
            <a:noFill/>
          </a:ln>
        </p:spPr>
        <p:txBody>
          <a:bodyPr spcFirstLastPara="1" wrap="square" lIns="91425" tIns="45700" rIns="91425" bIns="45700" anchor="t" anchorCtr="0">
            <a:normAutofit fontScale="55000" lnSpcReduction="20000"/>
          </a:bodyPr>
          <a:lstStyle/>
          <a:p>
            <a:pPr marL="577850" lvl="0" indent="-457200" algn="l" rtl="0">
              <a:lnSpc>
                <a:spcPct val="120000"/>
              </a:lnSpc>
              <a:spcBef>
                <a:spcPts val="0"/>
              </a:spcBef>
              <a:spcAft>
                <a:spcPts val="0"/>
              </a:spcAft>
              <a:buClr>
                <a:srgbClr val="11AA81"/>
              </a:buClr>
              <a:buSzPct val="200000"/>
              <a:buFont typeface="Arial"/>
              <a:buChar char="•"/>
            </a:pPr>
            <a:r>
              <a:rPr lang="fi-FI"/>
              <a:t>Influencer marketing is a relationship between a brand and an influencer.</a:t>
            </a:r>
            <a:br>
              <a:rPr lang="fi-FI"/>
            </a:br>
            <a:endParaRPr/>
          </a:p>
          <a:p>
            <a:pPr marL="577850" lvl="0" indent="-457200" algn="l" rtl="0">
              <a:lnSpc>
                <a:spcPct val="120000"/>
              </a:lnSpc>
              <a:spcBef>
                <a:spcPts val="0"/>
              </a:spcBef>
              <a:spcAft>
                <a:spcPts val="0"/>
              </a:spcAft>
              <a:buClr>
                <a:srgbClr val="11AA81"/>
              </a:buClr>
              <a:buSzPct val="200000"/>
              <a:buFont typeface="Arial"/>
              <a:buChar char="•"/>
            </a:pPr>
            <a:r>
              <a:rPr lang="fi-FI"/>
              <a:t>The influencer promotes the brand's products or services through various media outlets such as Instagram and YouTube.</a:t>
            </a:r>
            <a:br>
              <a:rPr lang="fi-FI"/>
            </a:br>
            <a:endParaRPr/>
          </a:p>
          <a:p>
            <a:pPr marL="577850" lvl="0" indent="-457200" algn="l" rtl="0">
              <a:lnSpc>
                <a:spcPct val="120000"/>
              </a:lnSpc>
              <a:spcBef>
                <a:spcPts val="0"/>
              </a:spcBef>
              <a:spcAft>
                <a:spcPts val="0"/>
              </a:spcAft>
              <a:buClr>
                <a:srgbClr val="11AA81"/>
              </a:buClr>
              <a:buSzPct val="200000"/>
              <a:buFont typeface="Arial"/>
              <a:buChar char="•"/>
            </a:pPr>
            <a:r>
              <a:rPr lang="fi-FI"/>
              <a:t>Influencer marketing allows brands to locate and advertise directly to their target audience.</a:t>
            </a:r>
            <a:br>
              <a:rPr lang="fi-FI"/>
            </a:br>
            <a:endParaRPr/>
          </a:p>
          <a:p>
            <a:pPr marL="577850" lvl="0" indent="-457200" algn="l" rtl="0">
              <a:lnSpc>
                <a:spcPct val="120000"/>
              </a:lnSpc>
              <a:spcBef>
                <a:spcPts val="0"/>
              </a:spcBef>
              <a:spcAft>
                <a:spcPts val="0"/>
              </a:spcAft>
              <a:buClr>
                <a:srgbClr val="11AA81"/>
              </a:buClr>
              <a:buSzPct val="200000"/>
              <a:buFont typeface="Arial"/>
              <a:buChar char="•"/>
            </a:pPr>
            <a:r>
              <a:rPr lang="fi-FI"/>
              <a:t>Consumers are becoming increasingly skeptical of brands and their marketing tactics, and building trust is crucial.</a:t>
            </a:r>
            <a:br>
              <a:rPr lang="fi-FI"/>
            </a:br>
            <a:endParaRPr/>
          </a:p>
          <a:p>
            <a:pPr marL="577850" lvl="0" indent="-457200" algn="l" rtl="0">
              <a:lnSpc>
                <a:spcPct val="120000"/>
              </a:lnSpc>
              <a:spcBef>
                <a:spcPts val="0"/>
              </a:spcBef>
              <a:spcAft>
                <a:spcPts val="0"/>
              </a:spcAft>
              <a:buClr>
                <a:srgbClr val="11AA81"/>
              </a:buClr>
              <a:buSzPct val="200000"/>
              <a:buFont typeface="Arial"/>
              <a:buChar char="•"/>
            </a:pPr>
            <a:r>
              <a:rPr lang="fi-FI"/>
              <a:t>Advertising through influencers allows brands to promote through someone that a niche community watches, engages with and trusts on a daily basis.</a:t>
            </a:r>
            <a:endParaRPr/>
          </a:p>
          <a:p>
            <a:pPr marL="457200" lvl="0" indent="-261620" algn="l" rtl="0">
              <a:lnSpc>
                <a:spcPct val="90000"/>
              </a:lnSpc>
              <a:spcBef>
                <a:spcPts val="0"/>
              </a:spcBef>
              <a:spcAft>
                <a:spcPts val="0"/>
              </a:spcAft>
              <a:buClr>
                <a:srgbClr val="11AA81"/>
              </a:buClr>
              <a:buSzPct val="200000"/>
              <a:buFont typeface="Arial"/>
              <a:buNone/>
            </a:pPr>
            <a:endParaRPr/>
          </a:p>
          <a:p>
            <a:pPr marL="457200" lvl="0" indent="-261620" algn="l" rtl="0">
              <a:lnSpc>
                <a:spcPct val="90000"/>
              </a:lnSpc>
              <a:spcBef>
                <a:spcPts val="1000"/>
              </a:spcBef>
              <a:spcAft>
                <a:spcPts val="0"/>
              </a:spcAft>
              <a:buClr>
                <a:srgbClr val="11AA81"/>
              </a:buClr>
              <a:buSzPct val="200000"/>
              <a:buFont typeface="Arial"/>
              <a:buNone/>
            </a:pPr>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309"/>
        <p:cNvGrpSpPr/>
        <p:nvPr/>
      </p:nvGrpSpPr>
      <p:grpSpPr>
        <a:xfrm>
          <a:off x="0" y="0"/>
          <a:ext cx="0" cy="0"/>
          <a:chOff x="0" y="0"/>
          <a:chExt cx="0" cy="0"/>
        </a:xfrm>
      </p:grpSpPr>
      <p:grpSp>
        <p:nvGrpSpPr>
          <p:cNvPr id="310" name="Google Shape;310;p11"/>
          <p:cNvGrpSpPr/>
          <p:nvPr/>
        </p:nvGrpSpPr>
        <p:grpSpPr>
          <a:xfrm>
            <a:off x="355022" y="1773606"/>
            <a:ext cx="11142085" cy="3574249"/>
            <a:chOff x="323849" y="111061"/>
            <a:chExt cx="11142085" cy="3574249"/>
          </a:xfrm>
        </p:grpSpPr>
        <p:sp>
          <p:nvSpPr>
            <p:cNvPr id="311" name="Google Shape;311;p11"/>
            <p:cNvSpPr/>
            <p:nvPr/>
          </p:nvSpPr>
          <p:spPr>
            <a:xfrm>
              <a:off x="687531" y="2725882"/>
              <a:ext cx="955964" cy="955964"/>
            </a:xfrm>
            <a:prstGeom prst="ellipse">
              <a:avLst/>
            </a:prstGeom>
            <a:solidFill>
              <a:srgbClr val="D12477"/>
            </a:solidFill>
            <a:ln w="9525" cap="flat" cmpd="sng">
              <a:solidFill>
                <a:schemeClr val="accent5"/>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PT Sans"/>
                <a:buNone/>
              </a:pPr>
              <a:endParaRPr sz="1800" b="0" i="0" u="none" strike="noStrike" cap="none">
                <a:solidFill>
                  <a:srgbClr val="FFFFFF"/>
                </a:solidFill>
                <a:latin typeface="PT Sans"/>
                <a:ea typeface="PT Sans"/>
                <a:cs typeface="PT Sans"/>
                <a:sym typeface="PT Sans"/>
              </a:endParaRPr>
            </a:p>
          </p:txBody>
        </p:sp>
        <p:sp>
          <p:nvSpPr>
            <p:cNvPr id="312" name="Google Shape;312;p11"/>
            <p:cNvSpPr/>
            <p:nvPr/>
          </p:nvSpPr>
          <p:spPr>
            <a:xfrm>
              <a:off x="2537114" y="2725882"/>
              <a:ext cx="955964" cy="955964"/>
            </a:xfrm>
            <a:prstGeom prst="ellipse">
              <a:avLst/>
            </a:prstGeom>
            <a:solidFill>
              <a:srgbClr val="D12477"/>
            </a:solidFill>
            <a:ln w="9525" cap="flat" cmpd="sng">
              <a:solidFill>
                <a:schemeClr val="accent5"/>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PT Sans"/>
                <a:buNone/>
              </a:pPr>
              <a:endParaRPr sz="1800" b="0" i="0" u="none" strike="noStrike" cap="none">
                <a:solidFill>
                  <a:srgbClr val="FFFFFF"/>
                </a:solidFill>
                <a:latin typeface="PT Sans"/>
                <a:ea typeface="PT Sans"/>
                <a:cs typeface="PT Sans"/>
                <a:sym typeface="PT Sans"/>
              </a:endParaRPr>
            </a:p>
          </p:txBody>
        </p:sp>
        <p:sp>
          <p:nvSpPr>
            <p:cNvPr id="313" name="Google Shape;313;p11"/>
            <p:cNvSpPr/>
            <p:nvPr/>
          </p:nvSpPr>
          <p:spPr>
            <a:xfrm>
              <a:off x="4386697" y="2729346"/>
              <a:ext cx="955964" cy="955964"/>
            </a:xfrm>
            <a:prstGeom prst="ellipse">
              <a:avLst/>
            </a:prstGeom>
            <a:solidFill>
              <a:srgbClr val="D12477"/>
            </a:solidFill>
            <a:ln w="9525" cap="flat" cmpd="sng">
              <a:solidFill>
                <a:schemeClr val="accent5"/>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PT Sans"/>
                <a:buNone/>
              </a:pPr>
              <a:endParaRPr sz="1800" b="0" i="0" u="none" strike="noStrike" cap="none">
                <a:solidFill>
                  <a:srgbClr val="FFFFFF"/>
                </a:solidFill>
                <a:latin typeface="PT Sans"/>
                <a:ea typeface="PT Sans"/>
                <a:cs typeface="PT Sans"/>
                <a:sym typeface="PT Sans"/>
              </a:endParaRPr>
            </a:p>
          </p:txBody>
        </p:sp>
        <p:sp>
          <p:nvSpPr>
            <p:cNvPr id="314" name="Google Shape;314;p11"/>
            <p:cNvSpPr/>
            <p:nvPr/>
          </p:nvSpPr>
          <p:spPr>
            <a:xfrm>
              <a:off x="6342351" y="2729346"/>
              <a:ext cx="955964" cy="955964"/>
            </a:xfrm>
            <a:prstGeom prst="ellipse">
              <a:avLst/>
            </a:prstGeom>
            <a:solidFill>
              <a:srgbClr val="D12477"/>
            </a:solidFill>
            <a:ln w="9525" cap="flat" cmpd="sng">
              <a:solidFill>
                <a:schemeClr val="accent5"/>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PT Sans"/>
                <a:buNone/>
              </a:pPr>
              <a:endParaRPr sz="1800" b="0" i="0" u="none" strike="noStrike" cap="none">
                <a:solidFill>
                  <a:srgbClr val="FFFFFF"/>
                </a:solidFill>
                <a:latin typeface="PT Sans"/>
                <a:ea typeface="PT Sans"/>
                <a:cs typeface="PT Sans"/>
                <a:sym typeface="PT Sans"/>
              </a:endParaRPr>
            </a:p>
          </p:txBody>
        </p:sp>
        <p:sp>
          <p:nvSpPr>
            <p:cNvPr id="315" name="Google Shape;315;p11"/>
            <p:cNvSpPr/>
            <p:nvPr/>
          </p:nvSpPr>
          <p:spPr>
            <a:xfrm>
              <a:off x="8298005" y="2725882"/>
              <a:ext cx="955964" cy="955964"/>
            </a:xfrm>
            <a:prstGeom prst="ellipse">
              <a:avLst/>
            </a:prstGeom>
            <a:solidFill>
              <a:srgbClr val="D12477"/>
            </a:solidFill>
            <a:ln w="9525" cap="flat" cmpd="sng">
              <a:solidFill>
                <a:schemeClr val="accent5"/>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PT Sans"/>
                <a:buNone/>
              </a:pPr>
              <a:endParaRPr sz="1800" b="0" i="0" u="none" strike="noStrike" cap="none">
                <a:solidFill>
                  <a:srgbClr val="FFFFFF"/>
                </a:solidFill>
                <a:latin typeface="PT Sans"/>
                <a:ea typeface="PT Sans"/>
                <a:cs typeface="PT Sans"/>
                <a:sym typeface="PT Sans"/>
              </a:endParaRPr>
            </a:p>
          </p:txBody>
        </p:sp>
        <p:sp>
          <p:nvSpPr>
            <p:cNvPr id="316" name="Google Shape;316;p11"/>
            <p:cNvSpPr/>
            <p:nvPr/>
          </p:nvSpPr>
          <p:spPr>
            <a:xfrm>
              <a:off x="10147588" y="2725882"/>
              <a:ext cx="955964" cy="955964"/>
            </a:xfrm>
            <a:prstGeom prst="ellipse">
              <a:avLst/>
            </a:prstGeom>
            <a:solidFill>
              <a:srgbClr val="D12477"/>
            </a:solidFill>
            <a:ln w="9525" cap="flat" cmpd="sng">
              <a:solidFill>
                <a:schemeClr val="accent5"/>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PT Sans"/>
                <a:buNone/>
              </a:pPr>
              <a:endParaRPr sz="1800" b="0" i="0" u="none" strike="noStrike" cap="none">
                <a:solidFill>
                  <a:srgbClr val="FFFFFF"/>
                </a:solidFill>
                <a:latin typeface="PT Sans"/>
                <a:ea typeface="PT Sans"/>
                <a:cs typeface="PT Sans"/>
                <a:sym typeface="PT Sans"/>
              </a:endParaRPr>
            </a:p>
          </p:txBody>
        </p:sp>
        <p:sp>
          <p:nvSpPr>
            <p:cNvPr id="317" name="Google Shape;317;p11"/>
            <p:cNvSpPr/>
            <p:nvPr/>
          </p:nvSpPr>
          <p:spPr>
            <a:xfrm>
              <a:off x="5631873" y="3091296"/>
              <a:ext cx="464127" cy="225136"/>
            </a:xfrm>
            <a:prstGeom prst="rightArrow">
              <a:avLst>
                <a:gd name="adj1" fmla="val 50000"/>
                <a:gd name="adj2" fmla="val 50000"/>
              </a:avLst>
            </a:prstGeom>
            <a:solidFill>
              <a:srgbClr val="11AA81"/>
            </a:solidFill>
            <a:ln w="9525" cap="flat" cmpd="sng">
              <a:solidFill>
                <a:schemeClr val="accent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PT Sans"/>
                <a:buNone/>
              </a:pPr>
              <a:endParaRPr sz="1800" b="0" i="0" u="none" strike="noStrike" cap="none">
                <a:solidFill>
                  <a:srgbClr val="FFFFFF"/>
                </a:solidFill>
                <a:latin typeface="PT Sans"/>
                <a:ea typeface="PT Sans"/>
                <a:cs typeface="PT Sans"/>
                <a:sym typeface="PT Sans"/>
              </a:endParaRPr>
            </a:p>
          </p:txBody>
        </p:sp>
        <p:sp>
          <p:nvSpPr>
            <p:cNvPr id="318" name="Google Shape;318;p11"/>
            <p:cNvSpPr/>
            <p:nvPr/>
          </p:nvSpPr>
          <p:spPr>
            <a:xfrm>
              <a:off x="3740727" y="3091296"/>
              <a:ext cx="540328" cy="225136"/>
            </a:xfrm>
            <a:prstGeom prst="leftRightArrow">
              <a:avLst>
                <a:gd name="adj1" fmla="val 50000"/>
                <a:gd name="adj2" fmla="val 50000"/>
              </a:avLst>
            </a:prstGeom>
            <a:solidFill>
              <a:srgbClr val="11AA81"/>
            </a:solidFill>
            <a:ln w="9525" cap="flat" cmpd="sng">
              <a:solidFill>
                <a:schemeClr val="accent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PT Sans"/>
                <a:buNone/>
              </a:pPr>
              <a:endParaRPr sz="1800" b="0" i="0" u="none" strike="noStrike" cap="none">
                <a:solidFill>
                  <a:srgbClr val="FFFFFF"/>
                </a:solidFill>
                <a:latin typeface="PT Sans"/>
                <a:ea typeface="PT Sans"/>
                <a:cs typeface="PT Sans"/>
                <a:sym typeface="PT Sans"/>
              </a:endParaRPr>
            </a:p>
          </p:txBody>
        </p:sp>
        <p:sp>
          <p:nvSpPr>
            <p:cNvPr id="319" name="Google Shape;319;p11"/>
            <p:cNvSpPr/>
            <p:nvPr/>
          </p:nvSpPr>
          <p:spPr>
            <a:xfrm>
              <a:off x="1773380" y="3091296"/>
              <a:ext cx="540328" cy="225136"/>
            </a:xfrm>
            <a:prstGeom prst="leftRightArrow">
              <a:avLst>
                <a:gd name="adj1" fmla="val 50000"/>
                <a:gd name="adj2" fmla="val 50000"/>
              </a:avLst>
            </a:prstGeom>
            <a:solidFill>
              <a:srgbClr val="11AA81"/>
            </a:solidFill>
            <a:ln w="9525" cap="flat" cmpd="sng">
              <a:solidFill>
                <a:schemeClr val="accent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PT Sans"/>
                <a:buNone/>
              </a:pPr>
              <a:endParaRPr sz="1800" b="0" i="0" u="none" strike="noStrike" cap="none">
                <a:solidFill>
                  <a:srgbClr val="FFFFFF"/>
                </a:solidFill>
                <a:latin typeface="PT Sans"/>
                <a:ea typeface="PT Sans"/>
                <a:cs typeface="PT Sans"/>
                <a:sym typeface="PT Sans"/>
              </a:endParaRPr>
            </a:p>
          </p:txBody>
        </p:sp>
        <p:sp>
          <p:nvSpPr>
            <p:cNvPr id="320" name="Google Shape;320;p11"/>
            <p:cNvSpPr/>
            <p:nvPr/>
          </p:nvSpPr>
          <p:spPr>
            <a:xfrm>
              <a:off x="7566096" y="3124201"/>
              <a:ext cx="464127" cy="225136"/>
            </a:xfrm>
            <a:prstGeom prst="rightArrow">
              <a:avLst>
                <a:gd name="adj1" fmla="val 50000"/>
                <a:gd name="adj2" fmla="val 50000"/>
              </a:avLst>
            </a:prstGeom>
            <a:solidFill>
              <a:srgbClr val="11AA81"/>
            </a:solidFill>
            <a:ln w="9525" cap="flat" cmpd="sng">
              <a:solidFill>
                <a:schemeClr val="accent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PT Sans"/>
                <a:buNone/>
              </a:pPr>
              <a:endParaRPr sz="1800" b="0" i="0" u="none" strike="noStrike" cap="none">
                <a:solidFill>
                  <a:srgbClr val="FFFFFF"/>
                </a:solidFill>
                <a:latin typeface="PT Sans"/>
                <a:ea typeface="PT Sans"/>
                <a:cs typeface="PT Sans"/>
                <a:sym typeface="PT Sans"/>
              </a:endParaRPr>
            </a:p>
          </p:txBody>
        </p:sp>
        <p:sp>
          <p:nvSpPr>
            <p:cNvPr id="321" name="Google Shape;321;p11"/>
            <p:cNvSpPr/>
            <p:nvPr/>
          </p:nvSpPr>
          <p:spPr>
            <a:xfrm>
              <a:off x="9466333" y="3139788"/>
              <a:ext cx="464127" cy="225136"/>
            </a:xfrm>
            <a:prstGeom prst="rightArrow">
              <a:avLst>
                <a:gd name="adj1" fmla="val 50000"/>
                <a:gd name="adj2" fmla="val 50000"/>
              </a:avLst>
            </a:prstGeom>
            <a:solidFill>
              <a:srgbClr val="11AA81"/>
            </a:solidFill>
            <a:ln w="9525" cap="flat" cmpd="sng">
              <a:solidFill>
                <a:schemeClr val="accent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PT Sans"/>
                <a:buNone/>
              </a:pPr>
              <a:endParaRPr sz="1800" b="0" i="0" u="none" strike="noStrike" cap="none">
                <a:solidFill>
                  <a:srgbClr val="FFFFFF"/>
                </a:solidFill>
                <a:latin typeface="PT Sans"/>
                <a:ea typeface="PT Sans"/>
                <a:cs typeface="PT Sans"/>
                <a:sym typeface="PT Sans"/>
              </a:endParaRPr>
            </a:p>
          </p:txBody>
        </p:sp>
        <p:sp>
          <p:nvSpPr>
            <p:cNvPr id="322" name="Google Shape;322;p11"/>
            <p:cNvSpPr/>
            <p:nvPr/>
          </p:nvSpPr>
          <p:spPr>
            <a:xfrm>
              <a:off x="323849" y="925594"/>
              <a:ext cx="1683328" cy="1091045"/>
            </a:xfrm>
            <a:prstGeom prst="roundRect">
              <a:avLst>
                <a:gd name="adj" fmla="val 16667"/>
              </a:avLst>
            </a:prstGeom>
            <a:noFill/>
            <a:ln w="9525" cap="flat" cmpd="sng">
              <a:solidFill>
                <a:schemeClr val="accen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PT Sans"/>
                <a:buNone/>
              </a:pPr>
              <a:endParaRPr sz="1800" b="0" i="0" u="none" strike="noStrike" cap="none">
                <a:solidFill>
                  <a:srgbClr val="FFFFFF"/>
                </a:solidFill>
                <a:latin typeface="PT Sans"/>
                <a:ea typeface="PT Sans"/>
                <a:cs typeface="PT Sans"/>
                <a:sym typeface="PT Sans"/>
              </a:endParaRPr>
            </a:p>
          </p:txBody>
        </p:sp>
        <p:sp>
          <p:nvSpPr>
            <p:cNvPr id="323" name="Google Shape;323;p11"/>
            <p:cNvSpPr txBox="1"/>
            <p:nvPr/>
          </p:nvSpPr>
          <p:spPr>
            <a:xfrm>
              <a:off x="469322" y="994064"/>
              <a:ext cx="1629642" cy="95410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PT Sans"/>
                <a:buNone/>
              </a:pPr>
              <a:r>
                <a:rPr lang="fi-FI" sz="1400" b="0" i="0" u="none" strike="noStrike" cap="none">
                  <a:solidFill>
                    <a:srgbClr val="161249"/>
                  </a:solidFill>
                  <a:latin typeface="PT Sans"/>
                  <a:ea typeface="PT Sans"/>
                  <a:cs typeface="PT Sans"/>
                  <a:sym typeface="PT Sans"/>
                </a:rPr>
                <a:t>Social Media ads, posts, likes from influencers etc.</a:t>
              </a:r>
              <a:br>
                <a:rPr lang="fi-FI" sz="1400" b="0" i="0" u="none" strike="noStrike" cap="none">
                  <a:solidFill>
                    <a:srgbClr val="161249"/>
                  </a:solidFill>
                  <a:latin typeface="PT Sans"/>
                  <a:ea typeface="PT Sans"/>
                  <a:cs typeface="PT Sans"/>
                  <a:sym typeface="PT Sans"/>
                </a:rPr>
              </a:br>
              <a:endParaRPr sz="1400" b="0" i="0" u="none" strike="noStrike" cap="none">
                <a:solidFill>
                  <a:srgbClr val="161249"/>
                </a:solidFill>
                <a:latin typeface="PT Sans"/>
                <a:ea typeface="PT Sans"/>
                <a:cs typeface="PT Sans"/>
                <a:sym typeface="PT Sans"/>
              </a:endParaRPr>
            </a:p>
          </p:txBody>
        </p:sp>
        <p:cxnSp>
          <p:nvCxnSpPr>
            <p:cNvPr id="324" name="Google Shape;324;p11"/>
            <p:cNvCxnSpPr>
              <a:stCxn id="322" idx="2"/>
              <a:endCxn id="311" idx="0"/>
            </p:cNvCxnSpPr>
            <p:nvPr/>
          </p:nvCxnSpPr>
          <p:spPr>
            <a:xfrm>
              <a:off x="1165513" y="2016639"/>
              <a:ext cx="0" cy="709200"/>
            </a:xfrm>
            <a:prstGeom prst="straightConnector1">
              <a:avLst/>
            </a:prstGeom>
            <a:noFill/>
            <a:ln w="12700" cap="flat" cmpd="sng">
              <a:solidFill>
                <a:schemeClr val="accent1"/>
              </a:solidFill>
              <a:prstDash val="solid"/>
              <a:miter lim="800000"/>
              <a:headEnd type="none" w="sm" len="sm"/>
              <a:tailEnd type="none" w="sm" len="sm"/>
            </a:ln>
          </p:spPr>
        </p:cxnSp>
        <p:sp>
          <p:nvSpPr>
            <p:cNvPr id="325" name="Google Shape;325;p11"/>
            <p:cNvSpPr/>
            <p:nvPr/>
          </p:nvSpPr>
          <p:spPr>
            <a:xfrm>
              <a:off x="2173432" y="1183465"/>
              <a:ext cx="1683328" cy="1091045"/>
            </a:xfrm>
            <a:prstGeom prst="roundRect">
              <a:avLst>
                <a:gd name="adj" fmla="val 16667"/>
              </a:avLst>
            </a:prstGeom>
            <a:noFill/>
            <a:ln w="9525" cap="flat" cmpd="sng">
              <a:solidFill>
                <a:schemeClr val="accen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PT Sans"/>
                <a:buNone/>
              </a:pPr>
              <a:endParaRPr sz="1800" b="0" i="0" u="none" strike="noStrike" cap="none">
                <a:solidFill>
                  <a:srgbClr val="FFFFFF"/>
                </a:solidFill>
                <a:latin typeface="PT Sans"/>
                <a:ea typeface="PT Sans"/>
                <a:cs typeface="PT Sans"/>
                <a:sym typeface="PT Sans"/>
              </a:endParaRPr>
            </a:p>
          </p:txBody>
        </p:sp>
        <p:sp>
          <p:nvSpPr>
            <p:cNvPr id="326" name="Google Shape;326;p11"/>
            <p:cNvSpPr txBox="1"/>
            <p:nvPr/>
          </p:nvSpPr>
          <p:spPr>
            <a:xfrm>
              <a:off x="2189020" y="1234446"/>
              <a:ext cx="1551707" cy="116955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PT Sans"/>
                <a:buNone/>
              </a:pPr>
              <a:r>
                <a:rPr lang="fi-FI" sz="1400" b="0" i="0" u="none" strike="noStrike" cap="none">
                  <a:solidFill>
                    <a:srgbClr val="161249"/>
                  </a:solidFill>
                  <a:latin typeface="PT Sans"/>
                  <a:ea typeface="PT Sans"/>
                  <a:cs typeface="PT Sans"/>
                  <a:sym typeface="PT Sans"/>
                </a:rPr>
                <a:t>Content, reviews, etc. shared about the product by other users. </a:t>
              </a:r>
              <a:br>
                <a:rPr lang="fi-FI" sz="1400" b="0" i="0" u="none" strike="noStrike" cap="none">
                  <a:solidFill>
                    <a:srgbClr val="161249"/>
                  </a:solidFill>
                  <a:latin typeface="PT Sans"/>
                  <a:ea typeface="PT Sans"/>
                  <a:cs typeface="PT Sans"/>
                  <a:sym typeface="PT Sans"/>
                </a:rPr>
              </a:br>
              <a:endParaRPr sz="1400" b="0" i="0" u="none" strike="noStrike" cap="none">
                <a:solidFill>
                  <a:srgbClr val="161249"/>
                </a:solidFill>
                <a:latin typeface="PT Sans"/>
                <a:ea typeface="PT Sans"/>
                <a:cs typeface="PT Sans"/>
                <a:sym typeface="PT Sans"/>
              </a:endParaRPr>
            </a:p>
          </p:txBody>
        </p:sp>
        <p:cxnSp>
          <p:nvCxnSpPr>
            <p:cNvPr id="327" name="Google Shape;327;p11"/>
            <p:cNvCxnSpPr>
              <a:stCxn id="325" idx="2"/>
              <a:endCxn id="312" idx="0"/>
            </p:cNvCxnSpPr>
            <p:nvPr/>
          </p:nvCxnSpPr>
          <p:spPr>
            <a:xfrm>
              <a:off x="3015096" y="2274510"/>
              <a:ext cx="0" cy="451500"/>
            </a:xfrm>
            <a:prstGeom prst="straightConnector1">
              <a:avLst/>
            </a:prstGeom>
            <a:noFill/>
            <a:ln w="12700" cap="flat" cmpd="sng">
              <a:solidFill>
                <a:schemeClr val="accent1"/>
              </a:solidFill>
              <a:prstDash val="solid"/>
              <a:miter lim="800000"/>
              <a:headEnd type="none" w="sm" len="sm"/>
              <a:tailEnd type="none" w="sm" len="sm"/>
            </a:ln>
          </p:spPr>
        </p:cxnSp>
        <p:sp>
          <p:nvSpPr>
            <p:cNvPr id="328" name="Google Shape;328;p11"/>
            <p:cNvSpPr/>
            <p:nvPr/>
          </p:nvSpPr>
          <p:spPr>
            <a:xfrm>
              <a:off x="4023014" y="342513"/>
              <a:ext cx="1683328" cy="1815882"/>
            </a:xfrm>
            <a:prstGeom prst="roundRect">
              <a:avLst>
                <a:gd name="adj" fmla="val 16667"/>
              </a:avLst>
            </a:prstGeom>
            <a:noFill/>
            <a:ln w="9525" cap="flat" cmpd="sng">
              <a:solidFill>
                <a:schemeClr val="accen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PT Sans"/>
                <a:buNone/>
              </a:pPr>
              <a:endParaRPr sz="1800" b="0" i="0" u="none" strike="noStrike" cap="none">
                <a:solidFill>
                  <a:srgbClr val="FFFFFF"/>
                </a:solidFill>
                <a:latin typeface="PT Sans"/>
                <a:ea typeface="PT Sans"/>
                <a:cs typeface="PT Sans"/>
                <a:sym typeface="PT Sans"/>
              </a:endParaRPr>
            </a:p>
          </p:txBody>
        </p:sp>
        <p:sp>
          <p:nvSpPr>
            <p:cNvPr id="329" name="Google Shape;329;p11"/>
            <p:cNvSpPr txBox="1"/>
            <p:nvPr/>
          </p:nvSpPr>
          <p:spPr>
            <a:xfrm>
              <a:off x="4146834" y="350894"/>
              <a:ext cx="1496400" cy="18162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PT Sans"/>
                <a:buNone/>
              </a:pPr>
              <a:r>
                <a:rPr lang="fi-FI" sz="1400" b="0" i="0" u="none" strike="noStrike" cap="none">
                  <a:solidFill>
                    <a:srgbClr val="161249"/>
                  </a:solidFill>
                  <a:latin typeface="PT Sans"/>
                  <a:ea typeface="PT Sans"/>
                  <a:cs typeface="PT Sans"/>
                  <a:sym typeface="PT Sans"/>
                </a:rPr>
                <a:t>The buyer can share information about his/her own purchase on social media and others can react to it. </a:t>
              </a:r>
              <a:endParaRPr sz="1400" b="0" i="0" u="none" strike="noStrike" cap="none">
                <a:solidFill>
                  <a:srgbClr val="161249"/>
                </a:solidFill>
                <a:latin typeface="Arial"/>
                <a:ea typeface="Arial"/>
                <a:cs typeface="Arial"/>
                <a:sym typeface="Arial"/>
              </a:endParaRPr>
            </a:p>
          </p:txBody>
        </p:sp>
        <p:sp>
          <p:nvSpPr>
            <p:cNvPr id="330" name="Google Shape;330;p11"/>
            <p:cNvSpPr txBox="1"/>
            <p:nvPr/>
          </p:nvSpPr>
          <p:spPr>
            <a:xfrm>
              <a:off x="738512" y="3065364"/>
              <a:ext cx="900977" cy="46166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1200"/>
                <a:buFont typeface="PT Sans"/>
                <a:buNone/>
              </a:pPr>
              <a:r>
                <a:rPr lang="fi-FI" sz="1200" b="1" i="0" u="none" strike="noStrike" cap="none">
                  <a:solidFill>
                    <a:srgbClr val="FFFFFF"/>
                  </a:solidFill>
                  <a:latin typeface="PT Sans"/>
                  <a:ea typeface="PT Sans"/>
                  <a:cs typeface="PT Sans"/>
                  <a:sym typeface="PT Sans"/>
                </a:rPr>
                <a:t>CONSIDER</a:t>
              </a:r>
              <a:br>
                <a:rPr lang="fi-FI" sz="1200" b="1" i="0" u="none" strike="noStrike" cap="none">
                  <a:solidFill>
                    <a:srgbClr val="FFFFFF"/>
                  </a:solidFill>
                  <a:latin typeface="PT Sans"/>
                  <a:ea typeface="PT Sans"/>
                  <a:cs typeface="PT Sans"/>
                  <a:sym typeface="PT Sans"/>
                </a:rPr>
              </a:br>
              <a:endParaRPr sz="1400" b="0" i="0" u="none" strike="noStrike" cap="none">
                <a:solidFill>
                  <a:srgbClr val="000000"/>
                </a:solidFill>
                <a:latin typeface="Arial"/>
                <a:ea typeface="Arial"/>
                <a:cs typeface="Arial"/>
                <a:sym typeface="Arial"/>
              </a:endParaRPr>
            </a:p>
          </p:txBody>
        </p:sp>
        <p:sp>
          <p:nvSpPr>
            <p:cNvPr id="331" name="Google Shape;331;p11"/>
            <p:cNvSpPr txBox="1"/>
            <p:nvPr/>
          </p:nvSpPr>
          <p:spPr>
            <a:xfrm>
              <a:off x="2581489" y="3072338"/>
              <a:ext cx="900977" cy="27699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1200"/>
                <a:buFont typeface="PT Sans"/>
                <a:buNone/>
              </a:pPr>
              <a:r>
                <a:rPr lang="fi-FI" sz="1200" b="1" i="0" u="none" strike="noStrike" cap="none">
                  <a:solidFill>
                    <a:srgbClr val="FFFFFF"/>
                  </a:solidFill>
                  <a:latin typeface="PT Sans"/>
                  <a:ea typeface="PT Sans"/>
                  <a:cs typeface="PT Sans"/>
                  <a:sym typeface="PT Sans"/>
                </a:rPr>
                <a:t>EVALUATE</a:t>
              </a:r>
              <a:endParaRPr sz="1400" b="0" i="0" u="none" strike="noStrike" cap="none">
                <a:solidFill>
                  <a:srgbClr val="000000"/>
                </a:solidFill>
                <a:latin typeface="Arial"/>
                <a:ea typeface="Arial"/>
                <a:cs typeface="Arial"/>
                <a:sym typeface="Arial"/>
              </a:endParaRPr>
            </a:p>
          </p:txBody>
        </p:sp>
        <p:sp>
          <p:nvSpPr>
            <p:cNvPr id="332" name="Google Shape;332;p11"/>
            <p:cNvSpPr txBox="1"/>
            <p:nvPr/>
          </p:nvSpPr>
          <p:spPr>
            <a:xfrm>
              <a:off x="4632183" y="3059149"/>
              <a:ext cx="600296" cy="46166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1200"/>
                <a:buFont typeface="PT Sans"/>
                <a:buNone/>
              </a:pPr>
              <a:r>
                <a:rPr lang="fi-FI" sz="1200" b="1" i="0" u="none" strike="noStrike" cap="none">
                  <a:solidFill>
                    <a:srgbClr val="FFFFFF"/>
                  </a:solidFill>
                  <a:latin typeface="PT Sans"/>
                  <a:ea typeface="PT Sans"/>
                  <a:cs typeface="PT Sans"/>
                  <a:sym typeface="PT Sans"/>
                </a:rPr>
                <a:t>BUY</a:t>
              </a:r>
              <a:br>
                <a:rPr lang="fi-FI" sz="1200" b="1" i="0" u="none" strike="noStrike" cap="none">
                  <a:solidFill>
                    <a:srgbClr val="FFFFFF"/>
                  </a:solidFill>
                  <a:latin typeface="PT Sans"/>
                  <a:ea typeface="PT Sans"/>
                  <a:cs typeface="PT Sans"/>
                  <a:sym typeface="PT Sans"/>
                </a:rPr>
              </a:br>
              <a:endParaRPr sz="1400" b="0" i="0" u="none" strike="noStrike" cap="none">
                <a:solidFill>
                  <a:srgbClr val="000000"/>
                </a:solidFill>
                <a:latin typeface="Arial"/>
                <a:ea typeface="Arial"/>
                <a:cs typeface="Arial"/>
                <a:sym typeface="Arial"/>
              </a:endParaRPr>
            </a:p>
          </p:txBody>
        </p:sp>
        <p:sp>
          <p:nvSpPr>
            <p:cNvPr id="333" name="Google Shape;333;p11"/>
            <p:cNvSpPr txBox="1"/>
            <p:nvPr/>
          </p:nvSpPr>
          <p:spPr>
            <a:xfrm>
              <a:off x="6505902" y="3091347"/>
              <a:ext cx="900977" cy="46166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1200"/>
                <a:buFont typeface="PT Sans"/>
                <a:buNone/>
              </a:pPr>
              <a:r>
                <a:rPr lang="fi-FI" sz="1200" b="1" i="0" u="none" strike="noStrike" cap="none">
                  <a:solidFill>
                    <a:srgbClr val="FFFFFF"/>
                  </a:solidFill>
                  <a:latin typeface="PT Sans"/>
                  <a:ea typeface="PT Sans"/>
                  <a:cs typeface="PT Sans"/>
                  <a:sym typeface="PT Sans"/>
                </a:rPr>
                <a:t>ENJOY</a:t>
              </a:r>
              <a:br>
                <a:rPr lang="fi-FI" sz="1200" b="1" i="0" u="none" strike="noStrike" cap="none">
                  <a:solidFill>
                    <a:srgbClr val="FFFFFF"/>
                  </a:solidFill>
                  <a:latin typeface="PT Sans"/>
                  <a:ea typeface="PT Sans"/>
                  <a:cs typeface="PT Sans"/>
                  <a:sym typeface="PT Sans"/>
                </a:rPr>
              </a:br>
              <a:endParaRPr sz="1400" b="0" i="0" u="none" strike="noStrike" cap="none">
                <a:solidFill>
                  <a:srgbClr val="000000"/>
                </a:solidFill>
                <a:latin typeface="Arial"/>
                <a:ea typeface="Arial"/>
                <a:cs typeface="Arial"/>
                <a:sym typeface="Arial"/>
              </a:endParaRPr>
            </a:p>
          </p:txBody>
        </p:sp>
        <p:sp>
          <p:nvSpPr>
            <p:cNvPr id="334" name="Google Shape;334;p11"/>
            <p:cNvSpPr txBox="1"/>
            <p:nvPr/>
          </p:nvSpPr>
          <p:spPr>
            <a:xfrm>
              <a:off x="8338047" y="3082895"/>
              <a:ext cx="1074595" cy="46166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1200"/>
                <a:buFont typeface="PT Sans"/>
                <a:buNone/>
              </a:pPr>
              <a:r>
                <a:rPr lang="fi-FI" sz="1200" b="1" i="0" u="none" strike="noStrike" cap="none">
                  <a:solidFill>
                    <a:srgbClr val="FFFFFF"/>
                  </a:solidFill>
                  <a:latin typeface="PT Sans"/>
                  <a:ea typeface="PT Sans"/>
                  <a:cs typeface="PT Sans"/>
                  <a:sym typeface="PT Sans"/>
                </a:rPr>
                <a:t>ADVOCATE</a:t>
              </a:r>
              <a:br>
                <a:rPr lang="fi-FI" sz="1200" b="1" i="0" u="none" strike="noStrike" cap="none">
                  <a:solidFill>
                    <a:srgbClr val="FFFFFF"/>
                  </a:solidFill>
                  <a:latin typeface="PT Sans"/>
                  <a:ea typeface="PT Sans"/>
                  <a:cs typeface="PT Sans"/>
                  <a:sym typeface="PT Sans"/>
                </a:rPr>
              </a:br>
              <a:endParaRPr sz="1400" b="0" i="0" u="none" strike="noStrike" cap="none">
                <a:solidFill>
                  <a:srgbClr val="000000"/>
                </a:solidFill>
                <a:latin typeface="Arial"/>
                <a:ea typeface="Arial"/>
                <a:cs typeface="Arial"/>
                <a:sym typeface="Arial"/>
              </a:endParaRPr>
            </a:p>
          </p:txBody>
        </p:sp>
        <p:sp>
          <p:nvSpPr>
            <p:cNvPr id="335" name="Google Shape;335;p11"/>
            <p:cNvSpPr txBox="1"/>
            <p:nvPr/>
          </p:nvSpPr>
          <p:spPr>
            <a:xfrm>
              <a:off x="10346758" y="3087965"/>
              <a:ext cx="637296" cy="27695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1200"/>
                <a:buFont typeface="PT Sans"/>
                <a:buNone/>
              </a:pPr>
              <a:r>
                <a:rPr lang="fi-FI" sz="1200" b="1" i="0" u="none" strike="noStrike" cap="none">
                  <a:solidFill>
                    <a:srgbClr val="FFFFFF"/>
                  </a:solidFill>
                  <a:latin typeface="PT Sans"/>
                  <a:ea typeface="PT Sans"/>
                  <a:cs typeface="PT Sans"/>
                  <a:sym typeface="PT Sans"/>
                </a:rPr>
                <a:t>BOND</a:t>
              </a:r>
              <a:endParaRPr sz="1400" b="0" i="0" u="none" strike="noStrike" cap="none">
                <a:solidFill>
                  <a:srgbClr val="000000"/>
                </a:solidFill>
                <a:latin typeface="Arial"/>
                <a:ea typeface="Arial"/>
                <a:cs typeface="Arial"/>
                <a:sym typeface="Arial"/>
              </a:endParaRPr>
            </a:p>
          </p:txBody>
        </p:sp>
        <p:sp>
          <p:nvSpPr>
            <p:cNvPr id="336" name="Google Shape;336;p11"/>
            <p:cNvSpPr/>
            <p:nvPr/>
          </p:nvSpPr>
          <p:spPr>
            <a:xfrm>
              <a:off x="5978669" y="111061"/>
              <a:ext cx="1683328" cy="2246769"/>
            </a:xfrm>
            <a:prstGeom prst="roundRect">
              <a:avLst>
                <a:gd name="adj" fmla="val 16667"/>
              </a:avLst>
            </a:prstGeom>
            <a:noFill/>
            <a:ln w="9525" cap="flat" cmpd="sng">
              <a:solidFill>
                <a:schemeClr val="accen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PT Sans"/>
                <a:buNone/>
              </a:pPr>
              <a:endParaRPr sz="1800" b="0" i="0" u="none" strike="noStrike" cap="none">
                <a:solidFill>
                  <a:srgbClr val="FFFFFF"/>
                </a:solidFill>
                <a:latin typeface="PT Sans"/>
                <a:ea typeface="PT Sans"/>
                <a:cs typeface="PT Sans"/>
                <a:sym typeface="PT Sans"/>
              </a:endParaRPr>
            </a:p>
          </p:txBody>
        </p:sp>
        <p:sp>
          <p:nvSpPr>
            <p:cNvPr id="337" name="Google Shape;337;p11"/>
            <p:cNvSpPr txBox="1"/>
            <p:nvPr/>
          </p:nvSpPr>
          <p:spPr>
            <a:xfrm>
              <a:off x="6070456" y="133915"/>
              <a:ext cx="1698912" cy="224676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PT Sans"/>
                <a:buNone/>
              </a:pPr>
              <a:r>
                <a:rPr lang="fi-FI" sz="1400" b="0" i="0" u="none" strike="noStrike" cap="none" dirty="0" err="1">
                  <a:solidFill>
                    <a:srgbClr val="161249"/>
                  </a:solidFill>
                  <a:latin typeface="PT Sans"/>
                  <a:ea typeface="PT Sans"/>
                  <a:cs typeface="PT Sans"/>
                  <a:sym typeface="PT Sans"/>
                </a:rPr>
                <a:t>Videos</a:t>
              </a:r>
              <a:r>
                <a:rPr lang="fi-FI" sz="1400" b="0" i="0" u="none" strike="noStrike" cap="none" dirty="0">
                  <a:solidFill>
                    <a:srgbClr val="161249"/>
                  </a:solidFill>
                  <a:latin typeface="PT Sans"/>
                  <a:ea typeface="PT Sans"/>
                  <a:cs typeface="PT Sans"/>
                  <a:sym typeface="PT Sans"/>
                </a:rPr>
                <a:t>, </a:t>
              </a:r>
              <a:r>
                <a:rPr lang="fi-FI" sz="1400" b="0" i="0" u="none" strike="noStrike" cap="none" dirty="0" err="1">
                  <a:solidFill>
                    <a:srgbClr val="161249"/>
                  </a:solidFill>
                  <a:latin typeface="PT Sans"/>
                  <a:ea typeface="PT Sans"/>
                  <a:cs typeface="PT Sans"/>
                  <a:sym typeface="PT Sans"/>
                </a:rPr>
                <a:t>materials</a:t>
              </a:r>
              <a:r>
                <a:rPr lang="fi-FI" sz="1400" b="0" i="0" u="none" strike="noStrike" cap="none" dirty="0">
                  <a:solidFill>
                    <a:srgbClr val="161249"/>
                  </a:solidFill>
                  <a:latin typeface="PT Sans"/>
                  <a:ea typeface="PT Sans"/>
                  <a:cs typeface="PT Sans"/>
                  <a:sym typeface="PT Sans"/>
                </a:rPr>
                <a:t> </a:t>
              </a:r>
              <a:r>
                <a:rPr lang="fi-FI" sz="1400" b="0" i="0" u="none" strike="noStrike" cap="none" dirty="0" err="1">
                  <a:solidFill>
                    <a:srgbClr val="161249"/>
                  </a:solidFill>
                  <a:latin typeface="PT Sans"/>
                  <a:ea typeface="PT Sans"/>
                  <a:cs typeface="PT Sans"/>
                  <a:sym typeface="PT Sans"/>
                </a:rPr>
                <a:t>produced</a:t>
              </a:r>
              <a:r>
                <a:rPr lang="fi-FI" sz="1400" b="0" i="0" u="none" strike="noStrike" cap="none" dirty="0">
                  <a:solidFill>
                    <a:srgbClr val="161249"/>
                  </a:solidFill>
                  <a:latin typeface="PT Sans"/>
                  <a:ea typeface="PT Sans"/>
                  <a:cs typeface="PT Sans"/>
                  <a:sym typeface="PT Sans"/>
                </a:rPr>
                <a:t> </a:t>
              </a:r>
              <a:r>
                <a:rPr lang="fi-FI" sz="1400" b="0" i="0" u="none" strike="noStrike" cap="none" dirty="0" err="1">
                  <a:solidFill>
                    <a:srgbClr val="161249"/>
                  </a:solidFill>
                  <a:latin typeface="PT Sans"/>
                  <a:ea typeface="PT Sans"/>
                  <a:cs typeface="PT Sans"/>
                  <a:sym typeface="PT Sans"/>
                </a:rPr>
                <a:t>by</a:t>
              </a:r>
              <a:r>
                <a:rPr lang="fi-FI" sz="1400" b="0" i="0" u="none" strike="noStrike" cap="none" dirty="0">
                  <a:solidFill>
                    <a:srgbClr val="161249"/>
                  </a:solidFill>
                  <a:latin typeface="PT Sans"/>
                  <a:ea typeface="PT Sans"/>
                  <a:cs typeface="PT Sans"/>
                  <a:sym typeface="PT Sans"/>
                </a:rPr>
                <a:t> </a:t>
              </a:r>
              <a:r>
                <a:rPr lang="fi-FI" sz="1400" b="0" i="0" u="none" strike="noStrike" cap="none" dirty="0" err="1">
                  <a:solidFill>
                    <a:srgbClr val="161249"/>
                  </a:solidFill>
                  <a:latin typeface="PT Sans"/>
                  <a:ea typeface="PT Sans"/>
                  <a:cs typeface="PT Sans"/>
                  <a:sym typeface="PT Sans"/>
                </a:rPr>
                <a:t>other</a:t>
              </a:r>
              <a:r>
                <a:rPr lang="fi-FI" sz="1400" b="0" i="0" u="none" strike="noStrike" cap="none" dirty="0">
                  <a:solidFill>
                    <a:srgbClr val="161249"/>
                  </a:solidFill>
                  <a:latin typeface="PT Sans"/>
                  <a:ea typeface="PT Sans"/>
                  <a:cs typeface="PT Sans"/>
                  <a:sym typeface="PT Sans"/>
                </a:rPr>
                <a:t> </a:t>
              </a:r>
              <a:r>
                <a:rPr lang="fi-FI" sz="1400" b="0" i="0" u="none" strike="noStrike" cap="none" dirty="0" err="1">
                  <a:solidFill>
                    <a:srgbClr val="161249"/>
                  </a:solidFill>
                  <a:latin typeface="PT Sans"/>
                  <a:ea typeface="PT Sans"/>
                  <a:cs typeface="PT Sans"/>
                  <a:sym typeface="PT Sans"/>
                </a:rPr>
                <a:t>users</a:t>
              </a:r>
              <a:r>
                <a:rPr lang="fi-FI" sz="1400" b="0" i="0" u="none" strike="noStrike" cap="none" dirty="0">
                  <a:solidFill>
                    <a:srgbClr val="161249"/>
                  </a:solidFill>
                  <a:latin typeface="PT Sans"/>
                  <a:ea typeface="PT Sans"/>
                  <a:cs typeface="PT Sans"/>
                  <a:sym typeface="PT Sans"/>
                </a:rPr>
                <a:t>, </a:t>
              </a:r>
              <a:r>
                <a:rPr lang="fi-FI" sz="1400" b="0" i="0" u="none" strike="noStrike" cap="none" dirty="0" err="1">
                  <a:solidFill>
                    <a:srgbClr val="161249"/>
                  </a:solidFill>
                  <a:latin typeface="PT Sans"/>
                  <a:ea typeface="PT Sans"/>
                  <a:cs typeface="PT Sans"/>
                  <a:sym typeface="PT Sans"/>
                </a:rPr>
                <a:t>social</a:t>
              </a:r>
              <a:r>
                <a:rPr lang="fi-FI" sz="1400" b="0" i="0" u="none" strike="noStrike" cap="none" dirty="0">
                  <a:solidFill>
                    <a:srgbClr val="161249"/>
                  </a:solidFill>
                  <a:latin typeface="PT Sans"/>
                  <a:ea typeface="PT Sans"/>
                  <a:cs typeface="PT Sans"/>
                  <a:sym typeface="PT Sans"/>
                </a:rPr>
                <a:t> media </a:t>
              </a:r>
              <a:r>
                <a:rPr lang="fi-FI" sz="1400" b="0" i="0" u="none" strike="noStrike" cap="none" dirty="0" err="1">
                  <a:solidFill>
                    <a:srgbClr val="161249"/>
                  </a:solidFill>
                  <a:latin typeface="PT Sans"/>
                  <a:ea typeface="PT Sans"/>
                  <a:cs typeface="PT Sans"/>
                  <a:sym typeface="PT Sans"/>
                </a:rPr>
                <a:t>communities</a:t>
              </a:r>
              <a:r>
                <a:rPr lang="fi-FI" sz="1400" b="0" i="0" u="none" strike="noStrike" cap="none" dirty="0">
                  <a:solidFill>
                    <a:srgbClr val="161249"/>
                  </a:solidFill>
                  <a:latin typeface="PT Sans"/>
                  <a:ea typeface="PT Sans"/>
                  <a:cs typeface="PT Sans"/>
                  <a:sym typeface="PT Sans"/>
                </a:rPr>
                <a:t>, etc. </a:t>
              </a:r>
              <a:r>
                <a:rPr lang="fi-FI" sz="1400" b="0" i="0" u="none" strike="noStrike" cap="none" dirty="0" err="1">
                  <a:solidFill>
                    <a:srgbClr val="161249"/>
                  </a:solidFill>
                  <a:latin typeface="PT Sans"/>
                  <a:ea typeface="PT Sans"/>
                  <a:cs typeface="PT Sans"/>
                  <a:sym typeface="PT Sans"/>
                </a:rPr>
                <a:t>strengthen</a:t>
              </a:r>
              <a:r>
                <a:rPr lang="fi-FI" sz="1400" b="0" i="0" u="none" strike="noStrike" cap="none" dirty="0">
                  <a:solidFill>
                    <a:srgbClr val="161249"/>
                  </a:solidFill>
                  <a:latin typeface="PT Sans"/>
                  <a:ea typeface="PT Sans"/>
                  <a:cs typeface="PT Sans"/>
                  <a:sym typeface="PT Sans"/>
                </a:rPr>
                <a:t> </a:t>
              </a:r>
              <a:r>
                <a:rPr lang="fi-FI" sz="1400" b="0" i="0" u="none" strike="noStrike" cap="none" dirty="0" err="1">
                  <a:solidFill>
                    <a:srgbClr val="161249"/>
                  </a:solidFill>
                  <a:latin typeface="PT Sans"/>
                  <a:ea typeface="PT Sans"/>
                  <a:cs typeface="PT Sans"/>
                  <a:sym typeface="PT Sans"/>
                </a:rPr>
                <a:t>the</a:t>
              </a:r>
              <a:r>
                <a:rPr lang="fi-FI" sz="1400" b="0" i="0" u="none" strike="noStrike" cap="none" dirty="0">
                  <a:solidFill>
                    <a:srgbClr val="161249"/>
                  </a:solidFill>
                  <a:latin typeface="PT Sans"/>
                  <a:ea typeface="PT Sans"/>
                  <a:cs typeface="PT Sans"/>
                  <a:sym typeface="PT Sans"/>
                </a:rPr>
                <a:t> </a:t>
              </a:r>
              <a:r>
                <a:rPr lang="fi-FI" sz="1400" b="0" i="0" u="none" strike="noStrike" cap="none" dirty="0" err="1">
                  <a:solidFill>
                    <a:srgbClr val="161249"/>
                  </a:solidFill>
                  <a:latin typeface="PT Sans"/>
                  <a:ea typeface="PT Sans"/>
                  <a:cs typeface="PT Sans"/>
                  <a:sym typeface="PT Sans"/>
                </a:rPr>
                <a:t>purchase</a:t>
              </a:r>
              <a:r>
                <a:rPr lang="fi-FI" sz="1400" b="0" i="0" u="none" strike="noStrike" cap="none" dirty="0">
                  <a:solidFill>
                    <a:srgbClr val="161249"/>
                  </a:solidFill>
                  <a:latin typeface="PT Sans"/>
                  <a:ea typeface="PT Sans"/>
                  <a:cs typeface="PT Sans"/>
                  <a:sym typeface="PT Sans"/>
                </a:rPr>
                <a:t> </a:t>
              </a:r>
              <a:r>
                <a:rPr lang="fi-FI" sz="1400" b="0" i="0" u="none" strike="noStrike" cap="none" dirty="0" err="1">
                  <a:solidFill>
                    <a:srgbClr val="161249"/>
                  </a:solidFill>
                  <a:latin typeface="PT Sans"/>
                  <a:ea typeface="PT Sans"/>
                  <a:cs typeface="PT Sans"/>
                  <a:sym typeface="PT Sans"/>
                </a:rPr>
                <a:t>decision</a:t>
              </a:r>
              <a:r>
                <a:rPr lang="fi-FI" sz="1400" b="0" i="0" u="none" strike="noStrike" cap="none" dirty="0">
                  <a:solidFill>
                    <a:srgbClr val="161249"/>
                  </a:solidFill>
                  <a:latin typeface="PT Sans"/>
                  <a:ea typeface="PT Sans"/>
                  <a:cs typeface="PT Sans"/>
                  <a:sym typeface="PT Sans"/>
                </a:rPr>
                <a:t> and </a:t>
              </a:r>
              <a:r>
                <a:rPr lang="fi-FI" sz="1400" b="0" i="0" u="none" strike="noStrike" cap="none" dirty="0" err="1">
                  <a:solidFill>
                    <a:srgbClr val="161249"/>
                  </a:solidFill>
                  <a:latin typeface="PT Sans"/>
                  <a:ea typeface="PT Sans"/>
                  <a:cs typeface="PT Sans"/>
                  <a:sym typeface="PT Sans"/>
                </a:rPr>
                <a:t>promote</a:t>
              </a:r>
              <a:r>
                <a:rPr lang="fi-FI" sz="1400" b="0" i="0" u="none" strike="noStrike" cap="none" dirty="0">
                  <a:solidFill>
                    <a:srgbClr val="161249"/>
                  </a:solidFill>
                  <a:latin typeface="PT Sans"/>
                  <a:ea typeface="PT Sans"/>
                  <a:cs typeface="PT Sans"/>
                  <a:sym typeface="PT Sans"/>
                </a:rPr>
                <a:t> </a:t>
              </a:r>
              <a:r>
                <a:rPr lang="fi-FI" sz="1400" b="0" i="0" u="none" strike="noStrike" cap="none" dirty="0" err="1">
                  <a:solidFill>
                    <a:srgbClr val="161249"/>
                  </a:solidFill>
                  <a:latin typeface="PT Sans"/>
                  <a:ea typeface="PT Sans"/>
                  <a:cs typeface="PT Sans"/>
                  <a:sym typeface="PT Sans"/>
                </a:rPr>
                <a:t>the</a:t>
              </a:r>
              <a:r>
                <a:rPr lang="fi-FI" sz="1400" b="0" i="0" u="none" strike="noStrike" cap="none" dirty="0">
                  <a:solidFill>
                    <a:srgbClr val="161249"/>
                  </a:solidFill>
                  <a:latin typeface="PT Sans"/>
                  <a:ea typeface="PT Sans"/>
                  <a:cs typeface="PT Sans"/>
                  <a:sym typeface="PT Sans"/>
                </a:rPr>
                <a:t> </a:t>
              </a:r>
              <a:r>
                <a:rPr lang="fi-FI" sz="1400" b="0" i="0" u="none" strike="noStrike" cap="none" dirty="0" err="1">
                  <a:solidFill>
                    <a:srgbClr val="161249"/>
                  </a:solidFill>
                  <a:latin typeface="PT Sans"/>
                  <a:ea typeface="PT Sans"/>
                  <a:cs typeface="PT Sans"/>
                  <a:sym typeface="PT Sans"/>
                </a:rPr>
                <a:t>enjoyment</a:t>
              </a:r>
              <a:r>
                <a:rPr lang="fi-FI" sz="1400" b="0" i="0" u="none" strike="noStrike" cap="none" dirty="0">
                  <a:solidFill>
                    <a:srgbClr val="161249"/>
                  </a:solidFill>
                  <a:latin typeface="PT Sans"/>
                  <a:ea typeface="PT Sans"/>
                  <a:cs typeface="PT Sans"/>
                  <a:sym typeface="PT Sans"/>
                </a:rPr>
                <a:t> of </a:t>
              </a:r>
              <a:r>
                <a:rPr lang="fi-FI" sz="1400" b="0" i="0" u="none" strike="noStrike" cap="none" dirty="0" err="1">
                  <a:solidFill>
                    <a:srgbClr val="161249"/>
                  </a:solidFill>
                  <a:latin typeface="PT Sans"/>
                  <a:ea typeface="PT Sans"/>
                  <a:cs typeface="PT Sans"/>
                  <a:sym typeface="PT Sans"/>
                </a:rPr>
                <a:t>the</a:t>
              </a:r>
              <a:r>
                <a:rPr lang="fi-FI" sz="1400" b="0" i="0" u="none" strike="noStrike" cap="none" dirty="0">
                  <a:solidFill>
                    <a:srgbClr val="161249"/>
                  </a:solidFill>
                  <a:latin typeface="PT Sans"/>
                  <a:ea typeface="PT Sans"/>
                  <a:cs typeface="PT Sans"/>
                  <a:sym typeface="PT Sans"/>
                </a:rPr>
                <a:t> </a:t>
              </a:r>
              <a:r>
                <a:rPr lang="fi-FI" sz="1400" b="0" i="0" u="none" strike="noStrike" cap="none" dirty="0" err="1">
                  <a:solidFill>
                    <a:srgbClr val="161249"/>
                  </a:solidFill>
                  <a:latin typeface="PT Sans"/>
                  <a:ea typeface="PT Sans"/>
                  <a:cs typeface="PT Sans"/>
                  <a:sym typeface="PT Sans"/>
                </a:rPr>
                <a:t>product</a:t>
              </a:r>
              <a:br>
                <a:rPr lang="fi-FI" sz="1400" b="0" i="0" u="none" strike="noStrike" cap="none" dirty="0">
                  <a:solidFill>
                    <a:srgbClr val="161249"/>
                  </a:solidFill>
                  <a:latin typeface="PT Sans"/>
                  <a:ea typeface="PT Sans"/>
                  <a:cs typeface="PT Sans"/>
                  <a:sym typeface="PT Sans"/>
                </a:rPr>
              </a:br>
              <a:endParaRPr sz="1400" b="0" i="0" u="none" strike="noStrike" cap="none" dirty="0">
                <a:solidFill>
                  <a:srgbClr val="161249"/>
                </a:solidFill>
                <a:latin typeface="PT Sans"/>
                <a:ea typeface="PT Sans"/>
                <a:cs typeface="PT Sans"/>
                <a:sym typeface="PT Sans"/>
              </a:endParaRPr>
            </a:p>
          </p:txBody>
        </p:sp>
        <p:cxnSp>
          <p:nvCxnSpPr>
            <p:cNvPr id="338" name="Google Shape;338;p11"/>
            <p:cNvCxnSpPr/>
            <p:nvPr/>
          </p:nvCxnSpPr>
          <p:spPr>
            <a:xfrm>
              <a:off x="8790709" y="1234446"/>
              <a:ext cx="0" cy="22854"/>
            </a:xfrm>
            <a:prstGeom prst="straightConnector1">
              <a:avLst/>
            </a:prstGeom>
            <a:noFill/>
            <a:ln w="12700" cap="flat" cmpd="sng">
              <a:solidFill>
                <a:schemeClr val="accent1"/>
              </a:solidFill>
              <a:prstDash val="solid"/>
              <a:miter lim="800000"/>
              <a:headEnd type="none" w="sm" len="sm"/>
              <a:tailEnd type="none" w="sm" len="sm"/>
            </a:ln>
          </p:spPr>
        </p:cxnSp>
        <p:cxnSp>
          <p:nvCxnSpPr>
            <p:cNvPr id="339" name="Google Shape;339;p11"/>
            <p:cNvCxnSpPr>
              <a:stCxn id="314" idx="0"/>
            </p:cNvCxnSpPr>
            <p:nvPr/>
          </p:nvCxnSpPr>
          <p:spPr>
            <a:xfrm rot="10800000">
              <a:off x="6820333" y="2274546"/>
              <a:ext cx="0" cy="454800"/>
            </a:xfrm>
            <a:prstGeom prst="straightConnector1">
              <a:avLst/>
            </a:prstGeom>
            <a:noFill/>
            <a:ln w="12700" cap="flat" cmpd="sng">
              <a:solidFill>
                <a:schemeClr val="accent1"/>
              </a:solidFill>
              <a:prstDash val="solid"/>
              <a:miter lim="800000"/>
              <a:headEnd type="none" w="sm" len="sm"/>
              <a:tailEnd type="none" w="sm" len="sm"/>
            </a:ln>
          </p:spPr>
        </p:cxnSp>
        <p:sp>
          <p:nvSpPr>
            <p:cNvPr id="340" name="Google Shape;340;p11"/>
            <p:cNvSpPr/>
            <p:nvPr/>
          </p:nvSpPr>
          <p:spPr>
            <a:xfrm>
              <a:off x="7934323" y="962254"/>
              <a:ext cx="1683328" cy="1523451"/>
            </a:xfrm>
            <a:prstGeom prst="roundRect">
              <a:avLst>
                <a:gd name="adj" fmla="val 16667"/>
              </a:avLst>
            </a:prstGeom>
            <a:noFill/>
            <a:ln w="9525" cap="flat" cmpd="sng">
              <a:solidFill>
                <a:schemeClr val="accen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PT Sans"/>
                <a:buNone/>
              </a:pPr>
              <a:endParaRPr sz="1800" b="0" i="0" u="none" strike="noStrike" cap="none">
                <a:solidFill>
                  <a:srgbClr val="FFFFFF"/>
                </a:solidFill>
                <a:latin typeface="PT Sans"/>
                <a:ea typeface="PT Sans"/>
                <a:cs typeface="PT Sans"/>
                <a:sym typeface="PT Sans"/>
              </a:endParaRPr>
            </a:p>
          </p:txBody>
        </p:sp>
        <p:sp>
          <p:nvSpPr>
            <p:cNvPr id="341" name="Google Shape;341;p11"/>
            <p:cNvSpPr txBox="1"/>
            <p:nvPr/>
          </p:nvSpPr>
          <p:spPr>
            <a:xfrm>
              <a:off x="8005110" y="1047572"/>
              <a:ext cx="1535471" cy="1600438"/>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PT Sans"/>
                <a:buNone/>
              </a:pPr>
              <a:r>
                <a:rPr lang="fi-FI" sz="1400" b="0" i="0" u="none" strike="noStrike" cap="none">
                  <a:solidFill>
                    <a:srgbClr val="161249"/>
                  </a:solidFill>
                  <a:latin typeface="PT Sans"/>
                  <a:ea typeface="PT Sans"/>
                  <a:cs typeface="PT Sans"/>
                  <a:sym typeface="PT Sans"/>
                </a:rPr>
                <a:t>Content shared by users about the product, reviews, etc. effective marketing</a:t>
              </a:r>
              <a:br>
                <a:rPr lang="fi-FI" sz="1400" b="0" i="0" u="none" strike="noStrike" cap="none">
                  <a:solidFill>
                    <a:srgbClr val="161249"/>
                  </a:solidFill>
                  <a:latin typeface="PT Sans"/>
                  <a:ea typeface="PT Sans"/>
                  <a:cs typeface="PT Sans"/>
                  <a:sym typeface="PT Sans"/>
                </a:rPr>
              </a:br>
              <a:endParaRPr sz="1400" b="0" i="0" u="none" strike="noStrike" cap="none">
                <a:solidFill>
                  <a:srgbClr val="161249"/>
                </a:solidFill>
                <a:latin typeface="PT Sans"/>
                <a:ea typeface="PT Sans"/>
                <a:cs typeface="PT Sans"/>
                <a:sym typeface="PT Sans"/>
              </a:endParaRPr>
            </a:p>
          </p:txBody>
        </p:sp>
        <p:cxnSp>
          <p:nvCxnSpPr>
            <p:cNvPr id="342" name="Google Shape;342;p11"/>
            <p:cNvCxnSpPr>
              <a:stCxn id="313" idx="0"/>
              <a:endCxn id="328" idx="2"/>
            </p:cNvCxnSpPr>
            <p:nvPr/>
          </p:nvCxnSpPr>
          <p:spPr>
            <a:xfrm rot="10800000">
              <a:off x="4864679" y="2158446"/>
              <a:ext cx="0" cy="570900"/>
            </a:xfrm>
            <a:prstGeom prst="straightConnector1">
              <a:avLst/>
            </a:prstGeom>
            <a:noFill/>
            <a:ln w="12700" cap="flat" cmpd="sng">
              <a:solidFill>
                <a:schemeClr val="accent1"/>
              </a:solidFill>
              <a:prstDash val="solid"/>
              <a:miter lim="800000"/>
              <a:headEnd type="none" w="sm" len="sm"/>
              <a:tailEnd type="none" w="sm" len="sm"/>
            </a:ln>
          </p:spPr>
        </p:cxnSp>
        <p:cxnSp>
          <p:nvCxnSpPr>
            <p:cNvPr id="343" name="Google Shape;343;p11"/>
            <p:cNvCxnSpPr>
              <a:endCxn id="315" idx="0"/>
            </p:cNvCxnSpPr>
            <p:nvPr/>
          </p:nvCxnSpPr>
          <p:spPr>
            <a:xfrm>
              <a:off x="8775987" y="2485582"/>
              <a:ext cx="0" cy="240300"/>
            </a:xfrm>
            <a:prstGeom prst="straightConnector1">
              <a:avLst/>
            </a:prstGeom>
            <a:noFill/>
            <a:ln w="12700" cap="flat" cmpd="sng">
              <a:solidFill>
                <a:schemeClr val="accent1"/>
              </a:solidFill>
              <a:prstDash val="solid"/>
              <a:miter lim="800000"/>
              <a:headEnd type="none" w="sm" len="sm"/>
              <a:tailEnd type="none" w="sm" len="sm"/>
            </a:ln>
          </p:spPr>
        </p:cxnSp>
        <p:sp>
          <p:nvSpPr>
            <p:cNvPr id="344" name="Google Shape;344;p11"/>
            <p:cNvSpPr/>
            <p:nvPr/>
          </p:nvSpPr>
          <p:spPr>
            <a:xfrm>
              <a:off x="9782606" y="236236"/>
              <a:ext cx="1683328" cy="1928077"/>
            </a:xfrm>
            <a:prstGeom prst="roundRect">
              <a:avLst>
                <a:gd name="adj" fmla="val 16667"/>
              </a:avLst>
            </a:prstGeom>
            <a:noFill/>
            <a:ln w="9525" cap="flat" cmpd="sng">
              <a:solidFill>
                <a:schemeClr val="accen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PT Sans"/>
                <a:buNone/>
              </a:pPr>
              <a:endParaRPr sz="1800" b="0" i="0" u="none" strike="noStrike" cap="none">
                <a:solidFill>
                  <a:srgbClr val="FFFFFF"/>
                </a:solidFill>
                <a:latin typeface="PT Sans"/>
                <a:ea typeface="PT Sans"/>
                <a:cs typeface="PT Sans"/>
                <a:sym typeface="PT Sans"/>
              </a:endParaRPr>
            </a:p>
          </p:txBody>
        </p:sp>
        <p:sp>
          <p:nvSpPr>
            <p:cNvPr id="345" name="Google Shape;345;p11"/>
            <p:cNvSpPr txBox="1"/>
            <p:nvPr/>
          </p:nvSpPr>
          <p:spPr>
            <a:xfrm>
              <a:off x="9782606" y="269756"/>
              <a:ext cx="1683328" cy="138499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PT Sans"/>
                <a:buNone/>
              </a:pPr>
              <a:r>
                <a:rPr lang="fi-FI" sz="1400" b="0" i="0" u="none" strike="noStrike" cap="none">
                  <a:solidFill>
                    <a:srgbClr val="161249"/>
                  </a:solidFill>
                  <a:latin typeface="PT Sans"/>
                  <a:ea typeface="PT Sans"/>
                  <a:cs typeface="PT Sans"/>
                  <a:sym typeface="PT Sans"/>
                </a:rPr>
                <a:t>Following brands, likes, own posts about them engage the customer and increase loyalty  </a:t>
              </a:r>
              <a:br>
                <a:rPr lang="fi-FI" sz="1400" b="0" i="0" u="none" strike="noStrike" cap="none">
                  <a:solidFill>
                    <a:srgbClr val="161249"/>
                  </a:solidFill>
                  <a:latin typeface="PT Sans"/>
                  <a:ea typeface="PT Sans"/>
                  <a:cs typeface="PT Sans"/>
                  <a:sym typeface="PT Sans"/>
                </a:rPr>
              </a:br>
              <a:endParaRPr sz="1400" b="0" i="0" u="none" strike="noStrike" cap="none">
                <a:solidFill>
                  <a:srgbClr val="161249"/>
                </a:solidFill>
                <a:latin typeface="PT Sans"/>
                <a:ea typeface="PT Sans"/>
                <a:cs typeface="PT Sans"/>
                <a:sym typeface="PT Sans"/>
              </a:endParaRPr>
            </a:p>
          </p:txBody>
        </p:sp>
        <p:cxnSp>
          <p:nvCxnSpPr>
            <p:cNvPr id="346" name="Google Shape;346;p11"/>
            <p:cNvCxnSpPr>
              <a:stCxn id="344" idx="2"/>
              <a:endCxn id="316" idx="0"/>
            </p:cNvCxnSpPr>
            <p:nvPr/>
          </p:nvCxnSpPr>
          <p:spPr>
            <a:xfrm>
              <a:off x="10624270" y="2164313"/>
              <a:ext cx="1200" cy="561600"/>
            </a:xfrm>
            <a:prstGeom prst="straightConnector1">
              <a:avLst/>
            </a:prstGeom>
            <a:noFill/>
            <a:ln w="12700" cap="flat" cmpd="sng">
              <a:solidFill>
                <a:schemeClr val="accent1"/>
              </a:solidFill>
              <a:prstDash val="solid"/>
              <a:miter lim="800000"/>
              <a:headEnd type="none" w="sm" len="sm"/>
              <a:tailEnd type="none" w="sm" len="sm"/>
            </a:ln>
          </p:spPr>
        </p:cxnSp>
      </p:grpSp>
      <p:sp>
        <p:nvSpPr>
          <p:cNvPr id="347" name="Google Shape;347;p11"/>
          <p:cNvSpPr txBox="1"/>
          <p:nvPr/>
        </p:nvSpPr>
        <p:spPr>
          <a:xfrm>
            <a:off x="503651" y="425538"/>
            <a:ext cx="10467728" cy="64629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3600"/>
              <a:buFont typeface="PT Sans"/>
              <a:buNone/>
            </a:pPr>
            <a:r>
              <a:rPr lang="fi-FI" sz="3600" b="1" i="0" u="none" strike="noStrike" cap="none">
                <a:solidFill>
                  <a:srgbClr val="161249"/>
                </a:solidFill>
                <a:latin typeface="Arial"/>
                <a:ea typeface="Arial"/>
                <a:cs typeface="Arial"/>
                <a:sym typeface="Arial"/>
              </a:rPr>
              <a:t>Social Media &amp; customer (decision) journey</a:t>
            </a:r>
            <a:endParaRPr sz="3600" b="1" i="0" u="none" strike="noStrike" cap="none">
              <a:solidFill>
                <a:srgbClr val="161249"/>
              </a:solidFill>
              <a:latin typeface="Arial"/>
              <a:ea typeface="Arial"/>
              <a:cs typeface="Arial"/>
              <a:sym typeface="Arial"/>
            </a:endParaRPr>
          </a:p>
        </p:txBody>
      </p:sp>
      <p:sp>
        <p:nvSpPr>
          <p:cNvPr id="348" name="Google Shape;348;p11"/>
          <p:cNvSpPr txBox="1"/>
          <p:nvPr/>
        </p:nvSpPr>
        <p:spPr>
          <a:xfrm>
            <a:off x="2996046" y="6049622"/>
            <a:ext cx="8400600" cy="461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PT Sans"/>
              <a:buNone/>
            </a:pPr>
            <a:r>
              <a:rPr lang="fi-FI" sz="1200" b="0" i="0" u="none" strike="noStrike" cap="none">
                <a:solidFill>
                  <a:srgbClr val="161249"/>
                </a:solidFill>
                <a:latin typeface="Arial"/>
                <a:ea typeface="Arial"/>
                <a:cs typeface="Arial"/>
                <a:sym typeface="Arial"/>
              </a:rPr>
              <a:t>(</a:t>
            </a:r>
            <a:r>
              <a:rPr lang="fi-FI" sz="1200">
                <a:solidFill>
                  <a:srgbClr val="161249"/>
                </a:solidFill>
              </a:rPr>
              <a:t>Adapted from: </a:t>
            </a:r>
            <a:r>
              <a:rPr lang="fi-FI" sz="1200" b="0" i="0" u="none" strike="noStrike" cap="none">
                <a:solidFill>
                  <a:srgbClr val="161249"/>
                </a:solidFill>
                <a:latin typeface="Arial"/>
                <a:ea typeface="Arial"/>
                <a:cs typeface="Arial"/>
                <a:sym typeface="Arial"/>
              </a:rPr>
              <a:t> Atherton 2020 Social media strategy : a practical guide to social media marketing and customer engagement.)</a:t>
            </a:r>
            <a:endParaRPr sz="1200" b="0" i="0" u="none" strike="noStrike" cap="none">
              <a:solidFill>
                <a:srgbClr val="161249"/>
              </a:solidFill>
              <a:latin typeface="Arial"/>
              <a:ea typeface="Arial"/>
              <a:cs typeface="Arial"/>
              <a:sym typeface="Aria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53"/>
        <p:cNvGrpSpPr/>
        <p:nvPr/>
      </p:nvGrpSpPr>
      <p:grpSpPr>
        <a:xfrm>
          <a:off x="0" y="0"/>
          <a:ext cx="0" cy="0"/>
          <a:chOff x="0" y="0"/>
          <a:chExt cx="0" cy="0"/>
        </a:xfrm>
      </p:grpSpPr>
      <p:sp>
        <p:nvSpPr>
          <p:cNvPr id="354" name="Google Shape;354;p12"/>
          <p:cNvSpPr txBox="1"/>
          <p:nvPr/>
        </p:nvSpPr>
        <p:spPr>
          <a:xfrm>
            <a:off x="604308" y="673570"/>
            <a:ext cx="9153303" cy="598401"/>
          </a:xfrm>
          <a:prstGeom prst="rect">
            <a:avLst/>
          </a:prstGeom>
          <a:no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3600"/>
              <a:buFont typeface="PT Sans"/>
              <a:buNone/>
            </a:pPr>
            <a:endParaRPr sz="1400" b="0" i="0" u="none" strike="noStrike" cap="none">
              <a:solidFill>
                <a:srgbClr val="000000"/>
              </a:solidFill>
              <a:latin typeface="Arial"/>
              <a:ea typeface="Arial"/>
              <a:cs typeface="Arial"/>
              <a:sym typeface="Arial"/>
            </a:endParaRPr>
          </a:p>
        </p:txBody>
      </p:sp>
      <p:sp>
        <p:nvSpPr>
          <p:cNvPr id="355" name="Google Shape;355;p12"/>
          <p:cNvSpPr txBox="1"/>
          <p:nvPr/>
        </p:nvSpPr>
        <p:spPr>
          <a:xfrm>
            <a:off x="686142" y="1576244"/>
            <a:ext cx="4494817" cy="2737572"/>
          </a:xfrm>
          <a:prstGeom prst="rect">
            <a:avLst/>
          </a:prstGeom>
          <a:noFill/>
          <a:ln>
            <a:noFill/>
          </a:ln>
        </p:spPr>
        <p:txBody>
          <a:bodyPr spcFirstLastPara="1" wrap="square" lIns="0" tIns="0" rIns="0" bIns="0" anchor="t" anchorCtr="0">
            <a:noAutofit/>
          </a:bodyPr>
          <a:lstStyle/>
          <a:p>
            <a:pPr marL="742950" marR="0" lvl="1" indent="-158750" algn="l" rtl="0">
              <a:lnSpc>
                <a:spcPct val="100000"/>
              </a:lnSpc>
              <a:spcBef>
                <a:spcPts val="0"/>
              </a:spcBef>
              <a:spcAft>
                <a:spcPts val="0"/>
              </a:spcAft>
              <a:buClr>
                <a:srgbClr val="000000"/>
              </a:buClr>
              <a:buSzPts val="2000"/>
              <a:buFont typeface="Arial"/>
              <a:buNone/>
            </a:pPr>
            <a:endParaRPr sz="2000" b="0" i="0" u="none" strike="noStrike" cap="none">
              <a:solidFill>
                <a:srgbClr val="000000"/>
              </a:solidFill>
              <a:latin typeface="PT Sans"/>
              <a:ea typeface="PT Sans"/>
              <a:cs typeface="PT Sans"/>
              <a:sym typeface="PT Sans"/>
            </a:endParaRPr>
          </a:p>
        </p:txBody>
      </p:sp>
      <p:sp>
        <p:nvSpPr>
          <p:cNvPr id="356" name="Google Shape;356;p12"/>
          <p:cNvSpPr txBox="1"/>
          <p:nvPr/>
        </p:nvSpPr>
        <p:spPr>
          <a:xfrm>
            <a:off x="604308" y="4180344"/>
            <a:ext cx="5252079" cy="36929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endParaRPr sz="1800" b="1" i="0" u="none" strike="noStrike" cap="none">
              <a:solidFill>
                <a:schemeClr val="dk1"/>
              </a:solidFill>
              <a:latin typeface="PT Sans"/>
              <a:ea typeface="PT Sans"/>
              <a:cs typeface="PT Sans"/>
              <a:sym typeface="PT Sans"/>
            </a:endParaRPr>
          </a:p>
        </p:txBody>
      </p:sp>
      <p:sp>
        <p:nvSpPr>
          <p:cNvPr id="357" name="Google Shape;357;p12"/>
          <p:cNvSpPr txBox="1"/>
          <p:nvPr/>
        </p:nvSpPr>
        <p:spPr>
          <a:xfrm>
            <a:off x="6421761" y="1442772"/>
            <a:ext cx="5084097" cy="2737572"/>
          </a:xfrm>
          <a:prstGeom prst="rect">
            <a:avLst/>
          </a:prstGeom>
          <a:noFill/>
          <a:ln>
            <a:noFill/>
          </a:ln>
        </p:spPr>
        <p:txBody>
          <a:bodyPr spcFirstLastPara="1" wrap="square" lIns="0" tIns="0" rIns="0" bIns="0" anchor="t" anchorCtr="0">
            <a:noAutofit/>
          </a:bodyPr>
          <a:lstStyle/>
          <a:p>
            <a:pPr marL="742950" marR="0" lvl="1" indent="-158750" algn="l" rtl="0">
              <a:lnSpc>
                <a:spcPct val="100000"/>
              </a:lnSpc>
              <a:spcBef>
                <a:spcPts val="0"/>
              </a:spcBef>
              <a:spcAft>
                <a:spcPts val="0"/>
              </a:spcAft>
              <a:buClr>
                <a:srgbClr val="000000"/>
              </a:buClr>
              <a:buSzPts val="2000"/>
              <a:buFont typeface="Arial"/>
              <a:buNone/>
            </a:pPr>
            <a:endParaRPr sz="2000" b="0" i="0" u="none" strike="noStrike" cap="none">
              <a:solidFill>
                <a:srgbClr val="000000"/>
              </a:solidFill>
              <a:latin typeface="PT Sans"/>
              <a:ea typeface="PT Sans"/>
              <a:cs typeface="PT Sans"/>
              <a:sym typeface="PT Sans"/>
            </a:endParaRPr>
          </a:p>
        </p:txBody>
      </p:sp>
      <p:sp>
        <p:nvSpPr>
          <p:cNvPr id="358" name="Google Shape;358;p12"/>
          <p:cNvSpPr txBox="1"/>
          <p:nvPr/>
        </p:nvSpPr>
        <p:spPr>
          <a:xfrm>
            <a:off x="6421761" y="4313816"/>
            <a:ext cx="5007256" cy="36929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endParaRPr sz="1800" b="0" i="0" u="none" strike="noStrike" cap="none">
              <a:solidFill>
                <a:schemeClr val="dk1"/>
              </a:solidFill>
              <a:latin typeface="PT Sans"/>
              <a:ea typeface="PT Sans"/>
              <a:cs typeface="PT Sans"/>
              <a:sym typeface="PT Sans"/>
            </a:endParaRPr>
          </a:p>
        </p:txBody>
      </p:sp>
      <p:sp>
        <p:nvSpPr>
          <p:cNvPr id="359" name="Google Shape;359;p1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4400"/>
              <a:buFont typeface="Arial"/>
              <a:buNone/>
            </a:pPr>
            <a:r>
              <a:rPr lang="fi-FI"/>
              <a:t>Social media strategy </a:t>
            </a:r>
            <a:br>
              <a:rPr lang="fi-FI"/>
            </a:br>
            <a:endParaRPr/>
          </a:p>
        </p:txBody>
      </p:sp>
      <p:sp>
        <p:nvSpPr>
          <p:cNvPr id="360" name="Google Shape;360;p12"/>
          <p:cNvSpPr txBox="1">
            <a:spLocks noGrp="1"/>
          </p:cNvSpPr>
          <p:nvPr>
            <p:ph type="body" idx="1"/>
          </p:nvPr>
        </p:nvSpPr>
        <p:spPr>
          <a:xfrm>
            <a:off x="686150" y="1136175"/>
            <a:ext cx="5193000" cy="4943400"/>
          </a:xfrm>
          <a:prstGeom prst="rect">
            <a:avLst/>
          </a:prstGeom>
          <a:noFill/>
          <a:ln>
            <a:noFill/>
          </a:ln>
        </p:spPr>
        <p:txBody>
          <a:bodyPr spcFirstLastPara="1" wrap="square" lIns="91425" tIns="45700" rIns="91425" bIns="45700" anchor="t" anchorCtr="0">
            <a:noAutofit/>
          </a:bodyPr>
          <a:lstStyle/>
          <a:p>
            <a:pPr marL="0" marR="0" lvl="0" indent="0" algn="l" rtl="0">
              <a:lnSpc>
                <a:spcPct val="120000"/>
              </a:lnSpc>
              <a:spcBef>
                <a:spcPts val="0"/>
              </a:spcBef>
              <a:spcAft>
                <a:spcPts val="0"/>
              </a:spcAft>
              <a:buClr>
                <a:srgbClr val="000000"/>
              </a:buClr>
              <a:buSzPts val="2000"/>
              <a:buFont typeface="Arial"/>
              <a:buNone/>
            </a:pPr>
            <a:r>
              <a:rPr lang="fi-FI" sz="2000" b="1" i="0" u="none" strike="noStrike" cap="none" dirty="0">
                <a:solidFill>
                  <a:srgbClr val="11AA81"/>
                </a:solidFill>
              </a:rPr>
              <a:t>1. Set </a:t>
            </a:r>
            <a:r>
              <a:rPr lang="fi-FI" sz="2000" b="1" i="0" u="none" strike="noStrike" cap="none" dirty="0" err="1">
                <a:solidFill>
                  <a:srgbClr val="11AA81"/>
                </a:solidFill>
              </a:rPr>
              <a:t>goals</a:t>
            </a:r>
            <a:r>
              <a:rPr lang="fi-FI" sz="2000" b="1" i="0" u="none" strike="noStrike" cap="none" dirty="0">
                <a:solidFill>
                  <a:srgbClr val="11AA81"/>
                </a:solidFill>
              </a:rPr>
              <a:t> </a:t>
            </a:r>
            <a:endParaRPr sz="2000" b="0" i="0" u="none" strike="noStrike" cap="none" dirty="0">
              <a:solidFill>
                <a:srgbClr val="11AA81"/>
              </a:solidFill>
            </a:endParaRPr>
          </a:p>
          <a:p>
            <a:pPr marL="742950" marR="0" lvl="1" indent="-285750" algn="l" rtl="0">
              <a:lnSpc>
                <a:spcPct val="100000"/>
              </a:lnSpc>
              <a:spcBef>
                <a:spcPts val="0"/>
              </a:spcBef>
              <a:spcAft>
                <a:spcPts val="0"/>
              </a:spcAft>
              <a:buClr>
                <a:srgbClr val="11AA81"/>
              </a:buClr>
              <a:buSzPts val="2100"/>
              <a:buFont typeface="Arial"/>
              <a:buChar char="•"/>
            </a:pPr>
            <a:r>
              <a:rPr lang="fi-FI" sz="1400" b="0" i="0" u="none" strike="noStrike" cap="none" dirty="0" err="1"/>
              <a:t>The</a:t>
            </a:r>
            <a:r>
              <a:rPr lang="fi-FI" sz="1400" b="0" i="0" u="none" strike="noStrike" cap="none" dirty="0"/>
              <a:t> </a:t>
            </a:r>
            <a:r>
              <a:rPr lang="fi-FI" sz="1400" b="0" i="0" u="none" strike="noStrike" cap="none" dirty="0" err="1"/>
              <a:t>goals</a:t>
            </a:r>
            <a:r>
              <a:rPr lang="fi-FI" sz="1400" b="0" i="0" u="none" strike="noStrike" cap="none" dirty="0"/>
              <a:t> </a:t>
            </a:r>
            <a:r>
              <a:rPr lang="fi-FI" sz="1400" b="0" i="0" u="none" strike="noStrike" cap="none" dirty="0" err="1"/>
              <a:t>have</a:t>
            </a:r>
            <a:r>
              <a:rPr lang="fi-FI" sz="1400" b="0" i="0" u="none" strike="noStrike" cap="none" dirty="0"/>
              <a:t> to </a:t>
            </a:r>
            <a:r>
              <a:rPr lang="fi-FI" sz="1400" b="0" i="0" u="none" strike="noStrike" cap="none" dirty="0" err="1"/>
              <a:t>be</a:t>
            </a:r>
            <a:r>
              <a:rPr lang="fi-FI" sz="1400" b="0" i="0" u="none" strike="noStrike" cap="none" dirty="0"/>
              <a:t> </a:t>
            </a:r>
            <a:r>
              <a:rPr lang="fi-FI" sz="1400" b="0" i="0" u="none" strike="noStrike" cap="none" dirty="0" err="1"/>
              <a:t>linked</a:t>
            </a:r>
            <a:r>
              <a:rPr lang="fi-FI" sz="1400" b="0" i="0" u="none" strike="noStrike" cap="none" dirty="0"/>
              <a:t> to </a:t>
            </a:r>
            <a:r>
              <a:rPr lang="fi-FI" sz="1400" b="0" i="0" u="none" strike="noStrike" cap="none" dirty="0" err="1"/>
              <a:t>the</a:t>
            </a:r>
            <a:r>
              <a:rPr lang="fi-FI" sz="1400" b="0" i="0" u="none" strike="noStrike" cap="none" dirty="0"/>
              <a:t> </a:t>
            </a:r>
            <a:r>
              <a:rPr lang="fi-FI" sz="1400" b="0" i="0" u="none" strike="noStrike" cap="none" dirty="0" err="1"/>
              <a:t>company’s</a:t>
            </a:r>
            <a:r>
              <a:rPr lang="fi-FI" sz="1400" b="0" i="0" u="none" strike="noStrike" cap="none" dirty="0"/>
              <a:t> </a:t>
            </a:r>
            <a:r>
              <a:rPr lang="fi-FI" sz="1400" b="0" i="0" u="none" strike="noStrike" cap="none" dirty="0" err="1"/>
              <a:t>overall</a:t>
            </a:r>
            <a:r>
              <a:rPr lang="fi-FI" sz="1400" b="0" i="0" u="none" strike="noStrike" cap="none" dirty="0"/>
              <a:t> </a:t>
            </a:r>
            <a:r>
              <a:rPr lang="fi-FI" sz="1400" b="0" i="0" u="none" strike="noStrike" cap="none" dirty="0" err="1"/>
              <a:t>strategy</a:t>
            </a:r>
            <a:endParaRPr sz="1400" b="0" i="0" u="none" strike="noStrike" cap="none" dirty="0"/>
          </a:p>
          <a:p>
            <a:pPr marL="800100" marR="0" lvl="1" indent="-342900" algn="l" rtl="0">
              <a:lnSpc>
                <a:spcPct val="100000"/>
              </a:lnSpc>
              <a:spcBef>
                <a:spcPts val="0"/>
              </a:spcBef>
              <a:spcAft>
                <a:spcPts val="0"/>
              </a:spcAft>
              <a:buClr>
                <a:srgbClr val="11AA81"/>
              </a:buClr>
              <a:buSzPts val="2100"/>
              <a:buFont typeface="Arial"/>
              <a:buChar char="•"/>
            </a:pPr>
            <a:r>
              <a:rPr lang="fi-FI" sz="1400" b="0" i="0" u="none" strike="noStrike" cap="none" dirty="0" err="1"/>
              <a:t>Goals</a:t>
            </a:r>
            <a:r>
              <a:rPr lang="fi-FI" sz="1400" b="0" i="0" u="none" strike="noStrike" cap="none" dirty="0"/>
              <a:t> </a:t>
            </a:r>
            <a:r>
              <a:rPr lang="fi-FI" sz="1400" b="0" i="0" u="none" strike="noStrike" cap="none" dirty="0" err="1"/>
              <a:t>can</a:t>
            </a:r>
            <a:r>
              <a:rPr lang="fi-FI" sz="1400" b="0" i="0" u="none" strike="noStrike" cap="none" dirty="0"/>
              <a:t> </a:t>
            </a:r>
            <a:r>
              <a:rPr lang="fi-FI" sz="1400" b="0" i="0" u="none" strike="noStrike" cap="none" dirty="0" err="1"/>
              <a:t>be</a:t>
            </a:r>
            <a:r>
              <a:rPr lang="fi-FI" sz="1400" b="0" i="0" u="none" strike="noStrike" cap="none" dirty="0"/>
              <a:t> e.g. </a:t>
            </a:r>
            <a:endParaRPr sz="1400" b="0" i="0" u="none" strike="noStrike" cap="none" dirty="0"/>
          </a:p>
          <a:p>
            <a:pPr marL="1200150" marR="0" lvl="2" indent="-285750" algn="l" rtl="0">
              <a:lnSpc>
                <a:spcPct val="100000"/>
              </a:lnSpc>
              <a:spcBef>
                <a:spcPts val="0"/>
              </a:spcBef>
              <a:spcAft>
                <a:spcPts val="0"/>
              </a:spcAft>
              <a:buClr>
                <a:srgbClr val="161249"/>
              </a:buClr>
              <a:buSzPts val="2000"/>
              <a:buFont typeface="Arial"/>
              <a:buChar char="•"/>
            </a:pPr>
            <a:r>
              <a:rPr lang="fi-FI" sz="1400" b="0" i="0" u="none" strike="noStrike" cap="none" dirty="0"/>
              <a:t>To </a:t>
            </a:r>
            <a:r>
              <a:rPr lang="fi-FI" sz="1400" b="0" i="0" u="none" strike="noStrike" cap="none" dirty="0" err="1"/>
              <a:t>generate</a:t>
            </a:r>
            <a:r>
              <a:rPr lang="fi-FI" sz="1400" b="0" i="0" u="none" strike="noStrike" cap="none" dirty="0"/>
              <a:t> </a:t>
            </a:r>
            <a:r>
              <a:rPr lang="fi-FI" sz="1400" b="0" i="0" u="none" strike="noStrike" cap="none" dirty="0" err="1"/>
              <a:t>leads</a:t>
            </a:r>
            <a:r>
              <a:rPr lang="fi-FI" sz="1400" b="0" i="0" u="none" strike="noStrike" cap="none" dirty="0"/>
              <a:t> </a:t>
            </a:r>
            <a:endParaRPr sz="1400" b="0" i="0" u="none" strike="noStrike" cap="none" dirty="0"/>
          </a:p>
          <a:p>
            <a:pPr marL="1200150" marR="0" lvl="2" indent="-285750" algn="l" rtl="0">
              <a:lnSpc>
                <a:spcPct val="100000"/>
              </a:lnSpc>
              <a:spcBef>
                <a:spcPts val="0"/>
              </a:spcBef>
              <a:spcAft>
                <a:spcPts val="0"/>
              </a:spcAft>
              <a:buClr>
                <a:srgbClr val="161249"/>
              </a:buClr>
              <a:buSzPts val="2000"/>
              <a:buFont typeface="Arial"/>
              <a:buChar char="•"/>
            </a:pPr>
            <a:r>
              <a:rPr lang="fi-FI" sz="1400" b="0" i="0" u="none" strike="noStrike" cap="none" dirty="0"/>
              <a:t>To </a:t>
            </a:r>
            <a:r>
              <a:rPr lang="fi-FI" sz="1400" b="0" i="0" u="none" strike="noStrike" cap="none" dirty="0" err="1"/>
              <a:t>increase</a:t>
            </a:r>
            <a:r>
              <a:rPr lang="fi-FI" sz="1400" b="0" i="0" u="none" strike="noStrike" cap="none" dirty="0"/>
              <a:t> </a:t>
            </a:r>
            <a:r>
              <a:rPr lang="fi-FI" sz="1400" b="0" i="0" u="none" strike="noStrike" cap="none" dirty="0" err="1"/>
              <a:t>sales</a:t>
            </a:r>
            <a:endParaRPr sz="1400" b="0" i="0" u="none" strike="noStrike" cap="none" dirty="0"/>
          </a:p>
          <a:p>
            <a:pPr marL="1200150" marR="0" lvl="2" indent="-285750" algn="l" rtl="0">
              <a:lnSpc>
                <a:spcPct val="100000"/>
              </a:lnSpc>
              <a:spcBef>
                <a:spcPts val="0"/>
              </a:spcBef>
              <a:spcAft>
                <a:spcPts val="0"/>
              </a:spcAft>
              <a:buClr>
                <a:srgbClr val="161249"/>
              </a:buClr>
              <a:buSzPts val="2000"/>
              <a:buFont typeface="Arial"/>
              <a:buChar char="•"/>
            </a:pPr>
            <a:r>
              <a:rPr lang="fi-FI" sz="1400" b="0" i="0" u="none" strike="noStrike" cap="none" dirty="0"/>
              <a:t>To </a:t>
            </a:r>
            <a:r>
              <a:rPr lang="fi-FI" sz="1400" b="0" i="0" u="none" strike="noStrike" cap="none" dirty="0" err="1"/>
              <a:t>raise</a:t>
            </a:r>
            <a:r>
              <a:rPr lang="fi-FI" sz="1400" b="0" i="0" u="none" strike="noStrike" cap="none" dirty="0"/>
              <a:t> </a:t>
            </a:r>
            <a:r>
              <a:rPr lang="fi-FI" sz="1400" b="0" i="0" u="none" strike="noStrike" cap="none" dirty="0" err="1"/>
              <a:t>awareness</a:t>
            </a:r>
            <a:endParaRPr sz="1400" b="0" i="0" u="none" strike="noStrike" cap="none" dirty="0"/>
          </a:p>
          <a:p>
            <a:pPr marL="1200150" marR="0" lvl="2" indent="-285750" algn="l" rtl="0">
              <a:lnSpc>
                <a:spcPct val="100000"/>
              </a:lnSpc>
              <a:spcBef>
                <a:spcPts val="0"/>
              </a:spcBef>
              <a:spcAft>
                <a:spcPts val="0"/>
              </a:spcAft>
              <a:buClr>
                <a:srgbClr val="161249"/>
              </a:buClr>
              <a:buSzPts val="2000"/>
              <a:buFont typeface="Arial"/>
              <a:buChar char="•"/>
            </a:pPr>
            <a:r>
              <a:rPr lang="fi-FI" sz="1400" b="0" i="0" u="none" strike="noStrike" cap="none" dirty="0"/>
              <a:t>To </a:t>
            </a:r>
            <a:r>
              <a:rPr lang="fi-FI" sz="1400" b="0" i="0" u="none" strike="noStrike" cap="none" dirty="0" err="1"/>
              <a:t>increase</a:t>
            </a:r>
            <a:r>
              <a:rPr lang="fi-FI" sz="1400" b="0" i="0" u="none" strike="noStrike" cap="none" dirty="0"/>
              <a:t> </a:t>
            </a:r>
            <a:r>
              <a:rPr lang="fi-FI" sz="1400" b="0" i="0" u="none" strike="noStrike" cap="none" dirty="0" err="1"/>
              <a:t>customer</a:t>
            </a:r>
            <a:r>
              <a:rPr lang="fi-FI" sz="1400" b="0" i="0" u="none" strike="noStrike" cap="none" dirty="0"/>
              <a:t> </a:t>
            </a:r>
            <a:r>
              <a:rPr lang="fi-FI" sz="1400" b="0" i="0" u="none" strike="noStrike" cap="none" dirty="0" err="1"/>
              <a:t>engagement</a:t>
            </a:r>
            <a:br>
              <a:rPr lang="fi-FI" sz="1400" b="0" i="0" u="none" strike="noStrike" cap="none" dirty="0"/>
            </a:br>
            <a:endParaRPr sz="1400" b="0" i="0" u="none" strike="noStrike" cap="none" dirty="0"/>
          </a:p>
          <a:p>
            <a:pPr marL="1200150" marR="0" lvl="2" indent="-158750" algn="l" rtl="0">
              <a:lnSpc>
                <a:spcPct val="120000"/>
              </a:lnSpc>
              <a:spcBef>
                <a:spcPts val="0"/>
              </a:spcBef>
              <a:spcAft>
                <a:spcPts val="0"/>
              </a:spcAft>
              <a:buClr>
                <a:srgbClr val="161249"/>
              </a:buClr>
              <a:buSzPts val="2000"/>
              <a:buFont typeface="Arial"/>
              <a:buNone/>
            </a:pPr>
            <a:endParaRPr sz="1400" b="0" i="0" u="none" strike="noStrike" cap="none" dirty="0"/>
          </a:p>
          <a:p>
            <a:pPr marL="0" marR="0" lvl="0" indent="0" algn="l" rtl="0">
              <a:lnSpc>
                <a:spcPct val="120000"/>
              </a:lnSpc>
              <a:spcBef>
                <a:spcPts val="0"/>
              </a:spcBef>
              <a:spcAft>
                <a:spcPts val="0"/>
              </a:spcAft>
              <a:buClr>
                <a:srgbClr val="000000"/>
              </a:buClr>
              <a:buSzPts val="2000"/>
              <a:buFont typeface="Arial"/>
              <a:buNone/>
            </a:pPr>
            <a:r>
              <a:rPr lang="fi-FI" sz="2000" b="1" i="0" u="none" strike="noStrike" cap="none" dirty="0">
                <a:solidFill>
                  <a:srgbClr val="11AA81"/>
                </a:solidFill>
              </a:rPr>
              <a:t>2. </a:t>
            </a:r>
            <a:r>
              <a:rPr lang="fi-FI" sz="2000" b="1" i="0" u="none" strike="noStrike" cap="none" dirty="0" err="1">
                <a:solidFill>
                  <a:srgbClr val="11AA81"/>
                </a:solidFill>
              </a:rPr>
              <a:t>Create</a:t>
            </a:r>
            <a:r>
              <a:rPr lang="fi-FI" sz="2000" b="1" i="0" u="none" strike="noStrike" cap="none" dirty="0">
                <a:solidFill>
                  <a:srgbClr val="11AA81"/>
                </a:solidFill>
              </a:rPr>
              <a:t> </a:t>
            </a:r>
            <a:r>
              <a:rPr lang="fi-FI" sz="2000" b="1" i="0" u="none" strike="noStrike" cap="none" dirty="0" err="1">
                <a:solidFill>
                  <a:srgbClr val="11AA81"/>
                </a:solidFill>
              </a:rPr>
              <a:t>buyer</a:t>
            </a:r>
            <a:r>
              <a:rPr lang="fi-FI" sz="2000" b="1" i="0" u="none" strike="noStrike" cap="none" dirty="0">
                <a:solidFill>
                  <a:srgbClr val="11AA81"/>
                </a:solidFill>
              </a:rPr>
              <a:t> </a:t>
            </a:r>
            <a:r>
              <a:rPr lang="fi-FI" sz="2000" b="1" i="0" u="none" strike="noStrike" cap="none" dirty="0" err="1">
                <a:solidFill>
                  <a:srgbClr val="11AA81"/>
                </a:solidFill>
              </a:rPr>
              <a:t>personas</a:t>
            </a:r>
            <a:endParaRPr dirty="0"/>
          </a:p>
          <a:p>
            <a:pPr marL="800100" marR="0" lvl="1" indent="-342900" algn="l" rtl="0">
              <a:lnSpc>
                <a:spcPct val="100000"/>
              </a:lnSpc>
              <a:spcBef>
                <a:spcPts val="0"/>
              </a:spcBef>
              <a:spcAft>
                <a:spcPts val="0"/>
              </a:spcAft>
              <a:buClr>
                <a:srgbClr val="11AA81"/>
              </a:buClr>
              <a:buSzPts val="2100"/>
              <a:buFont typeface="Arial"/>
              <a:buChar char="•"/>
            </a:pPr>
            <a:r>
              <a:rPr lang="fi-FI" sz="1400" b="0" i="0" u="none" strike="noStrike" cap="none" dirty="0" err="1"/>
              <a:t>You</a:t>
            </a:r>
            <a:r>
              <a:rPr lang="fi-FI" sz="1400" b="0" i="0" u="none" strike="noStrike" cap="none" dirty="0"/>
              <a:t> </a:t>
            </a:r>
            <a:r>
              <a:rPr lang="fi-FI" sz="1400" b="0" i="0" u="none" strike="noStrike" cap="none" dirty="0" err="1"/>
              <a:t>have</a:t>
            </a:r>
            <a:r>
              <a:rPr lang="fi-FI" sz="1400" b="0" i="0" u="none" strike="noStrike" cap="none" dirty="0"/>
              <a:t> to </a:t>
            </a:r>
            <a:r>
              <a:rPr lang="fi-FI" sz="1400" b="0" i="0" u="none" strike="noStrike" cap="none" dirty="0" err="1"/>
              <a:t>know</a:t>
            </a:r>
            <a:r>
              <a:rPr lang="fi-FI" sz="1400" b="0" i="0" u="none" strike="noStrike" cap="none" dirty="0"/>
              <a:t> </a:t>
            </a:r>
            <a:r>
              <a:rPr lang="fi-FI" sz="1400" b="0" i="0" u="none" strike="noStrike" cap="none" dirty="0" err="1"/>
              <a:t>whom</a:t>
            </a:r>
            <a:r>
              <a:rPr lang="fi-FI" sz="1400" b="0" i="0" u="none" strike="noStrike" cap="none" dirty="0"/>
              <a:t> </a:t>
            </a:r>
            <a:r>
              <a:rPr lang="fi-FI" sz="1400" b="0" i="0" u="none" strike="noStrike" cap="none" dirty="0" err="1"/>
              <a:t>you</a:t>
            </a:r>
            <a:r>
              <a:rPr lang="fi-FI" sz="1400" b="0" i="0" u="none" strike="noStrike" cap="none" dirty="0"/>
              <a:t> </a:t>
            </a:r>
            <a:r>
              <a:rPr lang="fi-FI" sz="1400" b="0" i="0" u="none" strike="noStrike" cap="none" dirty="0" err="1"/>
              <a:t>are</a:t>
            </a:r>
            <a:r>
              <a:rPr lang="fi-FI" sz="1400" b="0" i="0" u="none" strike="noStrike" cap="none" dirty="0"/>
              <a:t> </a:t>
            </a:r>
            <a:r>
              <a:rPr lang="fi-FI" sz="1400" b="0" i="0" u="none" strike="noStrike" cap="none" dirty="0" err="1"/>
              <a:t>reaching</a:t>
            </a:r>
            <a:r>
              <a:rPr lang="fi-FI" sz="1400" b="0" i="0" u="none" strike="noStrike" cap="none" dirty="0"/>
              <a:t> for:</a:t>
            </a:r>
            <a:endParaRPr sz="1400" b="0" i="0" u="none" strike="noStrike" cap="none" dirty="0"/>
          </a:p>
          <a:p>
            <a:pPr marL="1257300" marR="0" lvl="2" indent="-342900" algn="l" rtl="0">
              <a:lnSpc>
                <a:spcPct val="100000"/>
              </a:lnSpc>
              <a:spcBef>
                <a:spcPts val="0"/>
              </a:spcBef>
              <a:spcAft>
                <a:spcPts val="0"/>
              </a:spcAft>
              <a:buClr>
                <a:srgbClr val="161249"/>
              </a:buClr>
              <a:buSzPts val="1800"/>
              <a:buFont typeface="Arial"/>
              <a:buChar char="•"/>
            </a:pPr>
            <a:r>
              <a:rPr lang="fi-FI" sz="1400" b="0" i="0" u="none" strike="noStrike" cap="none" dirty="0" err="1"/>
              <a:t>Age</a:t>
            </a:r>
            <a:r>
              <a:rPr lang="fi-FI" sz="1400" b="0" i="0" u="none" strike="noStrike" cap="none" dirty="0"/>
              <a:t>, </a:t>
            </a:r>
            <a:r>
              <a:rPr lang="fi-FI" sz="1400" b="0" i="0" u="none" strike="noStrike" cap="none" dirty="0" err="1"/>
              <a:t>gender</a:t>
            </a:r>
            <a:r>
              <a:rPr lang="fi-FI" sz="1400" b="0" i="0" u="none" strike="noStrike" cap="none" dirty="0"/>
              <a:t>, </a:t>
            </a:r>
            <a:r>
              <a:rPr lang="fi-FI" sz="1400" b="0" i="0" u="none" strike="noStrike" cap="none" dirty="0" err="1"/>
              <a:t>location</a:t>
            </a:r>
            <a:r>
              <a:rPr lang="fi-FI" sz="1400" b="0" i="0" u="none" strike="noStrike" cap="none" dirty="0"/>
              <a:t>, </a:t>
            </a:r>
            <a:r>
              <a:rPr lang="fi-FI" sz="1400" b="0" i="0" u="none" strike="noStrike" cap="none" dirty="0" err="1"/>
              <a:t>education</a:t>
            </a:r>
            <a:r>
              <a:rPr lang="fi-FI" sz="1400" b="0" i="0" u="none" strike="noStrike" cap="none" dirty="0"/>
              <a:t> </a:t>
            </a:r>
            <a:endParaRPr sz="1400" b="0" i="0" u="none" strike="noStrike" cap="none" dirty="0"/>
          </a:p>
          <a:p>
            <a:pPr marL="1257300" marR="0" lvl="2" indent="-342900" algn="l" rtl="0">
              <a:lnSpc>
                <a:spcPct val="100000"/>
              </a:lnSpc>
              <a:spcBef>
                <a:spcPts val="0"/>
              </a:spcBef>
              <a:spcAft>
                <a:spcPts val="0"/>
              </a:spcAft>
              <a:buClr>
                <a:srgbClr val="161249"/>
              </a:buClr>
              <a:buSzPts val="1800"/>
              <a:buFont typeface="Arial"/>
              <a:buChar char="•"/>
            </a:pPr>
            <a:r>
              <a:rPr lang="fi-FI" sz="1400" b="0" i="0" u="none" strike="noStrike" cap="none" dirty="0" err="1"/>
              <a:t>Which</a:t>
            </a:r>
            <a:r>
              <a:rPr lang="fi-FI" sz="1400" b="0" i="0" u="none" strike="noStrike" cap="none" dirty="0"/>
              <a:t> </a:t>
            </a:r>
            <a:r>
              <a:rPr lang="fi-FI" sz="1400" b="0" i="0" u="none" strike="noStrike" cap="none" dirty="0" err="1"/>
              <a:t>channels</a:t>
            </a:r>
            <a:r>
              <a:rPr lang="fi-FI" sz="1400" b="0" i="0" u="none" strike="noStrike" cap="none" dirty="0"/>
              <a:t> </a:t>
            </a:r>
            <a:r>
              <a:rPr lang="fi-FI" sz="1400" b="0" i="0" u="none" strike="noStrike" cap="none" dirty="0" err="1"/>
              <a:t>do</a:t>
            </a:r>
            <a:r>
              <a:rPr lang="fi-FI" sz="1400" b="0" i="0" u="none" strike="noStrike" cap="none" dirty="0"/>
              <a:t> </a:t>
            </a:r>
            <a:r>
              <a:rPr lang="fi-FI" sz="1400" b="0" i="0" u="none" strike="noStrike" cap="none" dirty="0" err="1"/>
              <a:t>they</a:t>
            </a:r>
            <a:r>
              <a:rPr lang="fi-FI" sz="1400" b="0" i="0" u="none" strike="noStrike" cap="none" dirty="0"/>
              <a:t> </a:t>
            </a:r>
            <a:r>
              <a:rPr lang="fi-FI" sz="1400" b="0" i="0" u="none" strike="noStrike" cap="none" dirty="0" err="1"/>
              <a:t>use</a:t>
            </a:r>
            <a:r>
              <a:rPr lang="fi-FI" sz="1400" b="0" i="0" u="none" strike="noStrike" cap="none" dirty="0"/>
              <a:t>? How? </a:t>
            </a:r>
            <a:r>
              <a:rPr lang="fi-FI" sz="1400" b="0" i="0" u="none" strike="noStrike" cap="none" dirty="0" err="1"/>
              <a:t>When</a:t>
            </a:r>
            <a:r>
              <a:rPr lang="fi-FI" sz="1400" b="0" i="0" u="none" strike="noStrike" cap="none" dirty="0"/>
              <a:t>?</a:t>
            </a:r>
            <a:endParaRPr sz="1400" b="0" i="0" u="none" strike="noStrike" cap="none" dirty="0"/>
          </a:p>
          <a:p>
            <a:pPr marL="1257300" marR="0" lvl="2" indent="-342900" algn="l" rtl="0">
              <a:lnSpc>
                <a:spcPct val="100000"/>
              </a:lnSpc>
              <a:spcBef>
                <a:spcPts val="0"/>
              </a:spcBef>
              <a:spcAft>
                <a:spcPts val="0"/>
              </a:spcAft>
              <a:buClr>
                <a:srgbClr val="161249"/>
              </a:buClr>
              <a:buSzPts val="1800"/>
              <a:buFont typeface="Arial"/>
              <a:buChar char="•"/>
            </a:pPr>
            <a:r>
              <a:rPr lang="fi-FI" sz="1400" b="0" i="0" u="none" strike="noStrike" cap="none" dirty="0" err="1"/>
              <a:t>What</a:t>
            </a:r>
            <a:r>
              <a:rPr lang="fi-FI" sz="1400" b="0" i="0" u="none" strike="noStrike" cap="none" dirty="0"/>
              <a:t> </a:t>
            </a:r>
            <a:r>
              <a:rPr lang="fi-FI" sz="1400" b="0" i="0" u="none" strike="noStrike" cap="none" dirty="0" err="1"/>
              <a:t>are</a:t>
            </a:r>
            <a:r>
              <a:rPr lang="fi-FI" sz="1400" b="0" i="0" u="none" strike="noStrike" cap="none" dirty="0"/>
              <a:t> </a:t>
            </a:r>
            <a:r>
              <a:rPr lang="fi-FI" sz="1400" b="0" i="0" u="none" strike="noStrike" cap="none" dirty="0" err="1"/>
              <a:t>they</a:t>
            </a:r>
            <a:r>
              <a:rPr lang="fi-FI" sz="1400" b="0" i="0" u="none" strike="noStrike" cap="none" dirty="0"/>
              <a:t> </a:t>
            </a:r>
            <a:r>
              <a:rPr lang="fi-FI" sz="1400" b="0" i="0" u="none" strike="noStrike" cap="none" dirty="0" err="1"/>
              <a:t>looking</a:t>
            </a:r>
            <a:r>
              <a:rPr lang="fi-FI" sz="1400" b="0" i="0" u="none" strike="noStrike" cap="none" dirty="0"/>
              <a:t> for? </a:t>
            </a:r>
            <a:endParaRPr sz="1400" b="0" i="0" u="none" strike="noStrike" cap="none" dirty="0"/>
          </a:p>
          <a:p>
            <a:pPr marL="1257300" marR="0" lvl="2" indent="-342900" algn="l" rtl="0">
              <a:lnSpc>
                <a:spcPct val="100000"/>
              </a:lnSpc>
              <a:spcBef>
                <a:spcPts val="0"/>
              </a:spcBef>
              <a:spcAft>
                <a:spcPts val="0"/>
              </a:spcAft>
              <a:buClr>
                <a:srgbClr val="161249"/>
              </a:buClr>
              <a:buSzPts val="1800"/>
              <a:buFont typeface="Arial"/>
              <a:buChar char="•"/>
            </a:pPr>
            <a:r>
              <a:rPr lang="fi-FI" sz="1400" b="0" i="0" u="none" strike="noStrike" cap="none" dirty="0" err="1"/>
              <a:t>What</a:t>
            </a:r>
            <a:r>
              <a:rPr lang="fi-FI" sz="1400" b="0" i="0" u="none" strike="noStrike" cap="none" dirty="0"/>
              <a:t> </a:t>
            </a:r>
            <a:r>
              <a:rPr lang="fi-FI" sz="1400" b="0" i="0" u="none" strike="noStrike" cap="none" dirty="0" err="1"/>
              <a:t>kind</a:t>
            </a:r>
            <a:r>
              <a:rPr lang="fi-FI" sz="1400" b="0" i="0" u="none" strike="noStrike" cap="none" dirty="0"/>
              <a:t> of </a:t>
            </a:r>
            <a:r>
              <a:rPr lang="fi-FI" sz="1400" b="0" i="0" u="none" strike="noStrike" cap="none" dirty="0" err="1"/>
              <a:t>contents</a:t>
            </a:r>
            <a:r>
              <a:rPr lang="fi-FI" sz="1400" b="0" i="0" u="none" strike="noStrike" cap="none" dirty="0"/>
              <a:t> </a:t>
            </a:r>
            <a:r>
              <a:rPr lang="fi-FI" sz="1400" b="0" i="0" u="none" strike="noStrike" cap="none" dirty="0" err="1"/>
              <a:t>do</a:t>
            </a:r>
            <a:r>
              <a:rPr lang="fi-FI" sz="1400" b="0" i="0" u="none" strike="noStrike" cap="none" dirty="0"/>
              <a:t> </a:t>
            </a:r>
            <a:r>
              <a:rPr lang="fi-FI" sz="1400" b="0" i="0" u="none" strike="noStrike" cap="none" dirty="0" err="1"/>
              <a:t>they</a:t>
            </a:r>
            <a:r>
              <a:rPr lang="fi-FI" sz="1400" b="0" i="0" u="none" strike="noStrike" cap="none" dirty="0"/>
              <a:t> </a:t>
            </a:r>
            <a:r>
              <a:rPr lang="fi-FI" sz="1400" b="0" i="0" u="none" strike="noStrike" cap="none" dirty="0" err="1"/>
              <a:t>like</a:t>
            </a:r>
            <a:r>
              <a:rPr lang="fi-FI" sz="1400" b="0" i="0" u="none" strike="noStrike" cap="none" dirty="0"/>
              <a:t>?</a:t>
            </a:r>
          </a:p>
          <a:p>
            <a:pPr marL="1257300" marR="0" lvl="2" indent="-342900" algn="l" rtl="0">
              <a:lnSpc>
                <a:spcPct val="100000"/>
              </a:lnSpc>
              <a:spcBef>
                <a:spcPts val="0"/>
              </a:spcBef>
              <a:spcAft>
                <a:spcPts val="0"/>
              </a:spcAft>
              <a:buClr>
                <a:srgbClr val="161249"/>
              </a:buClr>
              <a:buSzPts val="1800"/>
              <a:buFont typeface="Arial"/>
              <a:buChar char="•"/>
            </a:pPr>
            <a:r>
              <a:rPr lang="fi-FI" sz="1400" dirty="0" err="1"/>
              <a:t>What</a:t>
            </a:r>
            <a:r>
              <a:rPr lang="fi-FI" sz="1400" dirty="0"/>
              <a:t> </a:t>
            </a:r>
            <a:r>
              <a:rPr lang="fi-FI" sz="1400" dirty="0" err="1"/>
              <a:t>are</a:t>
            </a:r>
            <a:r>
              <a:rPr lang="fi-FI" sz="1400" dirty="0"/>
              <a:t> </a:t>
            </a:r>
            <a:r>
              <a:rPr lang="fi-FI" sz="1400" dirty="0" err="1"/>
              <a:t>their</a:t>
            </a:r>
            <a:r>
              <a:rPr lang="fi-FI" sz="1400" dirty="0"/>
              <a:t> </a:t>
            </a:r>
            <a:r>
              <a:rPr lang="fi-FI" sz="1400" dirty="0" err="1"/>
              <a:t>painpoints</a:t>
            </a:r>
            <a:r>
              <a:rPr lang="fi-FI" sz="1400" dirty="0"/>
              <a:t> / </a:t>
            </a:r>
            <a:r>
              <a:rPr lang="fi-FI" sz="1400" dirty="0" err="1"/>
              <a:t>goals</a:t>
            </a:r>
            <a:r>
              <a:rPr lang="fi-FI" sz="1400" dirty="0"/>
              <a:t> in </a:t>
            </a:r>
            <a:r>
              <a:rPr lang="fi-FI" sz="1400" dirty="0" err="1"/>
              <a:t>which</a:t>
            </a:r>
            <a:r>
              <a:rPr lang="fi-FI" sz="1400" dirty="0"/>
              <a:t> </a:t>
            </a:r>
            <a:r>
              <a:rPr lang="fi-FI" sz="1400" dirty="0" err="1"/>
              <a:t>your</a:t>
            </a:r>
            <a:r>
              <a:rPr lang="fi-FI" sz="1400" dirty="0"/>
              <a:t> </a:t>
            </a:r>
            <a:r>
              <a:rPr lang="fi-FI" sz="1400" dirty="0" err="1"/>
              <a:t>brand</a:t>
            </a:r>
            <a:r>
              <a:rPr lang="fi-FI" sz="1400" dirty="0"/>
              <a:t> </a:t>
            </a:r>
            <a:r>
              <a:rPr lang="fi-FI" sz="1400" dirty="0" err="1"/>
              <a:t>can</a:t>
            </a:r>
            <a:r>
              <a:rPr lang="fi-FI" sz="1400" dirty="0"/>
              <a:t> help?</a:t>
            </a:r>
            <a:endParaRPr sz="1600" dirty="0"/>
          </a:p>
        </p:txBody>
      </p:sp>
      <p:sp>
        <p:nvSpPr>
          <p:cNvPr id="361" name="Google Shape;361;p12"/>
          <p:cNvSpPr txBox="1">
            <a:spLocks noGrp="1"/>
          </p:cNvSpPr>
          <p:nvPr>
            <p:ph type="body" idx="1"/>
          </p:nvPr>
        </p:nvSpPr>
        <p:spPr>
          <a:xfrm>
            <a:off x="6328888" y="1136175"/>
            <a:ext cx="5193000" cy="4943400"/>
          </a:xfrm>
          <a:prstGeom prst="rect">
            <a:avLst/>
          </a:prstGeom>
          <a:noFill/>
          <a:ln>
            <a:noFill/>
          </a:ln>
        </p:spPr>
        <p:txBody>
          <a:bodyPr spcFirstLastPara="1" wrap="square" lIns="91425" tIns="45700" rIns="91425" bIns="45700" anchor="t" anchorCtr="0">
            <a:noAutofit/>
          </a:bodyPr>
          <a:lstStyle/>
          <a:p>
            <a:pPr marL="0" marR="0" lvl="0" indent="0" algn="l" rtl="0">
              <a:lnSpc>
                <a:spcPct val="120000"/>
              </a:lnSpc>
              <a:spcBef>
                <a:spcPts val="0"/>
              </a:spcBef>
              <a:spcAft>
                <a:spcPts val="0"/>
              </a:spcAft>
              <a:buClr>
                <a:srgbClr val="000000"/>
              </a:buClr>
              <a:buSzPts val="2000"/>
              <a:buFont typeface="Arial"/>
              <a:buNone/>
            </a:pPr>
            <a:r>
              <a:rPr lang="fi-FI" sz="2000" b="1" i="0" u="none" strike="noStrike" cap="none">
                <a:solidFill>
                  <a:srgbClr val="11AA81"/>
                </a:solidFill>
              </a:rPr>
              <a:t>3. Choose channels and create contents</a:t>
            </a:r>
            <a:endParaRPr/>
          </a:p>
          <a:p>
            <a:pPr marL="742950" marR="0" lvl="1" indent="-285750" algn="l" rtl="0">
              <a:lnSpc>
                <a:spcPct val="100000"/>
              </a:lnSpc>
              <a:spcBef>
                <a:spcPts val="0"/>
              </a:spcBef>
              <a:spcAft>
                <a:spcPts val="0"/>
              </a:spcAft>
              <a:buClr>
                <a:srgbClr val="11AA81"/>
              </a:buClr>
              <a:buSzPts val="2100"/>
              <a:buFont typeface="Arial"/>
              <a:buChar char="•"/>
            </a:pPr>
            <a:r>
              <a:rPr lang="fi-FI" sz="1400" b="0" i="0" u="none" strike="noStrike" cap="none"/>
              <a:t>Be where your buyer personas are!</a:t>
            </a:r>
            <a:endParaRPr sz="1400" b="0" i="0" u="none" strike="noStrike" cap="none"/>
          </a:p>
          <a:p>
            <a:pPr marL="742950" marR="0" lvl="1" indent="-285750" algn="l" rtl="0">
              <a:lnSpc>
                <a:spcPct val="100000"/>
              </a:lnSpc>
              <a:spcBef>
                <a:spcPts val="0"/>
              </a:spcBef>
              <a:spcAft>
                <a:spcPts val="0"/>
              </a:spcAft>
              <a:buClr>
                <a:srgbClr val="11AA81"/>
              </a:buClr>
              <a:buSzPts val="2100"/>
              <a:buFont typeface="Arial"/>
              <a:buChar char="•"/>
            </a:pPr>
            <a:r>
              <a:rPr lang="fi-FI" sz="1400" b="0" i="0" u="none" strike="noStrike" cap="none"/>
              <a:t>Make a content plan with</a:t>
            </a:r>
            <a:endParaRPr sz="1400" b="0" i="0" u="none" strike="noStrike" cap="none"/>
          </a:p>
          <a:p>
            <a:pPr marL="1257300" marR="0" lvl="2" indent="-342900" algn="l" rtl="0">
              <a:lnSpc>
                <a:spcPct val="100000"/>
              </a:lnSpc>
              <a:spcBef>
                <a:spcPts val="0"/>
              </a:spcBef>
              <a:spcAft>
                <a:spcPts val="0"/>
              </a:spcAft>
              <a:buClr>
                <a:srgbClr val="161249"/>
              </a:buClr>
              <a:buSzPts val="2000"/>
              <a:buFont typeface="Arial"/>
              <a:buChar char="•"/>
            </a:pPr>
            <a:r>
              <a:rPr lang="fi-FI" sz="1400" b="0" i="0" u="none" strike="noStrike" cap="none"/>
              <a:t>Timing of the post</a:t>
            </a:r>
            <a:endParaRPr sz="1400" b="0" i="0" u="none" strike="noStrike" cap="none"/>
          </a:p>
          <a:p>
            <a:pPr marL="1257300" marR="0" lvl="2" indent="-342900" algn="l" rtl="0">
              <a:lnSpc>
                <a:spcPct val="100000"/>
              </a:lnSpc>
              <a:spcBef>
                <a:spcPts val="0"/>
              </a:spcBef>
              <a:spcAft>
                <a:spcPts val="0"/>
              </a:spcAft>
              <a:buClr>
                <a:srgbClr val="161249"/>
              </a:buClr>
              <a:buSzPts val="2000"/>
              <a:buFont typeface="Arial"/>
              <a:buChar char="•"/>
            </a:pPr>
            <a:r>
              <a:rPr lang="fi-FI" sz="1400" b="0" i="0" u="none" strike="noStrike" cap="none"/>
              <a:t>For which buyer persona is it aimed for</a:t>
            </a:r>
            <a:endParaRPr sz="1400" b="0" i="0" u="none" strike="noStrike" cap="none"/>
          </a:p>
          <a:p>
            <a:pPr marL="1257300" marR="0" lvl="2" indent="-342900" algn="l" rtl="0">
              <a:lnSpc>
                <a:spcPct val="100000"/>
              </a:lnSpc>
              <a:spcBef>
                <a:spcPts val="0"/>
              </a:spcBef>
              <a:spcAft>
                <a:spcPts val="0"/>
              </a:spcAft>
              <a:buClr>
                <a:srgbClr val="161249"/>
              </a:buClr>
              <a:buSzPts val="2000"/>
              <a:buFont typeface="Arial"/>
              <a:buChar char="•"/>
            </a:pPr>
            <a:r>
              <a:rPr lang="fi-FI" sz="1400" b="0" i="0" u="none" strike="noStrike" cap="none"/>
              <a:t>Summary of the planned contents</a:t>
            </a:r>
            <a:endParaRPr sz="1400" b="0" i="0" u="none" strike="noStrike" cap="none"/>
          </a:p>
          <a:p>
            <a:pPr marL="1257300" marR="0" lvl="2" indent="-342900" algn="l" rtl="0">
              <a:lnSpc>
                <a:spcPct val="100000"/>
              </a:lnSpc>
              <a:spcBef>
                <a:spcPts val="0"/>
              </a:spcBef>
              <a:spcAft>
                <a:spcPts val="0"/>
              </a:spcAft>
              <a:buClr>
                <a:srgbClr val="161249"/>
              </a:buClr>
              <a:buSzPts val="2000"/>
              <a:buFont typeface="Arial"/>
              <a:buChar char="•"/>
            </a:pPr>
            <a:r>
              <a:rPr lang="fi-FI" sz="1400" b="0" i="0" u="none" strike="noStrike" cap="none"/>
              <a:t>In which channel will it be published</a:t>
            </a:r>
            <a:endParaRPr sz="1400" b="0" i="0" u="none" strike="noStrike" cap="none"/>
          </a:p>
          <a:p>
            <a:pPr marL="1257300" marR="0" lvl="2" indent="-342900" algn="l" rtl="0">
              <a:lnSpc>
                <a:spcPct val="100000"/>
              </a:lnSpc>
              <a:spcBef>
                <a:spcPts val="0"/>
              </a:spcBef>
              <a:spcAft>
                <a:spcPts val="0"/>
              </a:spcAft>
              <a:buClr>
                <a:srgbClr val="161249"/>
              </a:buClr>
              <a:buSzPts val="2000"/>
              <a:buFont typeface="Arial"/>
              <a:buChar char="•"/>
            </a:pPr>
            <a:r>
              <a:rPr lang="fi-FI" sz="1400" b="0" i="0" u="none" strike="noStrike" cap="none"/>
              <a:t>How will the success be measured </a:t>
            </a:r>
            <a:endParaRPr sz="1400" b="0" i="0" u="none" strike="noStrike" cap="none"/>
          </a:p>
          <a:p>
            <a:pPr marL="1257300" marR="0" lvl="2" indent="-342900" algn="l" rtl="0">
              <a:lnSpc>
                <a:spcPct val="100000"/>
              </a:lnSpc>
              <a:spcBef>
                <a:spcPts val="0"/>
              </a:spcBef>
              <a:spcAft>
                <a:spcPts val="0"/>
              </a:spcAft>
              <a:buClr>
                <a:srgbClr val="161249"/>
              </a:buClr>
              <a:buSzPts val="2000"/>
              <a:buFont typeface="Arial"/>
              <a:buChar char="•"/>
            </a:pPr>
            <a:r>
              <a:rPr lang="fi-FI" sz="1400" b="0" i="0" u="none" strike="noStrike" cap="none"/>
              <a:t>Who is responsible for this post?</a:t>
            </a:r>
            <a:br>
              <a:rPr lang="fi-FI" sz="1400" b="0" i="0" u="none" strike="noStrike" cap="none"/>
            </a:br>
            <a:endParaRPr sz="1400" b="0" i="0" u="none" strike="noStrike" cap="none"/>
          </a:p>
          <a:p>
            <a:pPr marL="0" marR="0" lvl="0" indent="0" algn="l" rtl="0">
              <a:lnSpc>
                <a:spcPct val="120000"/>
              </a:lnSpc>
              <a:spcBef>
                <a:spcPts val="0"/>
              </a:spcBef>
              <a:spcAft>
                <a:spcPts val="0"/>
              </a:spcAft>
              <a:buClr>
                <a:srgbClr val="000000"/>
              </a:buClr>
              <a:buSzPts val="2000"/>
              <a:buFont typeface="Arial"/>
              <a:buNone/>
            </a:pPr>
            <a:r>
              <a:rPr lang="fi-FI" sz="2000" b="1" i="0" u="none" strike="noStrike" cap="none">
                <a:solidFill>
                  <a:srgbClr val="11AA81"/>
                </a:solidFill>
              </a:rPr>
              <a:t>4. Set the metrics</a:t>
            </a:r>
            <a:endParaRPr sz="2000" b="0" i="0" u="none" strike="noStrike" cap="none">
              <a:solidFill>
                <a:srgbClr val="11AA81"/>
              </a:solidFill>
            </a:endParaRPr>
          </a:p>
          <a:p>
            <a:pPr marL="800100" marR="0" lvl="1" indent="-342900" algn="l" rtl="0">
              <a:lnSpc>
                <a:spcPct val="100000"/>
              </a:lnSpc>
              <a:spcBef>
                <a:spcPts val="0"/>
              </a:spcBef>
              <a:spcAft>
                <a:spcPts val="0"/>
              </a:spcAft>
              <a:buClr>
                <a:srgbClr val="11AA81"/>
              </a:buClr>
              <a:buSzPts val="2100"/>
              <a:buFont typeface="Arial"/>
              <a:buChar char="•"/>
            </a:pPr>
            <a:r>
              <a:rPr lang="fi-FI" sz="1400" b="0" i="0" u="none" strike="noStrike" cap="none"/>
              <a:t>How do you know if your SMM is successful or not? </a:t>
            </a:r>
            <a:endParaRPr sz="1400" b="0" i="0" u="none" strike="noStrike" cap="none"/>
          </a:p>
          <a:p>
            <a:pPr marL="800100" marR="0" lvl="1" indent="-342900" algn="l" rtl="0">
              <a:lnSpc>
                <a:spcPct val="100000"/>
              </a:lnSpc>
              <a:spcBef>
                <a:spcPts val="0"/>
              </a:spcBef>
              <a:spcAft>
                <a:spcPts val="0"/>
              </a:spcAft>
              <a:buClr>
                <a:srgbClr val="11AA81"/>
              </a:buClr>
              <a:buSzPts val="2100"/>
              <a:buFont typeface="Arial"/>
              <a:buChar char="•"/>
            </a:pPr>
            <a:r>
              <a:rPr lang="fi-FI" sz="1400" b="0" i="0" u="none" strike="noStrike" cap="none"/>
              <a:t>Possible metrics e.g.</a:t>
            </a:r>
            <a:endParaRPr sz="1400" b="0" i="0" u="none" strike="noStrike" cap="none"/>
          </a:p>
          <a:p>
            <a:pPr marL="1257300" marR="0" lvl="2" indent="-342900" algn="l" rtl="0">
              <a:lnSpc>
                <a:spcPct val="100000"/>
              </a:lnSpc>
              <a:spcBef>
                <a:spcPts val="0"/>
              </a:spcBef>
              <a:spcAft>
                <a:spcPts val="0"/>
              </a:spcAft>
              <a:buClr>
                <a:srgbClr val="161249"/>
              </a:buClr>
              <a:buSzPts val="2000"/>
              <a:buFont typeface="Arial"/>
              <a:buChar char="•"/>
            </a:pPr>
            <a:r>
              <a:rPr lang="fi-FI" sz="1400" b="0" i="0" u="none" strike="noStrike" cap="none"/>
              <a:t>Sales, clicks, likes, increased traffic on website</a:t>
            </a:r>
            <a:endParaRPr sz="1400" b="0" i="0" u="none" strike="noStrike" cap="none"/>
          </a:p>
          <a:p>
            <a:pPr marL="857250" marR="0" lvl="1" indent="-342900" algn="l" rtl="0">
              <a:lnSpc>
                <a:spcPct val="100000"/>
              </a:lnSpc>
              <a:spcBef>
                <a:spcPts val="0"/>
              </a:spcBef>
              <a:spcAft>
                <a:spcPts val="0"/>
              </a:spcAft>
              <a:buClr>
                <a:srgbClr val="11AA81"/>
              </a:buClr>
              <a:buSzPts val="2100"/>
              <a:buFont typeface="Arial"/>
              <a:buChar char="•"/>
            </a:pPr>
            <a:r>
              <a:rPr lang="fi-FI" sz="1400" b="0" i="0" u="none" strike="noStrike" cap="none"/>
              <a:t>Set the metrics according to your goals and monitor systematically. </a:t>
            </a:r>
            <a:endParaRPr sz="1400" b="0" i="0" u="none" strike="noStrike" cap="none"/>
          </a:p>
          <a:p>
            <a:pPr marL="742950" marR="0" lvl="1" indent="-158750" algn="l" rtl="0">
              <a:lnSpc>
                <a:spcPct val="120000"/>
              </a:lnSpc>
              <a:spcBef>
                <a:spcPts val="0"/>
              </a:spcBef>
              <a:spcAft>
                <a:spcPts val="0"/>
              </a:spcAft>
              <a:buClr>
                <a:srgbClr val="000000"/>
              </a:buClr>
              <a:buSzPts val="2000"/>
              <a:buFont typeface="Arial"/>
              <a:buNone/>
            </a:pPr>
            <a:endParaRPr sz="1200" b="0" i="0" u="none" strike="noStrike" cap="none"/>
          </a:p>
          <a:p>
            <a:pPr marL="0" lvl="0" indent="0" algn="l" rtl="0">
              <a:lnSpc>
                <a:spcPct val="120000"/>
              </a:lnSpc>
              <a:spcBef>
                <a:spcPts val="1000"/>
              </a:spcBef>
              <a:spcAft>
                <a:spcPts val="0"/>
              </a:spcAft>
              <a:buClr>
                <a:srgbClr val="161249"/>
              </a:buClr>
              <a:buSzPts val="1600"/>
              <a:buNone/>
            </a:pPr>
            <a:endParaRPr sz="160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65"/>
        <p:cNvGrpSpPr/>
        <p:nvPr/>
      </p:nvGrpSpPr>
      <p:grpSpPr>
        <a:xfrm>
          <a:off x="0" y="0"/>
          <a:ext cx="0" cy="0"/>
          <a:chOff x="0" y="0"/>
          <a:chExt cx="0" cy="0"/>
        </a:xfrm>
      </p:grpSpPr>
      <p:sp>
        <p:nvSpPr>
          <p:cNvPr id="366" name="Google Shape;366;g203986f2610_1_6"/>
          <p:cNvSpPr txBox="1">
            <a:spLocks noGrp="1"/>
          </p:cNvSpPr>
          <p:nvPr>
            <p:ph type="title" idx="4294967295"/>
          </p:nvPr>
        </p:nvSpPr>
        <p:spPr>
          <a:xfrm>
            <a:off x="2214562" y="2381250"/>
            <a:ext cx="7762875" cy="1047750"/>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chemeClr val="dk1"/>
              </a:buClr>
              <a:buSzPts val="6000"/>
              <a:buFont typeface="Calibri"/>
              <a:buNone/>
            </a:pPr>
            <a:r>
              <a:rPr lang="fi-FI" b="1"/>
              <a:t>Campaigns in social media</a:t>
            </a:r>
            <a:endParaRPr b="1"/>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70"/>
        <p:cNvGrpSpPr/>
        <p:nvPr/>
      </p:nvGrpSpPr>
      <p:grpSpPr>
        <a:xfrm>
          <a:off x="0" y="0"/>
          <a:ext cx="0" cy="0"/>
          <a:chOff x="0" y="0"/>
          <a:chExt cx="0" cy="0"/>
        </a:xfrm>
      </p:grpSpPr>
      <p:sp>
        <p:nvSpPr>
          <p:cNvPr id="371" name="Google Shape;371;p13"/>
          <p:cNvSpPr txBox="1"/>
          <p:nvPr/>
        </p:nvSpPr>
        <p:spPr>
          <a:xfrm>
            <a:off x="604308" y="673570"/>
            <a:ext cx="9153303" cy="59840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1400" b="0" i="0" u="none" strike="noStrike" cap="none">
              <a:solidFill>
                <a:srgbClr val="000000"/>
              </a:solidFill>
              <a:latin typeface="Arial"/>
              <a:ea typeface="Arial"/>
              <a:cs typeface="Arial"/>
              <a:sym typeface="Arial"/>
            </a:endParaRPr>
          </a:p>
        </p:txBody>
      </p:sp>
      <p:sp>
        <p:nvSpPr>
          <p:cNvPr id="372" name="Google Shape;372;p13"/>
          <p:cNvSpPr txBox="1"/>
          <p:nvPr/>
        </p:nvSpPr>
        <p:spPr>
          <a:xfrm>
            <a:off x="533970" y="1933612"/>
            <a:ext cx="10983384" cy="4421468"/>
          </a:xfrm>
          <a:prstGeom prst="rect">
            <a:avLst/>
          </a:prstGeom>
          <a:noFill/>
          <a:ln>
            <a:noFill/>
          </a:ln>
        </p:spPr>
        <p:txBody>
          <a:bodyPr spcFirstLastPara="1" wrap="square" lIns="91425" tIns="45700" rIns="91425" bIns="45700" anchor="t" anchorCtr="0">
            <a:normAutofit/>
          </a:bodyPr>
          <a:lstStyle/>
          <a:p>
            <a:pPr marL="857250" marR="0" lvl="1" indent="-34290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PT Sans"/>
              <a:ea typeface="PT Sans"/>
              <a:cs typeface="PT Sans"/>
              <a:sym typeface="PT Sans"/>
            </a:endParaRPr>
          </a:p>
        </p:txBody>
      </p:sp>
      <p:sp>
        <p:nvSpPr>
          <p:cNvPr id="373" name="Google Shape;373;p13"/>
          <p:cNvSpPr txBox="1">
            <a:spLocks noGrp="1"/>
          </p:cNvSpPr>
          <p:nvPr>
            <p:ph type="title"/>
          </p:nvPr>
        </p:nvSpPr>
        <p:spPr>
          <a:xfrm>
            <a:off x="838200" y="391505"/>
            <a:ext cx="10515600" cy="991882"/>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rgbClr val="161249"/>
              </a:buClr>
              <a:buSzPct val="100000"/>
              <a:buFont typeface="Arial"/>
              <a:buNone/>
            </a:pPr>
            <a:r>
              <a:rPr lang="fi-FI" sz="3600"/>
              <a:t>What Makes a Good Social Media Ad </a:t>
            </a:r>
            <a:br>
              <a:rPr lang="fi-FI" sz="3600"/>
            </a:br>
            <a:r>
              <a:rPr lang="fi-FI" sz="3600"/>
              <a:t>(or boosted post)</a:t>
            </a:r>
            <a:endParaRPr/>
          </a:p>
        </p:txBody>
      </p:sp>
      <p:sp>
        <p:nvSpPr>
          <p:cNvPr id="374" name="Google Shape;374;p13"/>
          <p:cNvSpPr txBox="1">
            <a:spLocks noGrp="1"/>
          </p:cNvSpPr>
          <p:nvPr>
            <p:ph type="body" idx="1"/>
          </p:nvPr>
        </p:nvSpPr>
        <p:spPr>
          <a:xfrm>
            <a:off x="838200" y="1432473"/>
            <a:ext cx="10515600" cy="4585871"/>
          </a:xfrm>
          <a:prstGeom prst="rect">
            <a:avLst/>
          </a:prstGeom>
          <a:noFill/>
          <a:ln>
            <a:noFill/>
          </a:ln>
        </p:spPr>
        <p:txBody>
          <a:bodyPr spcFirstLastPara="1" wrap="square" lIns="91425" tIns="45700" rIns="91425" bIns="45700" anchor="t" anchorCtr="0">
            <a:spAutoFit/>
          </a:bodyPr>
          <a:lstStyle/>
          <a:p>
            <a:pPr marL="457200" marR="0" lvl="0" indent="-457200" algn="l" rtl="0">
              <a:lnSpc>
                <a:spcPct val="100000"/>
              </a:lnSpc>
              <a:spcBef>
                <a:spcPts val="0"/>
              </a:spcBef>
              <a:spcAft>
                <a:spcPts val="0"/>
              </a:spcAft>
              <a:buClr>
                <a:srgbClr val="11AA81"/>
              </a:buClr>
              <a:buSzPts val="2000"/>
              <a:buFont typeface="Arial"/>
              <a:buAutoNum type="arabicPeriod"/>
            </a:pPr>
            <a:r>
              <a:rPr lang="fi-FI" sz="2000" b="1" i="0" u="none" strike="noStrike" cap="none">
                <a:solidFill>
                  <a:srgbClr val="11AA81"/>
                </a:solidFill>
              </a:rPr>
              <a:t>A clearly defined goal</a:t>
            </a:r>
            <a:endParaRPr/>
          </a:p>
          <a:p>
            <a:pPr marL="857250" marR="0" lvl="1" indent="-457200" algn="l" rtl="0">
              <a:lnSpc>
                <a:spcPct val="100000"/>
              </a:lnSpc>
              <a:spcBef>
                <a:spcPts val="0"/>
              </a:spcBef>
              <a:spcAft>
                <a:spcPts val="0"/>
              </a:spcAft>
              <a:buClr>
                <a:srgbClr val="11AA81"/>
              </a:buClr>
              <a:buSzPts val="2400"/>
              <a:buFont typeface="Arial"/>
              <a:buChar char="•"/>
            </a:pPr>
            <a:r>
              <a:rPr lang="fi-FI" sz="1600" b="0" i="0" u="none" strike="noStrike" cap="none"/>
              <a:t>More fans or likes? Drive website traffic? Event attendance? Leads? Traffic ads or conversion ads? See </a:t>
            </a:r>
            <a:r>
              <a:rPr lang="fi-FI" sz="1600" b="0" i="0" u="sng" strike="noStrike" cap="none">
                <a:solidFill>
                  <a:schemeClr val="hlink"/>
                </a:solidFill>
                <a:hlinkClick r:id="rId3"/>
              </a:rPr>
              <a:t>video</a:t>
            </a:r>
            <a:br>
              <a:rPr lang="fi-FI" sz="1600" b="0" i="0" u="none" strike="noStrike" cap="none"/>
            </a:br>
            <a:endParaRPr sz="1600" b="0" i="0" u="none" strike="noStrike" cap="none"/>
          </a:p>
          <a:p>
            <a:pPr marL="457200" marR="0" lvl="0" indent="-457200" algn="l" rtl="0">
              <a:lnSpc>
                <a:spcPct val="100000"/>
              </a:lnSpc>
              <a:spcBef>
                <a:spcPts val="0"/>
              </a:spcBef>
              <a:spcAft>
                <a:spcPts val="0"/>
              </a:spcAft>
              <a:buClr>
                <a:srgbClr val="11AA81"/>
              </a:buClr>
              <a:buSzPts val="2000"/>
              <a:buFont typeface="PT Sans"/>
              <a:buAutoNum type="arabicPeriod"/>
            </a:pPr>
            <a:r>
              <a:rPr lang="fi-FI" sz="2000" b="1" i="0" u="none" strike="noStrike" cap="none">
                <a:solidFill>
                  <a:srgbClr val="11AA81"/>
                </a:solidFill>
              </a:rPr>
              <a:t>Target audience</a:t>
            </a:r>
            <a:endParaRPr/>
          </a:p>
          <a:p>
            <a:pPr marL="857250" marR="0" lvl="1" indent="-457200" algn="l" rtl="0">
              <a:lnSpc>
                <a:spcPct val="100000"/>
              </a:lnSpc>
              <a:spcBef>
                <a:spcPts val="0"/>
              </a:spcBef>
              <a:spcAft>
                <a:spcPts val="0"/>
              </a:spcAft>
              <a:buClr>
                <a:srgbClr val="11AA81"/>
              </a:buClr>
              <a:buSzPts val="2400"/>
              <a:buFont typeface="Arial"/>
              <a:buChar char="•"/>
            </a:pPr>
            <a:r>
              <a:rPr lang="fi-FI" sz="1600" b="0" i="0" u="none" strike="noStrike" cap="none"/>
              <a:t>Not too wide! In content marketing sharp targeting is key</a:t>
            </a:r>
            <a:endParaRPr/>
          </a:p>
          <a:p>
            <a:pPr marL="857250" marR="0" lvl="1" indent="-457200" algn="l" rtl="0">
              <a:lnSpc>
                <a:spcPct val="100000"/>
              </a:lnSpc>
              <a:spcBef>
                <a:spcPts val="0"/>
              </a:spcBef>
              <a:spcAft>
                <a:spcPts val="0"/>
              </a:spcAft>
              <a:buClr>
                <a:srgbClr val="11AA81"/>
              </a:buClr>
              <a:buSzPts val="2400"/>
              <a:buFont typeface="Arial"/>
              <a:buChar char="•"/>
            </a:pPr>
            <a:r>
              <a:rPr lang="fi-FI" sz="1600" b="0" i="0" u="none" strike="noStrike" cap="none"/>
              <a:t>Keep in mind your buyer personas goals &amp; interests (you cannot target to them, though!)</a:t>
            </a:r>
            <a:br>
              <a:rPr lang="fi-FI" sz="1600" b="0" i="0" u="none" strike="noStrike" cap="none"/>
            </a:br>
            <a:endParaRPr sz="1800" b="0" i="0" u="none" strike="noStrike" cap="none"/>
          </a:p>
          <a:p>
            <a:pPr marL="457200" marR="0" lvl="0" indent="-457200" algn="l" rtl="0">
              <a:lnSpc>
                <a:spcPct val="100000"/>
              </a:lnSpc>
              <a:spcBef>
                <a:spcPts val="0"/>
              </a:spcBef>
              <a:spcAft>
                <a:spcPts val="0"/>
              </a:spcAft>
              <a:buClr>
                <a:srgbClr val="11AA81"/>
              </a:buClr>
              <a:buSzPts val="2000"/>
              <a:buFont typeface="PT Sans"/>
              <a:buAutoNum type="arabicPeriod"/>
            </a:pPr>
            <a:r>
              <a:rPr lang="fi-FI" sz="2000" b="1" i="0" u="none" strike="noStrike" cap="none">
                <a:solidFill>
                  <a:srgbClr val="11AA81"/>
                </a:solidFill>
              </a:rPr>
              <a:t>Grab attention!</a:t>
            </a:r>
            <a:endParaRPr sz="1600" b="0" i="0" u="none" strike="noStrike" cap="none">
              <a:solidFill>
                <a:srgbClr val="11AA81"/>
              </a:solidFill>
            </a:endParaRPr>
          </a:p>
          <a:p>
            <a:pPr marL="857250" marR="0" lvl="1" indent="-457200" algn="l" rtl="0">
              <a:lnSpc>
                <a:spcPct val="100000"/>
              </a:lnSpc>
              <a:spcBef>
                <a:spcPts val="0"/>
              </a:spcBef>
              <a:spcAft>
                <a:spcPts val="0"/>
              </a:spcAft>
              <a:buClr>
                <a:srgbClr val="11AA81"/>
              </a:buClr>
              <a:buSzPts val="2400"/>
              <a:buFont typeface="Arial"/>
              <a:buChar char="•"/>
            </a:pPr>
            <a:r>
              <a:rPr lang="fi-FI" sz="1600" b="0" i="0" u="none" strike="noStrike" cap="none"/>
              <a:t>”1 second rule” = you have one second to stop the thumb </a:t>
            </a:r>
            <a:endParaRPr sz="1400" b="0" i="0" u="none" strike="noStrike" cap="none"/>
          </a:p>
          <a:p>
            <a:pPr marL="857250" marR="0" lvl="1" indent="-457200" algn="l" rtl="0">
              <a:lnSpc>
                <a:spcPct val="100000"/>
              </a:lnSpc>
              <a:spcBef>
                <a:spcPts val="0"/>
              </a:spcBef>
              <a:spcAft>
                <a:spcPts val="0"/>
              </a:spcAft>
              <a:buClr>
                <a:srgbClr val="11AA81"/>
              </a:buClr>
              <a:buSzPts val="2400"/>
              <a:buFont typeface="Arial"/>
              <a:buChar char="•"/>
            </a:pPr>
            <a:r>
              <a:rPr lang="fi-FI" sz="1600" b="0" i="0" u="none" strike="noStrike" cap="none"/>
              <a:t>Visuals + heading + copy</a:t>
            </a:r>
            <a:endParaRPr sz="1400" b="0" i="0" u="none" strike="noStrike" cap="none"/>
          </a:p>
          <a:p>
            <a:pPr marL="857250" marR="0" lvl="1" indent="-457200" algn="l" rtl="0">
              <a:lnSpc>
                <a:spcPct val="100000"/>
              </a:lnSpc>
              <a:spcBef>
                <a:spcPts val="0"/>
              </a:spcBef>
              <a:spcAft>
                <a:spcPts val="0"/>
              </a:spcAft>
              <a:buClr>
                <a:srgbClr val="11AA81"/>
              </a:buClr>
              <a:buSzPts val="2400"/>
              <a:buFont typeface="Arial"/>
              <a:buChar char="•"/>
            </a:pPr>
            <a:r>
              <a:rPr lang="fi-FI" sz="1600" b="0" i="0" u="none" strike="noStrike" cap="none"/>
              <a:t>High quality, eye catching images and videos</a:t>
            </a:r>
            <a:br>
              <a:rPr lang="fi-FI" sz="1600" b="0" i="0" u="none" strike="noStrike" cap="none"/>
            </a:br>
            <a:endParaRPr sz="1600" b="0" i="0" u="none" strike="noStrike" cap="none"/>
          </a:p>
          <a:p>
            <a:pPr marL="457200" marR="0" lvl="0" indent="-457200" algn="l" rtl="0">
              <a:lnSpc>
                <a:spcPct val="100000"/>
              </a:lnSpc>
              <a:spcBef>
                <a:spcPts val="0"/>
              </a:spcBef>
              <a:spcAft>
                <a:spcPts val="0"/>
              </a:spcAft>
              <a:buClr>
                <a:srgbClr val="11AA81"/>
              </a:buClr>
              <a:buSzPts val="2000"/>
              <a:buFont typeface="PT Sans"/>
              <a:buAutoNum type="arabicPeriod"/>
            </a:pPr>
            <a:r>
              <a:rPr lang="fi-FI" sz="2000" b="1" i="0" u="none" strike="noStrike" cap="none">
                <a:solidFill>
                  <a:srgbClr val="11AA81"/>
                </a:solidFill>
              </a:rPr>
              <a:t>Call to action (CTA)!  What do you want him/her to do? </a:t>
            </a:r>
            <a:endParaRPr sz="1600" b="0" i="0" u="none" strike="noStrike" cap="none">
              <a:solidFill>
                <a:srgbClr val="11AA81"/>
              </a:solidFill>
            </a:endParaRPr>
          </a:p>
          <a:p>
            <a:pPr marL="857250" marR="0" lvl="1" indent="-457200" algn="l" rtl="0">
              <a:lnSpc>
                <a:spcPct val="100000"/>
              </a:lnSpc>
              <a:spcBef>
                <a:spcPts val="0"/>
              </a:spcBef>
              <a:spcAft>
                <a:spcPts val="0"/>
              </a:spcAft>
              <a:buClr>
                <a:srgbClr val="11AA81"/>
              </a:buClr>
              <a:buSzPts val="2400"/>
              <a:buFont typeface="Arial"/>
              <a:buChar char="•"/>
            </a:pPr>
            <a:r>
              <a:rPr lang="fi-FI" sz="1600" b="0" i="0" u="none" strike="noStrike" cap="none"/>
              <a:t>to read your blobpost, what is the key benefit for him/her? Why would he/she read it? Tell it!</a:t>
            </a:r>
            <a:br>
              <a:rPr lang="fi-FI" sz="1600" b="0" i="0" u="none" strike="noStrike" cap="none"/>
            </a:br>
            <a:endParaRPr sz="1600" b="0" i="0" u="none" strike="noStrike" cap="none"/>
          </a:p>
          <a:p>
            <a:pPr marL="457200" marR="0" lvl="0" indent="-457200" algn="l" rtl="0">
              <a:lnSpc>
                <a:spcPct val="100000"/>
              </a:lnSpc>
              <a:spcBef>
                <a:spcPts val="0"/>
              </a:spcBef>
              <a:spcAft>
                <a:spcPts val="0"/>
              </a:spcAft>
              <a:buClr>
                <a:srgbClr val="11AA81"/>
              </a:buClr>
              <a:buSzPts val="2000"/>
              <a:buFont typeface="PT Sans"/>
              <a:buAutoNum type="arabicPeriod"/>
            </a:pPr>
            <a:r>
              <a:rPr lang="fi-FI" sz="2000" b="1" i="0" u="none" strike="noStrike" cap="none">
                <a:solidFill>
                  <a:srgbClr val="11AA81"/>
                </a:solidFill>
              </a:rPr>
              <a:t>Make sure your post links to a relevant landing page</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79"/>
        <p:cNvGrpSpPr/>
        <p:nvPr/>
      </p:nvGrpSpPr>
      <p:grpSpPr>
        <a:xfrm>
          <a:off x="0" y="0"/>
          <a:ext cx="0" cy="0"/>
          <a:chOff x="0" y="0"/>
          <a:chExt cx="0" cy="0"/>
        </a:xfrm>
      </p:grpSpPr>
      <p:sp>
        <p:nvSpPr>
          <p:cNvPr id="380" name="Google Shape;380;g1dbfeb6607e_0_0"/>
          <p:cNvSpPr txBox="1">
            <a:spLocks noGrp="1"/>
          </p:cNvSpPr>
          <p:nvPr>
            <p:ph type="title" idx="4294967295"/>
          </p:nvPr>
        </p:nvSpPr>
        <p:spPr>
          <a:xfrm>
            <a:off x="838200" y="1825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161249"/>
              </a:buClr>
              <a:buSzPts val="1800"/>
              <a:buFont typeface="Arial"/>
              <a:buNone/>
            </a:pPr>
            <a:r>
              <a:rPr lang="fi-FI"/>
              <a:t>Why </a:t>
            </a:r>
            <a:r>
              <a:rPr lang="fi-FI">
                <a:solidFill>
                  <a:srgbClr val="11AA81"/>
                </a:solidFill>
              </a:rPr>
              <a:t>SMART</a:t>
            </a:r>
            <a:r>
              <a:rPr lang="fi-FI"/>
              <a:t>?</a:t>
            </a:r>
            <a:endParaRPr/>
          </a:p>
        </p:txBody>
      </p:sp>
      <p:sp>
        <p:nvSpPr>
          <p:cNvPr id="381" name="Google Shape;381;g1dbfeb6607e_0_0"/>
          <p:cNvSpPr txBox="1">
            <a:spLocks noGrp="1"/>
          </p:cNvSpPr>
          <p:nvPr>
            <p:ph type="body" idx="4294967295"/>
          </p:nvPr>
        </p:nvSpPr>
        <p:spPr>
          <a:xfrm>
            <a:off x="914400" y="1273173"/>
            <a:ext cx="5181600" cy="4742657"/>
          </a:xfrm>
          <a:prstGeom prst="rect">
            <a:avLst/>
          </a:prstGeom>
          <a:noFill/>
          <a:ln>
            <a:noFill/>
          </a:ln>
        </p:spPr>
        <p:txBody>
          <a:bodyPr spcFirstLastPara="1" wrap="square" lIns="91425" tIns="45700" rIns="91425" bIns="45700" anchor="t" anchorCtr="0">
            <a:normAutofit fontScale="92500" lnSpcReduction="20000"/>
          </a:bodyPr>
          <a:lstStyle/>
          <a:p>
            <a:pPr marL="228600" lvl="0" indent="-228600" algn="l" rtl="0">
              <a:lnSpc>
                <a:spcPct val="110000"/>
              </a:lnSpc>
              <a:spcBef>
                <a:spcPts val="600"/>
              </a:spcBef>
              <a:spcAft>
                <a:spcPts val="0"/>
              </a:spcAft>
              <a:buClr>
                <a:srgbClr val="11AA81"/>
              </a:buClr>
              <a:buSzPct val="150000"/>
              <a:buChar char="•"/>
            </a:pPr>
            <a:r>
              <a:rPr lang="fi-FI" sz="2000">
                <a:latin typeface="Arial"/>
                <a:ea typeface="Arial"/>
                <a:cs typeface="Arial"/>
                <a:sym typeface="Arial"/>
              </a:rPr>
              <a:t>They direct your marketing to the right direction. Ie. align with business goals.</a:t>
            </a:r>
            <a:endParaRPr sz="2000">
              <a:latin typeface="Arial"/>
              <a:ea typeface="Arial"/>
              <a:cs typeface="Arial"/>
              <a:sym typeface="Arial"/>
            </a:endParaRPr>
          </a:p>
          <a:p>
            <a:pPr marL="228600" lvl="0" indent="-228600" algn="l" rtl="0">
              <a:lnSpc>
                <a:spcPct val="110000"/>
              </a:lnSpc>
              <a:spcBef>
                <a:spcPts val="600"/>
              </a:spcBef>
              <a:spcAft>
                <a:spcPts val="0"/>
              </a:spcAft>
              <a:buClr>
                <a:srgbClr val="11AA81"/>
              </a:buClr>
              <a:buSzPct val="150000"/>
              <a:buChar char="•"/>
            </a:pPr>
            <a:r>
              <a:rPr lang="fi-FI" sz="2000">
                <a:latin typeface="Arial"/>
                <a:ea typeface="Arial"/>
                <a:cs typeface="Arial"/>
                <a:sym typeface="Arial"/>
              </a:rPr>
              <a:t>They are measurable. If objectives are not measurable, they’re not worth much.</a:t>
            </a:r>
            <a:endParaRPr sz="2000">
              <a:latin typeface="Arial"/>
              <a:ea typeface="Arial"/>
              <a:cs typeface="Arial"/>
              <a:sym typeface="Arial"/>
            </a:endParaRPr>
          </a:p>
          <a:p>
            <a:pPr marL="228600" lvl="0" indent="-228600" algn="l" rtl="0">
              <a:lnSpc>
                <a:spcPct val="110000"/>
              </a:lnSpc>
              <a:spcBef>
                <a:spcPts val="600"/>
              </a:spcBef>
              <a:spcAft>
                <a:spcPts val="0"/>
              </a:spcAft>
              <a:buClr>
                <a:srgbClr val="11AA81"/>
              </a:buClr>
              <a:buSzPct val="150000"/>
              <a:buChar char="•"/>
            </a:pPr>
            <a:r>
              <a:rPr lang="fi-FI" sz="2000">
                <a:latin typeface="Arial"/>
                <a:ea typeface="Arial"/>
                <a:cs typeface="Arial"/>
                <a:sym typeface="Arial"/>
              </a:rPr>
              <a:t>Good and useful for all objectives in digital marketing</a:t>
            </a:r>
            <a:endParaRPr sz="2000">
              <a:latin typeface="Arial"/>
              <a:ea typeface="Arial"/>
              <a:cs typeface="Arial"/>
              <a:sym typeface="Arial"/>
            </a:endParaRPr>
          </a:p>
          <a:p>
            <a:pPr marL="0" lvl="0" indent="0" algn="l" rtl="0">
              <a:lnSpc>
                <a:spcPct val="115000"/>
              </a:lnSpc>
              <a:spcBef>
                <a:spcPts val="0"/>
              </a:spcBef>
              <a:spcAft>
                <a:spcPts val="0"/>
              </a:spcAft>
              <a:buClr>
                <a:schemeClr val="dk1"/>
              </a:buClr>
              <a:buSzPct val="59459"/>
              <a:buFont typeface="Arial"/>
              <a:buNone/>
            </a:pPr>
            <a:endParaRPr sz="2000">
              <a:latin typeface="Arial"/>
              <a:ea typeface="Arial"/>
              <a:cs typeface="Arial"/>
              <a:sym typeface="Arial"/>
            </a:endParaRPr>
          </a:p>
          <a:p>
            <a:pPr marL="406400" lvl="0" indent="0" algn="l" rtl="0">
              <a:lnSpc>
                <a:spcPct val="115000"/>
              </a:lnSpc>
              <a:spcBef>
                <a:spcPts val="0"/>
              </a:spcBef>
              <a:spcAft>
                <a:spcPts val="0"/>
              </a:spcAft>
              <a:buClr>
                <a:schemeClr val="dk1"/>
              </a:buClr>
              <a:buSzPct val="37162"/>
              <a:buFont typeface="Arial"/>
              <a:buNone/>
            </a:pPr>
            <a:r>
              <a:rPr lang="fi-FI" sz="3200" b="1">
                <a:solidFill>
                  <a:srgbClr val="11AA81"/>
                </a:solidFill>
                <a:latin typeface="Arial"/>
                <a:ea typeface="Arial"/>
                <a:cs typeface="Arial"/>
                <a:sym typeface="Arial"/>
              </a:rPr>
              <a:t>S</a:t>
            </a:r>
            <a:r>
              <a:rPr lang="fi-FI">
                <a:latin typeface="Arial"/>
                <a:ea typeface="Arial"/>
                <a:cs typeface="Arial"/>
                <a:sym typeface="Arial"/>
              </a:rPr>
              <a:t>pecific </a:t>
            </a:r>
            <a:endParaRPr>
              <a:latin typeface="Arial"/>
              <a:ea typeface="Arial"/>
              <a:cs typeface="Arial"/>
              <a:sym typeface="Arial"/>
            </a:endParaRPr>
          </a:p>
          <a:p>
            <a:pPr marL="406400" lvl="0" indent="0" algn="l" rtl="0">
              <a:lnSpc>
                <a:spcPct val="115000"/>
              </a:lnSpc>
              <a:spcBef>
                <a:spcPts val="0"/>
              </a:spcBef>
              <a:spcAft>
                <a:spcPts val="0"/>
              </a:spcAft>
              <a:buClr>
                <a:schemeClr val="dk1"/>
              </a:buClr>
              <a:buSzPct val="37162"/>
              <a:buFont typeface="Arial"/>
              <a:buNone/>
            </a:pPr>
            <a:r>
              <a:rPr lang="fi-FI" sz="3200" b="1">
                <a:solidFill>
                  <a:srgbClr val="11AA81"/>
                </a:solidFill>
                <a:latin typeface="Arial"/>
                <a:ea typeface="Arial"/>
                <a:cs typeface="Arial"/>
                <a:sym typeface="Arial"/>
              </a:rPr>
              <a:t>M</a:t>
            </a:r>
            <a:r>
              <a:rPr lang="fi-FI">
                <a:latin typeface="Arial"/>
                <a:ea typeface="Arial"/>
                <a:cs typeface="Arial"/>
                <a:sym typeface="Arial"/>
              </a:rPr>
              <a:t>easurable </a:t>
            </a:r>
            <a:endParaRPr>
              <a:latin typeface="Arial"/>
              <a:ea typeface="Arial"/>
              <a:cs typeface="Arial"/>
              <a:sym typeface="Arial"/>
            </a:endParaRPr>
          </a:p>
          <a:p>
            <a:pPr marL="406400" lvl="0" indent="0" algn="l" rtl="0">
              <a:lnSpc>
                <a:spcPct val="115000"/>
              </a:lnSpc>
              <a:spcBef>
                <a:spcPts val="0"/>
              </a:spcBef>
              <a:spcAft>
                <a:spcPts val="0"/>
              </a:spcAft>
              <a:buClr>
                <a:schemeClr val="dk1"/>
              </a:buClr>
              <a:buSzPct val="37162"/>
              <a:buFont typeface="Arial"/>
              <a:buNone/>
            </a:pPr>
            <a:r>
              <a:rPr lang="fi-FI" sz="3200" b="1">
                <a:solidFill>
                  <a:srgbClr val="11AA81"/>
                </a:solidFill>
                <a:latin typeface="Arial"/>
                <a:ea typeface="Arial"/>
                <a:cs typeface="Arial"/>
                <a:sym typeface="Arial"/>
              </a:rPr>
              <a:t>A</a:t>
            </a:r>
            <a:r>
              <a:rPr lang="fi-FI">
                <a:latin typeface="Arial"/>
                <a:ea typeface="Arial"/>
                <a:cs typeface="Arial"/>
                <a:sym typeface="Arial"/>
              </a:rPr>
              <a:t>chievable:</a:t>
            </a:r>
            <a:endParaRPr>
              <a:latin typeface="Arial"/>
              <a:ea typeface="Arial"/>
              <a:cs typeface="Arial"/>
              <a:sym typeface="Arial"/>
            </a:endParaRPr>
          </a:p>
          <a:p>
            <a:pPr marL="406400" lvl="0" indent="0" algn="l" rtl="0">
              <a:lnSpc>
                <a:spcPct val="115000"/>
              </a:lnSpc>
              <a:spcBef>
                <a:spcPts val="0"/>
              </a:spcBef>
              <a:spcAft>
                <a:spcPts val="0"/>
              </a:spcAft>
              <a:buClr>
                <a:schemeClr val="dk1"/>
              </a:buClr>
              <a:buSzPct val="37162"/>
              <a:buFont typeface="Arial"/>
              <a:buNone/>
            </a:pPr>
            <a:r>
              <a:rPr lang="fi-FI" sz="3200" b="1">
                <a:solidFill>
                  <a:srgbClr val="11AA81"/>
                </a:solidFill>
                <a:latin typeface="Arial"/>
                <a:ea typeface="Arial"/>
                <a:cs typeface="Arial"/>
                <a:sym typeface="Arial"/>
              </a:rPr>
              <a:t>R</a:t>
            </a:r>
            <a:r>
              <a:rPr lang="fi-FI">
                <a:latin typeface="Arial"/>
                <a:ea typeface="Arial"/>
                <a:cs typeface="Arial"/>
                <a:sym typeface="Arial"/>
              </a:rPr>
              <a:t>elevant</a:t>
            </a:r>
            <a:endParaRPr>
              <a:latin typeface="Arial"/>
              <a:ea typeface="Arial"/>
              <a:cs typeface="Arial"/>
              <a:sym typeface="Arial"/>
            </a:endParaRPr>
          </a:p>
          <a:p>
            <a:pPr marL="406400" lvl="0" indent="0" algn="l" rtl="0">
              <a:lnSpc>
                <a:spcPct val="115000"/>
              </a:lnSpc>
              <a:spcBef>
                <a:spcPts val="0"/>
              </a:spcBef>
              <a:spcAft>
                <a:spcPts val="0"/>
              </a:spcAft>
              <a:buClr>
                <a:schemeClr val="dk1"/>
              </a:buClr>
              <a:buSzPct val="37162"/>
              <a:buFont typeface="Arial"/>
              <a:buNone/>
            </a:pPr>
            <a:r>
              <a:rPr lang="fi-FI" sz="3200" b="1">
                <a:solidFill>
                  <a:srgbClr val="11AA81"/>
                </a:solidFill>
                <a:latin typeface="Arial"/>
                <a:ea typeface="Arial"/>
                <a:cs typeface="Arial"/>
                <a:sym typeface="Arial"/>
              </a:rPr>
              <a:t>T</a:t>
            </a:r>
            <a:r>
              <a:rPr lang="fi-FI">
                <a:latin typeface="Arial"/>
                <a:ea typeface="Arial"/>
                <a:cs typeface="Arial"/>
                <a:sym typeface="Arial"/>
              </a:rPr>
              <a:t>imed</a:t>
            </a:r>
            <a:endParaRPr>
              <a:latin typeface="Arial"/>
              <a:ea typeface="Arial"/>
              <a:cs typeface="Arial"/>
              <a:sym typeface="Arial"/>
            </a:endParaRPr>
          </a:p>
          <a:p>
            <a:pPr marL="0" lvl="0" indent="0" algn="l" rtl="0">
              <a:lnSpc>
                <a:spcPct val="90000"/>
              </a:lnSpc>
              <a:spcBef>
                <a:spcPts val="1000"/>
              </a:spcBef>
              <a:spcAft>
                <a:spcPts val="0"/>
              </a:spcAft>
              <a:buClr>
                <a:srgbClr val="161249"/>
              </a:buClr>
              <a:buSzPct val="69498"/>
              <a:buNone/>
            </a:pPr>
            <a:endParaRPr/>
          </a:p>
        </p:txBody>
      </p:sp>
      <p:sp>
        <p:nvSpPr>
          <p:cNvPr id="382" name="Google Shape;382;g1dbfeb6607e_0_0"/>
          <p:cNvSpPr txBox="1">
            <a:spLocks noGrp="1"/>
          </p:cNvSpPr>
          <p:nvPr>
            <p:ph type="body" idx="4294967295"/>
          </p:nvPr>
        </p:nvSpPr>
        <p:spPr>
          <a:xfrm>
            <a:off x="6505575" y="1273174"/>
            <a:ext cx="5181600" cy="4742656"/>
          </a:xfrm>
          <a:prstGeom prst="rect">
            <a:avLst/>
          </a:prstGeom>
          <a:noFill/>
          <a:ln>
            <a:noFill/>
          </a:ln>
        </p:spPr>
        <p:txBody>
          <a:bodyPr spcFirstLastPara="1" wrap="square" lIns="91425" tIns="45700" rIns="91425" bIns="45700" anchor="t" anchorCtr="0">
            <a:normAutofit fontScale="92500" lnSpcReduction="10000"/>
          </a:bodyPr>
          <a:lstStyle/>
          <a:p>
            <a:pPr marL="0" lvl="0" indent="0" algn="l" rtl="0">
              <a:lnSpc>
                <a:spcPct val="110000"/>
              </a:lnSpc>
              <a:spcBef>
                <a:spcPts val="600"/>
              </a:spcBef>
              <a:spcAft>
                <a:spcPts val="0"/>
              </a:spcAft>
              <a:buClr>
                <a:schemeClr val="dk1"/>
              </a:buClr>
              <a:buSzPct val="54054"/>
              <a:buFont typeface="Arial"/>
              <a:buNone/>
            </a:pPr>
            <a:r>
              <a:rPr lang="fi-FI" sz="2200" b="1" dirty="0">
                <a:solidFill>
                  <a:srgbClr val="11AA81"/>
                </a:solidFill>
                <a:latin typeface="Arial"/>
                <a:ea typeface="Arial"/>
                <a:cs typeface="Arial"/>
                <a:sym typeface="Arial"/>
              </a:rPr>
              <a:t>EXAMPLE:</a:t>
            </a:r>
            <a:endParaRPr sz="2200" b="1" dirty="0">
              <a:solidFill>
                <a:srgbClr val="11AA81"/>
              </a:solidFill>
              <a:latin typeface="Arial"/>
              <a:ea typeface="Arial"/>
              <a:cs typeface="Arial"/>
              <a:sym typeface="Arial"/>
            </a:endParaRPr>
          </a:p>
          <a:p>
            <a:pPr marL="0" lvl="0" indent="0" algn="l" rtl="0">
              <a:lnSpc>
                <a:spcPct val="110000"/>
              </a:lnSpc>
              <a:spcBef>
                <a:spcPts val="600"/>
              </a:spcBef>
              <a:spcAft>
                <a:spcPts val="0"/>
              </a:spcAft>
              <a:buClr>
                <a:srgbClr val="161249"/>
              </a:buClr>
              <a:buSzPct val="97297"/>
              <a:buNone/>
            </a:pPr>
            <a:r>
              <a:rPr lang="fi-FI" sz="2000" dirty="0">
                <a:latin typeface="Arial"/>
                <a:ea typeface="Arial"/>
                <a:cs typeface="Arial"/>
                <a:sym typeface="Arial"/>
              </a:rPr>
              <a:t>A </a:t>
            </a:r>
            <a:r>
              <a:rPr lang="fi-FI" sz="2000" dirty="0" err="1">
                <a:latin typeface="Arial"/>
                <a:ea typeface="Arial"/>
                <a:cs typeface="Arial"/>
                <a:sym typeface="Arial"/>
              </a:rPr>
              <a:t>local</a:t>
            </a:r>
            <a:r>
              <a:rPr lang="fi-FI" sz="2000" dirty="0">
                <a:latin typeface="Arial"/>
                <a:ea typeface="Arial"/>
                <a:cs typeface="Arial"/>
                <a:sym typeface="Arial"/>
              </a:rPr>
              <a:t> </a:t>
            </a:r>
            <a:r>
              <a:rPr lang="fi-FI" sz="2000" dirty="0" err="1">
                <a:latin typeface="Arial"/>
                <a:ea typeface="Arial"/>
                <a:cs typeface="Arial"/>
                <a:sym typeface="Arial"/>
              </a:rPr>
              <a:t>garden</a:t>
            </a:r>
            <a:r>
              <a:rPr lang="fi-FI" sz="2000" dirty="0">
                <a:latin typeface="Arial"/>
                <a:ea typeface="Arial"/>
                <a:cs typeface="Arial"/>
                <a:sym typeface="Arial"/>
              </a:rPr>
              <a:t> </a:t>
            </a:r>
            <a:r>
              <a:rPr lang="fi-FI" sz="2000" dirty="0" err="1">
                <a:latin typeface="Arial"/>
                <a:ea typeface="Arial"/>
                <a:cs typeface="Arial"/>
                <a:sym typeface="Arial"/>
              </a:rPr>
              <a:t>company</a:t>
            </a:r>
            <a:r>
              <a:rPr lang="fi-FI" sz="2000" dirty="0">
                <a:latin typeface="Arial"/>
                <a:ea typeface="Arial"/>
                <a:cs typeface="Arial"/>
                <a:sym typeface="Arial"/>
              </a:rPr>
              <a:t> (</a:t>
            </a:r>
            <a:r>
              <a:rPr lang="fi-FI" sz="2000" dirty="0" err="1">
                <a:latin typeface="Arial"/>
                <a:ea typeface="Arial"/>
                <a:cs typeface="Arial"/>
                <a:sym typeface="Arial"/>
              </a:rPr>
              <a:t>sells</a:t>
            </a:r>
            <a:r>
              <a:rPr lang="fi-FI" sz="2000" dirty="0">
                <a:latin typeface="Arial"/>
                <a:ea typeface="Arial"/>
                <a:cs typeface="Arial"/>
                <a:sym typeface="Arial"/>
              </a:rPr>
              <a:t> </a:t>
            </a:r>
            <a:r>
              <a:rPr lang="fi-FI" sz="2000" dirty="0" err="1">
                <a:latin typeface="Arial"/>
                <a:ea typeface="Arial"/>
                <a:cs typeface="Arial"/>
                <a:sym typeface="Arial"/>
              </a:rPr>
              <a:t>plants</a:t>
            </a:r>
            <a:r>
              <a:rPr lang="fi-FI" sz="2000" dirty="0">
                <a:latin typeface="Arial"/>
                <a:ea typeface="Arial"/>
                <a:cs typeface="Arial"/>
                <a:sym typeface="Arial"/>
              </a:rPr>
              <a:t>, </a:t>
            </a:r>
            <a:r>
              <a:rPr lang="fi-FI" sz="2000" dirty="0" err="1">
                <a:latin typeface="Arial"/>
                <a:ea typeface="Arial"/>
                <a:cs typeface="Arial"/>
                <a:sym typeface="Arial"/>
              </a:rPr>
              <a:t>garden</a:t>
            </a:r>
            <a:r>
              <a:rPr lang="fi-FI" sz="2000" dirty="0">
                <a:latin typeface="Arial"/>
                <a:ea typeface="Arial"/>
                <a:cs typeface="Arial"/>
                <a:sym typeface="Arial"/>
              </a:rPr>
              <a:t> </a:t>
            </a:r>
            <a:r>
              <a:rPr lang="fi-FI" sz="2000" dirty="0" err="1">
                <a:latin typeface="Arial"/>
                <a:ea typeface="Arial"/>
                <a:cs typeface="Arial"/>
                <a:sym typeface="Arial"/>
              </a:rPr>
              <a:t>equipment</a:t>
            </a:r>
            <a:r>
              <a:rPr lang="fi-FI" sz="2000" dirty="0">
                <a:latin typeface="Arial"/>
                <a:ea typeface="Arial"/>
                <a:cs typeface="Arial"/>
                <a:sym typeface="Arial"/>
              </a:rPr>
              <a:t>, etc.) </a:t>
            </a:r>
            <a:r>
              <a:rPr lang="fi-FI" sz="2000" dirty="0" err="1">
                <a:latin typeface="Arial"/>
                <a:ea typeface="Arial"/>
                <a:cs typeface="Arial"/>
                <a:sym typeface="Arial"/>
              </a:rPr>
              <a:t>from</a:t>
            </a:r>
            <a:r>
              <a:rPr lang="fi-FI" sz="2000" dirty="0">
                <a:latin typeface="Arial"/>
                <a:ea typeface="Arial"/>
                <a:cs typeface="Arial"/>
                <a:sym typeface="Arial"/>
              </a:rPr>
              <a:t> Turku is </a:t>
            </a:r>
            <a:r>
              <a:rPr lang="fi-FI" sz="2000" dirty="0" err="1">
                <a:latin typeface="Arial"/>
                <a:ea typeface="Arial"/>
                <a:cs typeface="Arial"/>
                <a:sym typeface="Arial"/>
              </a:rPr>
              <a:t>expanding</a:t>
            </a:r>
            <a:r>
              <a:rPr lang="fi-FI" sz="2000" dirty="0">
                <a:latin typeface="Arial"/>
                <a:ea typeface="Arial"/>
                <a:cs typeface="Arial"/>
                <a:sym typeface="Arial"/>
              </a:rPr>
              <a:t> </a:t>
            </a:r>
            <a:r>
              <a:rPr lang="fi-FI" sz="2000" dirty="0" err="1">
                <a:latin typeface="Arial"/>
                <a:ea typeface="Arial"/>
                <a:cs typeface="Arial"/>
                <a:sym typeface="Arial"/>
              </a:rPr>
              <a:t>their</a:t>
            </a:r>
            <a:r>
              <a:rPr lang="fi-FI" sz="2000" dirty="0">
                <a:latin typeface="Arial"/>
                <a:ea typeface="Arial"/>
                <a:cs typeface="Arial"/>
                <a:sym typeface="Arial"/>
              </a:rPr>
              <a:t> </a:t>
            </a:r>
            <a:r>
              <a:rPr lang="fi-FI" sz="2000" dirty="0" err="1">
                <a:latin typeface="Arial"/>
                <a:ea typeface="Arial"/>
                <a:cs typeface="Arial"/>
                <a:sym typeface="Arial"/>
              </a:rPr>
              <a:t>services</a:t>
            </a:r>
            <a:r>
              <a:rPr lang="fi-FI" sz="2000" dirty="0">
                <a:latin typeface="Arial"/>
                <a:ea typeface="Arial"/>
                <a:cs typeface="Arial"/>
                <a:sym typeface="Arial"/>
              </a:rPr>
              <a:t>. </a:t>
            </a:r>
            <a:r>
              <a:rPr lang="fi-FI" sz="2000" b="1" dirty="0">
                <a:latin typeface="Arial"/>
                <a:ea typeface="Arial"/>
                <a:cs typeface="Arial"/>
                <a:sym typeface="Arial"/>
              </a:rPr>
              <a:t>Next </a:t>
            </a:r>
            <a:r>
              <a:rPr lang="fi-FI" sz="2000" b="1" dirty="0" err="1">
                <a:latin typeface="Arial"/>
                <a:ea typeface="Arial"/>
                <a:cs typeface="Arial"/>
                <a:sym typeface="Arial"/>
              </a:rPr>
              <a:t>year’s</a:t>
            </a:r>
            <a:r>
              <a:rPr lang="fi-FI" sz="2000" b="1" dirty="0">
                <a:latin typeface="Arial"/>
                <a:ea typeface="Arial"/>
                <a:cs typeface="Arial"/>
                <a:sym typeface="Arial"/>
              </a:rPr>
              <a:t> </a:t>
            </a:r>
            <a:r>
              <a:rPr lang="fi-FI" sz="2000" b="1" dirty="0" err="1">
                <a:latin typeface="Arial"/>
                <a:ea typeface="Arial"/>
                <a:cs typeface="Arial"/>
                <a:sym typeface="Arial"/>
              </a:rPr>
              <a:t>focus</a:t>
            </a:r>
            <a:r>
              <a:rPr lang="fi-FI" sz="2000" b="1" dirty="0">
                <a:latin typeface="Arial"/>
                <a:ea typeface="Arial"/>
                <a:cs typeface="Arial"/>
                <a:sym typeface="Arial"/>
              </a:rPr>
              <a:t> is on a </a:t>
            </a:r>
            <a:r>
              <a:rPr lang="fi-FI" sz="2000" b="1" dirty="0" err="1">
                <a:latin typeface="Arial"/>
                <a:ea typeface="Arial"/>
                <a:cs typeface="Arial"/>
                <a:sym typeface="Arial"/>
              </a:rPr>
              <a:t>new</a:t>
            </a:r>
            <a:r>
              <a:rPr lang="fi-FI" sz="2000" b="1" dirty="0">
                <a:latin typeface="Arial"/>
                <a:ea typeface="Arial"/>
                <a:cs typeface="Arial"/>
                <a:sym typeface="Arial"/>
              </a:rPr>
              <a:t> </a:t>
            </a:r>
            <a:r>
              <a:rPr lang="fi-FI" sz="2000" b="1" dirty="0" err="1">
                <a:latin typeface="Arial"/>
                <a:ea typeface="Arial"/>
                <a:cs typeface="Arial"/>
                <a:sym typeface="Arial"/>
              </a:rPr>
              <a:t>service</a:t>
            </a:r>
            <a:r>
              <a:rPr lang="fi-FI" sz="2000" b="1" dirty="0">
                <a:latin typeface="Arial"/>
                <a:ea typeface="Arial"/>
                <a:cs typeface="Arial"/>
                <a:sym typeface="Arial"/>
              </a:rPr>
              <a:t>, </a:t>
            </a:r>
            <a:r>
              <a:rPr lang="fi-FI" sz="2000" b="1" dirty="0" err="1">
                <a:latin typeface="Arial"/>
                <a:ea typeface="Arial"/>
                <a:cs typeface="Arial"/>
                <a:sym typeface="Arial"/>
              </a:rPr>
              <a:t>garden</a:t>
            </a:r>
            <a:r>
              <a:rPr lang="fi-FI" sz="2000" b="1" dirty="0">
                <a:latin typeface="Arial"/>
                <a:ea typeface="Arial"/>
                <a:cs typeface="Arial"/>
                <a:sym typeface="Arial"/>
              </a:rPr>
              <a:t> </a:t>
            </a:r>
            <a:r>
              <a:rPr lang="fi-FI" sz="2000" b="1" dirty="0" err="1">
                <a:latin typeface="Arial"/>
                <a:ea typeface="Arial"/>
                <a:cs typeface="Arial"/>
                <a:sym typeface="Arial"/>
              </a:rPr>
              <a:t>planning</a:t>
            </a:r>
            <a:r>
              <a:rPr lang="fi-FI" sz="2000" b="1" dirty="0">
                <a:latin typeface="Arial"/>
                <a:ea typeface="Arial"/>
                <a:cs typeface="Arial"/>
                <a:sym typeface="Arial"/>
              </a:rPr>
              <a:t>.</a:t>
            </a:r>
            <a:endParaRPr sz="2000" b="1" dirty="0">
              <a:latin typeface="Arial"/>
              <a:ea typeface="Arial"/>
              <a:cs typeface="Arial"/>
              <a:sym typeface="Arial"/>
            </a:endParaRPr>
          </a:p>
          <a:p>
            <a:pPr marL="0" lvl="0" indent="0" algn="l" rtl="0">
              <a:lnSpc>
                <a:spcPct val="110000"/>
              </a:lnSpc>
              <a:spcBef>
                <a:spcPts val="600"/>
              </a:spcBef>
              <a:spcAft>
                <a:spcPts val="0"/>
              </a:spcAft>
              <a:buClr>
                <a:schemeClr val="dk1"/>
              </a:buClr>
              <a:buSzPct val="59459"/>
              <a:buFont typeface="Arial"/>
              <a:buNone/>
            </a:pPr>
            <a:endParaRPr sz="2000" i="1" dirty="0">
              <a:latin typeface="Arial"/>
              <a:ea typeface="Arial"/>
              <a:cs typeface="Arial"/>
              <a:sym typeface="Arial"/>
            </a:endParaRPr>
          </a:p>
          <a:p>
            <a:pPr marL="0" lvl="0" indent="0" algn="l" rtl="0">
              <a:lnSpc>
                <a:spcPct val="110000"/>
              </a:lnSpc>
              <a:spcBef>
                <a:spcPts val="600"/>
              </a:spcBef>
              <a:spcAft>
                <a:spcPts val="0"/>
              </a:spcAft>
              <a:buClr>
                <a:schemeClr val="dk1"/>
              </a:buClr>
              <a:buSzPct val="54054"/>
              <a:buFont typeface="Arial"/>
              <a:buNone/>
            </a:pPr>
            <a:r>
              <a:rPr lang="fi-FI" sz="2200" b="1" dirty="0" err="1">
                <a:solidFill>
                  <a:srgbClr val="11AA81"/>
                </a:solidFill>
                <a:latin typeface="Arial"/>
                <a:ea typeface="Arial"/>
                <a:cs typeface="Arial"/>
                <a:sym typeface="Arial"/>
              </a:rPr>
              <a:t>Which</a:t>
            </a:r>
            <a:r>
              <a:rPr lang="fi-FI" sz="2200" b="1" dirty="0">
                <a:solidFill>
                  <a:srgbClr val="11AA81"/>
                </a:solidFill>
                <a:latin typeface="Arial"/>
                <a:ea typeface="Arial"/>
                <a:cs typeface="Arial"/>
                <a:sym typeface="Arial"/>
              </a:rPr>
              <a:t> of </a:t>
            </a:r>
            <a:r>
              <a:rPr lang="fi-FI" sz="2200" b="1" dirty="0" err="1">
                <a:solidFill>
                  <a:srgbClr val="11AA81"/>
                </a:solidFill>
                <a:latin typeface="Arial"/>
                <a:ea typeface="Arial"/>
                <a:cs typeface="Arial"/>
                <a:sym typeface="Arial"/>
              </a:rPr>
              <a:t>the</a:t>
            </a:r>
            <a:r>
              <a:rPr lang="fi-FI" sz="2200" b="1" dirty="0">
                <a:solidFill>
                  <a:srgbClr val="11AA81"/>
                </a:solidFill>
                <a:latin typeface="Arial"/>
                <a:ea typeface="Arial"/>
                <a:cs typeface="Arial"/>
                <a:sym typeface="Arial"/>
              </a:rPr>
              <a:t> </a:t>
            </a:r>
            <a:r>
              <a:rPr lang="fi-FI" sz="2200" b="1" dirty="0" err="1">
                <a:solidFill>
                  <a:srgbClr val="11AA81"/>
                </a:solidFill>
                <a:latin typeface="Arial"/>
                <a:ea typeface="Arial"/>
                <a:cs typeface="Arial"/>
                <a:sym typeface="Arial"/>
              </a:rPr>
              <a:t>following</a:t>
            </a:r>
            <a:r>
              <a:rPr lang="fi-FI" sz="2200" b="1" dirty="0">
                <a:solidFill>
                  <a:srgbClr val="11AA81"/>
                </a:solidFill>
                <a:latin typeface="Arial"/>
                <a:ea typeface="Arial"/>
                <a:cs typeface="Arial"/>
                <a:sym typeface="Arial"/>
              </a:rPr>
              <a:t> is/</a:t>
            </a:r>
            <a:r>
              <a:rPr lang="fi-FI" sz="2200" b="1" dirty="0" err="1">
                <a:solidFill>
                  <a:srgbClr val="11AA81"/>
                </a:solidFill>
                <a:latin typeface="Arial"/>
                <a:ea typeface="Arial"/>
                <a:cs typeface="Arial"/>
                <a:sym typeface="Arial"/>
              </a:rPr>
              <a:t>are</a:t>
            </a:r>
            <a:r>
              <a:rPr lang="fi-FI" sz="2200" b="1" dirty="0">
                <a:solidFill>
                  <a:srgbClr val="11AA81"/>
                </a:solidFill>
                <a:latin typeface="Arial"/>
                <a:ea typeface="Arial"/>
                <a:cs typeface="Arial"/>
                <a:sym typeface="Arial"/>
              </a:rPr>
              <a:t> SMART </a:t>
            </a:r>
            <a:r>
              <a:rPr lang="fi-FI" sz="2200" b="1" dirty="0" err="1">
                <a:solidFill>
                  <a:srgbClr val="11AA81"/>
                </a:solidFill>
                <a:latin typeface="Arial"/>
                <a:ea typeface="Arial"/>
                <a:cs typeface="Arial"/>
                <a:sym typeface="Arial"/>
              </a:rPr>
              <a:t>objectives</a:t>
            </a:r>
            <a:r>
              <a:rPr lang="fi-FI" sz="2200" b="1" dirty="0">
                <a:solidFill>
                  <a:srgbClr val="11AA81"/>
                </a:solidFill>
                <a:latin typeface="Arial"/>
                <a:ea typeface="Arial"/>
                <a:cs typeface="Arial"/>
                <a:sym typeface="Arial"/>
              </a:rPr>
              <a:t>?</a:t>
            </a:r>
            <a:endParaRPr sz="2000" dirty="0">
              <a:latin typeface="Arial"/>
              <a:ea typeface="Arial"/>
              <a:cs typeface="Arial"/>
              <a:sym typeface="Arial"/>
            </a:endParaRPr>
          </a:p>
          <a:p>
            <a:pPr marL="228600" lvl="0" indent="-228600" algn="l" rtl="0">
              <a:lnSpc>
                <a:spcPct val="110000"/>
              </a:lnSpc>
              <a:spcBef>
                <a:spcPts val="600"/>
              </a:spcBef>
              <a:spcAft>
                <a:spcPts val="0"/>
              </a:spcAft>
              <a:buClr>
                <a:srgbClr val="11AA81"/>
              </a:buClr>
              <a:buSzPct val="150000"/>
              <a:buChar char="•"/>
            </a:pPr>
            <a:r>
              <a:rPr lang="fi-FI" sz="2000" dirty="0" err="1">
                <a:latin typeface="Arial"/>
                <a:ea typeface="Arial"/>
                <a:cs typeface="Arial"/>
                <a:sym typeface="Arial"/>
              </a:rPr>
              <a:t>Our</a:t>
            </a:r>
            <a:r>
              <a:rPr lang="fi-FI" sz="2000" dirty="0">
                <a:latin typeface="Arial"/>
                <a:ea typeface="Arial"/>
                <a:cs typeface="Arial"/>
                <a:sym typeface="Arial"/>
              </a:rPr>
              <a:t> </a:t>
            </a:r>
            <a:r>
              <a:rPr lang="fi-FI" sz="2000" dirty="0" err="1">
                <a:latin typeface="Arial"/>
                <a:ea typeface="Arial"/>
                <a:cs typeface="Arial"/>
                <a:sym typeface="Arial"/>
              </a:rPr>
              <a:t>objective</a:t>
            </a:r>
            <a:r>
              <a:rPr lang="fi-FI" sz="2000" dirty="0">
                <a:latin typeface="Arial"/>
                <a:ea typeface="Arial"/>
                <a:cs typeface="Arial"/>
                <a:sym typeface="Arial"/>
              </a:rPr>
              <a:t> is to </a:t>
            </a:r>
            <a:r>
              <a:rPr lang="fi-FI" sz="2000" dirty="0" err="1">
                <a:latin typeface="Arial"/>
                <a:ea typeface="Arial"/>
                <a:cs typeface="Arial"/>
                <a:sym typeface="Arial"/>
              </a:rPr>
              <a:t>grow</a:t>
            </a:r>
            <a:r>
              <a:rPr lang="fi-FI" sz="2000" dirty="0">
                <a:latin typeface="Arial"/>
                <a:ea typeface="Arial"/>
                <a:cs typeface="Arial"/>
                <a:sym typeface="Arial"/>
              </a:rPr>
              <a:t> </a:t>
            </a:r>
            <a:r>
              <a:rPr lang="fi-FI" sz="2000" dirty="0" err="1">
                <a:latin typeface="Arial"/>
                <a:ea typeface="Arial"/>
                <a:cs typeface="Arial"/>
                <a:sym typeface="Arial"/>
              </a:rPr>
              <a:t>by</a:t>
            </a:r>
            <a:r>
              <a:rPr lang="fi-FI" sz="2000" dirty="0">
                <a:latin typeface="Arial"/>
                <a:ea typeface="Arial"/>
                <a:cs typeface="Arial"/>
                <a:sym typeface="Arial"/>
              </a:rPr>
              <a:t> 20%.</a:t>
            </a:r>
            <a:endParaRPr sz="2000" dirty="0">
              <a:latin typeface="Arial"/>
              <a:ea typeface="Arial"/>
              <a:cs typeface="Arial"/>
              <a:sym typeface="Arial"/>
            </a:endParaRPr>
          </a:p>
          <a:p>
            <a:pPr marL="228600" lvl="0" indent="-228600" algn="l" rtl="0">
              <a:lnSpc>
                <a:spcPct val="110000"/>
              </a:lnSpc>
              <a:spcBef>
                <a:spcPts val="600"/>
              </a:spcBef>
              <a:spcAft>
                <a:spcPts val="0"/>
              </a:spcAft>
              <a:buClr>
                <a:srgbClr val="11AA81"/>
              </a:buClr>
              <a:buSzPct val="150000"/>
              <a:buChar char="•"/>
            </a:pPr>
            <a:r>
              <a:rPr lang="fi-FI" sz="2000" dirty="0" err="1">
                <a:latin typeface="Arial"/>
                <a:ea typeface="Arial"/>
                <a:cs typeface="Arial"/>
                <a:sym typeface="Arial"/>
              </a:rPr>
              <a:t>Our</a:t>
            </a:r>
            <a:r>
              <a:rPr lang="fi-FI" sz="2000" dirty="0">
                <a:latin typeface="Arial"/>
                <a:ea typeface="Arial"/>
                <a:cs typeface="Arial"/>
                <a:sym typeface="Arial"/>
              </a:rPr>
              <a:t> </a:t>
            </a:r>
            <a:r>
              <a:rPr lang="fi-FI" sz="2000" dirty="0" err="1">
                <a:latin typeface="Arial"/>
                <a:ea typeface="Arial"/>
                <a:cs typeface="Arial"/>
                <a:sym typeface="Arial"/>
              </a:rPr>
              <a:t>objective</a:t>
            </a:r>
            <a:r>
              <a:rPr lang="fi-FI" sz="2000" dirty="0">
                <a:latin typeface="Arial"/>
                <a:ea typeface="Arial"/>
                <a:cs typeface="Arial"/>
                <a:sym typeface="Arial"/>
              </a:rPr>
              <a:t> is to </a:t>
            </a:r>
            <a:r>
              <a:rPr lang="fi-FI" sz="2000" dirty="0" err="1">
                <a:latin typeface="Arial"/>
                <a:ea typeface="Arial"/>
                <a:cs typeface="Arial"/>
                <a:sym typeface="Arial"/>
              </a:rPr>
              <a:t>sell</a:t>
            </a:r>
            <a:r>
              <a:rPr lang="fi-FI" sz="2000" dirty="0">
                <a:latin typeface="Arial"/>
                <a:ea typeface="Arial"/>
                <a:cs typeface="Arial"/>
                <a:sym typeface="Arial"/>
              </a:rPr>
              <a:t> </a:t>
            </a:r>
            <a:r>
              <a:rPr lang="fi-FI" sz="2000" dirty="0" err="1">
                <a:latin typeface="Arial"/>
                <a:ea typeface="Arial"/>
                <a:cs typeface="Arial"/>
                <a:sym typeface="Arial"/>
              </a:rPr>
              <a:t>garden</a:t>
            </a:r>
            <a:r>
              <a:rPr lang="fi-FI" sz="2000" dirty="0">
                <a:latin typeface="Arial"/>
                <a:ea typeface="Arial"/>
                <a:cs typeface="Arial"/>
                <a:sym typeface="Arial"/>
              </a:rPr>
              <a:t> </a:t>
            </a:r>
            <a:r>
              <a:rPr lang="fi-FI" sz="2000" dirty="0" err="1">
                <a:latin typeface="Arial"/>
                <a:ea typeface="Arial"/>
                <a:cs typeface="Arial"/>
                <a:sym typeface="Arial"/>
              </a:rPr>
              <a:t>planning</a:t>
            </a:r>
            <a:r>
              <a:rPr lang="fi-FI" sz="2000" dirty="0">
                <a:latin typeface="Arial"/>
                <a:ea typeface="Arial"/>
                <a:cs typeface="Arial"/>
                <a:sym typeface="Arial"/>
              </a:rPr>
              <a:t> </a:t>
            </a:r>
            <a:r>
              <a:rPr lang="fi-FI" sz="2000" dirty="0" err="1">
                <a:latin typeface="Arial"/>
                <a:ea typeface="Arial"/>
                <a:cs typeface="Arial"/>
                <a:sym typeface="Arial"/>
              </a:rPr>
              <a:t>service</a:t>
            </a:r>
            <a:r>
              <a:rPr lang="fi-FI" sz="2000" dirty="0">
                <a:latin typeface="Arial"/>
                <a:ea typeface="Arial"/>
                <a:cs typeface="Arial"/>
                <a:sym typeface="Arial"/>
              </a:rPr>
              <a:t> </a:t>
            </a:r>
            <a:r>
              <a:rPr lang="fi-FI" sz="2000" dirty="0" err="1">
                <a:latin typeface="Arial"/>
                <a:ea typeface="Arial"/>
                <a:cs typeface="Arial"/>
                <a:sym typeface="Arial"/>
              </a:rPr>
              <a:t>worth</a:t>
            </a:r>
            <a:r>
              <a:rPr lang="fi-FI" sz="2000" dirty="0">
                <a:latin typeface="Arial"/>
                <a:ea typeface="Arial"/>
                <a:cs typeface="Arial"/>
                <a:sym typeface="Arial"/>
              </a:rPr>
              <a:t> 10 000 € in 2024.</a:t>
            </a:r>
            <a:endParaRPr sz="2000" dirty="0">
              <a:latin typeface="Arial"/>
              <a:ea typeface="Arial"/>
              <a:cs typeface="Arial"/>
              <a:sym typeface="Arial"/>
            </a:endParaRPr>
          </a:p>
          <a:p>
            <a:pPr marL="228600" lvl="0" indent="-228600" algn="l" rtl="0">
              <a:lnSpc>
                <a:spcPct val="110000"/>
              </a:lnSpc>
              <a:spcBef>
                <a:spcPts val="600"/>
              </a:spcBef>
              <a:spcAft>
                <a:spcPts val="0"/>
              </a:spcAft>
              <a:buClr>
                <a:srgbClr val="11AA81"/>
              </a:buClr>
              <a:buSzPct val="150000"/>
              <a:buChar char="•"/>
            </a:pPr>
            <a:r>
              <a:rPr lang="fi-FI" sz="2000" dirty="0" err="1">
                <a:latin typeface="Arial"/>
                <a:ea typeface="Arial"/>
                <a:cs typeface="Arial"/>
                <a:sym typeface="Arial"/>
              </a:rPr>
              <a:t>Our</a:t>
            </a:r>
            <a:r>
              <a:rPr lang="fi-FI" sz="2000" dirty="0">
                <a:latin typeface="Arial"/>
                <a:ea typeface="Arial"/>
                <a:cs typeface="Arial"/>
                <a:sym typeface="Arial"/>
              </a:rPr>
              <a:t> </a:t>
            </a:r>
            <a:r>
              <a:rPr lang="fi-FI" sz="2000" dirty="0" err="1">
                <a:latin typeface="Arial"/>
                <a:ea typeface="Arial"/>
                <a:cs typeface="Arial"/>
                <a:sym typeface="Arial"/>
              </a:rPr>
              <a:t>objective</a:t>
            </a:r>
            <a:r>
              <a:rPr lang="fi-FI" sz="2000" dirty="0">
                <a:latin typeface="Arial"/>
                <a:ea typeface="Arial"/>
                <a:cs typeface="Arial"/>
                <a:sym typeface="Arial"/>
              </a:rPr>
              <a:t> is to </a:t>
            </a:r>
            <a:r>
              <a:rPr lang="fi-FI" sz="2000" dirty="0" err="1">
                <a:latin typeface="Arial"/>
                <a:ea typeface="Arial"/>
                <a:cs typeface="Arial"/>
                <a:sym typeface="Arial"/>
              </a:rPr>
              <a:t>be</a:t>
            </a:r>
            <a:r>
              <a:rPr lang="fi-FI" sz="2000" dirty="0">
                <a:latin typeface="Arial"/>
                <a:ea typeface="Arial"/>
                <a:cs typeface="Arial"/>
                <a:sym typeface="Arial"/>
              </a:rPr>
              <a:t> </a:t>
            </a:r>
            <a:r>
              <a:rPr lang="fi-FI" sz="2000" dirty="0" err="1">
                <a:latin typeface="Arial"/>
                <a:ea typeface="Arial"/>
                <a:cs typeface="Arial"/>
                <a:sym typeface="Arial"/>
              </a:rPr>
              <a:t>the</a:t>
            </a:r>
            <a:r>
              <a:rPr lang="fi-FI" sz="2000" dirty="0">
                <a:latin typeface="Arial"/>
                <a:ea typeface="Arial"/>
                <a:cs typeface="Arial"/>
                <a:sym typeface="Arial"/>
              </a:rPr>
              <a:t> </a:t>
            </a:r>
            <a:r>
              <a:rPr lang="fi-FI" sz="2000" dirty="0" err="1">
                <a:latin typeface="Arial"/>
                <a:ea typeface="Arial"/>
                <a:cs typeface="Arial"/>
                <a:sym typeface="Arial"/>
              </a:rPr>
              <a:t>biggest</a:t>
            </a:r>
            <a:r>
              <a:rPr lang="fi-FI" sz="2000" dirty="0">
                <a:latin typeface="Arial"/>
                <a:ea typeface="Arial"/>
                <a:cs typeface="Arial"/>
                <a:sym typeface="Arial"/>
              </a:rPr>
              <a:t> </a:t>
            </a:r>
            <a:r>
              <a:rPr lang="fi-FI" sz="2000" dirty="0" err="1">
                <a:latin typeface="Arial"/>
                <a:ea typeface="Arial"/>
                <a:cs typeface="Arial"/>
                <a:sym typeface="Arial"/>
              </a:rPr>
              <a:t>garden</a:t>
            </a:r>
            <a:r>
              <a:rPr lang="fi-FI" sz="2000" dirty="0">
                <a:latin typeface="Arial"/>
                <a:ea typeface="Arial"/>
                <a:cs typeface="Arial"/>
                <a:sym typeface="Arial"/>
              </a:rPr>
              <a:t> </a:t>
            </a:r>
            <a:r>
              <a:rPr lang="fi-FI" sz="2000" dirty="0" err="1">
                <a:latin typeface="Arial"/>
                <a:ea typeface="Arial"/>
                <a:cs typeface="Arial"/>
                <a:sym typeface="Arial"/>
              </a:rPr>
              <a:t>planning</a:t>
            </a:r>
            <a:r>
              <a:rPr lang="fi-FI" sz="2000" dirty="0">
                <a:latin typeface="Arial"/>
                <a:ea typeface="Arial"/>
                <a:cs typeface="Arial"/>
                <a:sym typeface="Arial"/>
              </a:rPr>
              <a:t> </a:t>
            </a:r>
            <a:r>
              <a:rPr lang="fi-FI" sz="2000" dirty="0" err="1">
                <a:latin typeface="Arial"/>
                <a:ea typeface="Arial"/>
                <a:cs typeface="Arial"/>
                <a:sym typeface="Arial"/>
              </a:rPr>
              <a:t>company</a:t>
            </a:r>
            <a:r>
              <a:rPr lang="fi-FI" sz="2000" dirty="0">
                <a:latin typeface="Arial"/>
                <a:ea typeface="Arial"/>
                <a:cs typeface="Arial"/>
                <a:sym typeface="Arial"/>
              </a:rPr>
              <a:t> in Finland </a:t>
            </a:r>
            <a:r>
              <a:rPr lang="fi-FI" sz="2000" dirty="0" err="1">
                <a:latin typeface="Arial"/>
                <a:ea typeface="Arial"/>
                <a:cs typeface="Arial"/>
                <a:sym typeface="Arial"/>
              </a:rPr>
              <a:t>during</a:t>
            </a:r>
            <a:r>
              <a:rPr lang="fi-FI" sz="2000" dirty="0">
                <a:latin typeface="Arial"/>
                <a:ea typeface="Arial"/>
                <a:cs typeface="Arial"/>
                <a:sym typeface="Arial"/>
              </a:rPr>
              <a:t> 2024.</a:t>
            </a:r>
            <a:endParaRPr sz="2000" dirty="0">
              <a:latin typeface="Arial"/>
              <a:ea typeface="Arial"/>
              <a:cs typeface="Arial"/>
              <a:sym typeface="Arial"/>
            </a:endParaRPr>
          </a:p>
          <a:p>
            <a:pPr marL="0" lvl="0" indent="0" algn="l" rtl="0">
              <a:lnSpc>
                <a:spcPct val="110000"/>
              </a:lnSpc>
              <a:spcBef>
                <a:spcPts val="600"/>
              </a:spcBef>
              <a:spcAft>
                <a:spcPts val="0"/>
              </a:spcAft>
              <a:buClr>
                <a:srgbClr val="161249"/>
              </a:buClr>
              <a:buSzPct val="69498"/>
              <a:buNone/>
            </a:pPr>
            <a:endParaRPr dirty="0"/>
          </a:p>
        </p:txBody>
      </p:sp>
    </p:spTree>
  </p:cSld>
  <p:clrMapOvr>
    <a:masterClrMapping/>
  </p:clrMapOvr>
</p:sld>
</file>

<file path=ppt/slides/slide21.xml><?xml version="1.0" encoding="utf-8"?>
<p:sld xmlns:p="http://schemas.openxmlformats.org/presentationml/2006/main" xmlns:a="http://schemas.openxmlformats.org/drawingml/2006/main" xmlns:r="http://schemas.openxmlformats.org/officeDocument/2006/relationships">
  <p:cSld>
    <p:spTree>
      <p:nvGrpSpPr>
        <p:cNvPr id="1" name="Shape 387"/>
        <p:cNvGrpSpPr/>
        <p:nvPr/>
      </p:nvGrpSpPr>
      <p:grpSpPr>
        <a:xfrm>
          <a:off x="0" y="0"/>
          <a:ext cx="0" cy="0"/>
          <a:chOff x="0" y="0"/>
          <a:chExt cx="0" cy="0"/>
        </a:xfrm>
      </p:grpSpPr>
      <p:pic>
        <p:nvPicPr>
          <p:cNvPr id="388" name="Google Shape;388;g1dbfeb6607e_0_359"/>
          <p:cNvPicPr preferRelativeResize="0"/>
          <p:nvPr/>
        </p:nvPicPr>
        <p:blipFill rotWithShape="1">
          <a:blip r:embed="rId3">
            <a:alphaModFix/>
          </a:blip>
          <a:srcRect t="87"/>
          <a:stretch/>
        </p:blipFill>
        <p:spPr>
          <a:xfrm>
            <a:off x="1133572" y="228600"/>
            <a:ext cx="8972454" cy="5761234"/>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92"/>
        <p:cNvGrpSpPr/>
        <p:nvPr/>
      </p:nvGrpSpPr>
      <p:grpSpPr>
        <a:xfrm>
          <a:off x="0" y="0"/>
          <a:ext cx="0" cy="0"/>
          <a:chOff x="0" y="0"/>
          <a:chExt cx="0" cy="0"/>
        </a:xfrm>
      </p:grpSpPr>
      <p:sp>
        <p:nvSpPr>
          <p:cNvPr id="393" name="Google Shape;393;p14"/>
          <p:cNvSpPr txBox="1"/>
          <p:nvPr/>
        </p:nvSpPr>
        <p:spPr>
          <a:xfrm>
            <a:off x="563922" y="-90870"/>
            <a:ext cx="8636941" cy="1476017"/>
          </a:xfrm>
          <a:prstGeom prst="rect">
            <a:avLst/>
          </a:prstGeom>
          <a:noFill/>
          <a:ln>
            <a:noFill/>
          </a:ln>
        </p:spPr>
        <p:txBody>
          <a:bodyPr spcFirstLastPara="1" wrap="square" lIns="91425" tIns="45700" rIns="91425" bIns="45700" anchor="t" anchorCtr="0">
            <a:noAutofit/>
          </a:bodyPr>
          <a:lstStyle/>
          <a:p>
            <a:pPr marL="0" marR="0" lvl="0" indent="0" algn="l" rtl="0">
              <a:lnSpc>
                <a:spcPct val="90000"/>
              </a:lnSpc>
              <a:spcBef>
                <a:spcPts val="0"/>
              </a:spcBef>
              <a:spcAft>
                <a:spcPts val="0"/>
              </a:spcAft>
              <a:buClr>
                <a:schemeClr val="dk1"/>
              </a:buClr>
              <a:buSzPts val="3200"/>
              <a:buFont typeface="Calibri"/>
              <a:buNone/>
            </a:pPr>
            <a:endParaRPr sz="3200" b="1" i="0" u="none" strike="noStrike" cap="none">
              <a:solidFill>
                <a:schemeClr val="dk1"/>
              </a:solidFill>
              <a:latin typeface="Calibri"/>
              <a:ea typeface="Calibri"/>
              <a:cs typeface="Calibri"/>
              <a:sym typeface="Calibri"/>
            </a:endParaRPr>
          </a:p>
        </p:txBody>
      </p:sp>
      <p:sp>
        <p:nvSpPr>
          <p:cNvPr id="394" name="Google Shape;394;p14"/>
          <p:cNvSpPr txBox="1"/>
          <p:nvPr/>
        </p:nvSpPr>
        <p:spPr>
          <a:xfrm>
            <a:off x="709101" y="1705451"/>
            <a:ext cx="5234517" cy="4046489"/>
          </a:xfrm>
          <a:prstGeom prst="rect">
            <a:avLst/>
          </a:prstGeom>
          <a:noFill/>
          <a:ln>
            <a:noFill/>
          </a:ln>
        </p:spPr>
        <p:txBody>
          <a:bodyPr spcFirstLastPara="1" wrap="square" lIns="91425" tIns="45700" rIns="91425" bIns="45700" anchor="t" anchorCtr="0">
            <a:noAutofit/>
          </a:bodyPr>
          <a:lstStyle/>
          <a:p>
            <a:pPr marL="228600" marR="0" lvl="0" indent="-114300" algn="l" rtl="0">
              <a:lnSpc>
                <a:spcPct val="70000"/>
              </a:lnSpc>
              <a:spcBef>
                <a:spcPts val="1000"/>
              </a:spcBef>
              <a:spcAft>
                <a:spcPts val="0"/>
              </a:spcAft>
              <a:buClr>
                <a:schemeClr val="dk1"/>
              </a:buClr>
              <a:buSzPts val="1395"/>
              <a:buFont typeface="Arial"/>
              <a:buNone/>
            </a:pPr>
            <a:endParaRPr sz="1895" b="0" i="0" u="none" strike="noStrike" cap="none">
              <a:solidFill>
                <a:schemeClr val="dk1"/>
              </a:solidFill>
              <a:latin typeface="PT Sans"/>
              <a:ea typeface="PT Sans"/>
              <a:cs typeface="PT Sans"/>
              <a:sym typeface="PT Sans"/>
            </a:endParaRPr>
          </a:p>
        </p:txBody>
      </p:sp>
      <p:sp>
        <p:nvSpPr>
          <p:cNvPr id="395" name="Google Shape;395;p14"/>
          <p:cNvSpPr/>
          <p:nvPr/>
        </p:nvSpPr>
        <p:spPr>
          <a:xfrm>
            <a:off x="7229749" y="1494002"/>
            <a:ext cx="4124051" cy="3554877"/>
          </a:xfrm>
          <a:prstGeom prst="roundRect">
            <a:avLst>
              <a:gd name="adj" fmla="val 16667"/>
            </a:avLst>
          </a:prstGeom>
          <a:solidFill>
            <a:srgbClr val="11AA81"/>
          </a:solidFill>
          <a:ln>
            <a:noFill/>
          </a:ln>
          <a:effectLst>
            <a:outerShdw blurRad="57150" dist="19050" dir="5400000" algn="ctr" rotWithShape="0">
              <a:srgbClr val="000000">
                <a:alpha val="61960"/>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PT Sans"/>
              <a:ea typeface="PT Sans"/>
              <a:cs typeface="PT Sans"/>
              <a:sym typeface="PT Sans"/>
            </a:endParaRPr>
          </a:p>
        </p:txBody>
      </p:sp>
      <p:sp>
        <p:nvSpPr>
          <p:cNvPr id="396" name="Google Shape;396;p14"/>
          <p:cNvSpPr txBox="1"/>
          <p:nvPr/>
        </p:nvSpPr>
        <p:spPr>
          <a:xfrm>
            <a:off x="7416215" y="1866241"/>
            <a:ext cx="3937585" cy="286228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fi-FI" sz="2000" b="1" i="0" u="none" strike="noStrike" cap="none" dirty="0">
                <a:solidFill>
                  <a:schemeClr val="lt1"/>
                </a:solidFill>
                <a:latin typeface="Calibri"/>
                <a:ea typeface="Calibri"/>
                <a:cs typeface="Calibri"/>
                <a:sym typeface="Calibri"/>
              </a:rPr>
              <a:t>Facebook </a:t>
            </a:r>
            <a:r>
              <a:rPr lang="fi-FI" sz="2000" b="1" i="0" u="none" strike="noStrike" cap="none" dirty="0" err="1">
                <a:solidFill>
                  <a:schemeClr val="lt1"/>
                </a:solidFill>
                <a:latin typeface="Calibri"/>
                <a:ea typeface="Calibri"/>
                <a:cs typeface="Calibri"/>
                <a:sym typeface="Calibri"/>
              </a:rPr>
              <a:t>ad</a:t>
            </a:r>
            <a:r>
              <a:rPr lang="fi-FI" sz="2000" b="1" i="0" u="none" strike="noStrike" cap="none" dirty="0">
                <a:solidFill>
                  <a:schemeClr val="lt1"/>
                </a:solidFill>
                <a:latin typeface="Calibri"/>
                <a:ea typeface="Calibri"/>
                <a:cs typeface="Calibri"/>
                <a:sym typeface="Calibri"/>
              </a:rPr>
              <a:t> </a:t>
            </a:r>
            <a:r>
              <a:rPr lang="fi-FI" sz="2000" b="1" i="0" u="none" strike="noStrike" cap="none" dirty="0" err="1">
                <a:solidFill>
                  <a:schemeClr val="lt1"/>
                </a:solidFill>
                <a:latin typeface="Calibri"/>
                <a:ea typeface="Calibri"/>
                <a:cs typeface="Calibri"/>
                <a:sym typeface="Calibri"/>
              </a:rPr>
              <a:t>targeting</a:t>
            </a:r>
            <a:r>
              <a:rPr lang="fi-FI" sz="2000" b="1" i="0" u="none" strike="noStrike" cap="none" dirty="0">
                <a:solidFill>
                  <a:schemeClr val="lt1"/>
                </a:solidFill>
                <a:latin typeface="Calibri"/>
                <a:ea typeface="Calibri"/>
                <a:cs typeface="Calibri"/>
                <a:sym typeface="Calibri"/>
              </a:rPr>
              <a:t> </a:t>
            </a:r>
            <a:r>
              <a:rPr lang="fi-FI" sz="2000" b="1" i="0" u="none" strike="noStrike" cap="none" dirty="0" err="1">
                <a:solidFill>
                  <a:schemeClr val="lt1"/>
                </a:solidFill>
                <a:latin typeface="Calibri"/>
                <a:ea typeface="Calibri"/>
                <a:cs typeface="Calibri"/>
                <a:sym typeface="Calibri"/>
              </a:rPr>
              <a:t>criteria</a:t>
            </a:r>
            <a:r>
              <a:rPr lang="fi-FI" sz="2000" b="1" i="0" u="none" strike="noStrike" cap="none" dirty="0">
                <a:solidFill>
                  <a:schemeClr val="lt1"/>
                </a:solidFill>
                <a:latin typeface="Calibri"/>
                <a:ea typeface="Calibri"/>
                <a:cs typeface="Calibri"/>
                <a:sym typeface="Calibri"/>
              </a:rPr>
              <a:t> e.g.</a:t>
            </a:r>
            <a:br>
              <a:rPr lang="fi-FI" sz="2000" b="1" i="0" u="none" strike="noStrike" cap="none" dirty="0">
                <a:solidFill>
                  <a:schemeClr val="lt1"/>
                </a:solidFill>
                <a:latin typeface="Calibri"/>
                <a:ea typeface="Calibri"/>
                <a:cs typeface="Calibri"/>
                <a:sym typeface="Calibri"/>
              </a:rPr>
            </a:br>
            <a:endParaRPr sz="2000" b="1" i="0" u="none" strike="noStrike" cap="none" dirty="0">
              <a:solidFill>
                <a:schemeClr val="lt1"/>
              </a:solidFill>
              <a:latin typeface="Calibri"/>
              <a:ea typeface="Calibri"/>
              <a:cs typeface="Calibri"/>
              <a:sym typeface="Calibri"/>
            </a:endParaRPr>
          </a:p>
          <a:p>
            <a:pPr marL="285750" marR="0" lvl="0" indent="-285750" algn="l" rtl="0">
              <a:lnSpc>
                <a:spcPct val="100000"/>
              </a:lnSpc>
              <a:spcBef>
                <a:spcPts val="0"/>
              </a:spcBef>
              <a:spcAft>
                <a:spcPts val="0"/>
              </a:spcAft>
              <a:buClr>
                <a:schemeClr val="lt1"/>
              </a:buClr>
              <a:buSzPts val="2000"/>
              <a:buFont typeface="Arial"/>
              <a:buChar char="•"/>
            </a:pPr>
            <a:r>
              <a:rPr lang="fi-FI" sz="2000" b="1" i="0" u="none" strike="noStrike" cap="none" dirty="0" err="1">
                <a:solidFill>
                  <a:schemeClr val="lt1"/>
                </a:solidFill>
                <a:latin typeface="Calibri"/>
                <a:ea typeface="Calibri"/>
                <a:cs typeface="Calibri"/>
                <a:sym typeface="Calibri"/>
              </a:rPr>
              <a:t>Location</a:t>
            </a:r>
            <a:endParaRPr sz="1400" b="0" i="0" u="none" strike="noStrike" cap="none" dirty="0">
              <a:solidFill>
                <a:srgbClr val="000000"/>
              </a:solidFill>
              <a:latin typeface="Arial"/>
              <a:ea typeface="Arial"/>
              <a:cs typeface="Arial"/>
              <a:sym typeface="Arial"/>
            </a:endParaRPr>
          </a:p>
          <a:p>
            <a:pPr marL="285750" marR="0" lvl="0" indent="-285750" algn="l" rtl="0">
              <a:lnSpc>
                <a:spcPct val="100000"/>
              </a:lnSpc>
              <a:spcBef>
                <a:spcPts val="0"/>
              </a:spcBef>
              <a:spcAft>
                <a:spcPts val="0"/>
              </a:spcAft>
              <a:buClr>
                <a:schemeClr val="lt1"/>
              </a:buClr>
              <a:buSzPts val="2000"/>
              <a:buFont typeface="Arial"/>
              <a:buChar char="•"/>
            </a:pPr>
            <a:r>
              <a:rPr lang="fi-FI" sz="2000" b="1" i="0" u="none" strike="noStrike" cap="none" dirty="0" err="1">
                <a:solidFill>
                  <a:schemeClr val="lt1"/>
                </a:solidFill>
                <a:latin typeface="Calibri"/>
                <a:ea typeface="Calibri"/>
                <a:cs typeface="Calibri"/>
                <a:sym typeface="Calibri"/>
              </a:rPr>
              <a:t>Demographics</a:t>
            </a:r>
            <a:r>
              <a:rPr lang="fi-FI" sz="2000" b="1" i="0" u="none" strike="noStrike" cap="none" dirty="0">
                <a:solidFill>
                  <a:schemeClr val="lt1"/>
                </a:solidFill>
                <a:latin typeface="Calibri"/>
                <a:ea typeface="Calibri"/>
                <a:cs typeface="Calibri"/>
                <a:sym typeface="Calibri"/>
              </a:rPr>
              <a:t> (</a:t>
            </a:r>
            <a:r>
              <a:rPr lang="fi-FI" sz="2000" b="1" i="0" u="none" strike="noStrike" cap="none" dirty="0" err="1">
                <a:solidFill>
                  <a:schemeClr val="lt1"/>
                </a:solidFill>
                <a:latin typeface="Calibri"/>
                <a:ea typeface="Calibri"/>
                <a:cs typeface="Calibri"/>
                <a:sym typeface="Calibri"/>
              </a:rPr>
              <a:t>age</a:t>
            </a:r>
            <a:r>
              <a:rPr lang="fi-FI" sz="2000" b="1" i="0" u="none" strike="noStrike" cap="none" dirty="0">
                <a:solidFill>
                  <a:schemeClr val="lt1"/>
                </a:solidFill>
                <a:latin typeface="Calibri"/>
                <a:ea typeface="Calibri"/>
                <a:cs typeface="Calibri"/>
                <a:sym typeface="Calibri"/>
              </a:rPr>
              <a:t>, </a:t>
            </a:r>
            <a:r>
              <a:rPr lang="fi-FI" sz="2000" b="1" i="0" u="none" strike="noStrike" cap="none" dirty="0" err="1">
                <a:solidFill>
                  <a:schemeClr val="lt1"/>
                </a:solidFill>
                <a:latin typeface="Calibri"/>
                <a:ea typeface="Calibri"/>
                <a:cs typeface="Calibri"/>
                <a:sym typeface="Calibri"/>
              </a:rPr>
              <a:t>gender</a:t>
            </a:r>
            <a:r>
              <a:rPr lang="fi-FI" sz="2000" b="1" i="0" u="none" strike="noStrike" cap="none" dirty="0">
                <a:solidFill>
                  <a:schemeClr val="lt1"/>
                </a:solidFill>
                <a:latin typeface="Calibri"/>
                <a:ea typeface="Calibri"/>
                <a:cs typeface="Calibri"/>
                <a:sym typeface="Calibri"/>
              </a:rPr>
              <a:t>)</a:t>
            </a:r>
            <a:endParaRPr sz="1400" b="0" i="0" u="none" strike="noStrike" cap="none" dirty="0">
              <a:solidFill>
                <a:srgbClr val="000000"/>
              </a:solidFill>
              <a:latin typeface="Arial"/>
              <a:ea typeface="Arial"/>
              <a:cs typeface="Arial"/>
              <a:sym typeface="Arial"/>
            </a:endParaRPr>
          </a:p>
          <a:p>
            <a:pPr marL="285750" marR="0" lvl="0" indent="-285750" algn="l" rtl="0">
              <a:lnSpc>
                <a:spcPct val="100000"/>
              </a:lnSpc>
              <a:spcBef>
                <a:spcPts val="0"/>
              </a:spcBef>
              <a:spcAft>
                <a:spcPts val="0"/>
              </a:spcAft>
              <a:buClr>
                <a:schemeClr val="lt1"/>
              </a:buClr>
              <a:buSzPts val="2000"/>
              <a:buFont typeface="Arial"/>
              <a:buChar char="•"/>
            </a:pPr>
            <a:r>
              <a:rPr lang="fi-FI" sz="2000" b="1" i="0" u="none" strike="noStrike" cap="none" dirty="0" err="1">
                <a:solidFill>
                  <a:schemeClr val="lt1"/>
                </a:solidFill>
                <a:latin typeface="Calibri"/>
                <a:ea typeface="Calibri"/>
                <a:cs typeface="Calibri"/>
                <a:sym typeface="Calibri"/>
              </a:rPr>
              <a:t>Interests</a:t>
            </a:r>
            <a:endParaRPr sz="1400" b="0" i="0" u="none" strike="noStrike" cap="none" dirty="0">
              <a:solidFill>
                <a:srgbClr val="000000"/>
              </a:solidFill>
              <a:latin typeface="Arial"/>
              <a:ea typeface="Arial"/>
              <a:cs typeface="Arial"/>
              <a:sym typeface="Arial"/>
            </a:endParaRPr>
          </a:p>
          <a:p>
            <a:pPr marL="285750" marR="0" lvl="0" indent="-285750" algn="l" rtl="0">
              <a:lnSpc>
                <a:spcPct val="100000"/>
              </a:lnSpc>
              <a:spcBef>
                <a:spcPts val="0"/>
              </a:spcBef>
              <a:spcAft>
                <a:spcPts val="0"/>
              </a:spcAft>
              <a:buClr>
                <a:schemeClr val="lt1"/>
              </a:buClr>
              <a:buSzPts val="2000"/>
              <a:buFont typeface="Arial"/>
              <a:buChar char="•"/>
            </a:pPr>
            <a:r>
              <a:rPr lang="fi-FI" sz="2000" b="1" i="0" u="none" strike="noStrike" cap="none" dirty="0" err="1">
                <a:solidFill>
                  <a:schemeClr val="lt1"/>
                </a:solidFill>
                <a:latin typeface="Calibri"/>
                <a:ea typeface="Calibri"/>
                <a:cs typeface="Calibri"/>
                <a:sym typeface="Calibri"/>
              </a:rPr>
              <a:t>Relationship</a:t>
            </a:r>
            <a:r>
              <a:rPr lang="fi-FI" sz="2000" b="1" i="0" u="none" strike="noStrike" cap="none" dirty="0">
                <a:solidFill>
                  <a:schemeClr val="lt1"/>
                </a:solidFill>
                <a:latin typeface="Calibri"/>
                <a:ea typeface="Calibri"/>
                <a:cs typeface="Calibri"/>
                <a:sym typeface="Calibri"/>
              </a:rPr>
              <a:t> </a:t>
            </a:r>
            <a:r>
              <a:rPr lang="fi-FI" sz="2000" b="1" i="0" u="none" strike="noStrike" cap="none" dirty="0" err="1">
                <a:solidFill>
                  <a:schemeClr val="lt1"/>
                </a:solidFill>
                <a:latin typeface="Calibri"/>
                <a:ea typeface="Calibri"/>
                <a:cs typeface="Calibri"/>
                <a:sym typeface="Calibri"/>
              </a:rPr>
              <a:t>situation</a:t>
            </a:r>
            <a:endParaRPr lang="fi-FI" sz="2000" b="1" dirty="0">
              <a:solidFill>
                <a:schemeClr val="lt1"/>
              </a:solidFill>
              <a:latin typeface="Calibri"/>
              <a:ea typeface="Calibri"/>
              <a:cs typeface="Calibri"/>
              <a:sym typeface="Calibri"/>
            </a:endParaRPr>
          </a:p>
          <a:p>
            <a:pPr marL="285750" marR="0" lvl="0" indent="-285750" algn="l" rtl="0">
              <a:lnSpc>
                <a:spcPct val="100000"/>
              </a:lnSpc>
              <a:spcBef>
                <a:spcPts val="0"/>
              </a:spcBef>
              <a:spcAft>
                <a:spcPts val="0"/>
              </a:spcAft>
              <a:buClr>
                <a:schemeClr val="lt1"/>
              </a:buClr>
              <a:buSzPts val="2000"/>
              <a:buFont typeface="Arial"/>
              <a:buChar char="•"/>
            </a:pPr>
            <a:r>
              <a:rPr lang="fi-FI" sz="2000" b="1" i="0" u="none" strike="noStrike" cap="none" dirty="0" err="1">
                <a:solidFill>
                  <a:schemeClr val="lt1"/>
                </a:solidFill>
                <a:latin typeface="Calibri"/>
                <a:ea typeface="Calibri"/>
                <a:cs typeface="Calibri"/>
                <a:sym typeface="Calibri"/>
              </a:rPr>
              <a:t>Education</a:t>
            </a:r>
            <a:r>
              <a:rPr lang="fi-FI" sz="2000" b="1" i="0" u="none" strike="noStrike" cap="none" dirty="0">
                <a:solidFill>
                  <a:schemeClr val="lt1"/>
                </a:solidFill>
                <a:latin typeface="Calibri"/>
                <a:ea typeface="Calibri"/>
                <a:cs typeface="Calibri"/>
                <a:sym typeface="Calibri"/>
              </a:rPr>
              <a:t>, </a:t>
            </a:r>
            <a:r>
              <a:rPr lang="fi-FI" sz="2000" b="1" i="0" u="none" strike="noStrike" cap="none" dirty="0" err="1">
                <a:solidFill>
                  <a:schemeClr val="lt1"/>
                </a:solidFill>
                <a:latin typeface="Calibri"/>
                <a:ea typeface="Calibri"/>
                <a:cs typeface="Calibri"/>
                <a:sym typeface="Calibri"/>
              </a:rPr>
              <a:t>work</a:t>
            </a:r>
            <a:endParaRPr lang="fi-FI" sz="2000" b="1" i="0" u="none" strike="noStrike" cap="none" dirty="0">
              <a:solidFill>
                <a:schemeClr val="lt1"/>
              </a:solidFill>
              <a:latin typeface="Calibri"/>
              <a:ea typeface="Calibri"/>
              <a:cs typeface="Calibri"/>
              <a:sym typeface="Calibri"/>
            </a:endParaRPr>
          </a:p>
          <a:p>
            <a:pPr marL="285750" marR="0" lvl="0" indent="-285750" algn="l" rtl="0">
              <a:lnSpc>
                <a:spcPct val="100000"/>
              </a:lnSpc>
              <a:spcBef>
                <a:spcPts val="0"/>
              </a:spcBef>
              <a:spcAft>
                <a:spcPts val="0"/>
              </a:spcAft>
              <a:buClr>
                <a:schemeClr val="lt1"/>
              </a:buClr>
              <a:buSzPts val="2000"/>
              <a:buFont typeface="Arial"/>
              <a:buChar char="•"/>
            </a:pPr>
            <a:r>
              <a:rPr lang="fi-FI" sz="2000" b="1" dirty="0" err="1">
                <a:solidFill>
                  <a:schemeClr val="lt1"/>
                </a:solidFill>
                <a:latin typeface="Calibri"/>
                <a:ea typeface="Calibri"/>
                <a:cs typeface="Calibri"/>
                <a:sym typeface="Calibri"/>
              </a:rPr>
              <a:t>Generation</a:t>
            </a:r>
            <a:r>
              <a:rPr lang="fi-FI" sz="2000" b="1" i="0" u="none" strike="noStrike" cap="none" dirty="0">
                <a:solidFill>
                  <a:schemeClr val="lt1"/>
                </a:solidFill>
                <a:latin typeface="Calibri"/>
                <a:ea typeface="Calibri"/>
                <a:cs typeface="Calibri"/>
                <a:sym typeface="Calibri"/>
              </a:rPr>
              <a:t> </a:t>
            </a:r>
            <a:endParaRPr lang="fi-FI" sz="2000" b="1" dirty="0">
              <a:solidFill>
                <a:schemeClr val="lt1"/>
              </a:solidFill>
              <a:latin typeface="Calibri"/>
              <a:ea typeface="Calibri"/>
              <a:cs typeface="Calibri"/>
              <a:sym typeface="Calibri"/>
            </a:endParaRPr>
          </a:p>
          <a:p>
            <a:pPr marL="285750" marR="0" lvl="0" indent="-285750" algn="l" rtl="0">
              <a:lnSpc>
                <a:spcPct val="100000"/>
              </a:lnSpc>
              <a:spcBef>
                <a:spcPts val="0"/>
              </a:spcBef>
              <a:spcAft>
                <a:spcPts val="0"/>
              </a:spcAft>
              <a:buClr>
                <a:schemeClr val="lt1"/>
              </a:buClr>
              <a:buSzPts val="2000"/>
              <a:buFont typeface="Arial"/>
              <a:buChar char="•"/>
            </a:pPr>
            <a:r>
              <a:rPr lang="fi-FI" sz="2000" b="1" i="0" u="none" strike="noStrike" cap="none" dirty="0">
                <a:solidFill>
                  <a:schemeClr val="lt1"/>
                </a:solidFill>
                <a:latin typeface="Calibri"/>
                <a:ea typeface="Calibri"/>
                <a:cs typeface="Calibri"/>
                <a:sym typeface="Calibri"/>
              </a:rPr>
              <a:t>Life </a:t>
            </a:r>
            <a:r>
              <a:rPr lang="fi-FI" sz="2000" b="1" i="0" u="none" strike="noStrike" cap="none" dirty="0" err="1">
                <a:solidFill>
                  <a:schemeClr val="lt1"/>
                </a:solidFill>
                <a:latin typeface="Calibri"/>
                <a:ea typeface="Calibri"/>
                <a:cs typeface="Calibri"/>
                <a:sym typeface="Calibri"/>
              </a:rPr>
              <a:t>event</a:t>
            </a:r>
            <a:r>
              <a:rPr lang="fi-FI" sz="1800" b="0" i="0" u="none" strike="noStrike" cap="none" dirty="0">
                <a:solidFill>
                  <a:schemeClr val="lt1"/>
                </a:solidFill>
                <a:latin typeface="Calibri"/>
                <a:ea typeface="Calibri"/>
                <a:cs typeface="Calibri"/>
                <a:sym typeface="Calibri"/>
              </a:rPr>
              <a:t>.</a:t>
            </a:r>
            <a:endParaRPr sz="1800" b="0" i="0" u="none" strike="noStrike" cap="none" dirty="0">
              <a:solidFill>
                <a:schemeClr val="lt1"/>
              </a:solidFill>
              <a:latin typeface="PT Sans"/>
              <a:ea typeface="PT Sans"/>
              <a:cs typeface="PT Sans"/>
              <a:sym typeface="PT Sans"/>
            </a:endParaRPr>
          </a:p>
        </p:txBody>
      </p:sp>
      <p:sp>
        <p:nvSpPr>
          <p:cNvPr id="397" name="Google Shape;397;p14"/>
          <p:cNvSpPr txBox="1">
            <a:spLocks noGrp="1"/>
          </p:cNvSpPr>
          <p:nvPr>
            <p:ph type="title"/>
          </p:nvPr>
        </p:nvSpPr>
        <p:spPr>
          <a:xfrm>
            <a:off x="838199" y="256199"/>
            <a:ext cx="8955795" cy="1325563"/>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rgbClr val="161249"/>
              </a:buClr>
              <a:buSzPts val="4400"/>
              <a:buFont typeface="Arial"/>
              <a:buNone/>
            </a:pPr>
            <a:r>
              <a:rPr lang="fi-FI" dirty="0" err="1"/>
              <a:t>Targeting</a:t>
            </a:r>
            <a:r>
              <a:rPr lang="fi-FI" dirty="0"/>
              <a:t> </a:t>
            </a:r>
            <a:r>
              <a:rPr lang="fi-FI" dirty="0" err="1"/>
              <a:t>your</a:t>
            </a:r>
            <a:r>
              <a:rPr lang="fi-FI" dirty="0"/>
              <a:t> </a:t>
            </a:r>
            <a:r>
              <a:rPr lang="fi-FI" dirty="0" err="1"/>
              <a:t>ads</a:t>
            </a:r>
            <a:r>
              <a:rPr lang="fi-FI" dirty="0"/>
              <a:t> / </a:t>
            </a:r>
            <a:r>
              <a:rPr lang="fi-FI" dirty="0" err="1"/>
              <a:t>boosted</a:t>
            </a:r>
            <a:r>
              <a:rPr lang="fi-FI" dirty="0"/>
              <a:t> </a:t>
            </a:r>
            <a:r>
              <a:rPr lang="fi-FI" dirty="0" err="1"/>
              <a:t>posts</a:t>
            </a:r>
            <a:br>
              <a:rPr lang="fi-FI" dirty="0"/>
            </a:br>
            <a:endParaRPr dirty="0"/>
          </a:p>
        </p:txBody>
      </p:sp>
      <p:sp>
        <p:nvSpPr>
          <p:cNvPr id="398" name="Google Shape;398;p14"/>
          <p:cNvSpPr txBox="1">
            <a:spLocks noGrp="1"/>
          </p:cNvSpPr>
          <p:nvPr>
            <p:ph type="body" idx="1"/>
          </p:nvPr>
        </p:nvSpPr>
        <p:spPr>
          <a:xfrm>
            <a:off x="838200" y="1209675"/>
            <a:ext cx="5422900" cy="4149034"/>
          </a:xfrm>
          <a:prstGeom prst="rect">
            <a:avLst/>
          </a:prstGeom>
          <a:noFill/>
          <a:ln>
            <a:noFill/>
          </a:ln>
        </p:spPr>
        <p:txBody>
          <a:bodyPr spcFirstLastPara="1" wrap="square" lIns="91425" tIns="45700" rIns="91425" bIns="45700" anchor="t" anchorCtr="0">
            <a:normAutofit/>
          </a:bodyPr>
          <a:lstStyle/>
          <a:p>
            <a:pPr marL="228600" marR="0" lvl="0" indent="-213955" algn="l" rtl="0">
              <a:lnSpc>
                <a:spcPct val="100000"/>
              </a:lnSpc>
              <a:spcBef>
                <a:spcPts val="0"/>
              </a:spcBef>
              <a:spcAft>
                <a:spcPts val="0"/>
              </a:spcAft>
              <a:buClr>
                <a:srgbClr val="11AA81"/>
              </a:buClr>
              <a:buSzPct val="150000"/>
              <a:buFont typeface="Arial"/>
              <a:buChar char="•"/>
            </a:pPr>
            <a:r>
              <a:rPr lang="fi-FI" sz="2050" b="0" i="0" u="none" strike="noStrike" cap="none" dirty="0" err="1"/>
              <a:t>With</a:t>
            </a:r>
            <a:r>
              <a:rPr lang="fi-FI" sz="2050" b="0" i="0" u="none" strike="noStrike" cap="none" dirty="0"/>
              <a:t> Meta Business </a:t>
            </a:r>
            <a:r>
              <a:rPr lang="fi-FI" sz="2050" b="0" i="0" u="none" strike="noStrike" cap="none" dirty="0" err="1"/>
              <a:t>Manager</a:t>
            </a:r>
            <a:r>
              <a:rPr lang="fi-FI" sz="2050" b="0" i="0" u="none" strike="noStrike" cap="none" dirty="0"/>
              <a:t> </a:t>
            </a:r>
            <a:r>
              <a:rPr lang="fi-FI" sz="2050" b="0" i="0" u="none" strike="noStrike" cap="none" dirty="0" err="1"/>
              <a:t>you</a:t>
            </a:r>
            <a:r>
              <a:rPr lang="fi-FI" sz="2050" b="0" i="0" u="none" strike="noStrike" cap="none" dirty="0"/>
              <a:t> </a:t>
            </a:r>
            <a:r>
              <a:rPr lang="fi-FI" sz="2050" b="0" i="0" u="none" strike="noStrike" cap="none" dirty="0" err="1"/>
              <a:t>can</a:t>
            </a:r>
            <a:r>
              <a:rPr lang="fi-FI" sz="2050" b="0" i="0" u="none" strike="noStrike" cap="none" dirty="0"/>
              <a:t> </a:t>
            </a:r>
            <a:r>
              <a:rPr lang="fi-FI" sz="2050" b="0" i="0" u="none" strike="noStrike" cap="none" dirty="0" err="1"/>
              <a:t>create</a:t>
            </a:r>
            <a:r>
              <a:rPr lang="fi-FI" sz="2050" b="0" i="0" u="none" strike="noStrike" cap="none" dirty="0"/>
              <a:t> </a:t>
            </a:r>
            <a:r>
              <a:rPr lang="fi-FI" sz="2050" b="0" i="0" u="none" strike="noStrike" cap="none" dirty="0" err="1"/>
              <a:t>ads</a:t>
            </a:r>
            <a:r>
              <a:rPr lang="fi-FI" sz="2050" b="0" i="0" u="none" strike="noStrike" cap="none" dirty="0"/>
              <a:t> and </a:t>
            </a:r>
            <a:r>
              <a:rPr lang="fi-FI" sz="2050" b="0" i="0" u="none" strike="noStrike" cap="none" dirty="0" err="1"/>
              <a:t>campaigns</a:t>
            </a:r>
            <a:r>
              <a:rPr lang="fi-FI" sz="2050" b="0" i="0" u="none" strike="noStrike" cap="none" dirty="0"/>
              <a:t> to</a:t>
            </a:r>
            <a:endParaRPr sz="1585" b="0" i="0" u="none" strike="noStrike" cap="none" dirty="0"/>
          </a:p>
          <a:p>
            <a:pPr marL="685800" marR="0" lvl="1" indent="-225607" algn="l" rtl="0">
              <a:lnSpc>
                <a:spcPct val="100000"/>
              </a:lnSpc>
              <a:spcBef>
                <a:spcPts val="500"/>
              </a:spcBef>
              <a:spcAft>
                <a:spcPts val="0"/>
              </a:spcAft>
              <a:buClr>
                <a:srgbClr val="11AA81"/>
              </a:buClr>
              <a:buSzPct val="100000"/>
              <a:buFont typeface="Arial"/>
              <a:buChar char="•"/>
            </a:pPr>
            <a:r>
              <a:rPr lang="fi-FI" sz="1895" b="0" i="0" u="none" strike="noStrike" cap="none" dirty="0"/>
              <a:t>Facebook </a:t>
            </a:r>
            <a:endParaRPr sz="1585" b="0" i="0" u="none" strike="noStrike" cap="none" dirty="0"/>
          </a:p>
          <a:p>
            <a:pPr marL="685800" marR="0" lvl="1" indent="-225607" algn="l" rtl="0">
              <a:lnSpc>
                <a:spcPct val="100000"/>
              </a:lnSpc>
              <a:spcBef>
                <a:spcPts val="500"/>
              </a:spcBef>
              <a:spcAft>
                <a:spcPts val="0"/>
              </a:spcAft>
              <a:buClr>
                <a:srgbClr val="11AA81"/>
              </a:buClr>
              <a:buSzPct val="100000"/>
              <a:buFont typeface="Arial"/>
              <a:buChar char="•"/>
            </a:pPr>
            <a:r>
              <a:rPr lang="fi-FI" sz="1895" b="0" i="0" u="none" strike="noStrike" cap="none" dirty="0"/>
              <a:t>Facebook </a:t>
            </a:r>
            <a:r>
              <a:rPr lang="fi-FI" sz="1895" b="0" i="0" u="none" strike="noStrike" cap="none" dirty="0" err="1"/>
              <a:t>Audience</a:t>
            </a:r>
            <a:r>
              <a:rPr lang="fi-FI" sz="1895" b="0" i="0" u="none" strike="noStrike" cap="none" dirty="0"/>
              <a:t> Network </a:t>
            </a:r>
            <a:endParaRPr sz="1585" b="0" i="0" u="none" strike="noStrike" cap="none" dirty="0"/>
          </a:p>
          <a:p>
            <a:pPr marL="685800" marR="0" lvl="1" indent="-225607" algn="l" rtl="0">
              <a:lnSpc>
                <a:spcPct val="100000"/>
              </a:lnSpc>
              <a:spcBef>
                <a:spcPts val="500"/>
              </a:spcBef>
              <a:spcAft>
                <a:spcPts val="0"/>
              </a:spcAft>
              <a:buClr>
                <a:srgbClr val="11AA81"/>
              </a:buClr>
              <a:buSzPct val="100000"/>
              <a:buFont typeface="Arial"/>
              <a:buChar char="•"/>
            </a:pPr>
            <a:r>
              <a:rPr lang="fi-FI" sz="1895" b="0" i="0" u="none" strike="noStrike" cap="none" dirty="0"/>
              <a:t>Instagram </a:t>
            </a:r>
            <a:endParaRPr sz="1585" b="0" i="0" u="none" strike="noStrike" cap="none" dirty="0"/>
          </a:p>
          <a:p>
            <a:pPr marL="228600" marR="0" lvl="0" indent="-101600" algn="l" rtl="0">
              <a:lnSpc>
                <a:spcPct val="100000"/>
              </a:lnSpc>
              <a:spcBef>
                <a:spcPts val="1000"/>
              </a:spcBef>
              <a:spcAft>
                <a:spcPts val="0"/>
              </a:spcAft>
              <a:buClr>
                <a:srgbClr val="000000"/>
              </a:buClr>
              <a:buSzPct val="75609"/>
              <a:buFont typeface="Arial"/>
              <a:buNone/>
            </a:pPr>
            <a:endParaRPr sz="2050" b="0" i="0" u="none" strike="noStrike" cap="none" dirty="0"/>
          </a:p>
          <a:p>
            <a:pPr marL="228600" marR="0" lvl="0" indent="-213955" algn="l" rtl="0">
              <a:lnSpc>
                <a:spcPct val="100000"/>
              </a:lnSpc>
              <a:spcBef>
                <a:spcPts val="1000"/>
              </a:spcBef>
              <a:spcAft>
                <a:spcPts val="0"/>
              </a:spcAft>
              <a:buClr>
                <a:srgbClr val="11AA81"/>
              </a:buClr>
              <a:buSzPct val="150000"/>
              <a:buFont typeface="Arial"/>
              <a:buChar char="•"/>
            </a:pPr>
            <a:r>
              <a:rPr lang="fi-FI" sz="2050" b="0" i="0" u="none" strike="noStrike" cap="none" dirty="0"/>
              <a:t>If </a:t>
            </a:r>
            <a:r>
              <a:rPr lang="fi-FI" sz="2050" b="0" i="0" u="none" strike="noStrike" cap="none" dirty="0" err="1"/>
              <a:t>you</a:t>
            </a:r>
            <a:r>
              <a:rPr lang="fi-FI" sz="2050" b="0" i="0" u="none" strike="noStrike" cap="none" dirty="0"/>
              <a:t> </a:t>
            </a:r>
            <a:r>
              <a:rPr lang="fi-FI" sz="2050" b="0" i="0" u="none" strike="noStrike" cap="none" dirty="0" err="1"/>
              <a:t>want</a:t>
            </a:r>
            <a:r>
              <a:rPr lang="fi-FI" sz="2050" b="0" i="0" u="none" strike="noStrike" cap="none" dirty="0"/>
              <a:t> to </a:t>
            </a:r>
            <a:r>
              <a:rPr lang="fi-FI" sz="2050" b="0" i="0" u="none" strike="noStrike" cap="none" dirty="0" err="1"/>
              <a:t>reach</a:t>
            </a:r>
            <a:r>
              <a:rPr lang="fi-FI" sz="2050" b="0" i="0" u="none" strike="noStrike" cap="none" dirty="0"/>
              <a:t> e.g. </a:t>
            </a:r>
            <a:r>
              <a:rPr lang="fi-FI" sz="2050" b="0" i="0" u="none" strike="noStrike" cap="none" dirty="0" err="1"/>
              <a:t>TikTok</a:t>
            </a:r>
            <a:r>
              <a:rPr lang="fi-FI" sz="2050" b="0" i="0" u="none" strike="noStrike" cap="none" dirty="0"/>
              <a:t> </a:t>
            </a:r>
            <a:r>
              <a:rPr lang="fi-FI" sz="2050" b="0" i="0" u="none" strike="noStrike" cap="none" dirty="0" err="1"/>
              <a:t>or</a:t>
            </a:r>
            <a:r>
              <a:rPr lang="fi-FI" sz="2050" b="0" i="0" u="none" strike="noStrike" cap="none" dirty="0"/>
              <a:t> LinkedIn </a:t>
            </a:r>
            <a:r>
              <a:rPr lang="fi-FI" sz="2050" b="0" i="0" u="none" strike="noStrike" cap="none" dirty="0" err="1"/>
              <a:t>users</a:t>
            </a:r>
            <a:r>
              <a:rPr lang="fi-FI" sz="2050" b="0" i="0" u="none" strike="noStrike" cap="none" dirty="0"/>
              <a:t>, </a:t>
            </a:r>
            <a:r>
              <a:rPr lang="fi-FI" sz="2050" b="0" i="0" u="none" strike="noStrike" cap="none" dirty="0" err="1"/>
              <a:t>you</a:t>
            </a:r>
            <a:r>
              <a:rPr lang="fi-FI" sz="2050" b="0" i="0" u="none" strike="noStrike" cap="none" dirty="0"/>
              <a:t> </a:t>
            </a:r>
            <a:r>
              <a:rPr lang="fi-FI" sz="2050" b="0" i="0" u="none" strike="noStrike" cap="none" dirty="0" err="1"/>
              <a:t>have</a:t>
            </a:r>
            <a:r>
              <a:rPr lang="fi-FI" sz="2050" b="0" i="0" u="none" strike="noStrike" cap="none" dirty="0"/>
              <a:t> to </a:t>
            </a:r>
            <a:r>
              <a:rPr lang="fi-FI" sz="2050" b="0" i="0" u="none" strike="noStrike" cap="none" dirty="0" err="1"/>
              <a:t>create</a:t>
            </a:r>
            <a:r>
              <a:rPr lang="fi-FI" sz="2050" b="0" i="0" u="none" strike="noStrike" cap="none" dirty="0"/>
              <a:t> </a:t>
            </a:r>
            <a:r>
              <a:rPr lang="fi-FI" sz="2050" b="0" i="0" u="none" strike="noStrike" cap="none" dirty="0" err="1"/>
              <a:t>ads</a:t>
            </a:r>
            <a:r>
              <a:rPr lang="fi-FI" sz="2050" b="0" i="0" u="none" strike="noStrike" cap="none" dirty="0"/>
              <a:t> to </a:t>
            </a:r>
            <a:r>
              <a:rPr lang="fi-FI" sz="2050" b="0" i="0" u="none" strike="noStrike" cap="none" dirty="0" err="1"/>
              <a:t>these</a:t>
            </a:r>
            <a:r>
              <a:rPr lang="fi-FI" sz="2050" b="0" i="0" u="none" strike="noStrike" cap="none" dirty="0"/>
              <a:t> </a:t>
            </a:r>
            <a:r>
              <a:rPr lang="fi-FI" sz="2050" b="0" i="0" u="none" strike="noStrike" cap="none" dirty="0" err="1"/>
              <a:t>channels</a:t>
            </a:r>
            <a:r>
              <a:rPr lang="fi-FI" sz="2050" b="0" i="0" u="none" strike="noStrike" cap="none" dirty="0"/>
              <a:t> </a:t>
            </a:r>
            <a:r>
              <a:rPr lang="fi-FI" sz="2050" b="0" i="0" u="none" strike="noStrike" cap="none" dirty="0" err="1"/>
              <a:t>separately</a:t>
            </a:r>
            <a:endParaRPr dirty="0"/>
          </a:p>
          <a:p>
            <a:pPr marL="228600" marR="0" lvl="0" indent="-213955" algn="l" rtl="0">
              <a:lnSpc>
                <a:spcPct val="100000"/>
              </a:lnSpc>
              <a:spcBef>
                <a:spcPts val="1000"/>
              </a:spcBef>
              <a:spcAft>
                <a:spcPts val="0"/>
              </a:spcAft>
              <a:buClr>
                <a:srgbClr val="11AA81"/>
              </a:buClr>
              <a:buSzPct val="150000"/>
              <a:buFont typeface="Arial"/>
              <a:buChar char="•"/>
            </a:pPr>
            <a:r>
              <a:rPr lang="fi-FI" sz="2050" b="0" i="0" u="none" strike="noStrike" cap="none" dirty="0" err="1"/>
              <a:t>When</a:t>
            </a:r>
            <a:r>
              <a:rPr lang="fi-FI" sz="2050" b="0" i="0" u="none" strike="noStrike" cap="none" dirty="0"/>
              <a:t> </a:t>
            </a:r>
            <a:r>
              <a:rPr lang="fi-FI" sz="2050" b="0" i="0" u="none" strike="noStrike" cap="none" dirty="0" err="1"/>
              <a:t>choosing</a:t>
            </a:r>
            <a:r>
              <a:rPr lang="fi-FI" sz="2050" b="0" i="0" u="none" strike="noStrike" cap="none" dirty="0"/>
              <a:t> </a:t>
            </a:r>
            <a:r>
              <a:rPr lang="fi-FI" sz="2050" b="0" i="0" u="none" strike="noStrike" cap="none" dirty="0" err="1"/>
              <a:t>targeting</a:t>
            </a:r>
            <a:r>
              <a:rPr lang="fi-FI" sz="2050" b="0" i="0" u="none" strike="noStrike" cap="none" dirty="0"/>
              <a:t> </a:t>
            </a:r>
            <a:r>
              <a:rPr lang="fi-FI" sz="2050" b="0" i="0" u="none" strike="noStrike" cap="none" dirty="0" err="1"/>
              <a:t>criteria</a:t>
            </a:r>
            <a:r>
              <a:rPr lang="fi-FI" sz="2050" b="0" i="0" u="none" strike="noStrike" cap="none" dirty="0"/>
              <a:t> for </a:t>
            </a:r>
            <a:r>
              <a:rPr lang="fi-FI" sz="2050" b="0" i="0" u="none" strike="noStrike" cap="none" dirty="0" err="1"/>
              <a:t>your</a:t>
            </a:r>
            <a:r>
              <a:rPr lang="fi-FI" sz="2050" b="0" i="0" u="none" strike="noStrike" cap="none" dirty="0"/>
              <a:t> </a:t>
            </a:r>
            <a:r>
              <a:rPr lang="fi-FI" sz="2050" b="0" i="0" u="none" strike="noStrike" cap="none" dirty="0" err="1"/>
              <a:t>ads</a:t>
            </a:r>
            <a:r>
              <a:rPr lang="fi-FI" sz="2050" b="0" i="0" u="none" strike="noStrike" cap="none" dirty="0"/>
              <a:t>, </a:t>
            </a:r>
            <a:r>
              <a:rPr lang="fi-FI" sz="2050" b="0" i="0" u="none" strike="noStrike" cap="none" dirty="0" err="1"/>
              <a:t>keep</a:t>
            </a:r>
            <a:r>
              <a:rPr lang="fi-FI" sz="2050" b="0" i="0" u="none" strike="noStrike" cap="none" dirty="0"/>
              <a:t> </a:t>
            </a:r>
            <a:r>
              <a:rPr lang="fi-FI" sz="2050" b="0" i="0" u="none" strike="noStrike" cap="none" dirty="0" err="1"/>
              <a:t>your</a:t>
            </a:r>
            <a:r>
              <a:rPr lang="fi-FI" sz="2050" b="0" i="0" u="none" strike="noStrike" cap="none" dirty="0"/>
              <a:t> </a:t>
            </a:r>
            <a:r>
              <a:rPr lang="fi-FI" sz="2050" b="0" i="0" u="none" strike="noStrike" cap="none" dirty="0" err="1"/>
              <a:t>buyer</a:t>
            </a:r>
            <a:r>
              <a:rPr lang="fi-FI" sz="2050" b="0" i="0" u="none" strike="noStrike" cap="none" dirty="0"/>
              <a:t> </a:t>
            </a:r>
            <a:r>
              <a:rPr lang="fi-FI" sz="2050" b="0" i="0" u="none" strike="noStrike" cap="none" dirty="0" err="1"/>
              <a:t>personas</a:t>
            </a:r>
            <a:r>
              <a:rPr lang="fi-FI" sz="2050" b="0" i="0" u="none" strike="noStrike" cap="none" dirty="0"/>
              <a:t> in </a:t>
            </a:r>
            <a:r>
              <a:rPr lang="fi-FI" sz="2050" b="0" i="0" u="none" strike="noStrike" cap="none" dirty="0" err="1"/>
              <a:t>mind</a:t>
            </a:r>
            <a:r>
              <a:rPr lang="fi-FI" sz="2050" b="0" i="0" u="none" strike="noStrike" cap="none" dirty="0"/>
              <a:t>!</a:t>
            </a:r>
            <a:endParaRPr sz="1895" b="0" i="0" u="none" strike="noStrike" cap="none" dirty="0"/>
          </a:p>
          <a:p>
            <a:pPr marL="0" lvl="0" indent="0" algn="l" rtl="0">
              <a:lnSpc>
                <a:spcPct val="100000"/>
              </a:lnSpc>
              <a:spcBef>
                <a:spcPts val="1000"/>
              </a:spcBef>
              <a:spcAft>
                <a:spcPts val="0"/>
              </a:spcAft>
              <a:buClr>
                <a:srgbClr val="161249"/>
              </a:buClr>
              <a:buSzPct val="100000"/>
              <a:buNone/>
            </a:pPr>
            <a:endParaRPr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402"/>
        <p:cNvGrpSpPr/>
        <p:nvPr/>
      </p:nvGrpSpPr>
      <p:grpSpPr>
        <a:xfrm>
          <a:off x="0" y="0"/>
          <a:ext cx="0" cy="0"/>
          <a:chOff x="0" y="0"/>
          <a:chExt cx="0" cy="0"/>
        </a:xfrm>
      </p:grpSpPr>
      <p:sp>
        <p:nvSpPr>
          <p:cNvPr id="403" name="Google Shape;403;p15"/>
          <p:cNvSpPr txBox="1"/>
          <p:nvPr/>
        </p:nvSpPr>
        <p:spPr>
          <a:xfrm>
            <a:off x="810828" y="603958"/>
            <a:ext cx="4856087" cy="980293"/>
          </a:xfrm>
          <a:prstGeom prst="rect">
            <a:avLst/>
          </a:prstGeom>
          <a:noFill/>
          <a:ln>
            <a:noFill/>
          </a:ln>
        </p:spPr>
        <p:txBody>
          <a:bodyPr spcFirstLastPara="1" wrap="square" lIns="91425" tIns="45700" rIns="91425" bIns="45700" anchor="ctr" anchorCtr="0">
            <a:normAutofit/>
          </a:bodyPr>
          <a:lstStyle/>
          <a:p>
            <a:pPr marL="0" marR="0" lvl="0" indent="0" algn="l" rtl="0">
              <a:lnSpc>
                <a:spcPct val="90000"/>
              </a:lnSpc>
              <a:spcBef>
                <a:spcPts val="0"/>
              </a:spcBef>
              <a:spcAft>
                <a:spcPts val="0"/>
              </a:spcAft>
              <a:buClr>
                <a:srgbClr val="000000"/>
              </a:buClr>
              <a:buSzPts val="3200"/>
              <a:buFont typeface="Calibri"/>
              <a:buNone/>
            </a:pPr>
            <a:endParaRPr sz="3200" b="1" i="0" u="none" strike="noStrike" cap="none">
              <a:solidFill>
                <a:srgbClr val="000000"/>
              </a:solidFill>
              <a:latin typeface="Calibri"/>
              <a:ea typeface="Calibri"/>
              <a:cs typeface="Calibri"/>
              <a:sym typeface="Calibri"/>
            </a:endParaRPr>
          </a:p>
        </p:txBody>
      </p:sp>
      <p:sp>
        <p:nvSpPr>
          <p:cNvPr id="404" name="Google Shape;404;p15"/>
          <p:cNvSpPr txBox="1"/>
          <p:nvPr/>
        </p:nvSpPr>
        <p:spPr>
          <a:xfrm>
            <a:off x="811213" y="1871663"/>
            <a:ext cx="4856162" cy="3978721"/>
          </a:xfrm>
          <a:prstGeom prst="rect">
            <a:avLst/>
          </a:prstGeom>
          <a:noFill/>
          <a:ln>
            <a:noFill/>
          </a:ln>
        </p:spPr>
        <p:txBody>
          <a:bodyPr spcFirstLastPara="1" wrap="square" lIns="91425" tIns="45700" rIns="91425" bIns="45700" anchor="t" anchorCtr="0">
            <a:normAutofit/>
          </a:bodyPr>
          <a:lstStyle/>
          <a:p>
            <a:pPr marL="228600" marR="0" lvl="0" indent="-114300" algn="l" rtl="0">
              <a:lnSpc>
                <a:spcPct val="90000"/>
              </a:lnSpc>
              <a:spcBef>
                <a:spcPts val="0"/>
              </a:spcBef>
              <a:spcAft>
                <a:spcPts val="0"/>
              </a:spcAft>
              <a:buClr>
                <a:srgbClr val="000000"/>
              </a:buClr>
              <a:buSzPts val="1800"/>
              <a:buFont typeface="Arial"/>
              <a:buNone/>
            </a:pPr>
            <a:endParaRPr sz="1400" b="0" i="0" u="none" strike="noStrike" cap="none">
              <a:solidFill>
                <a:srgbClr val="000000"/>
              </a:solidFill>
              <a:latin typeface="Arial"/>
              <a:ea typeface="Arial"/>
              <a:cs typeface="Arial"/>
              <a:sym typeface="Arial"/>
            </a:endParaRPr>
          </a:p>
        </p:txBody>
      </p:sp>
      <p:sp>
        <p:nvSpPr>
          <p:cNvPr id="405" name="Google Shape;405;p15"/>
          <p:cNvSpPr txBox="1"/>
          <p:nvPr/>
        </p:nvSpPr>
        <p:spPr>
          <a:xfrm>
            <a:off x="6673215" y="877400"/>
            <a:ext cx="4856087" cy="981001"/>
          </a:xfrm>
          <a:prstGeom prst="rect">
            <a:avLst/>
          </a:prstGeom>
          <a:noFill/>
          <a:ln>
            <a:noFill/>
          </a:ln>
        </p:spPr>
        <p:txBody>
          <a:bodyPr spcFirstLastPara="1" wrap="square" lIns="91425" tIns="45700" rIns="91425" bIns="45700" anchor="t" anchorCtr="0">
            <a:normAutofit/>
          </a:bodyPr>
          <a:lstStyle/>
          <a:p>
            <a:pPr marL="0" marR="0" lvl="0" indent="0" algn="l" rtl="0">
              <a:lnSpc>
                <a:spcPct val="90000"/>
              </a:lnSpc>
              <a:spcBef>
                <a:spcPts val="0"/>
              </a:spcBef>
              <a:spcAft>
                <a:spcPts val="0"/>
              </a:spcAft>
              <a:buClr>
                <a:srgbClr val="000000"/>
              </a:buClr>
              <a:buSzPts val="3200"/>
              <a:buFont typeface="Arial"/>
              <a:buNone/>
            </a:pPr>
            <a:endParaRPr sz="3200" b="1" i="0" u="none" strike="noStrike" cap="none">
              <a:solidFill>
                <a:srgbClr val="000000"/>
              </a:solidFill>
              <a:latin typeface="Calibri"/>
              <a:ea typeface="Calibri"/>
              <a:cs typeface="Calibri"/>
              <a:sym typeface="Calibri"/>
            </a:endParaRPr>
          </a:p>
        </p:txBody>
      </p:sp>
      <p:sp>
        <p:nvSpPr>
          <p:cNvPr id="406" name="Google Shape;406;p15"/>
          <p:cNvSpPr txBox="1"/>
          <p:nvPr/>
        </p:nvSpPr>
        <p:spPr>
          <a:xfrm>
            <a:off x="6524550" y="1871663"/>
            <a:ext cx="4856162" cy="3978721"/>
          </a:xfrm>
          <a:prstGeom prst="rect">
            <a:avLst/>
          </a:prstGeom>
          <a:noFill/>
          <a:ln>
            <a:noFill/>
          </a:ln>
        </p:spPr>
        <p:txBody>
          <a:bodyPr spcFirstLastPara="1" wrap="square" lIns="91425" tIns="45700" rIns="91425" bIns="45700" anchor="t" anchorCtr="0">
            <a:normAutofit/>
          </a:bodyPr>
          <a:lstStyle/>
          <a:p>
            <a:pPr marL="228600" marR="0" lvl="0" indent="-139700" algn="l" rtl="0">
              <a:lnSpc>
                <a:spcPct val="9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07" name="Google Shape;407;p15"/>
          <p:cNvSpPr txBox="1">
            <a:spLocks noGrp="1"/>
          </p:cNvSpPr>
          <p:nvPr>
            <p:ph type="body" idx="1"/>
          </p:nvPr>
        </p:nvSpPr>
        <p:spPr>
          <a:xfrm>
            <a:off x="838200" y="868975"/>
            <a:ext cx="10515600" cy="5103200"/>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rgbClr val="11AA81"/>
              </a:buClr>
              <a:buSzPts val="3200"/>
              <a:buFont typeface="Arial"/>
              <a:buNone/>
            </a:pPr>
            <a:r>
              <a:rPr lang="fi-FI" sz="3200" b="1" i="0" u="none" strike="noStrike" cap="none" dirty="0" err="1">
                <a:solidFill>
                  <a:srgbClr val="11AA81"/>
                </a:solidFill>
              </a:rPr>
              <a:t>Campaign</a:t>
            </a:r>
            <a:r>
              <a:rPr lang="fi-FI" sz="3200" b="1" i="0" u="none" strike="noStrike" cap="none" dirty="0">
                <a:solidFill>
                  <a:srgbClr val="11AA81"/>
                </a:solidFill>
              </a:rPr>
              <a:t> </a:t>
            </a:r>
            <a:r>
              <a:rPr lang="fi-FI" sz="3200" b="1" i="0" u="none" strike="noStrike" cap="none" dirty="0" err="1">
                <a:solidFill>
                  <a:srgbClr val="11AA81"/>
                </a:solidFill>
              </a:rPr>
              <a:t>Period</a:t>
            </a:r>
            <a:r>
              <a:rPr lang="fi-FI" sz="3200" b="1" i="0" u="none" strike="noStrike" cap="none" dirty="0">
                <a:solidFill>
                  <a:srgbClr val="11AA81"/>
                </a:solidFill>
              </a:rPr>
              <a:t> </a:t>
            </a:r>
            <a:br>
              <a:rPr lang="fi-FI" sz="2800" b="1" i="0" u="none" strike="noStrike" cap="none" dirty="0">
                <a:solidFill>
                  <a:srgbClr val="11AA81"/>
                </a:solidFill>
              </a:rPr>
            </a:br>
            <a:endParaRPr sz="2800" b="1" i="0" u="none" strike="noStrike" cap="none" dirty="0">
              <a:solidFill>
                <a:srgbClr val="11AA81"/>
              </a:solidFill>
            </a:endParaRPr>
          </a:p>
          <a:p>
            <a:pPr marL="228600" marR="0" lvl="0" indent="-228600" algn="l" rtl="0">
              <a:lnSpc>
                <a:spcPct val="90000"/>
              </a:lnSpc>
              <a:spcBef>
                <a:spcPts val="0"/>
              </a:spcBef>
              <a:spcAft>
                <a:spcPts val="0"/>
              </a:spcAft>
              <a:buClr>
                <a:srgbClr val="11AA81"/>
              </a:buClr>
              <a:buSzPts val="2850"/>
              <a:buFont typeface="Arial"/>
              <a:buChar char="•"/>
            </a:pPr>
            <a:r>
              <a:rPr lang="fi-FI" sz="1900" b="0" i="0" u="none" strike="noStrike" cap="none" dirty="0" err="1"/>
              <a:t>Typically</a:t>
            </a:r>
            <a:r>
              <a:rPr lang="fi-FI" sz="1900" b="0" i="0" u="none" strike="noStrike" cap="none" dirty="0"/>
              <a:t> 2-4 </a:t>
            </a:r>
            <a:r>
              <a:rPr lang="fi-FI" sz="1900" b="0" i="0" u="none" strike="noStrike" cap="none" dirty="0" err="1"/>
              <a:t>weeks</a:t>
            </a:r>
            <a:endParaRPr dirty="0"/>
          </a:p>
          <a:p>
            <a:pPr marL="228600" marR="0" lvl="0" indent="-228600" algn="l" rtl="0">
              <a:lnSpc>
                <a:spcPct val="90000"/>
              </a:lnSpc>
              <a:spcBef>
                <a:spcPts val="1000"/>
              </a:spcBef>
              <a:spcAft>
                <a:spcPts val="0"/>
              </a:spcAft>
              <a:buClr>
                <a:srgbClr val="11AA81"/>
              </a:buClr>
              <a:buSzPts val="2850"/>
              <a:buFont typeface="Arial"/>
              <a:buChar char="•"/>
            </a:pPr>
            <a:r>
              <a:rPr lang="fi-FI" sz="1900" b="0" i="0" u="none" strike="noStrike" cap="none" dirty="0" err="1"/>
              <a:t>You</a:t>
            </a:r>
            <a:r>
              <a:rPr lang="fi-FI" sz="1900" b="0" i="0" u="none" strike="noStrike" cap="none" dirty="0"/>
              <a:t> </a:t>
            </a:r>
            <a:r>
              <a:rPr lang="fi-FI" sz="1900" b="0" i="0" u="none" strike="noStrike" cap="none" dirty="0" err="1"/>
              <a:t>can</a:t>
            </a:r>
            <a:r>
              <a:rPr lang="fi-FI" sz="1900" b="0" i="0" u="none" strike="noStrike" cap="none" dirty="0"/>
              <a:t> </a:t>
            </a:r>
            <a:r>
              <a:rPr lang="fi-FI" sz="1900" b="0" i="0" u="none" strike="noStrike" cap="none" dirty="0" err="1"/>
              <a:t>choose</a:t>
            </a:r>
            <a:r>
              <a:rPr lang="fi-FI" sz="1900" b="0" i="0" u="none" strike="noStrike" cap="none" dirty="0"/>
              <a:t> </a:t>
            </a:r>
            <a:r>
              <a:rPr lang="fi-FI" sz="1900" b="0" i="0" u="none" strike="noStrike" cap="none" dirty="0" err="1"/>
              <a:t>when</a:t>
            </a:r>
            <a:r>
              <a:rPr lang="fi-FI" sz="1900" b="0" i="0" u="none" strike="noStrike" cap="none" dirty="0"/>
              <a:t> </a:t>
            </a:r>
            <a:r>
              <a:rPr lang="fi-FI" sz="1900" b="0" i="0" u="none" strike="noStrike" cap="none" dirty="0" err="1"/>
              <a:t>your</a:t>
            </a:r>
            <a:r>
              <a:rPr lang="fi-FI" sz="1900" b="0" i="0" u="none" strike="noStrike" cap="none" dirty="0"/>
              <a:t> </a:t>
            </a:r>
            <a:r>
              <a:rPr lang="fi-FI" sz="1900" b="0" i="0" u="none" strike="noStrike" cap="none" dirty="0" err="1"/>
              <a:t>ad</a:t>
            </a:r>
            <a:r>
              <a:rPr lang="fi-FI" sz="1900" b="0" i="0" u="none" strike="noStrike" cap="none" dirty="0"/>
              <a:t>/</a:t>
            </a:r>
            <a:r>
              <a:rPr lang="fi-FI" sz="1900" b="0" i="0" u="none" strike="noStrike" cap="none" dirty="0" err="1"/>
              <a:t>boosted</a:t>
            </a:r>
            <a:r>
              <a:rPr lang="fi-FI" sz="1900" b="0" i="0" u="none" strike="noStrike" cap="none" dirty="0"/>
              <a:t> </a:t>
            </a:r>
            <a:r>
              <a:rPr lang="fi-FI" sz="1900" b="0" i="0" u="none" strike="noStrike" cap="none" dirty="0" err="1"/>
              <a:t>post</a:t>
            </a:r>
            <a:r>
              <a:rPr lang="fi-FI" sz="1900" b="0" i="0" u="none" strike="noStrike" cap="none" dirty="0"/>
              <a:t> is </a:t>
            </a:r>
            <a:r>
              <a:rPr lang="fi-FI" sz="1900" b="0" i="0" u="none" strike="noStrike" cap="none" dirty="0" err="1"/>
              <a:t>shown</a:t>
            </a:r>
            <a:r>
              <a:rPr lang="fi-FI" sz="1900" b="0" i="0" u="none" strike="noStrike" cap="none" dirty="0"/>
              <a:t>. Day + </a:t>
            </a:r>
            <a:r>
              <a:rPr lang="fi-FI" sz="1900" b="0" i="0" u="none" strike="noStrike" cap="none" dirty="0" err="1"/>
              <a:t>time</a:t>
            </a:r>
            <a:r>
              <a:rPr lang="fi-FI" sz="1900" b="0" i="0" u="none" strike="noStrike" cap="none" dirty="0"/>
              <a:t> of </a:t>
            </a:r>
            <a:r>
              <a:rPr lang="fi-FI" sz="1900" b="0" i="0" u="none" strike="noStrike" cap="none" dirty="0" err="1"/>
              <a:t>the</a:t>
            </a:r>
            <a:r>
              <a:rPr lang="fi-FI" sz="1900" b="0" i="0" u="none" strike="noStrike" cap="none" dirty="0"/>
              <a:t> </a:t>
            </a:r>
            <a:r>
              <a:rPr lang="fi-FI" sz="1900" b="0" i="0" u="none" strike="noStrike" cap="none" dirty="0" err="1"/>
              <a:t>day</a:t>
            </a:r>
            <a:r>
              <a:rPr lang="fi-FI" sz="1900" b="0" i="0" u="none" strike="noStrike" cap="none" dirty="0"/>
              <a:t>.</a:t>
            </a:r>
            <a:endParaRPr sz="1900" b="0" i="0" u="none" strike="noStrike" cap="none" dirty="0"/>
          </a:p>
          <a:p>
            <a:pPr marL="228600" marR="0" lvl="0" indent="-228600" algn="l" rtl="0">
              <a:lnSpc>
                <a:spcPct val="90000"/>
              </a:lnSpc>
              <a:spcBef>
                <a:spcPts val="1000"/>
              </a:spcBef>
              <a:spcAft>
                <a:spcPts val="0"/>
              </a:spcAft>
              <a:buClr>
                <a:srgbClr val="11AA81"/>
              </a:buClr>
              <a:buSzPts val="2850"/>
              <a:buFont typeface="Arial"/>
              <a:buChar char="•"/>
            </a:pPr>
            <a:r>
              <a:rPr lang="fi-FI" sz="1900" b="0" i="0" u="none" strike="noStrike" cap="none" dirty="0" err="1"/>
              <a:t>Typically</a:t>
            </a:r>
            <a:r>
              <a:rPr lang="fi-FI" sz="1900" b="0" i="0" u="none" strike="noStrike" cap="none" dirty="0"/>
              <a:t> </a:t>
            </a:r>
            <a:r>
              <a:rPr lang="fi-FI" sz="1900" b="0" i="0" u="none" strike="noStrike" cap="none" dirty="0" err="1"/>
              <a:t>Mon-Fri</a:t>
            </a:r>
            <a:r>
              <a:rPr lang="fi-FI" sz="1900" b="0" i="0" u="none" strike="noStrike" cap="none" dirty="0"/>
              <a:t> </a:t>
            </a:r>
            <a:r>
              <a:rPr lang="fi-FI" sz="1900" b="0" i="0" u="none" strike="noStrike" cap="none" dirty="0" err="1"/>
              <a:t>daytimes</a:t>
            </a:r>
            <a:r>
              <a:rPr lang="fi-FI" sz="1900" b="0" i="0" u="none" strike="noStrike" cap="none" dirty="0"/>
              <a:t> </a:t>
            </a:r>
            <a:r>
              <a:rPr lang="fi-FI" sz="1900" b="0" i="0" u="none" strike="noStrike" cap="none" dirty="0" err="1"/>
              <a:t>are</a:t>
            </a:r>
            <a:r>
              <a:rPr lang="fi-FI" sz="1900" b="0" i="0" u="none" strike="noStrike" cap="none" dirty="0"/>
              <a:t> </a:t>
            </a:r>
            <a:r>
              <a:rPr lang="fi-FI" sz="1900" b="0" i="0" u="none" strike="noStrike" cap="none" dirty="0" err="1"/>
              <a:t>very</a:t>
            </a:r>
            <a:r>
              <a:rPr lang="fi-FI" sz="1900" b="0" i="0" u="none" strike="noStrike" cap="none" dirty="0"/>
              <a:t> </a:t>
            </a:r>
            <a:r>
              <a:rPr lang="fi-FI" sz="1900" b="0" i="0" u="none" strike="noStrike" cap="none" dirty="0" err="1"/>
              <a:t>common</a:t>
            </a:r>
            <a:r>
              <a:rPr lang="fi-FI" sz="1900" b="0" i="0" u="none" strike="noStrike" cap="none" dirty="0"/>
              <a:t>, </a:t>
            </a:r>
            <a:r>
              <a:rPr lang="fi-FI" sz="1900" b="0" i="0" u="none" strike="noStrike" cap="none" dirty="0" err="1"/>
              <a:t>because</a:t>
            </a:r>
            <a:r>
              <a:rPr lang="fi-FI" sz="1900" b="0" i="0" u="none" strike="noStrike" cap="none" dirty="0"/>
              <a:t> </a:t>
            </a:r>
            <a:r>
              <a:rPr lang="fi-FI" sz="1900" b="0" i="0" u="none" strike="noStrike" cap="none" dirty="0" err="1"/>
              <a:t>during</a:t>
            </a:r>
            <a:r>
              <a:rPr lang="fi-FI" sz="1900" b="0" i="0" u="none" strike="noStrike" cap="none" dirty="0"/>
              <a:t> </a:t>
            </a:r>
            <a:r>
              <a:rPr lang="fi-FI" sz="1900" b="0" i="0" u="none" strike="noStrike" cap="none" dirty="0" err="1"/>
              <a:t>those</a:t>
            </a:r>
            <a:r>
              <a:rPr lang="fi-FI" sz="1900" b="0" i="0" u="none" strike="noStrike" cap="none" dirty="0"/>
              <a:t> </a:t>
            </a:r>
            <a:r>
              <a:rPr lang="fi-FI" sz="1900" b="0" i="0" u="none" strike="noStrike" cap="none" dirty="0" err="1"/>
              <a:t>hours</a:t>
            </a:r>
            <a:r>
              <a:rPr lang="fi-FI" sz="1900" b="0" i="0" u="none" strike="noStrike" cap="none" dirty="0"/>
              <a:t> </a:t>
            </a:r>
            <a:r>
              <a:rPr lang="fi-FI" sz="1900" b="0" i="0" u="none" strike="noStrike" cap="none" dirty="0" err="1"/>
              <a:t>the</a:t>
            </a:r>
            <a:r>
              <a:rPr lang="fi-FI" sz="1900" b="0" i="0" u="none" strike="noStrike" cap="none" dirty="0"/>
              <a:t> </a:t>
            </a:r>
            <a:r>
              <a:rPr lang="fi-FI" sz="1900" b="0" i="0" u="none" strike="noStrike" cap="none" dirty="0" err="1"/>
              <a:t>traffic</a:t>
            </a:r>
            <a:r>
              <a:rPr lang="fi-FI" sz="1900" b="0" i="0" u="none" strike="noStrike" cap="none" dirty="0"/>
              <a:t> in </a:t>
            </a:r>
            <a:r>
              <a:rPr lang="fi-FI" sz="1900" b="0" i="0" u="none" strike="noStrike" cap="none" dirty="0" err="1"/>
              <a:t>social</a:t>
            </a:r>
            <a:r>
              <a:rPr lang="fi-FI" sz="1900" b="0" i="0" u="none" strike="noStrike" cap="none" dirty="0"/>
              <a:t> media is </a:t>
            </a:r>
            <a:r>
              <a:rPr lang="fi-FI" sz="1900" b="0" i="0" u="none" strike="noStrike" cap="none" dirty="0" err="1"/>
              <a:t>heaviest</a:t>
            </a:r>
            <a:r>
              <a:rPr lang="fi-FI" sz="1900" b="0" i="0" u="none" strike="noStrike" cap="none" dirty="0"/>
              <a:t>. BUT </a:t>
            </a:r>
            <a:r>
              <a:rPr lang="fi-FI" sz="1900" b="0" i="0" u="none" strike="noStrike" cap="none" dirty="0" err="1"/>
              <a:t>so</a:t>
            </a:r>
            <a:r>
              <a:rPr lang="fi-FI" sz="1900" b="0" i="0" u="none" strike="noStrike" cap="none" dirty="0"/>
              <a:t> is </a:t>
            </a:r>
            <a:r>
              <a:rPr lang="fi-FI" sz="1900" b="0" i="0" u="none" strike="noStrike" cap="none" dirty="0" err="1"/>
              <a:t>the</a:t>
            </a:r>
            <a:r>
              <a:rPr lang="fi-FI" sz="1900" b="0" i="0" u="none" strike="noStrike" cap="none" dirty="0"/>
              <a:t> </a:t>
            </a:r>
            <a:r>
              <a:rPr lang="fi-FI" sz="1900" b="0" i="0" u="none" strike="noStrike" cap="none" dirty="0" err="1"/>
              <a:t>competition</a:t>
            </a:r>
            <a:endParaRPr dirty="0"/>
          </a:p>
          <a:p>
            <a:pPr marL="228600" marR="0" lvl="0" indent="-228600" algn="l" rtl="0">
              <a:lnSpc>
                <a:spcPct val="90000"/>
              </a:lnSpc>
              <a:spcBef>
                <a:spcPts val="1000"/>
              </a:spcBef>
              <a:spcAft>
                <a:spcPts val="0"/>
              </a:spcAft>
              <a:buClr>
                <a:srgbClr val="11AA81"/>
              </a:buClr>
              <a:buSzPts val="2850"/>
              <a:buFont typeface="Arial"/>
              <a:buChar char="•"/>
            </a:pPr>
            <a:r>
              <a:rPr lang="fi-FI" sz="1900" b="0" i="0" u="none" strike="noStrike" cap="none" dirty="0"/>
              <a:t>In </a:t>
            </a:r>
            <a:r>
              <a:rPr lang="fi-FI" sz="1900" b="0" i="0" u="none" strike="noStrike" cap="none" dirty="0" err="1"/>
              <a:t>the</a:t>
            </a:r>
            <a:r>
              <a:rPr lang="fi-FI" sz="1900" b="0" i="0" u="none" strike="noStrike" cap="none" dirty="0"/>
              <a:t> </a:t>
            </a:r>
            <a:r>
              <a:rPr lang="fi-FI" sz="1900" b="0" i="0" u="none" strike="noStrike" cap="none" dirty="0" err="1"/>
              <a:t>evenings</a:t>
            </a:r>
            <a:r>
              <a:rPr lang="fi-FI" sz="1900" b="0" i="0" u="none" strike="noStrike" cap="none" dirty="0"/>
              <a:t> and on </a:t>
            </a:r>
            <a:r>
              <a:rPr lang="fi-FI" sz="1900" b="0" i="0" u="none" strike="noStrike" cap="none" dirty="0" err="1"/>
              <a:t>weekends</a:t>
            </a:r>
            <a:r>
              <a:rPr lang="fi-FI" sz="1900" b="0" i="0" u="none" strike="noStrike" cap="none" dirty="0"/>
              <a:t> it is </a:t>
            </a:r>
            <a:r>
              <a:rPr lang="fi-FI" sz="1900" b="0" i="0" u="none" strike="noStrike" cap="none" dirty="0" err="1"/>
              <a:t>possible</a:t>
            </a:r>
            <a:r>
              <a:rPr lang="fi-FI" sz="1900" b="0" i="0" u="none" strike="noStrike" cap="none" dirty="0"/>
              <a:t> to </a:t>
            </a:r>
            <a:r>
              <a:rPr lang="fi-FI" sz="1900" b="0" i="0" u="none" strike="noStrike" cap="none" dirty="0" err="1"/>
              <a:t>get</a:t>
            </a:r>
            <a:r>
              <a:rPr lang="fi-FI" sz="1900" b="0" i="0" u="none" strike="noStrike" cap="none" dirty="0"/>
              <a:t> </a:t>
            </a:r>
            <a:r>
              <a:rPr lang="fi-FI" sz="1900" b="0" i="0" u="none" strike="noStrike" cap="none" dirty="0" err="1"/>
              <a:t>the</a:t>
            </a:r>
            <a:r>
              <a:rPr lang="fi-FI" sz="1900" b="0" i="0" u="none" strike="noStrike" cap="none" dirty="0"/>
              <a:t> </a:t>
            </a:r>
            <a:r>
              <a:rPr lang="fi-FI" sz="1900" b="0" i="0" u="none" strike="noStrike" cap="none" dirty="0" err="1"/>
              <a:t>best</a:t>
            </a:r>
            <a:r>
              <a:rPr lang="fi-FI" sz="1900" b="0" i="0" u="none" strike="noStrike" cap="none" dirty="0"/>
              <a:t> </a:t>
            </a:r>
            <a:r>
              <a:rPr lang="fi-FI" sz="1900" b="0" i="0" u="none" strike="noStrike" cap="none" dirty="0" err="1"/>
              <a:t>reach</a:t>
            </a:r>
            <a:r>
              <a:rPr lang="fi-FI" sz="1900" b="0" i="0" u="none" strike="noStrike" cap="none" dirty="0"/>
              <a:t> and </a:t>
            </a:r>
            <a:r>
              <a:rPr lang="fi-FI" sz="1900" b="0" i="0" u="none" strike="noStrike" cap="none" dirty="0" err="1"/>
              <a:t>engagement</a:t>
            </a:r>
            <a:r>
              <a:rPr lang="fi-FI" sz="1900" b="0" i="0" u="none" strike="noStrike" cap="none" dirty="0"/>
              <a:t>. People </a:t>
            </a:r>
            <a:r>
              <a:rPr lang="fi-FI" sz="1900" b="0" i="0" u="none" strike="noStrike" cap="none" dirty="0" err="1"/>
              <a:t>have</a:t>
            </a:r>
            <a:r>
              <a:rPr lang="fi-FI" sz="1900" b="0" i="0" u="none" strike="noStrike" cap="none" dirty="0"/>
              <a:t> </a:t>
            </a:r>
            <a:r>
              <a:rPr lang="fi-FI" sz="1900" b="0" i="0" u="none" strike="noStrike" cap="none" dirty="0" err="1"/>
              <a:t>more</a:t>
            </a:r>
            <a:r>
              <a:rPr lang="fi-FI" sz="1900" b="0" i="0" u="none" strike="noStrike" cap="none" dirty="0"/>
              <a:t> </a:t>
            </a:r>
            <a:r>
              <a:rPr lang="fi-FI" sz="1900" b="0" i="0" u="none" strike="noStrike" cap="none" dirty="0" err="1"/>
              <a:t>time</a:t>
            </a:r>
            <a:r>
              <a:rPr lang="fi-FI" sz="1900" b="0" i="0" u="none" strike="noStrike" cap="none" dirty="0"/>
              <a:t> </a:t>
            </a:r>
            <a:r>
              <a:rPr lang="fi-FI" sz="1900" b="0" i="0" u="none" strike="noStrike" cap="none" dirty="0" err="1"/>
              <a:t>then</a:t>
            </a:r>
            <a:r>
              <a:rPr lang="fi-FI" sz="1900" b="0" i="0" u="none" strike="noStrike" cap="none" dirty="0"/>
              <a:t>. </a:t>
            </a:r>
          </a:p>
          <a:p>
            <a:pPr marL="228600" marR="0" lvl="0" indent="-228600" algn="l" rtl="0">
              <a:lnSpc>
                <a:spcPct val="90000"/>
              </a:lnSpc>
              <a:spcBef>
                <a:spcPts val="1000"/>
              </a:spcBef>
              <a:spcAft>
                <a:spcPts val="0"/>
              </a:spcAft>
              <a:buClr>
                <a:srgbClr val="11AA81"/>
              </a:buClr>
              <a:buSzPts val="2850"/>
              <a:buFont typeface="Arial"/>
              <a:buChar char="•"/>
            </a:pPr>
            <a:r>
              <a:rPr lang="fi-FI" sz="1900" dirty="0" err="1"/>
              <a:t>Test</a:t>
            </a:r>
            <a:r>
              <a:rPr lang="fi-FI" sz="1900" dirty="0"/>
              <a:t>!</a:t>
            </a:r>
            <a:endParaRPr sz="1900" b="0" i="0" u="none" strike="noStrike" cap="none" dirty="0"/>
          </a:p>
          <a:p>
            <a:pPr marL="0" marR="0" lvl="0" indent="0" algn="l" rtl="0">
              <a:lnSpc>
                <a:spcPct val="90000"/>
              </a:lnSpc>
              <a:spcBef>
                <a:spcPts val="1000"/>
              </a:spcBef>
              <a:spcAft>
                <a:spcPts val="0"/>
              </a:spcAft>
              <a:buNone/>
            </a:pPr>
            <a:endParaRPr sz="1800" b="0" i="0" u="none" strike="noStrike" cap="none"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411"/>
        <p:cNvGrpSpPr/>
        <p:nvPr/>
      </p:nvGrpSpPr>
      <p:grpSpPr>
        <a:xfrm>
          <a:off x="0" y="0"/>
          <a:ext cx="0" cy="0"/>
          <a:chOff x="0" y="0"/>
          <a:chExt cx="0" cy="0"/>
        </a:xfrm>
      </p:grpSpPr>
      <p:sp>
        <p:nvSpPr>
          <p:cNvPr id="412" name="Google Shape;412;g23761bece99_0_13"/>
          <p:cNvSpPr txBox="1"/>
          <p:nvPr/>
        </p:nvSpPr>
        <p:spPr>
          <a:xfrm>
            <a:off x="810828" y="603958"/>
            <a:ext cx="4856100" cy="980400"/>
          </a:xfrm>
          <a:prstGeom prst="rect">
            <a:avLst/>
          </a:prstGeom>
          <a:noFill/>
          <a:ln>
            <a:noFill/>
          </a:ln>
        </p:spPr>
        <p:txBody>
          <a:bodyPr spcFirstLastPara="1" wrap="square" lIns="91425" tIns="45700" rIns="91425" bIns="45700" anchor="ctr" anchorCtr="0">
            <a:normAutofit/>
          </a:bodyPr>
          <a:lstStyle/>
          <a:p>
            <a:pPr marL="0" marR="0" lvl="0" indent="0" algn="l" rtl="0">
              <a:lnSpc>
                <a:spcPct val="90000"/>
              </a:lnSpc>
              <a:spcBef>
                <a:spcPts val="0"/>
              </a:spcBef>
              <a:spcAft>
                <a:spcPts val="0"/>
              </a:spcAft>
              <a:buClr>
                <a:srgbClr val="000000"/>
              </a:buClr>
              <a:buSzPts val="3200"/>
              <a:buFont typeface="Calibri"/>
              <a:buNone/>
            </a:pPr>
            <a:endParaRPr sz="3200" b="1" i="0" u="none" strike="noStrike" cap="none">
              <a:solidFill>
                <a:srgbClr val="000000"/>
              </a:solidFill>
              <a:latin typeface="Calibri"/>
              <a:ea typeface="Calibri"/>
              <a:cs typeface="Calibri"/>
              <a:sym typeface="Calibri"/>
            </a:endParaRPr>
          </a:p>
        </p:txBody>
      </p:sp>
      <p:sp>
        <p:nvSpPr>
          <p:cNvPr id="413" name="Google Shape;413;g23761bece99_0_13"/>
          <p:cNvSpPr txBox="1"/>
          <p:nvPr/>
        </p:nvSpPr>
        <p:spPr>
          <a:xfrm>
            <a:off x="811213" y="1871663"/>
            <a:ext cx="4856100" cy="3978600"/>
          </a:xfrm>
          <a:prstGeom prst="rect">
            <a:avLst/>
          </a:prstGeom>
          <a:noFill/>
          <a:ln>
            <a:noFill/>
          </a:ln>
        </p:spPr>
        <p:txBody>
          <a:bodyPr spcFirstLastPara="1" wrap="square" lIns="91425" tIns="45700" rIns="91425" bIns="45700" anchor="t" anchorCtr="0">
            <a:normAutofit/>
          </a:bodyPr>
          <a:lstStyle/>
          <a:p>
            <a:pPr marL="228600" marR="0" lvl="0" indent="-114300" algn="l" rtl="0">
              <a:lnSpc>
                <a:spcPct val="90000"/>
              </a:lnSpc>
              <a:spcBef>
                <a:spcPts val="0"/>
              </a:spcBef>
              <a:spcAft>
                <a:spcPts val="0"/>
              </a:spcAft>
              <a:buClr>
                <a:srgbClr val="000000"/>
              </a:buClr>
              <a:buSzPts val="1800"/>
              <a:buFont typeface="Arial"/>
              <a:buNone/>
            </a:pPr>
            <a:endParaRPr sz="1400" b="0" i="0" u="none" strike="noStrike" cap="none">
              <a:solidFill>
                <a:srgbClr val="000000"/>
              </a:solidFill>
              <a:latin typeface="Arial"/>
              <a:ea typeface="Arial"/>
              <a:cs typeface="Arial"/>
              <a:sym typeface="Arial"/>
            </a:endParaRPr>
          </a:p>
        </p:txBody>
      </p:sp>
      <p:sp>
        <p:nvSpPr>
          <p:cNvPr id="414" name="Google Shape;414;g23761bece99_0_13"/>
          <p:cNvSpPr txBox="1"/>
          <p:nvPr/>
        </p:nvSpPr>
        <p:spPr>
          <a:xfrm>
            <a:off x="6673215" y="877400"/>
            <a:ext cx="4856100" cy="981000"/>
          </a:xfrm>
          <a:prstGeom prst="rect">
            <a:avLst/>
          </a:prstGeom>
          <a:noFill/>
          <a:ln>
            <a:noFill/>
          </a:ln>
        </p:spPr>
        <p:txBody>
          <a:bodyPr spcFirstLastPara="1" wrap="square" lIns="91425" tIns="45700" rIns="91425" bIns="45700" anchor="t" anchorCtr="0">
            <a:normAutofit/>
          </a:bodyPr>
          <a:lstStyle/>
          <a:p>
            <a:pPr marL="0" marR="0" lvl="0" indent="0" algn="l" rtl="0">
              <a:lnSpc>
                <a:spcPct val="90000"/>
              </a:lnSpc>
              <a:spcBef>
                <a:spcPts val="0"/>
              </a:spcBef>
              <a:spcAft>
                <a:spcPts val="0"/>
              </a:spcAft>
              <a:buClr>
                <a:srgbClr val="000000"/>
              </a:buClr>
              <a:buSzPts val="3200"/>
              <a:buFont typeface="Arial"/>
              <a:buNone/>
            </a:pPr>
            <a:endParaRPr sz="3200" b="1" i="0" u="none" strike="noStrike" cap="none">
              <a:solidFill>
                <a:srgbClr val="000000"/>
              </a:solidFill>
              <a:latin typeface="Calibri"/>
              <a:ea typeface="Calibri"/>
              <a:cs typeface="Calibri"/>
              <a:sym typeface="Calibri"/>
            </a:endParaRPr>
          </a:p>
        </p:txBody>
      </p:sp>
      <p:sp>
        <p:nvSpPr>
          <p:cNvPr id="415" name="Google Shape;415;g23761bece99_0_13"/>
          <p:cNvSpPr txBox="1"/>
          <p:nvPr/>
        </p:nvSpPr>
        <p:spPr>
          <a:xfrm>
            <a:off x="6524550" y="1871663"/>
            <a:ext cx="4856100" cy="3978600"/>
          </a:xfrm>
          <a:prstGeom prst="rect">
            <a:avLst/>
          </a:prstGeom>
          <a:noFill/>
          <a:ln>
            <a:noFill/>
          </a:ln>
        </p:spPr>
        <p:txBody>
          <a:bodyPr spcFirstLastPara="1" wrap="square" lIns="91425" tIns="45700" rIns="91425" bIns="45700" anchor="t" anchorCtr="0">
            <a:normAutofit/>
          </a:bodyPr>
          <a:lstStyle/>
          <a:p>
            <a:pPr marL="228600" marR="0" lvl="0" indent="-139700" algn="l" rtl="0">
              <a:lnSpc>
                <a:spcPct val="9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16" name="Google Shape;416;g23761bece99_0_13"/>
          <p:cNvSpPr txBox="1">
            <a:spLocks noGrp="1"/>
          </p:cNvSpPr>
          <p:nvPr>
            <p:ph type="body" idx="1"/>
          </p:nvPr>
        </p:nvSpPr>
        <p:spPr>
          <a:xfrm>
            <a:off x="838200" y="868975"/>
            <a:ext cx="10515600" cy="5103300"/>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1000"/>
              </a:spcBef>
              <a:spcAft>
                <a:spcPts val="0"/>
              </a:spcAft>
              <a:buClr>
                <a:srgbClr val="11AA81"/>
              </a:buClr>
              <a:buSzPts val="3200"/>
              <a:buFont typeface="Arial"/>
              <a:buNone/>
            </a:pPr>
            <a:r>
              <a:rPr lang="fi-FI" sz="3200" b="1" i="0" u="none" strike="noStrike" cap="none">
                <a:solidFill>
                  <a:srgbClr val="11AA81"/>
                </a:solidFill>
              </a:rPr>
              <a:t>Budgeting</a:t>
            </a:r>
            <a:br>
              <a:rPr lang="fi-FI" sz="2800" b="1" i="0" u="none" strike="noStrike" cap="none">
                <a:solidFill>
                  <a:srgbClr val="11AA81"/>
                </a:solidFill>
              </a:rPr>
            </a:br>
            <a:endParaRPr sz="2800" b="1" i="0" u="none" strike="noStrike" cap="none">
              <a:solidFill>
                <a:srgbClr val="11AA81"/>
              </a:solidFill>
            </a:endParaRPr>
          </a:p>
          <a:p>
            <a:pPr marL="228600" marR="0" lvl="0" indent="-228600" algn="l" rtl="0">
              <a:lnSpc>
                <a:spcPct val="90000"/>
              </a:lnSpc>
              <a:spcBef>
                <a:spcPts val="0"/>
              </a:spcBef>
              <a:spcAft>
                <a:spcPts val="0"/>
              </a:spcAft>
              <a:buClr>
                <a:srgbClr val="11AA81"/>
              </a:buClr>
              <a:buSzPts val="2700"/>
              <a:buFont typeface="Arial"/>
              <a:buChar char="•"/>
            </a:pPr>
            <a:r>
              <a:rPr lang="fi-FI" sz="1800" b="0" i="0" u="none" strike="noStrike" cap="none"/>
              <a:t>Buying method </a:t>
            </a:r>
            <a:r>
              <a:rPr lang="fi-FI" sz="1800" b="1" i="0" u="none" strike="noStrike" cap="none"/>
              <a:t>CPC or CPM</a:t>
            </a:r>
            <a:endParaRPr sz="1800" b="0" i="0" u="none" strike="noStrike" cap="none"/>
          </a:p>
          <a:p>
            <a:pPr marL="685800" marR="0" lvl="1" indent="-228600" algn="l" rtl="0">
              <a:lnSpc>
                <a:spcPct val="90000"/>
              </a:lnSpc>
              <a:spcBef>
                <a:spcPts val="500"/>
              </a:spcBef>
              <a:spcAft>
                <a:spcPts val="0"/>
              </a:spcAft>
              <a:buClr>
                <a:srgbClr val="11AA81"/>
              </a:buClr>
              <a:buSzPts val="2160"/>
              <a:buFont typeface="Arial"/>
              <a:buChar char="•"/>
            </a:pPr>
            <a:r>
              <a:rPr lang="fi-FI" sz="1800" b="0" i="0" u="none" strike="noStrike" cap="none"/>
              <a:t>CPC = cost per click</a:t>
            </a:r>
            <a:endParaRPr/>
          </a:p>
          <a:p>
            <a:pPr marL="685800" marR="0" lvl="1" indent="-228600" algn="l" rtl="0">
              <a:lnSpc>
                <a:spcPct val="90000"/>
              </a:lnSpc>
              <a:spcBef>
                <a:spcPts val="500"/>
              </a:spcBef>
              <a:spcAft>
                <a:spcPts val="0"/>
              </a:spcAft>
              <a:buClr>
                <a:srgbClr val="11AA81"/>
              </a:buClr>
              <a:buSzPts val="2160"/>
              <a:buFont typeface="Arial"/>
              <a:buChar char="•"/>
            </a:pPr>
            <a:r>
              <a:rPr lang="fi-FI" sz="1800" b="0" i="0" u="none" strike="noStrike" cap="none"/>
              <a:t>CPM = cost per mille = cost per 1000 impressions</a:t>
            </a:r>
            <a:endParaRPr/>
          </a:p>
          <a:p>
            <a:pPr marL="228600" marR="0" lvl="0" indent="-228600" algn="l" rtl="0">
              <a:lnSpc>
                <a:spcPct val="90000"/>
              </a:lnSpc>
              <a:spcBef>
                <a:spcPts val="1000"/>
              </a:spcBef>
              <a:spcAft>
                <a:spcPts val="0"/>
              </a:spcAft>
              <a:buClr>
                <a:srgbClr val="11AA81"/>
              </a:buClr>
              <a:buSzPts val="2700"/>
              <a:buFont typeface="Arial"/>
              <a:buChar char="•"/>
            </a:pPr>
            <a:r>
              <a:rPr lang="fi-FI" sz="1800" b="0" i="0" u="none" strike="noStrike" cap="none"/>
              <a:t>No fixed prices. Bases on the same principles as in Google Ads: the best quality, the lowest CPC.  </a:t>
            </a:r>
            <a:endParaRPr sz="1800" b="0" i="0" u="none" strike="noStrike" cap="none"/>
          </a:p>
          <a:p>
            <a:pPr marL="228600" marR="0" lvl="0" indent="-228600" algn="l" rtl="0">
              <a:lnSpc>
                <a:spcPct val="90000"/>
              </a:lnSpc>
              <a:spcBef>
                <a:spcPts val="1000"/>
              </a:spcBef>
              <a:spcAft>
                <a:spcPts val="0"/>
              </a:spcAft>
              <a:buClr>
                <a:srgbClr val="11AA81"/>
              </a:buClr>
              <a:buSzPts val="2700"/>
              <a:buFont typeface="Arial"/>
              <a:buChar char="•"/>
            </a:pPr>
            <a:r>
              <a:rPr lang="fi-FI" sz="1800" b="0" i="0" u="none" strike="noStrike" cap="none"/>
              <a:t>Location, timing, business and goal effect, too. ”The only true answer is: It depends.” See </a:t>
            </a:r>
            <a:r>
              <a:rPr lang="fi-FI" sz="1800" b="0" i="0" u="sng" strike="noStrike" cap="none">
                <a:solidFill>
                  <a:schemeClr val="hlink"/>
                </a:solidFill>
                <a:hlinkClick r:id="rId3"/>
              </a:rPr>
              <a:t>examples</a:t>
            </a:r>
            <a:endParaRPr sz="1800" b="0" i="0" u="none" strike="noStrike" cap="none"/>
          </a:p>
          <a:p>
            <a:pPr marL="228600" marR="0" lvl="0" indent="-228600" algn="l" rtl="0">
              <a:lnSpc>
                <a:spcPct val="90000"/>
              </a:lnSpc>
              <a:spcBef>
                <a:spcPts val="1000"/>
              </a:spcBef>
              <a:spcAft>
                <a:spcPts val="0"/>
              </a:spcAft>
              <a:buClr>
                <a:srgbClr val="11AA81"/>
              </a:buClr>
              <a:buSzPts val="2700"/>
              <a:buFont typeface="Arial"/>
              <a:buChar char="•"/>
            </a:pPr>
            <a:r>
              <a:rPr lang="fi-FI" sz="1800" b="0" i="0" u="none" strike="noStrike" cap="none"/>
              <a:t>Instagram: female and 18-34 yo targeted campaigning more expensive than to other target groups.</a:t>
            </a:r>
            <a:endParaRPr sz="1800" b="0" i="0" u="none" strike="noStrike" cap="none"/>
          </a:p>
          <a:p>
            <a:pPr marL="228600" marR="0" lvl="0" indent="-228600" algn="l" rtl="0">
              <a:lnSpc>
                <a:spcPct val="90000"/>
              </a:lnSpc>
              <a:spcBef>
                <a:spcPts val="1000"/>
              </a:spcBef>
              <a:spcAft>
                <a:spcPts val="0"/>
              </a:spcAft>
              <a:buClr>
                <a:srgbClr val="11AA81"/>
              </a:buClr>
              <a:buSzPts val="2700"/>
              <a:buFont typeface="Arial"/>
              <a:buChar char="•"/>
            </a:pPr>
            <a:r>
              <a:rPr lang="fi-FI" sz="1800" b="0" i="0" u="none" strike="noStrike" cap="none"/>
              <a:t>You can choose either total budget or daily budget. Even when choosing total budget you can set the maximum daily spend.</a:t>
            </a:r>
            <a:endParaRPr sz="1800" b="0" i="0" u="none" strike="noStrike" cap="none"/>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420"/>
        <p:cNvGrpSpPr/>
        <p:nvPr/>
      </p:nvGrpSpPr>
      <p:grpSpPr>
        <a:xfrm>
          <a:off x="0" y="0"/>
          <a:ext cx="0" cy="0"/>
          <a:chOff x="0" y="0"/>
          <a:chExt cx="0" cy="0"/>
        </a:xfrm>
      </p:grpSpPr>
      <p:sp>
        <p:nvSpPr>
          <p:cNvPr id="421" name="Google Shape;421;p16"/>
          <p:cNvSpPr txBox="1">
            <a:spLocks noGrp="1"/>
          </p:cNvSpPr>
          <p:nvPr>
            <p:ph type="title" idx="4294967295"/>
          </p:nvPr>
        </p:nvSpPr>
        <p:spPr>
          <a:xfrm>
            <a:off x="3590925" y="2771775"/>
            <a:ext cx="5010150" cy="657225"/>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chemeClr val="dk1"/>
              </a:buClr>
              <a:buSzPct val="151515"/>
              <a:buFont typeface="Calibri"/>
              <a:buNone/>
            </a:pPr>
            <a:r>
              <a:rPr lang="fi-FI" b="1"/>
              <a:t>Content creation</a:t>
            </a:r>
            <a:endParaRPr b="1"/>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426"/>
        <p:cNvGrpSpPr/>
        <p:nvPr/>
      </p:nvGrpSpPr>
      <p:grpSpPr>
        <a:xfrm>
          <a:off x="0" y="0"/>
          <a:ext cx="0" cy="0"/>
          <a:chOff x="0" y="0"/>
          <a:chExt cx="0" cy="0"/>
        </a:xfrm>
      </p:grpSpPr>
      <p:pic>
        <p:nvPicPr>
          <p:cNvPr id="427" name="Google Shape;427;p17" descr="Chart, funnel chart&#10;&#10;Description automatically generated"/>
          <p:cNvPicPr preferRelativeResize="0"/>
          <p:nvPr/>
        </p:nvPicPr>
        <p:blipFill rotWithShape="1">
          <a:blip r:embed="rId3">
            <a:alphaModFix/>
          </a:blip>
          <a:srcRect/>
          <a:stretch/>
        </p:blipFill>
        <p:spPr>
          <a:xfrm>
            <a:off x="1721447" y="968314"/>
            <a:ext cx="8749107" cy="4921373"/>
          </a:xfrm>
          <a:prstGeom prst="rect">
            <a:avLst/>
          </a:prstGeom>
          <a:noFill/>
          <a:ln>
            <a:noFill/>
          </a:ln>
        </p:spPr>
      </p:pic>
      <p:sp>
        <p:nvSpPr>
          <p:cNvPr id="428" name="Google Shape;428;p17"/>
          <p:cNvSpPr txBox="1"/>
          <p:nvPr/>
        </p:nvSpPr>
        <p:spPr>
          <a:xfrm>
            <a:off x="116855" y="180370"/>
            <a:ext cx="11958300" cy="6000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3200"/>
              <a:buFont typeface="Arial"/>
              <a:buNone/>
            </a:pPr>
            <a:r>
              <a:rPr lang="fi-FI" sz="3300" b="1" i="0" u="none" strike="noStrike" cap="none">
                <a:solidFill>
                  <a:srgbClr val="161249"/>
                </a:solidFill>
                <a:latin typeface="Arial"/>
                <a:ea typeface="Arial"/>
                <a:cs typeface="Arial"/>
                <a:sym typeface="Arial"/>
              </a:rPr>
              <a:t>When planning the contents, keep the AIDA model in mind </a:t>
            </a:r>
            <a:endParaRPr sz="3300" b="0" i="0" u="none" strike="noStrike" cap="none">
              <a:solidFill>
                <a:srgbClr val="161249"/>
              </a:solidFill>
              <a:latin typeface="Arial"/>
              <a:ea typeface="Arial"/>
              <a:cs typeface="Arial"/>
              <a:sym typeface="Arial"/>
            </a:endParaRPr>
          </a:p>
        </p:txBody>
      </p:sp>
      <p:sp>
        <p:nvSpPr>
          <p:cNvPr id="429" name="Google Shape;429;p17"/>
          <p:cNvSpPr txBox="1"/>
          <p:nvPr/>
        </p:nvSpPr>
        <p:spPr>
          <a:xfrm>
            <a:off x="7004798" y="5889686"/>
            <a:ext cx="6208200" cy="2769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r>
              <a:rPr lang="fi-FI" sz="1200" b="0" i="0" u="none" strike="noStrike" cap="none">
                <a:solidFill>
                  <a:srgbClr val="161249"/>
                </a:solidFill>
                <a:latin typeface="Arial"/>
                <a:ea typeface="Arial"/>
                <a:cs typeface="Arial"/>
                <a:sym typeface="Arial"/>
              </a:rPr>
              <a:t>https://blog.hubspot.com/marketing/aida-model</a:t>
            </a:r>
            <a:endParaRPr sz="1100" b="0" i="0" u="none" strike="noStrike" cap="none">
              <a:solidFill>
                <a:srgbClr val="161249"/>
              </a:solidFill>
              <a:latin typeface="Arial"/>
              <a:ea typeface="Arial"/>
              <a:cs typeface="Arial"/>
              <a:sym typeface="Arial"/>
            </a:endParaRPr>
          </a:p>
        </p:txBody>
      </p:sp>
    </p:spTree>
  </p:cSld>
  <p:clrMapOvr>
    <a:masterClrMapping/>
  </p:clrMapOvr>
</p:sld>
</file>

<file path=ppt/slides/slide27.xml><?xml version="1.0" encoding="utf-8"?>
<p:sld xmlns:p="http://schemas.openxmlformats.org/presentationml/2006/main" xmlns:a="http://schemas.openxmlformats.org/drawingml/2006/main" xmlns:r="http://schemas.openxmlformats.org/officeDocument/2006/relationships">
  <p:cSld>
    <p:spTree>
      <p:nvGrpSpPr>
        <p:cNvPr id="1" name="Shape 434"/>
        <p:cNvGrpSpPr/>
        <p:nvPr/>
      </p:nvGrpSpPr>
      <p:grpSpPr>
        <a:xfrm>
          <a:off x="0" y="0"/>
          <a:ext cx="0" cy="0"/>
          <a:chOff x="0" y="0"/>
          <a:chExt cx="0" cy="0"/>
        </a:xfrm>
      </p:grpSpPr>
      <p:sp>
        <p:nvSpPr>
          <p:cNvPr id="435" name="Google Shape;435;p18"/>
          <p:cNvSpPr txBox="1"/>
          <p:nvPr/>
        </p:nvSpPr>
        <p:spPr>
          <a:xfrm>
            <a:off x="202385" y="184310"/>
            <a:ext cx="11787230" cy="1320800"/>
          </a:xfrm>
          <a:prstGeom prst="rect">
            <a:avLst/>
          </a:prstGeom>
          <a:noFill/>
          <a:ln>
            <a:noFill/>
          </a:ln>
        </p:spPr>
        <p:txBody>
          <a:bodyPr anchor="t" anchorCtr="0" bIns="45700" lIns="91425" rIns="91425" spcFirstLastPara="1" tIns="45700" wrap="square">
            <a:normAutofit/>
          </a:bodyPr>
          <a:lstStyle/>
          <a:p>
            <a:pPr algn="l" indent="0" lvl="0" marL="0" marR="0" rtl="0">
              <a:lnSpc>
                <a:spcPct val="100000"/>
              </a:lnSpc>
              <a:spcBef>
                <a:spcPts val="0"/>
              </a:spcBef>
              <a:spcAft>
                <a:spcPts val="0"/>
              </a:spcAft>
              <a:buClr>
                <a:schemeClr val="dk1"/>
              </a:buClr>
              <a:buSzPts val="3200"/>
              <a:buFont typeface="Calibri"/>
              <a:buNone/>
            </a:pPr>
            <a:r>
              <a:rPr b="1" cap="none" i="0" lang="fi-FI" strike="noStrike" sz="3200" u="none">
                <a:solidFill>
                  <a:srgbClr val="161249"/>
                </a:solidFill>
                <a:latin typeface="Arial"/>
                <a:ea typeface="Arial"/>
                <a:cs typeface="Arial"/>
                <a:sym typeface="Arial"/>
              </a:rPr>
              <a:t>Types of Social Media Content that drive most engagement</a:t>
            </a:r>
            <a:endParaRPr b="0" cap="none" i="0" strike="noStrike" sz="1400" u="none">
              <a:solidFill>
                <a:srgbClr val="161249"/>
              </a:solidFill>
              <a:latin typeface="Arial"/>
              <a:ea typeface="Arial"/>
              <a:cs typeface="Arial"/>
              <a:sym typeface="Arial"/>
            </a:endParaRPr>
          </a:p>
        </p:txBody>
      </p:sp>
      <p:pic>
        <p:nvPicPr>
          <p:cNvPr id="436" name="Google Shape;436;p18"/>
          <p:cNvPicPr preferRelativeResize="0"/>
          <p:nvPr/>
        </p:nvPicPr>
        <p:blipFill rotWithShape="1">
          <a:blip r:embed="rId3">
            <a:alphaModFix/>
          </a:blip>
          <a:srcRect b="107" l="53" r="9" t="50"/>
          <a:stretch/>
        </p:blipFill>
        <p:spPr>
          <a:xfrm>
            <a:off x="2738980" y="856948"/>
            <a:ext cx="7248336" cy="5220303"/>
          </a:xfrm>
          <a:prstGeom prst="rect">
            <a:avLst/>
          </a:prstGeom>
          <a:noFill/>
          <a:ln>
            <a:noFill/>
          </a:ln>
        </p:spPr>
      </p:pic>
      <p:sp>
        <p:nvSpPr>
          <p:cNvPr id="437" name="Google Shape;437;p18"/>
          <p:cNvSpPr txBox="1"/>
          <p:nvPr/>
        </p:nvSpPr>
        <p:spPr>
          <a:xfrm>
            <a:off x="2738980" y="6039151"/>
            <a:ext cx="8595360" cy="307736"/>
          </a:xfrm>
          <a:prstGeom prst="rect">
            <a:avLst/>
          </a:prstGeom>
          <a:noFill/>
          <a:ln>
            <a:noFill/>
          </a:ln>
        </p:spPr>
        <p:txBody>
          <a:bodyPr anchor="t" anchorCtr="0" bIns="45700" lIns="91425" rIns="91425" spcFirstLastPara="1" tIns="45700" wrap="square">
            <a:spAutoFit/>
          </a:bodyPr>
          <a:lstStyle/>
          <a:p>
            <a:pPr algn="l" indent="0" lvl="0" marL="0" marR="0" rtl="0">
              <a:lnSpc>
                <a:spcPct val="100000"/>
              </a:lnSpc>
              <a:spcBef>
                <a:spcPts val="0"/>
              </a:spcBef>
              <a:spcAft>
                <a:spcPts val="0"/>
              </a:spcAft>
              <a:buClr>
                <a:srgbClr val="000000"/>
              </a:buClr>
              <a:buSzPts val="1600"/>
              <a:buFont typeface="Arial"/>
              <a:buNone/>
            </a:pPr>
            <a:r>
              <a:rPr b="0" cap="none" i="0" lang="fi-FI" strike="noStrike" sz="1400" u="none">
                <a:solidFill>
                  <a:srgbClr val="161249"/>
                </a:solidFill>
                <a:latin typeface="Arial"/>
                <a:ea typeface="Arial"/>
                <a:cs typeface="Arial"/>
                <a:sym typeface="Arial"/>
              </a:rPr>
              <a:t>https://mobilemonkey.com/articles/social-media-content-that-drive-most-engagement</a:t>
            </a:r>
            <a:endParaRPr b="0" cap="none" i="0" strike="noStrike" sz="1200" u="none">
              <a:solidFill>
                <a:srgbClr val="161249"/>
              </a:solidFill>
              <a:latin typeface="Arial"/>
              <a:ea typeface="Arial"/>
              <a:cs typeface="Arial"/>
              <a:sym typeface="Arial"/>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442"/>
        <p:cNvGrpSpPr/>
        <p:nvPr/>
      </p:nvGrpSpPr>
      <p:grpSpPr>
        <a:xfrm>
          <a:off x="0" y="0"/>
          <a:ext cx="0" cy="0"/>
          <a:chOff x="0" y="0"/>
          <a:chExt cx="0" cy="0"/>
        </a:xfrm>
      </p:grpSpPr>
      <p:sp>
        <p:nvSpPr>
          <p:cNvPr id="443" name="Google Shape;443;p19"/>
          <p:cNvSpPr txBox="1"/>
          <p:nvPr/>
        </p:nvSpPr>
        <p:spPr>
          <a:xfrm>
            <a:off x="655885" y="102870"/>
            <a:ext cx="8771467" cy="1529833"/>
          </a:xfrm>
          <a:prstGeom prst="rect">
            <a:avLst/>
          </a:prstGeom>
          <a:noFill/>
          <a:ln>
            <a:noFill/>
          </a:ln>
        </p:spPr>
        <p:txBody>
          <a:bodyPr spcFirstLastPara="1" wrap="square" lIns="91425" tIns="45700" rIns="91425" bIns="45700" anchor="ctr" anchorCtr="0">
            <a:normAutofit/>
          </a:bodyPr>
          <a:lstStyle/>
          <a:p>
            <a:pPr marL="0" marR="0" lvl="0" indent="0" algn="l" rtl="0">
              <a:lnSpc>
                <a:spcPct val="100000"/>
              </a:lnSpc>
              <a:spcBef>
                <a:spcPts val="0"/>
              </a:spcBef>
              <a:spcAft>
                <a:spcPts val="0"/>
              </a:spcAft>
              <a:buClr>
                <a:schemeClr val="dk1"/>
              </a:buClr>
              <a:buSzPts val="3200"/>
              <a:buFont typeface="Calibri"/>
              <a:buNone/>
            </a:pPr>
            <a:endParaRPr sz="1400" b="0" i="0" u="none" strike="noStrike" cap="none">
              <a:solidFill>
                <a:srgbClr val="000000"/>
              </a:solidFill>
              <a:latin typeface="Arial"/>
              <a:ea typeface="Arial"/>
              <a:cs typeface="Arial"/>
              <a:sym typeface="Arial"/>
            </a:endParaRPr>
          </a:p>
        </p:txBody>
      </p:sp>
      <p:pic>
        <p:nvPicPr>
          <p:cNvPr id="444" name="Google Shape;444;p19"/>
          <p:cNvPicPr preferRelativeResize="0"/>
          <p:nvPr/>
        </p:nvPicPr>
        <p:blipFill rotWithShape="1">
          <a:blip r:embed="rId3">
            <a:alphaModFix/>
          </a:blip>
          <a:srcRect/>
          <a:stretch/>
        </p:blipFill>
        <p:spPr>
          <a:xfrm>
            <a:off x="7990768" y="587655"/>
            <a:ext cx="3556669" cy="5278772"/>
          </a:xfrm>
          <a:prstGeom prst="rect">
            <a:avLst/>
          </a:prstGeom>
          <a:noFill/>
          <a:ln>
            <a:noFill/>
          </a:ln>
        </p:spPr>
      </p:pic>
      <p:sp>
        <p:nvSpPr>
          <p:cNvPr id="445" name="Google Shape;445;p19"/>
          <p:cNvSpPr txBox="1"/>
          <p:nvPr/>
        </p:nvSpPr>
        <p:spPr>
          <a:xfrm>
            <a:off x="2636167" y="5864378"/>
            <a:ext cx="7116515" cy="76940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FI" sz="1100" b="0" i="0" u="sng" strike="noStrike" cap="none">
                <a:solidFill>
                  <a:srgbClr val="161249"/>
                </a:solidFill>
                <a:latin typeface="Arial"/>
                <a:ea typeface="Arial"/>
                <a:cs typeface="Arial"/>
                <a:sym typeface="Arial"/>
                <a:hlinkClick r:id="rId4">
                  <a:extLst>
                    <a:ext uri="{A12FA001-AC4F-418D-AE19-62706E023703}">
                      <ahyp:hlinkClr xmlns:ahyp="http://schemas.microsoft.com/office/drawing/2018/hyperlinkcolor" val="tx"/>
                    </a:ext>
                  </a:extLst>
                </a:hlinkClick>
              </a:rPr>
              <a:t>https://heyorca.com/blog/social-media-strategy/142-engaging-social-media-question-ideas-with-tips-examples/</a:t>
            </a:r>
            <a:endParaRPr sz="11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r>
              <a:rPr lang="fi-FI" sz="1100" b="0" i="0" u="sng" strike="noStrike" cap="none">
                <a:solidFill>
                  <a:srgbClr val="161249"/>
                </a:solidFill>
                <a:latin typeface="Arial"/>
                <a:ea typeface="Arial"/>
                <a:cs typeface="Arial"/>
                <a:sym typeface="Arial"/>
                <a:hlinkClick r:id="rId5">
                  <a:extLst>
                    <a:ext uri="{A12FA001-AC4F-418D-AE19-62706E023703}">
                      <ahyp:hlinkClr xmlns:ahyp="http://schemas.microsoft.com/office/drawing/2018/hyperlinkcolor" val="tx"/>
                    </a:ext>
                  </a:extLst>
                </a:hlinkClick>
              </a:rPr>
              <a:t>https://blog.hootsuite.com/content-idea-cheat-sheet/</a:t>
            </a:r>
            <a:endParaRPr sz="11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r>
              <a:rPr lang="fi-FI" sz="1100" b="0" i="0" u="none" strike="noStrike" cap="none">
                <a:solidFill>
                  <a:srgbClr val="161249"/>
                </a:solidFill>
                <a:latin typeface="Arial"/>
                <a:ea typeface="Arial"/>
                <a:cs typeface="Arial"/>
                <a:sym typeface="Arial"/>
              </a:rPr>
              <a:t>https://blog.sagipl.com/social-media-post-content-ideas/</a:t>
            </a:r>
            <a:endParaRPr sz="11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r>
              <a:rPr lang="fi-FI" sz="1100" b="0" i="0" u="none" strike="noStrike" cap="none">
                <a:solidFill>
                  <a:srgbClr val="161249"/>
                </a:solidFill>
                <a:latin typeface="Arial"/>
                <a:ea typeface="Arial"/>
                <a:cs typeface="Arial"/>
                <a:sym typeface="Arial"/>
              </a:rPr>
              <a:t>https://www.socialmediatoday.com/social-business/buzzsumo-releases-analysis-100-million-facebook-videos</a:t>
            </a:r>
            <a:endParaRPr sz="1100" b="0" i="0" u="none" strike="noStrike" cap="none">
              <a:solidFill>
                <a:srgbClr val="161249"/>
              </a:solidFill>
              <a:latin typeface="Arial"/>
              <a:ea typeface="Arial"/>
              <a:cs typeface="Arial"/>
              <a:sym typeface="Arial"/>
            </a:endParaRPr>
          </a:p>
        </p:txBody>
      </p:sp>
      <p:sp>
        <p:nvSpPr>
          <p:cNvPr id="446" name="Google Shape;446;p19"/>
          <p:cNvSpPr txBox="1">
            <a:spLocks noGrp="1"/>
          </p:cNvSpPr>
          <p:nvPr>
            <p:ph type="title"/>
          </p:nvPr>
        </p:nvSpPr>
        <p:spPr>
          <a:xfrm>
            <a:off x="771525" y="205004"/>
            <a:ext cx="5422900" cy="1325563"/>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rgbClr val="161249"/>
              </a:buClr>
              <a:buSzPct val="100000"/>
              <a:buFont typeface="Arial"/>
              <a:buNone/>
            </a:pPr>
            <a:r>
              <a:rPr lang="fi-FI"/>
              <a:t>Engagement Tactics</a:t>
            </a:r>
            <a:br>
              <a:rPr lang="fi-FI"/>
            </a:br>
            <a:endParaRPr/>
          </a:p>
        </p:txBody>
      </p:sp>
      <p:sp>
        <p:nvSpPr>
          <p:cNvPr id="447" name="Google Shape;447;p19"/>
          <p:cNvSpPr txBox="1">
            <a:spLocks noGrp="1"/>
          </p:cNvSpPr>
          <p:nvPr>
            <p:ph type="body" idx="1"/>
          </p:nvPr>
        </p:nvSpPr>
        <p:spPr>
          <a:xfrm>
            <a:off x="875842" y="1123950"/>
            <a:ext cx="5422900" cy="4206183"/>
          </a:xfrm>
          <a:prstGeom prst="rect">
            <a:avLst/>
          </a:prstGeom>
          <a:noFill/>
          <a:ln>
            <a:noFill/>
          </a:ln>
        </p:spPr>
        <p:txBody>
          <a:bodyPr spcFirstLastPara="1" wrap="square" lIns="91425" tIns="45700" rIns="91425" bIns="45700" anchor="t" anchorCtr="0">
            <a:normAutofit fontScale="70000" lnSpcReduction="20000"/>
          </a:bodyPr>
          <a:lstStyle/>
          <a:p>
            <a:pPr marL="285750" marR="0" lvl="0" indent="-285750" algn="l" rtl="0">
              <a:lnSpc>
                <a:spcPct val="133333"/>
              </a:lnSpc>
              <a:spcBef>
                <a:spcPts val="0"/>
              </a:spcBef>
              <a:spcAft>
                <a:spcPts val="0"/>
              </a:spcAft>
              <a:buClr>
                <a:srgbClr val="11AA81"/>
              </a:buClr>
              <a:buSzPct val="150000"/>
              <a:buFont typeface="Arial"/>
              <a:buChar char="•"/>
            </a:pPr>
            <a:r>
              <a:rPr lang="fi-FI" sz="2800" b="0" i="0" u="none" strike="noStrike" cap="none"/>
              <a:t>Run a comment contest</a:t>
            </a:r>
            <a:endParaRPr/>
          </a:p>
          <a:p>
            <a:pPr marL="285750" marR="0" lvl="0" indent="-285750" algn="l" rtl="0">
              <a:lnSpc>
                <a:spcPct val="133333"/>
              </a:lnSpc>
              <a:spcBef>
                <a:spcPts val="0"/>
              </a:spcBef>
              <a:spcAft>
                <a:spcPts val="0"/>
              </a:spcAft>
              <a:buClr>
                <a:srgbClr val="11AA81"/>
              </a:buClr>
              <a:buSzPct val="150000"/>
              <a:buFont typeface="Arial"/>
              <a:buChar char="•"/>
            </a:pPr>
            <a:r>
              <a:rPr lang="fi-FI" sz="2800" b="0" i="0" u="none" strike="noStrike" cap="none"/>
              <a:t>Ask brand-related questions</a:t>
            </a:r>
            <a:endParaRPr/>
          </a:p>
          <a:p>
            <a:pPr marL="285750" marR="0" lvl="0" indent="-285750" algn="l" rtl="0">
              <a:lnSpc>
                <a:spcPct val="133333"/>
              </a:lnSpc>
              <a:spcBef>
                <a:spcPts val="0"/>
              </a:spcBef>
              <a:spcAft>
                <a:spcPts val="0"/>
              </a:spcAft>
              <a:buClr>
                <a:srgbClr val="11AA81"/>
              </a:buClr>
              <a:buSzPct val="150000"/>
              <a:buFont typeface="Arial"/>
              <a:buChar char="•"/>
            </a:pPr>
            <a:r>
              <a:rPr lang="fi-FI" sz="2800" b="0" i="0" u="none" strike="noStrike" cap="none"/>
              <a:t>Collect questions via comments</a:t>
            </a:r>
            <a:endParaRPr/>
          </a:p>
          <a:p>
            <a:pPr marL="285750" marR="0" lvl="0" indent="-285750" algn="l" rtl="0">
              <a:lnSpc>
                <a:spcPct val="133333"/>
              </a:lnSpc>
              <a:spcBef>
                <a:spcPts val="0"/>
              </a:spcBef>
              <a:spcAft>
                <a:spcPts val="0"/>
              </a:spcAft>
              <a:buClr>
                <a:srgbClr val="11AA81"/>
              </a:buClr>
              <a:buSzPct val="150000"/>
              <a:buFont typeface="Arial"/>
              <a:buChar char="•"/>
            </a:pPr>
            <a:r>
              <a:rPr lang="fi-FI" sz="2800" b="0" i="0" u="none" strike="noStrike" cap="none"/>
              <a:t>Share a Shout-Out for Content Created by Your Fans and Customers</a:t>
            </a:r>
            <a:endParaRPr sz="2000" b="0" i="0" u="none" strike="noStrike" cap="none"/>
          </a:p>
          <a:p>
            <a:pPr marL="285750" marR="0" lvl="0" indent="-285750" algn="l" rtl="0">
              <a:lnSpc>
                <a:spcPct val="133333"/>
              </a:lnSpc>
              <a:spcBef>
                <a:spcPts val="0"/>
              </a:spcBef>
              <a:spcAft>
                <a:spcPts val="0"/>
              </a:spcAft>
              <a:buClr>
                <a:srgbClr val="11AA81"/>
              </a:buClr>
              <a:buSzPct val="150000"/>
              <a:buFont typeface="Arial"/>
              <a:buChar char="•"/>
            </a:pPr>
            <a:r>
              <a:rPr lang="fi-FI" sz="2800" b="0" i="0" u="none" strike="noStrike" cap="none"/>
              <a:t>Ask for audience feedback</a:t>
            </a:r>
            <a:endParaRPr sz="2000" b="0" i="0" u="none" strike="noStrike" cap="none"/>
          </a:p>
          <a:p>
            <a:pPr marL="285750" marR="0" lvl="0" indent="-285750" algn="l" rtl="0">
              <a:lnSpc>
                <a:spcPct val="133333"/>
              </a:lnSpc>
              <a:spcBef>
                <a:spcPts val="0"/>
              </a:spcBef>
              <a:spcAft>
                <a:spcPts val="0"/>
              </a:spcAft>
              <a:buClr>
                <a:srgbClr val="11AA81"/>
              </a:buClr>
              <a:buSzPct val="150000"/>
              <a:buFont typeface="Arial"/>
              <a:buChar char="•"/>
            </a:pPr>
            <a:r>
              <a:rPr lang="fi-FI" sz="2800" b="0" i="0" u="none" strike="noStrike" cap="none"/>
              <a:t>Anticipate and Meet Your Community’s Needs With Content</a:t>
            </a:r>
            <a:endParaRPr sz="2000" b="0" i="0" u="none" strike="noStrike" cap="none"/>
          </a:p>
          <a:p>
            <a:pPr marL="285750" marR="0" lvl="0" indent="-285750" algn="l" rtl="0">
              <a:lnSpc>
                <a:spcPct val="133333"/>
              </a:lnSpc>
              <a:spcBef>
                <a:spcPts val="0"/>
              </a:spcBef>
              <a:spcAft>
                <a:spcPts val="0"/>
              </a:spcAft>
              <a:buClr>
                <a:srgbClr val="11AA81"/>
              </a:buClr>
              <a:buSzPct val="150000"/>
              <a:buFont typeface="Arial"/>
              <a:buChar char="•"/>
            </a:pPr>
            <a:r>
              <a:rPr lang="fi-FI" sz="2800" b="0" i="0" u="none" strike="noStrike" cap="none"/>
              <a:t>Tap into what’s topical</a:t>
            </a:r>
            <a:endParaRPr sz="2000" b="0" i="0" u="none" strike="noStrike" cap="none"/>
          </a:p>
          <a:p>
            <a:pPr marL="285750" marR="0" lvl="0" indent="-285750" algn="l" rtl="0">
              <a:lnSpc>
                <a:spcPct val="133333"/>
              </a:lnSpc>
              <a:spcBef>
                <a:spcPts val="0"/>
              </a:spcBef>
              <a:spcAft>
                <a:spcPts val="0"/>
              </a:spcAft>
              <a:buClr>
                <a:srgbClr val="11AA81"/>
              </a:buClr>
              <a:buSzPct val="150000"/>
              <a:buFont typeface="Arial"/>
              <a:buChar char="•"/>
            </a:pPr>
            <a:r>
              <a:rPr lang="fi-FI" sz="2800" b="0" i="0" u="none" strike="noStrike" cap="none"/>
              <a:t>Talk about community involvement and impact beyond business</a:t>
            </a:r>
            <a:endParaRPr sz="2000" b="0" i="0" u="none" strike="noStrike" cap="none"/>
          </a:p>
          <a:p>
            <a:pPr marL="285750" marR="0" lvl="0" indent="-285750" algn="l" rtl="0">
              <a:lnSpc>
                <a:spcPct val="133333"/>
              </a:lnSpc>
              <a:spcBef>
                <a:spcPts val="0"/>
              </a:spcBef>
              <a:spcAft>
                <a:spcPts val="0"/>
              </a:spcAft>
              <a:buClr>
                <a:srgbClr val="11AA81"/>
              </a:buClr>
              <a:buSzPct val="150000"/>
              <a:buFont typeface="Arial"/>
              <a:buChar char="•"/>
            </a:pPr>
            <a:r>
              <a:rPr lang="fi-FI" sz="2800" b="0" i="0" u="none" strike="noStrike" cap="none"/>
              <a:t>Go live</a:t>
            </a:r>
            <a:endParaRPr sz="2000" b="0" i="0" u="none" strike="noStrike" cap="none"/>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452"/>
        <p:cNvGrpSpPr/>
        <p:nvPr/>
      </p:nvGrpSpPr>
      <p:grpSpPr>
        <a:xfrm>
          <a:off x="0" y="0"/>
          <a:ext cx="0" cy="0"/>
          <a:chOff x="0" y="0"/>
          <a:chExt cx="0" cy="0"/>
        </a:xfrm>
      </p:grpSpPr>
      <p:pic>
        <p:nvPicPr>
          <p:cNvPr id="453" name="Google Shape;453;g1dbfeb6607e_0_480"/>
          <p:cNvPicPr preferRelativeResize="0"/>
          <p:nvPr/>
        </p:nvPicPr>
        <p:blipFill rotWithShape="1">
          <a:blip r:embed="rId3">
            <a:alphaModFix/>
          </a:blip>
          <a:srcRect/>
          <a:stretch/>
        </p:blipFill>
        <p:spPr>
          <a:xfrm>
            <a:off x="1081386" y="824145"/>
            <a:ext cx="10444127" cy="5000075"/>
          </a:xfrm>
          <a:prstGeom prst="rect">
            <a:avLst/>
          </a:prstGeom>
          <a:noFill/>
          <a:ln>
            <a:noFill/>
          </a:ln>
        </p:spPr>
      </p:pic>
      <p:sp>
        <p:nvSpPr>
          <p:cNvPr id="454" name="Google Shape;454;g1dbfeb6607e_0_480"/>
          <p:cNvSpPr txBox="1"/>
          <p:nvPr/>
        </p:nvSpPr>
        <p:spPr>
          <a:xfrm>
            <a:off x="450326" y="324924"/>
            <a:ext cx="4502400" cy="800100"/>
          </a:xfrm>
          <a:prstGeom prst="rect">
            <a:avLst/>
          </a:prstGeom>
          <a:no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chemeClr val="dk1"/>
              </a:solidFill>
              <a:latin typeface="Overlock"/>
              <a:ea typeface="Overlock"/>
              <a:cs typeface="Overlock"/>
              <a:sym typeface="Overlock"/>
            </a:endParaRPr>
          </a:p>
        </p:txBody>
      </p:sp>
      <p:sp>
        <p:nvSpPr>
          <p:cNvPr id="455" name="Google Shape;455;g1dbfeb6607e_0_480"/>
          <p:cNvSpPr txBox="1"/>
          <p:nvPr/>
        </p:nvSpPr>
        <p:spPr>
          <a:xfrm>
            <a:off x="5396474" y="5837201"/>
            <a:ext cx="5223900" cy="1031021"/>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FI" sz="1100" b="0" i="0" u="sng" strike="noStrike" cap="none">
                <a:solidFill>
                  <a:srgbClr val="161249"/>
                </a:solidFill>
                <a:latin typeface="Arial"/>
                <a:ea typeface="Arial"/>
                <a:cs typeface="Arial"/>
                <a:sym typeface="Arial"/>
                <a:hlinkClick r:id="rId4">
                  <a:extLst>
                    <a:ext uri="{A12FA001-AC4F-418D-AE19-62706E023703}">
                      <ahyp:hlinkClr xmlns:ahyp="http://schemas.microsoft.com/office/drawing/2018/hyperlinkcolor" val="tx"/>
                    </a:ext>
                  </a:extLst>
                </a:hlinkClick>
              </a:rPr>
              <a:t>https://www.postplanner.com/blog/types-of-social-media-content</a:t>
            </a:r>
            <a:r>
              <a:rPr lang="fi-FI" sz="1100" b="0" i="0" u="none" strike="noStrike" cap="none">
                <a:solidFill>
                  <a:srgbClr val="161249"/>
                </a:solidFill>
                <a:latin typeface="Arial"/>
                <a:ea typeface="Arial"/>
                <a:cs typeface="Arial"/>
                <a:sym typeface="Arial"/>
              </a:rPr>
              <a:t> </a:t>
            </a:r>
            <a:endParaRPr sz="11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r>
              <a:rPr lang="fi-FI" sz="1100" b="0" i="0" u="sng" strike="noStrike" cap="none">
                <a:solidFill>
                  <a:srgbClr val="161249"/>
                </a:solidFill>
                <a:latin typeface="Arial"/>
                <a:ea typeface="Arial"/>
                <a:cs typeface="Arial"/>
                <a:sym typeface="Arial"/>
                <a:hlinkClick r:id="rId5">
                  <a:extLst>
                    <a:ext uri="{A12FA001-AC4F-418D-AE19-62706E023703}">
                      <ahyp:hlinkClr xmlns:ahyp="http://schemas.microsoft.com/office/drawing/2018/hyperlinkcolor" val="tx"/>
                    </a:ext>
                  </a:extLst>
                </a:hlinkClick>
              </a:rPr>
              <a:t>Different Types of Content for Social Media - feedalpha</a:t>
            </a:r>
            <a:endParaRPr sz="11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r>
              <a:rPr lang="fi-FI" sz="1100" b="0" i="0" u="sng" strike="noStrike" cap="none">
                <a:solidFill>
                  <a:srgbClr val="161249"/>
                </a:solidFill>
                <a:latin typeface="Arial"/>
                <a:ea typeface="Arial"/>
                <a:cs typeface="Arial"/>
                <a:sym typeface="Arial"/>
                <a:hlinkClick r:id="rId6">
                  <a:extLst>
                    <a:ext uri="{A12FA001-AC4F-418D-AE19-62706E023703}">
                      <ahyp:hlinkClr xmlns:ahyp="http://schemas.microsoft.com/office/drawing/2018/hyperlinkcolor" val="tx"/>
                    </a:ext>
                  </a:extLst>
                </a:hlinkClick>
              </a:rPr>
              <a:t>https://www.cutedigitalmedia.com/blog/en/what-types-of-content-work-best-for-each-social-network/</a:t>
            </a:r>
            <a:endParaRPr sz="11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endParaRPr sz="1100" b="0" i="0" u="none" strike="noStrike" cap="none">
              <a:solidFill>
                <a:srgbClr val="161249"/>
              </a:solidFill>
              <a:latin typeface="Arial"/>
              <a:ea typeface="Arial"/>
              <a:cs typeface="Arial"/>
              <a:sym typeface="Arial"/>
            </a:endParaRPr>
          </a:p>
        </p:txBody>
      </p:sp>
      <p:sp>
        <p:nvSpPr>
          <p:cNvPr id="456" name="Google Shape;456;g1dbfeb6607e_0_480"/>
          <p:cNvSpPr txBox="1">
            <a:spLocks noGrp="1"/>
          </p:cNvSpPr>
          <p:nvPr>
            <p:ph type="title"/>
          </p:nvPr>
        </p:nvSpPr>
        <p:spPr>
          <a:xfrm>
            <a:off x="2625722" y="50153"/>
            <a:ext cx="6940556" cy="761011"/>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4400"/>
              <a:buFont typeface="Arial"/>
              <a:buNone/>
            </a:pPr>
            <a:r>
              <a:rPr lang="fi-FI"/>
              <a:t>Variety of content </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460"/>
        <p:cNvGrpSpPr/>
        <p:nvPr/>
      </p:nvGrpSpPr>
      <p:grpSpPr>
        <a:xfrm>
          <a:off x="0" y="0"/>
          <a:ext cx="0" cy="0"/>
          <a:chOff x="0" y="0"/>
          <a:chExt cx="0" cy="0"/>
        </a:xfrm>
      </p:grpSpPr>
      <p:sp>
        <p:nvSpPr>
          <p:cNvPr id="461" name="Google Shape;461;p21"/>
          <p:cNvSpPr txBox="1"/>
          <p:nvPr/>
        </p:nvSpPr>
        <p:spPr>
          <a:xfrm>
            <a:off x="952500" y="254049"/>
            <a:ext cx="10233426" cy="1200288"/>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fi-FI" sz="3600" b="1" i="0" u="none" strike="noStrike" cap="none">
                <a:solidFill>
                  <a:srgbClr val="161249"/>
                </a:solidFill>
                <a:latin typeface="Arial"/>
                <a:ea typeface="Arial"/>
                <a:cs typeface="Arial"/>
                <a:sym typeface="Arial"/>
              </a:rPr>
              <a:t>How often should you publish in social media?</a:t>
            </a:r>
            <a:endParaRPr sz="1800" b="0" i="0" u="none" strike="noStrike" cap="none">
              <a:solidFill>
                <a:srgbClr val="161249"/>
              </a:solidFill>
              <a:latin typeface="Arial"/>
              <a:ea typeface="Arial"/>
              <a:cs typeface="Arial"/>
              <a:sym typeface="Arial"/>
            </a:endParaRPr>
          </a:p>
        </p:txBody>
      </p:sp>
      <p:pic>
        <p:nvPicPr>
          <p:cNvPr id="462" name="Google Shape;462;p21" descr="Icon&#10;&#10;Description automatically generated"/>
          <p:cNvPicPr preferRelativeResize="0"/>
          <p:nvPr/>
        </p:nvPicPr>
        <p:blipFill rotWithShape="1">
          <a:blip r:embed="rId3">
            <a:alphaModFix/>
          </a:blip>
          <a:srcRect/>
          <a:stretch/>
        </p:blipFill>
        <p:spPr>
          <a:xfrm>
            <a:off x="6663650" y="2251274"/>
            <a:ext cx="529925" cy="596166"/>
          </a:xfrm>
          <a:prstGeom prst="rect">
            <a:avLst/>
          </a:prstGeom>
          <a:noFill/>
          <a:ln>
            <a:noFill/>
          </a:ln>
        </p:spPr>
      </p:pic>
      <p:pic>
        <p:nvPicPr>
          <p:cNvPr id="463" name="Google Shape;463;p21" descr="Icon&#10;&#10;Description automatically generated"/>
          <p:cNvPicPr preferRelativeResize="0"/>
          <p:nvPr/>
        </p:nvPicPr>
        <p:blipFill rotWithShape="1">
          <a:blip r:embed="rId4">
            <a:alphaModFix/>
          </a:blip>
          <a:srcRect/>
          <a:stretch/>
        </p:blipFill>
        <p:spPr>
          <a:xfrm>
            <a:off x="4991624" y="2287262"/>
            <a:ext cx="575800" cy="575800"/>
          </a:xfrm>
          <a:prstGeom prst="rect">
            <a:avLst/>
          </a:prstGeom>
          <a:noFill/>
          <a:ln>
            <a:noFill/>
          </a:ln>
        </p:spPr>
      </p:pic>
      <p:pic>
        <p:nvPicPr>
          <p:cNvPr id="464" name="Google Shape;464;p21" descr="A picture containing ax, vector graphics&#10;&#10;Description automatically generated"/>
          <p:cNvPicPr preferRelativeResize="0"/>
          <p:nvPr/>
        </p:nvPicPr>
        <p:blipFill rotWithShape="1">
          <a:blip r:embed="rId5">
            <a:alphaModFix/>
          </a:blip>
          <a:srcRect/>
          <a:stretch/>
        </p:blipFill>
        <p:spPr>
          <a:xfrm>
            <a:off x="8289812" y="2310770"/>
            <a:ext cx="643075" cy="528779"/>
          </a:xfrm>
          <a:prstGeom prst="rect">
            <a:avLst/>
          </a:prstGeom>
          <a:noFill/>
          <a:ln>
            <a:noFill/>
          </a:ln>
        </p:spPr>
      </p:pic>
      <p:pic>
        <p:nvPicPr>
          <p:cNvPr id="465" name="Google Shape;465;p21" descr="Logo&#10;&#10;Description automatically generated"/>
          <p:cNvPicPr preferRelativeResize="0"/>
          <p:nvPr/>
        </p:nvPicPr>
        <p:blipFill rotWithShape="1">
          <a:blip r:embed="rId6">
            <a:alphaModFix/>
          </a:blip>
          <a:srcRect/>
          <a:stretch/>
        </p:blipFill>
        <p:spPr>
          <a:xfrm>
            <a:off x="3213800" y="2310202"/>
            <a:ext cx="529928" cy="529928"/>
          </a:xfrm>
          <a:prstGeom prst="rect">
            <a:avLst/>
          </a:prstGeom>
          <a:noFill/>
          <a:ln>
            <a:noFill/>
          </a:ln>
        </p:spPr>
      </p:pic>
      <p:graphicFrame>
        <p:nvGraphicFramePr>
          <p:cNvPr id="466" name="Google Shape;466;p21"/>
          <p:cNvGraphicFramePr/>
          <p:nvPr/>
        </p:nvGraphicFramePr>
        <p:xfrm>
          <a:off x="952500" y="2088000"/>
          <a:ext cx="10287000" cy="2148630"/>
        </p:xfrm>
        <a:graphic>
          <a:graphicData uri="http://schemas.openxmlformats.org/drawingml/2006/table">
            <a:tbl>
              <a:tblPr>
                <a:noFill/>
                <a:tableStyleId>{B9C15618-AB2E-4DD8-A7A3-DAEAFE0CCBBA}</a:tableStyleId>
              </a:tblPr>
              <a:tblGrid>
                <a:gridCol w="1714500">
                  <a:extLst>
                    <a:ext uri="{9D8B030D-6E8A-4147-A177-3AD203B41FA5}">
                      <a16:colId xmlns:a16="http://schemas.microsoft.com/office/drawing/2014/main" val="20000"/>
                    </a:ext>
                  </a:extLst>
                </a:gridCol>
                <a:gridCol w="1714500">
                  <a:extLst>
                    <a:ext uri="{9D8B030D-6E8A-4147-A177-3AD203B41FA5}">
                      <a16:colId xmlns:a16="http://schemas.microsoft.com/office/drawing/2014/main" val="20001"/>
                    </a:ext>
                  </a:extLst>
                </a:gridCol>
                <a:gridCol w="1714500">
                  <a:extLst>
                    <a:ext uri="{9D8B030D-6E8A-4147-A177-3AD203B41FA5}">
                      <a16:colId xmlns:a16="http://schemas.microsoft.com/office/drawing/2014/main" val="20002"/>
                    </a:ext>
                  </a:extLst>
                </a:gridCol>
                <a:gridCol w="1714500">
                  <a:extLst>
                    <a:ext uri="{9D8B030D-6E8A-4147-A177-3AD203B41FA5}">
                      <a16:colId xmlns:a16="http://schemas.microsoft.com/office/drawing/2014/main" val="20003"/>
                    </a:ext>
                  </a:extLst>
                </a:gridCol>
                <a:gridCol w="1714500">
                  <a:extLst>
                    <a:ext uri="{9D8B030D-6E8A-4147-A177-3AD203B41FA5}">
                      <a16:colId xmlns:a16="http://schemas.microsoft.com/office/drawing/2014/main" val="20004"/>
                    </a:ext>
                  </a:extLst>
                </a:gridCol>
                <a:gridCol w="1714500">
                  <a:extLst>
                    <a:ext uri="{9D8B030D-6E8A-4147-A177-3AD203B41FA5}">
                      <a16:colId xmlns:a16="http://schemas.microsoft.com/office/drawing/2014/main" val="20005"/>
                    </a:ext>
                  </a:extLst>
                </a:gridCol>
              </a:tblGrid>
              <a:tr h="960000">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extLst>
                  <a:ext uri="{0D108BD9-81ED-4DB2-BD59-A6C34878D82A}">
                    <a16:rowId xmlns:a16="http://schemas.microsoft.com/office/drawing/2014/main" val="10000"/>
                  </a:ext>
                </a:extLst>
              </a:tr>
              <a:tr h="381000">
                <a:tc>
                  <a:txBody>
                    <a:bodyPr/>
                    <a:lstStyle/>
                    <a:p>
                      <a:pPr marL="0" marR="0" lvl="0" indent="0" algn="l" rtl="0">
                        <a:lnSpc>
                          <a:spcPct val="100000"/>
                        </a:lnSpc>
                        <a:spcBef>
                          <a:spcPts val="0"/>
                        </a:spcBef>
                        <a:spcAft>
                          <a:spcPts val="0"/>
                        </a:spcAft>
                        <a:buClr>
                          <a:srgbClr val="000000"/>
                        </a:buClr>
                        <a:buSzPts val="1400"/>
                        <a:buFont typeface="Arial"/>
                        <a:buNone/>
                      </a:pPr>
                      <a:r>
                        <a:rPr lang="fi-FI" sz="1400" u="none" strike="noStrike" cap="none"/>
                        <a:t>Minimum</a:t>
                      </a:r>
                      <a:endParaRPr sz="1400" u="none" strike="noStrike" cap="none"/>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r>
                        <a:rPr lang="fi-FI" sz="1400" u="none" strike="noStrike" cap="none"/>
                        <a:t>1 time/day</a:t>
                      </a:r>
                      <a:endParaRPr sz="1400" u="none" strike="noStrike" cap="none"/>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r>
                        <a:rPr lang="fi-FI" sz="1400" u="none" strike="noStrike" cap="none"/>
                        <a:t>1 time/ week</a:t>
                      </a:r>
                      <a:endParaRPr sz="1400" u="none" strike="noStrike" cap="none"/>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r>
                        <a:rPr lang="fi-FI" sz="1400" u="none" strike="noStrike" cap="none"/>
                        <a:t>1 times/week</a:t>
                      </a:r>
                      <a:endParaRPr sz="1400" u="none" strike="noStrike" cap="none"/>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r>
                        <a:rPr lang="fi-FI" sz="1400" u="none" strike="noStrike" cap="none"/>
                        <a:t>1 time/day</a:t>
                      </a:r>
                      <a:endParaRPr sz="1400" u="none" strike="noStrike" cap="none"/>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r>
                        <a:rPr lang="fi-FI" sz="1400" u="none" strike="noStrike" cap="none"/>
                        <a:t>2 times/week</a:t>
                      </a:r>
                      <a:endParaRPr sz="1400" u="none" strike="noStrike" cap="none"/>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extLst>
                  <a:ext uri="{0D108BD9-81ED-4DB2-BD59-A6C34878D82A}">
                    <a16:rowId xmlns:a16="http://schemas.microsoft.com/office/drawing/2014/main" val="10001"/>
                  </a:ext>
                </a:extLst>
              </a:tr>
              <a:tr h="381000">
                <a:tc>
                  <a:txBody>
                    <a:bodyPr/>
                    <a:lstStyle/>
                    <a:p>
                      <a:pPr marL="0" marR="0" lvl="0" indent="0" algn="l" rtl="0">
                        <a:lnSpc>
                          <a:spcPct val="100000"/>
                        </a:lnSpc>
                        <a:spcBef>
                          <a:spcPts val="0"/>
                        </a:spcBef>
                        <a:spcAft>
                          <a:spcPts val="0"/>
                        </a:spcAft>
                        <a:buClr>
                          <a:srgbClr val="000000"/>
                        </a:buClr>
                        <a:buSzPts val="1400"/>
                        <a:buFont typeface="Arial"/>
                        <a:buNone/>
                      </a:pPr>
                      <a:r>
                        <a:rPr lang="fi-FI" sz="1400" u="none" strike="noStrike" cap="none"/>
                        <a:t>Ideal</a:t>
                      </a:r>
                      <a:endParaRPr sz="1400" u="none" strike="noStrike" cap="none"/>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r>
                        <a:rPr lang="fi-FI" sz="1400" u="none" strike="noStrike" cap="none"/>
                        <a:t>3-4 times/day</a:t>
                      </a:r>
                      <a:endParaRPr sz="1400" u="none" strike="noStrike" cap="none"/>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r>
                        <a:rPr lang="fi-FI" sz="1400" u="none" strike="noStrike" cap="none"/>
                        <a:t>1-2 times/day</a:t>
                      </a:r>
                      <a:endParaRPr sz="1400" u="none" strike="noStrike" cap="none"/>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r>
                        <a:rPr lang="fi-FI" sz="1400" u="none" strike="noStrike" cap="none"/>
                        <a:t>1 time/day</a:t>
                      </a:r>
                      <a:endParaRPr sz="1400" u="none" strike="noStrike" cap="none"/>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r>
                        <a:rPr lang="fi-FI" sz="1400" u="none" strike="noStrike" cap="none"/>
                        <a:t>5 times/day</a:t>
                      </a:r>
                      <a:endParaRPr sz="1400" u="none" strike="noStrike" cap="none"/>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r>
                        <a:rPr lang="fi-FI" sz="1400" u="none" strike="noStrike" cap="none"/>
                        <a:t>1 time/day</a:t>
                      </a:r>
                      <a:endParaRPr sz="1400" u="none" strike="noStrike" cap="none"/>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extLst>
                  <a:ext uri="{0D108BD9-81ED-4DB2-BD59-A6C34878D82A}">
                    <a16:rowId xmlns:a16="http://schemas.microsoft.com/office/drawing/2014/main" val="10002"/>
                  </a:ext>
                </a:extLst>
              </a:tr>
              <a:tr h="381000">
                <a:tc>
                  <a:txBody>
                    <a:bodyPr/>
                    <a:lstStyle/>
                    <a:p>
                      <a:pPr marL="0" marR="0" lvl="0" indent="0" algn="l" rtl="0">
                        <a:lnSpc>
                          <a:spcPct val="100000"/>
                        </a:lnSpc>
                        <a:spcBef>
                          <a:spcPts val="0"/>
                        </a:spcBef>
                        <a:spcAft>
                          <a:spcPts val="0"/>
                        </a:spcAft>
                        <a:buClr>
                          <a:srgbClr val="000000"/>
                        </a:buClr>
                        <a:buSzPts val="1400"/>
                        <a:buFont typeface="Arial"/>
                        <a:buNone/>
                      </a:pPr>
                      <a:r>
                        <a:rPr lang="fi-FI" sz="1400" u="none" strike="noStrike" cap="none"/>
                        <a:t>Maximum</a:t>
                      </a:r>
                      <a:endParaRPr sz="1400" u="none" strike="noStrike" cap="none"/>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r>
                        <a:rPr lang="fi-FI" sz="1400" u="none" strike="noStrike" cap="none"/>
                        <a:t>5 times/day</a:t>
                      </a:r>
                      <a:endParaRPr sz="1400" u="none" strike="noStrike" cap="none"/>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r>
                        <a:rPr lang="fi-FI" sz="1400" u="none" strike="noStrike" cap="none"/>
                        <a:t>3 times/day</a:t>
                      </a:r>
                      <a:endParaRPr sz="1400" u="none" strike="noStrike" cap="none"/>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r>
                        <a:rPr lang="fi-FI" sz="1400" u="none" strike="noStrike" cap="none"/>
                        <a:t>2 /times day</a:t>
                      </a:r>
                      <a:endParaRPr sz="1400" u="none" strike="noStrike" cap="none"/>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r>
                        <a:rPr lang="fi-FI" sz="1400" u="none" strike="noStrike" cap="none"/>
                        <a:t>30 times/day</a:t>
                      </a:r>
                      <a:endParaRPr sz="1400" u="none" strike="noStrike" cap="none"/>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r>
                        <a:rPr lang="fi-FI" sz="1400" u="none" strike="noStrike" cap="none"/>
                        <a:t>1 time/day</a:t>
                      </a:r>
                      <a:endParaRPr sz="1400" u="none" strike="noStrike" cap="none"/>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extLst>
                  <a:ext uri="{0D108BD9-81ED-4DB2-BD59-A6C34878D82A}">
                    <a16:rowId xmlns:a16="http://schemas.microsoft.com/office/drawing/2014/main" val="10003"/>
                  </a:ext>
                </a:extLst>
              </a:tr>
            </a:tbl>
          </a:graphicData>
        </a:graphic>
      </p:graphicFrame>
      <p:pic>
        <p:nvPicPr>
          <p:cNvPr id="467" name="Google Shape;467;p21"/>
          <p:cNvPicPr preferRelativeResize="0"/>
          <p:nvPr/>
        </p:nvPicPr>
        <p:blipFill rotWithShape="1">
          <a:blip r:embed="rId7">
            <a:alphaModFix/>
          </a:blip>
          <a:srcRect/>
          <a:stretch/>
        </p:blipFill>
        <p:spPr>
          <a:xfrm>
            <a:off x="9775326" y="2216088"/>
            <a:ext cx="1187400" cy="666555"/>
          </a:xfrm>
          <a:prstGeom prst="rect">
            <a:avLst/>
          </a:prstGeom>
          <a:noFill/>
          <a:ln>
            <a:noFill/>
          </a:ln>
        </p:spPr>
      </p:pic>
      <p:sp>
        <p:nvSpPr>
          <p:cNvPr id="468" name="Google Shape;468;p21"/>
          <p:cNvSpPr txBox="1"/>
          <p:nvPr/>
        </p:nvSpPr>
        <p:spPr>
          <a:xfrm>
            <a:off x="6940026" y="6009800"/>
            <a:ext cx="6858000" cy="738633"/>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FI" sz="1200" b="0" i="0" u="sng" strike="noStrike" cap="none">
                <a:solidFill>
                  <a:srgbClr val="161249"/>
                </a:solidFill>
                <a:latin typeface="Arial"/>
                <a:ea typeface="Arial"/>
                <a:cs typeface="Arial"/>
                <a:sym typeface="Arial"/>
                <a:hlinkClick r:id="rId8">
                  <a:extLst>
                    <a:ext uri="{A12FA001-AC4F-418D-AE19-62706E023703}">
                      <ahyp:hlinkClr xmlns:ahyp="http://schemas.microsoft.com/office/drawing/2018/hyperlinkcolor" val="tx"/>
                    </a:ext>
                  </a:extLst>
                </a:hlinkClick>
              </a:rPr>
              <a:t>https://louisem.com/144557/often-post-social-media</a:t>
            </a:r>
            <a:endParaRPr sz="12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r>
              <a:rPr lang="fi-FI" sz="1200" b="0" i="0" u="sng" strike="noStrike" cap="none">
                <a:solidFill>
                  <a:srgbClr val="161249"/>
                </a:solidFill>
                <a:latin typeface="Arial"/>
                <a:ea typeface="Arial"/>
                <a:cs typeface="Arial"/>
                <a:sym typeface="Arial"/>
                <a:hlinkClick r:id="rId9">
                  <a:extLst>
                    <a:ext uri="{A12FA001-AC4F-418D-AE19-62706E023703}">
                      <ahyp:hlinkClr xmlns:ahyp="http://schemas.microsoft.com/office/drawing/2018/hyperlinkcolor" val="tx"/>
                    </a:ext>
                  </a:extLst>
                </a:hlinkClick>
              </a:rPr>
              <a:t>https://blog.hootsuite.com/how-often-to-post-on-social-media/</a:t>
            </a:r>
            <a:endParaRPr sz="12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endParaRPr sz="1200" b="0" i="0" u="none" strike="noStrike" cap="none">
              <a:solidFill>
                <a:srgbClr val="161249"/>
              </a:solidFill>
              <a:latin typeface="Arial"/>
              <a:ea typeface="Arial"/>
              <a:cs typeface="Arial"/>
              <a:sym typeface="Arial"/>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472"/>
        <p:cNvGrpSpPr/>
        <p:nvPr/>
      </p:nvGrpSpPr>
      <p:grpSpPr>
        <a:xfrm>
          <a:off x="0" y="0"/>
          <a:ext cx="0" cy="0"/>
          <a:chOff x="0" y="0"/>
          <a:chExt cx="0" cy="0"/>
        </a:xfrm>
      </p:grpSpPr>
      <p:sp>
        <p:nvSpPr>
          <p:cNvPr id="473" name="Google Shape;473;g23761bece99_0_21"/>
          <p:cNvSpPr txBox="1">
            <a:spLocks noGrp="1"/>
          </p:cNvSpPr>
          <p:nvPr>
            <p:ph type="body" idx="4294967295"/>
          </p:nvPr>
        </p:nvSpPr>
        <p:spPr>
          <a:xfrm>
            <a:off x="838200" y="441575"/>
            <a:ext cx="10515600" cy="5530800"/>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rgbClr val="11AA81"/>
              </a:buClr>
              <a:buSzPts val="3200"/>
              <a:buFont typeface="Arial"/>
              <a:buNone/>
            </a:pPr>
            <a:r>
              <a:rPr lang="fi-FI" sz="3200" b="1" dirty="0" err="1">
                <a:solidFill>
                  <a:srgbClr val="11AA81"/>
                </a:solidFill>
              </a:rPr>
              <a:t>When</a:t>
            </a:r>
            <a:r>
              <a:rPr lang="fi-FI" sz="3200" b="1" dirty="0">
                <a:solidFill>
                  <a:srgbClr val="11AA81"/>
                </a:solidFill>
              </a:rPr>
              <a:t> to </a:t>
            </a:r>
            <a:r>
              <a:rPr lang="fi-FI" sz="3200" b="1" dirty="0" err="1">
                <a:solidFill>
                  <a:srgbClr val="11AA81"/>
                </a:solidFill>
              </a:rPr>
              <a:t>post</a:t>
            </a:r>
            <a:r>
              <a:rPr lang="fi-FI" sz="3200" b="1" dirty="0">
                <a:solidFill>
                  <a:srgbClr val="11AA81"/>
                </a:solidFill>
              </a:rPr>
              <a:t>?</a:t>
            </a:r>
            <a:endParaRPr sz="3200" b="1" dirty="0">
              <a:solidFill>
                <a:srgbClr val="11AA81"/>
              </a:solidFill>
            </a:endParaRPr>
          </a:p>
          <a:p>
            <a:pPr marL="0" lvl="0" indent="0" algn="l" rtl="0">
              <a:lnSpc>
                <a:spcPct val="90000"/>
              </a:lnSpc>
              <a:spcBef>
                <a:spcPts val="0"/>
              </a:spcBef>
              <a:spcAft>
                <a:spcPts val="0"/>
              </a:spcAft>
              <a:buClr>
                <a:srgbClr val="11AA81"/>
              </a:buClr>
              <a:buSzPts val="3200"/>
              <a:buFont typeface="Arial"/>
              <a:buNone/>
            </a:pPr>
            <a:endParaRPr b="1" dirty="0">
              <a:solidFill>
                <a:srgbClr val="11AA81"/>
              </a:solidFill>
            </a:endParaRPr>
          </a:p>
          <a:p>
            <a:pPr marL="228600" marR="0" lvl="0" indent="-222250" algn="l" rtl="0">
              <a:lnSpc>
                <a:spcPct val="115000"/>
              </a:lnSpc>
              <a:spcBef>
                <a:spcPts val="0"/>
              </a:spcBef>
              <a:spcAft>
                <a:spcPts val="0"/>
              </a:spcAft>
              <a:buClr>
                <a:srgbClr val="11AA81"/>
              </a:buClr>
              <a:buSzPts val="2750"/>
              <a:buFont typeface="Arial"/>
              <a:buChar char="•"/>
            </a:pPr>
            <a:r>
              <a:rPr lang="fi-FI" sz="1800" dirty="0" err="1"/>
              <a:t>The</a:t>
            </a:r>
            <a:r>
              <a:rPr lang="fi-FI" sz="1800" dirty="0"/>
              <a:t> </a:t>
            </a:r>
            <a:r>
              <a:rPr lang="fi-FI" sz="1800" dirty="0" err="1"/>
              <a:t>best</a:t>
            </a:r>
            <a:r>
              <a:rPr lang="fi-FI" sz="1800" dirty="0"/>
              <a:t> </a:t>
            </a:r>
            <a:r>
              <a:rPr lang="fi-FI" sz="1800" dirty="0" err="1"/>
              <a:t>time</a:t>
            </a:r>
            <a:r>
              <a:rPr lang="fi-FI" sz="1800" dirty="0"/>
              <a:t> to </a:t>
            </a:r>
            <a:r>
              <a:rPr lang="fi-FI" sz="1800" dirty="0" err="1"/>
              <a:t>post</a:t>
            </a:r>
            <a:r>
              <a:rPr lang="fi-FI" sz="1800" dirty="0"/>
              <a:t> on </a:t>
            </a:r>
            <a:r>
              <a:rPr lang="fi-FI" sz="1800" dirty="0" err="1"/>
              <a:t>social</a:t>
            </a:r>
            <a:r>
              <a:rPr lang="fi-FI" sz="1800" dirty="0"/>
              <a:t> media is </a:t>
            </a:r>
            <a:r>
              <a:rPr lang="fi-FI" sz="1800" dirty="0" err="1"/>
              <a:t>different</a:t>
            </a:r>
            <a:r>
              <a:rPr lang="fi-FI" sz="1800" dirty="0"/>
              <a:t> in </a:t>
            </a:r>
            <a:r>
              <a:rPr lang="fi-FI" sz="1800" dirty="0" err="1"/>
              <a:t>different</a:t>
            </a:r>
            <a:r>
              <a:rPr lang="fi-FI" sz="1800" dirty="0"/>
              <a:t> </a:t>
            </a:r>
            <a:r>
              <a:rPr lang="fi-FI" sz="1800" dirty="0" err="1"/>
              <a:t>channels</a:t>
            </a:r>
            <a:endParaRPr sz="1800" dirty="0"/>
          </a:p>
          <a:p>
            <a:pPr marL="685800" marR="0" lvl="0" indent="-222250" algn="l" rtl="0">
              <a:lnSpc>
                <a:spcPct val="115000"/>
              </a:lnSpc>
              <a:spcBef>
                <a:spcPts val="0"/>
              </a:spcBef>
              <a:spcAft>
                <a:spcPts val="0"/>
              </a:spcAft>
              <a:buClr>
                <a:srgbClr val="11AA81"/>
              </a:buClr>
              <a:buSzPts val="2750"/>
              <a:buFont typeface="Arial"/>
              <a:buChar char="•"/>
            </a:pPr>
            <a:r>
              <a:rPr lang="fi-FI" sz="1800" dirty="0"/>
              <a:t>Instagram</a:t>
            </a:r>
            <a:endParaRPr sz="1800" dirty="0"/>
          </a:p>
          <a:p>
            <a:pPr marL="1143000" marR="0" lvl="1" indent="-238125" algn="l" rtl="0">
              <a:lnSpc>
                <a:spcPct val="115000"/>
              </a:lnSpc>
              <a:spcBef>
                <a:spcPts val="0"/>
              </a:spcBef>
              <a:spcAft>
                <a:spcPts val="0"/>
              </a:spcAft>
              <a:buClr>
                <a:srgbClr val="11AA81"/>
              </a:buClr>
              <a:buSzPts val="2550"/>
              <a:buFont typeface="Arial"/>
              <a:buChar char="•"/>
            </a:pPr>
            <a:r>
              <a:rPr lang="fi-FI" sz="1600" dirty="0"/>
              <a:t>Best </a:t>
            </a:r>
            <a:r>
              <a:rPr lang="fi-FI" sz="1600" dirty="0" err="1"/>
              <a:t>times</a:t>
            </a:r>
            <a:r>
              <a:rPr lang="fi-FI" sz="1600" dirty="0"/>
              <a:t> </a:t>
            </a:r>
            <a:r>
              <a:rPr lang="fi-FI" sz="1600" dirty="0" err="1"/>
              <a:t>are</a:t>
            </a:r>
            <a:r>
              <a:rPr lang="fi-FI" sz="1600" dirty="0"/>
              <a:t> 6 p.m. - 9 p.m. and 12 p.m. - 6 p.m. </a:t>
            </a:r>
            <a:endParaRPr sz="1600" dirty="0"/>
          </a:p>
          <a:p>
            <a:pPr marL="1143000" marR="0" lvl="1" indent="-238125" algn="l" rtl="0">
              <a:lnSpc>
                <a:spcPct val="115000"/>
              </a:lnSpc>
              <a:spcBef>
                <a:spcPts val="0"/>
              </a:spcBef>
              <a:spcAft>
                <a:spcPts val="0"/>
              </a:spcAft>
              <a:buClr>
                <a:srgbClr val="11AA81"/>
              </a:buClr>
              <a:buSzPts val="2550"/>
              <a:buFont typeface="Arial"/>
              <a:buChar char="•"/>
            </a:pPr>
            <a:r>
              <a:rPr lang="fi-FI" sz="1600" dirty="0"/>
              <a:t>Best </a:t>
            </a:r>
            <a:r>
              <a:rPr lang="fi-FI" sz="1600" dirty="0" err="1"/>
              <a:t>day</a:t>
            </a:r>
            <a:r>
              <a:rPr lang="fi-FI" sz="1600" dirty="0"/>
              <a:t> for </a:t>
            </a:r>
            <a:r>
              <a:rPr lang="fi-FI" sz="1600" dirty="0" err="1"/>
              <a:t>posting</a:t>
            </a:r>
            <a:r>
              <a:rPr lang="fi-FI" sz="1600" dirty="0"/>
              <a:t> is </a:t>
            </a:r>
            <a:r>
              <a:rPr lang="fi-FI" sz="1600" dirty="0" err="1"/>
              <a:t>Saturday</a:t>
            </a:r>
            <a:endParaRPr sz="1600" dirty="0"/>
          </a:p>
          <a:p>
            <a:pPr marL="685800" marR="0" lvl="0" indent="-222250" algn="l" rtl="0">
              <a:lnSpc>
                <a:spcPct val="115000"/>
              </a:lnSpc>
              <a:spcBef>
                <a:spcPts val="0"/>
              </a:spcBef>
              <a:spcAft>
                <a:spcPts val="0"/>
              </a:spcAft>
              <a:buClr>
                <a:srgbClr val="11AA81"/>
              </a:buClr>
              <a:buSzPts val="2750"/>
              <a:buFont typeface="Arial"/>
              <a:buChar char="•"/>
            </a:pPr>
            <a:r>
              <a:rPr lang="fi-FI" sz="1800" dirty="0"/>
              <a:t>Facebook</a:t>
            </a:r>
            <a:endParaRPr sz="1800" dirty="0"/>
          </a:p>
          <a:p>
            <a:pPr marL="1143000" lvl="1" indent="-238125" algn="l" rtl="0">
              <a:lnSpc>
                <a:spcPct val="115000"/>
              </a:lnSpc>
              <a:spcBef>
                <a:spcPts val="0"/>
              </a:spcBef>
              <a:spcAft>
                <a:spcPts val="0"/>
              </a:spcAft>
              <a:buClr>
                <a:srgbClr val="11AA81"/>
              </a:buClr>
              <a:buSzPts val="2550"/>
              <a:buChar char="•"/>
            </a:pPr>
            <a:r>
              <a:rPr lang="fi-FI" sz="1600" dirty="0"/>
              <a:t>Best </a:t>
            </a:r>
            <a:r>
              <a:rPr lang="fi-FI" sz="1600" dirty="0" err="1"/>
              <a:t>times</a:t>
            </a:r>
            <a:r>
              <a:rPr lang="fi-FI" sz="1600" dirty="0"/>
              <a:t> </a:t>
            </a:r>
            <a:r>
              <a:rPr lang="fi-FI" sz="1600" dirty="0" err="1"/>
              <a:t>are</a:t>
            </a:r>
            <a:r>
              <a:rPr lang="fi-FI" sz="1600" dirty="0"/>
              <a:t>  6 p.m. - 9 p.m. and 12 p.m. - 3 p.m. </a:t>
            </a:r>
            <a:endParaRPr sz="1600" dirty="0"/>
          </a:p>
          <a:p>
            <a:pPr marL="1143000" lvl="1" indent="-238125" algn="l" rtl="0">
              <a:lnSpc>
                <a:spcPct val="115000"/>
              </a:lnSpc>
              <a:spcBef>
                <a:spcPts val="0"/>
              </a:spcBef>
              <a:spcAft>
                <a:spcPts val="0"/>
              </a:spcAft>
              <a:buClr>
                <a:srgbClr val="11AA81"/>
              </a:buClr>
              <a:buSzPts val="2550"/>
              <a:buChar char="•"/>
            </a:pPr>
            <a:r>
              <a:rPr lang="fi-FI" sz="1600" dirty="0"/>
              <a:t>Best </a:t>
            </a:r>
            <a:r>
              <a:rPr lang="fi-FI" sz="1600" dirty="0" err="1"/>
              <a:t>days</a:t>
            </a:r>
            <a:r>
              <a:rPr lang="fi-FI" sz="1600" dirty="0"/>
              <a:t> for </a:t>
            </a:r>
            <a:r>
              <a:rPr lang="fi-FI" sz="1600" dirty="0" err="1"/>
              <a:t>posting</a:t>
            </a:r>
            <a:r>
              <a:rPr lang="fi-FI" sz="1600" dirty="0"/>
              <a:t> </a:t>
            </a:r>
            <a:r>
              <a:rPr lang="fi-FI" sz="1600" dirty="0" err="1"/>
              <a:t>are</a:t>
            </a:r>
            <a:r>
              <a:rPr lang="fi-FI" sz="1600" dirty="0"/>
              <a:t> </a:t>
            </a:r>
            <a:r>
              <a:rPr lang="fi-FI" sz="1600" dirty="0" err="1"/>
              <a:t>Friday</a:t>
            </a:r>
            <a:r>
              <a:rPr lang="fi-FI" sz="1600" dirty="0"/>
              <a:t> and </a:t>
            </a:r>
            <a:r>
              <a:rPr lang="fi-FI" sz="1600" dirty="0" err="1"/>
              <a:t>Saturday</a:t>
            </a:r>
            <a:endParaRPr lang="fi-FI" sz="1600" dirty="0"/>
          </a:p>
          <a:p>
            <a:pPr marL="685800" indent="-238125">
              <a:lnSpc>
                <a:spcPct val="115000"/>
              </a:lnSpc>
              <a:spcBef>
                <a:spcPts val="0"/>
              </a:spcBef>
              <a:buClr>
                <a:srgbClr val="11AA81"/>
              </a:buClr>
              <a:buSzPts val="2550"/>
            </a:pPr>
            <a:endParaRPr lang="fi-FI" sz="2200" dirty="0"/>
          </a:p>
          <a:p>
            <a:pPr marL="685800" indent="-238125">
              <a:lnSpc>
                <a:spcPct val="115000"/>
              </a:lnSpc>
              <a:spcBef>
                <a:spcPts val="0"/>
              </a:spcBef>
              <a:buClr>
                <a:srgbClr val="11AA81"/>
              </a:buClr>
              <a:buSzPts val="2550"/>
            </a:pPr>
            <a:r>
              <a:rPr lang="fi-FI" sz="2200" dirty="0" err="1"/>
              <a:t>There</a:t>
            </a:r>
            <a:r>
              <a:rPr lang="fi-FI" sz="2200" dirty="0"/>
              <a:t> </a:t>
            </a:r>
            <a:r>
              <a:rPr lang="fi-FI" sz="2200" dirty="0" err="1"/>
              <a:t>are</a:t>
            </a:r>
            <a:r>
              <a:rPr lang="fi-FI" sz="2200" dirty="0"/>
              <a:t> </a:t>
            </a:r>
            <a:r>
              <a:rPr lang="fi-FI" sz="2200" dirty="0" err="1"/>
              <a:t>differences</a:t>
            </a:r>
            <a:r>
              <a:rPr lang="fi-FI" sz="2200" dirty="0"/>
              <a:t> </a:t>
            </a:r>
            <a:r>
              <a:rPr lang="fi-FI" sz="2200" dirty="0" err="1"/>
              <a:t>between</a:t>
            </a:r>
            <a:r>
              <a:rPr lang="fi-FI" sz="2200" dirty="0"/>
              <a:t> </a:t>
            </a:r>
            <a:r>
              <a:rPr lang="fi-FI" sz="2200" dirty="0" err="1"/>
              <a:t>businesses</a:t>
            </a:r>
            <a:r>
              <a:rPr lang="fi-FI" sz="2200" dirty="0"/>
              <a:t> and </a:t>
            </a:r>
            <a:r>
              <a:rPr lang="fi-FI" sz="2200" dirty="0" err="1"/>
              <a:t>target</a:t>
            </a:r>
            <a:r>
              <a:rPr lang="fi-FI" sz="2200" dirty="0"/>
              <a:t> </a:t>
            </a:r>
            <a:r>
              <a:rPr lang="fi-FI" sz="2200" dirty="0" err="1"/>
              <a:t>groups</a:t>
            </a:r>
            <a:r>
              <a:rPr lang="fi-FI" sz="2200" dirty="0"/>
              <a:t>’ </a:t>
            </a:r>
            <a:r>
              <a:rPr lang="fi-FI" sz="2200" dirty="0" err="1"/>
              <a:t>behavior</a:t>
            </a:r>
            <a:r>
              <a:rPr lang="fi-FI" sz="2200" dirty="0"/>
              <a:t> – </a:t>
            </a:r>
            <a:r>
              <a:rPr lang="fi-FI" sz="2200" dirty="0" err="1"/>
              <a:t>test</a:t>
            </a:r>
            <a:r>
              <a:rPr lang="fi-FI" sz="2200" dirty="0"/>
              <a:t>!</a:t>
            </a:r>
            <a:endParaRPr sz="2200" dirty="0"/>
          </a:p>
          <a:p>
            <a:pPr marL="1143000" marR="0" lvl="0" indent="0" algn="l" rtl="0">
              <a:lnSpc>
                <a:spcPct val="115000"/>
              </a:lnSpc>
              <a:spcBef>
                <a:spcPts val="0"/>
              </a:spcBef>
              <a:spcAft>
                <a:spcPts val="0"/>
              </a:spcAft>
              <a:buNone/>
            </a:pPr>
            <a:endParaRPr sz="1800" dirty="0"/>
          </a:p>
          <a:p>
            <a:pPr marL="457200" marR="0" lvl="0" indent="457200" algn="l" rtl="0">
              <a:lnSpc>
                <a:spcPct val="115000"/>
              </a:lnSpc>
              <a:spcBef>
                <a:spcPts val="0"/>
              </a:spcBef>
              <a:spcAft>
                <a:spcPts val="0"/>
              </a:spcAft>
              <a:buNone/>
            </a:pPr>
            <a:endParaRPr sz="1300" dirty="0"/>
          </a:p>
          <a:p>
            <a:pPr marL="457200" marR="0" lvl="0" indent="457200" algn="l" rtl="0">
              <a:lnSpc>
                <a:spcPct val="115000"/>
              </a:lnSpc>
              <a:spcBef>
                <a:spcPts val="0"/>
              </a:spcBef>
              <a:spcAft>
                <a:spcPts val="0"/>
              </a:spcAft>
              <a:buNone/>
            </a:pPr>
            <a:endParaRPr sz="1300" dirty="0"/>
          </a:p>
          <a:p>
            <a:pPr marL="457200" marR="0" lvl="0" indent="457200" algn="l" rtl="0">
              <a:lnSpc>
                <a:spcPct val="115000"/>
              </a:lnSpc>
              <a:spcBef>
                <a:spcPts val="0"/>
              </a:spcBef>
              <a:spcAft>
                <a:spcPts val="0"/>
              </a:spcAft>
              <a:buNone/>
            </a:pPr>
            <a:r>
              <a:rPr lang="fi-FI" sz="1300" dirty="0" err="1"/>
              <a:t>Source</a:t>
            </a:r>
            <a:r>
              <a:rPr lang="fi-FI" sz="1300" dirty="0"/>
              <a:t>: https://blog.hubspot.com/marketing/best-times-post-pin-tweet-social-media-infographic</a:t>
            </a:r>
            <a:endParaRPr sz="1300"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477"/>
        <p:cNvGrpSpPr/>
        <p:nvPr/>
      </p:nvGrpSpPr>
      <p:grpSpPr>
        <a:xfrm>
          <a:off x="0" y="0"/>
          <a:ext cx="0" cy="0"/>
          <a:chOff x="0" y="0"/>
          <a:chExt cx="0" cy="0"/>
        </a:xfrm>
      </p:grpSpPr>
      <p:pic>
        <p:nvPicPr>
          <p:cNvPr id="478" name="Google Shape;478;p22"/>
          <p:cNvPicPr preferRelativeResize="0"/>
          <p:nvPr/>
        </p:nvPicPr>
        <p:blipFill rotWithShape="1">
          <a:blip r:embed="rId3">
            <a:alphaModFix/>
          </a:blip>
          <a:srcRect/>
          <a:stretch/>
        </p:blipFill>
        <p:spPr>
          <a:xfrm>
            <a:off x="2014950" y="390525"/>
            <a:ext cx="7929150" cy="5655848"/>
          </a:xfrm>
          <a:prstGeom prst="rect">
            <a:avLst/>
          </a:prstGeom>
          <a:noFill/>
          <a:ln>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482"/>
        <p:cNvGrpSpPr/>
        <p:nvPr/>
      </p:nvGrpSpPr>
      <p:grpSpPr>
        <a:xfrm>
          <a:off x="0" y="0"/>
          <a:ext cx="0" cy="0"/>
          <a:chOff x="0" y="0"/>
          <a:chExt cx="0" cy="0"/>
        </a:xfrm>
      </p:grpSpPr>
      <p:sp>
        <p:nvSpPr>
          <p:cNvPr id="483" name="Google Shape;483;p23"/>
          <p:cNvSpPr txBox="1">
            <a:spLocks noGrp="1"/>
          </p:cNvSpPr>
          <p:nvPr>
            <p:ph type="title" idx="4294967295"/>
          </p:nvPr>
        </p:nvSpPr>
        <p:spPr>
          <a:xfrm>
            <a:off x="3824287" y="2590800"/>
            <a:ext cx="4543425" cy="838200"/>
          </a:xfrm>
          <a:prstGeom prst="rect">
            <a:avLst/>
          </a:prstGeom>
          <a:noFill/>
          <a:ln>
            <a:noFill/>
          </a:ln>
        </p:spPr>
        <p:txBody>
          <a:bodyPr spcFirstLastPara="1" wrap="square" lIns="0" tIns="0" rIns="0" bIns="0" anchor="b" anchorCtr="0">
            <a:noAutofit/>
          </a:bodyPr>
          <a:lstStyle/>
          <a:p>
            <a:pPr marL="0" lvl="0" indent="0" algn="l" rtl="0">
              <a:lnSpc>
                <a:spcPct val="100000"/>
              </a:lnSpc>
              <a:spcBef>
                <a:spcPts val="0"/>
              </a:spcBef>
              <a:spcAft>
                <a:spcPts val="0"/>
              </a:spcAft>
              <a:buClr>
                <a:schemeClr val="dk1"/>
              </a:buClr>
              <a:buSzPts val="6000"/>
              <a:buFont typeface="PT Sans"/>
              <a:buNone/>
            </a:pPr>
            <a:r>
              <a:rPr lang="fi-FI" sz="5400">
                <a:solidFill>
                  <a:schemeClr val="lt1"/>
                </a:solidFill>
              </a:rPr>
              <a:t>A</a:t>
            </a:r>
            <a:r>
              <a:rPr lang="fi-FI" sz="5400" b="1">
                <a:solidFill>
                  <a:schemeClr val="lt1"/>
                </a:solidFill>
              </a:rPr>
              <a:t>ssignments</a:t>
            </a:r>
            <a:endParaRPr sz="5400" b="1">
              <a:solidFill>
                <a:schemeClr val="lt1"/>
              </a:solidFill>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0">
  <p:cSld>
    <p:spTree>
      <p:nvGrpSpPr>
        <p:cNvPr id="1" name="Shape 487"/>
        <p:cNvGrpSpPr/>
        <p:nvPr/>
      </p:nvGrpSpPr>
      <p:grpSpPr>
        <a:xfrm>
          <a:off x="0" y="0"/>
          <a:ext cx="0" cy="0"/>
          <a:chOff x="0" y="0"/>
          <a:chExt cx="0" cy="0"/>
        </a:xfrm>
      </p:grpSpPr>
      <p:sp>
        <p:nvSpPr>
          <p:cNvPr id="488" name="Google Shape;488;g2032c5b5f92_0_0"/>
          <p:cNvSpPr txBox="1">
            <a:spLocks noGrp="1"/>
          </p:cNvSpPr>
          <p:nvPr>
            <p:ph type="body" idx="1"/>
          </p:nvPr>
        </p:nvSpPr>
        <p:spPr>
          <a:xfrm>
            <a:off x="1120777" y="433106"/>
            <a:ext cx="8818738" cy="1014637"/>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3200"/>
              <a:buNone/>
            </a:pPr>
            <a:r>
              <a:rPr lang="fi-FI"/>
              <a:t>In-class activity</a:t>
            </a:r>
            <a:endParaRPr/>
          </a:p>
          <a:p>
            <a:pPr marL="0" lvl="0" indent="0" algn="l" rtl="0">
              <a:lnSpc>
                <a:spcPct val="90000"/>
              </a:lnSpc>
              <a:spcBef>
                <a:spcPts val="1000"/>
              </a:spcBef>
              <a:spcAft>
                <a:spcPts val="0"/>
              </a:spcAft>
              <a:buClr>
                <a:schemeClr val="lt1"/>
              </a:buClr>
              <a:buSzPts val="3200"/>
              <a:buNone/>
            </a:pPr>
            <a:endParaRPr/>
          </a:p>
        </p:txBody>
      </p:sp>
      <p:sp>
        <p:nvSpPr>
          <p:cNvPr id="489" name="Google Shape;489;g2032c5b5f92_0_0"/>
          <p:cNvSpPr txBox="1">
            <a:spLocks noGrp="1"/>
          </p:cNvSpPr>
          <p:nvPr>
            <p:ph type="body" idx="2"/>
          </p:nvPr>
        </p:nvSpPr>
        <p:spPr>
          <a:xfrm>
            <a:off x="1120777" y="1073895"/>
            <a:ext cx="8818738" cy="3817814"/>
          </a:xfrm>
          <a:prstGeom prst="rect">
            <a:avLst/>
          </a:prstGeom>
          <a:noFill/>
          <a:ln>
            <a:noFill/>
          </a:ln>
        </p:spPr>
        <p:txBody>
          <a:bodyPr spcFirstLastPara="1" wrap="square" lIns="0" tIns="0" rIns="0" bIns="0" anchor="t" anchorCtr="0">
            <a:noAutofit/>
          </a:bodyPr>
          <a:lstStyle/>
          <a:p>
            <a:pPr marL="285750" marR="0" lvl="0" indent="-285750" algn="l" rtl="0">
              <a:lnSpc>
                <a:spcPct val="100000"/>
              </a:lnSpc>
              <a:spcBef>
                <a:spcPts val="0"/>
              </a:spcBef>
              <a:spcAft>
                <a:spcPts val="0"/>
              </a:spcAft>
              <a:buClr>
                <a:srgbClr val="11AA81"/>
              </a:buClr>
              <a:buSzPts val="2000"/>
              <a:buFont typeface="Noto Sans Symbols"/>
              <a:buChar char="⮚"/>
            </a:pPr>
            <a:r>
              <a:rPr lang="fi-FI" sz="1800" b="1" i="0" u="none" strike="noStrike" cap="none">
                <a:solidFill>
                  <a:srgbClr val="FFFFFF"/>
                </a:solidFill>
              </a:rPr>
              <a:t>Form a group of 4-5 people. </a:t>
            </a:r>
            <a:endParaRPr/>
          </a:p>
          <a:p>
            <a:pPr marL="285750" marR="0" lvl="0" indent="-285750" algn="l" rtl="0">
              <a:lnSpc>
                <a:spcPct val="100000"/>
              </a:lnSpc>
              <a:spcBef>
                <a:spcPts val="0"/>
              </a:spcBef>
              <a:spcAft>
                <a:spcPts val="0"/>
              </a:spcAft>
              <a:buClr>
                <a:srgbClr val="11AA81"/>
              </a:buClr>
              <a:buSzPts val="2000"/>
              <a:buFont typeface="Noto Sans Symbols"/>
              <a:buChar char="⮚"/>
            </a:pPr>
            <a:r>
              <a:rPr lang="fi-FI" sz="1800" b="1" i="0" u="none" strike="noStrike" cap="none">
                <a:solidFill>
                  <a:srgbClr val="FFFFFF"/>
                </a:solidFill>
              </a:rPr>
              <a:t>Choose an interesting company or organization, and analyze its social media presence.</a:t>
            </a:r>
            <a:endParaRPr sz="1800" b="0" i="0" u="none" strike="noStrike" cap="none">
              <a:solidFill>
                <a:srgbClr val="FFFFFF"/>
              </a:solidFill>
            </a:endParaRPr>
          </a:p>
          <a:p>
            <a:pPr marL="0" marR="0" lvl="0" indent="0" algn="l" rtl="0">
              <a:lnSpc>
                <a:spcPct val="100000"/>
              </a:lnSpc>
              <a:spcBef>
                <a:spcPts val="0"/>
              </a:spcBef>
              <a:spcAft>
                <a:spcPts val="0"/>
              </a:spcAft>
              <a:buClr>
                <a:srgbClr val="000000"/>
              </a:buClr>
              <a:buSzPts val="1800"/>
              <a:buFont typeface="Arial"/>
              <a:buNone/>
            </a:pPr>
            <a:endParaRPr sz="1800" b="1" i="0" u="none" strike="noStrike" cap="none">
              <a:solidFill>
                <a:srgbClr val="FFFFFF"/>
              </a:solidFill>
            </a:endParaRPr>
          </a:p>
          <a:p>
            <a:pPr marL="0" marR="0" lvl="0" indent="0" algn="l" rtl="0">
              <a:lnSpc>
                <a:spcPct val="100000"/>
              </a:lnSpc>
              <a:spcBef>
                <a:spcPts val="0"/>
              </a:spcBef>
              <a:spcAft>
                <a:spcPts val="0"/>
              </a:spcAft>
              <a:buClr>
                <a:srgbClr val="000000"/>
              </a:buClr>
              <a:buSzPts val="1800"/>
              <a:buFont typeface="Arial"/>
              <a:buNone/>
            </a:pPr>
            <a:r>
              <a:rPr lang="fi-FI" sz="1800" b="1" i="0" u="none" strike="noStrike" cap="none">
                <a:solidFill>
                  <a:srgbClr val="11AA81"/>
                </a:solidFill>
              </a:rPr>
              <a:t>Provide the following information: </a:t>
            </a:r>
            <a:endParaRPr sz="1400" b="0" i="0" u="none" strike="noStrike" cap="none">
              <a:solidFill>
                <a:srgbClr val="11AA81"/>
              </a:solidFill>
            </a:endParaRPr>
          </a:p>
          <a:p>
            <a:pPr marL="742950" marR="0" lvl="1" indent="-285750" algn="l" rtl="0">
              <a:lnSpc>
                <a:spcPct val="100000"/>
              </a:lnSpc>
              <a:spcBef>
                <a:spcPts val="0"/>
              </a:spcBef>
              <a:spcAft>
                <a:spcPts val="0"/>
              </a:spcAft>
              <a:buClr>
                <a:srgbClr val="11AA81"/>
              </a:buClr>
              <a:buSzPts val="2700"/>
              <a:buFont typeface="Arial"/>
              <a:buChar char="•"/>
            </a:pPr>
            <a:r>
              <a:rPr lang="fi-FI" sz="1800" b="0" i="0" u="none" strike="noStrike" cap="none">
                <a:solidFill>
                  <a:srgbClr val="FFFFFF"/>
                </a:solidFill>
              </a:rPr>
              <a:t>A brief overview of the company (e.g. industry, size, products/services)</a:t>
            </a:r>
            <a:endParaRPr/>
          </a:p>
          <a:p>
            <a:pPr marL="742950" marR="0" lvl="1" indent="-285750" algn="l" rtl="0">
              <a:lnSpc>
                <a:spcPct val="100000"/>
              </a:lnSpc>
              <a:spcBef>
                <a:spcPts val="0"/>
              </a:spcBef>
              <a:spcAft>
                <a:spcPts val="0"/>
              </a:spcAft>
              <a:buClr>
                <a:srgbClr val="11AA81"/>
              </a:buClr>
              <a:buSzPts val="2700"/>
              <a:buFont typeface="Arial"/>
              <a:buChar char="•"/>
            </a:pPr>
            <a:r>
              <a:rPr lang="fi-FI" sz="1800" b="0" i="0" u="none" strike="noStrike" cap="none">
                <a:solidFill>
                  <a:srgbClr val="FFFFFF"/>
                </a:solidFill>
              </a:rPr>
              <a:t>Which social media channels it uses?</a:t>
            </a:r>
            <a:endParaRPr/>
          </a:p>
          <a:p>
            <a:pPr marL="742950" marR="0" lvl="1" indent="-285750" algn="l" rtl="0">
              <a:lnSpc>
                <a:spcPct val="100000"/>
              </a:lnSpc>
              <a:spcBef>
                <a:spcPts val="0"/>
              </a:spcBef>
              <a:spcAft>
                <a:spcPts val="0"/>
              </a:spcAft>
              <a:buClr>
                <a:srgbClr val="11AA81"/>
              </a:buClr>
              <a:buSzPts val="2700"/>
              <a:buFont typeface="Arial"/>
              <a:buChar char="•"/>
            </a:pPr>
            <a:r>
              <a:rPr lang="fi-FI" sz="1800" b="0" i="0" u="none" strike="noStrike" cap="none">
                <a:solidFill>
                  <a:srgbClr val="FFFFFF"/>
                </a:solidFill>
              </a:rPr>
              <a:t>What kind of content does the company produce for social media? (posts, videos, competitions, etc.)</a:t>
            </a:r>
            <a:endParaRPr/>
          </a:p>
          <a:p>
            <a:pPr marL="742950" marR="0" lvl="1" indent="-285750" algn="l" rtl="0">
              <a:lnSpc>
                <a:spcPct val="100000"/>
              </a:lnSpc>
              <a:spcBef>
                <a:spcPts val="0"/>
              </a:spcBef>
              <a:spcAft>
                <a:spcPts val="0"/>
              </a:spcAft>
              <a:buClr>
                <a:srgbClr val="11AA81"/>
              </a:buClr>
              <a:buSzPts val="2700"/>
              <a:buFont typeface="Arial"/>
              <a:buChar char="•"/>
            </a:pPr>
            <a:r>
              <a:rPr lang="fi-FI" sz="1800" b="0" i="0" u="none" strike="noStrike" cap="none">
                <a:solidFill>
                  <a:srgbClr val="FFFFFF"/>
                </a:solidFill>
              </a:rPr>
              <a:t>Who do you think their social media content is aimed at?</a:t>
            </a:r>
            <a:endParaRPr/>
          </a:p>
          <a:p>
            <a:pPr marL="742950" marR="0" lvl="1" indent="-285750" algn="l" rtl="0">
              <a:lnSpc>
                <a:spcPct val="100000"/>
              </a:lnSpc>
              <a:spcBef>
                <a:spcPts val="0"/>
              </a:spcBef>
              <a:spcAft>
                <a:spcPts val="0"/>
              </a:spcAft>
              <a:buClr>
                <a:srgbClr val="11AA81"/>
              </a:buClr>
              <a:buSzPts val="2700"/>
              <a:buFont typeface="Arial"/>
              <a:buChar char="•"/>
            </a:pPr>
            <a:r>
              <a:rPr lang="fi-FI" sz="1800" b="0" i="0" u="none" strike="noStrike" cap="none">
                <a:solidFill>
                  <a:srgbClr val="FFFFFF"/>
                </a:solidFill>
              </a:rPr>
              <a:t>Do you think the content is interesting to the company's target group?</a:t>
            </a:r>
            <a:endParaRPr/>
          </a:p>
          <a:p>
            <a:pPr marL="742950" marR="0" lvl="1" indent="-285750" algn="l" rtl="0">
              <a:lnSpc>
                <a:spcPct val="100000"/>
              </a:lnSpc>
              <a:spcBef>
                <a:spcPts val="0"/>
              </a:spcBef>
              <a:spcAft>
                <a:spcPts val="0"/>
              </a:spcAft>
              <a:buClr>
                <a:srgbClr val="11AA81"/>
              </a:buClr>
              <a:buSzPts val="2700"/>
              <a:buFont typeface="Arial"/>
              <a:buChar char="•"/>
            </a:pPr>
            <a:r>
              <a:rPr lang="fi-FI" sz="1800" b="0" i="0" u="none" strike="noStrike" cap="none">
                <a:solidFill>
                  <a:srgbClr val="FFFFFF"/>
                </a:solidFill>
              </a:rPr>
              <a:t>What do you think the company is aiming for with its social media?</a:t>
            </a:r>
            <a:endParaRPr/>
          </a:p>
          <a:p>
            <a:pPr marL="742950" marR="0" lvl="1" indent="-285750" algn="l" rtl="0">
              <a:lnSpc>
                <a:spcPct val="100000"/>
              </a:lnSpc>
              <a:spcBef>
                <a:spcPts val="0"/>
              </a:spcBef>
              <a:spcAft>
                <a:spcPts val="0"/>
              </a:spcAft>
              <a:buClr>
                <a:srgbClr val="11AA81"/>
              </a:buClr>
              <a:buSzPts val="2700"/>
              <a:buFont typeface="Arial"/>
              <a:buChar char="•"/>
            </a:pPr>
            <a:r>
              <a:rPr lang="fi-FI" sz="1800" b="0" i="0" u="none" strike="noStrike" cap="none">
                <a:solidFill>
                  <a:srgbClr val="FFFFFF"/>
                </a:solidFill>
              </a:rPr>
              <a:t>How actively does the company publish on social media?</a:t>
            </a:r>
            <a:endParaRPr/>
          </a:p>
          <a:p>
            <a:pPr marL="742950" marR="0" lvl="1" indent="-285750" algn="l" rtl="0">
              <a:lnSpc>
                <a:spcPct val="100000"/>
              </a:lnSpc>
              <a:spcBef>
                <a:spcPts val="0"/>
              </a:spcBef>
              <a:spcAft>
                <a:spcPts val="0"/>
              </a:spcAft>
              <a:buClr>
                <a:srgbClr val="11AA81"/>
              </a:buClr>
              <a:buSzPts val="2700"/>
              <a:buFont typeface="Arial"/>
              <a:buChar char="•"/>
            </a:pPr>
            <a:r>
              <a:rPr lang="fi-FI" sz="1800" b="0" i="0" u="none" strike="noStrike" cap="none">
                <a:solidFill>
                  <a:srgbClr val="FFFFFF"/>
                </a:solidFill>
              </a:rPr>
              <a:t>What kind of suggestions for improvement would you give the company regarding the use of social media?</a:t>
            </a:r>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FFFFFF"/>
              </a:solidFill>
            </a:endParaRPr>
          </a:p>
          <a:p>
            <a:pPr marL="0" marR="0" lvl="0" indent="0" algn="l" rtl="0">
              <a:lnSpc>
                <a:spcPct val="100000"/>
              </a:lnSpc>
              <a:spcBef>
                <a:spcPts val="0"/>
              </a:spcBef>
              <a:spcAft>
                <a:spcPts val="0"/>
              </a:spcAft>
              <a:buClr>
                <a:srgbClr val="000000"/>
              </a:buClr>
              <a:buSzPts val="1800"/>
              <a:buFont typeface="Arial"/>
              <a:buNone/>
            </a:pPr>
            <a:r>
              <a:rPr lang="fi-FI" b="1" i="0" u="none" strike="noStrike" cap="none">
                <a:solidFill>
                  <a:srgbClr val="11AA81"/>
                </a:solidFill>
              </a:rPr>
              <a:t>Make a presentation about your insights and present them in the class.</a:t>
            </a:r>
            <a:endParaRPr/>
          </a:p>
          <a:p>
            <a:pPr marL="0" lvl="0" indent="0" algn="l" rtl="0">
              <a:lnSpc>
                <a:spcPct val="108000"/>
              </a:lnSpc>
              <a:spcBef>
                <a:spcPts val="0"/>
              </a:spcBef>
              <a:spcAft>
                <a:spcPts val="0"/>
              </a:spcAft>
              <a:buClr>
                <a:schemeClr val="lt1"/>
              </a:buClr>
              <a:buSzPts val="2000"/>
              <a:buNone/>
            </a:pPr>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493"/>
        <p:cNvGrpSpPr/>
        <p:nvPr/>
      </p:nvGrpSpPr>
      <p:grpSpPr>
        <a:xfrm>
          <a:off x="0" y="0"/>
          <a:ext cx="0" cy="0"/>
          <a:chOff x="0" y="0"/>
          <a:chExt cx="0" cy="0"/>
        </a:xfrm>
      </p:grpSpPr>
      <p:sp>
        <p:nvSpPr>
          <p:cNvPr id="494" name="Google Shape;494;p24"/>
          <p:cNvSpPr txBox="1">
            <a:spLocks noGrp="1"/>
          </p:cNvSpPr>
          <p:nvPr>
            <p:ph type="body" idx="1"/>
          </p:nvPr>
        </p:nvSpPr>
        <p:spPr>
          <a:xfrm>
            <a:off x="1120777" y="433106"/>
            <a:ext cx="8818738" cy="1014637"/>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3200"/>
              <a:buNone/>
            </a:pPr>
            <a:r>
              <a:rPr lang="fi-FI"/>
              <a:t>Group assignment</a:t>
            </a:r>
            <a:endParaRPr/>
          </a:p>
          <a:p>
            <a:pPr marL="0" lvl="0" indent="0" algn="l" rtl="0">
              <a:lnSpc>
                <a:spcPct val="90000"/>
              </a:lnSpc>
              <a:spcBef>
                <a:spcPts val="1000"/>
              </a:spcBef>
              <a:spcAft>
                <a:spcPts val="0"/>
              </a:spcAft>
              <a:buClr>
                <a:schemeClr val="lt1"/>
              </a:buClr>
              <a:buSzPts val="3200"/>
              <a:buNone/>
            </a:pPr>
            <a:endParaRPr/>
          </a:p>
        </p:txBody>
      </p:sp>
      <p:sp>
        <p:nvSpPr>
          <p:cNvPr id="495" name="Google Shape;495;p24"/>
          <p:cNvSpPr txBox="1">
            <a:spLocks noGrp="1"/>
          </p:cNvSpPr>
          <p:nvPr>
            <p:ph type="body" idx="2"/>
          </p:nvPr>
        </p:nvSpPr>
        <p:spPr>
          <a:xfrm>
            <a:off x="1120777" y="1006291"/>
            <a:ext cx="9080498" cy="3817814"/>
          </a:xfrm>
          <a:prstGeom prst="rect">
            <a:avLst/>
          </a:prstGeom>
          <a:noFill/>
          <a:ln>
            <a:noFill/>
          </a:ln>
        </p:spPr>
        <p:txBody>
          <a:bodyPr spcFirstLastPara="1" wrap="square" lIns="0" tIns="0" rIns="0" bIns="0" anchor="t" anchorCtr="0">
            <a:noAutofit/>
          </a:bodyPr>
          <a:lstStyle/>
          <a:p>
            <a:pPr marL="285750" marR="0" lvl="0" indent="-285750" algn="l" rtl="0">
              <a:lnSpc>
                <a:spcPct val="100000"/>
              </a:lnSpc>
              <a:spcBef>
                <a:spcPts val="0"/>
              </a:spcBef>
              <a:spcAft>
                <a:spcPts val="0"/>
              </a:spcAft>
              <a:buClr>
                <a:srgbClr val="11AA81"/>
              </a:buClr>
              <a:buSzPts val="1600"/>
              <a:buFont typeface="Noto Sans Symbols"/>
              <a:buChar char="⮚"/>
            </a:pPr>
            <a:r>
              <a:rPr lang="fi-FI" sz="1600" b="1" i="0" u="none" strike="noStrike" cap="none">
                <a:solidFill>
                  <a:schemeClr val="lt1"/>
                </a:solidFill>
              </a:rPr>
              <a:t>Form a group of 4-5 people. </a:t>
            </a:r>
            <a:endParaRPr/>
          </a:p>
          <a:p>
            <a:pPr marL="285750" marR="0" lvl="0" indent="-285750" algn="l" rtl="0">
              <a:lnSpc>
                <a:spcPct val="100000"/>
              </a:lnSpc>
              <a:spcBef>
                <a:spcPts val="0"/>
              </a:spcBef>
              <a:spcAft>
                <a:spcPts val="0"/>
              </a:spcAft>
              <a:buClr>
                <a:srgbClr val="11AA81"/>
              </a:buClr>
              <a:buSzPts val="1600"/>
              <a:buFont typeface="Noto Sans Symbols"/>
              <a:buChar char="⮚"/>
            </a:pPr>
            <a:r>
              <a:rPr lang="fi-FI" sz="1600" b="1" i="0" u="none" strike="noStrike" cap="none">
                <a:solidFill>
                  <a:schemeClr val="lt1"/>
                </a:solidFill>
              </a:rPr>
              <a:t>Choose two social media channels and familiarize yourself with them.</a:t>
            </a:r>
            <a:endParaRPr/>
          </a:p>
          <a:p>
            <a:pPr marL="0" marR="0" lvl="0" indent="0" algn="l" rtl="0">
              <a:lnSpc>
                <a:spcPct val="100000"/>
              </a:lnSpc>
              <a:spcBef>
                <a:spcPts val="0"/>
              </a:spcBef>
              <a:spcAft>
                <a:spcPts val="0"/>
              </a:spcAft>
              <a:buClr>
                <a:srgbClr val="000000"/>
              </a:buClr>
              <a:buSzPts val="2000"/>
              <a:buFont typeface="Arial"/>
              <a:buNone/>
            </a:pPr>
            <a:br>
              <a:rPr lang="fi-FI" sz="1600" b="1" i="0" u="none" strike="noStrike" cap="none">
                <a:solidFill>
                  <a:schemeClr val="lt1"/>
                </a:solidFill>
              </a:rPr>
            </a:br>
            <a:r>
              <a:rPr lang="fi-FI" sz="1800" b="1" i="0" u="none" strike="noStrike" cap="none">
                <a:solidFill>
                  <a:srgbClr val="11AA81"/>
                </a:solidFill>
              </a:rPr>
              <a:t>Find out: </a:t>
            </a:r>
            <a:endParaRPr sz="1600" b="1" i="0" u="none" strike="noStrike" cap="none">
              <a:solidFill>
                <a:srgbClr val="11AA81"/>
              </a:solidFill>
            </a:endParaRPr>
          </a:p>
          <a:p>
            <a:pPr marL="285750" marR="0" lvl="0" indent="-285750" algn="l" rtl="0">
              <a:lnSpc>
                <a:spcPct val="100000"/>
              </a:lnSpc>
              <a:spcBef>
                <a:spcPts val="0"/>
              </a:spcBef>
              <a:spcAft>
                <a:spcPts val="0"/>
              </a:spcAft>
              <a:buClr>
                <a:srgbClr val="11AA81"/>
              </a:buClr>
              <a:buSzPts val="1600"/>
              <a:buFont typeface="Arial"/>
              <a:buChar char="•"/>
            </a:pPr>
            <a:r>
              <a:rPr lang="fi-FI" sz="1600" b="0" i="0" u="none" strike="noStrike" cap="none">
                <a:solidFill>
                  <a:schemeClr val="lt1"/>
                </a:solidFill>
              </a:rPr>
              <a:t>What kinds of content are typical to this channel?</a:t>
            </a:r>
            <a:endParaRPr sz="1200" b="0" i="0" u="none" strike="noStrike" cap="none">
              <a:solidFill>
                <a:schemeClr val="lt1"/>
              </a:solidFill>
            </a:endParaRPr>
          </a:p>
          <a:p>
            <a:pPr marL="285750" marR="0" lvl="0" indent="-285750" algn="l" rtl="0">
              <a:lnSpc>
                <a:spcPct val="100000"/>
              </a:lnSpc>
              <a:spcBef>
                <a:spcPts val="0"/>
              </a:spcBef>
              <a:spcAft>
                <a:spcPts val="0"/>
              </a:spcAft>
              <a:buClr>
                <a:srgbClr val="11AA81"/>
              </a:buClr>
              <a:buSzPts val="1600"/>
              <a:buFont typeface="Arial"/>
              <a:buChar char="•"/>
            </a:pPr>
            <a:r>
              <a:rPr lang="fi-FI" sz="1600" b="0" i="0" u="none" strike="noStrike" cap="none">
                <a:solidFill>
                  <a:schemeClr val="lt1"/>
                </a:solidFill>
              </a:rPr>
              <a:t>Number of users in your country? Describe the typical user of the channel. </a:t>
            </a:r>
            <a:endParaRPr/>
          </a:p>
          <a:p>
            <a:pPr marL="285750" marR="0" lvl="0" indent="-285750" algn="l" rtl="0">
              <a:lnSpc>
                <a:spcPct val="100000"/>
              </a:lnSpc>
              <a:spcBef>
                <a:spcPts val="0"/>
              </a:spcBef>
              <a:spcAft>
                <a:spcPts val="0"/>
              </a:spcAft>
              <a:buClr>
                <a:srgbClr val="11AA81"/>
              </a:buClr>
              <a:buSzPts val="1600"/>
              <a:buFont typeface="Arial"/>
              <a:buChar char="•"/>
            </a:pPr>
            <a:r>
              <a:rPr lang="fi-FI" sz="1600" b="0" i="0" u="none" strike="noStrike" cap="none">
                <a:solidFill>
                  <a:schemeClr val="lt1"/>
                </a:solidFill>
              </a:rPr>
              <a:t>Can the channel be used in marketing? How? What is the budgeting based on?</a:t>
            </a:r>
            <a:endParaRPr/>
          </a:p>
          <a:p>
            <a:pPr marL="285750" marR="0" lvl="0" indent="-285750" algn="l" rtl="0">
              <a:lnSpc>
                <a:spcPct val="100000"/>
              </a:lnSpc>
              <a:spcBef>
                <a:spcPts val="0"/>
              </a:spcBef>
              <a:spcAft>
                <a:spcPts val="0"/>
              </a:spcAft>
              <a:buClr>
                <a:srgbClr val="11AA81"/>
              </a:buClr>
              <a:buSzPts val="1600"/>
              <a:buFont typeface="Arial"/>
              <a:buChar char="•"/>
            </a:pPr>
            <a:r>
              <a:rPr lang="fi-FI" sz="1600" b="0" i="0" u="none" strike="noStrike" cap="none">
                <a:solidFill>
                  <a:schemeClr val="lt1"/>
                </a:solidFill>
              </a:rPr>
              <a:t>Most common mistakes made in this channel? How can one avoid these?</a:t>
            </a:r>
            <a:endParaRPr/>
          </a:p>
          <a:p>
            <a:pPr marL="0" marR="0" lvl="0" indent="0" algn="l" rtl="0">
              <a:lnSpc>
                <a:spcPct val="100000"/>
              </a:lnSpc>
              <a:spcBef>
                <a:spcPts val="0"/>
              </a:spcBef>
              <a:spcAft>
                <a:spcPts val="0"/>
              </a:spcAft>
              <a:buClr>
                <a:srgbClr val="000000"/>
              </a:buClr>
              <a:buSzPts val="1800"/>
              <a:buFont typeface="Arial"/>
              <a:buNone/>
            </a:pPr>
            <a:endParaRPr sz="1400" b="0" i="0" u="none" strike="noStrike" cap="none">
              <a:solidFill>
                <a:schemeClr val="lt1"/>
              </a:solidFill>
            </a:endParaRPr>
          </a:p>
          <a:p>
            <a:pPr marL="0" marR="0" lvl="0" indent="0" algn="l" rtl="0">
              <a:lnSpc>
                <a:spcPct val="100000"/>
              </a:lnSpc>
              <a:spcBef>
                <a:spcPts val="0"/>
              </a:spcBef>
              <a:spcAft>
                <a:spcPts val="0"/>
              </a:spcAft>
              <a:buClr>
                <a:srgbClr val="000000"/>
              </a:buClr>
              <a:buSzPts val="1800"/>
              <a:buFont typeface="Arial"/>
              <a:buNone/>
            </a:pPr>
            <a:r>
              <a:rPr lang="fi-FI" sz="1800" b="1" i="0" u="none" strike="noStrike" cap="none">
                <a:solidFill>
                  <a:srgbClr val="11AA81"/>
                </a:solidFill>
              </a:rPr>
              <a:t>Provide a .ppt presentation about your insights. Remember to mention your sources. </a:t>
            </a:r>
            <a:endParaRPr/>
          </a:p>
          <a:p>
            <a:pPr marL="0" marR="0" lvl="0" indent="0" algn="l" rtl="0">
              <a:lnSpc>
                <a:spcPct val="100000"/>
              </a:lnSpc>
              <a:spcBef>
                <a:spcPts val="0"/>
              </a:spcBef>
              <a:spcAft>
                <a:spcPts val="0"/>
              </a:spcAft>
              <a:buClr>
                <a:srgbClr val="000000"/>
              </a:buClr>
              <a:buSzPts val="1800"/>
              <a:buFont typeface="Arial"/>
              <a:buNone/>
            </a:pPr>
            <a:endParaRPr sz="1400" b="1" i="0" u="none" strike="noStrike" cap="none">
              <a:solidFill>
                <a:schemeClr val="lt1"/>
              </a:solidFill>
            </a:endParaRPr>
          </a:p>
          <a:p>
            <a:pPr marL="0" marR="0" lvl="0" indent="0" algn="l" rtl="0">
              <a:lnSpc>
                <a:spcPct val="100000"/>
              </a:lnSpc>
              <a:spcBef>
                <a:spcPts val="0"/>
              </a:spcBef>
              <a:spcAft>
                <a:spcPts val="0"/>
              </a:spcAft>
              <a:buClr>
                <a:srgbClr val="000000"/>
              </a:buClr>
              <a:buSzPts val="1800"/>
              <a:buFont typeface="Arial"/>
              <a:buNone/>
            </a:pPr>
            <a:r>
              <a:rPr lang="fi-FI" sz="1600" b="1" i="0" u="none" strike="noStrike" cap="none">
                <a:solidFill>
                  <a:srgbClr val="11AA81"/>
                </a:solidFill>
              </a:rPr>
              <a:t>Assessment:</a:t>
            </a:r>
            <a:endParaRPr/>
          </a:p>
          <a:p>
            <a:pPr marL="0" marR="0" lvl="0" indent="0" algn="l" rtl="0">
              <a:lnSpc>
                <a:spcPct val="100000"/>
              </a:lnSpc>
              <a:spcBef>
                <a:spcPts val="0"/>
              </a:spcBef>
              <a:spcAft>
                <a:spcPts val="0"/>
              </a:spcAft>
              <a:buClr>
                <a:schemeClr val="dk1"/>
              </a:buClr>
              <a:buSzPts val="1100"/>
              <a:buFont typeface="Arial"/>
              <a:buNone/>
            </a:pPr>
            <a:r>
              <a:rPr lang="fi-FI" sz="1200" b="1" i="0" u="none" strike="noStrike" cap="none">
                <a:solidFill>
                  <a:srgbClr val="11AA81"/>
                </a:solidFill>
              </a:rPr>
              <a:t>Fail</a:t>
            </a:r>
            <a:r>
              <a:rPr lang="fi-FI" sz="1200" b="0" i="0" u="none" strike="noStrike" cap="none">
                <a:solidFill>
                  <a:srgbClr val="11AA81"/>
                </a:solidFill>
              </a:rPr>
              <a:t>:</a:t>
            </a:r>
            <a:r>
              <a:rPr lang="fi-FI" sz="1200" b="0" i="0" u="none" strike="noStrike" cap="none">
                <a:solidFill>
                  <a:schemeClr val="lt1"/>
                </a:solidFill>
              </a:rPr>
              <a:t>		</a:t>
            </a:r>
            <a:br>
              <a:rPr lang="fi-FI" sz="1200" b="0" i="0" u="none" strike="noStrike" cap="none">
                <a:solidFill>
                  <a:schemeClr val="lt1"/>
                </a:solidFill>
              </a:rPr>
            </a:br>
            <a:r>
              <a:rPr lang="fi-FI" sz="1200" b="0" i="0" u="none" strike="noStrike" cap="none">
                <a:solidFill>
                  <a:schemeClr val="lt1"/>
                </a:solidFill>
              </a:rPr>
              <a:t>The work is missing most of the required elements. The use of sources is limited. The work does not show understanding of the use of social media in marketing. </a:t>
            </a:r>
            <a:endParaRPr/>
          </a:p>
          <a:p>
            <a:pPr marL="0" marR="0" lvl="0" indent="0" algn="l" rtl="0">
              <a:lnSpc>
                <a:spcPct val="100000"/>
              </a:lnSpc>
              <a:spcBef>
                <a:spcPts val="0"/>
              </a:spcBef>
              <a:spcAft>
                <a:spcPts val="0"/>
              </a:spcAft>
              <a:buClr>
                <a:srgbClr val="000000"/>
              </a:buClr>
              <a:buSzPts val="1800"/>
              <a:buFont typeface="Arial"/>
              <a:buNone/>
            </a:pPr>
            <a:r>
              <a:rPr lang="fi-FI" sz="1200" b="1" i="0" u="none" strike="noStrike" cap="none">
                <a:solidFill>
                  <a:srgbClr val="11AA81"/>
                </a:solidFill>
              </a:rPr>
              <a:t>Pass</a:t>
            </a:r>
            <a:r>
              <a:rPr lang="fi-FI" sz="1200" b="0" i="0" u="none" strike="noStrike" cap="none">
                <a:solidFill>
                  <a:srgbClr val="11AA81"/>
                </a:solidFill>
              </a:rPr>
              <a:t>: </a:t>
            </a:r>
            <a:endParaRPr/>
          </a:p>
          <a:p>
            <a:pPr marL="0" marR="0" lvl="0" indent="0" algn="l" rtl="0">
              <a:lnSpc>
                <a:spcPct val="100000"/>
              </a:lnSpc>
              <a:spcBef>
                <a:spcPts val="0"/>
              </a:spcBef>
              <a:spcAft>
                <a:spcPts val="0"/>
              </a:spcAft>
              <a:buClr>
                <a:schemeClr val="dk1"/>
              </a:buClr>
              <a:buSzPts val="1100"/>
              <a:buFont typeface="Arial"/>
              <a:buNone/>
            </a:pPr>
            <a:r>
              <a:rPr lang="fi-FI" sz="1200" b="0" i="0" u="none" strike="noStrike" cap="none">
                <a:solidFill>
                  <a:schemeClr val="lt1"/>
                </a:solidFill>
              </a:rPr>
              <a:t>The group has studied social media channels but only superficially, and the use of sources is limited. They have some understanding about the possibilities of using social media in marketing. </a:t>
            </a:r>
            <a:endParaRPr/>
          </a:p>
          <a:p>
            <a:pPr marL="0" marR="0" lvl="0" indent="0" algn="l" rtl="0">
              <a:lnSpc>
                <a:spcPct val="100000"/>
              </a:lnSpc>
              <a:spcBef>
                <a:spcPts val="0"/>
              </a:spcBef>
              <a:spcAft>
                <a:spcPts val="0"/>
              </a:spcAft>
              <a:buClr>
                <a:schemeClr val="dk1"/>
              </a:buClr>
              <a:buSzPts val="1100"/>
              <a:buFont typeface="Arial"/>
              <a:buNone/>
            </a:pPr>
            <a:r>
              <a:rPr lang="fi-FI" sz="1200" b="1" i="0" u="none" strike="noStrike" cap="none">
                <a:solidFill>
                  <a:srgbClr val="11AA81"/>
                </a:solidFill>
              </a:rPr>
              <a:t>Outstanding</a:t>
            </a:r>
            <a:r>
              <a:rPr lang="fi-FI" sz="1200" b="0" i="0" u="none" strike="noStrike" cap="none">
                <a:solidFill>
                  <a:srgbClr val="11AA81"/>
                </a:solidFill>
              </a:rPr>
              <a:t>: </a:t>
            </a:r>
            <a:r>
              <a:rPr lang="fi-FI" sz="1200" b="0" i="0" u="none" strike="noStrike" cap="none">
                <a:solidFill>
                  <a:schemeClr val="lt1"/>
                </a:solidFill>
              </a:rPr>
              <a:t>	</a:t>
            </a:r>
            <a:endParaRPr/>
          </a:p>
          <a:p>
            <a:pPr marL="0" marR="0" lvl="0" indent="0" algn="l" rtl="0">
              <a:lnSpc>
                <a:spcPct val="100000"/>
              </a:lnSpc>
              <a:spcBef>
                <a:spcPts val="0"/>
              </a:spcBef>
              <a:spcAft>
                <a:spcPts val="0"/>
              </a:spcAft>
              <a:buClr>
                <a:srgbClr val="000000"/>
              </a:buClr>
              <a:buSzPts val="1800"/>
              <a:buFont typeface="Arial"/>
              <a:buNone/>
            </a:pPr>
            <a:r>
              <a:rPr lang="fi-FI" sz="1200" b="0" i="0" u="none" strike="noStrike" cap="none">
                <a:solidFill>
                  <a:schemeClr val="lt1"/>
                </a:solidFill>
              </a:rPr>
              <a:t>The group has studied social media channels thoroughly from different angles. Their work demonstrated profound understanding of the possibilities of using social in marketing. </a:t>
            </a:r>
            <a:endParaRPr/>
          </a:p>
          <a:p>
            <a:pPr marL="0" lvl="0" indent="0" algn="l" rtl="0">
              <a:lnSpc>
                <a:spcPct val="154285"/>
              </a:lnSpc>
              <a:spcBef>
                <a:spcPts val="0"/>
              </a:spcBef>
              <a:spcAft>
                <a:spcPts val="0"/>
              </a:spcAft>
              <a:buClr>
                <a:schemeClr val="lt1"/>
              </a:buClr>
              <a:buSzPts val="1400"/>
              <a:buNone/>
            </a:pPr>
            <a:endParaRPr sz="140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499"/>
        <p:cNvGrpSpPr/>
        <p:nvPr/>
      </p:nvGrpSpPr>
      <p:grpSpPr>
        <a:xfrm>
          <a:off x="0" y="0"/>
          <a:ext cx="0" cy="0"/>
          <a:chOff x="0" y="0"/>
          <a:chExt cx="0" cy="0"/>
        </a:xfrm>
      </p:grpSpPr>
      <p:sp>
        <p:nvSpPr>
          <p:cNvPr id="500" name="Google Shape;500;p26"/>
          <p:cNvSpPr txBox="1">
            <a:spLocks noGrp="1"/>
          </p:cNvSpPr>
          <p:nvPr>
            <p:ph type="body" idx="1"/>
          </p:nvPr>
        </p:nvSpPr>
        <p:spPr>
          <a:xfrm>
            <a:off x="1112552" y="327981"/>
            <a:ext cx="8818800" cy="886500"/>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3200"/>
              <a:buNone/>
            </a:pPr>
            <a:r>
              <a:rPr lang="fi-FI"/>
              <a:t>Individual assignment</a:t>
            </a:r>
            <a:endParaRPr/>
          </a:p>
          <a:p>
            <a:pPr marL="0" lvl="0" indent="0" algn="l" rtl="0">
              <a:lnSpc>
                <a:spcPct val="90000"/>
              </a:lnSpc>
              <a:spcBef>
                <a:spcPts val="0"/>
              </a:spcBef>
              <a:spcAft>
                <a:spcPts val="0"/>
              </a:spcAft>
              <a:buClr>
                <a:schemeClr val="lt1"/>
              </a:buClr>
              <a:buSzPts val="3200"/>
              <a:buNone/>
            </a:pPr>
            <a:endParaRPr/>
          </a:p>
        </p:txBody>
      </p:sp>
      <p:sp>
        <p:nvSpPr>
          <p:cNvPr id="501" name="Google Shape;501;p26"/>
          <p:cNvSpPr txBox="1">
            <a:spLocks noGrp="1"/>
          </p:cNvSpPr>
          <p:nvPr>
            <p:ph type="body" idx="2"/>
          </p:nvPr>
        </p:nvSpPr>
        <p:spPr>
          <a:xfrm>
            <a:off x="1112550" y="948500"/>
            <a:ext cx="9966900" cy="3817800"/>
          </a:xfrm>
          <a:prstGeom prst="rect">
            <a:avLst/>
          </a:prstGeom>
          <a:no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2200"/>
              <a:buFont typeface="Arial"/>
              <a:buNone/>
            </a:pPr>
            <a:r>
              <a:rPr lang="fi-FI" sz="2400" b="1" i="0" u="none" strike="noStrike" cap="none">
                <a:solidFill>
                  <a:srgbClr val="11AA81"/>
                </a:solidFill>
              </a:rPr>
              <a:t>Social media trends</a:t>
            </a:r>
            <a:endParaRPr/>
          </a:p>
          <a:p>
            <a:pPr marL="0" marR="0" lvl="0" indent="0" algn="l" rtl="0">
              <a:lnSpc>
                <a:spcPct val="100000"/>
              </a:lnSpc>
              <a:spcBef>
                <a:spcPts val="0"/>
              </a:spcBef>
              <a:spcAft>
                <a:spcPts val="0"/>
              </a:spcAft>
              <a:buClr>
                <a:srgbClr val="000000"/>
              </a:buClr>
              <a:buSzPts val="1800"/>
              <a:buFont typeface="Arial"/>
              <a:buNone/>
            </a:pPr>
            <a:r>
              <a:rPr lang="fi-FI" sz="1600" i="0" u="none" strike="noStrike" cap="none"/>
              <a:t>The social media landscape is in current transition.</a:t>
            </a:r>
            <a:endParaRPr/>
          </a:p>
          <a:p>
            <a:pPr marL="0" marR="0" lvl="0" indent="0" algn="l" rtl="0">
              <a:lnSpc>
                <a:spcPct val="100000"/>
              </a:lnSpc>
              <a:spcBef>
                <a:spcPts val="0"/>
              </a:spcBef>
              <a:spcAft>
                <a:spcPts val="0"/>
              </a:spcAft>
              <a:buClr>
                <a:srgbClr val="000000"/>
              </a:buClr>
              <a:buSzPts val="1800"/>
              <a:buFont typeface="Arial"/>
              <a:buNone/>
            </a:pPr>
            <a:br>
              <a:rPr lang="fi-FI" sz="1600" b="1" i="0" u="none" strike="noStrike" cap="none"/>
            </a:br>
            <a:r>
              <a:rPr lang="fi-FI" sz="1600" b="1" i="0" u="none" strike="noStrike" cap="none"/>
              <a:t>Search information about the latest developments and trends. </a:t>
            </a:r>
            <a:endParaRPr sz="1200" b="1" i="0" u="none" strike="noStrike" cap="none"/>
          </a:p>
          <a:p>
            <a:pPr marL="285750" marR="0" lvl="0" indent="-285750" algn="l" rtl="0">
              <a:lnSpc>
                <a:spcPct val="100000"/>
              </a:lnSpc>
              <a:spcBef>
                <a:spcPts val="0"/>
              </a:spcBef>
              <a:spcAft>
                <a:spcPts val="0"/>
              </a:spcAft>
              <a:buClr>
                <a:srgbClr val="11AA81"/>
              </a:buClr>
              <a:buSzPts val="1800"/>
              <a:buChar char="•"/>
            </a:pPr>
            <a:r>
              <a:rPr lang="fi-FI" sz="1600" i="0" u="none" strike="noStrike" cap="none"/>
              <a:t>Which channels are losing their popularity</a:t>
            </a:r>
            <a:endParaRPr/>
          </a:p>
          <a:p>
            <a:pPr marL="285750" marR="0" lvl="0" indent="-285750" algn="l" rtl="0">
              <a:lnSpc>
                <a:spcPct val="100000"/>
              </a:lnSpc>
              <a:spcBef>
                <a:spcPts val="0"/>
              </a:spcBef>
              <a:spcAft>
                <a:spcPts val="0"/>
              </a:spcAft>
              <a:buClr>
                <a:srgbClr val="11AA81"/>
              </a:buClr>
              <a:buSzPts val="1800"/>
              <a:buChar char="•"/>
            </a:pPr>
            <a:r>
              <a:rPr lang="fi-FI" sz="1600" i="0" u="none" strike="noStrike" cap="none"/>
              <a:t>Which channels are gaining more users</a:t>
            </a:r>
            <a:endParaRPr/>
          </a:p>
          <a:p>
            <a:pPr marL="285750" marR="0" lvl="0" indent="-285750" algn="l" rtl="0">
              <a:lnSpc>
                <a:spcPct val="100000"/>
              </a:lnSpc>
              <a:spcBef>
                <a:spcPts val="0"/>
              </a:spcBef>
              <a:spcAft>
                <a:spcPts val="0"/>
              </a:spcAft>
              <a:buClr>
                <a:srgbClr val="11AA81"/>
              </a:buClr>
              <a:buSzPts val="1800"/>
              <a:buChar char="•"/>
            </a:pPr>
            <a:r>
              <a:rPr lang="fi-FI" sz="1600" i="0" u="none" strike="noStrike" cap="none"/>
              <a:t>Which content types (e.g. videos, images) are most popular amongst the users, and which are not</a:t>
            </a:r>
            <a:endParaRPr/>
          </a:p>
          <a:p>
            <a:pPr marL="285750" marR="0" lvl="0" indent="-285750" algn="l" rtl="0">
              <a:lnSpc>
                <a:spcPct val="100000"/>
              </a:lnSpc>
              <a:spcBef>
                <a:spcPts val="0"/>
              </a:spcBef>
              <a:spcAft>
                <a:spcPts val="0"/>
              </a:spcAft>
              <a:buClr>
                <a:srgbClr val="11AA81"/>
              </a:buClr>
              <a:buSzPts val="1800"/>
              <a:buChar char="•"/>
            </a:pPr>
            <a:r>
              <a:rPr lang="fi-FI" sz="1600" i="0" u="none" strike="noStrike" cap="none"/>
              <a:t>What kind of content the customers expect from brands?</a:t>
            </a:r>
            <a:endParaRPr/>
          </a:p>
          <a:p>
            <a:pPr marL="285750" marR="0" lvl="0" indent="-285750" algn="l" rtl="0">
              <a:lnSpc>
                <a:spcPct val="100000"/>
              </a:lnSpc>
              <a:spcBef>
                <a:spcPts val="0"/>
              </a:spcBef>
              <a:spcAft>
                <a:spcPts val="0"/>
              </a:spcAft>
              <a:buClr>
                <a:srgbClr val="11AA81"/>
              </a:buClr>
              <a:buSzPts val="1800"/>
              <a:buChar char="•"/>
            </a:pPr>
            <a:r>
              <a:rPr lang="fi-FI" sz="1600" i="0" u="none" strike="noStrike" cap="none"/>
              <a:t>What are the most effective ways to use social media in marketing?</a:t>
            </a:r>
            <a:endParaRPr/>
          </a:p>
          <a:p>
            <a:pPr marL="0" marR="0" lvl="0" indent="0" algn="l" rtl="0">
              <a:lnSpc>
                <a:spcPct val="100000"/>
              </a:lnSpc>
              <a:spcBef>
                <a:spcPts val="0"/>
              </a:spcBef>
              <a:spcAft>
                <a:spcPts val="0"/>
              </a:spcAft>
              <a:buClr>
                <a:srgbClr val="000000"/>
              </a:buClr>
              <a:buSzPts val="1800"/>
              <a:buFont typeface="Arial"/>
              <a:buNone/>
            </a:pPr>
            <a:endParaRPr sz="1600" i="0" u="none" strike="noStrike" cap="none"/>
          </a:p>
          <a:p>
            <a:pPr marL="0" marR="0" lvl="0" indent="0" algn="l" rtl="0">
              <a:lnSpc>
                <a:spcPct val="100000"/>
              </a:lnSpc>
              <a:spcBef>
                <a:spcPts val="0"/>
              </a:spcBef>
              <a:spcAft>
                <a:spcPts val="0"/>
              </a:spcAft>
              <a:buClr>
                <a:srgbClr val="000000"/>
              </a:buClr>
              <a:buSzPts val="1800"/>
              <a:buFont typeface="Arial"/>
              <a:buNone/>
            </a:pPr>
            <a:r>
              <a:rPr lang="fi-FI" sz="1800" b="1" i="0" u="none" strike="noStrike" cap="none">
                <a:solidFill>
                  <a:srgbClr val="11AA81"/>
                </a:solidFill>
              </a:rPr>
              <a:t>Write a short essay</a:t>
            </a:r>
            <a:r>
              <a:rPr lang="fi-FI" sz="1800" i="0" u="none" strike="noStrike" cap="none">
                <a:solidFill>
                  <a:srgbClr val="11AA81"/>
                </a:solidFill>
              </a:rPr>
              <a:t> (1,5-2 A4) about the social media trends. </a:t>
            </a:r>
            <a:r>
              <a:rPr lang="fi-FI" sz="1800" b="1" i="0" u="none" strike="noStrike" cap="none">
                <a:solidFill>
                  <a:srgbClr val="11AA81"/>
                </a:solidFill>
              </a:rPr>
              <a:t>Remember to mention the sources.</a:t>
            </a:r>
            <a:br>
              <a:rPr lang="fi-FI" sz="1800" b="1" i="0" u="none" strike="noStrike" cap="none">
                <a:solidFill>
                  <a:srgbClr val="11AA81"/>
                </a:solidFill>
              </a:rPr>
            </a:br>
            <a:endParaRPr sz="1200" i="0" u="none" strike="noStrike" cap="none"/>
          </a:p>
          <a:p>
            <a:pPr marL="0" lvl="0" indent="0" algn="l" rtl="0">
              <a:lnSpc>
                <a:spcPct val="100000"/>
              </a:lnSpc>
              <a:spcBef>
                <a:spcPts val="0"/>
              </a:spcBef>
              <a:spcAft>
                <a:spcPts val="0"/>
              </a:spcAft>
              <a:buClr>
                <a:srgbClr val="000000"/>
              </a:buClr>
              <a:buSzPts val="1800"/>
              <a:buNone/>
            </a:pPr>
            <a:r>
              <a:rPr lang="fi-FI" sz="1200" i="0" u="none" strike="noStrike" cap="none"/>
              <a:t>Assessment:</a:t>
            </a:r>
            <a:endParaRPr/>
          </a:p>
          <a:p>
            <a:pPr marL="0" marR="0" lvl="0" indent="0" algn="l" rtl="0">
              <a:lnSpc>
                <a:spcPct val="100000"/>
              </a:lnSpc>
              <a:spcBef>
                <a:spcPts val="0"/>
              </a:spcBef>
              <a:spcAft>
                <a:spcPts val="0"/>
              </a:spcAft>
              <a:buClr>
                <a:srgbClr val="000000"/>
              </a:buClr>
              <a:buSzPts val="1800"/>
              <a:buFont typeface="Arial"/>
              <a:buNone/>
            </a:pPr>
            <a:r>
              <a:rPr lang="fi-FI" sz="1200" b="1" i="0" u="none" strike="noStrike" cap="none"/>
              <a:t>Fail</a:t>
            </a:r>
            <a:r>
              <a:rPr lang="fi-FI" sz="1200" i="0" u="none" strike="noStrike" cap="none"/>
              <a:t>:		</a:t>
            </a:r>
            <a:br>
              <a:rPr lang="fi-FI" sz="1200" i="0" u="none" strike="noStrike" cap="none"/>
            </a:br>
            <a:r>
              <a:rPr lang="fi-FI" sz="1200" i="0" u="none" strike="noStrike" cap="none"/>
              <a:t>The work is missing most of the required elements. The use of sources is limited. The work does not show understanding about the social media and the latest trends.</a:t>
            </a:r>
            <a:endParaRPr/>
          </a:p>
          <a:p>
            <a:pPr marL="0" marR="0" lvl="0" indent="0" algn="l" rtl="0">
              <a:lnSpc>
                <a:spcPct val="100000"/>
              </a:lnSpc>
              <a:spcBef>
                <a:spcPts val="0"/>
              </a:spcBef>
              <a:spcAft>
                <a:spcPts val="0"/>
              </a:spcAft>
              <a:buClr>
                <a:schemeClr val="dk1"/>
              </a:buClr>
              <a:buSzPts val="1100"/>
              <a:buFont typeface="Arial"/>
              <a:buNone/>
            </a:pPr>
            <a:r>
              <a:rPr lang="fi-FI" sz="1200" b="1" i="0" u="none" strike="noStrike" cap="none"/>
              <a:t>Pass</a:t>
            </a:r>
            <a:r>
              <a:rPr lang="fi-FI" sz="1200" i="0" u="none" strike="noStrike" cap="none"/>
              <a:t>: </a:t>
            </a:r>
            <a:endParaRPr/>
          </a:p>
          <a:p>
            <a:pPr marL="0" marR="0" lvl="0" indent="0" algn="l" rtl="0">
              <a:lnSpc>
                <a:spcPct val="100000"/>
              </a:lnSpc>
              <a:spcBef>
                <a:spcPts val="0"/>
              </a:spcBef>
              <a:spcAft>
                <a:spcPts val="0"/>
              </a:spcAft>
              <a:buClr>
                <a:schemeClr val="dk1"/>
              </a:buClr>
              <a:buSzPts val="1100"/>
              <a:buFont typeface="Arial"/>
              <a:buNone/>
            </a:pPr>
            <a:r>
              <a:rPr lang="fi-FI" sz="1200" i="0" u="none" strike="noStrike" cap="none"/>
              <a:t>The work includes all the required elements, but the analysis is superficial. The use of sources is limited. The work shows some understanding about the social media and its latest trends. </a:t>
            </a:r>
            <a:endParaRPr/>
          </a:p>
          <a:p>
            <a:pPr marL="0" marR="0" lvl="0" indent="0" algn="l" rtl="0">
              <a:lnSpc>
                <a:spcPct val="100000"/>
              </a:lnSpc>
              <a:spcBef>
                <a:spcPts val="0"/>
              </a:spcBef>
              <a:spcAft>
                <a:spcPts val="0"/>
              </a:spcAft>
              <a:buClr>
                <a:schemeClr val="dk1"/>
              </a:buClr>
              <a:buSzPts val="1100"/>
              <a:buFont typeface="Arial"/>
              <a:buNone/>
            </a:pPr>
            <a:r>
              <a:rPr lang="fi-FI" sz="1200" b="1" i="0" u="none" strike="noStrike" cap="none"/>
              <a:t>Outstanding</a:t>
            </a:r>
            <a:r>
              <a:rPr lang="fi-FI" sz="1200" i="0" u="none" strike="noStrike" cap="none"/>
              <a:t>: 	</a:t>
            </a:r>
            <a:endParaRPr/>
          </a:p>
          <a:p>
            <a:pPr marL="0" marR="0" lvl="0" indent="0" algn="l" rtl="0">
              <a:lnSpc>
                <a:spcPct val="100000"/>
              </a:lnSpc>
              <a:spcBef>
                <a:spcPts val="0"/>
              </a:spcBef>
              <a:spcAft>
                <a:spcPts val="0"/>
              </a:spcAft>
              <a:buClr>
                <a:srgbClr val="000000"/>
              </a:buClr>
              <a:buSzPts val="1800"/>
              <a:buFont typeface="Arial"/>
              <a:buNone/>
            </a:pPr>
            <a:r>
              <a:rPr lang="fi-FI" sz="1200" i="0" u="none" strike="noStrike" cap="none"/>
              <a:t>The student has studied the topic thoroughly from different angles. The work demonstrated profound understanding about the social media and </a:t>
            </a:r>
            <a:r>
              <a:rPr lang="fi-FI" sz="1200" b="0" i="0" u="none" strike="noStrike" cap="none">
                <a:latin typeface="Calibri"/>
                <a:ea typeface="Calibri"/>
                <a:cs typeface="Calibri"/>
                <a:sym typeface="Calibri"/>
              </a:rPr>
              <a:t>the latest trends. </a:t>
            </a:r>
            <a:endParaRPr/>
          </a:p>
          <a:p>
            <a:pPr marL="0" lvl="0" indent="0" algn="l" rtl="0">
              <a:lnSpc>
                <a:spcPct val="154285"/>
              </a:lnSpc>
              <a:spcBef>
                <a:spcPts val="0"/>
              </a:spcBef>
              <a:spcAft>
                <a:spcPts val="0"/>
              </a:spcAft>
              <a:buClr>
                <a:schemeClr val="lt1"/>
              </a:buClr>
              <a:buSzPts val="1400"/>
              <a:buNone/>
            </a:pPr>
            <a:endParaRPr sz="140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506"/>
        <p:cNvGrpSpPr/>
        <p:nvPr/>
      </p:nvGrpSpPr>
      <p:grpSpPr>
        <a:xfrm>
          <a:off x="0" y="0"/>
          <a:ext cx="0" cy="0"/>
          <a:chOff x="0" y="0"/>
          <a:chExt cx="0" cy="0"/>
        </a:xfrm>
      </p:grpSpPr>
      <p:sp>
        <p:nvSpPr>
          <p:cNvPr id="507" name="Google Shape;507;g1d69cf9fdf8_0_14"/>
          <p:cNvSpPr txBox="1">
            <a:spLocks noGrp="1"/>
          </p:cNvSpPr>
          <p:nvPr>
            <p:ph type="body" idx="1"/>
          </p:nvPr>
        </p:nvSpPr>
        <p:spPr>
          <a:xfrm>
            <a:off x="1120777" y="433106"/>
            <a:ext cx="8818738" cy="443198"/>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lt1"/>
              </a:buClr>
              <a:buSzPts val="2000"/>
              <a:buNone/>
            </a:pPr>
            <a:r>
              <a:rPr lang="fi-FI"/>
              <a:t>Group Assignment </a:t>
            </a:r>
            <a:endParaRPr/>
          </a:p>
        </p:txBody>
      </p:sp>
      <p:sp>
        <p:nvSpPr>
          <p:cNvPr id="508" name="Google Shape;508;g1d69cf9fdf8_0_14"/>
          <p:cNvSpPr txBox="1">
            <a:spLocks noGrp="1"/>
          </p:cNvSpPr>
          <p:nvPr>
            <p:ph type="body" idx="2"/>
          </p:nvPr>
        </p:nvSpPr>
        <p:spPr>
          <a:xfrm>
            <a:off x="1120777" y="1126539"/>
            <a:ext cx="8818738" cy="3817814"/>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rgbClr val="11AA81"/>
              </a:buClr>
              <a:buSzPts val="2000"/>
              <a:buNone/>
            </a:pPr>
            <a:r>
              <a:rPr lang="fi-FI" sz="2800" b="1">
                <a:solidFill>
                  <a:srgbClr val="11AA81"/>
                </a:solidFill>
              </a:rPr>
              <a:t>Plan social media campaigns for your company</a:t>
            </a:r>
            <a:endParaRPr/>
          </a:p>
          <a:p>
            <a:pPr marL="0" lvl="0" indent="0" algn="l" rtl="0">
              <a:lnSpc>
                <a:spcPct val="100000"/>
              </a:lnSpc>
              <a:spcBef>
                <a:spcPts val="0"/>
              </a:spcBef>
              <a:spcAft>
                <a:spcPts val="0"/>
              </a:spcAft>
              <a:buClr>
                <a:schemeClr val="lt1"/>
              </a:buClr>
              <a:buSzPts val="2000"/>
              <a:buNone/>
            </a:pPr>
            <a:endParaRPr/>
          </a:p>
          <a:p>
            <a:pPr marL="457200" lvl="0" indent="-355600" algn="l" rtl="0">
              <a:lnSpc>
                <a:spcPct val="100000"/>
              </a:lnSpc>
              <a:spcBef>
                <a:spcPts val="0"/>
              </a:spcBef>
              <a:spcAft>
                <a:spcPts val="0"/>
              </a:spcAft>
              <a:buClr>
                <a:srgbClr val="11AA81"/>
              </a:buClr>
              <a:buSzPts val="3000"/>
              <a:buChar char="•"/>
            </a:pPr>
            <a:r>
              <a:rPr lang="fi-FI"/>
              <a:t>Justify why you chose the social media channels you chose </a:t>
            </a:r>
            <a:endParaRPr/>
          </a:p>
          <a:p>
            <a:pPr marL="457200" lvl="0" indent="-165100" algn="l" rtl="0">
              <a:lnSpc>
                <a:spcPct val="100000"/>
              </a:lnSpc>
              <a:spcBef>
                <a:spcPts val="0"/>
              </a:spcBef>
              <a:spcAft>
                <a:spcPts val="0"/>
              </a:spcAft>
              <a:buClr>
                <a:srgbClr val="11AA81"/>
              </a:buClr>
              <a:buSzPts val="3000"/>
              <a:buNone/>
            </a:pPr>
            <a:endParaRPr/>
          </a:p>
          <a:p>
            <a:pPr marL="457200" lvl="0" indent="-355600" algn="l" rtl="0">
              <a:lnSpc>
                <a:spcPct val="100000"/>
              </a:lnSpc>
              <a:spcBef>
                <a:spcPts val="0"/>
              </a:spcBef>
              <a:spcAft>
                <a:spcPts val="0"/>
              </a:spcAft>
              <a:buClr>
                <a:srgbClr val="11AA81"/>
              </a:buClr>
              <a:buSzPts val="3000"/>
              <a:buChar char="•"/>
            </a:pPr>
            <a:r>
              <a:rPr lang="fi-FI"/>
              <a:t>Tell us the goals, objectives and metrics for each campaign </a:t>
            </a:r>
            <a:endParaRPr/>
          </a:p>
          <a:p>
            <a:pPr marL="457200" lvl="0" indent="-165100" algn="l" rtl="0">
              <a:lnSpc>
                <a:spcPct val="100000"/>
              </a:lnSpc>
              <a:spcBef>
                <a:spcPts val="0"/>
              </a:spcBef>
              <a:spcAft>
                <a:spcPts val="0"/>
              </a:spcAft>
              <a:buClr>
                <a:srgbClr val="11AA81"/>
              </a:buClr>
              <a:buSzPts val="3000"/>
              <a:buNone/>
            </a:pPr>
            <a:endParaRPr/>
          </a:p>
          <a:p>
            <a:pPr marL="457200" lvl="0" indent="-355600" algn="l" rtl="0">
              <a:lnSpc>
                <a:spcPct val="100000"/>
              </a:lnSpc>
              <a:spcBef>
                <a:spcPts val="0"/>
              </a:spcBef>
              <a:spcAft>
                <a:spcPts val="0"/>
              </a:spcAft>
              <a:buClr>
                <a:srgbClr val="11AA81"/>
              </a:buClr>
              <a:buSzPts val="3000"/>
              <a:buChar char="•"/>
            </a:pPr>
            <a:r>
              <a:rPr lang="fi-FI"/>
              <a:t>Write posts, choose pictures. Tell us your targeting. Please also tell us the budget. That is, organic posts are not enough. You will not be able to do ("real" promotions, with for example. Business Manager, to do.)</a:t>
            </a:r>
            <a:endParaRPr/>
          </a:p>
          <a:p>
            <a:pPr marL="0" lvl="0" indent="0" algn="l" rtl="0">
              <a:lnSpc>
                <a:spcPct val="100000"/>
              </a:lnSpc>
              <a:spcBef>
                <a:spcPts val="0"/>
              </a:spcBef>
              <a:spcAft>
                <a:spcPts val="0"/>
              </a:spcAft>
              <a:buClr>
                <a:schemeClr val="lt1"/>
              </a:buClr>
              <a:buSzPts val="2000"/>
              <a:buNone/>
            </a:pPr>
            <a:endParaRPr/>
          </a:p>
          <a:p>
            <a:pPr marL="0" lvl="0" indent="0" algn="l" rtl="0">
              <a:lnSpc>
                <a:spcPct val="100000"/>
              </a:lnSpc>
              <a:spcBef>
                <a:spcPts val="0"/>
              </a:spcBef>
              <a:spcAft>
                <a:spcPts val="0"/>
              </a:spcAft>
              <a:buClr>
                <a:srgbClr val="11AA81"/>
              </a:buClr>
              <a:buSzPts val="2000"/>
              <a:buNone/>
            </a:pPr>
            <a:r>
              <a:rPr lang="fi-FI" sz="1600" b="1">
                <a:solidFill>
                  <a:srgbClr val="11AA81"/>
                </a:solidFill>
              </a:rPr>
              <a:t>Assessment:</a:t>
            </a:r>
            <a:endParaRPr/>
          </a:p>
          <a:p>
            <a:pPr marL="0" lvl="0" indent="0" algn="l" rtl="0">
              <a:lnSpc>
                <a:spcPct val="100000"/>
              </a:lnSpc>
              <a:spcBef>
                <a:spcPts val="0"/>
              </a:spcBef>
              <a:spcAft>
                <a:spcPts val="0"/>
              </a:spcAft>
              <a:buClr>
                <a:schemeClr val="lt1"/>
              </a:buClr>
              <a:buSzPts val="2000"/>
              <a:buNone/>
            </a:pPr>
            <a:r>
              <a:rPr lang="fi-FI" sz="1600"/>
              <a:t>Fail: several elements of the assignment are missing </a:t>
            </a:r>
            <a:endParaRPr/>
          </a:p>
          <a:p>
            <a:pPr marL="0" lvl="0" indent="0" algn="l" rtl="0">
              <a:lnSpc>
                <a:spcPct val="100000"/>
              </a:lnSpc>
              <a:spcBef>
                <a:spcPts val="0"/>
              </a:spcBef>
              <a:spcAft>
                <a:spcPts val="0"/>
              </a:spcAft>
              <a:buClr>
                <a:schemeClr val="lt1"/>
              </a:buClr>
              <a:buSzPts val="2000"/>
              <a:buNone/>
            </a:pPr>
            <a:r>
              <a:rPr lang="fi-FI" sz="1600"/>
              <a:t>Pass: goals, objectives, metrics are mostly correct. Budget and targeting relevant.  Posts have been made.</a:t>
            </a:r>
            <a:endParaRPr/>
          </a:p>
          <a:p>
            <a:pPr marL="0" lvl="0" indent="0" algn="l" rtl="0">
              <a:lnSpc>
                <a:spcPct val="100000"/>
              </a:lnSpc>
              <a:spcBef>
                <a:spcPts val="0"/>
              </a:spcBef>
              <a:spcAft>
                <a:spcPts val="0"/>
              </a:spcAft>
              <a:buClr>
                <a:schemeClr val="lt1"/>
              </a:buClr>
              <a:buSzPts val="2000"/>
              <a:buNone/>
            </a:pPr>
            <a:r>
              <a:rPr lang="fi-FI" sz="1600"/>
              <a:t>Outstanding: the performance demonstrates expertise; the campaign is professionally planned.</a:t>
            </a:r>
            <a:endParaRPr/>
          </a:p>
          <a:p>
            <a:pPr marL="0" lvl="0" indent="0" algn="l" rtl="0">
              <a:lnSpc>
                <a:spcPct val="100000"/>
              </a:lnSpc>
              <a:spcBef>
                <a:spcPts val="0"/>
              </a:spcBef>
              <a:spcAft>
                <a:spcPts val="0"/>
              </a:spcAft>
              <a:buClr>
                <a:schemeClr val="lt1"/>
              </a:buClr>
              <a:buSzPts val="2000"/>
              <a:buNone/>
            </a:pPr>
            <a:endParaRPr/>
          </a:p>
          <a:p>
            <a:pPr marL="0" lvl="0" indent="0" algn="l" rtl="0">
              <a:lnSpc>
                <a:spcPct val="108000"/>
              </a:lnSpc>
              <a:spcBef>
                <a:spcPts val="0"/>
              </a:spcBef>
              <a:spcAft>
                <a:spcPts val="0"/>
              </a:spcAft>
              <a:buClr>
                <a:schemeClr val="lt1"/>
              </a:buClr>
              <a:buSzPts val="2000"/>
              <a:buNone/>
            </a:pPr>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513"/>
        <p:cNvGrpSpPr/>
        <p:nvPr/>
      </p:nvGrpSpPr>
      <p:grpSpPr>
        <a:xfrm>
          <a:off x="0" y="0"/>
          <a:ext cx="0" cy="0"/>
          <a:chOff x="0" y="0"/>
          <a:chExt cx="0" cy="0"/>
        </a:xfrm>
      </p:grpSpPr>
      <p:sp>
        <p:nvSpPr>
          <p:cNvPr id="514" name="Google Shape;514;g27923be65f8_0_0"/>
          <p:cNvSpPr txBox="1">
            <a:spLocks noGrp="1"/>
          </p:cNvSpPr>
          <p:nvPr>
            <p:ph type="body" idx="1"/>
          </p:nvPr>
        </p:nvSpPr>
        <p:spPr>
          <a:xfrm>
            <a:off x="838200" y="1825625"/>
            <a:ext cx="10515600" cy="3874500"/>
          </a:xfrm>
          <a:prstGeom prst="rect">
            <a:avLst/>
          </a:prstGeom>
        </p:spPr>
        <p:txBody>
          <a:bodyPr spcFirstLastPara="1" wrap="square" lIns="91425" tIns="45700" rIns="91425" bIns="45700" anchor="t" anchorCtr="0">
            <a:normAutofit/>
          </a:bodyPr>
          <a:lstStyle/>
          <a:p>
            <a:pPr marL="0" lvl="0" indent="0" algn="l" rtl="0">
              <a:spcBef>
                <a:spcPts val="1000"/>
              </a:spcBef>
              <a:spcAft>
                <a:spcPts val="0"/>
              </a:spcAft>
              <a:buClr>
                <a:schemeClr val="dk1"/>
              </a:buClr>
              <a:buSzPts val="1100"/>
              <a:buFont typeface="Arial"/>
              <a:buNone/>
            </a:pPr>
            <a:r>
              <a:rPr lang="fi-FI" sz="2291"/>
              <a:t>The DEMS material aims to enhance digital marketing skills in higher education, comprehending the essential needs in organizations. You have access to extensive slide sets with in-class activities and assignments, as well as detailed user instructions for teacher. </a:t>
            </a:r>
            <a:endParaRPr sz="2291"/>
          </a:p>
          <a:p>
            <a:pPr marL="0" lvl="0" indent="0" algn="l" rtl="0">
              <a:spcBef>
                <a:spcPts val="1000"/>
              </a:spcBef>
              <a:spcAft>
                <a:spcPts val="0"/>
              </a:spcAft>
              <a:buClr>
                <a:schemeClr val="dk1"/>
              </a:buClr>
              <a:buSzPts val="1100"/>
              <a:buFont typeface="Arial"/>
              <a:buNone/>
            </a:pPr>
            <a:r>
              <a:rPr lang="fi-FI" sz="2291"/>
              <a:t>Note: The material includes contents and figures retrieved from the internet and is thus subject to changes. The sources have been announced according to the rules of fair use. The publisher´s responsibility is restricted to the original material stored at www.dems.pro.  All material is produced for open use and co-funded by Erasmus +.</a:t>
            </a:r>
            <a:endParaRPr sz="2291"/>
          </a:p>
          <a:p>
            <a:pPr marL="457200" lvl="0" indent="0" algn="ctr" rtl="0">
              <a:lnSpc>
                <a:spcPct val="100000"/>
              </a:lnSpc>
              <a:spcBef>
                <a:spcPts val="0"/>
              </a:spcBef>
              <a:spcAft>
                <a:spcPts val="0"/>
              </a:spcAft>
              <a:buClr>
                <a:schemeClr val="lt1"/>
              </a:buClr>
              <a:buSzPts val="4400"/>
              <a:buFont typeface="Arial"/>
              <a:buNone/>
            </a:pPr>
            <a:r>
              <a:rPr lang="fi-FI" sz="4400" b="1">
                <a:solidFill>
                  <a:schemeClr val="lt1"/>
                </a:solidFill>
              </a:rPr>
              <a:t>Social MediaSocial Media</a:t>
            </a:r>
            <a:endParaRPr/>
          </a:p>
        </p:txBody>
      </p:sp>
      <p:sp>
        <p:nvSpPr>
          <p:cNvPr id="515" name="Google Shape;515;g27923be65f8_0_0"/>
          <p:cNvSpPr txBox="1">
            <a:spLocks noGrp="1"/>
          </p:cNvSpPr>
          <p:nvPr>
            <p:ph type="title"/>
          </p:nvPr>
        </p:nvSpPr>
        <p:spPr>
          <a:xfrm>
            <a:off x="838200" y="365125"/>
            <a:ext cx="10515600" cy="1325700"/>
          </a:xfrm>
          <a:prstGeom prst="rect">
            <a:avLst/>
          </a:prstGeom>
        </p:spPr>
        <p:txBody>
          <a:bodyPr spcFirstLastPara="1" wrap="square" lIns="91425" tIns="45700" rIns="91425" bIns="45700" anchor="b" anchorCtr="0">
            <a:normAutofit/>
          </a:bodyPr>
          <a:lstStyle/>
          <a:p>
            <a:pPr marL="0" lvl="0" indent="0" algn="l" rtl="0">
              <a:spcBef>
                <a:spcPts val="0"/>
              </a:spcBef>
              <a:spcAft>
                <a:spcPts val="0"/>
              </a:spcAft>
              <a:buNone/>
            </a:pPr>
            <a:r>
              <a:rPr lang="fi-FI"/>
              <a:t>Important Notice</a:t>
            </a:r>
            <a:endParaRPr/>
          </a:p>
        </p:txBody>
      </p:sp>
    </p:spTree>
  </p:cSld>
  <p:clrMapOvr>
    <a:masterClrMapping/>
  </p:clrMapOvr>
</p:sld>
</file>

<file path=ppt/theme/theme1.xml><?xml version="1.0" encoding="utf-8"?>
<a:theme xmlns:a="http://schemas.openxmlformats.org/drawingml/2006/main" name="DEMS NEW">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81</TotalTime>
  <Words>5086</Words>
  <Application>Microsoft Office PowerPoint</Application>
  <PresentationFormat>Widescreen</PresentationFormat>
  <Paragraphs>458</Paragraphs>
  <Slides>38</Slides>
  <Notes>38</Notes>
  <HiddenSlides>1</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38</vt:i4>
      </vt:variant>
    </vt:vector>
  </HeadingPairs>
  <TitlesOfParts>
    <vt:vector size="46" baseType="lpstr">
      <vt:lpstr>Arial</vt:lpstr>
      <vt:lpstr>Calibri</vt:lpstr>
      <vt:lpstr>Helvetica Neue</vt:lpstr>
      <vt:lpstr>PT Sans</vt:lpstr>
      <vt:lpstr>Garamond</vt:lpstr>
      <vt:lpstr>Noto Sans Symbols</vt:lpstr>
      <vt:lpstr>Overlock</vt:lpstr>
      <vt:lpstr>DEMS NEW</vt:lpstr>
      <vt:lpstr>Content Marketing:  Social Media</vt:lpstr>
      <vt:lpstr>Learning objectives  </vt:lpstr>
      <vt:lpstr>Topics </vt:lpstr>
      <vt:lpstr>What is social media?</vt:lpstr>
      <vt:lpstr>What is social media - Definitions</vt:lpstr>
      <vt:lpstr>Social Media under constant change</vt:lpstr>
      <vt:lpstr>The numbers of users (2022)</vt:lpstr>
      <vt:lpstr>PowerPoint Presentation</vt:lpstr>
      <vt:lpstr>Main reasons why we use social media  </vt:lpstr>
      <vt:lpstr>PowerPoint Presentation</vt:lpstr>
      <vt:lpstr>Social media marketing</vt:lpstr>
      <vt:lpstr>Why to use social media marketing (SMM)</vt:lpstr>
      <vt:lpstr>Organic Post, Ad or Boosted Post? </vt:lpstr>
      <vt:lpstr>Social Media Influencers</vt:lpstr>
      <vt:lpstr>Influencer Marketing  </vt:lpstr>
      <vt:lpstr>PowerPoint Presentation</vt:lpstr>
      <vt:lpstr>Social media strategy  </vt:lpstr>
      <vt:lpstr>Campaigns in social media</vt:lpstr>
      <vt:lpstr>What Makes a Good Social Media Ad  (or boosted post)</vt:lpstr>
      <vt:lpstr>Why SMART?</vt:lpstr>
      <vt:lpstr>PowerPoint Presentation</vt:lpstr>
      <vt:lpstr>Targeting your ads / boosted posts </vt:lpstr>
      <vt:lpstr>PowerPoint Presentation</vt:lpstr>
      <vt:lpstr>PowerPoint Presentation</vt:lpstr>
      <vt:lpstr>Content creation</vt:lpstr>
      <vt:lpstr>PowerPoint Presentation</vt:lpstr>
      <vt:lpstr>PowerPoint Presentation</vt:lpstr>
      <vt:lpstr>Engagement Tactics </vt:lpstr>
      <vt:lpstr>Variety of content </vt:lpstr>
      <vt:lpstr>PowerPoint Presentation</vt:lpstr>
      <vt:lpstr>PowerPoint Presentation</vt:lpstr>
      <vt:lpstr>PowerPoint Presentation</vt:lpstr>
      <vt:lpstr>Assignments</vt:lpstr>
      <vt:lpstr>PowerPoint Presentation</vt:lpstr>
      <vt:lpstr>PowerPoint Presentation</vt:lpstr>
      <vt:lpstr>PowerPoint Presentation</vt:lpstr>
      <vt:lpstr>PowerPoint Presentation</vt:lpstr>
      <vt:lpstr>Important Notice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Content Marketing:  Social Media</dc:title>
  <dc:creator>Merisalo Sanna</dc:creator>
  <cp:lastModifiedBy>Tikkanen Saara</cp:lastModifiedBy>
  <cp:revision>2</cp:revision>
  <dcterms:created xsi:type="dcterms:W3CDTF">2022-11-04T10:42:05Z</dcterms:created>
  <dcterms:modified xsi:type="dcterms:W3CDTF">2023-10-02T08:21:54Z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name="NXPowerLiteLastOptimized" pid="2">
    <vt:lpwstr>2647353</vt:lpwstr>
  </property>
  <property fmtid="{D5CDD505-2E9C-101B-9397-08002B2CF9AE}" name="NXPowerLiteSettings" pid="3">
    <vt:lpwstr>F7000400038000</vt:lpwstr>
  </property>
  <property fmtid="{D5CDD505-2E9C-101B-9397-08002B2CF9AE}" name="NXPowerLiteVersion" pid="4">
    <vt:lpwstr>S10.0.0</vt:lpwstr>
  </property>
</Properties>
</file>