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70" r:id="rId2"/>
  </p:sldMasterIdLst>
  <p:notesMasterIdLst>
    <p:notesMasterId r:id="rId10"/>
  </p:notesMasterIdLst>
  <p:sldIdLst>
    <p:sldId id="286" r:id="rId3"/>
    <p:sldId id="287" r:id="rId4"/>
    <p:sldId id="288" r:id="rId5"/>
    <p:sldId id="289" r:id="rId6"/>
    <p:sldId id="290" r:id="rId7"/>
    <p:sldId id="291" r:id="rId8"/>
    <p:sldId id="292" r:id="rId9"/>
  </p:sldIdLst>
  <p:sldSz cx="12192000" cy="6858000"/>
  <p:notesSz cx="6858000" cy="9144000"/>
  <p:embeddedFontLst>
    <p:embeddedFont>
      <p:font typeface="Calibri" panose="020F0502020204030204" pitchFamily="34" charset="0"/>
      <p:regular r:id="rId11"/>
      <p:bold r:id="rId12"/>
      <p:italic r:id="rId13"/>
      <p:boldItalic r:id="rId14"/>
    </p:embeddedFont>
    <p:embeddedFont>
      <p:font typeface="PT Sans" panose="020B0503020203020204" pitchFamily="3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3" roundtripDataSignature="AMtx7mgbObq1wT9OBimB0qdf0MsP3uMRl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3D0B11-F98A-4CFB-9B89-EE67AE725C47}" v="10" dt="2024-01-25T12:45:03.2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1.xml"/><Relationship Id="rId63" Type="http://customschemas.google.com/relationships/presentationmetadata" Target="metadata"/><Relationship Id="rId68"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font" Target="fonts/font2.fntdata"/><Relationship Id="rId17" Type="http://schemas.openxmlformats.org/officeDocument/2006/relationships/font" Target="fonts/font7.fntdata"/><Relationship Id="rId6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1.fntdata"/><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font" Target="fonts/font5.fntdata"/><Relationship Id="rId10" Type="http://schemas.openxmlformats.org/officeDocument/2006/relationships/notesMaster" Target="notesMasters/notesMaster1.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4.fntdata"/><Relationship Id="rId64" Type="http://schemas.openxmlformats.org/officeDocument/2006/relationships/presProps" Target="presProps.xml"/><Relationship Id="rId6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skimies-Chiba Sanni" userId="332a55cb-e320-46e8-9711-affea4e835d5" providerId="ADAL" clId="{C83D0B11-F98A-4CFB-9B89-EE67AE725C47}"/>
    <pc:docChg chg="delSld modSld">
      <pc:chgData name="Koskimies-Chiba Sanni" userId="332a55cb-e320-46e8-9711-affea4e835d5" providerId="ADAL" clId="{C83D0B11-F98A-4CFB-9B89-EE67AE725C47}" dt="2024-01-25T12:45:20.903" v="10" actId="47"/>
      <pc:docMkLst>
        <pc:docMk/>
      </pc:docMkLst>
      <pc:sldChg chg="modTransition modAnim">
        <pc:chgData name="Koskimies-Chiba Sanni" userId="332a55cb-e320-46e8-9711-affea4e835d5" providerId="ADAL" clId="{C83D0B11-F98A-4CFB-9B89-EE67AE725C47}" dt="2024-01-25T12:45:03.211" v="9"/>
        <pc:sldMkLst>
          <pc:docMk/>
          <pc:sldMk cId="0" sldId="287"/>
        </pc:sldMkLst>
      </pc:sldChg>
      <pc:sldChg chg="del">
        <pc:chgData name="Koskimies-Chiba Sanni" userId="332a55cb-e320-46e8-9711-affea4e835d5" providerId="ADAL" clId="{C83D0B11-F98A-4CFB-9B89-EE67AE725C47}" dt="2024-01-25T12:45:20.903" v="10" actId="47"/>
        <pc:sldMkLst>
          <pc:docMk/>
          <pc:sldMk cId="0" sldId="293"/>
        </pc:sldMkLst>
      </pc:sldChg>
      <pc:sldChg chg="del">
        <pc:chgData name="Koskimies-Chiba Sanni" userId="332a55cb-e320-46e8-9711-affea4e835d5" providerId="ADAL" clId="{C83D0B11-F98A-4CFB-9B89-EE67AE725C47}" dt="2024-01-25T12:45:20.903" v="10" actId="47"/>
        <pc:sldMkLst>
          <pc:docMk/>
          <pc:sldMk cId="0" sldId="294"/>
        </pc:sldMkLst>
      </pc:sldChg>
      <pc:sldChg chg="del">
        <pc:chgData name="Koskimies-Chiba Sanni" userId="332a55cb-e320-46e8-9711-affea4e835d5" providerId="ADAL" clId="{C83D0B11-F98A-4CFB-9B89-EE67AE725C47}" dt="2024-01-25T12:45:20.903" v="10" actId="47"/>
        <pc:sldMkLst>
          <pc:docMk/>
          <pc:sldMk cId="0" sldId="295"/>
        </pc:sldMkLst>
      </pc:sldChg>
      <pc:sldChg chg="del">
        <pc:chgData name="Koskimies-Chiba Sanni" userId="332a55cb-e320-46e8-9711-affea4e835d5" providerId="ADAL" clId="{C83D0B11-F98A-4CFB-9B89-EE67AE725C47}" dt="2024-01-25T12:45:20.903" v="10" actId="47"/>
        <pc:sldMkLst>
          <pc:docMk/>
          <pc:sldMk cId="0" sldId="296"/>
        </pc:sldMkLst>
      </pc:sldChg>
      <pc:sldChg chg="del">
        <pc:chgData name="Koskimies-Chiba Sanni" userId="332a55cb-e320-46e8-9711-affea4e835d5" providerId="ADAL" clId="{C83D0B11-F98A-4CFB-9B89-EE67AE725C47}" dt="2024-01-25T12:45:20.903" v="10" actId="47"/>
        <pc:sldMkLst>
          <pc:docMk/>
          <pc:sldMk cId="0" sldId="297"/>
        </pc:sldMkLst>
      </pc:sldChg>
      <pc:sldChg chg="del">
        <pc:chgData name="Koskimies-Chiba Sanni" userId="332a55cb-e320-46e8-9711-affea4e835d5" providerId="ADAL" clId="{C83D0B11-F98A-4CFB-9B89-EE67AE725C47}" dt="2024-01-25T12:45:20.903" v="10" actId="47"/>
        <pc:sldMkLst>
          <pc:docMk/>
          <pc:sldMk cId="0" sldId="298"/>
        </pc:sldMkLst>
      </pc:sldChg>
      <pc:sldChg chg="del">
        <pc:chgData name="Koskimies-Chiba Sanni" userId="332a55cb-e320-46e8-9711-affea4e835d5" providerId="ADAL" clId="{C83D0B11-F98A-4CFB-9B89-EE67AE725C47}" dt="2024-01-25T12:45:20.903" v="10" actId="47"/>
        <pc:sldMkLst>
          <pc:docMk/>
          <pc:sldMk cId="0" sldId="299"/>
        </pc:sldMkLst>
      </pc:sldChg>
      <pc:sldChg chg="del">
        <pc:chgData name="Koskimies-Chiba Sanni" userId="332a55cb-e320-46e8-9711-affea4e835d5" providerId="ADAL" clId="{C83D0B11-F98A-4CFB-9B89-EE67AE725C47}" dt="2024-01-25T12:45:20.903" v="10" actId="47"/>
        <pc:sldMkLst>
          <pc:docMk/>
          <pc:sldMk cId="0" sldId="300"/>
        </pc:sldMkLst>
      </pc:sldChg>
      <pc:sldChg chg="del">
        <pc:chgData name="Koskimies-Chiba Sanni" userId="332a55cb-e320-46e8-9711-affea4e835d5" providerId="ADAL" clId="{C83D0B11-F98A-4CFB-9B89-EE67AE725C47}" dt="2024-01-25T12:45:20.903" v="10" actId="47"/>
        <pc:sldMkLst>
          <pc:docMk/>
          <pc:sldMk cId="0" sldId="301"/>
        </pc:sldMkLst>
      </pc:sldChg>
      <pc:sldChg chg="del">
        <pc:chgData name="Koskimies-Chiba Sanni" userId="332a55cb-e320-46e8-9711-affea4e835d5" providerId="ADAL" clId="{C83D0B11-F98A-4CFB-9B89-EE67AE725C47}" dt="2024-01-25T12:45:20.903" v="10" actId="47"/>
        <pc:sldMkLst>
          <pc:docMk/>
          <pc:sldMk cId="0" sldId="302"/>
        </pc:sldMkLst>
      </pc:sldChg>
      <pc:sldChg chg="del">
        <pc:chgData name="Koskimies-Chiba Sanni" userId="332a55cb-e320-46e8-9711-affea4e835d5" providerId="ADAL" clId="{C83D0B11-F98A-4CFB-9B89-EE67AE725C47}" dt="2024-01-25T12:45:20.903" v="10" actId="47"/>
        <pc:sldMkLst>
          <pc:docMk/>
          <pc:sldMk cId="0" sldId="303"/>
        </pc:sldMkLst>
      </pc:sldChg>
      <pc:sldChg chg="del">
        <pc:chgData name="Koskimies-Chiba Sanni" userId="332a55cb-e320-46e8-9711-affea4e835d5" providerId="ADAL" clId="{C83D0B11-F98A-4CFB-9B89-EE67AE725C47}" dt="2024-01-25T12:45:20.903" v="10" actId="47"/>
        <pc:sldMkLst>
          <pc:docMk/>
          <pc:sldMk cId="0" sldId="304"/>
        </pc:sldMkLst>
      </pc:sldChg>
      <pc:sldChg chg="del">
        <pc:chgData name="Koskimies-Chiba Sanni" userId="332a55cb-e320-46e8-9711-affea4e835d5" providerId="ADAL" clId="{C83D0B11-F98A-4CFB-9B89-EE67AE725C47}" dt="2024-01-25T12:45:20.903" v="10" actId="47"/>
        <pc:sldMkLst>
          <pc:docMk/>
          <pc:sldMk cId="0" sldId="305"/>
        </pc:sldMkLst>
      </pc:sldChg>
      <pc:sldChg chg="del">
        <pc:chgData name="Koskimies-Chiba Sanni" userId="332a55cb-e320-46e8-9711-affea4e835d5" providerId="ADAL" clId="{C83D0B11-F98A-4CFB-9B89-EE67AE725C47}" dt="2024-01-25T12:45:20.903" v="10" actId="47"/>
        <pc:sldMkLst>
          <pc:docMk/>
          <pc:sldMk cId="0" sldId="306"/>
        </pc:sldMkLst>
      </pc:sldChg>
      <pc:sldChg chg="del">
        <pc:chgData name="Koskimies-Chiba Sanni" userId="332a55cb-e320-46e8-9711-affea4e835d5" providerId="ADAL" clId="{C83D0B11-F98A-4CFB-9B89-EE67AE725C47}" dt="2024-01-25T12:45:20.903" v="10" actId="47"/>
        <pc:sldMkLst>
          <pc:docMk/>
          <pc:sldMk cId="0" sldId="307"/>
        </pc:sldMkLst>
      </pc:sldChg>
      <pc:sldMasterChg chg="delSldLayout">
        <pc:chgData name="Koskimies-Chiba Sanni" userId="332a55cb-e320-46e8-9711-affea4e835d5" providerId="ADAL" clId="{C83D0B11-F98A-4CFB-9B89-EE67AE725C47}" dt="2024-01-25T12:45:20.903" v="10" actId="47"/>
        <pc:sldMasterMkLst>
          <pc:docMk/>
          <pc:sldMasterMk cId="0" sldId="2147483648"/>
        </pc:sldMasterMkLst>
        <pc:sldLayoutChg chg="del">
          <pc:chgData name="Koskimies-Chiba Sanni" userId="332a55cb-e320-46e8-9711-affea4e835d5" providerId="ADAL" clId="{C83D0B11-F98A-4CFB-9B89-EE67AE725C47}" dt="2024-01-25T12:45:20.903" v="10" actId="47"/>
          <pc:sldLayoutMkLst>
            <pc:docMk/>
            <pc:sldMasterMk cId="0" sldId="2147483648"/>
            <pc:sldLayoutMk cId="0" sldId="2147483650"/>
          </pc:sldLayoutMkLst>
        </pc:sldLayoutChg>
        <pc:sldLayoutChg chg="del">
          <pc:chgData name="Koskimies-Chiba Sanni" userId="332a55cb-e320-46e8-9711-affea4e835d5" providerId="ADAL" clId="{C83D0B11-F98A-4CFB-9B89-EE67AE725C47}" dt="2024-01-25T12:45:20.903" v="10" actId="47"/>
          <pc:sldLayoutMkLst>
            <pc:docMk/>
            <pc:sldMasterMk cId="0" sldId="2147483648"/>
            <pc:sldLayoutMk cId="0" sldId="2147483652"/>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7"/>
        <p:cNvGrpSpPr/>
        <p:nvPr/>
      </p:nvGrpSpPr>
      <p:grpSpPr>
        <a:xfrm>
          <a:off x="0" y="0"/>
          <a:ext cx="0" cy="0"/>
          <a:chOff x="0" y="0"/>
          <a:chExt cx="0" cy="0"/>
        </a:xfrm>
      </p:grpSpPr>
      <p:sp>
        <p:nvSpPr>
          <p:cNvPr id="898" name="Google Shape;898;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899" name="Google Shape;89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5" name="Google Shape;905;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6"/>
        <p:cNvGrpSpPr/>
        <p:nvPr/>
      </p:nvGrpSpPr>
      <p:grpSpPr>
        <a:xfrm>
          <a:off x="0" y="0"/>
          <a:ext cx="0" cy="0"/>
          <a:chOff x="0" y="0"/>
          <a:chExt cx="0" cy="0"/>
        </a:xfrm>
      </p:grpSpPr>
      <p:sp>
        <p:nvSpPr>
          <p:cNvPr id="937" name="Google Shape;937;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38" name="Google Shape;938;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Sisältösi voi olla menestyksekästä vain, jos kohdeyleisösi ottaa sen vastaan. Ja se puolestaan riippuu suuresti siitä, milloin sisältöä kulutetaan.  Menetelmä, jota Facebook käytti aiemmin laajalti. Menetelmä voisi kutsua "liikkeellä, nojaa eteenpäin ja nojaa taaksepäin” (on the go, lean forward and lean back). Mitä tarkoitamme tällä?Lähde: frankwatching.com</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Yksinkertaisesti sanottuna lean forward -media on mediatyyppi, jossa vastaanottajat ”nojaavat eteenpäin”, ts hakevat aktiivisesti tietoa / sisältöjä hallitakseen tietovirtaa aktiivisella tavalla. Lean back -mediamuodossa katsojat voivat toisaalta ”nojata taaksepäin” ja vastaanottaa tietoa passiivisesti, rentoutua. Edellä esitetyn luokittelun mukaan painettu media voidaan pääosin määritellä eteenpäin suuntautuvaksi mediaksi.</a:t>
            </a:r>
            <a:endParaRPr/>
          </a:p>
          <a:p>
            <a:pPr marL="0" lvl="0" indent="0" algn="l" rtl="0">
              <a:lnSpc>
                <a:spcPct val="100000"/>
              </a:lnSpc>
              <a:spcBef>
                <a:spcPts val="0"/>
              </a:spcBef>
              <a:spcAft>
                <a:spcPts val="0"/>
              </a:spcAft>
              <a:buClr>
                <a:schemeClr val="dk1"/>
              </a:buClr>
              <a:buSzPts val="1400"/>
              <a:buFont typeface="Calibri"/>
              <a:buNone/>
            </a:pPr>
            <a:r>
              <a:rPr lang="fi-FI"/>
              <a:t>Lähde: Katz (2010)</a:t>
            </a:r>
            <a:endParaRPr/>
          </a:p>
        </p:txBody>
      </p:sp>
      <p:sp>
        <p:nvSpPr>
          <p:cNvPr id="939" name="Google Shape;939;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5" name="Google Shape;945;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Liikkeellä ollessasi sinulla on vähän aikaa. Vilkaiset nopeasti kännykkääsi ennen seuraavan kokouksen alkua, ennen kuin nouset pyörän selkään tai autoon, tai matkan lepohetkillä (ei tietenkään liikkeellä ollessa). Tällaisina hetkinä huomio kiinnittyy pääasiassa sosiaalisen median kanaviesi syötteeseen, eikä sinulla ole juurikaan aikaa todella omaksua sisältöä. Lyhyesti sanottuna voit brändinä käyttää tätä hetkeä pääasiassa siihen, että voit kiinnittää huomion nopeasti lyhyellä yksinkertaisella viestillä ja ensimmäisenä koukkuna (uudelleenkohdentamiseen eli retargetointiin liittyvässä) suhteessa käyttäjään.</a:t>
            </a:r>
            <a:endParaRPr/>
          </a:p>
        </p:txBody>
      </p:sp>
      <p:sp>
        <p:nvSpPr>
          <p:cNvPr id="946" name="Google Shape;946;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0"/>
        <p:cNvGrpSpPr/>
        <p:nvPr/>
      </p:nvGrpSpPr>
      <p:grpSpPr>
        <a:xfrm>
          <a:off x="0" y="0"/>
          <a:ext cx="0" cy="0"/>
          <a:chOff x="0" y="0"/>
          <a:chExt cx="0" cy="0"/>
        </a:xfrm>
      </p:grpSpPr>
      <p:sp>
        <p:nvSpPr>
          <p:cNvPr id="951" name="Google Shape;951;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52" name="Google Shape;952;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Lean-forward</a:t>
            </a:r>
            <a:endParaRPr/>
          </a:p>
          <a:p>
            <a:pPr marL="0" lvl="0" indent="0" algn="l" rtl="0">
              <a:lnSpc>
                <a:spcPct val="100000"/>
              </a:lnSpc>
              <a:spcBef>
                <a:spcPts val="0"/>
              </a:spcBef>
              <a:spcAft>
                <a:spcPts val="0"/>
              </a:spcAft>
              <a:buClr>
                <a:schemeClr val="dk1"/>
              </a:buClr>
              <a:buSzPts val="1400"/>
              <a:buFont typeface="Calibri"/>
              <a:buNone/>
            </a:pPr>
            <a:r>
              <a:rPr lang="fi-FI"/>
              <a:t>Näiden hetkien aikana yleisölläsi on hiukan enemmän aikaa. Aikaa vaikkapa lyhyelle videolle. Muista tekstitys! Esim. bussissa kaikilla ei ole kuulokkeita, toisin kuin tässä kuvassa, ja videota katsotaan ilman ääniä.</a:t>
            </a:r>
            <a:endParaRPr/>
          </a:p>
          <a:p>
            <a:pPr marL="0" lvl="0" indent="0" algn="l" rtl="0">
              <a:lnSpc>
                <a:spcPct val="100000"/>
              </a:lnSpc>
              <a:spcBef>
                <a:spcPts val="0"/>
              </a:spcBef>
              <a:spcAft>
                <a:spcPts val="0"/>
              </a:spcAft>
              <a:buClr>
                <a:schemeClr val="dk1"/>
              </a:buClr>
              <a:buSzPts val="1400"/>
              <a:buFont typeface="Calibri"/>
              <a:buNone/>
            </a:pPr>
            <a:endParaRPr/>
          </a:p>
        </p:txBody>
      </p:sp>
      <p:sp>
        <p:nvSpPr>
          <p:cNvPr id="953" name="Google Shape;953;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59" name="Google Shape;959;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Ja sitten on tietysti nämä lean back –hetket. Esim. lounastauolla, pidemmällä juna/bussimatkalla, kotisohvalla. Näiden hetkien aikana ehdit saada viestisi läpi pidemmässäkin muodossa. Valitse siis videosi pituus ja käsikirjoitus sen mukaan, mitä haluat – ja ennen kaikkea voit saavuttaa erityyppisissä tilanteissa kohderyhmäsi arjessa. </a:t>
            </a:r>
            <a:endParaRPr/>
          </a:p>
        </p:txBody>
      </p:sp>
      <p:sp>
        <p:nvSpPr>
          <p:cNvPr id="960" name="Google Shape;960;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4"/>
        <p:cNvGrpSpPr/>
        <p:nvPr/>
      </p:nvGrpSpPr>
      <p:grpSpPr>
        <a:xfrm>
          <a:off x="0" y="0"/>
          <a:ext cx="0" cy="0"/>
          <a:chOff x="0" y="0"/>
          <a:chExt cx="0" cy="0"/>
        </a:xfrm>
      </p:grpSpPr>
      <p:sp>
        <p:nvSpPr>
          <p:cNvPr id="965" name="Google Shape;965;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6" name="Google Shape;966;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Tiedämme nyt, mitä hyötyä liikkuvasta kuvasta on sosiaalisen median sisältöstrategiassasi. Sitten on aika tarkastella tapoja, joilla voit käyttää videota. Jokaisella kanavalla on omat mahdollisuutensa ja kohderyhmänsä. Somea ei voi käsitellä yhtenä kokonaisuutena videomarkkinoinnin yhteydessä. Jokaisella kanavalla on omat sääntönsä. Kun otat tämän huomioon tuotantoja suunnitellessasi, voit säästää paljon aikaa ja kustannuksia. Tehokkuus on yksi taikasanoista, kun luot sisältöä sosiaaliseen mediaan. Seuraavaksi käymme läpi tärkeipiä kanavia ja niiden ominaisuuksia. </a:t>
            </a:r>
            <a:endParaRPr/>
          </a:p>
        </p:txBody>
      </p:sp>
      <p:sp>
        <p:nvSpPr>
          <p:cNvPr id="967" name="Google Shape;967;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5.png"/><Relationship Id="rId1" Type="http://schemas.openxmlformats.org/officeDocument/2006/relationships/slideMaster" Target="../slideMasters/slideMaster2.xml"/><Relationship Id="rId4" Type="http://schemas.openxmlformats.org/officeDocument/2006/relationships/image" Target="../media/image18.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7.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7.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8.jpe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9.jp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0.jp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1.jp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2.jpe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3.jp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4.jp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7.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8.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8"/>
        <p:cNvGrpSpPr/>
        <p:nvPr/>
      </p:nvGrpSpPr>
      <p:grpSpPr>
        <a:xfrm>
          <a:off x="0" y="0"/>
          <a:ext cx="0" cy="0"/>
          <a:chOff x="0" y="0"/>
          <a:chExt cx="0" cy="0"/>
        </a:xfrm>
      </p:grpSpPr>
      <p:sp>
        <p:nvSpPr>
          <p:cNvPr id="29" name="Google Shape;29;p56"/>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5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36370" y="6101922"/>
            <a:ext cx="2650539" cy="586800"/>
          </a:xfrm>
          <a:prstGeom prst="rect">
            <a:avLst/>
          </a:prstGeom>
          <a:noFill/>
          <a:ln>
            <a:noFill/>
          </a:ln>
        </p:spPr>
      </p:pic>
      <p:pic>
        <p:nvPicPr>
          <p:cNvPr id="31" name="Google Shape;31;p5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256673" y="6069710"/>
            <a:ext cx="1698957" cy="651223"/>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8"/>
        <p:cNvGrpSpPr/>
        <p:nvPr/>
      </p:nvGrpSpPr>
      <p:grpSpPr>
        <a:xfrm>
          <a:off x="0" y="0"/>
          <a:ext cx="0" cy="0"/>
          <a:chOff x="0" y="0"/>
          <a:chExt cx="0" cy="0"/>
        </a:xfrm>
      </p:grpSpPr>
      <p:pic>
        <p:nvPicPr>
          <p:cNvPr id="49" name="Google Shape;49;p6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50" name="Google Shape;50;p6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6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2" name="Google Shape;52;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53" name="Google Shape;53;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68"/>
        <p:cNvGrpSpPr/>
        <p:nvPr/>
      </p:nvGrpSpPr>
      <p:grpSpPr>
        <a:xfrm>
          <a:off x="0" y="0"/>
          <a:ext cx="0" cy="0"/>
          <a:chOff x="0" y="0"/>
          <a:chExt cx="0" cy="0"/>
        </a:xfrm>
      </p:grpSpPr>
      <p:sp>
        <p:nvSpPr>
          <p:cNvPr id="69" name="Google Shape;69;p65"/>
          <p:cNvSpPr>
            <a:spLocks noGrp="1"/>
          </p:cNvSpPr>
          <p:nvPr>
            <p:ph type="pic" idx="2"/>
          </p:nvPr>
        </p:nvSpPr>
        <p:spPr>
          <a:xfrm>
            <a:off x="0" y="1"/>
            <a:ext cx="12192000" cy="3428999"/>
          </a:xfrm>
          <a:prstGeom prst="rect">
            <a:avLst/>
          </a:prstGeom>
          <a:solidFill>
            <a:srgbClr val="D3EEEF"/>
          </a:solidFill>
          <a:ln>
            <a:noFill/>
          </a:ln>
        </p:spPr>
      </p:sp>
      <p:sp>
        <p:nvSpPr>
          <p:cNvPr id="70" name="Google Shape;70;p65"/>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65"/>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72" name="Google Shape;72;p6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pic>
        <p:nvPicPr>
          <p:cNvPr id="73" name="Google Shape;73;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74" name="Google Shape;74;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75"/>
        <p:cNvGrpSpPr/>
        <p:nvPr/>
      </p:nvGrpSpPr>
      <p:grpSpPr>
        <a:xfrm>
          <a:off x="0" y="0"/>
          <a:ext cx="0" cy="0"/>
          <a:chOff x="0" y="0"/>
          <a:chExt cx="0" cy="0"/>
        </a:xfrm>
      </p:grpSpPr>
      <p:sp>
        <p:nvSpPr>
          <p:cNvPr id="76" name="Google Shape;76;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77" name="Google Shape;77;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78" name="Google Shape;78;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9"/>
        <p:cNvGrpSpPr/>
        <p:nvPr/>
      </p:nvGrpSpPr>
      <p:grpSpPr>
        <a:xfrm>
          <a:off x="0" y="0"/>
          <a:ext cx="0" cy="0"/>
          <a:chOff x="0" y="0"/>
          <a:chExt cx="0" cy="0"/>
        </a:xfrm>
      </p:grpSpPr>
      <p:sp>
        <p:nvSpPr>
          <p:cNvPr id="80" name="Google Shape;80;p67"/>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67"/>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3" name="Google Shape;83;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4" name="Google Shape;84;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5" name="Google Shape;85;p6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6" name="Google Shape;86;p6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pic>
        <p:nvPicPr>
          <p:cNvPr id="87" name="Google Shape;87;p6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88" name="Google Shape;88;p67"/>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89" name="Google Shape;89;p6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0"/>
        <p:cNvGrpSpPr/>
        <p:nvPr/>
      </p:nvGrpSpPr>
      <p:grpSpPr>
        <a:xfrm>
          <a:off x="0" y="0"/>
          <a:ext cx="0" cy="0"/>
          <a:chOff x="0" y="0"/>
          <a:chExt cx="0" cy="0"/>
        </a:xfrm>
      </p:grpSpPr>
      <p:sp>
        <p:nvSpPr>
          <p:cNvPr id="91" name="Google Shape;91;p6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6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5" name="Google Shape;95;p68"/>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6" name="Google Shape;96;p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7" name="Google Shape;97;p6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8" name="Google Shape;98;p6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99" name="Google Shape;99;p6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0" name="Google Shape;100;p6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1" name="Google Shape;101;p6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02"/>
        <p:cNvGrpSpPr/>
        <p:nvPr/>
      </p:nvGrpSpPr>
      <p:grpSpPr>
        <a:xfrm>
          <a:off x="0" y="0"/>
          <a:ext cx="0" cy="0"/>
          <a:chOff x="0" y="0"/>
          <a:chExt cx="0" cy="0"/>
        </a:xfrm>
      </p:grpSpPr>
      <p:sp>
        <p:nvSpPr>
          <p:cNvPr id="103" name="Google Shape;103;p6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6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7" name="Google Shape;107;p69"/>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8" name="Google Shape;108;p6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09" name="Google Shape;109;p6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10" name="Google Shape;110;p6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11" name="Google Shape;111;p6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12" name="Google Shape;112;p6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13" name="Google Shape;113;p6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4"/>
        <p:cNvGrpSpPr/>
        <p:nvPr/>
      </p:nvGrpSpPr>
      <p:grpSpPr>
        <a:xfrm>
          <a:off x="0" y="0"/>
          <a:ext cx="0" cy="0"/>
          <a:chOff x="0" y="0"/>
          <a:chExt cx="0" cy="0"/>
        </a:xfrm>
      </p:grpSpPr>
      <p:sp>
        <p:nvSpPr>
          <p:cNvPr id="115" name="Google Shape;115;p7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7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7" name="Google Shape;117;p7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9" name="Google Shape;119;p70"/>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0" name="Google Shape;120;p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1" name="Google Shape;121;p7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2" name="Google Shape;122;p7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3" name="Google Shape;123;p7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24" name="Google Shape;124;p7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25" name="Google Shape;125;p7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6"/>
        <p:cNvGrpSpPr/>
        <p:nvPr/>
      </p:nvGrpSpPr>
      <p:grpSpPr>
        <a:xfrm>
          <a:off x="0" y="0"/>
          <a:ext cx="0" cy="0"/>
          <a:chOff x="0" y="0"/>
          <a:chExt cx="0" cy="0"/>
        </a:xfrm>
      </p:grpSpPr>
      <p:sp>
        <p:nvSpPr>
          <p:cNvPr id="127" name="Google Shape;127;p71"/>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71"/>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7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0" name="Google Shape;130;p71"/>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1" name="Google Shape;131;p7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2" name="Google Shape;132;p7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33"/>
        <p:cNvGrpSpPr/>
        <p:nvPr/>
      </p:nvGrpSpPr>
      <p:grpSpPr>
        <a:xfrm>
          <a:off x="0" y="0"/>
          <a:ext cx="0" cy="0"/>
          <a:chOff x="0" y="0"/>
          <a:chExt cx="0" cy="0"/>
        </a:xfrm>
      </p:grpSpPr>
      <p:cxnSp>
        <p:nvCxnSpPr>
          <p:cNvPr id="134" name="Google Shape;134;p72"/>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5" name="Google Shape;135;p7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6" name="Google Shape;136;p7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7" name="Google Shape;137;p7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8" name="Google Shape;138;p7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9" name="Google Shape;139;p7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0"/>
        <p:cNvGrpSpPr/>
        <p:nvPr/>
      </p:nvGrpSpPr>
      <p:grpSpPr>
        <a:xfrm>
          <a:off x="0" y="0"/>
          <a:ext cx="0" cy="0"/>
          <a:chOff x="0" y="0"/>
          <a:chExt cx="0" cy="0"/>
        </a:xfrm>
      </p:grpSpPr>
      <p:pic>
        <p:nvPicPr>
          <p:cNvPr id="141" name="Google Shape;141;p7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42" name="Google Shape;142;p73"/>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73"/>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4" name="Google Shape;144;p73"/>
          <p:cNvSpPr>
            <a:spLocks noGrp="1"/>
          </p:cNvSpPr>
          <p:nvPr>
            <p:ph type="pic" idx="2"/>
          </p:nvPr>
        </p:nvSpPr>
        <p:spPr>
          <a:xfrm>
            <a:off x="7429500" y="1"/>
            <a:ext cx="4762500" cy="6705599"/>
          </a:xfrm>
          <a:prstGeom prst="rect">
            <a:avLst/>
          </a:prstGeom>
          <a:solidFill>
            <a:srgbClr val="D3EEEF"/>
          </a:solidFill>
          <a:ln>
            <a:noFill/>
          </a:ln>
        </p:spPr>
      </p:sp>
      <p:pic>
        <p:nvPicPr>
          <p:cNvPr id="145" name="Google Shape;145;p7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146" name="Google Shape;146;p7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47"/>
        <p:cNvGrpSpPr/>
        <p:nvPr/>
      </p:nvGrpSpPr>
      <p:grpSpPr>
        <a:xfrm>
          <a:off x="0" y="0"/>
          <a:ext cx="0" cy="0"/>
          <a:chOff x="0" y="0"/>
          <a:chExt cx="0" cy="0"/>
        </a:xfrm>
      </p:grpSpPr>
      <p:sp>
        <p:nvSpPr>
          <p:cNvPr id="148" name="Google Shape;148;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49" name="Google Shape;149;p7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50" name="Google Shape;150;p7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51" name="Google Shape;151;p7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52" name="Google Shape;152;p7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53" name="Google Shape;153;p74"/>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54" name="Google Shape;154;p7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55" name="Google Shape;155;p7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6"/>
        <p:cNvGrpSpPr/>
        <p:nvPr/>
      </p:nvGrpSpPr>
      <p:grpSpPr>
        <a:xfrm>
          <a:off x="0" y="0"/>
          <a:ext cx="0" cy="0"/>
          <a:chOff x="0" y="0"/>
          <a:chExt cx="0" cy="0"/>
        </a:xfrm>
      </p:grpSpPr>
      <p:sp>
        <p:nvSpPr>
          <p:cNvPr id="157" name="Google Shape;157;p7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59" name="Google Shape;159;p7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0" name="Google Shape;160;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3"/>
        <p:cNvGrpSpPr/>
        <p:nvPr/>
      </p:nvGrpSpPr>
      <p:grpSpPr>
        <a:xfrm>
          <a:off x="0" y="0"/>
          <a:ext cx="0" cy="0"/>
          <a:chOff x="0" y="0"/>
          <a:chExt cx="0" cy="0"/>
        </a:xfrm>
      </p:grpSpPr>
      <p:sp>
        <p:nvSpPr>
          <p:cNvPr id="164" name="Google Shape;164;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5" name="Google Shape;165;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6" name="Google Shape;166;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koko valkoinen">
  <p:cSld name="koko valkoinen">
    <p:spTree>
      <p:nvGrpSpPr>
        <p:cNvPr id="1" name="Shape 171"/>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kansi 1">
  <p:cSld name="kansi 1">
    <p:spTree>
      <p:nvGrpSpPr>
        <p:cNvPr id="1" name="Shape 172"/>
        <p:cNvGrpSpPr/>
        <p:nvPr/>
      </p:nvGrpSpPr>
      <p:grpSpPr>
        <a:xfrm>
          <a:off x="0" y="0"/>
          <a:ext cx="0" cy="0"/>
          <a:chOff x="0" y="0"/>
          <a:chExt cx="0" cy="0"/>
        </a:xfrm>
      </p:grpSpPr>
      <p:pic>
        <p:nvPicPr>
          <p:cNvPr id="173" name="Google Shape;173;p77"/>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174" name="Google Shape;174;p77"/>
          <p:cNvSpPr/>
          <p:nvPr/>
        </p:nvSpPr>
        <p:spPr>
          <a:xfrm>
            <a:off x="0" y="5324030"/>
            <a:ext cx="12192000" cy="153397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PT Sans"/>
              <a:ea typeface="PT Sans"/>
              <a:cs typeface="PT Sans"/>
              <a:sym typeface="PT Sans"/>
            </a:endParaRPr>
          </a:p>
        </p:txBody>
      </p:sp>
      <p:sp>
        <p:nvSpPr>
          <p:cNvPr id="175" name="Google Shape;175;p77"/>
          <p:cNvSpPr txBox="1">
            <a:spLocks noGrp="1"/>
          </p:cNvSpPr>
          <p:nvPr>
            <p:ph type="ctrTitle"/>
          </p:nvPr>
        </p:nvSpPr>
        <p:spPr>
          <a:xfrm>
            <a:off x="476922" y="5644856"/>
            <a:ext cx="10965778" cy="711786"/>
          </a:xfrm>
          <a:prstGeom prst="rect">
            <a:avLst/>
          </a:prstGeom>
          <a:noFill/>
          <a:ln>
            <a:noFill/>
          </a:ln>
        </p:spPr>
        <p:txBody>
          <a:bodyPr spcFirstLastPara="1" wrap="square" lIns="0" tIns="0" rIns="0" bIns="0" anchor="t" anchorCtr="0">
            <a:noAutofit/>
          </a:bodyPr>
          <a:lstStyle>
            <a:lvl1pPr lvl="0" algn="ctr">
              <a:lnSpc>
                <a:spcPct val="100000"/>
              </a:lnSpc>
              <a:spcBef>
                <a:spcPts val="0"/>
              </a:spcBef>
              <a:spcAft>
                <a:spcPts val="0"/>
              </a:spcAft>
              <a:buClr>
                <a:schemeClr val="dk1"/>
              </a:buClr>
              <a:buSzPts val="4000"/>
              <a:buFont typeface="PT Sans"/>
              <a:buNone/>
              <a:defRPr sz="40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176" name="Google Shape;176;p7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9826" y="401030"/>
            <a:ext cx="1533600" cy="700867"/>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kansi 2">
  <p:cSld name="kansi 2">
    <p:bg>
      <p:bgPr>
        <a:solidFill>
          <a:schemeClr val="accent1"/>
        </a:solidFill>
        <a:effectLst/>
      </p:bgPr>
    </p:bg>
    <p:spTree>
      <p:nvGrpSpPr>
        <p:cNvPr id="1" name="Shape 177"/>
        <p:cNvGrpSpPr/>
        <p:nvPr/>
      </p:nvGrpSpPr>
      <p:grpSpPr>
        <a:xfrm>
          <a:off x="0" y="0"/>
          <a:ext cx="0" cy="0"/>
          <a:chOff x="0" y="0"/>
          <a:chExt cx="0" cy="0"/>
        </a:xfrm>
      </p:grpSpPr>
      <p:pic>
        <p:nvPicPr>
          <p:cNvPr id="178" name="Google Shape;178;p7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052047" y="1223140"/>
            <a:ext cx="3792072" cy="3785325"/>
          </a:xfrm>
          <a:prstGeom prst="rect">
            <a:avLst/>
          </a:prstGeom>
          <a:noFill/>
          <a:ln>
            <a:noFill/>
          </a:ln>
        </p:spPr>
      </p:pic>
      <p:sp>
        <p:nvSpPr>
          <p:cNvPr id="179" name="Google Shape;179;p78"/>
          <p:cNvSpPr txBox="1">
            <a:spLocks noGrp="1"/>
          </p:cNvSpPr>
          <p:nvPr>
            <p:ph type="body" idx="1"/>
          </p:nvPr>
        </p:nvSpPr>
        <p:spPr>
          <a:xfrm>
            <a:off x="434620" y="5584717"/>
            <a:ext cx="11201567" cy="478731"/>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lt1"/>
              </a:buClr>
              <a:buSzPts val="4000"/>
              <a:buNone/>
              <a:defRPr sz="4000" b="1"/>
            </a:lvl1pPr>
            <a:lvl2pPr marL="914400" lvl="1" indent="-342900" algn="l">
              <a:lnSpc>
                <a:spcPct val="100000"/>
              </a:lnSpc>
              <a:spcBef>
                <a:spcPts val="0"/>
              </a:spcBef>
              <a:spcAft>
                <a:spcPts val="0"/>
              </a:spcAft>
              <a:buClr>
                <a:schemeClr val="lt1"/>
              </a:buClr>
              <a:buSzPts val="1800"/>
              <a:buChar char="•"/>
              <a:defRPr/>
            </a:lvl2pPr>
            <a:lvl3pPr marL="1371600" lvl="2" indent="-342900" algn="l">
              <a:lnSpc>
                <a:spcPct val="100000"/>
              </a:lnSpc>
              <a:spcBef>
                <a:spcPts val="0"/>
              </a:spcBef>
              <a:spcAft>
                <a:spcPts val="0"/>
              </a:spcAft>
              <a:buClr>
                <a:schemeClr val="lt1"/>
              </a:buClr>
              <a:buSzPts val="1800"/>
              <a:buChar char="•"/>
              <a:defRPr/>
            </a:lvl3pPr>
            <a:lvl4pPr marL="1828800" lvl="3" indent="-342900" algn="l">
              <a:lnSpc>
                <a:spcPct val="100000"/>
              </a:lnSpc>
              <a:spcBef>
                <a:spcPts val="0"/>
              </a:spcBef>
              <a:spcAft>
                <a:spcPts val="0"/>
              </a:spcAft>
              <a:buClr>
                <a:schemeClr val="lt1"/>
              </a:buClr>
              <a:buSzPts val="1800"/>
              <a:buChar char="•"/>
              <a:defRPr/>
            </a:lvl4pPr>
            <a:lvl5pPr marL="2286000" lvl="4" indent="-342900" algn="l">
              <a:lnSpc>
                <a:spcPct val="100000"/>
              </a:lnSpc>
              <a:spcBef>
                <a:spcPts val="0"/>
              </a:spcBef>
              <a:spcAft>
                <a:spcPts val="0"/>
              </a:spcAft>
              <a:buClr>
                <a:schemeClr val="lt1"/>
              </a:buClr>
              <a:buSzPts val="1800"/>
              <a:buChar char="•"/>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sp>
        <p:nvSpPr>
          <p:cNvPr id="180" name="Google Shape;180;p78"/>
          <p:cNvSpPr txBox="1">
            <a:spLocks noGrp="1"/>
          </p:cNvSpPr>
          <p:nvPr>
            <p:ph type="body" idx="2"/>
          </p:nvPr>
        </p:nvSpPr>
        <p:spPr>
          <a:xfrm>
            <a:off x="435110" y="6182273"/>
            <a:ext cx="11201077" cy="407988"/>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lt1"/>
              </a:buClr>
              <a:buSzPts val="1800"/>
              <a:buNone/>
              <a:defRPr sz="1800"/>
            </a:lvl1pPr>
            <a:lvl2pPr marL="914400" lvl="1" indent="-228600" algn="l">
              <a:lnSpc>
                <a:spcPct val="100000"/>
              </a:lnSpc>
              <a:spcBef>
                <a:spcPts val="0"/>
              </a:spcBef>
              <a:spcAft>
                <a:spcPts val="0"/>
              </a:spcAft>
              <a:buClr>
                <a:schemeClr val="lt1"/>
              </a:buClr>
              <a:buSzPts val="2000"/>
              <a:buNone/>
              <a:defRPr/>
            </a:lvl2pPr>
            <a:lvl3pPr marL="1371600" lvl="2" indent="-228600" algn="l">
              <a:lnSpc>
                <a:spcPct val="100000"/>
              </a:lnSpc>
              <a:spcBef>
                <a:spcPts val="0"/>
              </a:spcBef>
              <a:spcAft>
                <a:spcPts val="0"/>
              </a:spcAft>
              <a:buClr>
                <a:schemeClr val="lt1"/>
              </a:buClr>
              <a:buSzPts val="2000"/>
              <a:buNone/>
              <a:defRPr/>
            </a:lvl3pPr>
            <a:lvl4pPr marL="1828800" lvl="3" indent="-228600" algn="l">
              <a:lnSpc>
                <a:spcPct val="100000"/>
              </a:lnSpc>
              <a:spcBef>
                <a:spcPts val="0"/>
              </a:spcBef>
              <a:spcAft>
                <a:spcPts val="0"/>
              </a:spcAft>
              <a:buClr>
                <a:schemeClr val="lt1"/>
              </a:buClr>
              <a:buSzPts val="2000"/>
              <a:buNone/>
              <a:defRPr/>
            </a:lvl4pPr>
            <a:lvl5pPr marL="2286000" lvl="4" indent="-228600" algn="l">
              <a:lnSpc>
                <a:spcPct val="100000"/>
              </a:lnSpc>
              <a:spcBef>
                <a:spcPts val="0"/>
              </a:spcBef>
              <a:spcAft>
                <a:spcPts val="0"/>
              </a:spcAft>
              <a:buClr>
                <a:schemeClr val="lt1"/>
              </a:buClr>
              <a:buSzPts val="2000"/>
              <a:buNone/>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181" name="Google Shape;181;p7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9826" y="401030"/>
            <a:ext cx="1533600" cy="700867"/>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kansi 3">
  <p:cSld name="kansi 3">
    <p:bg>
      <p:bgPr>
        <a:solidFill>
          <a:schemeClr val="accent2"/>
        </a:solidFill>
        <a:effectLst/>
      </p:bgPr>
    </p:bg>
    <p:spTree>
      <p:nvGrpSpPr>
        <p:cNvPr id="1" name="Shape 182"/>
        <p:cNvGrpSpPr/>
        <p:nvPr/>
      </p:nvGrpSpPr>
      <p:grpSpPr>
        <a:xfrm>
          <a:off x="0" y="0"/>
          <a:ext cx="0" cy="0"/>
          <a:chOff x="0" y="0"/>
          <a:chExt cx="0" cy="0"/>
        </a:xfrm>
      </p:grpSpPr>
      <p:sp>
        <p:nvSpPr>
          <p:cNvPr id="183" name="Google Shape;183;p79"/>
          <p:cNvSpPr txBox="1">
            <a:spLocks noGrp="1"/>
          </p:cNvSpPr>
          <p:nvPr>
            <p:ph type="ctrTitle"/>
          </p:nvPr>
        </p:nvSpPr>
        <p:spPr>
          <a:xfrm>
            <a:off x="476922" y="5610672"/>
            <a:ext cx="10965778" cy="711786"/>
          </a:xfrm>
          <a:prstGeom prst="rect">
            <a:avLst/>
          </a:prstGeom>
          <a:noFill/>
          <a:ln>
            <a:noFill/>
          </a:ln>
        </p:spPr>
        <p:txBody>
          <a:bodyPr spcFirstLastPara="1" wrap="square" lIns="0" tIns="0" rIns="0" bIns="0" anchor="t" anchorCtr="0">
            <a:noAutofit/>
          </a:bodyPr>
          <a:lstStyle>
            <a:lvl1pPr lvl="0" algn="ctr">
              <a:lnSpc>
                <a:spcPct val="100000"/>
              </a:lnSpc>
              <a:spcBef>
                <a:spcPts val="0"/>
              </a:spcBef>
              <a:spcAft>
                <a:spcPts val="0"/>
              </a:spcAft>
              <a:buClr>
                <a:schemeClr val="lt1"/>
              </a:buClr>
              <a:buSzPts val="4000"/>
              <a:buFont typeface="PT Sans"/>
              <a:buNone/>
              <a:defRPr sz="4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184" name="Google Shape;184;p7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052047" y="1223140"/>
            <a:ext cx="3792072" cy="3785325"/>
          </a:xfrm>
          <a:prstGeom prst="rect">
            <a:avLst/>
          </a:prstGeom>
          <a:noFill/>
          <a:ln>
            <a:noFill/>
          </a:ln>
        </p:spPr>
      </p:pic>
      <p:sp>
        <p:nvSpPr>
          <p:cNvPr id="185" name="Google Shape;185;p79"/>
          <p:cNvSpPr txBox="1">
            <a:spLocks noGrp="1"/>
          </p:cNvSpPr>
          <p:nvPr>
            <p:ph type="body" idx="1"/>
          </p:nvPr>
        </p:nvSpPr>
        <p:spPr>
          <a:xfrm>
            <a:off x="476921" y="6403327"/>
            <a:ext cx="11201077" cy="407988"/>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lt1"/>
              </a:buClr>
              <a:buSzPts val="1800"/>
              <a:buNone/>
              <a:defRPr sz="1800" b="1">
                <a:solidFill>
                  <a:schemeClr val="lt1"/>
                </a:solidFill>
              </a:defRPr>
            </a:lvl1pPr>
            <a:lvl2pPr marL="914400" lvl="1" indent="-228600" algn="l">
              <a:lnSpc>
                <a:spcPct val="100000"/>
              </a:lnSpc>
              <a:spcBef>
                <a:spcPts val="0"/>
              </a:spcBef>
              <a:spcAft>
                <a:spcPts val="0"/>
              </a:spcAft>
              <a:buClr>
                <a:schemeClr val="lt1"/>
              </a:buClr>
              <a:buSzPts val="2000"/>
              <a:buNone/>
              <a:defRPr/>
            </a:lvl2pPr>
            <a:lvl3pPr marL="1371600" lvl="2" indent="-228600" algn="l">
              <a:lnSpc>
                <a:spcPct val="100000"/>
              </a:lnSpc>
              <a:spcBef>
                <a:spcPts val="0"/>
              </a:spcBef>
              <a:spcAft>
                <a:spcPts val="0"/>
              </a:spcAft>
              <a:buClr>
                <a:schemeClr val="lt1"/>
              </a:buClr>
              <a:buSzPts val="2000"/>
              <a:buNone/>
              <a:defRPr/>
            </a:lvl3pPr>
            <a:lvl4pPr marL="1828800" lvl="3" indent="-228600" algn="l">
              <a:lnSpc>
                <a:spcPct val="100000"/>
              </a:lnSpc>
              <a:spcBef>
                <a:spcPts val="0"/>
              </a:spcBef>
              <a:spcAft>
                <a:spcPts val="0"/>
              </a:spcAft>
              <a:buClr>
                <a:schemeClr val="lt1"/>
              </a:buClr>
              <a:buSzPts val="2000"/>
              <a:buNone/>
              <a:defRPr/>
            </a:lvl4pPr>
            <a:lvl5pPr marL="2286000" lvl="4" indent="-228600" algn="l">
              <a:lnSpc>
                <a:spcPct val="100000"/>
              </a:lnSpc>
              <a:spcBef>
                <a:spcPts val="0"/>
              </a:spcBef>
              <a:spcAft>
                <a:spcPts val="0"/>
              </a:spcAft>
              <a:buClr>
                <a:schemeClr val="lt1"/>
              </a:buClr>
              <a:buSzPts val="2000"/>
              <a:buNone/>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186" name="Google Shape;186;p7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9826" y="401030"/>
            <a:ext cx="1533600" cy="700867"/>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kansi 4">
  <p:cSld name="kansi 4">
    <p:bg>
      <p:bgPr>
        <a:solidFill>
          <a:schemeClr val="accent2"/>
        </a:solidFill>
        <a:effectLst/>
      </p:bgPr>
    </p:bg>
    <p:spTree>
      <p:nvGrpSpPr>
        <p:cNvPr id="1" name="Shape 187"/>
        <p:cNvGrpSpPr/>
        <p:nvPr/>
      </p:nvGrpSpPr>
      <p:grpSpPr>
        <a:xfrm>
          <a:off x="0" y="0"/>
          <a:ext cx="0" cy="0"/>
          <a:chOff x="0" y="0"/>
          <a:chExt cx="0" cy="0"/>
        </a:xfrm>
      </p:grpSpPr>
      <p:pic>
        <p:nvPicPr>
          <p:cNvPr id="188" name="Google Shape;188;p80"/>
          <p:cNvPicPr preferRelativeResize="0"/>
          <p:nvPr/>
        </p:nvPicPr>
        <p:blipFill rotWithShape="1">
          <a:blip r:embed="rId2">
            <a:alphaModFix/>
          </a:blip>
          <a:srcRect/>
          <a:stretch/>
        </p:blipFill>
        <p:spPr>
          <a:xfrm>
            <a:off x="-401050" y="-1"/>
            <a:ext cx="12248147" cy="6858001"/>
          </a:xfrm>
          <a:prstGeom prst="rect">
            <a:avLst/>
          </a:prstGeom>
          <a:noFill/>
          <a:ln>
            <a:noFill/>
          </a:ln>
        </p:spPr>
      </p:pic>
      <p:sp>
        <p:nvSpPr>
          <p:cNvPr id="189" name="Google Shape;189;p80"/>
          <p:cNvSpPr txBox="1">
            <a:spLocks noGrp="1"/>
          </p:cNvSpPr>
          <p:nvPr>
            <p:ph type="body" idx="1"/>
          </p:nvPr>
        </p:nvSpPr>
        <p:spPr>
          <a:xfrm>
            <a:off x="3108901" y="4034296"/>
            <a:ext cx="5468874" cy="778335"/>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dk1"/>
              </a:buClr>
              <a:buSzPts val="4000"/>
              <a:buNone/>
              <a:defRPr sz="4000" b="1">
                <a:solidFill>
                  <a:schemeClr val="dk1"/>
                </a:solidFill>
              </a:defRPr>
            </a:lvl1pPr>
            <a:lvl2pPr marL="914400" lvl="1" indent="-342900" algn="l">
              <a:lnSpc>
                <a:spcPct val="100000"/>
              </a:lnSpc>
              <a:spcBef>
                <a:spcPts val="0"/>
              </a:spcBef>
              <a:spcAft>
                <a:spcPts val="0"/>
              </a:spcAft>
              <a:buClr>
                <a:schemeClr val="lt1"/>
              </a:buClr>
              <a:buSzPts val="1800"/>
              <a:buChar char="•"/>
              <a:defRPr/>
            </a:lvl2pPr>
            <a:lvl3pPr marL="1371600" lvl="2" indent="-342900" algn="l">
              <a:lnSpc>
                <a:spcPct val="100000"/>
              </a:lnSpc>
              <a:spcBef>
                <a:spcPts val="0"/>
              </a:spcBef>
              <a:spcAft>
                <a:spcPts val="0"/>
              </a:spcAft>
              <a:buClr>
                <a:schemeClr val="lt1"/>
              </a:buClr>
              <a:buSzPts val="1800"/>
              <a:buChar char="•"/>
              <a:defRPr/>
            </a:lvl3pPr>
            <a:lvl4pPr marL="1828800" lvl="3" indent="-342900" algn="l">
              <a:lnSpc>
                <a:spcPct val="100000"/>
              </a:lnSpc>
              <a:spcBef>
                <a:spcPts val="0"/>
              </a:spcBef>
              <a:spcAft>
                <a:spcPts val="0"/>
              </a:spcAft>
              <a:buClr>
                <a:schemeClr val="lt1"/>
              </a:buClr>
              <a:buSzPts val="1800"/>
              <a:buChar char="•"/>
              <a:defRPr/>
            </a:lvl4pPr>
            <a:lvl5pPr marL="2286000" lvl="4" indent="-342900" algn="l">
              <a:lnSpc>
                <a:spcPct val="100000"/>
              </a:lnSpc>
              <a:spcBef>
                <a:spcPts val="0"/>
              </a:spcBef>
              <a:spcAft>
                <a:spcPts val="0"/>
              </a:spcAft>
              <a:buClr>
                <a:schemeClr val="lt1"/>
              </a:buClr>
              <a:buSzPts val="1800"/>
              <a:buChar char="•"/>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sp>
        <p:nvSpPr>
          <p:cNvPr id="190" name="Google Shape;190;p80"/>
          <p:cNvSpPr txBox="1">
            <a:spLocks noGrp="1"/>
          </p:cNvSpPr>
          <p:nvPr>
            <p:ph type="body" idx="2"/>
          </p:nvPr>
        </p:nvSpPr>
        <p:spPr>
          <a:xfrm>
            <a:off x="3108901" y="6182272"/>
            <a:ext cx="6452195" cy="435096"/>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dk1"/>
              </a:buClr>
              <a:buSzPts val="1800"/>
              <a:buNone/>
              <a:defRPr sz="1800" b="1">
                <a:solidFill>
                  <a:schemeClr val="dk1"/>
                </a:solidFill>
              </a:defRPr>
            </a:lvl1pPr>
            <a:lvl2pPr marL="914400" lvl="1" indent="-228600" algn="l">
              <a:lnSpc>
                <a:spcPct val="100000"/>
              </a:lnSpc>
              <a:spcBef>
                <a:spcPts val="0"/>
              </a:spcBef>
              <a:spcAft>
                <a:spcPts val="0"/>
              </a:spcAft>
              <a:buClr>
                <a:schemeClr val="lt1"/>
              </a:buClr>
              <a:buSzPts val="2000"/>
              <a:buNone/>
              <a:defRPr/>
            </a:lvl2pPr>
            <a:lvl3pPr marL="1371600" lvl="2" indent="-228600" algn="l">
              <a:lnSpc>
                <a:spcPct val="100000"/>
              </a:lnSpc>
              <a:spcBef>
                <a:spcPts val="0"/>
              </a:spcBef>
              <a:spcAft>
                <a:spcPts val="0"/>
              </a:spcAft>
              <a:buClr>
                <a:schemeClr val="lt1"/>
              </a:buClr>
              <a:buSzPts val="2000"/>
              <a:buNone/>
              <a:defRPr/>
            </a:lvl3pPr>
            <a:lvl4pPr marL="1828800" lvl="3" indent="-228600" algn="l">
              <a:lnSpc>
                <a:spcPct val="100000"/>
              </a:lnSpc>
              <a:spcBef>
                <a:spcPts val="0"/>
              </a:spcBef>
              <a:spcAft>
                <a:spcPts val="0"/>
              </a:spcAft>
              <a:buClr>
                <a:schemeClr val="lt1"/>
              </a:buClr>
              <a:buSzPts val="2000"/>
              <a:buNone/>
              <a:defRPr/>
            </a:lvl4pPr>
            <a:lvl5pPr marL="2286000" lvl="4" indent="-228600" algn="l">
              <a:lnSpc>
                <a:spcPct val="100000"/>
              </a:lnSpc>
              <a:spcBef>
                <a:spcPts val="0"/>
              </a:spcBef>
              <a:spcAft>
                <a:spcPts val="0"/>
              </a:spcAft>
              <a:buClr>
                <a:schemeClr val="lt1"/>
              </a:buClr>
              <a:buSzPts val="2000"/>
              <a:buNone/>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191" name="Google Shape;191;p8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50" y="247206"/>
            <a:ext cx="1533600" cy="700867"/>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kansi 5">
  <p:cSld name="kansi 5">
    <p:bg>
      <p:bgPr>
        <a:solidFill>
          <a:srgbClr val="363534"/>
        </a:solidFill>
        <a:effectLst/>
      </p:bgPr>
    </p:bg>
    <p:spTree>
      <p:nvGrpSpPr>
        <p:cNvPr id="1" name="Shape 192"/>
        <p:cNvGrpSpPr/>
        <p:nvPr/>
      </p:nvGrpSpPr>
      <p:grpSpPr>
        <a:xfrm>
          <a:off x="0" y="0"/>
          <a:ext cx="0" cy="0"/>
          <a:chOff x="0" y="0"/>
          <a:chExt cx="0" cy="0"/>
        </a:xfrm>
      </p:grpSpPr>
      <p:pic>
        <p:nvPicPr>
          <p:cNvPr id="193" name="Google Shape;193;p81"/>
          <p:cNvPicPr preferRelativeResize="0"/>
          <p:nvPr/>
        </p:nvPicPr>
        <p:blipFill rotWithShape="1">
          <a:blip r:embed="rId2">
            <a:alphaModFix/>
          </a:blip>
          <a:srcRect/>
          <a:stretch/>
        </p:blipFill>
        <p:spPr>
          <a:xfrm>
            <a:off x="-401050" y="-1"/>
            <a:ext cx="12248147" cy="6858001"/>
          </a:xfrm>
          <a:prstGeom prst="rect">
            <a:avLst/>
          </a:prstGeom>
          <a:noFill/>
          <a:ln>
            <a:noFill/>
          </a:ln>
        </p:spPr>
      </p:pic>
      <p:sp>
        <p:nvSpPr>
          <p:cNvPr id="194" name="Google Shape;194;p81"/>
          <p:cNvSpPr txBox="1">
            <a:spLocks noGrp="1"/>
          </p:cNvSpPr>
          <p:nvPr>
            <p:ph type="body" idx="1"/>
          </p:nvPr>
        </p:nvSpPr>
        <p:spPr>
          <a:xfrm>
            <a:off x="3108901" y="4034296"/>
            <a:ext cx="5468874" cy="778335"/>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dk1"/>
              </a:buClr>
              <a:buSzPts val="4000"/>
              <a:buNone/>
              <a:defRPr sz="4000" b="1">
                <a:solidFill>
                  <a:schemeClr val="dk1"/>
                </a:solidFill>
              </a:defRPr>
            </a:lvl1pPr>
            <a:lvl2pPr marL="914400" lvl="1" indent="-342900" algn="l">
              <a:lnSpc>
                <a:spcPct val="100000"/>
              </a:lnSpc>
              <a:spcBef>
                <a:spcPts val="0"/>
              </a:spcBef>
              <a:spcAft>
                <a:spcPts val="0"/>
              </a:spcAft>
              <a:buClr>
                <a:schemeClr val="lt1"/>
              </a:buClr>
              <a:buSzPts val="1800"/>
              <a:buChar char="•"/>
              <a:defRPr/>
            </a:lvl2pPr>
            <a:lvl3pPr marL="1371600" lvl="2" indent="-342900" algn="l">
              <a:lnSpc>
                <a:spcPct val="100000"/>
              </a:lnSpc>
              <a:spcBef>
                <a:spcPts val="0"/>
              </a:spcBef>
              <a:spcAft>
                <a:spcPts val="0"/>
              </a:spcAft>
              <a:buClr>
                <a:schemeClr val="lt1"/>
              </a:buClr>
              <a:buSzPts val="1800"/>
              <a:buChar char="•"/>
              <a:defRPr/>
            </a:lvl3pPr>
            <a:lvl4pPr marL="1828800" lvl="3" indent="-342900" algn="l">
              <a:lnSpc>
                <a:spcPct val="100000"/>
              </a:lnSpc>
              <a:spcBef>
                <a:spcPts val="0"/>
              </a:spcBef>
              <a:spcAft>
                <a:spcPts val="0"/>
              </a:spcAft>
              <a:buClr>
                <a:schemeClr val="lt1"/>
              </a:buClr>
              <a:buSzPts val="1800"/>
              <a:buChar char="•"/>
              <a:defRPr/>
            </a:lvl4pPr>
            <a:lvl5pPr marL="2286000" lvl="4" indent="-342900" algn="l">
              <a:lnSpc>
                <a:spcPct val="100000"/>
              </a:lnSpc>
              <a:spcBef>
                <a:spcPts val="0"/>
              </a:spcBef>
              <a:spcAft>
                <a:spcPts val="0"/>
              </a:spcAft>
              <a:buClr>
                <a:schemeClr val="lt1"/>
              </a:buClr>
              <a:buSzPts val="1800"/>
              <a:buChar char="•"/>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sp>
        <p:nvSpPr>
          <p:cNvPr id="195" name="Google Shape;195;p81"/>
          <p:cNvSpPr txBox="1">
            <a:spLocks noGrp="1"/>
          </p:cNvSpPr>
          <p:nvPr>
            <p:ph type="body" idx="2"/>
          </p:nvPr>
        </p:nvSpPr>
        <p:spPr>
          <a:xfrm>
            <a:off x="3108901" y="6182272"/>
            <a:ext cx="6452195" cy="435096"/>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dk1"/>
              </a:buClr>
              <a:buSzPts val="1800"/>
              <a:buNone/>
              <a:defRPr sz="1800" b="1">
                <a:solidFill>
                  <a:schemeClr val="dk1"/>
                </a:solidFill>
              </a:defRPr>
            </a:lvl1pPr>
            <a:lvl2pPr marL="914400" lvl="1" indent="-228600" algn="l">
              <a:lnSpc>
                <a:spcPct val="100000"/>
              </a:lnSpc>
              <a:spcBef>
                <a:spcPts val="0"/>
              </a:spcBef>
              <a:spcAft>
                <a:spcPts val="0"/>
              </a:spcAft>
              <a:buClr>
                <a:schemeClr val="lt1"/>
              </a:buClr>
              <a:buSzPts val="2000"/>
              <a:buNone/>
              <a:defRPr/>
            </a:lvl2pPr>
            <a:lvl3pPr marL="1371600" lvl="2" indent="-228600" algn="l">
              <a:lnSpc>
                <a:spcPct val="100000"/>
              </a:lnSpc>
              <a:spcBef>
                <a:spcPts val="0"/>
              </a:spcBef>
              <a:spcAft>
                <a:spcPts val="0"/>
              </a:spcAft>
              <a:buClr>
                <a:schemeClr val="lt1"/>
              </a:buClr>
              <a:buSzPts val="2000"/>
              <a:buNone/>
              <a:defRPr/>
            </a:lvl3pPr>
            <a:lvl4pPr marL="1828800" lvl="3" indent="-228600" algn="l">
              <a:lnSpc>
                <a:spcPct val="100000"/>
              </a:lnSpc>
              <a:spcBef>
                <a:spcPts val="0"/>
              </a:spcBef>
              <a:spcAft>
                <a:spcPts val="0"/>
              </a:spcAft>
              <a:buClr>
                <a:schemeClr val="lt1"/>
              </a:buClr>
              <a:buSzPts val="2000"/>
              <a:buNone/>
              <a:defRPr/>
            </a:lvl4pPr>
            <a:lvl5pPr marL="2286000" lvl="4" indent="-228600" algn="l">
              <a:lnSpc>
                <a:spcPct val="100000"/>
              </a:lnSpc>
              <a:spcBef>
                <a:spcPts val="0"/>
              </a:spcBef>
              <a:spcAft>
                <a:spcPts val="0"/>
              </a:spcAft>
              <a:buClr>
                <a:schemeClr val="lt1"/>
              </a:buClr>
              <a:buSzPts val="2000"/>
              <a:buNone/>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196" name="Google Shape;196;p8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50" y="247206"/>
            <a:ext cx="1533600" cy="700867"/>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kansi 6">
  <p:cSld name="kansi 6">
    <p:bg>
      <p:bgPr>
        <a:solidFill>
          <a:schemeClr val="lt1"/>
        </a:solidFill>
        <a:effectLst/>
      </p:bgPr>
    </p:bg>
    <p:spTree>
      <p:nvGrpSpPr>
        <p:cNvPr id="1" name="Shape 197"/>
        <p:cNvGrpSpPr/>
        <p:nvPr/>
      </p:nvGrpSpPr>
      <p:grpSpPr>
        <a:xfrm>
          <a:off x="0" y="0"/>
          <a:ext cx="0" cy="0"/>
          <a:chOff x="0" y="0"/>
          <a:chExt cx="0" cy="0"/>
        </a:xfrm>
      </p:grpSpPr>
      <p:pic>
        <p:nvPicPr>
          <p:cNvPr id="198" name="Google Shape;198;p82"/>
          <p:cNvPicPr preferRelativeResize="0"/>
          <p:nvPr/>
        </p:nvPicPr>
        <p:blipFill rotWithShape="1">
          <a:blip r:embed="rId2">
            <a:alphaModFix/>
          </a:blip>
          <a:srcRect/>
          <a:stretch/>
        </p:blipFill>
        <p:spPr>
          <a:xfrm>
            <a:off x="-401050" y="-1"/>
            <a:ext cx="12248147" cy="6858001"/>
          </a:xfrm>
          <a:prstGeom prst="rect">
            <a:avLst/>
          </a:prstGeom>
          <a:noFill/>
          <a:ln>
            <a:noFill/>
          </a:ln>
        </p:spPr>
      </p:pic>
      <p:sp>
        <p:nvSpPr>
          <p:cNvPr id="199" name="Google Shape;199;p82"/>
          <p:cNvSpPr txBox="1">
            <a:spLocks noGrp="1"/>
          </p:cNvSpPr>
          <p:nvPr>
            <p:ph type="body" idx="1"/>
          </p:nvPr>
        </p:nvSpPr>
        <p:spPr>
          <a:xfrm>
            <a:off x="3108901" y="4034296"/>
            <a:ext cx="5468874" cy="778335"/>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dk1"/>
              </a:buClr>
              <a:buSzPts val="4000"/>
              <a:buNone/>
              <a:defRPr sz="4000" b="1">
                <a:solidFill>
                  <a:schemeClr val="dk1"/>
                </a:solidFill>
              </a:defRPr>
            </a:lvl1pPr>
            <a:lvl2pPr marL="914400" lvl="1" indent="-342900" algn="l">
              <a:lnSpc>
                <a:spcPct val="100000"/>
              </a:lnSpc>
              <a:spcBef>
                <a:spcPts val="0"/>
              </a:spcBef>
              <a:spcAft>
                <a:spcPts val="0"/>
              </a:spcAft>
              <a:buClr>
                <a:schemeClr val="lt1"/>
              </a:buClr>
              <a:buSzPts val="1800"/>
              <a:buChar char="•"/>
              <a:defRPr/>
            </a:lvl2pPr>
            <a:lvl3pPr marL="1371600" lvl="2" indent="-342900" algn="l">
              <a:lnSpc>
                <a:spcPct val="100000"/>
              </a:lnSpc>
              <a:spcBef>
                <a:spcPts val="0"/>
              </a:spcBef>
              <a:spcAft>
                <a:spcPts val="0"/>
              </a:spcAft>
              <a:buClr>
                <a:schemeClr val="lt1"/>
              </a:buClr>
              <a:buSzPts val="1800"/>
              <a:buChar char="•"/>
              <a:defRPr/>
            </a:lvl3pPr>
            <a:lvl4pPr marL="1828800" lvl="3" indent="-342900" algn="l">
              <a:lnSpc>
                <a:spcPct val="100000"/>
              </a:lnSpc>
              <a:spcBef>
                <a:spcPts val="0"/>
              </a:spcBef>
              <a:spcAft>
                <a:spcPts val="0"/>
              </a:spcAft>
              <a:buClr>
                <a:schemeClr val="lt1"/>
              </a:buClr>
              <a:buSzPts val="1800"/>
              <a:buChar char="•"/>
              <a:defRPr/>
            </a:lvl4pPr>
            <a:lvl5pPr marL="2286000" lvl="4" indent="-342900" algn="l">
              <a:lnSpc>
                <a:spcPct val="100000"/>
              </a:lnSpc>
              <a:spcBef>
                <a:spcPts val="0"/>
              </a:spcBef>
              <a:spcAft>
                <a:spcPts val="0"/>
              </a:spcAft>
              <a:buClr>
                <a:schemeClr val="lt1"/>
              </a:buClr>
              <a:buSzPts val="1800"/>
              <a:buChar char="•"/>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sp>
        <p:nvSpPr>
          <p:cNvPr id="200" name="Google Shape;200;p82"/>
          <p:cNvSpPr txBox="1">
            <a:spLocks noGrp="1"/>
          </p:cNvSpPr>
          <p:nvPr>
            <p:ph type="body" idx="2"/>
          </p:nvPr>
        </p:nvSpPr>
        <p:spPr>
          <a:xfrm>
            <a:off x="3108901" y="6182272"/>
            <a:ext cx="6452195" cy="435096"/>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0"/>
              </a:spcBef>
              <a:spcAft>
                <a:spcPts val="0"/>
              </a:spcAft>
              <a:buClr>
                <a:schemeClr val="dk1"/>
              </a:buClr>
              <a:buSzPts val="1800"/>
              <a:buNone/>
              <a:defRPr sz="1800" b="1">
                <a:solidFill>
                  <a:schemeClr val="dk1"/>
                </a:solidFill>
              </a:defRPr>
            </a:lvl1pPr>
            <a:lvl2pPr marL="914400" lvl="1" indent="-228600" algn="l">
              <a:lnSpc>
                <a:spcPct val="100000"/>
              </a:lnSpc>
              <a:spcBef>
                <a:spcPts val="0"/>
              </a:spcBef>
              <a:spcAft>
                <a:spcPts val="0"/>
              </a:spcAft>
              <a:buClr>
                <a:schemeClr val="lt1"/>
              </a:buClr>
              <a:buSzPts val="2000"/>
              <a:buNone/>
              <a:defRPr/>
            </a:lvl2pPr>
            <a:lvl3pPr marL="1371600" lvl="2" indent="-228600" algn="l">
              <a:lnSpc>
                <a:spcPct val="100000"/>
              </a:lnSpc>
              <a:spcBef>
                <a:spcPts val="0"/>
              </a:spcBef>
              <a:spcAft>
                <a:spcPts val="0"/>
              </a:spcAft>
              <a:buClr>
                <a:schemeClr val="lt1"/>
              </a:buClr>
              <a:buSzPts val="2000"/>
              <a:buNone/>
              <a:defRPr/>
            </a:lvl3pPr>
            <a:lvl4pPr marL="1828800" lvl="3" indent="-228600" algn="l">
              <a:lnSpc>
                <a:spcPct val="100000"/>
              </a:lnSpc>
              <a:spcBef>
                <a:spcPts val="0"/>
              </a:spcBef>
              <a:spcAft>
                <a:spcPts val="0"/>
              </a:spcAft>
              <a:buClr>
                <a:schemeClr val="lt1"/>
              </a:buClr>
              <a:buSzPts val="2000"/>
              <a:buNone/>
              <a:defRPr/>
            </a:lvl4pPr>
            <a:lvl5pPr marL="2286000" lvl="4" indent="-228600" algn="l">
              <a:lnSpc>
                <a:spcPct val="100000"/>
              </a:lnSpc>
              <a:spcBef>
                <a:spcPts val="0"/>
              </a:spcBef>
              <a:spcAft>
                <a:spcPts val="0"/>
              </a:spcAft>
              <a:buClr>
                <a:schemeClr val="lt1"/>
              </a:buClr>
              <a:buSzPts val="2000"/>
              <a:buNone/>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201" name="Google Shape;201;p8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kansi 7" type="title">
  <p:cSld name="TITLE">
    <p:spTree>
      <p:nvGrpSpPr>
        <p:cNvPr id="1" name="Shape 202"/>
        <p:cNvGrpSpPr/>
        <p:nvPr/>
      </p:nvGrpSpPr>
      <p:grpSpPr>
        <a:xfrm>
          <a:off x="0" y="0"/>
          <a:ext cx="0" cy="0"/>
          <a:chOff x="0" y="0"/>
          <a:chExt cx="0" cy="0"/>
        </a:xfrm>
      </p:grpSpPr>
      <p:sp>
        <p:nvSpPr>
          <p:cNvPr id="203" name="Google Shape;203;p83"/>
          <p:cNvSpPr txBox="1">
            <a:spLocks noGrp="1"/>
          </p:cNvSpPr>
          <p:nvPr>
            <p:ph type="ctrTitle"/>
          </p:nvPr>
        </p:nvSpPr>
        <p:spPr>
          <a:xfrm>
            <a:off x="665826" y="2485891"/>
            <a:ext cx="10619795" cy="102119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4400"/>
              <a:buFont typeface="PT Sans"/>
              <a:buNone/>
              <a:defRPr sz="44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4" name="Google Shape;204;p83"/>
          <p:cNvSpPr txBox="1">
            <a:spLocks noGrp="1"/>
          </p:cNvSpPr>
          <p:nvPr>
            <p:ph type="subTitle" idx="1"/>
          </p:nvPr>
        </p:nvSpPr>
        <p:spPr>
          <a:xfrm>
            <a:off x="665827" y="3627472"/>
            <a:ext cx="10619794" cy="253363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000"/>
              <a:buNone/>
              <a:defRPr sz="2000">
                <a:solidFill>
                  <a:schemeClr val="dk1"/>
                </a:solidFill>
              </a:defRPr>
            </a:lvl1pPr>
            <a:lvl2pPr lvl="1" algn="ctr">
              <a:lnSpc>
                <a:spcPct val="100000"/>
              </a:lnSpc>
              <a:spcBef>
                <a:spcPts val="0"/>
              </a:spcBef>
              <a:spcAft>
                <a:spcPts val="0"/>
              </a:spcAft>
              <a:buClr>
                <a:srgbClr val="888888"/>
              </a:buClr>
              <a:buSzPts val="2000"/>
              <a:buNone/>
              <a:defRPr>
                <a:solidFill>
                  <a:srgbClr val="888888"/>
                </a:solidFill>
              </a:defRPr>
            </a:lvl2pPr>
            <a:lvl3pPr lvl="2" algn="ctr">
              <a:lnSpc>
                <a:spcPct val="100000"/>
              </a:lnSpc>
              <a:spcBef>
                <a:spcPts val="0"/>
              </a:spcBef>
              <a:spcAft>
                <a:spcPts val="0"/>
              </a:spcAft>
              <a:buClr>
                <a:srgbClr val="888888"/>
              </a:buClr>
              <a:buSzPts val="2000"/>
              <a:buNone/>
              <a:defRPr>
                <a:solidFill>
                  <a:srgbClr val="888888"/>
                </a:solidFill>
              </a:defRPr>
            </a:lvl3pPr>
            <a:lvl4pPr lvl="3" algn="ctr">
              <a:lnSpc>
                <a:spcPct val="100000"/>
              </a:lnSpc>
              <a:spcBef>
                <a:spcPts val="0"/>
              </a:spcBef>
              <a:spcAft>
                <a:spcPts val="0"/>
              </a:spcAft>
              <a:buClr>
                <a:srgbClr val="888888"/>
              </a:buClr>
              <a:buSzPts val="2000"/>
              <a:buNone/>
              <a:defRPr>
                <a:solidFill>
                  <a:srgbClr val="888888"/>
                </a:solidFill>
              </a:defRPr>
            </a:lvl4pPr>
            <a:lvl5pPr lvl="4" algn="ctr">
              <a:lnSpc>
                <a:spcPct val="100000"/>
              </a:lnSpc>
              <a:spcBef>
                <a:spcPts val="0"/>
              </a:spcBef>
              <a:spcAft>
                <a:spcPts val="0"/>
              </a:spcAft>
              <a:buClr>
                <a:srgbClr val="888888"/>
              </a:buClr>
              <a:buSzPts val="2000"/>
              <a:buNone/>
              <a:defRPr>
                <a:solidFill>
                  <a:srgbClr val="888888"/>
                </a:solidFill>
              </a:defRPr>
            </a:lvl5pPr>
            <a:lvl6pPr lvl="5" algn="ctr">
              <a:lnSpc>
                <a:spcPct val="100000"/>
              </a:lnSpc>
              <a:spcBef>
                <a:spcPts val="0"/>
              </a:spcBef>
              <a:spcAft>
                <a:spcPts val="0"/>
              </a:spcAft>
              <a:buClr>
                <a:srgbClr val="888888"/>
              </a:buClr>
              <a:buSzPts val="2000"/>
              <a:buNone/>
              <a:defRPr>
                <a:solidFill>
                  <a:srgbClr val="888888"/>
                </a:solidFill>
              </a:defRPr>
            </a:lvl6pPr>
            <a:lvl7pPr lvl="6" algn="ctr">
              <a:lnSpc>
                <a:spcPct val="100000"/>
              </a:lnSpc>
              <a:spcBef>
                <a:spcPts val="0"/>
              </a:spcBef>
              <a:spcAft>
                <a:spcPts val="0"/>
              </a:spcAft>
              <a:buClr>
                <a:srgbClr val="888888"/>
              </a:buClr>
              <a:buSzPts val="2000"/>
              <a:buNone/>
              <a:defRPr>
                <a:solidFill>
                  <a:srgbClr val="888888"/>
                </a:solidFill>
              </a:defRPr>
            </a:lvl7pPr>
            <a:lvl8pPr lvl="7" algn="ctr">
              <a:lnSpc>
                <a:spcPct val="100000"/>
              </a:lnSpc>
              <a:spcBef>
                <a:spcPts val="0"/>
              </a:spcBef>
              <a:spcAft>
                <a:spcPts val="0"/>
              </a:spcAft>
              <a:buClr>
                <a:srgbClr val="888888"/>
              </a:buClr>
              <a:buSzPts val="2000"/>
              <a:buNone/>
              <a:defRPr>
                <a:solidFill>
                  <a:srgbClr val="888888"/>
                </a:solidFill>
              </a:defRPr>
            </a:lvl8pPr>
            <a:lvl9pPr lvl="8" algn="ctr">
              <a:lnSpc>
                <a:spcPct val="100000"/>
              </a:lnSpc>
              <a:spcBef>
                <a:spcPts val="0"/>
              </a:spcBef>
              <a:spcAft>
                <a:spcPts val="0"/>
              </a:spcAft>
              <a:buClr>
                <a:srgbClr val="888888"/>
              </a:buClr>
              <a:buSzPts val="2000"/>
              <a:buNone/>
              <a:defRPr>
                <a:solidFill>
                  <a:srgbClr val="888888"/>
                </a:solidFill>
              </a:defRPr>
            </a:lvl9pPr>
          </a:lstStyle>
          <a:p>
            <a:endParaRPr/>
          </a:p>
        </p:txBody>
      </p:sp>
      <p:sp>
        <p:nvSpPr>
          <p:cNvPr id="205" name="Google Shape;205;p83"/>
          <p:cNvSpPr/>
          <p:nvPr/>
        </p:nvSpPr>
        <p:spPr>
          <a:xfrm>
            <a:off x="1915886" y="-10886"/>
            <a:ext cx="1959428" cy="2242457"/>
          </a:xfrm>
          <a:custGeom>
            <a:avLst/>
            <a:gdLst/>
            <a:ahLst/>
            <a:cxnLst/>
            <a:rect l="l" t="t" r="r" b="b"/>
            <a:pathLst>
              <a:path w="1959428" h="2242457" extrusionOk="0">
                <a:moveTo>
                  <a:pt x="0" y="0"/>
                </a:moveTo>
                <a:lnTo>
                  <a:pt x="947057" y="0"/>
                </a:lnTo>
                <a:lnTo>
                  <a:pt x="1959428" y="1839686"/>
                </a:lnTo>
                <a:lnTo>
                  <a:pt x="1251857" y="2242457"/>
                </a:lnTo>
                <a:lnTo>
                  <a:pt x="0" y="0"/>
                </a:lnTo>
                <a:close/>
              </a:path>
            </a:pathLst>
          </a:cu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PT Sans"/>
              <a:ea typeface="PT Sans"/>
              <a:cs typeface="PT Sans"/>
              <a:sym typeface="PT Sans"/>
            </a:endParaRPr>
          </a:p>
        </p:txBody>
      </p:sp>
      <p:pic>
        <p:nvPicPr>
          <p:cNvPr id="206" name="Google Shape;206;p8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kansi 8">
  <p:cSld name="kansi 8">
    <p:spTree>
      <p:nvGrpSpPr>
        <p:cNvPr id="1" name="Shape 207"/>
        <p:cNvGrpSpPr/>
        <p:nvPr/>
      </p:nvGrpSpPr>
      <p:grpSpPr>
        <a:xfrm>
          <a:off x="0" y="0"/>
          <a:ext cx="0" cy="0"/>
          <a:chOff x="0" y="0"/>
          <a:chExt cx="0" cy="0"/>
        </a:xfrm>
      </p:grpSpPr>
      <p:pic>
        <p:nvPicPr>
          <p:cNvPr id="208" name="Google Shape;208;p8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431"/>
            <a:ext cx="1533866" cy="700466"/>
          </a:xfrm>
          <a:prstGeom prst="rect">
            <a:avLst/>
          </a:prstGeom>
          <a:noFill/>
          <a:ln>
            <a:noFill/>
          </a:ln>
        </p:spPr>
      </p:pic>
      <p:sp>
        <p:nvSpPr>
          <p:cNvPr id="209" name="Google Shape;209;p84"/>
          <p:cNvSpPr txBox="1">
            <a:spLocks noGrp="1"/>
          </p:cNvSpPr>
          <p:nvPr>
            <p:ph type="ctrTitle"/>
          </p:nvPr>
        </p:nvSpPr>
        <p:spPr>
          <a:xfrm>
            <a:off x="3917236" y="3779376"/>
            <a:ext cx="7757313" cy="102119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4400"/>
              <a:buFont typeface="PT Sans"/>
              <a:buNone/>
              <a:defRPr sz="44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0" name="Google Shape;210;p84"/>
          <p:cNvSpPr txBox="1">
            <a:spLocks noGrp="1"/>
          </p:cNvSpPr>
          <p:nvPr>
            <p:ph type="subTitle" idx="1"/>
          </p:nvPr>
        </p:nvSpPr>
        <p:spPr>
          <a:xfrm>
            <a:off x="3917237" y="4881747"/>
            <a:ext cx="7943331" cy="142335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000"/>
              <a:buNone/>
              <a:defRPr sz="2000">
                <a:solidFill>
                  <a:schemeClr val="dk1"/>
                </a:solidFill>
              </a:defRPr>
            </a:lvl1pPr>
            <a:lvl2pPr lvl="1" algn="ctr">
              <a:lnSpc>
                <a:spcPct val="100000"/>
              </a:lnSpc>
              <a:spcBef>
                <a:spcPts val="0"/>
              </a:spcBef>
              <a:spcAft>
                <a:spcPts val="0"/>
              </a:spcAft>
              <a:buClr>
                <a:srgbClr val="888888"/>
              </a:buClr>
              <a:buSzPts val="2000"/>
              <a:buNone/>
              <a:defRPr>
                <a:solidFill>
                  <a:srgbClr val="888888"/>
                </a:solidFill>
              </a:defRPr>
            </a:lvl2pPr>
            <a:lvl3pPr lvl="2" algn="ctr">
              <a:lnSpc>
                <a:spcPct val="100000"/>
              </a:lnSpc>
              <a:spcBef>
                <a:spcPts val="0"/>
              </a:spcBef>
              <a:spcAft>
                <a:spcPts val="0"/>
              </a:spcAft>
              <a:buClr>
                <a:srgbClr val="888888"/>
              </a:buClr>
              <a:buSzPts val="2000"/>
              <a:buNone/>
              <a:defRPr>
                <a:solidFill>
                  <a:srgbClr val="888888"/>
                </a:solidFill>
              </a:defRPr>
            </a:lvl3pPr>
            <a:lvl4pPr lvl="3" algn="ctr">
              <a:lnSpc>
                <a:spcPct val="100000"/>
              </a:lnSpc>
              <a:spcBef>
                <a:spcPts val="0"/>
              </a:spcBef>
              <a:spcAft>
                <a:spcPts val="0"/>
              </a:spcAft>
              <a:buClr>
                <a:srgbClr val="888888"/>
              </a:buClr>
              <a:buSzPts val="2000"/>
              <a:buNone/>
              <a:defRPr>
                <a:solidFill>
                  <a:srgbClr val="888888"/>
                </a:solidFill>
              </a:defRPr>
            </a:lvl4pPr>
            <a:lvl5pPr lvl="4" algn="ctr">
              <a:lnSpc>
                <a:spcPct val="100000"/>
              </a:lnSpc>
              <a:spcBef>
                <a:spcPts val="0"/>
              </a:spcBef>
              <a:spcAft>
                <a:spcPts val="0"/>
              </a:spcAft>
              <a:buClr>
                <a:srgbClr val="888888"/>
              </a:buClr>
              <a:buSzPts val="2000"/>
              <a:buNone/>
              <a:defRPr>
                <a:solidFill>
                  <a:srgbClr val="888888"/>
                </a:solidFill>
              </a:defRPr>
            </a:lvl5pPr>
            <a:lvl6pPr lvl="5" algn="ctr">
              <a:lnSpc>
                <a:spcPct val="100000"/>
              </a:lnSpc>
              <a:spcBef>
                <a:spcPts val="0"/>
              </a:spcBef>
              <a:spcAft>
                <a:spcPts val="0"/>
              </a:spcAft>
              <a:buClr>
                <a:srgbClr val="888888"/>
              </a:buClr>
              <a:buSzPts val="2000"/>
              <a:buNone/>
              <a:defRPr>
                <a:solidFill>
                  <a:srgbClr val="888888"/>
                </a:solidFill>
              </a:defRPr>
            </a:lvl6pPr>
            <a:lvl7pPr lvl="6" algn="ctr">
              <a:lnSpc>
                <a:spcPct val="100000"/>
              </a:lnSpc>
              <a:spcBef>
                <a:spcPts val="0"/>
              </a:spcBef>
              <a:spcAft>
                <a:spcPts val="0"/>
              </a:spcAft>
              <a:buClr>
                <a:srgbClr val="888888"/>
              </a:buClr>
              <a:buSzPts val="2000"/>
              <a:buNone/>
              <a:defRPr>
                <a:solidFill>
                  <a:srgbClr val="888888"/>
                </a:solidFill>
              </a:defRPr>
            </a:lvl7pPr>
            <a:lvl8pPr lvl="7" algn="ctr">
              <a:lnSpc>
                <a:spcPct val="100000"/>
              </a:lnSpc>
              <a:spcBef>
                <a:spcPts val="0"/>
              </a:spcBef>
              <a:spcAft>
                <a:spcPts val="0"/>
              </a:spcAft>
              <a:buClr>
                <a:srgbClr val="888888"/>
              </a:buClr>
              <a:buSzPts val="2000"/>
              <a:buNone/>
              <a:defRPr>
                <a:solidFill>
                  <a:srgbClr val="888888"/>
                </a:solidFill>
              </a:defRPr>
            </a:lvl8pPr>
            <a:lvl9pPr lvl="8" algn="ctr">
              <a:lnSpc>
                <a:spcPct val="100000"/>
              </a:lnSpc>
              <a:spcBef>
                <a:spcPts val="0"/>
              </a:spcBef>
              <a:spcAft>
                <a:spcPts val="0"/>
              </a:spcAft>
              <a:buClr>
                <a:srgbClr val="888888"/>
              </a:buClr>
              <a:buSzPts val="2000"/>
              <a:buNone/>
              <a:defRPr>
                <a:solidFill>
                  <a:srgbClr val="888888"/>
                </a:solidFill>
              </a:defRPr>
            </a:lvl9pPr>
          </a:lstStyle>
          <a:p>
            <a:endParaRPr/>
          </a:p>
        </p:txBody>
      </p:sp>
      <p:sp>
        <p:nvSpPr>
          <p:cNvPr id="211" name="Google Shape;211;p84"/>
          <p:cNvSpPr/>
          <p:nvPr/>
        </p:nvSpPr>
        <p:spPr>
          <a:xfrm>
            <a:off x="1186543" y="2590800"/>
            <a:ext cx="2732314" cy="4267200"/>
          </a:xfrm>
          <a:custGeom>
            <a:avLst/>
            <a:gdLst/>
            <a:ahLst/>
            <a:cxnLst/>
            <a:rect l="l" t="t" r="r" b="b"/>
            <a:pathLst>
              <a:path w="2732314" h="4267200" extrusionOk="0">
                <a:moveTo>
                  <a:pt x="0" y="4267200"/>
                </a:moveTo>
                <a:lnTo>
                  <a:pt x="936171" y="4267200"/>
                </a:lnTo>
                <a:lnTo>
                  <a:pt x="2732314" y="337457"/>
                </a:lnTo>
                <a:lnTo>
                  <a:pt x="1992086" y="0"/>
                </a:lnTo>
                <a:lnTo>
                  <a:pt x="0" y="4267200"/>
                </a:lnTo>
                <a:close/>
              </a:path>
            </a:pathLst>
          </a:cu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PT Sans"/>
              <a:ea typeface="PT Sans"/>
              <a:cs typeface="PT Sans"/>
              <a:sym typeface="PT San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välidia vihreä">
  <p:cSld name="välidia vihreä">
    <p:spTree>
      <p:nvGrpSpPr>
        <p:cNvPr id="1" name="Shape 212"/>
        <p:cNvGrpSpPr/>
        <p:nvPr/>
      </p:nvGrpSpPr>
      <p:grpSpPr>
        <a:xfrm>
          <a:off x="0" y="0"/>
          <a:ext cx="0" cy="0"/>
          <a:chOff x="0" y="0"/>
          <a:chExt cx="0" cy="0"/>
        </a:xfrm>
      </p:grpSpPr>
      <p:sp>
        <p:nvSpPr>
          <p:cNvPr id="213" name="Google Shape;213;p85"/>
          <p:cNvSpPr/>
          <p:nvPr/>
        </p:nvSpPr>
        <p:spPr>
          <a:xfrm>
            <a:off x="0" y="2109788"/>
            <a:ext cx="12192000" cy="474821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PT Sans"/>
              <a:ea typeface="PT Sans"/>
              <a:cs typeface="PT Sans"/>
              <a:sym typeface="PT Sans"/>
            </a:endParaRPr>
          </a:p>
        </p:txBody>
      </p:sp>
      <p:sp>
        <p:nvSpPr>
          <p:cNvPr id="214" name="Google Shape;214;p85"/>
          <p:cNvSpPr txBox="1">
            <a:spLocks noGrp="1"/>
          </p:cNvSpPr>
          <p:nvPr>
            <p:ph type="body" idx="1"/>
          </p:nvPr>
        </p:nvSpPr>
        <p:spPr>
          <a:xfrm>
            <a:off x="4579661" y="3979863"/>
            <a:ext cx="6850340" cy="17143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6000"/>
              <a:buNone/>
              <a:defRPr sz="6000" b="1">
                <a:solidFill>
                  <a:schemeClr val="lt1"/>
                </a:solidFill>
              </a:defRPr>
            </a:lvl1pPr>
            <a:lvl2pPr marL="914400" lvl="1" indent="-228600" algn="l">
              <a:lnSpc>
                <a:spcPct val="100000"/>
              </a:lnSpc>
              <a:spcBef>
                <a:spcPts val="0"/>
              </a:spcBef>
              <a:spcAft>
                <a:spcPts val="0"/>
              </a:spcAft>
              <a:buClr>
                <a:schemeClr val="dk1"/>
              </a:buClr>
              <a:buSzPts val="2000"/>
              <a:buNone/>
              <a:defRPr/>
            </a:lvl2pPr>
            <a:lvl3pPr marL="1371600" lvl="2" indent="-228600" algn="l">
              <a:lnSpc>
                <a:spcPct val="100000"/>
              </a:lnSpc>
              <a:spcBef>
                <a:spcPts val="0"/>
              </a:spcBef>
              <a:spcAft>
                <a:spcPts val="0"/>
              </a:spcAft>
              <a:buClr>
                <a:schemeClr val="dk1"/>
              </a:buClr>
              <a:buSzPts val="2000"/>
              <a:buNone/>
              <a:defRPr/>
            </a:lvl3pPr>
            <a:lvl4pPr marL="1828800" lvl="3" indent="-228600" algn="l">
              <a:lnSpc>
                <a:spcPct val="100000"/>
              </a:lnSpc>
              <a:spcBef>
                <a:spcPts val="0"/>
              </a:spcBef>
              <a:spcAft>
                <a:spcPts val="0"/>
              </a:spcAft>
              <a:buClr>
                <a:schemeClr val="dk1"/>
              </a:buClr>
              <a:buSzPts val="2000"/>
              <a:buNone/>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15" name="Google Shape;215;p8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431"/>
            <a:ext cx="1533866" cy="700466"/>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välidia oranssi">
  <p:cSld name="välidia oranssi">
    <p:spTree>
      <p:nvGrpSpPr>
        <p:cNvPr id="1" name="Shape 216"/>
        <p:cNvGrpSpPr/>
        <p:nvPr/>
      </p:nvGrpSpPr>
      <p:grpSpPr>
        <a:xfrm>
          <a:off x="0" y="0"/>
          <a:ext cx="0" cy="0"/>
          <a:chOff x="0" y="0"/>
          <a:chExt cx="0" cy="0"/>
        </a:xfrm>
      </p:grpSpPr>
      <p:sp>
        <p:nvSpPr>
          <p:cNvPr id="217" name="Google Shape;217;p86"/>
          <p:cNvSpPr/>
          <p:nvPr/>
        </p:nvSpPr>
        <p:spPr>
          <a:xfrm>
            <a:off x="0" y="2109788"/>
            <a:ext cx="12192000" cy="4748212"/>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PT Sans"/>
              <a:ea typeface="PT Sans"/>
              <a:cs typeface="PT Sans"/>
              <a:sym typeface="PT Sans"/>
            </a:endParaRPr>
          </a:p>
        </p:txBody>
      </p:sp>
      <p:sp>
        <p:nvSpPr>
          <p:cNvPr id="218" name="Google Shape;218;p86"/>
          <p:cNvSpPr txBox="1">
            <a:spLocks noGrp="1"/>
          </p:cNvSpPr>
          <p:nvPr>
            <p:ph type="body" idx="1"/>
          </p:nvPr>
        </p:nvSpPr>
        <p:spPr>
          <a:xfrm>
            <a:off x="4579661" y="3979863"/>
            <a:ext cx="6850340" cy="17143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6000"/>
              <a:buNone/>
              <a:defRPr sz="6000" b="1">
                <a:solidFill>
                  <a:schemeClr val="lt1"/>
                </a:solidFill>
              </a:defRPr>
            </a:lvl1pPr>
            <a:lvl2pPr marL="914400" lvl="1" indent="-228600" algn="l">
              <a:lnSpc>
                <a:spcPct val="100000"/>
              </a:lnSpc>
              <a:spcBef>
                <a:spcPts val="0"/>
              </a:spcBef>
              <a:spcAft>
                <a:spcPts val="0"/>
              </a:spcAft>
              <a:buClr>
                <a:schemeClr val="dk1"/>
              </a:buClr>
              <a:buSzPts val="2000"/>
              <a:buNone/>
              <a:defRPr/>
            </a:lvl2pPr>
            <a:lvl3pPr marL="1371600" lvl="2" indent="-228600" algn="l">
              <a:lnSpc>
                <a:spcPct val="100000"/>
              </a:lnSpc>
              <a:spcBef>
                <a:spcPts val="0"/>
              </a:spcBef>
              <a:spcAft>
                <a:spcPts val="0"/>
              </a:spcAft>
              <a:buClr>
                <a:schemeClr val="dk1"/>
              </a:buClr>
              <a:buSzPts val="2000"/>
              <a:buNone/>
              <a:defRPr/>
            </a:lvl3pPr>
            <a:lvl4pPr marL="1828800" lvl="3" indent="-228600" algn="l">
              <a:lnSpc>
                <a:spcPct val="100000"/>
              </a:lnSpc>
              <a:spcBef>
                <a:spcPts val="0"/>
              </a:spcBef>
              <a:spcAft>
                <a:spcPts val="0"/>
              </a:spcAft>
              <a:buClr>
                <a:schemeClr val="dk1"/>
              </a:buClr>
              <a:buSzPts val="2000"/>
              <a:buNone/>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19" name="Google Shape;219;p8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431"/>
            <a:ext cx="1533866" cy="700466"/>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välidia keltainen">
  <p:cSld name="välidia keltainen">
    <p:spTree>
      <p:nvGrpSpPr>
        <p:cNvPr id="1" name="Shape 220"/>
        <p:cNvGrpSpPr/>
        <p:nvPr/>
      </p:nvGrpSpPr>
      <p:grpSpPr>
        <a:xfrm>
          <a:off x="0" y="0"/>
          <a:ext cx="0" cy="0"/>
          <a:chOff x="0" y="0"/>
          <a:chExt cx="0" cy="0"/>
        </a:xfrm>
      </p:grpSpPr>
      <p:sp>
        <p:nvSpPr>
          <p:cNvPr id="221" name="Google Shape;221;p87"/>
          <p:cNvSpPr/>
          <p:nvPr/>
        </p:nvSpPr>
        <p:spPr>
          <a:xfrm>
            <a:off x="0" y="2109788"/>
            <a:ext cx="12192000" cy="474821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PT Sans"/>
              <a:ea typeface="PT Sans"/>
              <a:cs typeface="PT Sans"/>
              <a:sym typeface="PT Sans"/>
            </a:endParaRPr>
          </a:p>
        </p:txBody>
      </p:sp>
      <p:sp>
        <p:nvSpPr>
          <p:cNvPr id="222" name="Google Shape;222;p87"/>
          <p:cNvSpPr txBox="1">
            <a:spLocks noGrp="1"/>
          </p:cNvSpPr>
          <p:nvPr>
            <p:ph type="body" idx="1"/>
          </p:nvPr>
        </p:nvSpPr>
        <p:spPr>
          <a:xfrm>
            <a:off x="4579660" y="3979863"/>
            <a:ext cx="7020669" cy="17143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6000"/>
              <a:buNone/>
              <a:defRPr sz="6000" b="1">
                <a:solidFill>
                  <a:schemeClr val="dk1"/>
                </a:solidFill>
              </a:defRPr>
            </a:lvl1pPr>
            <a:lvl2pPr marL="914400" lvl="1" indent="-228600" algn="l">
              <a:lnSpc>
                <a:spcPct val="100000"/>
              </a:lnSpc>
              <a:spcBef>
                <a:spcPts val="0"/>
              </a:spcBef>
              <a:spcAft>
                <a:spcPts val="0"/>
              </a:spcAft>
              <a:buClr>
                <a:schemeClr val="dk1"/>
              </a:buClr>
              <a:buSzPts val="2000"/>
              <a:buNone/>
              <a:defRPr/>
            </a:lvl2pPr>
            <a:lvl3pPr marL="1371600" lvl="2" indent="-228600" algn="l">
              <a:lnSpc>
                <a:spcPct val="100000"/>
              </a:lnSpc>
              <a:spcBef>
                <a:spcPts val="0"/>
              </a:spcBef>
              <a:spcAft>
                <a:spcPts val="0"/>
              </a:spcAft>
              <a:buClr>
                <a:schemeClr val="dk1"/>
              </a:buClr>
              <a:buSzPts val="2000"/>
              <a:buNone/>
              <a:defRPr/>
            </a:lvl3pPr>
            <a:lvl4pPr marL="1828800" lvl="3" indent="-228600" algn="l">
              <a:lnSpc>
                <a:spcPct val="100000"/>
              </a:lnSpc>
              <a:spcBef>
                <a:spcPts val="0"/>
              </a:spcBef>
              <a:spcAft>
                <a:spcPts val="0"/>
              </a:spcAft>
              <a:buClr>
                <a:schemeClr val="dk1"/>
              </a:buClr>
              <a:buSzPts val="2000"/>
              <a:buNone/>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23" name="Google Shape;223;p8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431"/>
            <a:ext cx="1533866" cy="700466"/>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välidia fuksia">
  <p:cSld name="välidia fuksia">
    <p:spTree>
      <p:nvGrpSpPr>
        <p:cNvPr id="1" name="Shape 224"/>
        <p:cNvGrpSpPr/>
        <p:nvPr/>
      </p:nvGrpSpPr>
      <p:grpSpPr>
        <a:xfrm>
          <a:off x="0" y="0"/>
          <a:ext cx="0" cy="0"/>
          <a:chOff x="0" y="0"/>
          <a:chExt cx="0" cy="0"/>
        </a:xfrm>
      </p:grpSpPr>
      <p:sp>
        <p:nvSpPr>
          <p:cNvPr id="225" name="Google Shape;225;p88"/>
          <p:cNvSpPr/>
          <p:nvPr/>
        </p:nvSpPr>
        <p:spPr>
          <a:xfrm>
            <a:off x="0" y="2109788"/>
            <a:ext cx="12192000" cy="474821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PT Sans"/>
              <a:ea typeface="PT Sans"/>
              <a:cs typeface="PT Sans"/>
              <a:sym typeface="PT Sans"/>
            </a:endParaRPr>
          </a:p>
        </p:txBody>
      </p:sp>
      <p:sp>
        <p:nvSpPr>
          <p:cNvPr id="226" name="Google Shape;226;p88"/>
          <p:cNvSpPr txBox="1">
            <a:spLocks noGrp="1"/>
          </p:cNvSpPr>
          <p:nvPr>
            <p:ph type="body" idx="1"/>
          </p:nvPr>
        </p:nvSpPr>
        <p:spPr>
          <a:xfrm>
            <a:off x="4579661" y="3979863"/>
            <a:ext cx="7002740" cy="17143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6000"/>
              <a:buNone/>
              <a:defRPr sz="6000" b="1">
                <a:solidFill>
                  <a:schemeClr val="lt1"/>
                </a:solidFill>
              </a:defRPr>
            </a:lvl1pPr>
            <a:lvl2pPr marL="914400" lvl="1" indent="-228600" algn="l">
              <a:lnSpc>
                <a:spcPct val="100000"/>
              </a:lnSpc>
              <a:spcBef>
                <a:spcPts val="0"/>
              </a:spcBef>
              <a:spcAft>
                <a:spcPts val="0"/>
              </a:spcAft>
              <a:buClr>
                <a:schemeClr val="dk1"/>
              </a:buClr>
              <a:buSzPts val="2000"/>
              <a:buNone/>
              <a:defRPr/>
            </a:lvl2pPr>
            <a:lvl3pPr marL="1371600" lvl="2" indent="-228600" algn="l">
              <a:lnSpc>
                <a:spcPct val="100000"/>
              </a:lnSpc>
              <a:spcBef>
                <a:spcPts val="0"/>
              </a:spcBef>
              <a:spcAft>
                <a:spcPts val="0"/>
              </a:spcAft>
              <a:buClr>
                <a:schemeClr val="dk1"/>
              </a:buClr>
              <a:buSzPts val="2000"/>
              <a:buNone/>
              <a:defRPr/>
            </a:lvl3pPr>
            <a:lvl4pPr marL="1828800" lvl="3" indent="-228600" algn="l">
              <a:lnSpc>
                <a:spcPct val="100000"/>
              </a:lnSpc>
              <a:spcBef>
                <a:spcPts val="0"/>
              </a:spcBef>
              <a:spcAft>
                <a:spcPts val="0"/>
              </a:spcAft>
              <a:buClr>
                <a:schemeClr val="dk1"/>
              </a:buClr>
              <a:buSzPts val="2000"/>
              <a:buNone/>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27" name="Google Shape;227;p8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431"/>
            <a:ext cx="1533866" cy="700466"/>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perusdia" type="obj">
  <p:cSld name="OBJECT">
    <p:spTree>
      <p:nvGrpSpPr>
        <p:cNvPr id="1" name="Shape 228"/>
        <p:cNvGrpSpPr/>
        <p:nvPr/>
      </p:nvGrpSpPr>
      <p:grpSpPr>
        <a:xfrm>
          <a:off x="0" y="0"/>
          <a:ext cx="0" cy="0"/>
          <a:chOff x="0" y="0"/>
          <a:chExt cx="0" cy="0"/>
        </a:xfrm>
      </p:grpSpPr>
      <p:sp>
        <p:nvSpPr>
          <p:cNvPr id="229" name="Google Shape;229;p89"/>
          <p:cNvSpPr txBox="1">
            <a:spLocks noGrp="1"/>
          </p:cNvSpPr>
          <p:nvPr>
            <p:ph type="title"/>
          </p:nvPr>
        </p:nvSpPr>
        <p:spPr>
          <a:xfrm>
            <a:off x="604308" y="673570"/>
            <a:ext cx="9153303" cy="598401"/>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3600"/>
              <a:buFont typeface="PT Sans"/>
              <a:buNone/>
              <a:defRPr sz="3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0" name="Google Shape;230;p89"/>
          <p:cNvSpPr txBox="1">
            <a:spLocks noGrp="1"/>
          </p:cNvSpPr>
          <p:nvPr>
            <p:ph type="body" idx="1"/>
          </p:nvPr>
        </p:nvSpPr>
        <p:spPr>
          <a:xfrm>
            <a:off x="604308" y="1662306"/>
            <a:ext cx="10983384" cy="4605490"/>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Font typeface="Arial"/>
              <a:buChar char="•"/>
              <a:defRPr sz="2000">
                <a:solidFill>
                  <a:schemeClr val="dk1"/>
                </a:solidFill>
              </a:defRPr>
            </a:lvl1pPr>
            <a:lvl2pPr marL="914400" lvl="1" indent="-355600" algn="l">
              <a:lnSpc>
                <a:spcPct val="100000"/>
              </a:lnSpc>
              <a:spcBef>
                <a:spcPts val="0"/>
              </a:spcBef>
              <a:spcAft>
                <a:spcPts val="0"/>
              </a:spcAft>
              <a:buClr>
                <a:schemeClr val="dk1"/>
              </a:buClr>
              <a:buSzPts val="2000"/>
              <a:buFont typeface="Arial"/>
              <a:buChar char="•"/>
              <a:defRPr sz="2000">
                <a:solidFill>
                  <a:schemeClr val="dk1"/>
                </a:solidFill>
              </a:defRPr>
            </a:lvl2pPr>
            <a:lvl3pPr marL="1371600" lvl="2" indent="-355600" algn="l">
              <a:lnSpc>
                <a:spcPct val="100000"/>
              </a:lnSpc>
              <a:spcBef>
                <a:spcPts val="0"/>
              </a:spcBef>
              <a:spcAft>
                <a:spcPts val="0"/>
              </a:spcAft>
              <a:buClr>
                <a:schemeClr val="dk1"/>
              </a:buClr>
              <a:buSzPts val="2000"/>
              <a:buFont typeface="Arial"/>
              <a:buChar char="•"/>
              <a:defRPr sz="2000">
                <a:solidFill>
                  <a:schemeClr val="dk1"/>
                </a:solidFill>
              </a:defRPr>
            </a:lvl3pPr>
            <a:lvl4pPr marL="1828800" lvl="3" indent="-355600" algn="l">
              <a:lnSpc>
                <a:spcPct val="100000"/>
              </a:lnSpc>
              <a:spcBef>
                <a:spcPts val="0"/>
              </a:spcBef>
              <a:spcAft>
                <a:spcPts val="0"/>
              </a:spcAft>
              <a:buClr>
                <a:schemeClr val="dk1"/>
              </a:buClr>
              <a:buSzPts val="2000"/>
              <a:buFont typeface="Arial"/>
              <a:buChar char="•"/>
              <a:defRPr sz="2000">
                <a:solidFill>
                  <a:schemeClr val="dk1"/>
                </a:solidFill>
              </a:defRPr>
            </a:lvl4pPr>
            <a:lvl5pPr marL="2286000" lvl="4" indent="-355600" algn="l">
              <a:lnSpc>
                <a:spcPct val="100000"/>
              </a:lnSpc>
              <a:spcBef>
                <a:spcPts val="0"/>
              </a:spcBef>
              <a:spcAft>
                <a:spcPts val="0"/>
              </a:spcAft>
              <a:buClr>
                <a:schemeClr val="dk1"/>
              </a:buClr>
              <a:buSzPts val="2000"/>
              <a:buFont typeface="Arial"/>
              <a:buChar char="•"/>
              <a:defRPr sz="2000">
                <a:solidFill>
                  <a:schemeClr val="dk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31" name="Google Shape;231;p8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pikkusakara">
  <p:cSld name="pikkusakara">
    <p:spTree>
      <p:nvGrpSpPr>
        <p:cNvPr id="1" name="Shape 232"/>
        <p:cNvGrpSpPr/>
        <p:nvPr/>
      </p:nvGrpSpPr>
      <p:grpSpPr>
        <a:xfrm>
          <a:off x="0" y="0"/>
          <a:ext cx="0" cy="0"/>
          <a:chOff x="0" y="0"/>
          <a:chExt cx="0" cy="0"/>
        </a:xfrm>
      </p:grpSpPr>
      <p:pic>
        <p:nvPicPr>
          <p:cNvPr id="233" name="Google Shape;233;p9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1971"/>
            <a:ext cx="2753712" cy="1464402"/>
          </a:xfrm>
          <a:prstGeom prst="rect">
            <a:avLst/>
          </a:prstGeom>
          <a:noFill/>
          <a:ln>
            <a:noFill/>
          </a:ln>
        </p:spPr>
      </p:pic>
      <p:sp>
        <p:nvSpPr>
          <p:cNvPr id="234" name="Google Shape;234;p90"/>
          <p:cNvSpPr>
            <a:spLocks noGrp="1"/>
          </p:cNvSpPr>
          <p:nvPr>
            <p:ph type="pic" idx="2"/>
          </p:nvPr>
        </p:nvSpPr>
        <p:spPr>
          <a:xfrm>
            <a:off x="0" y="0"/>
            <a:ext cx="6096000" cy="6858000"/>
          </a:xfrm>
          <a:prstGeom prst="rect">
            <a:avLst/>
          </a:prstGeom>
          <a:noFill/>
          <a:ln>
            <a:noFill/>
          </a:ln>
        </p:spPr>
      </p:sp>
      <p:sp>
        <p:nvSpPr>
          <p:cNvPr id="235" name="Google Shape;235;p90"/>
          <p:cNvSpPr txBox="1">
            <a:spLocks noGrp="1"/>
          </p:cNvSpPr>
          <p:nvPr>
            <p:ph type="body" idx="1"/>
          </p:nvPr>
        </p:nvSpPr>
        <p:spPr>
          <a:xfrm>
            <a:off x="820931" y="163454"/>
            <a:ext cx="1579369" cy="513831"/>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000"/>
              <a:buNone/>
              <a:defRPr sz="20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36" name="Google Shape;236;p90"/>
          <p:cNvSpPr txBox="1">
            <a:spLocks noGrp="1"/>
          </p:cNvSpPr>
          <p:nvPr>
            <p:ph type="title"/>
          </p:nvPr>
        </p:nvSpPr>
        <p:spPr>
          <a:xfrm>
            <a:off x="6524625" y="420370"/>
            <a:ext cx="5181600" cy="1143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4400"/>
              <a:buFont typeface="PT Sans"/>
              <a:buNone/>
              <a:defRPr sz="4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7" name="Google Shape;237;p90"/>
          <p:cNvSpPr txBox="1">
            <a:spLocks noGrp="1"/>
          </p:cNvSpPr>
          <p:nvPr>
            <p:ph type="body" idx="3"/>
          </p:nvPr>
        </p:nvSpPr>
        <p:spPr>
          <a:xfrm>
            <a:off x="6524625" y="1900238"/>
            <a:ext cx="5181600" cy="4443412"/>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Char char="•"/>
              <a:defRPr sz="20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akaradia 1">
  <p:cSld name="sakaradia 1">
    <p:spTree>
      <p:nvGrpSpPr>
        <p:cNvPr id="1" name="Shape 238"/>
        <p:cNvGrpSpPr/>
        <p:nvPr/>
      </p:nvGrpSpPr>
      <p:grpSpPr>
        <a:xfrm>
          <a:off x="0" y="0"/>
          <a:ext cx="0" cy="0"/>
          <a:chOff x="0" y="0"/>
          <a:chExt cx="0" cy="0"/>
        </a:xfrm>
      </p:grpSpPr>
      <p:pic>
        <p:nvPicPr>
          <p:cNvPr id="239" name="Google Shape;239;p91"/>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24063"/>
            <a:ext cx="6027822" cy="5102270"/>
          </a:xfrm>
          <a:prstGeom prst="rect">
            <a:avLst/>
          </a:prstGeom>
          <a:noFill/>
          <a:ln>
            <a:noFill/>
          </a:ln>
        </p:spPr>
      </p:pic>
      <p:sp>
        <p:nvSpPr>
          <p:cNvPr id="240" name="Google Shape;240;p91"/>
          <p:cNvSpPr txBox="1">
            <a:spLocks noGrp="1"/>
          </p:cNvSpPr>
          <p:nvPr>
            <p:ph type="body" idx="1"/>
          </p:nvPr>
        </p:nvSpPr>
        <p:spPr>
          <a:xfrm>
            <a:off x="1099457" y="958600"/>
            <a:ext cx="3461657" cy="16343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000"/>
              <a:buNone/>
              <a:defRPr sz="4000" b="1">
                <a:solidFill>
                  <a:schemeClr val="dk1"/>
                </a:solidFill>
              </a:defRPr>
            </a:lvl1pPr>
            <a:lvl2pPr marL="914400" lvl="1" indent="-228600" algn="l">
              <a:lnSpc>
                <a:spcPct val="100000"/>
              </a:lnSpc>
              <a:spcBef>
                <a:spcPts val="0"/>
              </a:spcBef>
              <a:spcAft>
                <a:spcPts val="0"/>
              </a:spcAft>
              <a:buClr>
                <a:schemeClr val="dk1"/>
              </a:buClr>
              <a:buSzPts val="2000"/>
              <a:buNone/>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41" name="Google Shape;241;p91"/>
          <p:cNvSpPr txBox="1">
            <a:spLocks noGrp="1"/>
          </p:cNvSpPr>
          <p:nvPr>
            <p:ph type="body" idx="2"/>
          </p:nvPr>
        </p:nvSpPr>
        <p:spPr>
          <a:xfrm>
            <a:off x="6027821" y="1750691"/>
            <a:ext cx="5418803" cy="2833494"/>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Font typeface="Arial"/>
              <a:buChar char="•"/>
              <a:defRPr sz="2000">
                <a:solidFill>
                  <a:schemeClr val="dk1"/>
                </a:solidFill>
              </a:defRPr>
            </a:lvl1pPr>
            <a:lvl2pPr marL="914400" lvl="1" indent="-355600" algn="l">
              <a:lnSpc>
                <a:spcPct val="100000"/>
              </a:lnSpc>
              <a:spcBef>
                <a:spcPts val="0"/>
              </a:spcBef>
              <a:spcAft>
                <a:spcPts val="0"/>
              </a:spcAft>
              <a:buClr>
                <a:schemeClr val="dk1"/>
              </a:buClr>
              <a:buSzPts val="2000"/>
              <a:buFont typeface="Arial"/>
              <a:buChar char="•"/>
              <a:defRPr sz="2000">
                <a:solidFill>
                  <a:schemeClr val="dk1"/>
                </a:solidFill>
              </a:defRPr>
            </a:lvl2pPr>
            <a:lvl3pPr marL="1371600" lvl="2" indent="-355600" algn="l">
              <a:lnSpc>
                <a:spcPct val="100000"/>
              </a:lnSpc>
              <a:spcBef>
                <a:spcPts val="0"/>
              </a:spcBef>
              <a:spcAft>
                <a:spcPts val="0"/>
              </a:spcAft>
              <a:buClr>
                <a:schemeClr val="dk1"/>
              </a:buClr>
              <a:buSzPts val="2000"/>
              <a:buFont typeface="Arial"/>
              <a:buChar char="•"/>
              <a:defRPr sz="2000">
                <a:solidFill>
                  <a:schemeClr val="dk1"/>
                </a:solidFill>
              </a:defRPr>
            </a:lvl3pPr>
            <a:lvl4pPr marL="1828800" lvl="3" indent="-355600" algn="l">
              <a:lnSpc>
                <a:spcPct val="100000"/>
              </a:lnSpc>
              <a:spcBef>
                <a:spcPts val="0"/>
              </a:spcBef>
              <a:spcAft>
                <a:spcPts val="0"/>
              </a:spcAft>
              <a:buClr>
                <a:schemeClr val="dk1"/>
              </a:buClr>
              <a:buSzPts val="2000"/>
              <a:buFont typeface="Arial"/>
              <a:buChar char="•"/>
              <a:defRPr sz="2000">
                <a:solidFill>
                  <a:schemeClr val="dk1"/>
                </a:solidFill>
              </a:defRPr>
            </a:lvl4pPr>
            <a:lvl5pPr marL="2286000" lvl="4" indent="-355600" algn="l">
              <a:lnSpc>
                <a:spcPct val="100000"/>
              </a:lnSpc>
              <a:spcBef>
                <a:spcPts val="0"/>
              </a:spcBef>
              <a:spcAft>
                <a:spcPts val="0"/>
              </a:spcAft>
              <a:buClr>
                <a:schemeClr val="dk1"/>
              </a:buClr>
              <a:buSzPts val="2000"/>
              <a:buFont typeface="Arial"/>
              <a:buChar char="•"/>
              <a:defRPr sz="2000">
                <a:solidFill>
                  <a:schemeClr val="dk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42" name="Google Shape;242;p9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akaradia 2">
  <p:cSld name="sakaradia 2">
    <p:spTree>
      <p:nvGrpSpPr>
        <p:cNvPr id="1" name="Shape 243"/>
        <p:cNvGrpSpPr/>
        <p:nvPr/>
      </p:nvGrpSpPr>
      <p:grpSpPr>
        <a:xfrm>
          <a:off x="0" y="0"/>
          <a:ext cx="0" cy="0"/>
          <a:chOff x="0" y="0"/>
          <a:chExt cx="0" cy="0"/>
        </a:xfrm>
      </p:grpSpPr>
      <p:pic>
        <p:nvPicPr>
          <p:cNvPr id="244" name="Google Shape;244;p92"/>
          <p:cNvPicPr preferRelativeResize="0"/>
          <p:nvPr/>
        </p:nvPicPr>
        <p:blipFill rotWithShape="1">
          <a:blip r:embed="rId2" cstate="email">
            <a:alphaModFix/>
            <a:extLst>
              <a:ext uri="{28A0092B-C50C-407E-A947-70E740481C1C}">
                <a14:useLocalDpi xmlns:a14="http://schemas.microsoft.com/office/drawing/2010/main"/>
              </a:ext>
            </a:extLst>
          </a:blip>
          <a:srcRect b="-1"/>
          <a:stretch/>
        </p:blipFill>
        <p:spPr>
          <a:xfrm>
            <a:off x="-13648" y="-27296"/>
            <a:ext cx="6041470" cy="5161510"/>
          </a:xfrm>
          <a:prstGeom prst="rect">
            <a:avLst/>
          </a:prstGeom>
          <a:noFill/>
          <a:ln>
            <a:noFill/>
          </a:ln>
        </p:spPr>
      </p:pic>
      <p:pic>
        <p:nvPicPr>
          <p:cNvPr id="245" name="Google Shape;245;p9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
        <p:nvSpPr>
          <p:cNvPr id="246" name="Google Shape;246;p92"/>
          <p:cNvSpPr txBox="1">
            <a:spLocks noGrp="1"/>
          </p:cNvSpPr>
          <p:nvPr>
            <p:ph type="body" idx="1"/>
          </p:nvPr>
        </p:nvSpPr>
        <p:spPr>
          <a:xfrm>
            <a:off x="1099457" y="958600"/>
            <a:ext cx="3461657" cy="16343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000"/>
              <a:buNone/>
              <a:defRPr sz="4000" b="1">
                <a:solidFill>
                  <a:schemeClr val="lt1"/>
                </a:solidFill>
              </a:defRPr>
            </a:lvl1pPr>
            <a:lvl2pPr marL="914400" lvl="1" indent="-228600" algn="l">
              <a:lnSpc>
                <a:spcPct val="100000"/>
              </a:lnSpc>
              <a:spcBef>
                <a:spcPts val="0"/>
              </a:spcBef>
              <a:spcAft>
                <a:spcPts val="0"/>
              </a:spcAft>
              <a:buClr>
                <a:schemeClr val="dk1"/>
              </a:buClr>
              <a:buSzPts val="2000"/>
              <a:buNone/>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47" name="Google Shape;247;p92"/>
          <p:cNvSpPr txBox="1">
            <a:spLocks noGrp="1"/>
          </p:cNvSpPr>
          <p:nvPr>
            <p:ph type="body" idx="2"/>
          </p:nvPr>
        </p:nvSpPr>
        <p:spPr>
          <a:xfrm>
            <a:off x="6027821" y="1750691"/>
            <a:ext cx="5418803" cy="2833494"/>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Font typeface="Arial"/>
              <a:buChar char="•"/>
              <a:defRPr sz="2000">
                <a:solidFill>
                  <a:schemeClr val="dk1"/>
                </a:solidFill>
              </a:defRPr>
            </a:lvl1pPr>
            <a:lvl2pPr marL="914400" lvl="1" indent="-355600" algn="l">
              <a:lnSpc>
                <a:spcPct val="100000"/>
              </a:lnSpc>
              <a:spcBef>
                <a:spcPts val="0"/>
              </a:spcBef>
              <a:spcAft>
                <a:spcPts val="0"/>
              </a:spcAft>
              <a:buClr>
                <a:schemeClr val="dk1"/>
              </a:buClr>
              <a:buSzPts val="2000"/>
              <a:buFont typeface="Arial"/>
              <a:buChar char="•"/>
              <a:defRPr sz="2000">
                <a:solidFill>
                  <a:schemeClr val="dk1"/>
                </a:solidFill>
              </a:defRPr>
            </a:lvl2pPr>
            <a:lvl3pPr marL="1371600" lvl="2" indent="-355600" algn="l">
              <a:lnSpc>
                <a:spcPct val="100000"/>
              </a:lnSpc>
              <a:spcBef>
                <a:spcPts val="0"/>
              </a:spcBef>
              <a:spcAft>
                <a:spcPts val="0"/>
              </a:spcAft>
              <a:buClr>
                <a:schemeClr val="dk1"/>
              </a:buClr>
              <a:buSzPts val="2000"/>
              <a:buFont typeface="Arial"/>
              <a:buChar char="•"/>
              <a:defRPr sz="2000">
                <a:solidFill>
                  <a:schemeClr val="dk1"/>
                </a:solidFill>
              </a:defRPr>
            </a:lvl3pPr>
            <a:lvl4pPr marL="1828800" lvl="3" indent="-355600" algn="l">
              <a:lnSpc>
                <a:spcPct val="100000"/>
              </a:lnSpc>
              <a:spcBef>
                <a:spcPts val="0"/>
              </a:spcBef>
              <a:spcAft>
                <a:spcPts val="0"/>
              </a:spcAft>
              <a:buClr>
                <a:schemeClr val="dk1"/>
              </a:buClr>
              <a:buSzPts val="2000"/>
              <a:buFont typeface="Arial"/>
              <a:buChar char="•"/>
              <a:defRPr sz="2000">
                <a:solidFill>
                  <a:schemeClr val="dk1"/>
                </a:solidFill>
              </a:defRPr>
            </a:lvl4pPr>
            <a:lvl5pPr marL="2286000" lvl="4" indent="-355600" algn="l">
              <a:lnSpc>
                <a:spcPct val="100000"/>
              </a:lnSpc>
              <a:spcBef>
                <a:spcPts val="0"/>
              </a:spcBef>
              <a:spcAft>
                <a:spcPts val="0"/>
              </a:spcAft>
              <a:buClr>
                <a:schemeClr val="dk1"/>
              </a:buClr>
              <a:buSzPts val="2000"/>
              <a:buFont typeface="Arial"/>
              <a:buChar char="•"/>
              <a:defRPr sz="2000">
                <a:solidFill>
                  <a:schemeClr val="dk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akaradia 3">
  <p:cSld name="sakaradia 3">
    <p:spTree>
      <p:nvGrpSpPr>
        <p:cNvPr id="1" name="Shape 248"/>
        <p:cNvGrpSpPr/>
        <p:nvPr/>
      </p:nvGrpSpPr>
      <p:grpSpPr>
        <a:xfrm>
          <a:off x="0" y="0"/>
          <a:ext cx="0" cy="0"/>
          <a:chOff x="0" y="0"/>
          <a:chExt cx="0" cy="0"/>
        </a:xfrm>
      </p:grpSpPr>
      <p:pic>
        <p:nvPicPr>
          <p:cNvPr id="249" name="Google Shape;249;p9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3648" y="0"/>
            <a:ext cx="6082412" cy="5199796"/>
          </a:xfrm>
          <a:prstGeom prst="rect">
            <a:avLst/>
          </a:prstGeom>
          <a:noFill/>
          <a:ln>
            <a:noFill/>
          </a:ln>
        </p:spPr>
      </p:pic>
      <p:sp>
        <p:nvSpPr>
          <p:cNvPr id="250" name="Google Shape;250;p93"/>
          <p:cNvSpPr txBox="1">
            <a:spLocks noGrp="1"/>
          </p:cNvSpPr>
          <p:nvPr>
            <p:ph type="body" idx="1"/>
          </p:nvPr>
        </p:nvSpPr>
        <p:spPr>
          <a:xfrm>
            <a:off x="1099457" y="958600"/>
            <a:ext cx="3461657" cy="16343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000"/>
              <a:buNone/>
              <a:defRPr sz="4000" b="1">
                <a:solidFill>
                  <a:schemeClr val="lt1"/>
                </a:solidFill>
              </a:defRPr>
            </a:lvl1pPr>
            <a:lvl2pPr marL="914400" lvl="1" indent="-228600" algn="l">
              <a:lnSpc>
                <a:spcPct val="100000"/>
              </a:lnSpc>
              <a:spcBef>
                <a:spcPts val="0"/>
              </a:spcBef>
              <a:spcAft>
                <a:spcPts val="0"/>
              </a:spcAft>
              <a:buClr>
                <a:schemeClr val="dk1"/>
              </a:buClr>
              <a:buSzPts val="2000"/>
              <a:buNone/>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51" name="Google Shape;251;p93"/>
          <p:cNvSpPr txBox="1">
            <a:spLocks noGrp="1"/>
          </p:cNvSpPr>
          <p:nvPr>
            <p:ph type="body" idx="2"/>
          </p:nvPr>
        </p:nvSpPr>
        <p:spPr>
          <a:xfrm>
            <a:off x="6027821" y="1750691"/>
            <a:ext cx="5418803" cy="2833494"/>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Font typeface="Arial"/>
              <a:buChar char="•"/>
              <a:defRPr sz="2000">
                <a:solidFill>
                  <a:schemeClr val="dk1"/>
                </a:solidFill>
              </a:defRPr>
            </a:lvl1pPr>
            <a:lvl2pPr marL="914400" lvl="1" indent="-355600" algn="l">
              <a:lnSpc>
                <a:spcPct val="100000"/>
              </a:lnSpc>
              <a:spcBef>
                <a:spcPts val="0"/>
              </a:spcBef>
              <a:spcAft>
                <a:spcPts val="0"/>
              </a:spcAft>
              <a:buClr>
                <a:schemeClr val="dk1"/>
              </a:buClr>
              <a:buSzPts val="2000"/>
              <a:buFont typeface="Arial"/>
              <a:buChar char="•"/>
              <a:defRPr sz="2000">
                <a:solidFill>
                  <a:schemeClr val="dk1"/>
                </a:solidFill>
              </a:defRPr>
            </a:lvl2pPr>
            <a:lvl3pPr marL="1371600" lvl="2" indent="-355600" algn="l">
              <a:lnSpc>
                <a:spcPct val="100000"/>
              </a:lnSpc>
              <a:spcBef>
                <a:spcPts val="0"/>
              </a:spcBef>
              <a:spcAft>
                <a:spcPts val="0"/>
              </a:spcAft>
              <a:buClr>
                <a:schemeClr val="dk1"/>
              </a:buClr>
              <a:buSzPts val="2000"/>
              <a:buFont typeface="Arial"/>
              <a:buChar char="•"/>
              <a:defRPr sz="2000">
                <a:solidFill>
                  <a:schemeClr val="dk1"/>
                </a:solidFill>
              </a:defRPr>
            </a:lvl3pPr>
            <a:lvl4pPr marL="1828800" lvl="3" indent="-355600" algn="l">
              <a:lnSpc>
                <a:spcPct val="100000"/>
              </a:lnSpc>
              <a:spcBef>
                <a:spcPts val="0"/>
              </a:spcBef>
              <a:spcAft>
                <a:spcPts val="0"/>
              </a:spcAft>
              <a:buClr>
                <a:schemeClr val="dk1"/>
              </a:buClr>
              <a:buSzPts val="2000"/>
              <a:buFont typeface="Arial"/>
              <a:buChar char="•"/>
              <a:defRPr sz="2000">
                <a:solidFill>
                  <a:schemeClr val="dk1"/>
                </a:solidFill>
              </a:defRPr>
            </a:lvl4pPr>
            <a:lvl5pPr marL="2286000" lvl="4" indent="-355600" algn="l">
              <a:lnSpc>
                <a:spcPct val="100000"/>
              </a:lnSpc>
              <a:spcBef>
                <a:spcPts val="0"/>
              </a:spcBef>
              <a:spcAft>
                <a:spcPts val="0"/>
              </a:spcAft>
              <a:buClr>
                <a:schemeClr val="dk1"/>
              </a:buClr>
              <a:buSzPts val="2000"/>
              <a:buFont typeface="Arial"/>
              <a:buChar char="•"/>
              <a:defRPr sz="2000">
                <a:solidFill>
                  <a:schemeClr val="dk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52" name="Google Shape;252;p9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perusdia 2">
  <p:cSld name="perusdia 2">
    <p:spTree>
      <p:nvGrpSpPr>
        <p:cNvPr id="1" name="Shape 253"/>
        <p:cNvGrpSpPr/>
        <p:nvPr/>
      </p:nvGrpSpPr>
      <p:grpSpPr>
        <a:xfrm>
          <a:off x="0" y="0"/>
          <a:ext cx="0" cy="0"/>
          <a:chOff x="0" y="0"/>
          <a:chExt cx="0" cy="0"/>
        </a:xfrm>
      </p:grpSpPr>
      <p:sp>
        <p:nvSpPr>
          <p:cNvPr id="254" name="Google Shape;254;p94"/>
          <p:cNvSpPr txBox="1">
            <a:spLocks noGrp="1"/>
          </p:cNvSpPr>
          <p:nvPr>
            <p:ph type="ctrTitle"/>
          </p:nvPr>
        </p:nvSpPr>
        <p:spPr>
          <a:xfrm>
            <a:off x="810828" y="603958"/>
            <a:ext cx="4856087" cy="98029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4400"/>
              <a:buFont typeface="PT Sans"/>
              <a:buNone/>
              <a:defRPr sz="44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5" name="Google Shape;255;p94"/>
          <p:cNvSpPr txBox="1">
            <a:spLocks noGrp="1"/>
          </p:cNvSpPr>
          <p:nvPr>
            <p:ph type="body" idx="1"/>
          </p:nvPr>
        </p:nvSpPr>
        <p:spPr>
          <a:xfrm>
            <a:off x="811213" y="1871663"/>
            <a:ext cx="4856162" cy="3978721"/>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Char char="•"/>
              <a:defRPr sz="20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56" name="Google Shape;256;p94"/>
          <p:cNvSpPr txBox="1">
            <a:spLocks noGrp="1"/>
          </p:cNvSpPr>
          <p:nvPr>
            <p:ph type="body" idx="2"/>
          </p:nvPr>
        </p:nvSpPr>
        <p:spPr>
          <a:xfrm>
            <a:off x="6524625" y="603250"/>
            <a:ext cx="4856087" cy="981001"/>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400"/>
              <a:buNone/>
              <a:defRPr sz="4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57" name="Google Shape;257;p94"/>
          <p:cNvSpPr txBox="1">
            <a:spLocks noGrp="1"/>
          </p:cNvSpPr>
          <p:nvPr>
            <p:ph type="body" idx="3"/>
          </p:nvPr>
        </p:nvSpPr>
        <p:spPr>
          <a:xfrm>
            <a:off x="6524550" y="1871663"/>
            <a:ext cx="4856162" cy="3978721"/>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Char char="•"/>
              <a:defRPr sz="20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58" name="Google Shape;258;p9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26766" y="6007626"/>
            <a:ext cx="1253946" cy="572636"/>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perusdia, 3 tekstilaatikkoa">
  <p:cSld name="perusdia, 3 tekstilaatikkoa">
    <p:spTree>
      <p:nvGrpSpPr>
        <p:cNvPr id="1" name="Shape 259"/>
        <p:cNvGrpSpPr/>
        <p:nvPr/>
      </p:nvGrpSpPr>
      <p:grpSpPr>
        <a:xfrm>
          <a:off x="0" y="0"/>
          <a:ext cx="0" cy="0"/>
          <a:chOff x="0" y="0"/>
          <a:chExt cx="0" cy="0"/>
        </a:xfrm>
      </p:grpSpPr>
      <p:sp>
        <p:nvSpPr>
          <p:cNvPr id="260" name="Google Shape;260;p95"/>
          <p:cNvSpPr txBox="1">
            <a:spLocks noGrp="1"/>
          </p:cNvSpPr>
          <p:nvPr>
            <p:ph type="ctrTitle"/>
          </p:nvPr>
        </p:nvSpPr>
        <p:spPr>
          <a:xfrm>
            <a:off x="810828" y="603958"/>
            <a:ext cx="4856087" cy="2272545"/>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accent2"/>
              </a:buClr>
              <a:buSzPts val="4400"/>
              <a:buFont typeface="PT Sans"/>
              <a:buNone/>
              <a:defRPr sz="44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1" name="Google Shape;261;p95"/>
          <p:cNvSpPr txBox="1">
            <a:spLocks noGrp="1"/>
          </p:cNvSpPr>
          <p:nvPr>
            <p:ph type="subTitle" idx="1"/>
          </p:nvPr>
        </p:nvSpPr>
        <p:spPr>
          <a:xfrm>
            <a:off x="810828" y="3025539"/>
            <a:ext cx="4856086" cy="2824845"/>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3200"/>
              <a:buNone/>
              <a:defRPr sz="3200" b="1">
                <a:solidFill>
                  <a:schemeClr val="dk1"/>
                </a:solidFill>
              </a:defRPr>
            </a:lvl1pPr>
            <a:lvl2pPr lvl="1" algn="ctr">
              <a:lnSpc>
                <a:spcPct val="100000"/>
              </a:lnSpc>
              <a:spcBef>
                <a:spcPts val="0"/>
              </a:spcBef>
              <a:spcAft>
                <a:spcPts val="0"/>
              </a:spcAft>
              <a:buClr>
                <a:srgbClr val="888888"/>
              </a:buClr>
              <a:buSzPts val="2000"/>
              <a:buNone/>
              <a:defRPr>
                <a:solidFill>
                  <a:srgbClr val="888888"/>
                </a:solidFill>
              </a:defRPr>
            </a:lvl2pPr>
            <a:lvl3pPr lvl="2" algn="ctr">
              <a:lnSpc>
                <a:spcPct val="100000"/>
              </a:lnSpc>
              <a:spcBef>
                <a:spcPts val="0"/>
              </a:spcBef>
              <a:spcAft>
                <a:spcPts val="0"/>
              </a:spcAft>
              <a:buClr>
                <a:srgbClr val="888888"/>
              </a:buClr>
              <a:buSzPts val="2000"/>
              <a:buNone/>
              <a:defRPr>
                <a:solidFill>
                  <a:srgbClr val="888888"/>
                </a:solidFill>
              </a:defRPr>
            </a:lvl3pPr>
            <a:lvl4pPr lvl="3" algn="ctr">
              <a:lnSpc>
                <a:spcPct val="100000"/>
              </a:lnSpc>
              <a:spcBef>
                <a:spcPts val="0"/>
              </a:spcBef>
              <a:spcAft>
                <a:spcPts val="0"/>
              </a:spcAft>
              <a:buClr>
                <a:srgbClr val="888888"/>
              </a:buClr>
              <a:buSzPts val="2000"/>
              <a:buNone/>
              <a:defRPr>
                <a:solidFill>
                  <a:srgbClr val="888888"/>
                </a:solidFill>
              </a:defRPr>
            </a:lvl4pPr>
            <a:lvl5pPr lvl="4" algn="ctr">
              <a:lnSpc>
                <a:spcPct val="100000"/>
              </a:lnSpc>
              <a:spcBef>
                <a:spcPts val="0"/>
              </a:spcBef>
              <a:spcAft>
                <a:spcPts val="0"/>
              </a:spcAft>
              <a:buClr>
                <a:srgbClr val="888888"/>
              </a:buClr>
              <a:buSzPts val="2000"/>
              <a:buNone/>
              <a:defRPr>
                <a:solidFill>
                  <a:srgbClr val="888888"/>
                </a:solidFill>
              </a:defRPr>
            </a:lvl5pPr>
            <a:lvl6pPr lvl="5" algn="ctr">
              <a:lnSpc>
                <a:spcPct val="100000"/>
              </a:lnSpc>
              <a:spcBef>
                <a:spcPts val="0"/>
              </a:spcBef>
              <a:spcAft>
                <a:spcPts val="0"/>
              </a:spcAft>
              <a:buClr>
                <a:srgbClr val="888888"/>
              </a:buClr>
              <a:buSzPts val="2000"/>
              <a:buNone/>
              <a:defRPr>
                <a:solidFill>
                  <a:srgbClr val="888888"/>
                </a:solidFill>
              </a:defRPr>
            </a:lvl6pPr>
            <a:lvl7pPr lvl="6" algn="ctr">
              <a:lnSpc>
                <a:spcPct val="100000"/>
              </a:lnSpc>
              <a:spcBef>
                <a:spcPts val="0"/>
              </a:spcBef>
              <a:spcAft>
                <a:spcPts val="0"/>
              </a:spcAft>
              <a:buClr>
                <a:srgbClr val="888888"/>
              </a:buClr>
              <a:buSzPts val="2000"/>
              <a:buNone/>
              <a:defRPr>
                <a:solidFill>
                  <a:srgbClr val="888888"/>
                </a:solidFill>
              </a:defRPr>
            </a:lvl7pPr>
            <a:lvl8pPr lvl="7" algn="ctr">
              <a:lnSpc>
                <a:spcPct val="100000"/>
              </a:lnSpc>
              <a:spcBef>
                <a:spcPts val="0"/>
              </a:spcBef>
              <a:spcAft>
                <a:spcPts val="0"/>
              </a:spcAft>
              <a:buClr>
                <a:srgbClr val="888888"/>
              </a:buClr>
              <a:buSzPts val="2000"/>
              <a:buNone/>
              <a:defRPr>
                <a:solidFill>
                  <a:srgbClr val="888888"/>
                </a:solidFill>
              </a:defRPr>
            </a:lvl8pPr>
            <a:lvl9pPr lvl="8" algn="ctr">
              <a:lnSpc>
                <a:spcPct val="100000"/>
              </a:lnSpc>
              <a:spcBef>
                <a:spcPts val="0"/>
              </a:spcBef>
              <a:spcAft>
                <a:spcPts val="0"/>
              </a:spcAft>
              <a:buClr>
                <a:srgbClr val="888888"/>
              </a:buClr>
              <a:buSzPts val="2000"/>
              <a:buNone/>
              <a:defRPr>
                <a:solidFill>
                  <a:srgbClr val="888888"/>
                </a:solidFill>
              </a:defRPr>
            </a:lvl9pPr>
          </a:lstStyle>
          <a:p>
            <a:endParaRPr/>
          </a:p>
        </p:txBody>
      </p:sp>
      <p:sp>
        <p:nvSpPr>
          <p:cNvPr id="262" name="Google Shape;262;p95"/>
          <p:cNvSpPr txBox="1">
            <a:spLocks noGrp="1"/>
          </p:cNvSpPr>
          <p:nvPr>
            <p:ph type="body" idx="2"/>
          </p:nvPr>
        </p:nvSpPr>
        <p:spPr>
          <a:xfrm>
            <a:off x="6525010" y="603958"/>
            <a:ext cx="4856162" cy="5246426"/>
          </a:xfrm>
          <a:prstGeom prst="rect">
            <a:avLst/>
          </a:prstGeom>
          <a:noFill/>
          <a:ln>
            <a:noFill/>
          </a:ln>
        </p:spPr>
        <p:txBody>
          <a:bodyPr spcFirstLastPara="1" wrap="square" lIns="0" tIns="0" rIns="0" bIns="0" anchor="t" anchorCtr="0">
            <a:noAutofit/>
          </a:bodyPr>
          <a:lstStyle>
            <a:lvl1pPr marL="457200" lvl="0" indent="-381000" algn="l">
              <a:lnSpc>
                <a:spcPct val="100000"/>
              </a:lnSpc>
              <a:spcBef>
                <a:spcPts val="0"/>
              </a:spcBef>
              <a:spcAft>
                <a:spcPts val="0"/>
              </a:spcAft>
              <a:buClr>
                <a:schemeClr val="dk1"/>
              </a:buClr>
              <a:buSzPts val="2400"/>
              <a:buFont typeface="Arial"/>
              <a:buChar char="•"/>
              <a:defRPr>
                <a:solidFill>
                  <a:schemeClr val="dk1"/>
                </a:solidFill>
              </a:defRPr>
            </a:lvl1pPr>
            <a:lvl2pPr marL="914400" lvl="1" indent="-228600" algn="l">
              <a:lnSpc>
                <a:spcPct val="100000"/>
              </a:lnSpc>
              <a:spcBef>
                <a:spcPts val="0"/>
              </a:spcBef>
              <a:spcAft>
                <a:spcPts val="0"/>
              </a:spcAft>
              <a:buClr>
                <a:schemeClr val="dk1"/>
              </a:buClr>
              <a:buSzPts val="2000"/>
              <a:buNone/>
              <a:defRPr/>
            </a:lvl2pPr>
            <a:lvl3pPr marL="1371600" lvl="2" indent="-228600" algn="l">
              <a:lnSpc>
                <a:spcPct val="100000"/>
              </a:lnSpc>
              <a:spcBef>
                <a:spcPts val="0"/>
              </a:spcBef>
              <a:spcAft>
                <a:spcPts val="0"/>
              </a:spcAft>
              <a:buClr>
                <a:schemeClr val="dk1"/>
              </a:buClr>
              <a:buSzPts val="2000"/>
              <a:buNone/>
              <a:defRPr/>
            </a:lvl3pPr>
            <a:lvl4pPr marL="1828800" lvl="3" indent="-228600" algn="l">
              <a:lnSpc>
                <a:spcPct val="100000"/>
              </a:lnSpc>
              <a:spcBef>
                <a:spcPts val="0"/>
              </a:spcBef>
              <a:spcAft>
                <a:spcPts val="0"/>
              </a:spcAft>
              <a:buClr>
                <a:schemeClr val="dk1"/>
              </a:buClr>
              <a:buSzPts val="2000"/>
              <a:buNone/>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63" name="Google Shape;263;p9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26766" y="6007626"/>
            <a:ext cx="1253946" cy="572636"/>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50/50 kuva + teksti">
  <p:cSld name="50/50 kuva + teksti">
    <p:spTree>
      <p:nvGrpSpPr>
        <p:cNvPr id="1" name="Shape 264"/>
        <p:cNvGrpSpPr/>
        <p:nvPr/>
      </p:nvGrpSpPr>
      <p:grpSpPr>
        <a:xfrm>
          <a:off x="0" y="0"/>
          <a:ext cx="0" cy="0"/>
          <a:chOff x="0" y="0"/>
          <a:chExt cx="0" cy="0"/>
        </a:xfrm>
      </p:grpSpPr>
      <p:sp>
        <p:nvSpPr>
          <p:cNvPr id="265" name="Google Shape;265;p96"/>
          <p:cNvSpPr>
            <a:spLocks noGrp="1"/>
          </p:cNvSpPr>
          <p:nvPr>
            <p:ph type="pic" idx="2"/>
          </p:nvPr>
        </p:nvSpPr>
        <p:spPr>
          <a:xfrm>
            <a:off x="0" y="0"/>
            <a:ext cx="6096000" cy="6858000"/>
          </a:xfrm>
          <a:prstGeom prst="rect">
            <a:avLst/>
          </a:prstGeom>
          <a:noFill/>
          <a:ln>
            <a:noFill/>
          </a:ln>
        </p:spPr>
      </p:sp>
      <p:sp>
        <p:nvSpPr>
          <p:cNvPr id="266" name="Google Shape;266;p96"/>
          <p:cNvSpPr txBox="1">
            <a:spLocks noGrp="1"/>
          </p:cNvSpPr>
          <p:nvPr>
            <p:ph type="ctrTitle"/>
          </p:nvPr>
        </p:nvSpPr>
        <p:spPr>
          <a:xfrm>
            <a:off x="6637574" y="331952"/>
            <a:ext cx="4856087" cy="1423512"/>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4400"/>
              <a:buFont typeface="PT Sans"/>
              <a:buNone/>
              <a:defRPr sz="44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7" name="Google Shape;267;p96"/>
          <p:cNvSpPr txBox="1">
            <a:spLocks noGrp="1"/>
          </p:cNvSpPr>
          <p:nvPr>
            <p:ph type="body" idx="1"/>
          </p:nvPr>
        </p:nvSpPr>
        <p:spPr>
          <a:xfrm>
            <a:off x="6637499" y="2087416"/>
            <a:ext cx="4856162" cy="3762968"/>
          </a:xfrm>
          <a:prstGeom prst="rect">
            <a:avLst/>
          </a:prstGeom>
          <a:noFill/>
          <a:ln>
            <a:noFill/>
          </a:ln>
        </p:spPr>
        <p:txBody>
          <a:bodyPr spcFirstLastPara="1" wrap="square" lIns="0" tIns="0" rIns="0" bIns="0" anchor="t" anchorCtr="0">
            <a:noAutofit/>
          </a:bodyPr>
          <a:lstStyle>
            <a:lvl1pPr marL="457200" lvl="0" indent="-381000" algn="l">
              <a:lnSpc>
                <a:spcPct val="100000"/>
              </a:lnSpc>
              <a:spcBef>
                <a:spcPts val="0"/>
              </a:spcBef>
              <a:spcAft>
                <a:spcPts val="0"/>
              </a:spcAft>
              <a:buClr>
                <a:schemeClr val="dk1"/>
              </a:buClr>
              <a:buSzPts val="2400"/>
              <a:buFont typeface="Arial"/>
              <a:buChar char="•"/>
              <a:defRPr>
                <a:solidFill>
                  <a:schemeClr val="dk1"/>
                </a:solidFill>
              </a:defRPr>
            </a:lvl1pPr>
            <a:lvl2pPr marL="914400" lvl="1" indent="-228600" algn="l">
              <a:lnSpc>
                <a:spcPct val="100000"/>
              </a:lnSpc>
              <a:spcBef>
                <a:spcPts val="0"/>
              </a:spcBef>
              <a:spcAft>
                <a:spcPts val="0"/>
              </a:spcAft>
              <a:buClr>
                <a:schemeClr val="dk1"/>
              </a:buClr>
              <a:buSzPts val="2000"/>
              <a:buNone/>
              <a:defRPr/>
            </a:lvl2pPr>
            <a:lvl3pPr marL="1371600" lvl="2" indent="-228600" algn="l">
              <a:lnSpc>
                <a:spcPct val="100000"/>
              </a:lnSpc>
              <a:spcBef>
                <a:spcPts val="0"/>
              </a:spcBef>
              <a:spcAft>
                <a:spcPts val="0"/>
              </a:spcAft>
              <a:buClr>
                <a:schemeClr val="dk1"/>
              </a:buClr>
              <a:buSzPts val="2000"/>
              <a:buNone/>
              <a:defRPr/>
            </a:lvl3pPr>
            <a:lvl4pPr marL="1828800" lvl="3" indent="-228600" algn="l">
              <a:lnSpc>
                <a:spcPct val="100000"/>
              </a:lnSpc>
              <a:spcBef>
                <a:spcPts val="0"/>
              </a:spcBef>
              <a:spcAft>
                <a:spcPts val="0"/>
              </a:spcAft>
              <a:buClr>
                <a:schemeClr val="dk1"/>
              </a:buClr>
              <a:buSzPts val="2000"/>
              <a:buNone/>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68" name="Google Shape;268;p9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26766" y="6007626"/>
            <a:ext cx="1253946" cy="572636"/>
          </a:xfrm>
          <a:prstGeom prst="rect">
            <a:avLst/>
          </a:prstGeom>
          <a:noFill/>
          <a:ln>
            <a:noFill/>
          </a:ln>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50/50 teksti + kuva">
  <p:cSld name="50/50 teksti + kuva">
    <p:spTree>
      <p:nvGrpSpPr>
        <p:cNvPr id="1" name="Shape 269"/>
        <p:cNvGrpSpPr/>
        <p:nvPr/>
      </p:nvGrpSpPr>
      <p:grpSpPr>
        <a:xfrm>
          <a:off x="0" y="0"/>
          <a:ext cx="0" cy="0"/>
          <a:chOff x="0" y="0"/>
          <a:chExt cx="0" cy="0"/>
        </a:xfrm>
      </p:grpSpPr>
      <p:sp>
        <p:nvSpPr>
          <p:cNvPr id="270" name="Google Shape;270;p97"/>
          <p:cNvSpPr>
            <a:spLocks noGrp="1"/>
          </p:cNvSpPr>
          <p:nvPr>
            <p:ph type="pic" idx="2"/>
          </p:nvPr>
        </p:nvSpPr>
        <p:spPr>
          <a:xfrm>
            <a:off x="6096000" y="0"/>
            <a:ext cx="6096000" cy="6858000"/>
          </a:xfrm>
          <a:prstGeom prst="rect">
            <a:avLst/>
          </a:prstGeom>
          <a:noFill/>
          <a:ln>
            <a:noFill/>
          </a:ln>
        </p:spPr>
      </p:sp>
      <p:sp>
        <p:nvSpPr>
          <p:cNvPr id="271" name="Google Shape;271;p97"/>
          <p:cNvSpPr txBox="1">
            <a:spLocks noGrp="1"/>
          </p:cNvSpPr>
          <p:nvPr>
            <p:ph type="ctrTitle"/>
          </p:nvPr>
        </p:nvSpPr>
        <p:spPr>
          <a:xfrm>
            <a:off x="541612" y="379841"/>
            <a:ext cx="4856087" cy="1423512"/>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4400"/>
              <a:buFont typeface="PT Sans"/>
              <a:buNone/>
              <a:defRPr sz="44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2" name="Google Shape;272;p97"/>
          <p:cNvSpPr txBox="1">
            <a:spLocks noGrp="1"/>
          </p:cNvSpPr>
          <p:nvPr>
            <p:ph type="body" idx="1"/>
          </p:nvPr>
        </p:nvSpPr>
        <p:spPr>
          <a:xfrm>
            <a:off x="541537" y="2087416"/>
            <a:ext cx="4856162" cy="3762968"/>
          </a:xfrm>
          <a:prstGeom prst="rect">
            <a:avLst/>
          </a:prstGeom>
          <a:noFill/>
          <a:ln>
            <a:noFill/>
          </a:ln>
        </p:spPr>
        <p:txBody>
          <a:bodyPr spcFirstLastPara="1" wrap="square" lIns="0" tIns="0" rIns="0" bIns="0" anchor="t" anchorCtr="0">
            <a:noAutofit/>
          </a:bodyPr>
          <a:lstStyle>
            <a:lvl1pPr marL="457200" lvl="0" indent="-381000" algn="l">
              <a:lnSpc>
                <a:spcPct val="100000"/>
              </a:lnSpc>
              <a:spcBef>
                <a:spcPts val="0"/>
              </a:spcBef>
              <a:spcAft>
                <a:spcPts val="0"/>
              </a:spcAft>
              <a:buClr>
                <a:schemeClr val="dk1"/>
              </a:buClr>
              <a:buSzPts val="2400"/>
              <a:buFont typeface="Arial"/>
              <a:buChar char="•"/>
              <a:defRPr>
                <a:solidFill>
                  <a:schemeClr val="dk1"/>
                </a:solidFill>
              </a:defRPr>
            </a:lvl1pPr>
            <a:lvl2pPr marL="914400" lvl="1" indent="-228600" algn="l">
              <a:lnSpc>
                <a:spcPct val="100000"/>
              </a:lnSpc>
              <a:spcBef>
                <a:spcPts val="0"/>
              </a:spcBef>
              <a:spcAft>
                <a:spcPts val="0"/>
              </a:spcAft>
              <a:buClr>
                <a:schemeClr val="dk1"/>
              </a:buClr>
              <a:buSzPts val="2000"/>
              <a:buNone/>
              <a:defRPr/>
            </a:lvl2pPr>
            <a:lvl3pPr marL="1371600" lvl="2" indent="-228600" algn="l">
              <a:lnSpc>
                <a:spcPct val="100000"/>
              </a:lnSpc>
              <a:spcBef>
                <a:spcPts val="0"/>
              </a:spcBef>
              <a:spcAft>
                <a:spcPts val="0"/>
              </a:spcAft>
              <a:buClr>
                <a:schemeClr val="dk1"/>
              </a:buClr>
              <a:buSzPts val="2000"/>
              <a:buNone/>
              <a:defRPr/>
            </a:lvl3pPr>
            <a:lvl4pPr marL="1828800" lvl="3" indent="-228600" algn="l">
              <a:lnSpc>
                <a:spcPct val="100000"/>
              </a:lnSpc>
              <a:spcBef>
                <a:spcPts val="0"/>
              </a:spcBef>
              <a:spcAft>
                <a:spcPts val="0"/>
              </a:spcAft>
              <a:buClr>
                <a:schemeClr val="dk1"/>
              </a:buClr>
              <a:buSzPts val="2000"/>
              <a:buNone/>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73" name="Google Shape;273;p9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41537" y="6058901"/>
            <a:ext cx="1253946" cy="572636"/>
          </a:xfrm>
          <a:prstGeom prst="rect">
            <a:avLst/>
          </a:prstGeom>
          <a:noFill/>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kuva + sitaatti">
  <p:cSld name="kuva + sitaatti">
    <p:spTree>
      <p:nvGrpSpPr>
        <p:cNvPr id="1" name="Shape 274"/>
        <p:cNvGrpSpPr/>
        <p:nvPr/>
      </p:nvGrpSpPr>
      <p:grpSpPr>
        <a:xfrm>
          <a:off x="0" y="0"/>
          <a:ext cx="0" cy="0"/>
          <a:chOff x="0" y="0"/>
          <a:chExt cx="0" cy="0"/>
        </a:xfrm>
      </p:grpSpPr>
      <p:sp>
        <p:nvSpPr>
          <p:cNvPr id="275" name="Google Shape;275;p98"/>
          <p:cNvSpPr>
            <a:spLocks noGrp="1"/>
          </p:cNvSpPr>
          <p:nvPr>
            <p:ph type="pic" idx="2"/>
          </p:nvPr>
        </p:nvSpPr>
        <p:spPr>
          <a:xfrm>
            <a:off x="6096000" y="0"/>
            <a:ext cx="6096000" cy="6858000"/>
          </a:xfrm>
          <a:prstGeom prst="rect">
            <a:avLst/>
          </a:prstGeom>
          <a:noFill/>
          <a:ln>
            <a:noFill/>
          </a:ln>
        </p:spPr>
      </p:sp>
      <p:sp>
        <p:nvSpPr>
          <p:cNvPr id="276" name="Google Shape;276;p98"/>
          <p:cNvSpPr txBox="1">
            <a:spLocks noGrp="1"/>
          </p:cNvSpPr>
          <p:nvPr>
            <p:ph type="body" idx="1"/>
          </p:nvPr>
        </p:nvSpPr>
        <p:spPr>
          <a:xfrm>
            <a:off x="511629" y="2336766"/>
            <a:ext cx="4920342" cy="298634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accent2"/>
              </a:buClr>
              <a:buSzPts val="5400"/>
              <a:buNone/>
              <a:defRPr sz="5400" b="1">
                <a:solidFill>
                  <a:schemeClr val="accent2"/>
                </a:solidFill>
              </a:defRPr>
            </a:lvl1pPr>
            <a:lvl2pPr marL="914400" lvl="1" indent="-228600" algn="l">
              <a:lnSpc>
                <a:spcPct val="100000"/>
              </a:lnSpc>
              <a:spcBef>
                <a:spcPts val="0"/>
              </a:spcBef>
              <a:spcAft>
                <a:spcPts val="0"/>
              </a:spcAft>
              <a:buClr>
                <a:schemeClr val="dk1"/>
              </a:buClr>
              <a:buSzPts val="2000"/>
              <a:buNone/>
              <a:defRPr/>
            </a:lvl2pPr>
            <a:lvl3pPr marL="1371600" lvl="2" indent="-228600" algn="l">
              <a:lnSpc>
                <a:spcPct val="100000"/>
              </a:lnSpc>
              <a:spcBef>
                <a:spcPts val="0"/>
              </a:spcBef>
              <a:spcAft>
                <a:spcPts val="0"/>
              </a:spcAft>
              <a:buClr>
                <a:schemeClr val="dk1"/>
              </a:buClr>
              <a:buSzPts val="2000"/>
              <a:buNone/>
              <a:defRPr/>
            </a:lvl3pPr>
            <a:lvl4pPr marL="1828800" lvl="3" indent="-228600" algn="l">
              <a:lnSpc>
                <a:spcPct val="100000"/>
              </a:lnSpc>
              <a:spcBef>
                <a:spcPts val="0"/>
              </a:spcBef>
              <a:spcAft>
                <a:spcPts val="0"/>
              </a:spcAft>
              <a:buClr>
                <a:schemeClr val="dk1"/>
              </a:buClr>
              <a:buSzPts val="2000"/>
              <a:buNone/>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77" name="Google Shape;277;p98"/>
          <p:cNvSpPr txBox="1"/>
          <p:nvPr/>
        </p:nvSpPr>
        <p:spPr>
          <a:xfrm>
            <a:off x="96585" y="-861844"/>
            <a:ext cx="1121228" cy="77867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50000" b="0" i="0" u="none" strike="noStrike" cap="none">
                <a:solidFill>
                  <a:schemeClr val="lt2"/>
                </a:solidFill>
                <a:latin typeface="PT Sans"/>
                <a:ea typeface="PT Sans"/>
                <a:cs typeface="PT Sans"/>
                <a:sym typeface="PT Sans"/>
              </a:rPr>
              <a:t>”</a:t>
            </a:r>
            <a:endParaRPr sz="8000">
              <a:solidFill>
                <a:schemeClr val="lt2"/>
              </a:solidFill>
              <a:latin typeface="PT Sans"/>
              <a:ea typeface="PT Sans"/>
              <a:cs typeface="PT Sans"/>
              <a:sym typeface="PT Sans"/>
            </a:endParaRPr>
          </a:p>
        </p:txBody>
      </p:sp>
      <p:pic>
        <p:nvPicPr>
          <p:cNvPr id="278" name="Google Shape;278;p9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41537" y="6058901"/>
            <a:ext cx="1253946" cy="572636"/>
          </a:xfrm>
          <a:prstGeom prst="rect">
            <a:avLst/>
          </a:prstGeom>
          <a:noFill/>
          <a:ln>
            <a:noFill/>
          </a:ln>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siluetti 1">
  <p:cSld name="siluetti 1">
    <p:spTree>
      <p:nvGrpSpPr>
        <p:cNvPr id="1" name="Shape 279"/>
        <p:cNvGrpSpPr/>
        <p:nvPr/>
      </p:nvGrpSpPr>
      <p:grpSpPr>
        <a:xfrm>
          <a:off x="0" y="0"/>
          <a:ext cx="0" cy="0"/>
          <a:chOff x="0" y="0"/>
          <a:chExt cx="0" cy="0"/>
        </a:xfrm>
      </p:grpSpPr>
      <p:sp>
        <p:nvSpPr>
          <p:cNvPr id="280" name="Google Shape;280;p99"/>
          <p:cNvSpPr/>
          <p:nvPr/>
        </p:nvSpPr>
        <p:spPr>
          <a:xfrm>
            <a:off x="0" y="0"/>
            <a:ext cx="12192000" cy="68580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pic>
        <p:nvPicPr>
          <p:cNvPr id="281" name="Google Shape;281;p99"/>
          <p:cNvPicPr preferRelativeResize="0"/>
          <p:nvPr/>
        </p:nvPicPr>
        <p:blipFill rotWithShape="1">
          <a:blip r:embed="rId2" cstate="email">
            <a:alphaModFix/>
            <a:extLst>
              <a:ext uri="{28A0092B-C50C-407E-A947-70E740481C1C}">
                <a14:useLocalDpi xmlns:a14="http://schemas.microsoft.com/office/drawing/2010/main"/>
              </a:ext>
            </a:extLst>
          </a:blip>
          <a:srcRect r="-203"/>
          <a:stretch/>
        </p:blipFill>
        <p:spPr>
          <a:xfrm>
            <a:off x="-82249" y="4666988"/>
            <a:ext cx="12407599" cy="2191011"/>
          </a:xfrm>
          <a:prstGeom prst="rect">
            <a:avLst/>
          </a:prstGeom>
          <a:noFill/>
          <a:ln>
            <a:noFill/>
          </a:ln>
        </p:spPr>
      </p:pic>
      <p:sp>
        <p:nvSpPr>
          <p:cNvPr id="282" name="Google Shape;282;p99"/>
          <p:cNvSpPr txBox="1">
            <a:spLocks noGrp="1"/>
          </p:cNvSpPr>
          <p:nvPr>
            <p:ph type="body" idx="1"/>
          </p:nvPr>
        </p:nvSpPr>
        <p:spPr>
          <a:xfrm>
            <a:off x="604308" y="535084"/>
            <a:ext cx="8826771" cy="59213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3600"/>
              <a:buNone/>
              <a:defRPr sz="3600" b="1">
                <a:solidFill>
                  <a:schemeClr val="lt1"/>
                </a:solidFill>
              </a:defRPr>
            </a:lvl1pPr>
            <a:lvl2pPr marL="914400" lvl="1" indent="-228600" algn="l">
              <a:lnSpc>
                <a:spcPct val="100000"/>
              </a:lnSpc>
              <a:spcBef>
                <a:spcPts val="0"/>
              </a:spcBef>
              <a:spcAft>
                <a:spcPts val="0"/>
              </a:spcAft>
              <a:buClr>
                <a:schemeClr val="dk1"/>
              </a:buClr>
              <a:buSzPts val="2000"/>
              <a:buNone/>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83" name="Google Shape;283;p99"/>
          <p:cNvSpPr txBox="1">
            <a:spLocks noGrp="1"/>
          </p:cNvSpPr>
          <p:nvPr>
            <p:ph type="body" idx="2"/>
          </p:nvPr>
        </p:nvSpPr>
        <p:spPr>
          <a:xfrm>
            <a:off x="604308" y="1662306"/>
            <a:ext cx="10842317" cy="2643687"/>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lt1"/>
              </a:buClr>
              <a:buSzPts val="2000"/>
              <a:buFont typeface="Arial"/>
              <a:buChar char="•"/>
              <a:defRPr sz="2000">
                <a:solidFill>
                  <a:schemeClr val="lt1"/>
                </a:solidFill>
              </a:defRPr>
            </a:lvl1pPr>
            <a:lvl2pPr marL="914400" lvl="1" indent="-355600" algn="l">
              <a:lnSpc>
                <a:spcPct val="100000"/>
              </a:lnSpc>
              <a:spcBef>
                <a:spcPts val="0"/>
              </a:spcBef>
              <a:spcAft>
                <a:spcPts val="0"/>
              </a:spcAft>
              <a:buClr>
                <a:schemeClr val="lt1"/>
              </a:buClr>
              <a:buSzPts val="2000"/>
              <a:buFont typeface="Arial"/>
              <a:buChar char="•"/>
              <a:defRPr sz="2000">
                <a:solidFill>
                  <a:schemeClr val="lt1"/>
                </a:solidFill>
              </a:defRPr>
            </a:lvl2pPr>
            <a:lvl3pPr marL="1371600" lvl="2" indent="-355600" algn="l">
              <a:lnSpc>
                <a:spcPct val="100000"/>
              </a:lnSpc>
              <a:spcBef>
                <a:spcPts val="0"/>
              </a:spcBef>
              <a:spcAft>
                <a:spcPts val="0"/>
              </a:spcAft>
              <a:buClr>
                <a:schemeClr val="lt1"/>
              </a:buClr>
              <a:buSzPts val="2000"/>
              <a:buFont typeface="Arial"/>
              <a:buChar char="•"/>
              <a:defRPr sz="2000">
                <a:solidFill>
                  <a:schemeClr val="lt1"/>
                </a:solidFill>
              </a:defRPr>
            </a:lvl3pPr>
            <a:lvl4pPr marL="1828800" lvl="3" indent="-355600" algn="l">
              <a:lnSpc>
                <a:spcPct val="100000"/>
              </a:lnSpc>
              <a:spcBef>
                <a:spcPts val="0"/>
              </a:spcBef>
              <a:spcAft>
                <a:spcPts val="0"/>
              </a:spcAft>
              <a:buClr>
                <a:schemeClr val="lt1"/>
              </a:buClr>
              <a:buSzPts val="2000"/>
              <a:buFont typeface="Arial"/>
              <a:buChar char="•"/>
              <a:defRPr sz="2000">
                <a:solidFill>
                  <a:schemeClr val="lt1"/>
                </a:solidFill>
              </a:defRPr>
            </a:lvl4pPr>
            <a:lvl5pPr marL="2286000" lvl="4" indent="-355600" algn="l">
              <a:lnSpc>
                <a:spcPct val="100000"/>
              </a:lnSpc>
              <a:spcBef>
                <a:spcPts val="0"/>
              </a:spcBef>
              <a:spcAft>
                <a:spcPts val="0"/>
              </a:spcAft>
              <a:buClr>
                <a:schemeClr val="lt1"/>
              </a:buClr>
              <a:buSzPts val="2000"/>
              <a:buFont typeface="Arial"/>
              <a:buChar char="•"/>
              <a:defRPr sz="2000">
                <a:solidFill>
                  <a:schemeClr val="lt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84" name="Google Shape;284;p9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iluetti 2">
  <p:cSld name="siluetti 2">
    <p:spTree>
      <p:nvGrpSpPr>
        <p:cNvPr id="1" name="Shape 285"/>
        <p:cNvGrpSpPr/>
        <p:nvPr/>
      </p:nvGrpSpPr>
      <p:grpSpPr>
        <a:xfrm>
          <a:off x="0" y="0"/>
          <a:ext cx="0" cy="0"/>
          <a:chOff x="0" y="0"/>
          <a:chExt cx="0" cy="0"/>
        </a:xfrm>
      </p:grpSpPr>
      <p:pic>
        <p:nvPicPr>
          <p:cNvPr id="286" name="Google Shape;286;p10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4716720"/>
            <a:ext cx="12192000" cy="2157321"/>
          </a:xfrm>
          <a:prstGeom prst="rect">
            <a:avLst/>
          </a:prstGeom>
          <a:noFill/>
          <a:ln>
            <a:noFill/>
          </a:ln>
        </p:spPr>
      </p:pic>
      <p:pic>
        <p:nvPicPr>
          <p:cNvPr id="287" name="Google Shape;287;p10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0" y="-24063"/>
            <a:ext cx="6027822" cy="5102270"/>
          </a:xfrm>
          <a:prstGeom prst="rect">
            <a:avLst/>
          </a:prstGeom>
          <a:noFill/>
          <a:ln>
            <a:noFill/>
          </a:ln>
        </p:spPr>
      </p:pic>
      <p:pic>
        <p:nvPicPr>
          <p:cNvPr id="288" name="Google Shape;288;p10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
        <p:nvSpPr>
          <p:cNvPr id="289" name="Google Shape;289;p100"/>
          <p:cNvSpPr txBox="1">
            <a:spLocks noGrp="1"/>
          </p:cNvSpPr>
          <p:nvPr>
            <p:ph type="body" idx="1"/>
          </p:nvPr>
        </p:nvSpPr>
        <p:spPr>
          <a:xfrm>
            <a:off x="1099457" y="958600"/>
            <a:ext cx="3461657" cy="163435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000"/>
              <a:buNone/>
              <a:defRPr sz="4000" b="1">
                <a:solidFill>
                  <a:schemeClr val="dk1"/>
                </a:solidFill>
              </a:defRPr>
            </a:lvl1pPr>
            <a:lvl2pPr marL="914400" lvl="1" indent="-228600" algn="l">
              <a:lnSpc>
                <a:spcPct val="100000"/>
              </a:lnSpc>
              <a:spcBef>
                <a:spcPts val="0"/>
              </a:spcBef>
              <a:spcAft>
                <a:spcPts val="0"/>
              </a:spcAft>
              <a:buClr>
                <a:schemeClr val="dk1"/>
              </a:buClr>
              <a:buSzPts val="2000"/>
              <a:buNone/>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90" name="Google Shape;290;p100"/>
          <p:cNvSpPr txBox="1">
            <a:spLocks noGrp="1"/>
          </p:cNvSpPr>
          <p:nvPr>
            <p:ph type="body" idx="2"/>
          </p:nvPr>
        </p:nvSpPr>
        <p:spPr>
          <a:xfrm>
            <a:off x="5660571" y="1750691"/>
            <a:ext cx="5786054" cy="2833494"/>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Font typeface="Arial"/>
              <a:buChar char="•"/>
              <a:defRPr sz="2000">
                <a:solidFill>
                  <a:schemeClr val="dk1"/>
                </a:solidFill>
              </a:defRPr>
            </a:lvl1pPr>
            <a:lvl2pPr marL="914400" lvl="1" indent="-355600" algn="l">
              <a:lnSpc>
                <a:spcPct val="100000"/>
              </a:lnSpc>
              <a:spcBef>
                <a:spcPts val="0"/>
              </a:spcBef>
              <a:spcAft>
                <a:spcPts val="0"/>
              </a:spcAft>
              <a:buClr>
                <a:schemeClr val="dk1"/>
              </a:buClr>
              <a:buSzPts val="2000"/>
              <a:buFont typeface="Arial"/>
              <a:buChar char="•"/>
              <a:defRPr sz="2000">
                <a:solidFill>
                  <a:schemeClr val="dk1"/>
                </a:solidFill>
              </a:defRPr>
            </a:lvl2pPr>
            <a:lvl3pPr marL="1371600" lvl="2" indent="-355600" algn="l">
              <a:lnSpc>
                <a:spcPct val="100000"/>
              </a:lnSpc>
              <a:spcBef>
                <a:spcPts val="0"/>
              </a:spcBef>
              <a:spcAft>
                <a:spcPts val="0"/>
              </a:spcAft>
              <a:buClr>
                <a:schemeClr val="dk1"/>
              </a:buClr>
              <a:buSzPts val="2000"/>
              <a:buFont typeface="Arial"/>
              <a:buChar char="•"/>
              <a:defRPr sz="2000">
                <a:solidFill>
                  <a:schemeClr val="dk1"/>
                </a:solidFill>
              </a:defRPr>
            </a:lvl3pPr>
            <a:lvl4pPr marL="1828800" lvl="3" indent="-355600" algn="l">
              <a:lnSpc>
                <a:spcPct val="100000"/>
              </a:lnSpc>
              <a:spcBef>
                <a:spcPts val="0"/>
              </a:spcBef>
              <a:spcAft>
                <a:spcPts val="0"/>
              </a:spcAft>
              <a:buClr>
                <a:schemeClr val="dk1"/>
              </a:buClr>
              <a:buSzPts val="2000"/>
              <a:buFont typeface="Arial"/>
              <a:buChar char="•"/>
              <a:defRPr sz="2000">
                <a:solidFill>
                  <a:schemeClr val="dk1"/>
                </a:solidFill>
              </a:defRPr>
            </a:lvl4pPr>
            <a:lvl5pPr marL="2286000" lvl="4" indent="-355600" algn="l">
              <a:lnSpc>
                <a:spcPct val="100000"/>
              </a:lnSpc>
              <a:spcBef>
                <a:spcPts val="0"/>
              </a:spcBef>
              <a:spcAft>
                <a:spcPts val="0"/>
              </a:spcAft>
              <a:buClr>
                <a:schemeClr val="dk1"/>
              </a:buClr>
              <a:buSzPts val="2000"/>
              <a:buFont typeface="Arial"/>
              <a:buChar char="•"/>
              <a:defRPr sz="2000">
                <a:solidFill>
                  <a:schemeClr val="dk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siluetti 3">
  <p:cSld name="siluetti 3">
    <p:spTree>
      <p:nvGrpSpPr>
        <p:cNvPr id="1" name="Shape 291"/>
        <p:cNvGrpSpPr/>
        <p:nvPr/>
      </p:nvGrpSpPr>
      <p:grpSpPr>
        <a:xfrm>
          <a:off x="0" y="0"/>
          <a:ext cx="0" cy="0"/>
          <a:chOff x="0" y="0"/>
          <a:chExt cx="0" cy="0"/>
        </a:xfrm>
      </p:grpSpPr>
      <p:sp>
        <p:nvSpPr>
          <p:cNvPr id="292" name="Google Shape;292;p101"/>
          <p:cNvSpPr txBox="1">
            <a:spLocks noGrp="1"/>
          </p:cNvSpPr>
          <p:nvPr>
            <p:ph type="body" idx="1"/>
          </p:nvPr>
        </p:nvSpPr>
        <p:spPr>
          <a:xfrm>
            <a:off x="604308" y="535084"/>
            <a:ext cx="9078077" cy="59213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accent1"/>
              </a:buClr>
              <a:buSzPts val="3600"/>
              <a:buNone/>
              <a:defRPr sz="3600" b="1">
                <a:solidFill>
                  <a:schemeClr val="accent1"/>
                </a:solidFill>
              </a:defRPr>
            </a:lvl1pPr>
            <a:lvl2pPr marL="914400" lvl="1" indent="-228600" algn="l">
              <a:lnSpc>
                <a:spcPct val="100000"/>
              </a:lnSpc>
              <a:spcBef>
                <a:spcPts val="0"/>
              </a:spcBef>
              <a:spcAft>
                <a:spcPts val="0"/>
              </a:spcAft>
              <a:buClr>
                <a:schemeClr val="dk1"/>
              </a:buClr>
              <a:buSzPts val="2000"/>
              <a:buNone/>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93" name="Google Shape;293;p101"/>
          <p:cNvSpPr txBox="1">
            <a:spLocks noGrp="1"/>
          </p:cNvSpPr>
          <p:nvPr>
            <p:ph type="body" idx="2"/>
          </p:nvPr>
        </p:nvSpPr>
        <p:spPr>
          <a:xfrm>
            <a:off x="604308" y="1750691"/>
            <a:ext cx="10842317" cy="2833494"/>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Font typeface="Arial"/>
              <a:buChar char="•"/>
              <a:defRPr sz="2000">
                <a:solidFill>
                  <a:schemeClr val="dk1"/>
                </a:solidFill>
              </a:defRPr>
            </a:lvl1pPr>
            <a:lvl2pPr marL="914400" lvl="1" indent="-355600" algn="l">
              <a:lnSpc>
                <a:spcPct val="100000"/>
              </a:lnSpc>
              <a:spcBef>
                <a:spcPts val="0"/>
              </a:spcBef>
              <a:spcAft>
                <a:spcPts val="0"/>
              </a:spcAft>
              <a:buClr>
                <a:schemeClr val="dk1"/>
              </a:buClr>
              <a:buSzPts val="2000"/>
              <a:buFont typeface="Arial"/>
              <a:buChar char="•"/>
              <a:defRPr sz="2000">
                <a:solidFill>
                  <a:schemeClr val="dk1"/>
                </a:solidFill>
              </a:defRPr>
            </a:lvl2pPr>
            <a:lvl3pPr marL="1371600" lvl="2" indent="-355600" algn="l">
              <a:lnSpc>
                <a:spcPct val="100000"/>
              </a:lnSpc>
              <a:spcBef>
                <a:spcPts val="0"/>
              </a:spcBef>
              <a:spcAft>
                <a:spcPts val="0"/>
              </a:spcAft>
              <a:buClr>
                <a:schemeClr val="dk1"/>
              </a:buClr>
              <a:buSzPts val="2000"/>
              <a:buFont typeface="Arial"/>
              <a:buChar char="•"/>
              <a:defRPr sz="2000">
                <a:solidFill>
                  <a:schemeClr val="dk1"/>
                </a:solidFill>
              </a:defRPr>
            </a:lvl3pPr>
            <a:lvl4pPr marL="1828800" lvl="3" indent="-355600" algn="l">
              <a:lnSpc>
                <a:spcPct val="100000"/>
              </a:lnSpc>
              <a:spcBef>
                <a:spcPts val="0"/>
              </a:spcBef>
              <a:spcAft>
                <a:spcPts val="0"/>
              </a:spcAft>
              <a:buClr>
                <a:schemeClr val="dk1"/>
              </a:buClr>
              <a:buSzPts val="2000"/>
              <a:buFont typeface="Arial"/>
              <a:buChar char="•"/>
              <a:defRPr sz="2000">
                <a:solidFill>
                  <a:schemeClr val="dk1"/>
                </a:solidFill>
              </a:defRPr>
            </a:lvl4pPr>
            <a:lvl5pPr marL="2286000" lvl="4" indent="-355600" algn="l">
              <a:lnSpc>
                <a:spcPct val="100000"/>
              </a:lnSpc>
              <a:spcBef>
                <a:spcPts val="0"/>
              </a:spcBef>
              <a:spcAft>
                <a:spcPts val="0"/>
              </a:spcAft>
              <a:buClr>
                <a:schemeClr val="dk1"/>
              </a:buClr>
              <a:buSzPts val="2000"/>
              <a:buFont typeface="Arial"/>
              <a:buChar char="•"/>
              <a:defRPr sz="2000">
                <a:solidFill>
                  <a:schemeClr val="dk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294" name="Google Shape;294;p101"/>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4763155"/>
            <a:ext cx="12192000" cy="2094845"/>
          </a:xfrm>
          <a:prstGeom prst="rect">
            <a:avLst/>
          </a:prstGeom>
          <a:noFill/>
          <a:ln>
            <a:noFill/>
          </a:ln>
        </p:spPr>
      </p:pic>
      <p:pic>
        <p:nvPicPr>
          <p:cNvPr id="295" name="Google Shape;295;p10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iluetti 4">
  <p:cSld name="siluetti 4">
    <p:spTree>
      <p:nvGrpSpPr>
        <p:cNvPr id="1" name="Shape 296"/>
        <p:cNvGrpSpPr/>
        <p:nvPr/>
      </p:nvGrpSpPr>
      <p:grpSpPr>
        <a:xfrm>
          <a:off x="0" y="0"/>
          <a:ext cx="0" cy="0"/>
          <a:chOff x="0" y="0"/>
          <a:chExt cx="0" cy="0"/>
        </a:xfrm>
      </p:grpSpPr>
      <p:sp>
        <p:nvSpPr>
          <p:cNvPr id="297" name="Google Shape;297;p102"/>
          <p:cNvSpPr/>
          <p:nvPr/>
        </p:nvSpPr>
        <p:spPr>
          <a:xfrm>
            <a:off x="0" y="0"/>
            <a:ext cx="12192000" cy="6858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sp>
        <p:nvSpPr>
          <p:cNvPr id="298" name="Google Shape;298;p102"/>
          <p:cNvSpPr txBox="1">
            <a:spLocks noGrp="1"/>
          </p:cNvSpPr>
          <p:nvPr>
            <p:ph type="body" idx="1"/>
          </p:nvPr>
        </p:nvSpPr>
        <p:spPr>
          <a:xfrm>
            <a:off x="604308" y="535084"/>
            <a:ext cx="9247187" cy="59213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3600"/>
              <a:buNone/>
              <a:defRPr sz="3600" b="1">
                <a:solidFill>
                  <a:schemeClr val="lt1"/>
                </a:solidFill>
              </a:defRPr>
            </a:lvl1pPr>
            <a:lvl2pPr marL="914400" lvl="1" indent="-228600" algn="l">
              <a:lnSpc>
                <a:spcPct val="100000"/>
              </a:lnSpc>
              <a:spcBef>
                <a:spcPts val="0"/>
              </a:spcBef>
              <a:spcAft>
                <a:spcPts val="0"/>
              </a:spcAft>
              <a:buClr>
                <a:schemeClr val="dk1"/>
              </a:buClr>
              <a:buSzPts val="2000"/>
              <a:buNone/>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299" name="Google Shape;299;p102"/>
          <p:cNvSpPr txBox="1">
            <a:spLocks noGrp="1"/>
          </p:cNvSpPr>
          <p:nvPr>
            <p:ph type="body" idx="2"/>
          </p:nvPr>
        </p:nvSpPr>
        <p:spPr>
          <a:xfrm>
            <a:off x="604308" y="1662306"/>
            <a:ext cx="10842317" cy="2527309"/>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lt1"/>
              </a:buClr>
              <a:buSzPts val="2000"/>
              <a:buFont typeface="Arial"/>
              <a:buChar char="•"/>
              <a:defRPr sz="2000">
                <a:solidFill>
                  <a:schemeClr val="lt1"/>
                </a:solidFill>
              </a:defRPr>
            </a:lvl1pPr>
            <a:lvl2pPr marL="914400" lvl="1" indent="-355600" algn="l">
              <a:lnSpc>
                <a:spcPct val="100000"/>
              </a:lnSpc>
              <a:spcBef>
                <a:spcPts val="0"/>
              </a:spcBef>
              <a:spcAft>
                <a:spcPts val="0"/>
              </a:spcAft>
              <a:buClr>
                <a:schemeClr val="lt1"/>
              </a:buClr>
              <a:buSzPts val="2000"/>
              <a:buFont typeface="Arial"/>
              <a:buChar char="•"/>
              <a:defRPr sz="2000">
                <a:solidFill>
                  <a:schemeClr val="lt1"/>
                </a:solidFill>
              </a:defRPr>
            </a:lvl2pPr>
            <a:lvl3pPr marL="1371600" lvl="2" indent="-355600" algn="l">
              <a:lnSpc>
                <a:spcPct val="100000"/>
              </a:lnSpc>
              <a:spcBef>
                <a:spcPts val="0"/>
              </a:spcBef>
              <a:spcAft>
                <a:spcPts val="0"/>
              </a:spcAft>
              <a:buClr>
                <a:schemeClr val="lt1"/>
              </a:buClr>
              <a:buSzPts val="2000"/>
              <a:buFont typeface="Arial"/>
              <a:buChar char="•"/>
              <a:defRPr sz="2000">
                <a:solidFill>
                  <a:schemeClr val="lt1"/>
                </a:solidFill>
              </a:defRPr>
            </a:lvl3pPr>
            <a:lvl4pPr marL="1828800" lvl="3" indent="-355600" algn="l">
              <a:lnSpc>
                <a:spcPct val="100000"/>
              </a:lnSpc>
              <a:spcBef>
                <a:spcPts val="0"/>
              </a:spcBef>
              <a:spcAft>
                <a:spcPts val="0"/>
              </a:spcAft>
              <a:buClr>
                <a:schemeClr val="lt1"/>
              </a:buClr>
              <a:buSzPts val="2000"/>
              <a:buFont typeface="Arial"/>
              <a:buChar char="•"/>
              <a:defRPr sz="2000">
                <a:solidFill>
                  <a:schemeClr val="lt1"/>
                </a:solidFill>
              </a:defRPr>
            </a:lvl4pPr>
            <a:lvl5pPr marL="2286000" lvl="4" indent="-355600" algn="l">
              <a:lnSpc>
                <a:spcPct val="100000"/>
              </a:lnSpc>
              <a:spcBef>
                <a:spcPts val="0"/>
              </a:spcBef>
              <a:spcAft>
                <a:spcPts val="0"/>
              </a:spcAft>
              <a:buClr>
                <a:schemeClr val="lt1"/>
              </a:buClr>
              <a:buSzPts val="2000"/>
              <a:buFont typeface="Arial"/>
              <a:buChar char="•"/>
              <a:defRPr sz="2000">
                <a:solidFill>
                  <a:schemeClr val="lt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00" name="Google Shape;300;p10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4583979"/>
            <a:ext cx="12210231" cy="2299659"/>
          </a:xfrm>
          <a:prstGeom prst="rect">
            <a:avLst/>
          </a:prstGeom>
          <a:noFill/>
          <a:ln>
            <a:noFill/>
          </a:ln>
        </p:spPr>
      </p:pic>
      <p:pic>
        <p:nvPicPr>
          <p:cNvPr id="301" name="Google Shape;301;p10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1_siluetti 4">
  <p:cSld name="1_siluetti 4">
    <p:spTree>
      <p:nvGrpSpPr>
        <p:cNvPr id="1" name="Shape 302"/>
        <p:cNvGrpSpPr/>
        <p:nvPr/>
      </p:nvGrpSpPr>
      <p:grpSpPr>
        <a:xfrm>
          <a:off x="0" y="0"/>
          <a:ext cx="0" cy="0"/>
          <a:chOff x="0" y="0"/>
          <a:chExt cx="0" cy="0"/>
        </a:xfrm>
      </p:grpSpPr>
      <p:sp>
        <p:nvSpPr>
          <p:cNvPr id="303" name="Google Shape;303;p103"/>
          <p:cNvSpPr/>
          <p:nvPr/>
        </p:nvSpPr>
        <p:spPr>
          <a:xfrm>
            <a:off x="0" y="0"/>
            <a:ext cx="12192000" cy="6858000"/>
          </a:xfrm>
          <a:prstGeom prst="rect">
            <a:avLst/>
          </a:prstGeom>
          <a:solidFill>
            <a:srgbClr val="00615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sp>
        <p:nvSpPr>
          <p:cNvPr id="304" name="Google Shape;304;p103"/>
          <p:cNvSpPr txBox="1">
            <a:spLocks noGrp="1"/>
          </p:cNvSpPr>
          <p:nvPr>
            <p:ph type="body" idx="1"/>
          </p:nvPr>
        </p:nvSpPr>
        <p:spPr>
          <a:xfrm>
            <a:off x="604308" y="535084"/>
            <a:ext cx="9247187" cy="59213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3600"/>
              <a:buNone/>
              <a:defRPr sz="3600" b="1">
                <a:solidFill>
                  <a:schemeClr val="lt1"/>
                </a:solidFill>
              </a:defRPr>
            </a:lvl1pPr>
            <a:lvl2pPr marL="914400" lvl="1" indent="-228600" algn="l">
              <a:lnSpc>
                <a:spcPct val="100000"/>
              </a:lnSpc>
              <a:spcBef>
                <a:spcPts val="0"/>
              </a:spcBef>
              <a:spcAft>
                <a:spcPts val="0"/>
              </a:spcAft>
              <a:buClr>
                <a:schemeClr val="dk1"/>
              </a:buClr>
              <a:buSzPts val="2000"/>
              <a:buNone/>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305" name="Google Shape;305;p103"/>
          <p:cNvSpPr txBox="1">
            <a:spLocks noGrp="1"/>
          </p:cNvSpPr>
          <p:nvPr>
            <p:ph type="body" idx="2"/>
          </p:nvPr>
        </p:nvSpPr>
        <p:spPr>
          <a:xfrm>
            <a:off x="604308" y="1662306"/>
            <a:ext cx="10842317" cy="2527309"/>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lt1"/>
              </a:buClr>
              <a:buSzPts val="2000"/>
              <a:buFont typeface="Arial"/>
              <a:buChar char="•"/>
              <a:defRPr sz="2000">
                <a:solidFill>
                  <a:schemeClr val="lt1"/>
                </a:solidFill>
              </a:defRPr>
            </a:lvl1pPr>
            <a:lvl2pPr marL="914400" lvl="1" indent="-355600" algn="l">
              <a:lnSpc>
                <a:spcPct val="100000"/>
              </a:lnSpc>
              <a:spcBef>
                <a:spcPts val="0"/>
              </a:spcBef>
              <a:spcAft>
                <a:spcPts val="0"/>
              </a:spcAft>
              <a:buClr>
                <a:schemeClr val="lt1"/>
              </a:buClr>
              <a:buSzPts val="2000"/>
              <a:buFont typeface="Arial"/>
              <a:buChar char="•"/>
              <a:defRPr sz="2000">
                <a:solidFill>
                  <a:schemeClr val="lt1"/>
                </a:solidFill>
              </a:defRPr>
            </a:lvl2pPr>
            <a:lvl3pPr marL="1371600" lvl="2" indent="-355600" algn="l">
              <a:lnSpc>
                <a:spcPct val="100000"/>
              </a:lnSpc>
              <a:spcBef>
                <a:spcPts val="0"/>
              </a:spcBef>
              <a:spcAft>
                <a:spcPts val="0"/>
              </a:spcAft>
              <a:buClr>
                <a:schemeClr val="lt1"/>
              </a:buClr>
              <a:buSzPts val="2000"/>
              <a:buFont typeface="Arial"/>
              <a:buChar char="•"/>
              <a:defRPr sz="2000">
                <a:solidFill>
                  <a:schemeClr val="lt1"/>
                </a:solidFill>
              </a:defRPr>
            </a:lvl3pPr>
            <a:lvl4pPr marL="1828800" lvl="3" indent="-355600" algn="l">
              <a:lnSpc>
                <a:spcPct val="100000"/>
              </a:lnSpc>
              <a:spcBef>
                <a:spcPts val="0"/>
              </a:spcBef>
              <a:spcAft>
                <a:spcPts val="0"/>
              </a:spcAft>
              <a:buClr>
                <a:schemeClr val="lt1"/>
              </a:buClr>
              <a:buSzPts val="2000"/>
              <a:buFont typeface="Arial"/>
              <a:buChar char="•"/>
              <a:defRPr sz="2000">
                <a:solidFill>
                  <a:schemeClr val="lt1"/>
                </a:solidFill>
              </a:defRPr>
            </a:lvl4pPr>
            <a:lvl5pPr marL="2286000" lvl="4" indent="-355600" algn="l">
              <a:lnSpc>
                <a:spcPct val="100000"/>
              </a:lnSpc>
              <a:spcBef>
                <a:spcPts val="0"/>
              </a:spcBef>
              <a:spcAft>
                <a:spcPts val="0"/>
              </a:spcAft>
              <a:buClr>
                <a:schemeClr val="lt1"/>
              </a:buClr>
              <a:buSzPts val="2000"/>
              <a:buFont typeface="Arial"/>
              <a:buChar char="•"/>
              <a:defRPr sz="2000">
                <a:solidFill>
                  <a:schemeClr val="lt1"/>
                </a:solidFill>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06" name="Google Shape;306;p10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4583979"/>
            <a:ext cx="12210231" cy="2299659"/>
          </a:xfrm>
          <a:prstGeom prst="rect">
            <a:avLst/>
          </a:prstGeom>
          <a:noFill/>
          <a:ln>
            <a:noFill/>
          </a:ln>
        </p:spPr>
      </p:pic>
      <p:pic>
        <p:nvPicPr>
          <p:cNvPr id="307" name="Google Shape;307;p10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nostoteksti, sininen">
  <p:cSld name="nostoteksti, sininen">
    <p:bg>
      <p:bgPr>
        <a:solidFill>
          <a:schemeClr val="dk2"/>
        </a:solidFill>
        <a:effectLst/>
      </p:bgPr>
    </p:bg>
    <p:spTree>
      <p:nvGrpSpPr>
        <p:cNvPr id="1" name="Shape 308"/>
        <p:cNvGrpSpPr/>
        <p:nvPr/>
      </p:nvGrpSpPr>
      <p:grpSpPr>
        <a:xfrm>
          <a:off x="0" y="0"/>
          <a:ext cx="0" cy="0"/>
          <a:chOff x="0" y="0"/>
          <a:chExt cx="0" cy="0"/>
        </a:xfrm>
      </p:grpSpPr>
      <p:sp>
        <p:nvSpPr>
          <p:cNvPr id="309" name="Google Shape;309;p104"/>
          <p:cNvSpPr txBox="1">
            <a:spLocks noGrp="1"/>
          </p:cNvSpPr>
          <p:nvPr>
            <p:ph type="ctrTitle"/>
          </p:nvPr>
        </p:nvSpPr>
        <p:spPr>
          <a:xfrm>
            <a:off x="4477997" y="3095687"/>
            <a:ext cx="6614334" cy="156132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lt1"/>
              </a:buClr>
              <a:buSzPts val="10000"/>
              <a:buFont typeface="PT Sans"/>
              <a:buNone/>
              <a:defRPr sz="10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0" name="Google Shape;310;p104"/>
          <p:cNvSpPr/>
          <p:nvPr/>
        </p:nvSpPr>
        <p:spPr>
          <a:xfrm>
            <a:off x="8782050" y="-19050"/>
            <a:ext cx="2171700" cy="2724150"/>
          </a:xfrm>
          <a:custGeom>
            <a:avLst/>
            <a:gdLst/>
            <a:ahLst/>
            <a:cxnLst/>
            <a:rect l="l" t="t" r="r" b="b"/>
            <a:pathLst>
              <a:path w="2171700" h="2724150" extrusionOk="0">
                <a:moveTo>
                  <a:pt x="1352550" y="0"/>
                </a:moveTo>
                <a:lnTo>
                  <a:pt x="2171700" y="19050"/>
                </a:lnTo>
                <a:lnTo>
                  <a:pt x="590550" y="2724150"/>
                </a:lnTo>
                <a:lnTo>
                  <a:pt x="0" y="2371725"/>
                </a:lnTo>
                <a:lnTo>
                  <a:pt x="1352550" y="0"/>
                </a:lnTo>
                <a:close/>
              </a:path>
            </a:pathLst>
          </a:cu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pic>
        <p:nvPicPr>
          <p:cNvPr id="311" name="Google Shape;311;p10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030"/>
            <a:ext cx="1533600" cy="700867"/>
          </a:xfrm>
          <a:prstGeom prst="rect">
            <a:avLst/>
          </a:prstGeom>
          <a:noFill/>
          <a:ln>
            <a:noFill/>
          </a:ln>
        </p:spPr>
      </p:pic>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nostoteksti, vihreä">
  <p:cSld name="nostoteksti, vihreä">
    <p:bg>
      <p:bgPr>
        <a:solidFill>
          <a:schemeClr val="accent1"/>
        </a:solidFill>
        <a:effectLst/>
      </p:bgPr>
    </p:bg>
    <p:spTree>
      <p:nvGrpSpPr>
        <p:cNvPr id="1" name="Shape 312"/>
        <p:cNvGrpSpPr/>
        <p:nvPr/>
      </p:nvGrpSpPr>
      <p:grpSpPr>
        <a:xfrm>
          <a:off x="0" y="0"/>
          <a:ext cx="0" cy="0"/>
          <a:chOff x="0" y="0"/>
          <a:chExt cx="0" cy="0"/>
        </a:xfrm>
      </p:grpSpPr>
      <p:sp>
        <p:nvSpPr>
          <p:cNvPr id="313" name="Google Shape;313;p105"/>
          <p:cNvSpPr txBox="1">
            <a:spLocks noGrp="1"/>
          </p:cNvSpPr>
          <p:nvPr>
            <p:ph type="ctrTitle"/>
          </p:nvPr>
        </p:nvSpPr>
        <p:spPr>
          <a:xfrm>
            <a:off x="4477996" y="3095687"/>
            <a:ext cx="6699903" cy="156132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lt1"/>
              </a:buClr>
              <a:buSzPts val="10000"/>
              <a:buFont typeface="PT Sans"/>
              <a:buNone/>
              <a:defRPr sz="10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4" name="Google Shape;314;p105"/>
          <p:cNvSpPr/>
          <p:nvPr/>
        </p:nvSpPr>
        <p:spPr>
          <a:xfrm>
            <a:off x="8782050" y="-19050"/>
            <a:ext cx="2171700" cy="2724150"/>
          </a:xfrm>
          <a:custGeom>
            <a:avLst/>
            <a:gdLst/>
            <a:ahLst/>
            <a:cxnLst/>
            <a:rect l="l" t="t" r="r" b="b"/>
            <a:pathLst>
              <a:path w="2171700" h="2724150" extrusionOk="0">
                <a:moveTo>
                  <a:pt x="1352550" y="0"/>
                </a:moveTo>
                <a:lnTo>
                  <a:pt x="2171700" y="19050"/>
                </a:lnTo>
                <a:lnTo>
                  <a:pt x="590550" y="2724150"/>
                </a:lnTo>
                <a:lnTo>
                  <a:pt x="0" y="2371725"/>
                </a:lnTo>
                <a:lnTo>
                  <a:pt x="1352550" y="0"/>
                </a:lnTo>
                <a:close/>
              </a:path>
            </a:pathLst>
          </a:cu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pic>
        <p:nvPicPr>
          <p:cNvPr id="315" name="Google Shape;315;p10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030"/>
            <a:ext cx="1533600" cy="700867"/>
          </a:xfrm>
          <a:prstGeom prst="rect">
            <a:avLst/>
          </a:prstGeom>
          <a:noFill/>
          <a:ln>
            <a:noFill/>
          </a:ln>
        </p:spPr>
      </p:pic>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nostoteksti, fuksia">
  <p:cSld name="nostoteksti, fuksia">
    <p:spTree>
      <p:nvGrpSpPr>
        <p:cNvPr id="1" name="Shape 316"/>
        <p:cNvGrpSpPr/>
        <p:nvPr/>
      </p:nvGrpSpPr>
      <p:grpSpPr>
        <a:xfrm>
          <a:off x="0" y="0"/>
          <a:ext cx="0" cy="0"/>
          <a:chOff x="0" y="0"/>
          <a:chExt cx="0" cy="0"/>
        </a:xfrm>
      </p:grpSpPr>
      <p:sp>
        <p:nvSpPr>
          <p:cNvPr id="317" name="Google Shape;317;p106"/>
          <p:cNvSpPr/>
          <p:nvPr/>
        </p:nvSpPr>
        <p:spPr>
          <a:xfrm>
            <a:off x="0" y="0"/>
            <a:ext cx="12192000" cy="6858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accent2"/>
              </a:solidFill>
              <a:latin typeface="PT Sans"/>
              <a:ea typeface="PT Sans"/>
              <a:cs typeface="PT Sans"/>
              <a:sym typeface="PT Sans"/>
            </a:endParaRPr>
          </a:p>
        </p:txBody>
      </p:sp>
      <p:sp>
        <p:nvSpPr>
          <p:cNvPr id="318" name="Google Shape;318;p106"/>
          <p:cNvSpPr txBox="1">
            <a:spLocks noGrp="1"/>
          </p:cNvSpPr>
          <p:nvPr>
            <p:ph type="ctrTitle"/>
          </p:nvPr>
        </p:nvSpPr>
        <p:spPr>
          <a:xfrm>
            <a:off x="4477996" y="3095687"/>
            <a:ext cx="6699903" cy="156132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lt1"/>
              </a:buClr>
              <a:buSzPts val="10000"/>
              <a:buFont typeface="PT Sans"/>
              <a:buNone/>
              <a:defRPr sz="10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9" name="Google Shape;319;p106"/>
          <p:cNvSpPr/>
          <p:nvPr/>
        </p:nvSpPr>
        <p:spPr>
          <a:xfrm>
            <a:off x="8782050" y="-19050"/>
            <a:ext cx="2171700" cy="2724150"/>
          </a:xfrm>
          <a:custGeom>
            <a:avLst/>
            <a:gdLst/>
            <a:ahLst/>
            <a:cxnLst/>
            <a:rect l="l" t="t" r="r" b="b"/>
            <a:pathLst>
              <a:path w="2171700" h="2724150" extrusionOk="0">
                <a:moveTo>
                  <a:pt x="1352550" y="0"/>
                </a:moveTo>
                <a:lnTo>
                  <a:pt x="2171700" y="19050"/>
                </a:lnTo>
                <a:lnTo>
                  <a:pt x="590550" y="2724150"/>
                </a:lnTo>
                <a:lnTo>
                  <a:pt x="0" y="2371725"/>
                </a:lnTo>
                <a:lnTo>
                  <a:pt x="1352550" y="0"/>
                </a:lnTo>
                <a:close/>
              </a:path>
            </a:pathLst>
          </a:cu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pic>
        <p:nvPicPr>
          <p:cNvPr id="320" name="Google Shape;320;p10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030"/>
            <a:ext cx="1533600" cy="700867"/>
          </a:xfrm>
          <a:prstGeom prst="rect">
            <a:avLst/>
          </a:prstGeom>
          <a:noFill/>
          <a:ln>
            <a:noFill/>
          </a:ln>
        </p:spPr>
      </p:pic>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nostoteksti, oranssi">
  <p:cSld name="nostoteksti, oranssi">
    <p:bg>
      <p:bgPr>
        <a:solidFill>
          <a:schemeClr val="accent3"/>
        </a:solidFill>
        <a:effectLst/>
      </p:bgPr>
    </p:bg>
    <p:spTree>
      <p:nvGrpSpPr>
        <p:cNvPr id="1" name="Shape 321"/>
        <p:cNvGrpSpPr/>
        <p:nvPr/>
      </p:nvGrpSpPr>
      <p:grpSpPr>
        <a:xfrm>
          <a:off x="0" y="0"/>
          <a:ext cx="0" cy="0"/>
          <a:chOff x="0" y="0"/>
          <a:chExt cx="0" cy="0"/>
        </a:xfrm>
      </p:grpSpPr>
      <p:sp>
        <p:nvSpPr>
          <p:cNvPr id="322" name="Google Shape;322;p107"/>
          <p:cNvSpPr txBox="1">
            <a:spLocks noGrp="1"/>
          </p:cNvSpPr>
          <p:nvPr>
            <p:ph type="ctrTitle"/>
          </p:nvPr>
        </p:nvSpPr>
        <p:spPr>
          <a:xfrm>
            <a:off x="4477996" y="3095687"/>
            <a:ext cx="6699903" cy="156132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lt1"/>
              </a:buClr>
              <a:buSzPts val="10000"/>
              <a:buFont typeface="PT Sans"/>
              <a:buNone/>
              <a:defRPr sz="10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3" name="Google Shape;323;p107"/>
          <p:cNvSpPr/>
          <p:nvPr/>
        </p:nvSpPr>
        <p:spPr>
          <a:xfrm>
            <a:off x="8782050" y="-19050"/>
            <a:ext cx="2171700" cy="2724150"/>
          </a:xfrm>
          <a:custGeom>
            <a:avLst/>
            <a:gdLst/>
            <a:ahLst/>
            <a:cxnLst/>
            <a:rect l="l" t="t" r="r" b="b"/>
            <a:pathLst>
              <a:path w="2171700" h="2724150" extrusionOk="0">
                <a:moveTo>
                  <a:pt x="1352550" y="0"/>
                </a:moveTo>
                <a:lnTo>
                  <a:pt x="2171700" y="19050"/>
                </a:lnTo>
                <a:lnTo>
                  <a:pt x="590550" y="2724150"/>
                </a:lnTo>
                <a:lnTo>
                  <a:pt x="0" y="2371725"/>
                </a:lnTo>
                <a:lnTo>
                  <a:pt x="1352550" y="0"/>
                </a:lnTo>
                <a:close/>
              </a:path>
            </a:pathLst>
          </a:cu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pic>
        <p:nvPicPr>
          <p:cNvPr id="324" name="Google Shape;324;p10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030"/>
            <a:ext cx="1533600" cy="700867"/>
          </a:xfrm>
          <a:prstGeom prst="rect">
            <a:avLst/>
          </a:prstGeom>
          <a:noFill/>
          <a:ln>
            <a:noFill/>
          </a:ln>
        </p:spPr>
      </p:pic>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nostoteksti, harmaa">
  <p:cSld name="nostoteksti, harmaa">
    <p:bg>
      <p:bgPr>
        <a:solidFill>
          <a:srgbClr val="363534"/>
        </a:solidFill>
        <a:effectLst/>
      </p:bgPr>
    </p:bg>
    <p:spTree>
      <p:nvGrpSpPr>
        <p:cNvPr id="1" name="Shape 325"/>
        <p:cNvGrpSpPr/>
        <p:nvPr/>
      </p:nvGrpSpPr>
      <p:grpSpPr>
        <a:xfrm>
          <a:off x="0" y="0"/>
          <a:ext cx="0" cy="0"/>
          <a:chOff x="0" y="0"/>
          <a:chExt cx="0" cy="0"/>
        </a:xfrm>
      </p:grpSpPr>
      <p:sp>
        <p:nvSpPr>
          <p:cNvPr id="326" name="Google Shape;326;p108"/>
          <p:cNvSpPr txBox="1">
            <a:spLocks noGrp="1"/>
          </p:cNvSpPr>
          <p:nvPr>
            <p:ph type="ctrTitle"/>
          </p:nvPr>
        </p:nvSpPr>
        <p:spPr>
          <a:xfrm>
            <a:off x="4477996" y="3095687"/>
            <a:ext cx="6699903" cy="156132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lt1"/>
              </a:buClr>
              <a:buSzPts val="10000"/>
              <a:buFont typeface="PT Sans"/>
              <a:buNone/>
              <a:defRPr sz="10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7" name="Google Shape;327;p108"/>
          <p:cNvSpPr/>
          <p:nvPr/>
        </p:nvSpPr>
        <p:spPr>
          <a:xfrm>
            <a:off x="8782050" y="-19050"/>
            <a:ext cx="2171700" cy="2724150"/>
          </a:xfrm>
          <a:custGeom>
            <a:avLst/>
            <a:gdLst/>
            <a:ahLst/>
            <a:cxnLst/>
            <a:rect l="l" t="t" r="r" b="b"/>
            <a:pathLst>
              <a:path w="2171700" h="2724150" extrusionOk="0">
                <a:moveTo>
                  <a:pt x="1352550" y="0"/>
                </a:moveTo>
                <a:lnTo>
                  <a:pt x="2171700" y="19050"/>
                </a:lnTo>
                <a:lnTo>
                  <a:pt x="590550" y="2724150"/>
                </a:lnTo>
                <a:lnTo>
                  <a:pt x="0" y="2371725"/>
                </a:lnTo>
                <a:lnTo>
                  <a:pt x="1352550" y="0"/>
                </a:lnTo>
                <a:close/>
              </a:path>
            </a:pathLst>
          </a:cu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pic>
        <p:nvPicPr>
          <p:cNvPr id="328" name="Google Shape;328;p10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030"/>
            <a:ext cx="1533600" cy="700867"/>
          </a:xfrm>
          <a:prstGeom prst="rect">
            <a:avLst/>
          </a:prstGeom>
          <a:noFill/>
          <a:ln>
            <a:noFill/>
          </a:ln>
        </p:spPr>
      </p:pic>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nostoteksti, valkoinen">
  <p:cSld name="nostoteksti, valkoinen">
    <p:spTree>
      <p:nvGrpSpPr>
        <p:cNvPr id="1" name="Shape 329"/>
        <p:cNvGrpSpPr/>
        <p:nvPr/>
      </p:nvGrpSpPr>
      <p:grpSpPr>
        <a:xfrm>
          <a:off x="0" y="0"/>
          <a:ext cx="0" cy="0"/>
          <a:chOff x="0" y="0"/>
          <a:chExt cx="0" cy="0"/>
        </a:xfrm>
      </p:grpSpPr>
      <p:sp>
        <p:nvSpPr>
          <p:cNvPr id="330" name="Google Shape;330;p109"/>
          <p:cNvSpPr txBox="1">
            <a:spLocks noGrp="1"/>
          </p:cNvSpPr>
          <p:nvPr>
            <p:ph type="ctrTitle"/>
          </p:nvPr>
        </p:nvSpPr>
        <p:spPr>
          <a:xfrm>
            <a:off x="4477997" y="3095687"/>
            <a:ext cx="6725540" cy="1561323"/>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accent2"/>
              </a:buClr>
              <a:buSzPts val="10000"/>
              <a:buFont typeface="PT Sans"/>
              <a:buNone/>
              <a:defRPr sz="100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1" name="Google Shape;331;p109"/>
          <p:cNvSpPr/>
          <p:nvPr/>
        </p:nvSpPr>
        <p:spPr>
          <a:xfrm>
            <a:off x="8782050" y="-19050"/>
            <a:ext cx="2171700" cy="2724150"/>
          </a:xfrm>
          <a:custGeom>
            <a:avLst/>
            <a:gdLst/>
            <a:ahLst/>
            <a:cxnLst/>
            <a:rect l="l" t="t" r="r" b="b"/>
            <a:pathLst>
              <a:path w="2171700" h="2724150" extrusionOk="0">
                <a:moveTo>
                  <a:pt x="1352550" y="0"/>
                </a:moveTo>
                <a:lnTo>
                  <a:pt x="2171700" y="19050"/>
                </a:lnTo>
                <a:lnTo>
                  <a:pt x="590550" y="2724150"/>
                </a:lnTo>
                <a:lnTo>
                  <a:pt x="0" y="2371725"/>
                </a:lnTo>
                <a:lnTo>
                  <a:pt x="1352550" y="0"/>
                </a:lnTo>
                <a:close/>
              </a:path>
            </a:pathLst>
          </a:cu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pic>
        <p:nvPicPr>
          <p:cNvPr id="332" name="Google Shape;332;p10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431"/>
            <a:ext cx="1533866" cy="700466"/>
          </a:xfrm>
          <a:prstGeom prst="rect">
            <a:avLst/>
          </a:prstGeom>
          <a:noFill/>
          <a:ln>
            <a:noFill/>
          </a:ln>
        </p:spPr>
      </p:pic>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koko dian kuva">
  <p:cSld name="koko dian kuva">
    <p:spTree>
      <p:nvGrpSpPr>
        <p:cNvPr id="1" name="Shape 333"/>
        <p:cNvGrpSpPr/>
        <p:nvPr/>
      </p:nvGrpSpPr>
      <p:grpSpPr>
        <a:xfrm>
          <a:off x="0" y="0"/>
          <a:ext cx="0" cy="0"/>
          <a:chOff x="0" y="0"/>
          <a:chExt cx="0" cy="0"/>
        </a:xfrm>
      </p:grpSpPr>
      <p:sp>
        <p:nvSpPr>
          <p:cNvPr id="334" name="Google Shape;334;p1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alaosa kuvalla">
  <p:cSld name="alaosa kuvalla">
    <p:spTree>
      <p:nvGrpSpPr>
        <p:cNvPr id="1" name="Shape 335"/>
        <p:cNvGrpSpPr/>
        <p:nvPr/>
      </p:nvGrpSpPr>
      <p:grpSpPr>
        <a:xfrm>
          <a:off x="0" y="0"/>
          <a:ext cx="0" cy="0"/>
          <a:chOff x="0" y="0"/>
          <a:chExt cx="0" cy="0"/>
        </a:xfrm>
      </p:grpSpPr>
      <p:sp>
        <p:nvSpPr>
          <p:cNvPr id="336" name="Google Shape;336;p111"/>
          <p:cNvSpPr>
            <a:spLocks noGrp="1"/>
          </p:cNvSpPr>
          <p:nvPr>
            <p:ph type="pic" idx="2"/>
          </p:nvPr>
        </p:nvSpPr>
        <p:spPr>
          <a:xfrm>
            <a:off x="0" y="2109788"/>
            <a:ext cx="12192000" cy="4748212"/>
          </a:xfrm>
          <a:prstGeom prst="rect">
            <a:avLst/>
          </a:prstGeom>
          <a:noFill/>
          <a:ln>
            <a:noFill/>
          </a:ln>
        </p:spPr>
      </p:sp>
      <p:pic>
        <p:nvPicPr>
          <p:cNvPr id="337" name="Google Shape;337;p111"/>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59826" y="401431"/>
            <a:ext cx="1533866" cy="700466"/>
          </a:xfrm>
          <a:prstGeom prst="rect">
            <a:avLst/>
          </a:prstGeom>
          <a:noFill/>
          <a:ln>
            <a:noFill/>
          </a:ln>
        </p:spPr>
      </p:pic>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kuva1 + teksti">
  <p:cSld name="kuva1 + teksti">
    <p:spTree>
      <p:nvGrpSpPr>
        <p:cNvPr id="1" name="Shape 338"/>
        <p:cNvGrpSpPr/>
        <p:nvPr/>
      </p:nvGrpSpPr>
      <p:grpSpPr>
        <a:xfrm>
          <a:off x="0" y="0"/>
          <a:ext cx="0" cy="0"/>
          <a:chOff x="0" y="0"/>
          <a:chExt cx="0" cy="0"/>
        </a:xfrm>
      </p:grpSpPr>
      <p:pic>
        <p:nvPicPr>
          <p:cNvPr id="339" name="Google Shape;339;p11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26126" y="0"/>
            <a:ext cx="12218126" cy="6855618"/>
          </a:xfrm>
          <a:prstGeom prst="rect">
            <a:avLst/>
          </a:prstGeom>
          <a:noFill/>
          <a:ln>
            <a:noFill/>
          </a:ln>
        </p:spPr>
      </p:pic>
      <p:sp>
        <p:nvSpPr>
          <p:cNvPr id="340" name="Google Shape;340;p112"/>
          <p:cNvSpPr txBox="1">
            <a:spLocks noGrp="1"/>
          </p:cNvSpPr>
          <p:nvPr>
            <p:ph type="body" idx="1"/>
          </p:nvPr>
        </p:nvSpPr>
        <p:spPr>
          <a:xfrm>
            <a:off x="565922" y="1367564"/>
            <a:ext cx="4145416" cy="163689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800"/>
              <a:buNone/>
              <a:defRPr sz="48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41" name="Google Shape;341;p1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kuva2 + teksti">
  <p:cSld name="kuva2 + teksti">
    <p:spTree>
      <p:nvGrpSpPr>
        <p:cNvPr id="1" name="Shape 342"/>
        <p:cNvGrpSpPr/>
        <p:nvPr/>
      </p:nvGrpSpPr>
      <p:grpSpPr>
        <a:xfrm>
          <a:off x="0" y="0"/>
          <a:ext cx="0" cy="0"/>
          <a:chOff x="0" y="0"/>
          <a:chExt cx="0" cy="0"/>
        </a:xfrm>
      </p:grpSpPr>
      <p:pic>
        <p:nvPicPr>
          <p:cNvPr id="343" name="Google Shape;343;p113"/>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44" name="Google Shape;344;p113"/>
          <p:cNvSpPr txBox="1">
            <a:spLocks noGrp="1"/>
          </p:cNvSpPr>
          <p:nvPr>
            <p:ph type="body" idx="1"/>
          </p:nvPr>
        </p:nvSpPr>
        <p:spPr>
          <a:xfrm>
            <a:off x="565922" y="1367564"/>
            <a:ext cx="4145416" cy="163689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800"/>
              <a:buNone/>
              <a:defRPr sz="48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45" name="Google Shape;345;p11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kuva3 + teksti ">
  <p:cSld name="kuva3 + teksti ">
    <p:spTree>
      <p:nvGrpSpPr>
        <p:cNvPr id="1" name="Shape 346"/>
        <p:cNvGrpSpPr/>
        <p:nvPr/>
      </p:nvGrpSpPr>
      <p:grpSpPr>
        <a:xfrm>
          <a:off x="0" y="0"/>
          <a:ext cx="0" cy="0"/>
          <a:chOff x="0" y="0"/>
          <a:chExt cx="0" cy="0"/>
        </a:xfrm>
      </p:grpSpPr>
      <p:pic>
        <p:nvPicPr>
          <p:cNvPr id="347" name="Google Shape;347;p114"/>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48" name="Google Shape;348;p114"/>
          <p:cNvSpPr txBox="1">
            <a:spLocks noGrp="1"/>
          </p:cNvSpPr>
          <p:nvPr>
            <p:ph type="body" idx="1"/>
          </p:nvPr>
        </p:nvSpPr>
        <p:spPr>
          <a:xfrm>
            <a:off x="565922" y="1367564"/>
            <a:ext cx="4145416" cy="163689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800"/>
              <a:buNone/>
              <a:defRPr sz="48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49" name="Google Shape;349;p11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kuva4 + teksti">
  <p:cSld name="kuva4 + teksti">
    <p:spTree>
      <p:nvGrpSpPr>
        <p:cNvPr id="1" name="Shape 350"/>
        <p:cNvGrpSpPr/>
        <p:nvPr/>
      </p:nvGrpSpPr>
      <p:grpSpPr>
        <a:xfrm>
          <a:off x="0" y="0"/>
          <a:ext cx="0" cy="0"/>
          <a:chOff x="0" y="0"/>
          <a:chExt cx="0" cy="0"/>
        </a:xfrm>
      </p:grpSpPr>
      <p:pic>
        <p:nvPicPr>
          <p:cNvPr id="351" name="Google Shape;351;p115"/>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52" name="Google Shape;352;p115"/>
          <p:cNvSpPr txBox="1">
            <a:spLocks noGrp="1"/>
          </p:cNvSpPr>
          <p:nvPr>
            <p:ph type="body" idx="1"/>
          </p:nvPr>
        </p:nvSpPr>
        <p:spPr>
          <a:xfrm>
            <a:off x="565922" y="1367564"/>
            <a:ext cx="4145416" cy="163689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800"/>
              <a:buNone/>
              <a:defRPr sz="48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53" name="Google Shape;353;p11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kuva5 + teksti ">
  <p:cSld name="kuva5 + teksti ">
    <p:spTree>
      <p:nvGrpSpPr>
        <p:cNvPr id="1" name="Shape 354"/>
        <p:cNvGrpSpPr/>
        <p:nvPr/>
      </p:nvGrpSpPr>
      <p:grpSpPr>
        <a:xfrm>
          <a:off x="0" y="0"/>
          <a:ext cx="0" cy="0"/>
          <a:chOff x="0" y="0"/>
          <a:chExt cx="0" cy="0"/>
        </a:xfrm>
      </p:grpSpPr>
      <p:pic>
        <p:nvPicPr>
          <p:cNvPr id="355" name="Google Shape;355;p11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8709" y="0"/>
            <a:ext cx="12200709" cy="6858000"/>
          </a:xfrm>
          <a:prstGeom prst="rect">
            <a:avLst/>
          </a:prstGeom>
          <a:noFill/>
          <a:ln>
            <a:noFill/>
          </a:ln>
        </p:spPr>
      </p:pic>
      <p:sp>
        <p:nvSpPr>
          <p:cNvPr id="356" name="Google Shape;356;p116"/>
          <p:cNvSpPr txBox="1">
            <a:spLocks noGrp="1"/>
          </p:cNvSpPr>
          <p:nvPr>
            <p:ph type="body" idx="1"/>
          </p:nvPr>
        </p:nvSpPr>
        <p:spPr>
          <a:xfrm>
            <a:off x="565922" y="1367564"/>
            <a:ext cx="4145416" cy="163689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800"/>
              <a:buNone/>
              <a:defRPr sz="48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57" name="Google Shape;357;p11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kuva6 + teksti">
  <p:cSld name="kuva6 + teksti">
    <p:spTree>
      <p:nvGrpSpPr>
        <p:cNvPr id="1" name="Shape 358"/>
        <p:cNvGrpSpPr/>
        <p:nvPr/>
      </p:nvGrpSpPr>
      <p:grpSpPr>
        <a:xfrm>
          <a:off x="0" y="0"/>
          <a:ext cx="0" cy="0"/>
          <a:chOff x="0" y="0"/>
          <a:chExt cx="0" cy="0"/>
        </a:xfrm>
      </p:grpSpPr>
      <p:pic>
        <p:nvPicPr>
          <p:cNvPr id="359" name="Google Shape;359;p117"/>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60" name="Google Shape;360;p117"/>
          <p:cNvSpPr txBox="1">
            <a:spLocks noGrp="1"/>
          </p:cNvSpPr>
          <p:nvPr>
            <p:ph type="body" idx="1"/>
          </p:nvPr>
        </p:nvSpPr>
        <p:spPr>
          <a:xfrm>
            <a:off x="565922" y="1367564"/>
            <a:ext cx="4145416" cy="163689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800"/>
              <a:buNone/>
              <a:defRPr sz="48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61" name="Google Shape;361;p11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kuva7 + teksti">
  <p:cSld name="kuva7 + teksti">
    <p:spTree>
      <p:nvGrpSpPr>
        <p:cNvPr id="1" name="Shape 362"/>
        <p:cNvGrpSpPr/>
        <p:nvPr/>
      </p:nvGrpSpPr>
      <p:grpSpPr>
        <a:xfrm>
          <a:off x="0" y="0"/>
          <a:ext cx="0" cy="0"/>
          <a:chOff x="0" y="0"/>
          <a:chExt cx="0" cy="0"/>
        </a:xfrm>
      </p:grpSpPr>
      <p:pic>
        <p:nvPicPr>
          <p:cNvPr id="363" name="Google Shape;363;p118"/>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64" name="Google Shape;364;p118"/>
          <p:cNvSpPr txBox="1">
            <a:spLocks noGrp="1"/>
          </p:cNvSpPr>
          <p:nvPr>
            <p:ph type="body" idx="1"/>
          </p:nvPr>
        </p:nvSpPr>
        <p:spPr>
          <a:xfrm>
            <a:off x="565922" y="1367564"/>
            <a:ext cx="4145416" cy="163689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800"/>
              <a:buNone/>
              <a:defRPr sz="48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65" name="Google Shape;365;p11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sakara + kuva">
  <p:cSld name="sakara + kuva">
    <p:spTree>
      <p:nvGrpSpPr>
        <p:cNvPr id="1" name="Shape 366"/>
        <p:cNvGrpSpPr/>
        <p:nvPr/>
      </p:nvGrpSpPr>
      <p:grpSpPr>
        <a:xfrm>
          <a:off x="0" y="0"/>
          <a:ext cx="0" cy="0"/>
          <a:chOff x="0" y="0"/>
          <a:chExt cx="0" cy="0"/>
        </a:xfrm>
      </p:grpSpPr>
      <p:sp>
        <p:nvSpPr>
          <p:cNvPr id="367" name="Google Shape;367;p119"/>
          <p:cNvSpPr>
            <a:spLocks noGrp="1"/>
          </p:cNvSpPr>
          <p:nvPr>
            <p:ph type="pic" idx="2"/>
          </p:nvPr>
        </p:nvSpPr>
        <p:spPr>
          <a:xfrm>
            <a:off x="3316406" y="0"/>
            <a:ext cx="8875594" cy="6858000"/>
          </a:xfrm>
          <a:prstGeom prst="rect">
            <a:avLst/>
          </a:prstGeom>
          <a:noFill/>
          <a:ln>
            <a:noFill/>
          </a:ln>
        </p:spPr>
      </p:sp>
      <p:sp>
        <p:nvSpPr>
          <p:cNvPr id="368" name="Google Shape;368;p119"/>
          <p:cNvSpPr txBox="1">
            <a:spLocks noGrp="1"/>
          </p:cNvSpPr>
          <p:nvPr>
            <p:ph type="body" idx="1"/>
          </p:nvPr>
        </p:nvSpPr>
        <p:spPr>
          <a:xfrm>
            <a:off x="457200" y="776288"/>
            <a:ext cx="2859206" cy="5103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000"/>
              <a:buNone/>
              <a:defRPr sz="40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kuva + kulmasakara">
  <p:cSld name="kuva + kulmasakara">
    <p:spTree>
      <p:nvGrpSpPr>
        <p:cNvPr id="1" name="Shape 369"/>
        <p:cNvGrpSpPr/>
        <p:nvPr/>
      </p:nvGrpSpPr>
      <p:grpSpPr>
        <a:xfrm>
          <a:off x="0" y="0"/>
          <a:ext cx="0" cy="0"/>
          <a:chOff x="0" y="0"/>
          <a:chExt cx="0" cy="0"/>
        </a:xfrm>
      </p:grpSpPr>
      <p:sp>
        <p:nvSpPr>
          <p:cNvPr id="370" name="Google Shape;370;p120"/>
          <p:cNvSpPr>
            <a:spLocks noGrp="1"/>
          </p:cNvSpPr>
          <p:nvPr>
            <p:ph type="pic" idx="2"/>
          </p:nvPr>
        </p:nvSpPr>
        <p:spPr>
          <a:xfrm>
            <a:off x="0" y="0"/>
            <a:ext cx="12192000" cy="6858000"/>
          </a:xfrm>
          <a:prstGeom prst="rect">
            <a:avLst/>
          </a:prstGeom>
          <a:noFill/>
          <a:ln>
            <a:noFill/>
          </a:ln>
        </p:spPr>
      </p:sp>
      <p:sp>
        <p:nvSpPr>
          <p:cNvPr id="371" name="Google Shape;371;p120"/>
          <p:cNvSpPr txBox="1">
            <a:spLocks noGrp="1"/>
          </p:cNvSpPr>
          <p:nvPr>
            <p:ph type="body" idx="1"/>
          </p:nvPr>
        </p:nvSpPr>
        <p:spPr>
          <a:xfrm>
            <a:off x="9005777" y="5231217"/>
            <a:ext cx="3040912" cy="136126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800"/>
              <a:buNone/>
              <a:defRPr sz="28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kuva + kulmasakara 2">
  <p:cSld name="kuva + kulmasakara 2">
    <p:spTree>
      <p:nvGrpSpPr>
        <p:cNvPr id="1" name="Shape 372"/>
        <p:cNvGrpSpPr/>
        <p:nvPr/>
      </p:nvGrpSpPr>
      <p:grpSpPr>
        <a:xfrm>
          <a:off x="0" y="0"/>
          <a:ext cx="0" cy="0"/>
          <a:chOff x="0" y="0"/>
          <a:chExt cx="0" cy="0"/>
        </a:xfrm>
      </p:grpSpPr>
      <p:sp>
        <p:nvSpPr>
          <p:cNvPr id="373" name="Google Shape;373;p121"/>
          <p:cNvSpPr>
            <a:spLocks noGrp="1"/>
          </p:cNvSpPr>
          <p:nvPr>
            <p:ph type="pic" idx="2"/>
          </p:nvPr>
        </p:nvSpPr>
        <p:spPr>
          <a:xfrm>
            <a:off x="0" y="0"/>
            <a:ext cx="12192000" cy="6858000"/>
          </a:xfrm>
          <a:prstGeom prst="rect">
            <a:avLst/>
          </a:prstGeom>
          <a:noFill/>
          <a:ln>
            <a:noFill/>
          </a:ln>
        </p:spPr>
      </p:sp>
      <p:sp>
        <p:nvSpPr>
          <p:cNvPr id="374" name="Google Shape;374;p121"/>
          <p:cNvSpPr txBox="1">
            <a:spLocks noGrp="1"/>
          </p:cNvSpPr>
          <p:nvPr>
            <p:ph type="body" idx="1"/>
          </p:nvPr>
        </p:nvSpPr>
        <p:spPr>
          <a:xfrm>
            <a:off x="329609" y="5220584"/>
            <a:ext cx="3040912" cy="136126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800"/>
              <a:buNone/>
              <a:defRPr sz="28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koko vihreä">
  <p:cSld name="koko vihreä">
    <p:bg>
      <p:bgPr>
        <a:solidFill>
          <a:schemeClr val="accent1"/>
        </a:solidFill>
        <a:effectLst/>
      </p:bgPr>
    </p:bg>
    <p:spTree>
      <p:nvGrpSpPr>
        <p:cNvPr id="1" name="Shape 375"/>
        <p:cNvGrpSpPr/>
        <p:nvPr/>
      </p:nvGrpSpPr>
      <p:grpSpPr>
        <a:xfrm>
          <a:off x="0" y="0"/>
          <a:ext cx="0" cy="0"/>
          <a:chOff x="0" y="0"/>
          <a:chExt cx="0" cy="0"/>
        </a:xfrm>
      </p:grpSpPr>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koko harmaa">
  <p:cSld name="koko harmaa">
    <p:bg>
      <p:bgPr>
        <a:solidFill>
          <a:srgbClr val="363534"/>
        </a:solidFill>
        <a:effectLst/>
      </p:bgPr>
    </p:bg>
    <p:spTree>
      <p:nvGrpSpPr>
        <p:cNvPr id="1" name="Shape 376"/>
        <p:cNvGrpSpPr/>
        <p:nvPr/>
      </p:nvGrpSpPr>
      <p:grpSpPr>
        <a:xfrm>
          <a:off x="0" y="0"/>
          <a:ext cx="0" cy="0"/>
          <a:chOff x="0" y="0"/>
          <a:chExt cx="0" cy="0"/>
        </a:xfrm>
      </p:grpSpPr>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ikoninosto 1">
  <p:cSld name="ikoninosto 1">
    <p:spTree>
      <p:nvGrpSpPr>
        <p:cNvPr id="1" name="Shape 377"/>
        <p:cNvGrpSpPr/>
        <p:nvPr/>
      </p:nvGrpSpPr>
      <p:grpSpPr>
        <a:xfrm>
          <a:off x="0" y="0"/>
          <a:ext cx="0" cy="0"/>
          <a:chOff x="0" y="0"/>
          <a:chExt cx="0" cy="0"/>
        </a:xfrm>
      </p:grpSpPr>
      <p:pic>
        <p:nvPicPr>
          <p:cNvPr id="378" name="Google Shape;378;p12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6021738" y="586738"/>
            <a:ext cx="5566360" cy="5566360"/>
          </a:xfrm>
          <a:prstGeom prst="rect">
            <a:avLst/>
          </a:prstGeom>
          <a:noFill/>
          <a:ln>
            <a:noFill/>
          </a:ln>
        </p:spPr>
      </p:pic>
      <p:sp>
        <p:nvSpPr>
          <p:cNvPr id="379" name="Google Shape;379;p124"/>
          <p:cNvSpPr txBox="1">
            <a:spLocks noGrp="1"/>
          </p:cNvSpPr>
          <p:nvPr>
            <p:ph type="body" idx="1"/>
          </p:nvPr>
        </p:nvSpPr>
        <p:spPr>
          <a:xfrm>
            <a:off x="1021080" y="1097280"/>
            <a:ext cx="4693920" cy="4689371"/>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accent1"/>
              </a:buClr>
              <a:buSzPts val="7200"/>
              <a:buNone/>
              <a:defRPr sz="7200" b="1">
                <a:solidFill>
                  <a:schemeClr val="accen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80" name="Google Shape;380;p1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490458" y="6024785"/>
            <a:ext cx="1235084" cy="564022"/>
          </a:xfrm>
          <a:prstGeom prst="rect">
            <a:avLst/>
          </a:prstGeom>
          <a:noFill/>
          <a:ln>
            <a:noFill/>
          </a:ln>
        </p:spPr>
      </p:pic>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ikoninosto 2">
  <p:cSld name="ikoninosto 2">
    <p:spTree>
      <p:nvGrpSpPr>
        <p:cNvPr id="1" name="Shape 381"/>
        <p:cNvGrpSpPr/>
        <p:nvPr/>
      </p:nvGrpSpPr>
      <p:grpSpPr>
        <a:xfrm>
          <a:off x="0" y="0"/>
          <a:ext cx="0" cy="0"/>
          <a:chOff x="0" y="0"/>
          <a:chExt cx="0" cy="0"/>
        </a:xfrm>
      </p:grpSpPr>
      <p:sp>
        <p:nvSpPr>
          <p:cNvPr id="382" name="Google Shape;382;p125"/>
          <p:cNvSpPr txBox="1">
            <a:spLocks noGrp="1"/>
          </p:cNvSpPr>
          <p:nvPr>
            <p:ph type="body" idx="1"/>
          </p:nvPr>
        </p:nvSpPr>
        <p:spPr>
          <a:xfrm>
            <a:off x="1036320" y="1097280"/>
            <a:ext cx="4678680" cy="4648427"/>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accent1"/>
              </a:buClr>
              <a:buSzPts val="7200"/>
              <a:buNone/>
              <a:defRPr sz="7200" b="1">
                <a:solidFill>
                  <a:schemeClr val="accen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83" name="Google Shape;383;p12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906068" y="586738"/>
            <a:ext cx="5583538" cy="5590570"/>
          </a:xfrm>
          <a:prstGeom prst="rect">
            <a:avLst/>
          </a:prstGeom>
          <a:noFill/>
          <a:ln>
            <a:noFill/>
          </a:ln>
        </p:spPr>
      </p:pic>
      <p:pic>
        <p:nvPicPr>
          <p:cNvPr id="384" name="Google Shape;384;p12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490458" y="6024785"/>
            <a:ext cx="1235084" cy="564022"/>
          </a:xfrm>
          <a:prstGeom prst="rect">
            <a:avLst/>
          </a:prstGeom>
          <a:noFill/>
          <a:ln>
            <a:noFill/>
          </a:ln>
        </p:spPr>
      </p:pic>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ikoninosto 3">
  <p:cSld name="ikoninosto 3">
    <p:spTree>
      <p:nvGrpSpPr>
        <p:cNvPr id="1" name="Shape 385"/>
        <p:cNvGrpSpPr/>
        <p:nvPr/>
      </p:nvGrpSpPr>
      <p:grpSpPr>
        <a:xfrm>
          <a:off x="0" y="0"/>
          <a:ext cx="0" cy="0"/>
          <a:chOff x="0" y="0"/>
          <a:chExt cx="0" cy="0"/>
        </a:xfrm>
      </p:grpSpPr>
      <p:pic>
        <p:nvPicPr>
          <p:cNvPr id="386" name="Google Shape;386;p12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824109" y="586738"/>
            <a:ext cx="5665497" cy="5665497"/>
          </a:xfrm>
          <a:prstGeom prst="rect">
            <a:avLst/>
          </a:prstGeom>
          <a:noFill/>
          <a:ln>
            <a:noFill/>
          </a:ln>
        </p:spPr>
      </p:pic>
      <p:sp>
        <p:nvSpPr>
          <p:cNvPr id="387" name="Google Shape;387;p126"/>
          <p:cNvSpPr txBox="1">
            <a:spLocks noGrp="1"/>
          </p:cNvSpPr>
          <p:nvPr>
            <p:ph type="body" idx="1"/>
          </p:nvPr>
        </p:nvSpPr>
        <p:spPr>
          <a:xfrm>
            <a:off x="1036320" y="1097280"/>
            <a:ext cx="4678680" cy="458018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accent1"/>
              </a:buClr>
              <a:buSzPts val="7200"/>
              <a:buNone/>
              <a:defRPr sz="7200" b="1">
                <a:solidFill>
                  <a:schemeClr val="accent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388" name="Google Shape;388;p12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490458" y="6024785"/>
            <a:ext cx="1235084" cy="564022"/>
          </a:xfrm>
          <a:prstGeom prst="rect">
            <a:avLst/>
          </a:prstGeom>
          <a:noFill/>
          <a:ln>
            <a:noFill/>
          </a:ln>
        </p:spPr>
      </p:pic>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Rethink harmaa">
  <p:cSld name="Rethink harmaa">
    <p:bg>
      <p:bgPr>
        <a:solidFill>
          <a:srgbClr val="363534"/>
        </a:solidFill>
        <a:effectLst/>
      </p:bgPr>
    </p:bg>
    <p:spTree>
      <p:nvGrpSpPr>
        <p:cNvPr id="1" name="Shape 389"/>
        <p:cNvGrpSpPr/>
        <p:nvPr/>
      </p:nvGrpSpPr>
      <p:grpSpPr>
        <a:xfrm>
          <a:off x="0" y="0"/>
          <a:ext cx="0" cy="0"/>
          <a:chOff x="0" y="0"/>
          <a:chExt cx="0" cy="0"/>
        </a:xfrm>
      </p:grpSpPr>
      <p:sp>
        <p:nvSpPr>
          <p:cNvPr id="390" name="Google Shape;390;p127"/>
          <p:cNvSpPr txBox="1"/>
          <p:nvPr/>
        </p:nvSpPr>
        <p:spPr>
          <a:xfrm>
            <a:off x="982615" y="3888836"/>
            <a:ext cx="12707009"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8000" b="1">
                <a:solidFill>
                  <a:schemeClr val="lt2"/>
                </a:solidFill>
                <a:latin typeface="PT Sans"/>
                <a:ea typeface="PT Sans"/>
                <a:cs typeface="PT Sans"/>
                <a:sym typeface="PT Sans"/>
              </a:rPr>
              <a:t>Rethink. Resolve. Redo.</a:t>
            </a:r>
            <a:endParaRPr/>
          </a:p>
        </p:txBody>
      </p:sp>
      <p:pic>
        <p:nvPicPr>
          <p:cNvPr id="391" name="Google Shape;391;p12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neljä nostoa">
  <p:cSld name="neljä nostoa">
    <p:spTree>
      <p:nvGrpSpPr>
        <p:cNvPr id="1" name="Shape 392"/>
        <p:cNvGrpSpPr/>
        <p:nvPr/>
      </p:nvGrpSpPr>
      <p:grpSpPr>
        <a:xfrm>
          <a:off x="0" y="0"/>
          <a:ext cx="0" cy="0"/>
          <a:chOff x="0" y="0"/>
          <a:chExt cx="0" cy="0"/>
        </a:xfrm>
      </p:grpSpPr>
      <p:sp>
        <p:nvSpPr>
          <p:cNvPr id="393" name="Google Shape;393;p128"/>
          <p:cNvSpPr>
            <a:spLocks noGrp="1"/>
          </p:cNvSpPr>
          <p:nvPr>
            <p:ph type="pic" idx="2"/>
          </p:nvPr>
        </p:nvSpPr>
        <p:spPr>
          <a:xfrm>
            <a:off x="-3775" y="0"/>
            <a:ext cx="6048000" cy="2736000"/>
          </a:xfrm>
          <a:prstGeom prst="rect">
            <a:avLst/>
          </a:prstGeom>
          <a:noFill/>
          <a:ln>
            <a:noFill/>
          </a:ln>
        </p:spPr>
      </p:sp>
      <p:sp>
        <p:nvSpPr>
          <p:cNvPr id="394" name="Google Shape;394;p128"/>
          <p:cNvSpPr>
            <a:spLocks noGrp="1"/>
          </p:cNvSpPr>
          <p:nvPr>
            <p:ph type="pic" idx="3"/>
          </p:nvPr>
        </p:nvSpPr>
        <p:spPr>
          <a:xfrm>
            <a:off x="-3775" y="4109200"/>
            <a:ext cx="6048000" cy="2730800"/>
          </a:xfrm>
          <a:prstGeom prst="rect">
            <a:avLst/>
          </a:prstGeom>
          <a:noFill/>
          <a:ln>
            <a:noFill/>
          </a:ln>
        </p:spPr>
      </p:sp>
      <p:sp>
        <p:nvSpPr>
          <p:cNvPr id="395" name="Google Shape;395;p128"/>
          <p:cNvSpPr>
            <a:spLocks noGrp="1"/>
          </p:cNvSpPr>
          <p:nvPr>
            <p:ph type="pic" idx="4"/>
          </p:nvPr>
        </p:nvSpPr>
        <p:spPr>
          <a:xfrm>
            <a:off x="6108915" y="0"/>
            <a:ext cx="6083085" cy="2736000"/>
          </a:xfrm>
          <a:prstGeom prst="rect">
            <a:avLst/>
          </a:prstGeom>
          <a:noFill/>
          <a:ln>
            <a:noFill/>
          </a:ln>
        </p:spPr>
      </p:sp>
      <p:sp>
        <p:nvSpPr>
          <p:cNvPr id="396" name="Google Shape;396;p128"/>
          <p:cNvSpPr>
            <a:spLocks noGrp="1"/>
          </p:cNvSpPr>
          <p:nvPr>
            <p:ph type="pic" idx="5"/>
          </p:nvPr>
        </p:nvSpPr>
        <p:spPr>
          <a:xfrm>
            <a:off x="6108914" y="4109200"/>
            <a:ext cx="6083085" cy="2736000"/>
          </a:xfrm>
          <a:prstGeom prst="rect">
            <a:avLst/>
          </a:prstGeom>
          <a:noFill/>
          <a:ln>
            <a:noFill/>
          </a:ln>
        </p:spPr>
      </p:sp>
      <p:sp>
        <p:nvSpPr>
          <p:cNvPr id="397" name="Google Shape;397;p128"/>
          <p:cNvSpPr/>
          <p:nvPr/>
        </p:nvSpPr>
        <p:spPr>
          <a:xfrm>
            <a:off x="-3775" y="2736000"/>
            <a:ext cx="12195775" cy="13732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sp>
        <p:nvSpPr>
          <p:cNvPr id="398" name="Google Shape;398;p128"/>
          <p:cNvSpPr txBox="1">
            <a:spLocks noGrp="1"/>
          </p:cNvSpPr>
          <p:nvPr>
            <p:ph type="body" idx="1"/>
          </p:nvPr>
        </p:nvSpPr>
        <p:spPr>
          <a:xfrm>
            <a:off x="609600" y="2959100"/>
            <a:ext cx="11214100" cy="8382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000"/>
              <a:buNone/>
              <a:defRPr sz="40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kolme nostoa">
  <p:cSld name="kolme nostoa">
    <p:spTree>
      <p:nvGrpSpPr>
        <p:cNvPr id="1" name="Shape 399"/>
        <p:cNvGrpSpPr/>
        <p:nvPr/>
      </p:nvGrpSpPr>
      <p:grpSpPr>
        <a:xfrm>
          <a:off x="0" y="0"/>
          <a:ext cx="0" cy="0"/>
          <a:chOff x="0" y="0"/>
          <a:chExt cx="0" cy="0"/>
        </a:xfrm>
      </p:grpSpPr>
      <p:sp>
        <p:nvSpPr>
          <p:cNvPr id="400" name="Google Shape;400;p129"/>
          <p:cNvSpPr/>
          <p:nvPr/>
        </p:nvSpPr>
        <p:spPr>
          <a:xfrm>
            <a:off x="8479539" y="0"/>
            <a:ext cx="3712461"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sp>
        <p:nvSpPr>
          <p:cNvPr id="401" name="Google Shape;401;p129"/>
          <p:cNvSpPr>
            <a:spLocks noGrp="1"/>
          </p:cNvSpPr>
          <p:nvPr>
            <p:ph type="pic" idx="2"/>
          </p:nvPr>
        </p:nvSpPr>
        <p:spPr>
          <a:xfrm>
            <a:off x="1" y="0"/>
            <a:ext cx="2808000" cy="6858000"/>
          </a:xfrm>
          <a:prstGeom prst="rect">
            <a:avLst/>
          </a:prstGeom>
          <a:noFill/>
          <a:ln>
            <a:noFill/>
          </a:ln>
        </p:spPr>
      </p:sp>
      <p:sp>
        <p:nvSpPr>
          <p:cNvPr id="402" name="Google Shape;402;p129"/>
          <p:cNvSpPr>
            <a:spLocks noGrp="1"/>
          </p:cNvSpPr>
          <p:nvPr>
            <p:ph type="pic" idx="3"/>
          </p:nvPr>
        </p:nvSpPr>
        <p:spPr>
          <a:xfrm>
            <a:off x="5707539" y="0"/>
            <a:ext cx="2772000" cy="6858000"/>
          </a:xfrm>
          <a:prstGeom prst="rect">
            <a:avLst/>
          </a:prstGeom>
          <a:noFill/>
          <a:ln>
            <a:noFill/>
          </a:ln>
        </p:spPr>
      </p:sp>
      <p:sp>
        <p:nvSpPr>
          <p:cNvPr id="403" name="Google Shape;403;p129"/>
          <p:cNvSpPr>
            <a:spLocks noGrp="1"/>
          </p:cNvSpPr>
          <p:nvPr>
            <p:ph type="pic" idx="4"/>
          </p:nvPr>
        </p:nvSpPr>
        <p:spPr>
          <a:xfrm>
            <a:off x="2856128" y="0"/>
            <a:ext cx="2808000" cy="6858000"/>
          </a:xfrm>
          <a:prstGeom prst="rect">
            <a:avLst/>
          </a:prstGeom>
          <a:noFill/>
          <a:ln>
            <a:noFill/>
          </a:ln>
        </p:spPr>
      </p:sp>
      <p:sp>
        <p:nvSpPr>
          <p:cNvPr id="404" name="Google Shape;404;p129"/>
          <p:cNvSpPr txBox="1">
            <a:spLocks noGrp="1"/>
          </p:cNvSpPr>
          <p:nvPr>
            <p:ph type="body" idx="1"/>
          </p:nvPr>
        </p:nvSpPr>
        <p:spPr>
          <a:xfrm>
            <a:off x="8978900" y="868733"/>
            <a:ext cx="2908299" cy="186081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000"/>
              <a:buNone/>
              <a:defRPr sz="4000" b="1">
                <a:solidFill>
                  <a:schemeClr val="dk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05" name="Google Shape;405;p129"/>
          <p:cNvSpPr txBox="1">
            <a:spLocks noGrp="1"/>
          </p:cNvSpPr>
          <p:nvPr>
            <p:ph type="body" idx="5"/>
          </p:nvPr>
        </p:nvSpPr>
        <p:spPr>
          <a:xfrm>
            <a:off x="8978900" y="3188880"/>
            <a:ext cx="2908299" cy="1147763"/>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dk1"/>
              </a:buClr>
              <a:buSzPts val="2000"/>
              <a:buFont typeface="Arial"/>
              <a:buChar char="•"/>
              <a:defRPr sz="2000" b="1">
                <a:solidFill>
                  <a:schemeClr val="dk1"/>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kolme nostoa 2">
  <p:cSld name="kolme nostoa 2">
    <p:spTree>
      <p:nvGrpSpPr>
        <p:cNvPr id="1" name="Shape 406"/>
        <p:cNvGrpSpPr/>
        <p:nvPr/>
      </p:nvGrpSpPr>
      <p:grpSpPr>
        <a:xfrm>
          <a:off x="0" y="0"/>
          <a:ext cx="0" cy="0"/>
          <a:chOff x="0" y="0"/>
          <a:chExt cx="0" cy="0"/>
        </a:xfrm>
      </p:grpSpPr>
      <p:sp>
        <p:nvSpPr>
          <p:cNvPr id="407" name="Google Shape;407;p130"/>
          <p:cNvSpPr/>
          <p:nvPr/>
        </p:nvSpPr>
        <p:spPr>
          <a:xfrm>
            <a:off x="8522950" y="0"/>
            <a:ext cx="3669050" cy="6858000"/>
          </a:xfrm>
          <a:prstGeom prst="rect">
            <a:avLst/>
          </a:prstGeom>
          <a:solidFill>
            <a:srgbClr val="36353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sp>
        <p:nvSpPr>
          <p:cNvPr id="408" name="Google Shape;408;p130"/>
          <p:cNvSpPr>
            <a:spLocks noGrp="1"/>
          </p:cNvSpPr>
          <p:nvPr>
            <p:ph type="pic" idx="2"/>
          </p:nvPr>
        </p:nvSpPr>
        <p:spPr>
          <a:xfrm>
            <a:off x="1" y="0"/>
            <a:ext cx="2808000" cy="6858000"/>
          </a:xfrm>
          <a:prstGeom prst="rect">
            <a:avLst/>
          </a:prstGeom>
          <a:noFill/>
          <a:ln>
            <a:noFill/>
          </a:ln>
        </p:spPr>
      </p:sp>
      <p:sp>
        <p:nvSpPr>
          <p:cNvPr id="409" name="Google Shape;409;p130"/>
          <p:cNvSpPr>
            <a:spLocks noGrp="1"/>
          </p:cNvSpPr>
          <p:nvPr>
            <p:ph type="pic" idx="3"/>
          </p:nvPr>
        </p:nvSpPr>
        <p:spPr>
          <a:xfrm>
            <a:off x="5707539" y="0"/>
            <a:ext cx="2772000" cy="6858000"/>
          </a:xfrm>
          <a:prstGeom prst="rect">
            <a:avLst/>
          </a:prstGeom>
          <a:noFill/>
          <a:ln>
            <a:noFill/>
          </a:ln>
        </p:spPr>
      </p:sp>
      <p:sp>
        <p:nvSpPr>
          <p:cNvPr id="410" name="Google Shape;410;p130"/>
          <p:cNvSpPr>
            <a:spLocks noGrp="1"/>
          </p:cNvSpPr>
          <p:nvPr>
            <p:ph type="pic" idx="4"/>
          </p:nvPr>
        </p:nvSpPr>
        <p:spPr>
          <a:xfrm>
            <a:off x="2856128" y="0"/>
            <a:ext cx="2808000" cy="6858000"/>
          </a:xfrm>
          <a:prstGeom prst="rect">
            <a:avLst/>
          </a:prstGeom>
          <a:noFill/>
          <a:ln>
            <a:noFill/>
          </a:ln>
        </p:spPr>
      </p:sp>
      <p:sp>
        <p:nvSpPr>
          <p:cNvPr id="411" name="Google Shape;411;p130"/>
          <p:cNvSpPr txBox="1">
            <a:spLocks noGrp="1"/>
          </p:cNvSpPr>
          <p:nvPr>
            <p:ph type="body" idx="1"/>
          </p:nvPr>
        </p:nvSpPr>
        <p:spPr>
          <a:xfrm>
            <a:off x="8978900" y="868733"/>
            <a:ext cx="2908299" cy="186081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2"/>
              </a:buClr>
              <a:buSzPts val="4000"/>
              <a:buNone/>
              <a:defRPr sz="4000" b="1">
                <a:solidFill>
                  <a:schemeClr val="lt2"/>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12" name="Google Shape;412;p130"/>
          <p:cNvSpPr txBox="1">
            <a:spLocks noGrp="1"/>
          </p:cNvSpPr>
          <p:nvPr>
            <p:ph type="body" idx="5"/>
          </p:nvPr>
        </p:nvSpPr>
        <p:spPr>
          <a:xfrm>
            <a:off x="8978900" y="3188880"/>
            <a:ext cx="2908299" cy="1147763"/>
          </a:xfrm>
          <a:prstGeom prst="rect">
            <a:avLst/>
          </a:prstGeom>
          <a:noFill/>
          <a:ln>
            <a:noFill/>
          </a:ln>
        </p:spPr>
        <p:txBody>
          <a:bodyPr spcFirstLastPara="1" wrap="square" lIns="0" tIns="0" rIns="0" bIns="0" anchor="t" anchorCtr="0">
            <a:noAutofit/>
          </a:bodyPr>
          <a:lstStyle>
            <a:lvl1pPr marL="457200" lvl="0" indent="-355600" algn="l">
              <a:lnSpc>
                <a:spcPct val="100000"/>
              </a:lnSpc>
              <a:spcBef>
                <a:spcPts val="0"/>
              </a:spcBef>
              <a:spcAft>
                <a:spcPts val="0"/>
              </a:spcAft>
              <a:buClr>
                <a:schemeClr val="lt2"/>
              </a:buClr>
              <a:buSzPts val="2000"/>
              <a:buFont typeface="Arial"/>
              <a:buChar char="•"/>
              <a:defRPr sz="2000" b="1">
                <a:solidFill>
                  <a:schemeClr val="lt2"/>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228600" algn="l">
              <a:lnSpc>
                <a:spcPct val="100000"/>
              </a:lnSpc>
              <a:spcBef>
                <a:spcPts val="0"/>
              </a:spcBef>
              <a:spcAft>
                <a:spcPts val="0"/>
              </a:spcAft>
              <a:buClr>
                <a:schemeClr val="dk1"/>
              </a:buClr>
              <a:buSzPts val="2000"/>
              <a:buNone/>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413" name="Google Shape;413;p13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9666249" y="5690876"/>
            <a:ext cx="1533600" cy="700867"/>
          </a:xfrm>
          <a:prstGeom prst="rect">
            <a:avLst/>
          </a:prstGeom>
          <a:noFill/>
          <a:ln>
            <a:noFill/>
          </a:ln>
        </p:spPr>
      </p:pic>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kolme nostoa 3">
  <p:cSld name="kolme nostoa 3">
    <p:spTree>
      <p:nvGrpSpPr>
        <p:cNvPr id="1" name="Shape 414"/>
        <p:cNvGrpSpPr/>
        <p:nvPr/>
      </p:nvGrpSpPr>
      <p:grpSpPr>
        <a:xfrm>
          <a:off x="0" y="0"/>
          <a:ext cx="0" cy="0"/>
          <a:chOff x="0" y="0"/>
          <a:chExt cx="0" cy="0"/>
        </a:xfrm>
      </p:grpSpPr>
      <p:sp>
        <p:nvSpPr>
          <p:cNvPr id="415" name="Google Shape;415;p131"/>
          <p:cNvSpPr>
            <a:spLocks noGrp="1"/>
          </p:cNvSpPr>
          <p:nvPr>
            <p:ph type="pic" idx="2"/>
          </p:nvPr>
        </p:nvSpPr>
        <p:spPr>
          <a:xfrm>
            <a:off x="1" y="0"/>
            <a:ext cx="4032000" cy="5029200"/>
          </a:xfrm>
          <a:prstGeom prst="rect">
            <a:avLst/>
          </a:prstGeom>
          <a:noFill/>
          <a:ln>
            <a:noFill/>
          </a:ln>
        </p:spPr>
      </p:sp>
      <p:sp>
        <p:nvSpPr>
          <p:cNvPr id="416" name="Google Shape;416;p131"/>
          <p:cNvSpPr>
            <a:spLocks noGrp="1"/>
          </p:cNvSpPr>
          <p:nvPr>
            <p:ph type="pic" idx="3"/>
          </p:nvPr>
        </p:nvSpPr>
        <p:spPr>
          <a:xfrm>
            <a:off x="8163015" y="0"/>
            <a:ext cx="4032000" cy="5029200"/>
          </a:xfrm>
          <a:prstGeom prst="rect">
            <a:avLst/>
          </a:prstGeom>
          <a:noFill/>
          <a:ln>
            <a:noFill/>
          </a:ln>
        </p:spPr>
      </p:sp>
      <p:sp>
        <p:nvSpPr>
          <p:cNvPr id="417" name="Google Shape;417;p131"/>
          <p:cNvSpPr>
            <a:spLocks noGrp="1"/>
          </p:cNvSpPr>
          <p:nvPr>
            <p:ph type="pic" idx="4"/>
          </p:nvPr>
        </p:nvSpPr>
        <p:spPr>
          <a:xfrm>
            <a:off x="4080679" y="0"/>
            <a:ext cx="4032000" cy="5029200"/>
          </a:xfrm>
          <a:prstGeom prst="rect">
            <a:avLst/>
          </a:prstGeom>
          <a:noFill/>
          <a:ln>
            <a:noFill/>
          </a:ln>
        </p:spPr>
      </p:sp>
      <p:sp>
        <p:nvSpPr>
          <p:cNvPr id="418" name="Google Shape;418;p131"/>
          <p:cNvSpPr/>
          <p:nvPr/>
        </p:nvSpPr>
        <p:spPr>
          <a:xfrm>
            <a:off x="1" y="5029200"/>
            <a:ext cx="12195014" cy="18288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sp>
        <p:nvSpPr>
          <p:cNvPr id="419" name="Google Shape;419;p131"/>
          <p:cNvSpPr txBox="1">
            <a:spLocks noGrp="1"/>
          </p:cNvSpPr>
          <p:nvPr>
            <p:ph type="body" idx="1"/>
          </p:nvPr>
        </p:nvSpPr>
        <p:spPr>
          <a:xfrm>
            <a:off x="458950" y="5532682"/>
            <a:ext cx="11214100" cy="8382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000"/>
              <a:buNone/>
              <a:defRPr sz="40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kolme nostoa 4">
  <p:cSld name="kolme nostoa 4">
    <p:spTree>
      <p:nvGrpSpPr>
        <p:cNvPr id="1" name="Shape 420"/>
        <p:cNvGrpSpPr/>
        <p:nvPr/>
      </p:nvGrpSpPr>
      <p:grpSpPr>
        <a:xfrm>
          <a:off x="0" y="0"/>
          <a:ext cx="0" cy="0"/>
          <a:chOff x="0" y="0"/>
          <a:chExt cx="0" cy="0"/>
        </a:xfrm>
      </p:grpSpPr>
      <p:sp>
        <p:nvSpPr>
          <p:cNvPr id="421" name="Google Shape;421;p132"/>
          <p:cNvSpPr>
            <a:spLocks noGrp="1"/>
          </p:cNvSpPr>
          <p:nvPr>
            <p:ph type="pic" idx="2"/>
          </p:nvPr>
        </p:nvSpPr>
        <p:spPr>
          <a:xfrm>
            <a:off x="1" y="0"/>
            <a:ext cx="4032000" cy="5029200"/>
          </a:xfrm>
          <a:prstGeom prst="rect">
            <a:avLst/>
          </a:prstGeom>
          <a:noFill/>
          <a:ln>
            <a:noFill/>
          </a:ln>
        </p:spPr>
      </p:sp>
      <p:sp>
        <p:nvSpPr>
          <p:cNvPr id="422" name="Google Shape;422;p132"/>
          <p:cNvSpPr>
            <a:spLocks noGrp="1"/>
          </p:cNvSpPr>
          <p:nvPr>
            <p:ph type="pic" idx="3"/>
          </p:nvPr>
        </p:nvSpPr>
        <p:spPr>
          <a:xfrm>
            <a:off x="8163015" y="0"/>
            <a:ext cx="4032000" cy="5029200"/>
          </a:xfrm>
          <a:prstGeom prst="rect">
            <a:avLst/>
          </a:prstGeom>
          <a:noFill/>
          <a:ln>
            <a:noFill/>
          </a:ln>
        </p:spPr>
      </p:sp>
      <p:sp>
        <p:nvSpPr>
          <p:cNvPr id="423" name="Google Shape;423;p132"/>
          <p:cNvSpPr>
            <a:spLocks noGrp="1"/>
          </p:cNvSpPr>
          <p:nvPr>
            <p:ph type="pic" idx="4"/>
          </p:nvPr>
        </p:nvSpPr>
        <p:spPr>
          <a:xfrm>
            <a:off x="4080679" y="0"/>
            <a:ext cx="4032000" cy="5029200"/>
          </a:xfrm>
          <a:prstGeom prst="rect">
            <a:avLst/>
          </a:prstGeom>
          <a:noFill/>
          <a:ln>
            <a:noFill/>
          </a:ln>
        </p:spPr>
      </p:sp>
      <p:sp>
        <p:nvSpPr>
          <p:cNvPr id="424" name="Google Shape;424;p132"/>
          <p:cNvSpPr/>
          <p:nvPr/>
        </p:nvSpPr>
        <p:spPr>
          <a:xfrm>
            <a:off x="1" y="5029200"/>
            <a:ext cx="12195014" cy="1828800"/>
          </a:xfrm>
          <a:prstGeom prst="rect">
            <a:avLst/>
          </a:prstGeom>
          <a:solidFill>
            <a:srgbClr val="36353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T Sans"/>
              <a:ea typeface="PT Sans"/>
              <a:cs typeface="PT Sans"/>
              <a:sym typeface="PT Sans"/>
            </a:endParaRPr>
          </a:p>
        </p:txBody>
      </p:sp>
      <p:sp>
        <p:nvSpPr>
          <p:cNvPr id="425" name="Google Shape;425;p132"/>
          <p:cNvSpPr txBox="1">
            <a:spLocks noGrp="1"/>
          </p:cNvSpPr>
          <p:nvPr>
            <p:ph type="body" idx="1"/>
          </p:nvPr>
        </p:nvSpPr>
        <p:spPr>
          <a:xfrm>
            <a:off x="458950" y="5532682"/>
            <a:ext cx="11214100" cy="8382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2"/>
              </a:buClr>
              <a:buSzPts val="4000"/>
              <a:buNone/>
              <a:defRPr sz="4000" b="1">
                <a:solidFill>
                  <a:schemeClr val="lt2"/>
                </a:solidFill>
              </a:defRPr>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prosessi 1">
  <p:cSld name="prosessi 1">
    <p:bg>
      <p:bgPr>
        <a:solidFill>
          <a:schemeClr val="lt1"/>
        </a:solidFill>
        <a:effectLst/>
      </p:bgPr>
    </p:bg>
    <p:spTree>
      <p:nvGrpSpPr>
        <p:cNvPr id="1" name="Shape 426"/>
        <p:cNvGrpSpPr/>
        <p:nvPr/>
      </p:nvGrpSpPr>
      <p:grpSpPr>
        <a:xfrm>
          <a:off x="0" y="0"/>
          <a:ext cx="0" cy="0"/>
          <a:chOff x="0" y="0"/>
          <a:chExt cx="0" cy="0"/>
        </a:xfrm>
      </p:grpSpPr>
      <p:sp>
        <p:nvSpPr>
          <p:cNvPr id="427" name="Google Shape;427;p133"/>
          <p:cNvSpPr/>
          <p:nvPr/>
        </p:nvSpPr>
        <p:spPr>
          <a:xfrm>
            <a:off x="5533239" y="1371947"/>
            <a:ext cx="1053405" cy="1053405"/>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28" name="Google Shape;428;p133"/>
          <p:cNvSpPr/>
          <p:nvPr/>
        </p:nvSpPr>
        <p:spPr>
          <a:xfrm>
            <a:off x="1717674" y="1389627"/>
            <a:ext cx="1053405" cy="1053405"/>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29" name="Google Shape;429;p133"/>
          <p:cNvSpPr/>
          <p:nvPr/>
        </p:nvSpPr>
        <p:spPr>
          <a:xfrm>
            <a:off x="9410499" y="1371947"/>
            <a:ext cx="1053405" cy="1053405"/>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30" name="Google Shape;430;p133"/>
          <p:cNvSpPr txBox="1">
            <a:spLocks noGrp="1"/>
          </p:cNvSpPr>
          <p:nvPr>
            <p:ph type="body" idx="1"/>
          </p:nvPr>
        </p:nvSpPr>
        <p:spPr>
          <a:xfrm>
            <a:off x="500063" y="414338"/>
            <a:ext cx="9288919" cy="62526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400"/>
              <a:buNone/>
              <a:defRPr sz="4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cxnSp>
        <p:nvCxnSpPr>
          <p:cNvPr id="431" name="Google Shape;431;p133"/>
          <p:cNvCxnSpPr/>
          <p:nvPr/>
        </p:nvCxnSpPr>
        <p:spPr>
          <a:xfrm>
            <a:off x="491223" y="1707075"/>
            <a:ext cx="11210240" cy="25400"/>
          </a:xfrm>
          <a:prstGeom prst="straightConnector1">
            <a:avLst/>
          </a:prstGeom>
          <a:noFill/>
          <a:ln w="76200" cap="flat" cmpd="sng">
            <a:solidFill>
              <a:schemeClr val="accent2"/>
            </a:solidFill>
            <a:prstDash val="solid"/>
            <a:miter lim="800000"/>
            <a:headEnd type="none" w="sm" len="sm"/>
            <a:tailEnd type="none" w="sm" len="sm"/>
          </a:ln>
        </p:spPr>
      </p:cxnSp>
      <p:sp>
        <p:nvSpPr>
          <p:cNvPr id="432" name="Google Shape;432;p133"/>
          <p:cNvSpPr txBox="1">
            <a:spLocks noGrp="1"/>
          </p:cNvSpPr>
          <p:nvPr>
            <p:ph type="body" idx="2"/>
          </p:nvPr>
        </p:nvSpPr>
        <p:spPr>
          <a:xfrm>
            <a:off x="2017343" y="1441169"/>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6000"/>
              <a:buNone/>
              <a:defRPr sz="60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33" name="Google Shape;433;p133"/>
          <p:cNvSpPr txBox="1">
            <a:spLocks noGrp="1"/>
          </p:cNvSpPr>
          <p:nvPr>
            <p:ph type="body" idx="3"/>
          </p:nvPr>
        </p:nvSpPr>
        <p:spPr>
          <a:xfrm>
            <a:off x="785813" y="2559434"/>
            <a:ext cx="2917825"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34" name="Google Shape;434;p133"/>
          <p:cNvSpPr txBox="1">
            <a:spLocks noGrp="1"/>
          </p:cNvSpPr>
          <p:nvPr>
            <p:ph type="body" idx="4"/>
          </p:nvPr>
        </p:nvSpPr>
        <p:spPr>
          <a:xfrm>
            <a:off x="785813" y="3120870"/>
            <a:ext cx="2917825" cy="3311909"/>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0"/>
              </a:spcBef>
              <a:spcAft>
                <a:spcPts val="0"/>
              </a:spcAft>
              <a:buClr>
                <a:schemeClr val="dk1"/>
              </a:buClr>
              <a:buSzPts val="1800"/>
              <a:buChar char="•"/>
              <a:defRPr sz="18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35" name="Google Shape;435;p133"/>
          <p:cNvSpPr txBox="1">
            <a:spLocks noGrp="1"/>
          </p:cNvSpPr>
          <p:nvPr>
            <p:ph type="body" idx="5"/>
          </p:nvPr>
        </p:nvSpPr>
        <p:spPr>
          <a:xfrm>
            <a:off x="5826931" y="1466569"/>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6000"/>
              <a:buNone/>
              <a:defRPr sz="60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36" name="Google Shape;436;p133"/>
          <p:cNvSpPr txBox="1">
            <a:spLocks noGrp="1"/>
          </p:cNvSpPr>
          <p:nvPr>
            <p:ph type="body" idx="6"/>
          </p:nvPr>
        </p:nvSpPr>
        <p:spPr>
          <a:xfrm>
            <a:off x="4601378" y="2559434"/>
            <a:ext cx="2917825"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37" name="Google Shape;437;p133"/>
          <p:cNvSpPr txBox="1">
            <a:spLocks noGrp="1"/>
          </p:cNvSpPr>
          <p:nvPr>
            <p:ph type="body" idx="7"/>
          </p:nvPr>
        </p:nvSpPr>
        <p:spPr>
          <a:xfrm>
            <a:off x="4601378" y="3120870"/>
            <a:ext cx="2917825" cy="3311909"/>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0"/>
              </a:spcBef>
              <a:spcAft>
                <a:spcPts val="0"/>
              </a:spcAft>
              <a:buClr>
                <a:schemeClr val="dk1"/>
              </a:buClr>
              <a:buSzPts val="1800"/>
              <a:buChar char="•"/>
              <a:defRPr sz="18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38" name="Google Shape;438;p133"/>
          <p:cNvSpPr txBox="1">
            <a:spLocks noGrp="1"/>
          </p:cNvSpPr>
          <p:nvPr>
            <p:ph type="body" idx="8"/>
          </p:nvPr>
        </p:nvSpPr>
        <p:spPr>
          <a:xfrm>
            <a:off x="9737161" y="1466569"/>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6000"/>
              <a:buNone/>
              <a:defRPr sz="60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39" name="Google Shape;439;p133"/>
          <p:cNvSpPr txBox="1">
            <a:spLocks noGrp="1"/>
          </p:cNvSpPr>
          <p:nvPr>
            <p:ph type="body" idx="9"/>
          </p:nvPr>
        </p:nvSpPr>
        <p:spPr>
          <a:xfrm>
            <a:off x="8484856" y="2559434"/>
            <a:ext cx="2917825"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40" name="Google Shape;440;p133"/>
          <p:cNvSpPr txBox="1">
            <a:spLocks noGrp="1"/>
          </p:cNvSpPr>
          <p:nvPr>
            <p:ph type="body" idx="13"/>
          </p:nvPr>
        </p:nvSpPr>
        <p:spPr>
          <a:xfrm>
            <a:off x="8484856" y="3120870"/>
            <a:ext cx="2917825" cy="3311909"/>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0"/>
              </a:spcBef>
              <a:spcAft>
                <a:spcPts val="0"/>
              </a:spcAft>
              <a:buClr>
                <a:schemeClr val="dk1"/>
              </a:buClr>
              <a:buSzPts val="1800"/>
              <a:buChar char="•"/>
              <a:defRPr sz="18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441" name="Google Shape;441;p13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prosessi 2">
  <p:cSld name="prosessi 2">
    <p:spTree>
      <p:nvGrpSpPr>
        <p:cNvPr id="1" name="Shape 442"/>
        <p:cNvGrpSpPr/>
        <p:nvPr/>
      </p:nvGrpSpPr>
      <p:grpSpPr>
        <a:xfrm>
          <a:off x="0" y="0"/>
          <a:ext cx="0" cy="0"/>
          <a:chOff x="0" y="0"/>
          <a:chExt cx="0" cy="0"/>
        </a:xfrm>
      </p:grpSpPr>
      <p:sp>
        <p:nvSpPr>
          <p:cNvPr id="443" name="Google Shape;443;p134"/>
          <p:cNvSpPr/>
          <p:nvPr/>
        </p:nvSpPr>
        <p:spPr>
          <a:xfrm>
            <a:off x="7220962" y="1399975"/>
            <a:ext cx="652622" cy="652622"/>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44" name="Google Shape;444;p134"/>
          <p:cNvSpPr/>
          <p:nvPr/>
        </p:nvSpPr>
        <p:spPr>
          <a:xfrm>
            <a:off x="10068032" y="1418214"/>
            <a:ext cx="652622" cy="652622"/>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45" name="Google Shape;445;p134"/>
          <p:cNvSpPr/>
          <p:nvPr/>
        </p:nvSpPr>
        <p:spPr>
          <a:xfrm>
            <a:off x="4247773" y="1380656"/>
            <a:ext cx="652622" cy="652622"/>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46" name="Google Shape;446;p134"/>
          <p:cNvSpPr/>
          <p:nvPr/>
        </p:nvSpPr>
        <p:spPr>
          <a:xfrm>
            <a:off x="1510179" y="1392140"/>
            <a:ext cx="652622" cy="652622"/>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47" name="Google Shape;447;p134"/>
          <p:cNvSpPr txBox="1">
            <a:spLocks noGrp="1"/>
          </p:cNvSpPr>
          <p:nvPr>
            <p:ph type="body" idx="1"/>
          </p:nvPr>
        </p:nvSpPr>
        <p:spPr>
          <a:xfrm>
            <a:off x="500063" y="414338"/>
            <a:ext cx="8737941" cy="72866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400"/>
              <a:buNone/>
              <a:defRPr sz="4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cxnSp>
        <p:nvCxnSpPr>
          <p:cNvPr id="448" name="Google Shape;448;p134"/>
          <p:cNvCxnSpPr/>
          <p:nvPr/>
        </p:nvCxnSpPr>
        <p:spPr>
          <a:xfrm>
            <a:off x="486334" y="1760857"/>
            <a:ext cx="11210240" cy="25400"/>
          </a:xfrm>
          <a:prstGeom prst="straightConnector1">
            <a:avLst/>
          </a:prstGeom>
          <a:noFill/>
          <a:ln w="76200" cap="flat" cmpd="sng">
            <a:solidFill>
              <a:schemeClr val="accent2"/>
            </a:solidFill>
            <a:prstDash val="solid"/>
            <a:miter lim="800000"/>
            <a:headEnd type="none" w="sm" len="sm"/>
            <a:tailEnd type="none" w="sm" len="sm"/>
          </a:ln>
        </p:spPr>
      </p:cxnSp>
      <p:sp>
        <p:nvSpPr>
          <p:cNvPr id="449" name="Google Shape;449;p134"/>
          <p:cNvSpPr txBox="1">
            <a:spLocks noGrp="1"/>
          </p:cNvSpPr>
          <p:nvPr>
            <p:ph type="body" idx="2"/>
          </p:nvPr>
        </p:nvSpPr>
        <p:spPr>
          <a:xfrm>
            <a:off x="1700282" y="1413790"/>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000"/>
              <a:buNone/>
              <a:defRPr sz="40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0" name="Google Shape;450;p134"/>
          <p:cNvSpPr txBox="1">
            <a:spLocks noGrp="1"/>
          </p:cNvSpPr>
          <p:nvPr>
            <p:ph type="body" idx="3"/>
          </p:nvPr>
        </p:nvSpPr>
        <p:spPr>
          <a:xfrm>
            <a:off x="626804" y="2160828"/>
            <a:ext cx="234908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1" name="Google Shape;451;p134"/>
          <p:cNvSpPr txBox="1">
            <a:spLocks noGrp="1"/>
          </p:cNvSpPr>
          <p:nvPr>
            <p:ph type="body" idx="4"/>
          </p:nvPr>
        </p:nvSpPr>
        <p:spPr>
          <a:xfrm>
            <a:off x="626802" y="2591562"/>
            <a:ext cx="2349089" cy="2912767"/>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2" name="Google Shape;452;p134"/>
          <p:cNvSpPr txBox="1">
            <a:spLocks noGrp="1"/>
          </p:cNvSpPr>
          <p:nvPr>
            <p:ph type="body" idx="5"/>
          </p:nvPr>
        </p:nvSpPr>
        <p:spPr>
          <a:xfrm>
            <a:off x="4437876" y="1402306"/>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000"/>
              <a:buNone/>
              <a:defRPr sz="40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3" name="Google Shape;453;p134"/>
          <p:cNvSpPr txBox="1">
            <a:spLocks noGrp="1"/>
          </p:cNvSpPr>
          <p:nvPr>
            <p:ph type="body" idx="6"/>
          </p:nvPr>
        </p:nvSpPr>
        <p:spPr>
          <a:xfrm>
            <a:off x="3473874" y="2160828"/>
            <a:ext cx="234908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4" name="Google Shape;454;p134"/>
          <p:cNvSpPr txBox="1">
            <a:spLocks noGrp="1"/>
          </p:cNvSpPr>
          <p:nvPr>
            <p:ph type="body" idx="7"/>
          </p:nvPr>
        </p:nvSpPr>
        <p:spPr>
          <a:xfrm>
            <a:off x="3473872" y="2591562"/>
            <a:ext cx="2349089" cy="2912768"/>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5" name="Google Shape;455;p134"/>
          <p:cNvSpPr txBox="1">
            <a:spLocks noGrp="1"/>
          </p:cNvSpPr>
          <p:nvPr>
            <p:ph type="body" idx="8"/>
          </p:nvPr>
        </p:nvSpPr>
        <p:spPr>
          <a:xfrm>
            <a:off x="7411065" y="1421625"/>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000"/>
              <a:buNone/>
              <a:defRPr sz="40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6" name="Google Shape;456;p134"/>
          <p:cNvSpPr txBox="1">
            <a:spLocks noGrp="1"/>
          </p:cNvSpPr>
          <p:nvPr>
            <p:ph type="body" idx="9"/>
          </p:nvPr>
        </p:nvSpPr>
        <p:spPr>
          <a:xfrm>
            <a:off x="6320944" y="2160828"/>
            <a:ext cx="234908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7" name="Google Shape;457;p134"/>
          <p:cNvSpPr txBox="1">
            <a:spLocks noGrp="1"/>
          </p:cNvSpPr>
          <p:nvPr>
            <p:ph type="body" idx="13"/>
          </p:nvPr>
        </p:nvSpPr>
        <p:spPr>
          <a:xfrm>
            <a:off x="6320942" y="2591562"/>
            <a:ext cx="2349089" cy="2912768"/>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8" name="Google Shape;458;p134"/>
          <p:cNvSpPr txBox="1">
            <a:spLocks noGrp="1"/>
          </p:cNvSpPr>
          <p:nvPr>
            <p:ph type="body" idx="14"/>
          </p:nvPr>
        </p:nvSpPr>
        <p:spPr>
          <a:xfrm>
            <a:off x="10258135" y="1439864"/>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000"/>
              <a:buNone/>
              <a:defRPr sz="40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59" name="Google Shape;459;p134"/>
          <p:cNvSpPr txBox="1">
            <a:spLocks noGrp="1"/>
          </p:cNvSpPr>
          <p:nvPr>
            <p:ph type="body" idx="15"/>
          </p:nvPr>
        </p:nvSpPr>
        <p:spPr>
          <a:xfrm>
            <a:off x="9168014" y="2160828"/>
            <a:ext cx="234908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60" name="Google Shape;460;p134"/>
          <p:cNvSpPr txBox="1">
            <a:spLocks noGrp="1"/>
          </p:cNvSpPr>
          <p:nvPr>
            <p:ph type="body" idx="16"/>
          </p:nvPr>
        </p:nvSpPr>
        <p:spPr>
          <a:xfrm>
            <a:off x="9168012" y="2591562"/>
            <a:ext cx="2349089" cy="2912768"/>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461" name="Google Shape;461;p13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prosessi 3">
  <p:cSld name="prosessi 3">
    <p:spTree>
      <p:nvGrpSpPr>
        <p:cNvPr id="1" name="Shape 462"/>
        <p:cNvGrpSpPr/>
        <p:nvPr/>
      </p:nvGrpSpPr>
      <p:grpSpPr>
        <a:xfrm>
          <a:off x="0" y="0"/>
          <a:ext cx="0" cy="0"/>
          <a:chOff x="0" y="0"/>
          <a:chExt cx="0" cy="0"/>
        </a:xfrm>
      </p:grpSpPr>
      <p:sp>
        <p:nvSpPr>
          <p:cNvPr id="463" name="Google Shape;463;p135"/>
          <p:cNvSpPr txBox="1">
            <a:spLocks noGrp="1"/>
          </p:cNvSpPr>
          <p:nvPr>
            <p:ph type="body" idx="1"/>
          </p:nvPr>
        </p:nvSpPr>
        <p:spPr>
          <a:xfrm>
            <a:off x="500063" y="414338"/>
            <a:ext cx="9288919" cy="110966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4400"/>
              <a:buNone/>
              <a:defRPr sz="4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cxnSp>
        <p:nvCxnSpPr>
          <p:cNvPr id="464" name="Google Shape;464;p135"/>
          <p:cNvCxnSpPr/>
          <p:nvPr/>
        </p:nvCxnSpPr>
        <p:spPr>
          <a:xfrm>
            <a:off x="491223" y="2146349"/>
            <a:ext cx="11210240" cy="25400"/>
          </a:xfrm>
          <a:prstGeom prst="straightConnector1">
            <a:avLst/>
          </a:prstGeom>
          <a:noFill/>
          <a:ln w="76200" cap="flat" cmpd="sng">
            <a:solidFill>
              <a:schemeClr val="accent1"/>
            </a:solidFill>
            <a:prstDash val="solid"/>
            <a:miter lim="800000"/>
            <a:headEnd type="none" w="sm" len="sm"/>
            <a:tailEnd type="none" w="sm" len="sm"/>
          </a:ln>
        </p:spPr>
      </p:cxnSp>
      <p:sp>
        <p:nvSpPr>
          <p:cNvPr id="465" name="Google Shape;465;p135"/>
          <p:cNvSpPr/>
          <p:nvPr/>
        </p:nvSpPr>
        <p:spPr>
          <a:xfrm>
            <a:off x="965293" y="1879710"/>
            <a:ext cx="933216" cy="933216"/>
          </a:xfrm>
          <a:prstGeom prst="ellipse">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66" name="Google Shape;466;p135"/>
          <p:cNvSpPr/>
          <p:nvPr/>
        </p:nvSpPr>
        <p:spPr>
          <a:xfrm>
            <a:off x="3305795" y="1914002"/>
            <a:ext cx="933216" cy="933216"/>
          </a:xfrm>
          <a:prstGeom prst="ellipse">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67" name="Google Shape;467;p135"/>
          <p:cNvSpPr/>
          <p:nvPr/>
        </p:nvSpPr>
        <p:spPr>
          <a:xfrm>
            <a:off x="8013792" y="1909657"/>
            <a:ext cx="933216" cy="933216"/>
          </a:xfrm>
          <a:prstGeom prst="ellipse">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68" name="Google Shape;468;p135"/>
          <p:cNvSpPr/>
          <p:nvPr/>
        </p:nvSpPr>
        <p:spPr>
          <a:xfrm>
            <a:off x="10361033" y="1915186"/>
            <a:ext cx="933216" cy="933216"/>
          </a:xfrm>
          <a:prstGeom prst="ellipse">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69" name="Google Shape;469;p135"/>
          <p:cNvSpPr/>
          <p:nvPr/>
        </p:nvSpPr>
        <p:spPr>
          <a:xfrm>
            <a:off x="5613995" y="1909325"/>
            <a:ext cx="933216" cy="933216"/>
          </a:xfrm>
          <a:prstGeom prst="ellipse">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1">
              <a:solidFill>
                <a:schemeClr val="lt1"/>
              </a:solidFill>
              <a:latin typeface="PT Sans"/>
              <a:ea typeface="PT Sans"/>
              <a:cs typeface="PT Sans"/>
              <a:sym typeface="PT Sans"/>
            </a:endParaRPr>
          </a:p>
        </p:txBody>
      </p:sp>
      <p:sp>
        <p:nvSpPr>
          <p:cNvPr id="470" name="Google Shape;470;p135"/>
          <p:cNvSpPr txBox="1">
            <a:spLocks noGrp="1"/>
          </p:cNvSpPr>
          <p:nvPr>
            <p:ph type="body" idx="2"/>
          </p:nvPr>
        </p:nvSpPr>
        <p:spPr>
          <a:xfrm>
            <a:off x="1277797" y="2004402"/>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400"/>
              <a:buNone/>
              <a:defRPr sz="44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1" name="Google Shape;471;p135"/>
          <p:cNvSpPr txBox="1">
            <a:spLocks noGrp="1"/>
          </p:cNvSpPr>
          <p:nvPr>
            <p:ph type="body" idx="3"/>
          </p:nvPr>
        </p:nvSpPr>
        <p:spPr>
          <a:xfrm>
            <a:off x="640081" y="3273040"/>
            <a:ext cx="155447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2" name="Google Shape;472;p135"/>
          <p:cNvSpPr txBox="1">
            <a:spLocks noGrp="1"/>
          </p:cNvSpPr>
          <p:nvPr>
            <p:ph type="body" idx="4"/>
          </p:nvPr>
        </p:nvSpPr>
        <p:spPr>
          <a:xfrm>
            <a:off x="640080" y="4148899"/>
            <a:ext cx="1554479" cy="2195339"/>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3" name="Google Shape;473;p135"/>
          <p:cNvSpPr txBox="1">
            <a:spLocks noGrp="1"/>
          </p:cNvSpPr>
          <p:nvPr>
            <p:ph type="body" idx="5"/>
          </p:nvPr>
        </p:nvSpPr>
        <p:spPr>
          <a:xfrm>
            <a:off x="3618299" y="2038694"/>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400"/>
              <a:buNone/>
              <a:defRPr sz="44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4" name="Google Shape;474;p135"/>
          <p:cNvSpPr txBox="1">
            <a:spLocks noGrp="1"/>
          </p:cNvSpPr>
          <p:nvPr>
            <p:ph type="body" idx="6"/>
          </p:nvPr>
        </p:nvSpPr>
        <p:spPr>
          <a:xfrm>
            <a:off x="2957981" y="3255633"/>
            <a:ext cx="155447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5" name="Google Shape;475;p135"/>
          <p:cNvSpPr txBox="1">
            <a:spLocks noGrp="1"/>
          </p:cNvSpPr>
          <p:nvPr>
            <p:ph type="body" idx="7"/>
          </p:nvPr>
        </p:nvSpPr>
        <p:spPr>
          <a:xfrm>
            <a:off x="2957980" y="4131492"/>
            <a:ext cx="1554479" cy="2195339"/>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6" name="Google Shape;476;p135"/>
          <p:cNvSpPr txBox="1">
            <a:spLocks noGrp="1"/>
          </p:cNvSpPr>
          <p:nvPr>
            <p:ph type="body" idx="8"/>
          </p:nvPr>
        </p:nvSpPr>
        <p:spPr>
          <a:xfrm>
            <a:off x="5926499" y="2034017"/>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400"/>
              <a:buNone/>
              <a:defRPr sz="44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7" name="Google Shape;477;p135"/>
          <p:cNvSpPr txBox="1">
            <a:spLocks noGrp="1"/>
          </p:cNvSpPr>
          <p:nvPr>
            <p:ph type="body" idx="9"/>
          </p:nvPr>
        </p:nvSpPr>
        <p:spPr>
          <a:xfrm>
            <a:off x="5301270" y="3273040"/>
            <a:ext cx="155447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8" name="Google Shape;478;p135"/>
          <p:cNvSpPr txBox="1">
            <a:spLocks noGrp="1"/>
          </p:cNvSpPr>
          <p:nvPr>
            <p:ph type="body" idx="13"/>
          </p:nvPr>
        </p:nvSpPr>
        <p:spPr>
          <a:xfrm>
            <a:off x="5301269" y="4148899"/>
            <a:ext cx="1554479" cy="2195339"/>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79" name="Google Shape;479;p135"/>
          <p:cNvSpPr txBox="1">
            <a:spLocks noGrp="1"/>
          </p:cNvSpPr>
          <p:nvPr>
            <p:ph type="body" idx="14"/>
          </p:nvPr>
        </p:nvSpPr>
        <p:spPr>
          <a:xfrm>
            <a:off x="8326296" y="2034349"/>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400"/>
              <a:buNone/>
              <a:defRPr sz="44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80" name="Google Shape;480;p135"/>
          <p:cNvSpPr txBox="1">
            <a:spLocks noGrp="1"/>
          </p:cNvSpPr>
          <p:nvPr>
            <p:ph type="body" idx="15"/>
          </p:nvPr>
        </p:nvSpPr>
        <p:spPr>
          <a:xfrm>
            <a:off x="7674967" y="3273040"/>
            <a:ext cx="155447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81" name="Google Shape;481;p135"/>
          <p:cNvSpPr txBox="1">
            <a:spLocks noGrp="1"/>
          </p:cNvSpPr>
          <p:nvPr>
            <p:ph type="body" idx="16"/>
          </p:nvPr>
        </p:nvSpPr>
        <p:spPr>
          <a:xfrm>
            <a:off x="7674966" y="4148899"/>
            <a:ext cx="1554479" cy="2195339"/>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82" name="Google Shape;482;p135"/>
          <p:cNvSpPr txBox="1">
            <a:spLocks noGrp="1"/>
          </p:cNvSpPr>
          <p:nvPr>
            <p:ph type="body" idx="17"/>
          </p:nvPr>
        </p:nvSpPr>
        <p:spPr>
          <a:xfrm>
            <a:off x="10673537" y="2039878"/>
            <a:ext cx="620712" cy="53181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1"/>
              </a:buClr>
              <a:buSzPts val="4400"/>
              <a:buNone/>
              <a:defRPr sz="4400" b="1">
                <a:solidFill>
                  <a:schemeClr val="lt1"/>
                </a:solidFill>
              </a:defRPr>
            </a:lvl1pPr>
            <a:lvl2pPr marL="914400" lvl="1" indent="-342900" algn="l">
              <a:lnSpc>
                <a:spcPct val="100000"/>
              </a:lnSpc>
              <a:spcBef>
                <a:spcPts val="0"/>
              </a:spcBef>
              <a:spcAft>
                <a:spcPts val="0"/>
              </a:spcAft>
              <a:buClr>
                <a:schemeClr val="dk1"/>
              </a:buClr>
              <a:buSzPts val="1800"/>
              <a:buChar char="•"/>
              <a:defRPr/>
            </a:lvl2pPr>
            <a:lvl3pPr marL="1371600" lvl="2" indent="-228600" algn="l">
              <a:lnSpc>
                <a:spcPct val="100000"/>
              </a:lnSpc>
              <a:spcBef>
                <a:spcPts val="0"/>
              </a:spcBef>
              <a:spcAft>
                <a:spcPts val="0"/>
              </a:spcAft>
              <a:buClr>
                <a:schemeClr val="dk1"/>
              </a:buClr>
              <a:buSzPts val="2000"/>
              <a:buNone/>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83" name="Google Shape;483;p135"/>
          <p:cNvSpPr txBox="1">
            <a:spLocks noGrp="1"/>
          </p:cNvSpPr>
          <p:nvPr>
            <p:ph type="body" idx="18"/>
          </p:nvPr>
        </p:nvSpPr>
        <p:spPr>
          <a:xfrm>
            <a:off x="10015370" y="3255633"/>
            <a:ext cx="1554478" cy="41574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dk1"/>
              </a:buClr>
              <a:buSzPts val="2400"/>
              <a:buNone/>
              <a:defRPr sz="2400" b="1"/>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sp>
        <p:nvSpPr>
          <p:cNvPr id="484" name="Google Shape;484;p135"/>
          <p:cNvSpPr txBox="1">
            <a:spLocks noGrp="1"/>
          </p:cNvSpPr>
          <p:nvPr>
            <p:ph type="body" idx="19"/>
          </p:nvPr>
        </p:nvSpPr>
        <p:spPr>
          <a:xfrm>
            <a:off x="10015369" y="4131492"/>
            <a:ext cx="1554479" cy="2195339"/>
          </a:xfrm>
          <a:prstGeom prst="rect">
            <a:avLst/>
          </a:prstGeom>
          <a:noFill/>
          <a:ln>
            <a:noFill/>
          </a:ln>
        </p:spPr>
        <p:txBody>
          <a:bodyPr spcFirstLastPara="1" wrap="square" lIns="0" tIns="0" rIns="0" bIns="0" anchor="t" anchorCtr="0">
            <a:noAutofit/>
          </a:bodyPr>
          <a:lstStyle>
            <a:lvl1pPr marL="457200" lvl="0" indent="-330200" algn="l">
              <a:lnSpc>
                <a:spcPct val="100000"/>
              </a:lnSpc>
              <a:spcBef>
                <a:spcPts val="0"/>
              </a:spcBef>
              <a:spcAft>
                <a:spcPts val="0"/>
              </a:spcAft>
              <a:buClr>
                <a:schemeClr val="dk1"/>
              </a:buClr>
              <a:buSzPts val="1600"/>
              <a:buFont typeface="Arial"/>
              <a:buChar char="•"/>
              <a:defRPr sz="1600"/>
            </a:lvl1pPr>
            <a:lvl2pPr marL="914400" lvl="1" indent="-342900" algn="l">
              <a:lnSpc>
                <a:spcPct val="100000"/>
              </a:lnSpc>
              <a:spcBef>
                <a:spcPts val="0"/>
              </a:spcBef>
              <a:spcAft>
                <a:spcPts val="0"/>
              </a:spcAft>
              <a:buClr>
                <a:schemeClr val="dk1"/>
              </a:buClr>
              <a:buSzPts val="1800"/>
              <a:buChar char="•"/>
              <a:defRPr/>
            </a:lvl2pPr>
            <a:lvl3pPr marL="1371600" lvl="2" indent="-342900" algn="l">
              <a:lnSpc>
                <a:spcPct val="100000"/>
              </a:lnSpc>
              <a:spcBef>
                <a:spcPts val="0"/>
              </a:spcBef>
              <a:spcAft>
                <a:spcPts val="0"/>
              </a:spcAft>
              <a:buClr>
                <a:schemeClr val="dk1"/>
              </a:buClr>
              <a:buSzPts val="1800"/>
              <a:buChar char="•"/>
              <a:defRPr/>
            </a:lvl3pPr>
            <a:lvl4pPr marL="1828800" lvl="3" indent="-342900" algn="l">
              <a:lnSpc>
                <a:spcPct val="100000"/>
              </a:lnSpc>
              <a:spcBef>
                <a:spcPts val="0"/>
              </a:spcBef>
              <a:spcAft>
                <a:spcPts val="0"/>
              </a:spcAft>
              <a:buClr>
                <a:schemeClr val="dk1"/>
              </a:buClr>
              <a:buSzPts val="1800"/>
              <a:buChar char="•"/>
              <a:defRPr/>
            </a:lvl4pPr>
            <a:lvl5pPr marL="2286000" lvl="4" indent="-342900" algn="l">
              <a:lnSpc>
                <a:spcPct val="100000"/>
              </a:lnSpc>
              <a:spcBef>
                <a:spcPts val="0"/>
              </a:spcBef>
              <a:spcAft>
                <a:spcPts val="0"/>
              </a:spcAft>
              <a:buClr>
                <a:schemeClr val="dk1"/>
              </a:buClr>
              <a:buSzPts val="1800"/>
              <a:buChar char="•"/>
              <a:defRPr/>
            </a:lvl5pPr>
            <a:lvl6pPr marL="2743200" lvl="5" indent="-342900" algn="l">
              <a:lnSpc>
                <a:spcPct val="100000"/>
              </a:lnSpc>
              <a:spcBef>
                <a:spcPts val="0"/>
              </a:spcBef>
              <a:spcAft>
                <a:spcPts val="0"/>
              </a:spcAft>
              <a:buClr>
                <a:schemeClr val="dk1"/>
              </a:buClr>
              <a:buSzPts val="1800"/>
              <a:buChar char="•"/>
              <a:defRPr/>
            </a:lvl6pPr>
            <a:lvl7pPr marL="3200400" lvl="6" indent="-342900" algn="l">
              <a:lnSpc>
                <a:spcPct val="100000"/>
              </a:lnSpc>
              <a:spcBef>
                <a:spcPts val="0"/>
              </a:spcBef>
              <a:spcAft>
                <a:spcPts val="0"/>
              </a:spcAft>
              <a:buClr>
                <a:schemeClr val="dk1"/>
              </a:buClr>
              <a:buSzPts val="1800"/>
              <a:buChar char="•"/>
              <a:defRPr/>
            </a:lvl7pPr>
            <a:lvl8pPr marL="3657600" lvl="7" indent="-342900" algn="l">
              <a:lnSpc>
                <a:spcPct val="100000"/>
              </a:lnSpc>
              <a:spcBef>
                <a:spcPts val="0"/>
              </a:spcBef>
              <a:spcAft>
                <a:spcPts val="0"/>
              </a:spcAft>
              <a:buClr>
                <a:schemeClr val="dk1"/>
              </a:buClr>
              <a:buSzPts val="1800"/>
              <a:buChar char="•"/>
              <a:defRPr/>
            </a:lvl8pPr>
            <a:lvl9pPr marL="4114800" lvl="8" indent="-342900" algn="l">
              <a:lnSpc>
                <a:spcPct val="100000"/>
              </a:lnSpc>
              <a:spcBef>
                <a:spcPts val="0"/>
              </a:spcBef>
              <a:spcAft>
                <a:spcPts val="0"/>
              </a:spcAft>
              <a:buClr>
                <a:schemeClr val="dk1"/>
              </a:buClr>
              <a:buSzPts val="1800"/>
              <a:buChar char="•"/>
              <a:defRPr/>
            </a:lvl9pPr>
          </a:lstStyle>
          <a:p>
            <a:endParaRPr/>
          </a:p>
        </p:txBody>
      </p:sp>
      <p:pic>
        <p:nvPicPr>
          <p:cNvPr id="485" name="Google Shape;485;p13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7597" y="244510"/>
            <a:ext cx="1533866" cy="700466"/>
          </a:xfrm>
          <a:prstGeom prst="rect">
            <a:avLst/>
          </a:prstGeom>
          <a:noFill/>
          <a:ln>
            <a:noFill/>
          </a:ln>
        </p:spPr>
      </p:pic>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logo 1">
  <p:cSld name="logo 1">
    <p:bg>
      <p:bgPr>
        <a:solidFill>
          <a:srgbClr val="363534"/>
        </a:solidFill>
        <a:effectLst/>
      </p:bgPr>
    </p:bg>
    <p:spTree>
      <p:nvGrpSpPr>
        <p:cNvPr id="1" name="Shape 486"/>
        <p:cNvGrpSpPr/>
        <p:nvPr/>
      </p:nvGrpSpPr>
      <p:grpSpPr>
        <a:xfrm>
          <a:off x="0" y="0"/>
          <a:ext cx="0" cy="0"/>
          <a:chOff x="0" y="0"/>
          <a:chExt cx="0" cy="0"/>
        </a:xfrm>
      </p:grpSpPr>
      <p:pic>
        <p:nvPicPr>
          <p:cNvPr id="487" name="Google Shape;487;p13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2657701" y="1613675"/>
            <a:ext cx="7089662" cy="3240031"/>
          </a:xfrm>
          <a:prstGeom prst="rect">
            <a:avLst/>
          </a:prstGeom>
          <a:noFill/>
          <a:ln>
            <a:noFill/>
          </a:ln>
        </p:spPr>
      </p:pic>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käyntikortti">
  <p:cSld name="käyntikortti">
    <p:bg>
      <p:bgPr>
        <a:solidFill>
          <a:schemeClr val="accent2"/>
        </a:solidFill>
        <a:effectLst/>
      </p:bgPr>
    </p:bg>
    <p:spTree>
      <p:nvGrpSpPr>
        <p:cNvPr id="1" name="Shape 488"/>
        <p:cNvGrpSpPr/>
        <p:nvPr/>
      </p:nvGrpSpPr>
      <p:grpSpPr>
        <a:xfrm>
          <a:off x="0" y="0"/>
          <a:ext cx="0" cy="0"/>
          <a:chOff x="0" y="0"/>
          <a:chExt cx="0" cy="0"/>
        </a:xfrm>
      </p:grpSpPr>
      <p:pic>
        <p:nvPicPr>
          <p:cNvPr id="489" name="Google Shape;489;p13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403977" y="1776258"/>
            <a:ext cx="3311371" cy="3305479"/>
          </a:xfrm>
          <a:prstGeom prst="rect">
            <a:avLst/>
          </a:prstGeom>
          <a:noFill/>
          <a:ln>
            <a:noFill/>
          </a:ln>
        </p:spPr>
      </p:pic>
      <p:sp>
        <p:nvSpPr>
          <p:cNvPr id="490" name="Google Shape;490;p137"/>
          <p:cNvSpPr>
            <a:spLocks noGrp="1"/>
          </p:cNvSpPr>
          <p:nvPr>
            <p:ph type="pic" idx="2"/>
          </p:nvPr>
        </p:nvSpPr>
        <p:spPr>
          <a:xfrm>
            <a:off x="1261279" y="2070890"/>
            <a:ext cx="2120900" cy="2716213"/>
          </a:xfrm>
          <a:prstGeom prst="rect">
            <a:avLst/>
          </a:prstGeom>
          <a:noFill/>
          <a:ln>
            <a:noFill/>
          </a:ln>
        </p:spPr>
      </p:sp>
      <p:sp>
        <p:nvSpPr>
          <p:cNvPr id="491" name="Google Shape;491;p137"/>
          <p:cNvSpPr txBox="1">
            <a:spLocks noGrp="1"/>
          </p:cNvSpPr>
          <p:nvPr>
            <p:ph type="body" idx="1"/>
          </p:nvPr>
        </p:nvSpPr>
        <p:spPr>
          <a:xfrm>
            <a:off x="3697364" y="2716814"/>
            <a:ext cx="3311525" cy="171291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2"/>
              </a:buClr>
              <a:buSzPts val="1600"/>
              <a:buNone/>
              <a:defRPr sz="1600" b="1">
                <a:solidFill>
                  <a:schemeClr val="lt2"/>
                </a:solidFill>
              </a:defRPr>
            </a:lvl1pPr>
            <a:lvl2pPr marL="914400" lvl="1" indent="-342900" algn="l">
              <a:lnSpc>
                <a:spcPct val="100000"/>
              </a:lnSpc>
              <a:spcBef>
                <a:spcPts val="0"/>
              </a:spcBef>
              <a:spcAft>
                <a:spcPts val="0"/>
              </a:spcAft>
              <a:buClr>
                <a:schemeClr val="lt1"/>
              </a:buClr>
              <a:buSzPts val="1800"/>
              <a:buChar char="•"/>
              <a:defRPr/>
            </a:lvl2pPr>
            <a:lvl3pPr marL="1371600" lvl="2" indent="-342900" algn="l">
              <a:lnSpc>
                <a:spcPct val="100000"/>
              </a:lnSpc>
              <a:spcBef>
                <a:spcPts val="0"/>
              </a:spcBef>
              <a:spcAft>
                <a:spcPts val="0"/>
              </a:spcAft>
              <a:buClr>
                <a:schemeClr val="lt1"/>
              </a:buClr>
              <a:buSzPts val="1800"/>
              <a:buChar char="•"/>
              <a:defRPr/>
            </a:lvl3pPr>
            <a:lvl4pPr marL="1828800" lvl="3" indent="-342900" algn="l">
              <a:lnSpc>
                <a:spcPct val="100000"/>
              </a:lnSpc>
              <a:spcBef>
                <a:spcPts val="0"/>
              </a:spcBef>
              <a:spcAft>
                <a:spcPts val="0"/>
              </a:spcAft>
              <a:buClr>
                <a:schemeClr val="lt1"/>
              </a:buClr>
              <a:buSzPts val="1800"/>
              <a:buChar char="•"/>
              <a:defRPr/>
            </a:lvl4pPr>
            <a:lvl5pPr marL="2286000" lvl="4" indent="-342900" algn="l">
              <a:lnSpc>
                <a:spcPct val="100000"/>
              </a:lnSpc>
              <a:spcBef>
                <a:spcPts val="0"/>
              </a:spcBef>
              <a:spcAft>
                <a:spcPts val="0"/>
              </a:spcAft>
              <a:buClr>
                <a:schemeClr val="lt1"/>
              </a:buClr>
              <a:buSzPts val="1800"/>
              <a:buChar char="•"/>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492" name="Google Shape;492;p13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käyntikortti 2">
  <p:cSld name="käyntikortti 2">
    <p:bg>
      <p:bgPr>
        <a:solidFill>
          <a:srgbClr val="363534"/>
        </a:solidFill>
        <a:effectLst/>
      </p:bgPr>
    </p:bg>
    <p:spTree>
      <p:nvGrpSpPr>
        <p:cNvPr id="1" name="Shape 493"/>
        <p:cNvGrpSpPr/>
        <p:nvPr/>
      </p:nvGrpSpPr>
      <p:grpSpPr>
        <a:xfrm>
          <a:off x="0" y="0"/>
          <a:ext cx="0" cy="0"/>
          <a:chOff x="0" y="0"/>
          <a:chExt cx="0" cy="0"/>
        </a:xfrm>
      </p:grpSpPr>
      <p:pic>
        <p:nvPicPr>
          <p:cNvPr id="494" name="Google Shape;494;p13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403977" y="1776258"/>
            <a:ext cx="3311371" cy="3305479"/>
          </a:xfrm>
          <a:prstGeom prst="rect">
            <a:avLst/>
          </a:prstGeom>
          <a:noFill/>
          <a:ln>
            <a:noFill/>
          </a:ln>
        </p:spPr>
      </p:pic>
      <p:sp>
        <p:nvSpPr>
          <p:cNvPr id="495" name="Google Shape;495;p138"/>
          <p:cNvSpPr>
            <a:spLocks noGrp="1"/>
          </p:cNvSpPr>
          <p:nvPr>
            <p:ph type="pic" idx="2"/>
          </p:nvPr>
        </p:nvSpPr>
        <p:spPr>
          <a:xfrm>
            <a:off x="1261279" y="2070890"/>
            <a:ext cx="2120900" cy="2716213"/>
          </a:xfrm>
          <a:prstGeom prst="rect">
            <a:avLst/>
          </a:prstGeom>
          <a:noFill/>
          <a:ln>
            <a:noFill/>
          </a:ln>
        </p:spPr>
      </p:sp>
      <p:sp>
        <p:nvSpPr>
          <p:cNvPr id="496" name="Google Shape;496;p138"/>
          <p:cNvSpPr txBox="1">
            <a:spLocks noGrp="1"/>
          </p:cNvSpPr>
          <p:nvPr>
            <p:ph type="body" idx="1"/>
          </p:nvPr>
        </p:nvSpPr>
        <p:spPr>
          <a:xfrm>
            <a:off x="3697364" y="2716814"/>
            <a:ext cx="3311525" cy="171291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2"/>
              </a:buClr>
              <a:buSzPts val="1600"/>
              <a:buNone/>
              <a:defRPr sz="1600" b="1">
                <a:solidFill>
                  <a:schemeClr val="lt2"/>
                </a:solidFill>
              </a:defRPr>
            </a:lvl1pPr>
            <a:lvl2pPr marL="914400" lvl="1" indent="-342900" algn="l">
              <a:lnSpc>
                <a:spcPct val="100000"/>
              </a:lnSpc>
              <a:spcBef>
                <a:spcPts val="0"/>
              </a:spcBef>
              <a:spcAft>
                <a:spcPts val="0"/>
              </a:spcAft>
              <a:buClr>
                <a:schemeClr val="lt1"/>
              </a:buClr>
              <a:buSzPts val="1800"/>
              <a:buChar char="•"/>
              <a:defRPr/>
            </a:lvl2pPr>
            <a:lvl3pPr marL="1371600" lvl="2" indent="-342900" algn="l">
              <a:lnSpc>
                <a:spcPct val="100000"/>
              </a:lnSpc>
              <a:spcBef>
                <a:spcPts val="0"/>
              </a:spcBef>
              <a:spcAft>
                <a:spcPts val="0"/>
              </a:spcAft>
              <a:buClr>
                <a:schemeClr val="lt1"/>
              </a:buClr>
              <a:buSzPts val="1800"/>
              <a:buChar char="•"/>
              <a:defRPr/>
            </a:lvl3pPr>
            <a:lvl4pPr marL="1828800" lvl="3" indent="-342900" algn="l">
              <a:lnSpc>
                <a:spcPct val="100000"/>
              </a:lnSpc>
              <a:spcBef>
                <a:spcPts val="0"/>
              </a:spcBef>
              <a:spcAft>
                <a:spcPts val="0"/>
              </a:spcAft>
              <a:buClr>
                <a:schemeClr val="lt1"/>
              </a:buClr>
              <a:buSzPts val="1800"/>
              <a:buChar char="•"/>
              <a:defRPr/>
            </a:lvl4pPr>
            <a:lvl5pPr marL="2286000" lvl="4" indent="-342900" algn="l">
              <a:lnSpc>
                <a:spcPct val="100000"/>
              </a:lnSpc>
              <a:spcBef>
                <a:spcPts val="0"/>
              </a:spcBef>
              <a:spcAft>
                <a:spcPts val="0"/>
              </a:spcAft>
              <a:buClr>
                <a:schemeClr val="lt1"/>
              </a:buClr>
              <a:buSzPts val="1800"/>
              <a:buChar char="•"/>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497" name="Google Shape;497;p13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kiitos">
  <p:cSld name="kiitos">
    <p:bg>
      <p:bgPr>
        <a:solidFill>
          <a:schemeClr val="accent2"/>
        </a:solidFill>
        <a:effectLst/>
      </p:bgPr>
    </p:bg>
    <p:spTree>
      <p:nvGrpSpPr>
        <p:cNvPr id="1" name="Shape 498"/>
        <p:cNvGrpSpPr/>
        <p:nvPr/>
      </p:nvGrpSpPr>
      <p:grpSpPr>
        <a:xfrm>
          <a:off x="0" y="0"/>
          <a:ext cx="0" cy="0"/>
          <a:chOff x="0" y="0"/>
          <a:chExt cx="0" cy="0"/>
        </a:xfrm>
      </p:grpSpPr>
      <p:sp>
        <p:nvSpPr>
          <p:cNvPr id="499" name="Google Shape;499;p139"/>
          <p:cNvSpPr txBox="1">
            <a:spLocks noGrp="1"/>
          </p:cNvSpPr>
          <p:nvPr>
            <p:ph type="body" idx="1"/>
          </p:nvPr>
        </p:nvSpPr>
        <p:spPr>
          <a:xfrm>
            <a:off x="1632013" y="2193031"/>
            <a:ext cx="5310326" cy="311581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2"/>
              </a:buClr>
              <a:buSzPts val="14000"/>
              <a:buNone/>
              <a:defRPr sz="14000" b="1">
                <a:solidFill>
                  <a:schemeClr val="lt2"/>
                </a:solidFill>
              </a:defRPr>
            </a:lvl1pPr>
            <a:lvl2pPr marL="914400" lvl="1" indent="-342900" algn="l">
              <a:lnSpc>
                <a:spcPct val="100000"/>
              </a:lnSpc>
              <a:spcBef>
                <a:spcPts val="0"/>
              </a:spcBef>
              <a:spcAft>
                <a:spcPts val="0"/>
              </a:spcAft>
              <a:buClr>
                <a:schemeClr val="lt1"/>
              </a:buClr>
              <a:buSzPts val="1800"/>
              <a:buChar char="•"/>
              <a:defRPr/>
            </a:lvl2pPr>
            <a:lvl3pPr marL="1371600" lvl="2" indent="-342900" algn="l">
              <a:lnSpc>
                <a:spcPct val="100000"/>
              </a:lnSpc>
              <a:spcBef>
                <a:spcPts val="0"/>
              </a:spcBef>
              <a:spcAft>
                <a:spcPts val="0"/>
              </a:spcAft>
              <a:buClr>
                <a:schemeClr val="lt1"/>
              </a:buClr>
              <a:buSzPts val="1800"/>
              <a:buChar char="•"/>
              <a:defRPr/>
            </a:lvl3pPr>
            <a:lvl4pPr marL="1828800" lvl="3" indent="-342900" algn="l">
              <a:lnSpc>
                <a:spcPct val="100000"/>
              </a:lnSpc>
              <a:spcBef>
                <a:spcPts val="0"/>
              </a:spcBef>
              <a:spcAft>
                <a:spcPts val="0"/>
              </a:spcAft>
              <a:buClr>
                <a:schemeClr val="lt1"/>
              </a:buClr>
              <a:buSzPts val="1800"/>
              <a:buChar char="•"/>
              <a:defRPr/>
            </a:lvl4pPr>
            <a:lvl5pPr marL="2286000" lvl="4" indent="-342900" algn="l">
              <a:lnSpc>
                <a:spcPct val="100000"/>
              </a:lnSpc>
              <a:spcBef>
                <a:spcPts val="0"/>
              </a:spcBef>
              <a:spcAft>
                <a:spcPts val="0"/>
              </a:spcAft>
              <a:buClr>
                <a:schemeClr val="lt1"/>
              </a:buClr>
              <a:buSzPts val="1800"/>
              <a:buChar char="•"/>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500" name="Google Shape;500;p13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403977" y="1776258"/>
            <a:ext cx="3311371" cy="3305479"/>
          </a:xfrm>
          <a:prstGeom prst="rect">
            <a:avLst/>
          </a:prstGeom>
          <a:noFill/>
          <a:ln>
            <a:noFill/>
          </a:ln>
        </p:spPr>
      </p:pic>
      <p:pic>
        <p:nvPicPr>
          <p:cNvPr id="501" name="Google Shape;501;p13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kiitos 2">
  <p:cSld name="kiitos 2">
    <p:bg>
      <p:bgPr>
        <a:solidFill>
          <a:srgbClr val="363534"/>
        </a:solidFill>
        <a:effectLst/>
      </p:bgPr>
    </p:bg>
    <p:spTree>
      <p:nvGrpSpPr>
        <p:cNvPr id="1" name="Shape 502"/>
        <p:cNvGrpSpPr/>
        <p:nvPr/>
      </p:nvGrpSpPr>
      <p:grpSpPr>
        <a:xfrm>
          <a:off x="0" y="0"/>
          <a:ext cx="0" cy="0"/>
          <a:chOff x="0" y="0"/>
          <a:chExt cx="0" cy="0"/>
        </a:xfrm>
      </p:grpSpPr>
      <p:sp>
        <p:nvSpPr>
          <p:cNvPr id="503" name="Google Shape;503;p140"/>
          <p:cNvSpPr txBox="1">
            <a:spLocks noGrp="1"/>
          </p:cNvSpPr>
          <p:nvPr>
            <p:ph type="body" idx="1"/>
          </p:nvPr>
        </p:nvSpPr>
        <p:spPr>
          <a:xfrm>
            <a:off x="1632013" y="2193031"/>
            <a:ext cx="5310326" cy="311581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lt2"/>
              </a:buClr>
              <a:buSzPts val="14000"/>
              <a:buNone/>
              <a:defRPr sz="14000" b="1">
                <a:solidFill>
                  <a:schemeClr val="lt2"/>
                </a:solidFill>
              </a:defRPr>
            </a:lvl1pPr>
            <a:lvl2pPr marL="914400" lvl="1" indent="-342900" algn="l">
              <a:lnSpc>
                <a:spcPct val="100000"/>
              </a:lnSpc>
              <a:spcBef>
                <a:spcPts val="0"/>
              </a:spcBef>
              <a:spcAft>
                <a:spcPts val="0"/>
              </a:spcAft>
              <a:buClr>
                <a:schemeClr val="lt1"/>
              </a:buClr>
              <a:buSzPts val="1800"/>
              <a:buChar char="•"/>
              <a:defRPr/>
            </a:lvl2pPr>
            <a:lvl3pPr marL="1371600" lvl="2" indent="-342900" algn="l">
              <a:lnSpc>
                <a:spcPct val="100000"/>
              </a:lnSpc>
              <a:spcBef>
                <a:spcPts val="0"/>
              </a:spcBef>
              <a:spcAft>
                <a:spcPts val="0"/>
              </a:spcAft>
              <a:buClr>
                <a:schemeClr val="lt1"/>
              </a:buClr>
              <a:buSzPts val="1800"/>
              <a:buChar char="•"/>
              <a:defRPr/>
            </a:lvl3pPr>
            <a:lvl4pPr marL="1828800" lvl="3" indent="-342900" algn="l">
              <a:lnSpc>
                <a:spcPct val="100000"/>
              </a:lnSpc>
              <a:spcBef>
                <a:spcPts val="0"/>
              </a:spcBef>
              <a:spcAft>
                <a:spcPts val="0"/>
              </a:spcAft>
              <a:buClr>
                <a:schemeClr val="lt1"/>
              </a:buClr>
              <a:buSzPts val="1800"/>
              <a:buChar char="•"/>
              <a:defRPr/>
            </a:lvl4pPr>
            <a:lvl5pPr marL="2286000" lvl="4" indent="-342900" algn="l">
              <a:lnSpc>
                <a:spcPct val="100000"/>
              </a:lnSpc>
              <a:spcBef>
                <a:spcPts val="0"/>
              </a:spcBef>
              <a:spcAft>
                <a:spcPts val="0"/>
              </a:spcAft>
              <a:buClr>
                <a:schemeClr val="lt1"/>
              </a:buClr>
              <a:buSzPts val="1800"/>
              <a:buChar char="•"/>
              <a:defRPr/>
            </a:lvl5pPr>
            <a:lvl6pPr marL="2743200" lvl="5" indent="-342900" algn="l">
              <a:lnSpc>
                <a:spcPct val="100000"/>
              </a:lnSpc>
              <a:spcBef>
                <a:spcPts val="0"/>
              </a:spcBef>
              <a:spcAft>
                <a:spcPts val="0"/>
              </a:spcAft>
              <a:buClr>
                <a:schemeClr val="lt1"/>
              </a:buClr>
              <a:buSzPts val="1800"/>
              <a:buChar char="•"/>
              <a:defRPr/>
            </a:lvl6pPr>
            <a:lvl7pPr marL="3200400" lvl="6" indent="-342900" algn="l">
              <a:lnSpc>
                <a:spcPct val="100000"/>
              </a:lnSpc>
              <a:spcBef>
                <a:spcPts val="0"/>
              </a:spcBef>
              <a:spcAft>
                <a:spcPts val="0"/>
              </a:spcAft>
              <a:buClr>
                <a:schemeClr val="lt1"/>
              </a:buClr>
              <a:buSzPts val="1800"/>
              <a:buChar char="•"/>
              <a:defRPr/>
            </a:lvl7pPr>
            <a:lvl8pPr marL="3657600" lvl="7" indent="-342900" algn="l">
              <a:lnSpc>
                <a:spcPct val="100000"/>
              </a:lnSpc>
              <a:spcBef>
                <a:spcPts val="0"/>
              </a:spcBef>
              <a:spcAft>
                <a:spcPts val="0"/>
              </a:spcAft>
              <a:buClr>
                <a:schemeClr val="lt1"/>
              </a:buClr>
              <a:buSzPts val="1800"/>
              <a:buChar char="•"/>
              <a:defRPr/>
            </a:lvl8pPr>
            <a:lvl9pPr marL="4114800" lvl="8" indent="-342900" algn="l">
              <a:lnSpc>
                <a:spcPct val="100000"/>
              </a:lnSpc>
              <a:spcBef>
                <a:spcPts val="0"/>
              </a:spcBef>
              <a:spcAft>
                <a:spcPts val="0"/>
              </a:spcAft>
              <a:buClr>
                <a:schemeClr val="lt1"/>
              </a:buClr>
              <a:buSzPts val="1800"/>
              <a:buChar char="•"/>
              <a:defRPr/>
            </a:lvl9pPr>
          </a:lstStyle>
          <a:p>
            <a:endParaRPr/>
          </a:p>
        </p:txBody>
      </p:sp>
      <p:pic>
        <p:nvPicPr>
          <p:cNvPr id="504" name="Google Shape;504;p14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403977" y="1776258"/>
            <a:ext cx="3311371" cy="3305479"/>
          </a:xfrm>
          <a:prstGeom prst="rect">
            <a:avLst/>
          </a:prstGeom>
          <a:noFill/>
          <a:ln>
            <a:noFill/>
          </a:ln>
        </p:spPr>
      </p:pic>
      <p:pic>
        <p:nvPicPr>
          <p:cNvPr id="505" name="Google Shape;505;p14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167848" y="247206"/>
            <a:ext cx="1533600" cy="700867"/>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40.xml"/><Relationship Id="rId21" Type="http://schemas.openxmlformats.org/officeDocument/2006/relationships/slideLayout" Target="../slideLayouts/slideLayout35.xml"/><Relationship Id="rId34" Type="http://schemas.openxmlformats.org/officeDocument/2006/relationships/slideLayout" Target="../slideLayouts/slideLayout48.xml"/><Relationship Id="rId42" Type="http://schemas.openxmlformats.org/officeDocument/2006/relationships/slideLayout" Target="../slideLayouts/slideLayout56.xml"/><Relationship Id="rId47" Type="http://schemas.openxmlformats.org/officeDocument/2006/relationships/slideLayout" Target="../slideLayouts/slideLayout61.xml"/><Relationship Id="rId50" Type="http://schemas.openxmlformats.org/officeDocument/2006/relationships/slideLayout" Target="../slideLayouts/slideLayout64.xml"/><Relationship Id="rId55" Type="http://schemas.openxmlformats.org/officeDocument/2006/relationships/slideLayout" Target="../slideLayouts/slideLayout69.xml"/><Relationship Id="rId63" Type="http://schemas.openxmlformats.org/officeDocument/2006/relationships/slideLayout" Target="../slideLayouts/slideLayout7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9" Type="http://schemas.openxmlformats.org/officeDocument/2006/relationships/slideLayout" Target="../slideLayouts/slideLayout43.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32" Type="http://schemas.openxmlformats.org/officeDocument/2006/relationships/slideLayout" Target="../slideLayouts/slideLayout46.xml"/><Relationship Id="rId37" Type="http://schemas.openxmlformats.org/officeDocument/2006/relationships/slideLayout" Target="../slideLayouts/slideLayout51.xml"/><Relationship Id="rId40" Type="http://schemas.openxmlformats.org/officeDocument/2006/relationships/slideLayout" Target="../slideLayouts/slideLayout54.xml"/><Relationship Id="rId45" Type="http://schemas.openxmlformats.org/officeDocument/2006/relationships/slideLayout" Target="../slideLayouts/slideLayout59.xml"/><Relationship Id="rId53" Type="http://schemas.openxmlformats.org/officeDocument/2006/relationships/slideLayout" Target="../slideLayouts/slideLayout67.xml"/><Relationship Id="rId58" Type="http://schemas.openxmlformats.org/officeDocument/2006/relationships/slideLayout" Target="../slideLayouts/slideLayout72.xml"/><Relationship Id="rId66" Type="http://schemas.openxmlformats.org/officeDocument/2006/relationships/theme" Target="../theme/theme2.xml"/><Relationship Id="rId5" Type="http://schemas.openxmlformats.org/officeDocument/2006/relationships/slideLayout" Target="../slideLayouts/slideLayout19.xml"/><Relationship Id="rId61" Type="http://schemas.openxmlformats.org/officeDocument/2006/relationships/slideLayout" Target="../slideLayouts/slideLayout75.xml"/><Relationship Id="rId19" Type="http://schemas.openxmlformats.org/officeDocument/2006/relationships/slideLayout" Target="../slideLayouts/slideLayout33.xml"/><Relationship Id="rId14" Type="http://schemas.openxmlformats.org/officeDocument/2006/relationships/slideLayout" Target="../slideLayouts/slideLayout28.xml"/><Relationship Id="rId22" Type="http://schemas.openxmlformats.org/officeDocument/2006/relationships/slideLayout" Target="../slideLayouts/slideLayout36.xml"/><Relationship Id="rId27" Type="http://schemas.openxmlformats.org/officeDocument/2006/relationships/slideLayout" Target="../slideLayouts/slideLayout41.xml"/><Relationship Id="rId30" Type="http://schemas.openxmlformats.org/officeDocument/2006/relationships/slideLayout" Target="../slideLayouts/slideLayout44.xml"/><Relationship Id="rId35" Type="http://schemas.openxmlformats.org/officeDocument/2006/relationships/slideLayout" Target="../slideLayouts/slideLayout49.xml"/><Relationship Id="rId43" Type="http://schemas.openxmlformats.org/officeDocument/2006/relationships/slideLayout" Target="../slideLayouts/slideLayout57.xml"/><Relationship Id="rId48" Type="http://schemas.openxmlformats.org/officeDocument/2006/relationships/slideLayout" Target="../slideLayouts/slideLayout62.xml"/><Relationship Id="rId56" Type="http://schemas.openxmlformats.org/officeDocument/2006/relationships/slideLayout" Target="../slideLayouts/slideLayout70.xml"/><Relationship Id="rId64" Type="http://schemas.openxmlformats.org/officeDocument/2006/relationships/slideLayout" Target="../slideLayouts/slideLayout78.xml"/><Relationship Id="rId8" Type="http://schemas.openxmlformats.org/officeDocument/2006/relationships/slideLayout" Target="../slideLayouts/slideLayout22.xml"/><Relationship Id="rId51" Type="http://schemas.openxmlformats.org/officeDocument/2006/relationships/slideLayout" Target="../slideLayouts/slideLayout65.xml"/><Relationship Id="rId3" Type="http://schemas.openxmlformats.org/officeDocument/2006/relationships/slideLayout" Target="../slideLayouts/slideLayout17.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slideLayout" Target="../slideLayouts/slideLayout39.xml"/><Relationship Id="rId33" Type="http://schemas.openxmlformats.org/officeDocument/2006/relationships/slideLayout" Target="../slideLayouts/slideLayout47.xml"/><Relationship Id="rId38" Type="http://schemas.openxmlformats.org/officeDocument/2006/relationships/slideLayout" Target="../slideLayouts/slideLayout52.xml"/><Relationship Id="rId46" Type="http://schemas.openxmlformats.org/officeDocument/2006/relationships/slideLayout" Target="../slideLayouts/slideLayout60.xml"/><Relationship Id="rId59" Type="http://schemas.openxmlformats.org/officeDocument/2006/relationships/slideLayout" Target="../slideLayouts/slideLayout73.xml"/><Relationship Id="rId20" Type="http://schemas.openxmlformats.org/officeDocument/2006/relationships/slideLayout" Target="../slideLayouts/slideLayout34.xml"/><Relationship Id="rId41" Type="http://schemas.openxmlformats.org/officeDocument/2006/relationships/slideLayout" Target="../slideLayouts/slideLayout55.xml"/><Relationship Id="rId54" Type="http://schemas.openxmlformats.org/officeDocument/2006/relationships/slideLayout" Target="../slideLayouts/slideLayout68.xml"/><Relationship Id="rId62" Type="http://schemas.openxmlformats.org/officeDocument/2006/relationships/slideLayout" Target="../slideLayouts/slideLayout7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28" Type="http://schemas.openxmlformats.org/officeDocument/2006/relationships/slideLayout" Target="../slideLayouts/slideLayout42.xml"/><Relationship Id="rId36" Type="http://schemas.openxmlformats.org/officeDocument/2006/relationships/slideLayout" Target="../slideLayouts/slideLayout50.xml"/><Relationship Id="rId49" Type="http://schemas.openxmlformats.org/officeDocument/2006/relationships/slideLayout" Target="../slideLayouts/slideLayout63.xml"/><Relationship Id="rId57" Type="http://schemas.openxmlformats.org/officeDocument/2006/relationships/slideLayout" Target="../slideLayouts/slideLayout71.xml"/><Relationship Id="rId10" Type="http://schemas.openxmlformats.org/officeDocument/2006/relationships/slideLayout" Target="../slideLayouts/slideLayout24.xml"/><Relationship Id="rId31" Type="http://schemas.openxmlformats.org/officeDocument/2006/relationships/slideLayout" Target="../slideLayouts/slideLayout45.xml"/><Relationship Id="rId44" Type="http://schemas.openxmlformats.org/officeDocument/2006/relationships/slideLayout" Target="../slideLayouts/slideLayout58.xml"/><Relationship Id="rId52" Type="http://schemas.openxmlformats.org/officeDocument/2006/relationships/slideLayout" Target="../slideLayouts/slideLayout66.xml"/><Relationship Id="rId60" Type="http://schemas.openxmlformats.org/officeDocument/2006/relationships/slideLayout" Target="../slideLayouts/slideLayout74.xml"/><Relationship Id="rId65" Type="http://schemas.openxmlformats.org/officeDocument/2006/relationships/slideLayout" Target="../slideLayouts/slideLayout79.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53"/>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 id="2147483655"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8"/>
        <p:cNvGrpSpPr/>
        <p:nvPr/>
      </p:nvGrpSpPr>
      <p:grpSpPr>
        <a:xfrm>
          <a:off x="0" y="0"/>
          <a:ext cx="0" cy="0"/>
          <a:chOff x="0" y="0"/>
          <a:chExt cx="0" cy="0"/>
        </a:xfrm>
      </p:grpSpPr>
      <p:sp>
        <p:nvSpPr>
          <p:cNvPr id="169" name="Google Shape;169;p63"/>
          <p:cNvSpPr txBox="1">
            <a:spLocks noGrp="1"/>
          </p:cNvSpPr>
          <p:nvPr>
            <p:ph type="title"/>
          </p:nvPr>
        </p:nvSpPr>
        <p:spPr>
          <a:xfrm>
            <a:off x="609599" y="706120"/>
            <a:ext cx="10966451" cy="114300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Clr>
                <a:schemeClr val="dk1"/>
              </a:buClr>
              <a:buSzPts val="6000"/>
              <a:buFont typeface="PT Sans"/>
              <a:buNone/>
              <a:defRPr sz="6000" b="1" i="0" u="none" strike="noStrike" cap="none">
                <a:solidFill>
                  <a:schemeClr val="dk1"/>
                </a:solidFill>
                <a:latin typeface="PT Sans"/>
                <a:ea typeface="PT Sans"/>
                <a:cs typeface="PT Sans"/>
                <a:sym typeface="PT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0" name="Google Shape;170;p63"/>
          <p:cNvSpPr txBox="1">
            <a:spLocks noGrp="1"/>
          </p:cNvSpPr>
          <p:nvPr>
            <p:ph type="body" idx="1"/>
          </p:nvPr>
        </p:nvSpPr>
        <p:spPr>
          <a:xfrm>
            <a:off x="609599" y="2088066"/>
            <a:ext cx="10966451" cy="4146941"/>
          </a:xfrm>
          <a:prstGeom prst="rect">
            <a:avLst/>
          </a:prstGeom>
          <a:noFill/>
          <a:ln>
            <a:noFill/>
          </a:ln>
        </p:spPr>
        <p:txBody>
          <a:bodyPr spcFirstLastPara="1" wrap="square" lIns="0" tIns="0" rIns="0" bIns="0" anchor="t" anchorCtr="0">
            <a:noAutofit/>
          </a:bodyPr>
          <a:lstStyle>
            <a:lvl1pPr marL="457200" marR="0" lvl="0" indent="-381000" algn="l" rtl="0">
              <a:lnSpc>
                <a:spcPct val="100000"/>
              </a:lnSpc>
              <a:spcBef>
                <a:spcPts val="0"/>
              </a:spcBef>
              <a:spcAft>
                <a:spcPts val="0"/>
              </a:spcAft>
              <a:buClr>
                <a:schemeClr val="dk1"/>
              </a:buClr>
              <a:buSzPts val="2400"/>
              <a:buFont typeface="Arial"/>
              <a:buChar char="•"/>
              <a:defRPr sz="2400" b="0" i="0" u="none" strike="noStrike" cap="none">
                <a:solidFill>
                  <a:schemeClr val="dk1"/>
                </a:solidFill>
                <a:latin typeface="PT Sans"/>
                <a:ea typeface="PT Sans"/>
                <a:cs typeface="PT Sans"/>
                <a:sym typeface="PT Sans"/>
              </a:defRPr>
            </a:lvl1pPr>
            <a:lvl2pPr marL="914400" marR="0" lvl="1" indent="-355600" algn="l" rtl="0">
              <a:lnSpc>
                <a:spcPct val="100000"/>
              </a:lnSpc>
              <a:spcBef>
                <a:spcPts val="0"/>
              </a:spcBef>
              <a:spcAft>
                <a:spcPts val="0"/>
              </a:spcAft>
              <a:buClr>
                <a:schemeClr val="dk1"/>
              </a:buClr>
              <a:buSzPts val="2000"/>
              <a:buFont typeface="Arial"/>
              <a:buChar char="•"/>
              <a:defRPr sz="2000" b="0" i="0" u="none" strike="noStrike" cap="none">
                <a:solidFill>
                  <a:schemeClr val="dk1"/>
                </a:solidFill>
                <a:latin typeface="PT Sans"/>
                <a:ea typeface="PT Sans"/>
                <a:cs typeface="PT Sans"/>
                <a:sym typeface="PT Sans"/>
              </a:defRPr>
            </a:lvl2pPr>
            <a:lvl3pPr marL="1371600" marR="0" lvl="2" indent="-355600" algn="l" rtl="0">
              <a:lnSpc>
                <a:spcPct val="100000"/>
              </a:lnSpc>
              <a:spcBef>
                <a:spcPts val="0"/>
              </a:spcBef>
              <a:spcAft>
                <a:spcPts val="0"/>
              </a:spcAft>
              <a:buClr>
                <a:schemeClr val="dk1"/>
              </a:buClr>
              <a:buSzPts val="2000"/>
              <a:buFont typeface="Arial"/>
              <a:buChar char="•"/>
              <a:defRPr sz="2000" b="0" i="0" u="none" strike="noStrike" cap="none">
                <a:solidFill>
                  <a:schemeClr val="dk1"/>
                </a:solidFill>
                <a:latin typeface="PT Sans"/>
                <a:ea typeface="PT Sans"/>
                <a:cs typeface="PT Sans"/>
                <a:sym typeface="PT Sans"/>
              </a:defRPr>
            </a:lvl3pPr>
            <a:lvl4pPr marL="1828800" marR="0" lvl="3" indent="-355600" algn="l" rtl="0">
              <a:lnSpc>
                <a:spcPct val="100000"/>
              </a:lnSpc>
              <a:spcBef>
                <a:spcPts val="0"/>
              </a:spcBef>
              <a:spcAft>
                <a:spcPts val="0"/>
              </a:spcAft>
              <a:buClr>
                <a:schemeClr val="dk1"/>
              </a:buClr>
              <a:buSzPts val="2000"/>
              <a:buFont typeface="Arial"/>
              <a:buChar char="•"/>
              <a:defRPr sz="2000" b="0" i="0" u="none" strike="noStrike" cap="none">
                <a:solidFill>
                  <a:schemeClr val="dk1"/>
                </a:solidFill>
                <a:latin typeface="PT Sans"/>
                <a:ea typeface="PT Sans"/>
                <a:cs typeface="PT Sans"/>
                <a:sym typeface="PT Sans"/>
              </a:defRPr>
            </a:lvl4pPr>
            <a:lvl5pPr marL="2286000" marR="0" lvl="4" indent="-355600" algn="l" rtl="0">
              <a:lnSpc>
                <a:spcPct val="100000"/>
              </a:lnSpc>
              <a:spcBef>
                <a:spcPts val="0"/>
              </a:spcBef>
              <a:spcAft>
                <a:spcPts val="0"/>
              </a:spcAft>
              <a:buClr>
                <a:schemeClr val="dk1"/>
              </a:buClr>
              <a:buSzPts val="2000"/>
              <a:buFont typeface="Arial"/>
              <a:buChar char="•"/>
              <a:defRPr sz="2000" b="0" i="0" u="none" strike="noStrike" cap="none">
                <a:solidFill>
                  <a:schemeClr val="dk1"/>
                </a:solidFill>
                <a:latin typeface="PT Sans"/>
                <a:ea typeface="PT Sans"/>
                <a:cs typeface="PT Sans"/>
                <a:sym typeface="PT Sans"/>
              </a:defRPr>
            </a:lvl5pPr>
            <a:lvl6pPr marL="2743200" marR="0" lvl="5" indent="-355600" algn="l" rtl="0">
              <a:lnSpc>
                <a:spcPct val="100000"/>
              </a:lnSpc>
              <a:spcBef>
                <a:spcPts val="0"/>
              </a:spcBef>
              <a:spcAft>
                <a:spcPts val="0"/>
              </a:spcAft>
              <a:buClr>
                <a:schemeClr val="dk1"/>
              </a:buClr>
              <a:buSzPts val="2000"/>
              <a:buFont typeface="Arial"/>
              <a:buChar char="•"/>
              <a:defRPr sz="2000" b="0" i="0" u="none" strike="noStrike" cap="none">
                <a:solidFill>
                  <a:schemeClr val="dk1"/>
                </a:solidFill>
                <a:latin typeface="PT Sans"/>
                <a:ea typeface="PT Sans"/>
                <a:cs typeface="PT Sans"/>
                <a:sym typeface="PT Sans"/>
              </a:defRPr>
            </a:lvl6pPr>
            <a:lvl7pPr marL="3200400" marR="0" lvl="6" indent="-355600" algn="l" rtl="0">
              <a:lnSpc>
                <a:spcPct val="100000"/>
              </a:lnSpc>
              <a:spcBef>
                <a:spcPts val="0"/>
              </a:spcBef>
              <a:spcAft>
                <a:spcPts val="0"/>
              </a:spcAft>
              <a:buClr>
                <a:schemeClr val="dk1"/>
              </a:buClr>
              <a:buSzPts val="2000"/>
              <a:buFont typeface="Arial"/>
              <a:buChar char="•"/>
              <a:defRPr sz="2000" b="0" i="0" u="none" strike="noStrike" cap="none">
                <a:solidFill>
                  <a:schemeClr val="dk1"/>
                </a:solidFill>
                <a:latin typeface="PT Sans"/>
                <a:ea typeface="PT Sans"/>
                <a:cs typeface="PT Sans"/>
                <a:sym typeface="PT Sans"/>
              </a:defRPr>
            </a:lvl7pPr>
            <a:lvl8pPr marL="3657600" marR="0" lvl="7" indent="-355600" algn="l" rtl="0">
              <a:lnSpc>
                <a:spcPct val="100000"/>
              </a:lnSpc>
              <a:spcBef>
                <a:spcPts val="0"/>
              </a:spcBef>
              <a:spcAft>
                <a:spcPts val="0"/>
              </a:spcAft>
              <a:buClr>
                <a:schemeClr val="dk1"/>
              </a:buClr>
              <a:buSzPts val="2000"/>
              <a:buFont typeface="Arial"/>
              <a:buChar char="•"/>
              <a:defRPr sz="2000" b="0" i="0" u="none" strike="noStrike" cap="none">
                <a:solidFill>
                  <a:schemeClr val="dk1"/>
                </a:solidFill>
                <a:latin typeface="PT Sans"/>
                <a:ea typeface="PT Sans"/>
                <a:cs typeface="PT Sans"/>
                <a:sym typeface="PT Sans"/>
              </a:defRPr>
            </a:lvl8pPr>
            <a:lvl9pPr marL="4114800" marR="0" lvl="8" indent="-355600" algn="l" rtl="0">
              <a:lnSpc>
                <a:spcPct val="100000"/>
              </a:lnSpc>
              <a:spcBef>
                <a:spcPts val="0"/>
              </a:spcBef>
              <a:spcAft>
                <a:spcPts val="0"/>
              </a:spcAft>
              <a:buClr>
                <a:schemeClr val="dk1"/>
              </a:buClr>
              <a:buSzPts val="2000"/>
              <a:buFont typeface="Arial"/>
              <a:buChar char="•"/>
              <a:defRPr sz="2000" b="0" i="0" u="none" strike="noStrike" cap="none">
                <a:solidFill>
                  <a:schemeClr val="dk1"/>
                </a:solidFill>
                <a:latin typeface="PT Sans"/>
                <a:ea typeface="PT Sans"/>
                <a:cs typeface="PT Sans"/>
                <a:sym typeface="PT Sans"/>
              </a:defRPr>
            </a:lvl9pPr>
          </a:lstStyle>
          <a:p>
            <a:endParaRPr/>
          </a:p>
        </p:txBody>
      </p:sp>
    </p:spTree>
  </p:cSld>
  <p:clrMap bg1="lt1" tx1="dk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99" r:id="rId29"/>
    <p:sldLayoutId id="2147483700" r:id="rId30"/>
    <p:sldLayoutId id="2147483701" r:id="rId31"/>
    <p:sldLayoutId id="2147483702" r:id="rId32"/>
    <p:sldLayoutId id="2147483703" r:id="rId33"/>
    <p:sldLayoutId id="2147483704" r:id="rId34"/>
    <p:sldLayoutId id="2147483705" r:id="rId35"/>
    <p:sldLayoutId id="2147483706" r:id="rId36"/>
    <p:sldLayoutId id="2147483707" r:id="rId37"/>
    <p:sldLayoutId id="2147483708" r:id="rId38"/>
    <p:sldLayoutId id="2147483709" r:id="rId39"/>
    <p:sldLayoutId id="2147483710" r:id="rId40"/>
    <p:sldLayoutId id="2147483711" r:id="rId41"/>
    <p:sldLayoutId id="2147483712" r:id="rId42"/>
    <p:sldLayoutId id="2147483713" r:id="rId43"/>
    <p:sldLayoutId id="2147483714" r:id="rId44"/>
    <p:sldLayoutId id="2147483715" r:id="rId45"/>
    <p:sldLayoutId id="2147483716" r:id="rId46"/>
    <p:sldLayoutId id="2147483717" r:id="rId47"/>
    <p:sldLayoutId id="2147483718" r:id="rId48"/>
    <p:sldLayoutId id="2147483719" r:id="rId49"/>
    <p:sldLayoutId id="2147483720" r:id="rId50"/>
    <p:sldLayoutId id="2147483721" r:id="rId51"/>
    <p:sldLayoutId id="2147483722" r:id="rId52"/>
    <p:sldLayoutId id="2147483723" r:id="rId53"/>
    <p:sldLayoutId id="2147483724" r:id="rId54"/>
    <p:sldLayoutId id="2147483725" r:id="rId55"/>
    <p:sldLayoutId id="2147483726" r:id="rId56"/>
    <p:sldLayoutId id="2147483727" r:id="rId57"/>
    <p:sldLayoutId id="2147483728" r:id="rId58"/>
    <p:sldLayoutId id="2147483729" r:id="rId59"/>
    <p:sldLayoutId id="2147483730" r:id="rId60"/>
    <p:sldLayoutId id="2147483731" r:id="rId61"/>
    <p:sldLayoutId id="2147483732" r:id="rId62"/>
    <p:sldLayoutId id="2147483733" r:id="rId63"/>
    <p:sldLayoutId id="2147483734" r:id="rId64"/>
    <p:sldLayoutId id="2147483735" r:id="rId6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0"/>
        <p:cNvGrpSpPr/>
        <p:nvPr/>
      </p:nvGrpSpPr>
      <p:grpSpPr>
        <a:xfrm>
          <a:off x="0" y="0"/>
          <a:ext cx="0" cy="0"/>
          <a:chOff x="0" y="0"/>
          <a:chExt cx="0" cy="0"/>
        </a:xfrm>
      </p:grpSpPr>
      <p:sp>
        <p:nvSpPr>
          <p:cNvPr id="901" name="Google Shape;901;p31"/>
          <p:cNvSpPr txBox="1">
            <a:spLocks noGrp="1"/>
          </p:cNvSpPr>
          <p:nvPr>
            <p:ph type="ctrTitle" idx="4294967295"/>
          </p:nvPr>
        </p:nvSpPr>
        <p:spPr>
          <a:xfrm>
            <a:off x="1524000" y="1507786"/>
            <a:ext cx="9144000" cy="175584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lt1"/>
              </a:buClr>
              <a:buSzPts val="6000"/>
              <a:buFont typeface="Arial"/>
              <a:buNone/>
            </a:pPr>
            <a:r>
              <a:rPr lang="fi-FI" sz="5400" b="1" i="0" u="none" strike="noStrike" cap="none">
                <a:solidFill>
                  <a:schemeClr val="lt1"/>
                </a:solidFill>
                <a:latin typeface="Arial"/>
                <a:ea typeface="Arial"/>
                <a:cs typeface="Arial"/>
                <a:sym typeface="Arial"/>
              </a:rPr>
              <a:t>Lisäluettavaa ja pro-vinkkejä</a:t>
            </a:r>
            <a:endParaRPr sz="5400" b="1" i="0" u="none" strike="noStrike" cap="none">
              <a:solidFill>
                <a:schemeClr val="lt1"/>
              </a:solidFill>
              <a:latin typeface="Arial"/>
              <a:ea typeface="Arial"/>
              <a:cs typeface="Arial"/>
              <a:sym typeface="Arial"/>
            </a:endParaRPr>
          </a:p>
        </p:txBody>
      </p:sp>
      <p:sp>
        <p:nvSpPr>
          <p:cNvPr id="902" name="Google Shape;902;p31"/>
          <p:cNvSpPr txBox="1">
            <a:spLocks noGrp="1"/>
          </p:cNvSpPr>
          <p:nvPr>
            <p:ph type="subTitle" idx="4294967295"/>
          </p:nvPr>
        </p:nvSpPr>
        <p:spPr>
          <a:xfrm>
            <a:off x="1524000" y="3594372"/>
            <a:ext cx="9144000" cy="916259"/>
          </a:xfrm>
          <a:prstGeom prst="rect">
            <a:avLst/>
          </a:prstGeom>
          <a:noFill/>
          <a:ln>
            <a:noFill/>
          </a:ln>
        </p:spPr>
        <p:txBody>
          <a:bodyPr spcFirstLastPara="1" wrap="square" lIns="91425" tIns="45700" rIns="91425" bIns="45700" anchor="t" anchorCtr="0">
            <a:normAutofit fontScale="92500" lnSpcReduction="20000"/>
          </a:bodyPr>
          <a:lstStyle/>
          <a:p>
            <a:pPr marL="457200" marR="0" lvl="0" indent="-406400" algn="ctr" rtl="0">
              <a:lnSpc>
                <a:spcPct val="90000"/>
              </a:lnSpc>
              <a:spcBef>
                <a:spcPts val="1000"/>
              </a:spcBef>
              <a:spcAft>
                <a:spcPts val="0"/>
              </a:spcAft>
              <a:buClr>
                <a:schemeClr val="dk1"/>
              </a:buClr>
              <a:buSzPct val="81081"/>
              <a:buFont typeface="Arial"/>
              <a:buNone/>
            </a:pPr>
            <a:r>
              <a:rPr lang="fi-FI" sz="3200" b="0" i="0" u="none" strike="noStrike" cap="none">
                <a:solidFill>
                  <a:schemeClr val="lt1"/>
                </a:solidFill>
                <a:latin typeface="Arial"/>
                <a:ea typeface="Arial"/>
                <a:cs typeface="Arial"/>
                <a:sym typeface="Arial"/>
              </a:rPr>
              <a:t>Videotuotanto ja videon käyttö sosiaalisessa mediassa</a:t>
            </a:r>
            <a:endParaRPr sz="32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06"/>
        <p:cNvGrpSpPr/>
        <p:nvPr/>
      </p:nvGrpSpPr>
      <p:grpSpPr>
        <a:xfrm>
          <a:off x="0" y="0"/>
          <a:ext cx="0" cy="0"/>
          <a:chOff x="0" y="0"/>
          <a:chExt cx="0" cy="0"/>
        </a:xfrm>
      </p:grpSpPr>
      <p:sp>
        <p:nvSpPr>
          <p:cNvPr id="907" name="Google Shape;907;p32"/>
          <p:cNvSpPr txBox="1"/>
          <p:nvPr/>
        </p:nvSpPr>
        <p:spPr>
          <a:xfrm>
            <a:off x="8116749" y="5630878"/>
            <a:ext cx="5255742" cy="92333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fi-FI" sz="1800" b="0" i="0" u="none" strike="noStrike" cap="none">
                <a:solidFill>
                  <a:srgbClr val="FFFFFF"/>
                </a:solidFill>
                <a:latin typeface="PT Sans"/>
                <a:ea typeface="PT Sans"/>
                <a:cs typeface="PT Sans"/>
                <a:sym typeface="PT Sans"/>
              </a:rPr>
              <a:t>valmiin videon toimitus (asiakkaalle)</a:t>
            </a:r>
            <a:endParaRPr/>
          </a:p>
          <a:p>
            <a:pPr marL="285750" marR="0" lvl="0" indent="-285750" algn="l" rtl="0">
              <a:lnSpc>
                <a:spcPct val="100000"/>
              </a:lnSpc>
              <a:spcBef>
                <a:spcPts val="0"/>
              </a:spcBef>
              <a:spcAft>
                <a:spcPts val="0"/>
              </a:spcAft>
              <a:buClr>
                <a:srgbClr val="FFFFFF"/>
              </a:buClr>
              <a:buSzPts val="1800"/>
              <a:buFont typeface="Arial"/>
              <a:buChar char="•"/>
            </a:pPr>
            <a:r>
              <a:rPr lang="fi-FI" sz="1800" b="0" i="0" u="none" strike="noStrike" cap="none">
                <a:solidFill>
                  <a:srgbClr val="FFFFFF"/>
                </a:solidFill>
                <a:latin typeface="PT Sans"/>
                <a:ea typeface="PT Sans"/>
                <a:cs typeface="PT Sans"/>
                <a:sym typeface="PT Sans"/>
              </a:rPr>
              <a:t>(julkaisu some-kanaviin)</a:t>
            </a:r>
            <a:endParaRPr/>
          </a:p>
          <a:p>
            <a:pPr marL="0" marR="0" lvl="0" indent="0" algn="l" rtl="0">
              <a:lnSpc>
                <a:spcPct val="100000"/>
              </a:lnSpc>
              <a:spcBef>
                <a:spcPts val="0"/>
              </a:spcBef>
              <a:spcAft>
                <a:spcPts val="0"/>
              </a:spcAft>
              <a:buClr>
                <a:schemeClr val="dk1"/>
              </a:buClr>
              <a:buSzPts val="1800"/>
              <a:buFont typeface="PT Sans"/>
              <a:buNone/>
            </a:pPr>
            <a:endParaRPr sz="1800" b="0" i="0" u="none" strike="noStrike" cap="none">
              <a:solidFill>
                <a:srgbClr val="FFFFFF"/>
              </a:solidFill>
              <a:latin typeface="PT Sans"/>
              <a:ea typeface="PT Sans"/>
              <a:cs typeface="PT Sans"/>
              <a:sym typeface="PT Sans"/>
            </a:endParaRPr>
          </a:p>
        </p:txBody>
      </p:sp>
      <p:grpSp>
        <p:nvGrpSpPr>
          <p:cNvPr id="908" name="Google Shape;908;p32"/>
          <p:cNvGrpSpPr/>
          <p:nvPr/>
        </p:nvGrpSpPr>
        <p:grpSpPr>
          <a:xfrm>
            <a:off x="739169" y="131993"/>
            <a:ext cx="7409256" cy="6600292"/>
            <a:chOff x="1307580" y="41326"/>
            <a:chExt cx="7409256" cy="6600292"/>
          </a:xfrm>
        </p:grpSpPr>
        <p:sp>
          <p:nvSpPr>
            <p:cNvPr id="909" name="Google Shape;909;p32"/>
            <p:cNvSpPr/>
            <p:nvPr/>
          </p:nvSpPr>
          <p:spPr>
            <a:xfrm rot="5400000">
              <a:off x="1577731" y="1165880"/>
              <a:ext cx="1019671" cy="1160859"/>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32"/>
            <p:cNvSpPr/>
            <p:nvPr/>
          </p:nvSpPr>
          <p:spPr>
            <a:xfrm>
              <a:off x="1307580" y="41326"/>
              <a:ext cx="1716526" cy="1201512"/>
            </a:xfrm>
            <a:prstGeom prst="roundRect">
              <a:avLst>
                <a:gd name="adj" fmla="val 1667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32"/>
            <p:cNvSpPr txBox="1"/>
            <p:nvPr/>
          </p:nvSpPr>
          <p:spPr>
            <a:xfrm>
              <a:off x="1366244" y="99990"/>
              <a:ext cx="1599198" cy="1084184"/>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PT Sans"/>
                <a:buNone/>
              </a:pPr>
              <a:r>
                <a:rPr lang="fi-FI" sz="2000" b="0" i="0" u="none" strike="noStrike" cap="none">
                  <a:solidFill>
                    <a:schemeClr val="lt1"/>
                  </a:solidFill>
                  <a:latin typeface="PT Sans"/>
                  <a:ea typeface="PT Sans"/>
                  <a:cs typeface="PT Sans"/>
                  <a:sym typeface="PT Sans"/>
                </a:rPr>
                <a:t>konseptointi ja suunnittelu</a:t>
              </a:r>
              <a:endParaRPr sz="2000" b="0" i="0" u="none" strike="noStrike" cap="none">
                <a:solidFill>
                  <a:schemeClr val="lt1"/>
                </a:solidFill>
                <a:latin typeface="PT Sans"/>
                <a:ea typeface="PT Sans"/>
                <a:cs typeface="PT Sans"/>
                <a:sym typeface="PT Sans"/>
              </a:endParaRPr>
            </a:p>
          </p:txBody>
        </p:sp>
        <p:sp>
          <p:nvSpPr>
            <p:cNvPr id="912" name="Google Shape;912;p32"/>
            <p:cNvSpPr/>
            <p:nvPr/>
          </p:nvSpPr>
          <p:spPr>
            <a:xfrm>
              <a:off x="3024106" y="155917"/>
              <a:ext cx="1248437" cy="9711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32"/>
            <p:cNvSpPr/>
            <p:nvPr/>
          </p:nvSpPr>
          <p:spPr>
            <a:xfrm rot="5400000">
              <a:off x="3000913" y="2521347"/>
              <a:ext cx="1019671" cy="1160859"/>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32"/>
            <p:cNvSpPr/>
            <p:nvPr/>
          </p:nvSpPr>
          <p:spPr>
            <a:xfrm>
              <a:off x="2730762" y="1385241"/>
              <a:ext cx="1716526" cy="1201512"/>
            </a:xfrm>
            <a:prstGeom prst="roundRect">
              <a:avLst>
                <a:gd name="adj" fmla="val 1667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32"/>
            <p:cNvSpPr txBox="1"/>
            <p:nvPr/>
          </p:nvSpPr>
          <p:spPr>
            <a:xfrm>
              <a:off x="2789426" y="1443905"/>
              <a:ext cx="1599198" cy="1084184"/>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PT Sans"/>
                <a:buNone/>
              </a:pPr>
              <a:r>
                <a:rPr lang="fi-FI" sz="2000" b="0" i="0" u="none" strike="noStrike" cap="none">
                  <a:solidFill>
                    <a:schemeClr val="lt1"/>
                  </a:solidFill>
                  <a:latin typeface="PT Sans"/>
                  <a:ea typeface="PT Sans"/>
                  <a:cs typeface="PT Sans"/>
                  <a:sym typeface="PT Sans"/>
                </a:rPr>
                <a:t>käsikirjoitus</a:t>
              </a:r>
              <a:endParaRPr sz="2000" b="0" i="0" u="none" strike="noStrike" cap="none">
                <a:solidFill>
                  <a:schemeClr val="lt1"/>
                </a:solidFill>
                <a:latin typeface="PT Sans"/>
                <a:ea typeface="PT Sans"/>
                <a:cs typeface="PT Sans"/>
                <a:sym typeface="PT Sans"/>
              </a:endParaRPr>
            </a:p>
          </p:txBody>
        </p:sp>
        <p:sp>
          <p:nvSpPr>
            <p:cNvPr id="916" name="Google Shape;916;p32"/>
            <p:cNvSpPr/>
            <p:nvPr/>
          </p:nvSpPr>
          <p:spPr>
            <a:xfrm>
              <a:off x="4447289" y="1505612"/>
              <a:ext cx="1248437" cy="9711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32"/>
            <p:cNvSpPr/>
            <p:nvPr/>
          </p:nvSpPr>
          <p:spPr>
            <a:xfrm rot="5400000">
              <a:off x="4424096" y="3871042"/>
              <a:ext cx="1019671" cy="1160859"/>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32"/>
            <p:cNvSpPr/>
            <p:nvPr/>
          </p:nvSpPr>
          <p:spPr>
            <a:xfrm>
              <a:off x="4153945" y="2740716"/>
              <a:ext cx="1716526" cy="1201512"/>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32"/>
            <p:cNvSpPr txBox="1"/>
            <p:nvPr/>
          </p:nvSpPr>
          <p:spPr>
            <a:xfrm>
              <a:off x="4212609" y="2799380"/>
              <a:ext cx="1599198" cy="1084184"/>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PT Sans"/>
                <a:buNone/>
              </a:pPr>
              <a:r>
                <a:rPr lang="fi-FI" sz="2000" b="0" i="0" u="none" strike="noStrike" cap="none">
                  <a:solidFill>
                    <a:schemeClr val="lt1"/>
                  </a:solidFill>
                  <a:latin typeface="PT Sans"/>
                  <a:ea typeface="PT Sans"/>
                  <a:cs typeface="PT Sans"/>
                  <a:sym typeface="PT Sans"/>
                </a:rPr>
                <a:t>kuvaus</a:t>
              </a:r>
              <a:endParaRPr sz="2000" b="0" i="0" u="none" strike="noStrike" cap="none">
                <a:solidFill>
                  <a:schemeClr val="lt1"/>
                </a:solidFill>
                <a:latin typeface="PT Sans"/>
                <a:ea typeface="PT Sans"/>
                <a:cs typeface="PT Sans"/>
                <a:sym typeface="PT Sans"/>
              </a:endParaRPr>
            </a:p>
          </p:txBody>
        </p:sp>
        <p:sp>
          <p:nvSpPr>
            <p:cNvPr id="920" name="Google Shape;920;p32"/>
            <p:cNvSpPr/>
            <p:nvPr/>
          </p:nvSpPr>
          <p:spPr>
            <a:xfrm>
              <a:off x="5870471" y="2855307"/>
              <a:ext cx="1248437" cy="9711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32"/>
            <p:cNvSpPr/>
            <p:nvPr/>
          </p:nvSpPr>
          <p:spPr>
            <a:xfrm rot="5400000">
              <a:off x="5847278" y="5220737"/>
              <a:ext cx="1019671" cy="1160859"/>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32"/>
            <p:cNvSpPr/>
            <p:nvPr/>
          </p:nvSpPr>
          <p:spPr>
            <a:xfrm>
              <a:off x="5577127" y="4090411"/>
              <a:ext cx="1716526" cy="1201512"/>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32"/>
            <p:cNvSpPr txBox="1"/>
            <p:nvPr/>
          </p:nvSpPr>
          <p:spPr>
            <a:xfrm>
              <a:off x="5635791" y="4149075"/>
              <a:ext cx="1599198" cy="1084184"/>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PT Sans"/>
                <a:buNone/>
              </a:pPr>
              <a:r>
                <a:rPr lang="fi-FI" sz="2000" b="0" i="0" u="none" strike="noStrike" cap="none">
                  <a:solidFill>
                    <a:schemeClr val="lt1"/>
                  </a:solidFill>
                  <a:latin typeface="PT Sans"/>
                  <a:ea typeface="PT Sans"/>
                  <a:cs typeface="PT Sans"/>
                  <a:sym typeface="PT Sans"/>
                </a:rPr>
                <a:t>jälkituotanto (editointi)</a:t>
              </a:r>
              <a:endParaRPr sz="2000" b="0" i="0" u="none" strike="noStrike" cap="none">
                <a:solidFill>
                  <a:schemeClr val="lt1"/>
                </a:solidFill>
                <a:latin typeface="PT Sans"/>
                <a:ea typeface="PT Sans"/>
                <a:cs typeface="PT Sans"/>
                <a:sym typeface="PT Sans"/>
              </a:endParaRPr>
            </a:p>
          </p:txBody>
        </p:sp>
        <p:sp>
          <p:nvSpPr>
            <p:cNvPr id="924" name="Google Shape;924;p32"/>
            <p:cNvSpPr/>
            <p:nvPr/>
          </p:nvSpPr>
          <p:spPr>
            <a:xfrm>
              <a:off x="7293654" y="4205002"/>
              <a:ext cx="1248437" cy="9711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32"/>
            <p:cNvSpPr/>
            <p:nvPr/>
          </p:nvSpPr>
          <p:spPr>
            <a:xfrm>
              <a:off x="7000310" y="5440106"/>
              <a:ext cx="1716526" cy="1201512"/>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32"/>
            <p:cNvSpPr txBox="1"/>
            <p:nvPr/>
          </p:nvSpPr>
          <p:spPr>
            <a:xfrm>
              <a:off x="7058974" y="5498770"/>
              <a:ext cx="1599198" cy="1084184"/>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PT Sans"/>
                <a:buNone/>
              </a:pPr>
              <a:r>
                <a:rPr lang="fi-FI" sz="2000" b="0" i="0" u="none" strike="noStrike" cap="none">
                  <a:solidFill>
                    <a:schemeClr val="lt1"/>
                  </a:solidFill>
                  <a:latin typeface="PT Sans"/>
                  <a:ea typeface="PT Sans"/>
                  <a:cs typeface="PT Sans"/>
                  <a:sym typeface="PT Sans"/>
                </a:rPr>
                <a:t>toimitus (julkaisu)</a:t>
              </a:r>
              <a:endParaRPr sz="2000" b="0" i="0" u="none" strike="noStrike" cap="none">
                <a:solidFill>
                  <a:schemeClr val="lt1"/>
                </a:solidFill>
                <a:latin typeface="PT Sans"/>
                <a:ea typeface="PT Sans"/>
                <a:cs typeface="PT Sans"/>
                <a:sym typeface="PT Sans"/>
              </a:endParaRPr>
            </a:p>
          </p:txBody>
        </p:sp>
      </p:grpSp>
      <p:sp>
        <p:nvSpPr>
          <p:cNvPr id="927" name="Google Shape;927;p32"/>
          <p:cNvSpPr txBox="1"/>
          <p:nvPr/>
        </p:nvSpPr>
        <p:spPr>
          <a:xfrm>
            <a:off x="2479586" y="267475"/>
            <a:ext cx="5255742" cy="120032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ongelma/tarve</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ydinviesti</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kohderyhmä (asiakaspersoonakuvaus)</a:t>
            </a:r>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rgbClr val="FFFFFF"/>
              </a:solidFill>
              <a:latin typeface="PT Sans"/>
              <a:ea typeface="PT Sans"/>
              <a:cs typeface="PT Sans"/>
              <a:sym typeface="PT Sans"/>
            </a:endParaRPr>
          </a:p>
        </p:txBody>
      </p:sp>
      <p:sp>
        <p:nvSpPr>
          <p:cNvPr id="928" name="Google Shape;928;p32"/>
          <p:cNvSpPr txBox="1"/>
          <p:nvPr/>
        </p:nvSpPr>
        <p:spPr>
          <a:xfrm>
            <a:off x="6602624" y="302150"/>
            <a:ext cx="2278729" cy="92333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budjetti</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jakelukanavat</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aikataulutus</a:t>
            </a:r>
            <a:endParaRPr sz="1800" b="0" i="0" u="none" strike="noStrike" cap="none">
              <a:solidFill>
                <a:srgbClr val="D74319"/>
              </a:solidFill>
              <a:latin typeface="PT Sans"/>
              <a:ea typeface="PT Sans"/>
              <a:cs typeface="PT Sans"/>
              <a:sym typeface="PT Sans"/>
            </a:endParaRPr>
          </a:p>
        </p:txBody>
      </p:sp>
      <p:sp>
        <p:nvSpPr>
          <p:cNvPr id="929" name="Google Shape;929;p32"/>
          <p:cNvSpPr txBox="1"/>
          <p:nvPr/>
        </p:nvSpPr>
        <p:spPr>
          <a:xfrm>
            <a:off x="3875900" y="1553548"/>
            <a:ext cx="2726724" cy="92333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tarinallisuus</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juoni</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tunnetilat</a:t>
            </a:r>
            <a:endParaRPr sz="1800" b="0" i="0" u="none" strike="noStrike" cap="none">
              <a:solidFill>
                <a:srgbClr val="D74319"/>
              </a:solidFill>
              <a:latin typeface="PT Sans"/>
              <a:ea typeface="PT Sans"/>
              <a:cs typeface="PT Sans"/>
              <a:sym typeface="PT Sans"/>
            </a:endParaRPr>
          </a:p>
        </p:txBody>
      </p:sp>
      <p:sp>
        <p:nvSpPr>
          <p:cNvPr id="930" name="Google Shape;930;p32"/>
          <p:cNvSpPr txBox="1"/>
          <p:nvPr/>
        </p:nvSpPr>
        <p:spPr>
          <a:xfrm>
            <a:off x="5339659" y="3253608"/>
            <a:ext cx="5255742" cy="64633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fi-FI" sz="1800" b="0" i="0" u="none" strike="noStrike" cap="none">
                <a:solidFill>
                  <a:srgbClr val="FFFFFF"/>
                </a:solidFill>
                <a:latin typeface="PT Sans"/>
                <a:ea typeface="PT Sans"/>
                <a:cs typeface="PT Sans"/>
                <a:sym typeface="PT Sans"/>
              </a:rPr>
              <a:t>käsikirjoituksen mukainen kuvaus</a:t>
            </a:r>
            <a:endParaRPr sz="1800" b="0" i="0" u="none" strike="noStrike" cap="none">
              <a:solidFill>
                <a:srgbClr val="FFFFFF"/>
              </a:solidFill>
              <a:latin typeface="PT Sans"/>
              <a:ea typeface="PT Sans"/>
              <a:cs typeface="PT Sans"/>
              <a:sym typeface="PT Sans"/>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rgbClr val="FFFFFF"/>
              </a:solidFill>
              <a:latin typeface="PT Sans"/>
              <a:ea typeface="PT Sans"/>
              <a:cs typeface="PT Sans"/>
              <a:sym typeface="PT Sans"/>
            </a:endParaRPr>
          </a:p>
        </p:txBody>
      </p:sp>
      <p:sp>
        <p:nvSpPr>
          <p:cNvPr id="931" name="Google Shape;931;p32"/>
          <p:cNvSpPr txBox="1"/>
          <p:nvPr/>
        </p:nvSpPr>
        <p:spPr>
          <a:xfrm>
            <a:off x="6729279" y="4181757"/>
            <a:ext cx="5734568" cy="120032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fi-FI" sz="1800" b="0" i="0" u="none" strike="noStrike" cap="none">
                <a:solidFill>
                  <a:srgbClr val="FFFFFF"/>
                </a:solidFill>
                <a:latin typeface="PT Sans"/>
                <a:ea typeface="PT Sans"/>
                <a:cs typeface="PT Sans"/>
                <a:sym typeface="PT Sans"/>
              </a:rPr>
              <a:t>materiaalin läpikäynti ja klippien valinta</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fi-FI" sz="1800" b="0" i="0" u="none" strike="noStrike" cap="none">
                <a:solidFill>
                  <a:srgbClr val="FFFFFF"/>
                </a:solidFill>
                <a:latin typeface="PT Sans"/>
                <a:ea typeface="PT Sans"/>
                <a:cs typeface="PT Sans"/>
                <a:sym typeface="PT Sans"/>
              </a:rPr>
              <a:t>ääniraitojen ja graafisten elementtien lisäys</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fi-FI" sz="1800" b="0" i="0" u="none" strike="noStrike" cap="none">
                <a:solidFill>
                  <a:srgbClr val="FFFFFF"/>
                </a:solidFill>
                <a:latin typeface="PT Sans"/>
                <a:ea typeface="PT Sans"/>
                <a:cs typeface="PT Sans"/>
                <a:sym typeface="PT Sans"/>
              </a:rPr>
              <a:t>värikorjaus ja –määrittely</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fi-FI" sz="1800" b="0" i="0" u="none" strike="noStrike" cap="none">
                <a:solidFill>
                  <a:srgbClr val="FFFFFF"/>
                </a:solidFill>
                <a:latin typeface="PT Sans"/>
                <a:ea typeface="PT Sans"/>
                <a:cs typeface="PT Sans"/>
                <a:sym typeface="PT Sans"/>
              </a:rPr>
              <a:t>export eri kanavia varten</a:t>
            </a:r>
            <a:endParaRPr sz="1800" b="0" i="0" u="none" strike="noStrike" cap="none">
              <a:solidFill>
                <a:srgbClr val="FFFFFF"/>
              </a:solidFill>
              <a:latin typeface="PT Sans"/>
              <a:ea typeface="PT Sans"/>
              <a:cs typeface="PT Sans"/>
              <a:sym typeface="PT Sans"/>
            </a:endParaRPr>
          </a:p>
        </p:txBody>
      </p:sp>
      <p:sp>
        <p:nvSpPr>
          <p:cNvPr id="932" name="Google Shape;932;p32"/>
          <p:cNvSpPr txBox="1"/>
          <p:nvPr/>
        </p:nvSpPr>
        <p:spPr>
          <a:xfrm>
            <a:off x="277053" y="5457141"/>
            <a:ext cx="4856087" cy="1423512"/>
          </a:xfrm>
          <a:prstGeom prst="rect">
            <a:avLst/>
          </a:prstGeom>
          <a:noFill/>
          <a:ln>
            <a:noFill/>
          </a:ln>
        </p:spPr>
        <p:txBody>
          <a:bodyPr spcFirstLastPara="1" wrap="square" lIns="91425" tIns="45700" rIns="91425" bIns="45700" anchor="t" anchorCtr="0">
            <a:normAutofit fontScale="62500" lnSpcReduction="20000"/>
          </a:bodyPr>
          <a:lstStyle/>
          <a:p>
            <a:pPr marL="0" marR="0" lvl="0" indent="0" algn="l" rtl="0">
              <a:lnSpc>
                <a:spcPct val="100000"/>
              </a:lnSpc>
              <a:spcBef>
                <a:spcPts val="0"/>
              </a:spcBef>
              <a:spcAft>
                <a:spcPts val="0"/>
              </a:spcAft>
              <a:buClr>
                <a:srgbClr val="FFFFFF"/>
              </a:buClr>
              <a:buSzPct val="100000"/>
              <a:buFont typeface="PT Sans"/>
              <a:buNone/>
            </a:pPr>
            <a:r>
              <a:rPr lang="fi-FI" sz="6000" b="1" i="0" u="none" strike="noStrike" cap="none">
                <a:solidFill>
                  <a:srgbClr val="FFFFFF"/>
                </a:solidFill>
                <a:latin typeface="PT Sans"/>
                <a:ea typeface="PT Sans"/>
                <a:cs typeface="PT Sans"/>
                <a:sym typeface="PT Sans"/>
              </a:rPr>
              <a:t>Suunnitelmallinen</a:t>
            </a:r>
            <a:endParaRPr sz="6000" b="1" i="0" u="none" strike="noStrike" cap="none">
              <a:solidFill>
                <a:srgbClr val="FFFFFF"/>
              </a:solidFill>
              <a:latin typeface="PT Sans"/>
              <a:ea typeface="PT Sans"/>
              <a:cs typeface="PT Sans"/>
              <a:sym typeface="PT Sans"/>
            </a:endParaRPr>
          </a:p>
          <a:p>
            <a:pPr marL="0" marR="0" lvl="0" indent="0" algn="l" rtl="0">
              <a:lnSpc>
                <a:spcPct val="100000"/>
              </a:lnSpc>
              <a:spcBef>
                <a:spcPts val="0"/>
              </a:spcBef>
              <a:spcAft>
                <a:spcPts val="0"/>
              </a:spcAft>
              <a:buClr>
                <a:srgbClr val="FFFFFF"/>
              </a:buClr>
              <a:buSzPct val="100000"/>
              <a:buFont typeface="PT Sans"/>
              <a:buNone/>
            </a:pPr>
            <a:r>
              <a:rPr lang="fi-FI" sz="6000" b="1" i="0" u="none" strike="noStrike" cap="none">
                <a:solidFill>
                  <a:srgbClr val="FFFFFF"/>
                </a:solidFill>
                <a:latin typeface="PT Sans"/>
                <a:ea typeface="PT Sans"/>
                <a:cs typeface="PT Sans"/>
                <a:sym typeface="PT Sans"/>
              </a:rPr>
              <a:t>videotuotantoprosessi</a:t>
            </a:r>
            <a:endParaRPr sz="6000" b="1" i="0" u="none" strike="noStrike" cap="none">
              <a:solidFill>
                <a:srgbClr val="FFFFFF"/>
              </a:solidFill>
              <a:latin typeface="PT Sans"/>
              <a:ea typeface="PT Sans"/>
              <a:cs typeface="PT Sans"/>
              <a:sym typeface="PT Sans"/>
            </a:endParaRPr>
          </a:p>
        </p:txBody>
      </p:sp>
      <p:sp>
        <p:nvSpPr>
          <p:cNvPr id="933" name="Google Shape;933;p32"/>
          <p:cNvSpPr txBox="1"/>
          <p:nvPr/>
        </p:nvSpPr>
        <p:spPr>
          <a:xfrm>
            <a:off x="5758246" y="1553548"/>
            <a:ext cx="4160108" cy="92333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äänet</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graafiset elementit</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kuvallinen ilmaisu, kuvaustekniikat</a:t>
            </a:r>
            <a:endParaRPr sz="1800" b="0" i="0" u="none" strike="noStrike" cap="none">
              <a:solidFill>
                <a:srgbClr val="D74319"/>
              </a:solidFill>
              <a:latin typeface="PT Sans"/>
              <a:ea typeface="PT Sans"/>
              <a:cs typeface="PT Sans"/>
              <a:sym typeface="PT Sans"/>
            </a:endParaRPr>
          </a:p>
        </p:txBody>
      </p:sp>
      <p:sp>
        <p:nvSpPr>
          <p:cNvPr id="934" name="Google Shape;934;p32"/>
          <p:cNvSpPr txBox="1"/>
          <p:nvPr/>
        </p:nvSpPr>
        <p:spPr>
          <a:xfrm>
            <a:off x="8681197" y="302150"/>
            <a:ext cx="2278729" cy="36933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fi-FI" sz="1800" b="0" i="0" u="none" strike="noStrike" cap="none">
                <a:solidFill>
                  <a:srgbClr val="D74319"/>
                </a:solidFill>
                <a:latin typeface="PT Sans"/>
                <a:ea typeface="PT Sans"/>
                <a:cs typeface="PT Sans"/>
                <a:sym typeface="PT Sans"/>
              </a:rPr>
              <a:t>synopsis</a:t>
            </a:r>
            <a:endParaRPr sz="1800" b="0" i="0" u="none" strike="noStrike" cap="none">
              <a:solidFill>
                <a:srgbClr val="D74319"/>
              </a:solidFill>
              <a:latin typeface="PT Sans"/>
              <a:ea typeface="PT Sans"/>
              <a:cs typeface="PT Sans"/>
              <a:sym typeface="PT Sans"/>
            </a:endParaRPr>
          </a:p>
        </p:txBody>
      </p:sp>
      <p:sp>
        <p:nvSpPr>
          <p:cNvPr id="935" name="Google Shape;935;p32"/>
          <p:cNvSpPr txBox="1"/>
          <p:nvPr/>
        </p:nvSpPr>
        <p:spPr>
          <a:xfrm>
            <a:off x="4257329" y="6211669"/>
            <a:ext cx="6969318" cy="52322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FFFFFF"/>
              </a:buClr>
              <a:buSzPts val="1400"/>
              <a:buFont typeface="PT Sans"/>
              <a:buNone/>
            </a:pPr>
            <a:r>
              <a:rPr lang="fi-FI" sz="1400" b="0" i="0" u="none" strike="noStrike" cap="none">
                <a:solidFill>
                  <a:srgbClr val="FFFFFF"/>
                </a:solidFill>
                <a:latin typeface="PT Sans"/>
                <a:ea typeface="PT Sans"/>
                <a:cs typeface="PT Sans"/>
                <a:sym typeface="PT Sans"/>
              </a:rPr>
              <a:t>Lähde: Janne Granfors, </a:t>
            </a:r>
            <a:br>
              <a:rPr lang="fi-FI" sz="1400" b="0" i="0" u="none" strike="noStrike" cap="none">
                <a:solidFill>
                  <a:srgbClr val="FFFFFF"/>
                </a:solidFill>
                <a:latin typeface="PT Sans"/>
                <a:ea typeface="PT Sans"/>
                <a:cs typeface="PT Sans"/>
                <a:sym typeface="PT Sans"/>
              </a:rPr>
            </a:br>
            <a:r>
              <a:rPr lang="fi-FI" sz="1400" b="0" i="0" u="none" strike="noStrike" cap="none">
                <a:solidFill>
                  <a:srgbClr val="FFFFFF"/>
                </a:solidFill>
                <a:latin typeface="PT Sans"/>
                <a:ea typeface="PT Sans"/>
                <a:cs typeface="PT Sans"/>
                <a:sym typeface="PT Sans"/>
              </a:rPr>
              <a:t>Turun AMK </a:t>
            </a:r>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0"/>
        <p:cNvGrpSpPr/>
        <p:nvPr/>
      </p:nvGrpSpPr>
      <p:grpSpPr>
        <a:xfrm>
          <a:off x="0" y="0"/>
          <a:ext cx="0" cy="0"/>
          <a:chOff x="0" y="0"/>
          <a:chExt cx="0" cy="0"/>
        </a:xfrm>
      </p:grpSpPr>
      <p:pic>
        <p:nvPicPr>
          <p:cNvPr id="941" name="Google Shape;941;p33"/>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12192000" cy="3428999"/>
          </a:xfrm>
          <a:prstGeom prst="rect">
            <a:avLst/>
          </a:prstGeom>
          <a:solidFill>
            <a:srgbClr val="D3EEEF"/>
          </a:solidFill>
          <a:ln>
            <a:noFill/>
          </a:ln>
        </p:spPr>
      </p:pic>
      <p:sp>
        <p:nvSpPr>
          <p:cNvPr id="942" name="Google Shape;942;p33"/>
          <p:cNvSpPr txBox="1">
            <a:spLocks noGrp="1"/>
          </p:cNvSpPr>
          <p:nvPr>
            <p:ph type="title"/>
          </p:nvPr>
        </p:nvSpPr>
        <p:spPr>
          <a:xfrm>
            <a:off x="825500" y="4189972"/>
            <a:ext cx="10541000" cy="83753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FFFFFF"/>
              </a:buClr>
              <a:buSzPct val="111111"/>
              <a:buFont typeface="Calibri"/>
              <a:buNone/>
            </a:pPr>
            <a:r>
              <a:rPr lang="fi-FI" sz="6000"/>
              <a:t>Videosisältö sosiaalisessa mediassa</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47"/>
        <p:cNvGrpSpPr/>
        <p:nvPr/>
      </p:nvGrpSpPr>
      <p:grpSpPr>
        <a:xfrm>
          <a:off x="0" y="0"/>
          <a:ext cx="0" cy="0"/>
          <a:chOff x="0" y="0"/>
          <a:chExt cx="0" cy="0"/>
        </a:xfrm>
      </p:grpSpPr>
      <p:pic>
        <p:nvPicPr>
          <p:cNvPr id="948" name="Google Shape;948;p34"/>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12192000" cy="3428999"/>
          </a:xfrm>
          <a:prstGeom prst="rect">
            <a:avLst/>
          </a:prstGeom>
          <a:solidFill>
            <a:srgbClr val="D3EEEF"/>
          </a:solidFill>
          <a:ln>
            <a:noFill/>
          </a:ln>
        </p:spPr>
      </p:pic>
      <p:sp>
        <p:nvSpPr>
          <p:cNvPr id="949" name="Google Shape;949;p34"/>
          <p:cNvSpPr txBox="1"/>
          <p:nvPr/>
        </p:nvSpPr>
        <p:spPr>
          <a:xfrm>
            <a:off x="1852653" y="3832529"/>
            <a:ext cx="6655989"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i-FI" sz="4800" b="1" i="0" u="none" strike="noStrike" cap="none">
                <a:solidFill>
                  <a:srgbClr val="002060"/>
                </a:solidFill>
                <a:latin typeface="Arial"/>
                <a:ea typeface="Arial"/>
                <a:cs typeface="Arial"/>
                <a:sym typeface="Arial"/>
              </a:rPr>
              <a:t>Kun olet liikkeellä – </a:t>
            </a:r>
            <a:br>
              <a:rPr lang="fi-FI" sz="4800" b="1" i="0" u="none" strike="noStrike" cap="none">
                <a:solidFill>
                  <a:srgbClr val="002060"/>
                </a:solidFill>
                <a:latin typeface="Arial"/>
                <a:ea typeface="Arial"/>
                <a:cs typeface="Arial"/>
                <a:sym typeface="Arial"/>
              </a:rPr>
            </a:br>
            <a:r>
              <a:rPr lang="fi-FI" sz="4800" b="1" i="0" u="none" strike="noStrike" cap="none">
                <a:solidFill>
                  <a:srgbClr val="002060"/>
                </a:solidFill>
                <a:latin typeface="Arial"/>
                <a:ea typeface="Arial"/>
                <a:cs typeface="Arial"/>
                <a:sym typeface="Arial"/>
              </a:rPr>
              <a:t>”On the Go” Moments</a:t>
            </a:r>
            <a:endParaRPr sz="4800" b="1" i="0" u="none" strike="noStrike" cap="none">
              <a:solidFill>
                <a:srgbClr val="00206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54"/>
        <p:cNvGrpSpPr/>
        <p:nvPr/>
      </p:nvGrpSpPr>
      <p:grpSpPr>
        <a:xfrm>
          <a:off x="0" y="0"/>
          <a:ext cx="0" cy="0"/>
          <a:chOff x="0" y="0"/>
          <a:chExt cx="0" cy="0"/>
        </a:xfrm>
      </p:grpSpPr>
      <p:pic>
        <p:nvPicPr>
          <p:cNvPr id="955" name="Google Shape;955;p35"/>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12192000" cy="3428999"/>
          </a:xfrm>
          <a:prstGeom prst="rect">
            <a:avLst/>
          </a:prstGeom>
          <a:solidFill>
            <a:srgbClr val="D3EEEF"/>
          </a:solidFill>
          <a:ln>
            <a:noFill/>
          </a:ln>
        </p:spPr>
      </p:pic>
      <p:sp>
        <p:nvSpPr>
          <p:cNvPr id="956" name="Google Shape;956;p35"/>
          <p:cNvSpPr txBox="1">
            <a:spLocks noGrp="1"/>
          </p:cNvSpPr>
          <p:nvPr>
            <p:ph type="title"/>
          </p:nvPr>
        </p:nvSpPr>
        <p:spPr>
          <a:xfrm>
            <a:off x="710979" y="4342315"/>
            <a:ext cx="10541000" cy="83753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rgbClr val="FFFFFF"/>
              </a:buClr>
              <a:buSzPts val="5200"/>
              <a:buFont typeface="Arial"/>
              <a:buNone/>
            </a:pPr>
            <a:r>
              <a:rPr lang="fi-FI" sz="4800"/>
              <a:t>“Nojaa eteenpäin” – eli aktiiviset hetket</a:t>
            </a:r>
            <a:endParaRPr sz="4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956"/>
                                        </p:tgtEl>
                                        <p:attrNameLst>
                                          <p:attrName>style.visibility</p:attrName>
                                        </p:attrNameLst>
                                      </p:cBhvr>
                                      <p:to>
                                        <p:strVal val="visible"/>
                                      </p:to>
                                    </p:set>
                                    <p:animEffect transition="in" filter="fade">
                                      <p:cBhvr>
                                        <p:cTn id="7" dur="700"/>
                                        <p:tgtEl>
                                          <p:spTgt spid="9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1"/>
        <p:cNvGrpSpPr/>
        <p:nvPr/>
      </p:nvGrpSpPr>
      <p:grpSpPr>
        <a:xfrm>
          <a:off x="0" y="0"/>
          <a:ext cx="0" cy="0"/>
          <a:chOff x="0" y="0"/>
          <a:chExt cx="0" cy="0"/>
        </a:xfrm>
      </p:grpSpPr>
      <p:pic>
        <p:nvPicPr>
          <p:cNvPr id="962" name="Google Shape;962;p36" descr="Vrouw kijkt in trein video op mobiele telefoon."/>
          <p:cNvPicPr preferRelativeResize="0"/>
          <p:nvPr/>
        </p:nvPicPr>
        <p:blipFill rotWithShape="1">
          <a:blip r:embed="rId3" cstate="email">
            <a:alphaModFix amt="60000"/>
            <a:extLst>
              <a:ext uri="{28A0092B-C50C-407E-A947-70E740481C1C}">
                <a14:useLocalDpi xmlns:a14="http://schemas.microsoft.com/office/drawing/2010/main"/>
              </a:ext>
            </a:extLst>
          </a:blip>
          <a:srcRect/>
          <a:stretch/>
        </p:blipFill>
        <p:spPr>
          <a:xfrm>
            <a:off x="1590471" y="26556"/>
            <a:ext cx="9011055" cy="4859963"/>
          </a:xfrm>
          <a:prstGeom prst="rect">
            <a:avLst/>
          </a:prstGeom>
          <a:noFill/>
          <a:ln>
            <a:noFill/>
          </a:ln>
        </p:spPr>
      </p:pic>
      <p:sp>
        <p:nvSpPr>
          <p:cNvPr id="963" name="Google Shape;963;p36"/>
          <p:cNvSpPr txBox="1">
            <a:spLocks noGrp="1"/>
          </p:cNvSpPr>
          <p:nvPr>
            <p:ph type="title"/>
          </p:nvPr>
        </p:nvSpPr>
        <p:spPr>
          <a:xfrm>
            <a:off x="1851271" y="4886519"/>
            <a:ext cx="8346332" cy="132556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5200"/>
              <a:buFont typeface="Arial"/>
              <a:buNone/>
            </a:pPr>
            <a:r>
              <a:rPr lang="fi-FI"/>
              <a:t>“Nojaa taaksepäin” eli rentoutumishetket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963"/>
                                        </p:tgtEl>
                                        <p:attrNameLst>
                                          <p:attrName>style.visibility</p:attrName>
                                        </p:attrNameLst>
                                      </p:cBhvr>
                                      <p:to>
                                        <p:strVal val="visible"/>
                                      </p:to>
                                    </p:set>
                                    <p:animEffect transition="in" filter="fade">
                                      <p:cBhvr>
                                        <p:cTn id="7" dur="400"/>
                                        <p:tgtEl>
                                          <p:spTgt spid="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8"/>
        <p:cNvGrpSpPr/>
        <p:nvPr/>
      </p:nvGrpSpPr>
      <p:grpSpPr>
        <a:xfrm>
          <a:off x="0" y="0"/>
          <a:ext cx="0" cy="0"/>
          <a:chOff x="0" y="0"/>
          <a:chExt cx="0" cy="0"/>
        </a:xfrm>
      </p:grpSpPr>
      <p:pic>
        <p:nvPicPr>
          <p:cNvPr id="969" name="Google Shape;969;p37" title="Vector van personen"/>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0" y="-87946"/>
            <a:ext cx="12192001" cy="6945946"/>
          </a:xfrm>
          <a:prstGeom prst="rect">
            <a:avLst/>
          </a:prstGeom>
          <a:noFill/>
          <a:ln>
            <a:noFill/>
          </a:ln>
        </p:spPr>
      </p:pic>
      <p:pic>
        <p:nvPicPr>
          <p:cNvPr id="970" name="Google Shape;970;p3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251499" y="5926181"/>
            <a:ext cx="1698957" cy="651223"/>
          </a:xfrm>
          <a:prstGeom prst="rect">
            <a:avLst/>
          </a:prstGeom>
          <a:noFill/>
          <a:ln>
            <a:noFill/>
          </a:ln>
        </p:spPr>
      </p:pic>
      <p:pic>
        <p:nvPicPr>
          <p:cNvPr id="971" name="Google Shape;971;p3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06680" y="6525318"/>
            <a:ext cx="12405360" cy="507896"/>
          </a:xfrm>
          <a:prstGeom prst="rect">
            <a:avLst/>
          </a:prstGeom>
          <a:noFill/>
          <a:ln>
            <a:noFill/>
          </a:ln>
        </p:spPr>
      </p:pic>
      <p:pic>
        <p:nvPicPr>
          <p:cNvPr id="972" name="Google Shape;972;p3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51704" y="6029074"/>
            <a:ext cx="2342197" cy="51853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69"/>
                                        </p:tgtEl>
                                        <p:attrNameLst>
                                          <p:attrName>style.visibility</p:attrName>
                                        </p:attrNameLst>
                                      </p:cBhvr>
                                      <p:to>
                                        <p:strVal val="visible"/>
                                      </p:to>
                                    </p:set>
                                    <p:animEffect transition="in" filter="fade">
                                      <p:cBhvr>
                                        <p:cTn id="7" dur="5000"/>
                                        <p:tgtEl>
                                          <p:spTgt spid="9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urun AMK 2020">
  <a:themeElements>
    <a:clrScheme name="Turun AMK väripaletti 2020">
      <a:dk1>
        <a:srgbClr val="000000"/>
      </a:dk1>
      <a:lt1>
        <a:srgbClr val="FFFFFF"/>
      </a:lt1>
      <a:dk2>
        <a:srgbClr val="044664"/>
      </a:dk2>
      <a:lt2>
        <a:srgbClr val="FFD200"/>
      </a:lt2>
      <a:accent1>
        <a:srgbClr val="00615A"/>
      </a:accent1>
      <a:accent2>
        <a:srgbClr val="930E5E"/>
      </a:accent2>
      <a:accent3>
        <a:srgbClr val="D74319"/>
      </a:accent3>
      <a:accent4>
        <a:srgbClr val="363534"/>
      </a:accent4>
      <a:accent5>
        <a:srgbClr val="FEBB9E"/>
      </a:accent5>
      <a:accent6>
        <a:srgbClr val="ABE4D4"/>
      </a:accent6>
      <a:hlink>
        <a:srgbClr val="00615A"/>
      </a:hlink>
      <a:folHlink>
        <a:srgbClr val="ABE4D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495</Words>
  <Application>Microsoft Office PowerPoint</Application>
  <PresentationFormat>Widescreen</PresentationFormat>
  <Paragraphs>48</Paragraphs>
  <Slides>7</Slides>
  <Notes>7</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7</vt:i4>
      </vt:variant>
    </vt:vector>
  </HeadingPairs>
  <TitlesOfParts>
    <vt:vector size="12" baseType="lpstr">
      <vt:lpstr>Calibri</vt:lpstr>
      <vt:lpstr>PT Sans</vt:lpstr>
      <vt:lpstr>Arial</vt:lpstr>
      <vt:lpstr>DEMS NEW</vt:lpstr>
      <vt:lpstr>1_Turun AMK 2020</vt:lpstr>
      <vt:lpstr>Lisäluettavaa ja pro-vinkkejä</vt:lpstr>
      <vt:lpstr>PowerPoint Presentation</vt:lpstr>
      <vt:lpstr>Videosisältö sosiaalisessa mediassa</vt:lpstr>
      <vt:lpstr>PowerPoint Presentation</vt:lpstr>
      <vt:lpstr>“Nojaa eteenpäin” – eli aktiiviset hetket</vt:lpstr>
      <vt:lpstr>“Nojaa taaksepäin” eli rentoutumishetket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Lisäluettavaa ja pro-vinkkejä</dc:title>
  <dc:creator>Merikallio Jaana</dc:creator>
  <cp:lastModifiedBy>Koskimies-Chiba Sanni</cp:lastModifiedBy>
  <cp:revision>1</cp:revision>
  <dcterms:created xsi:type="dcterms:W3CDTF">2023-09-01T11:39:22Z</dcterms:created>
  <dcterms:modified xsi:type="dcterms:W3CDTF">2024-01-25T12:45:44Z</dcterms:modified>
</cp:coreProperties>
</file>