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8"/>
  </p:notesMasterIdLst>
  <p:sldIdLst>
    <p:sldId id="275" r:id="rId2"/>
    <p:sldId id="276" r:id="rId3"/>
    <p:sldId id="277" r:id="rId4"/>
    <p:sldId id="278" r:id="rId5"/>
    <p:sldId id="279" r:id="rId6"/>
    <p:sldId id="280" r:id="rId7"/>
  </p:sldIdLst>
  <p:sldSz cx="12192000" cy="6858000"/>
  <p:notesSz cx="6858000" cy="9144000"/>
  <p:embeddedFontLst>
    <p:embeddedFont>
      <p:font typeface="Calibri" panose="020F0502020204030204" pitchFamily="34" charset="0"/>
      <p:regular r:id="rId9"/>
      <p:bold r:id="rId10"/>
      <p:italic r:id="rId11"/>
      <p:boldItalic r:id="rId12"/>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63" roundtripDataSignature="AMtx7mgbObq1wT9OBimB0qdf0MsP3uMRlQ=="/>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4" d="100"/>
          <a:sy n="104" d="100"/>
        </p:scale>
        <p:origin x="75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3" Type="http://schemas.openxmlformats.org/officeDocument/2006/relationships/slide" Target="slides/slide2.xml"/><Relationship Id="rId63" Type="http://customschemas.google.com/relationships/presentationmetadata" Target="metadata"/><Relationship Id="rId68" Type="http://schemas.microsoft.com/office/2016/11/relationships/changesInfo" Target="changesInfos/changesInfo1.xml"/><Relationship Id="rId7" Type="http://schemas.openxmlformats.org/officeDocument/2006/relationships/slide" Target="slides/slide6.xml"/><Relationship Id="rId12" Type="http://schemas.openxmlformats.org/officeDocument/2006/relationships/font" Target="fonts/font4.fntdata"/><Relationship Id="rId6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font" Target="fonts/font3.fntdata"/><Relationship Id="rId66"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font" Target="fonts/font2.fntdata"/><Relationship Id="rId65"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font" Target="fonts/font1.fntdata"/><Relationship Id="rId64"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oskimies-Chiba Sanni" userId="332a55cb-e320-46e8-9711-affea4e835d5" providerId="ADAL" clId="{236CBC30-38DF-4E9F-92E2-1F147B607D62}"/>
    <pc:docChg chg="delSld delMainMaster">
      <pc:chgData name="Koskimies-Chiba Sanni" userId="332a55cb-e320-46e8-9711-affea4e835d5" providerId="ADAL" clId="{236CBC30-38DF-4E9F-92E2-1F147B607D62}" dt="2024-01-25T12:42:44.120" v="0" actId="47"/>
      <pc:docMkLst>
        <pc:docMk/>
      </pc:docMkLst>
      <pc:sldChg chg="del">
        <pc:chgData name="Koskimies-Chiba Sanni" userId="332a55cb-e320-46e8-9711-affea4e835d5" providerId="ADAL" clId="{236CBC30-38DF-4E9F-92E2-1F147B607D62}" dt="2024-01-25T12:42:44.120" v="0" actId="47"/>
        <pc:sldMkLst>
          <pc:docMk/>
          <pc:sldMk cId="0" sldId="281"/>
        </pc:sldMkLst>
      </pc:sldChg>
      <pc:sldChg chg="del">
        <pc:chgData name="Koskimies-Chiba Sanni" userId="332a55cb-e320-46e8-9711-affea4e835d5" providerId="ADAL" clId="{236CBC30-38DF-4E9F-92E2-1F147B607D62}" dt="2024-01-25T12:42:44.120" v="0" actId="47"/>
        <pc:sldMkLst>
          <pc:docMk/>
          <pc:sldMk cId="0" sldId="282"/>
        </pc:sldMkLst>
      </pc:sldChg>
      <pc:sldChg chg="del">
        <pc:chgData name="Koskimies-Chiba Sanni" userId="332a55cb-e320-46e8-9711-affea4e835d5" providerId="ADAL" clId="{236CBC30-38DF-4E9F-92E2-1F147B607D62}" dt="2024-01-25T12:42:44.120" v="0" actId="47"/>
        <pc:sldMkLst>
          <pc:docMk/>
          <pc:sldMk cId="0" sldId="283"/>
        </pc:sldMkLst>
      </pc:sldChg>
      <pc:sldChg chg="del">
        <pc:chgData name="Koskimies-Chiba Sanni" userId="332a55cb-e320-46e8-9711-affea4e835d5" providerId="ADAL" clId="{236CBC30-38DF-4E9F-92E2-1F147B607D62}" dt="2024-01-25T12:42:44.120" v="0" actId="47"/>
        <pc:sldMkLst>
          <pc:docMk/>
          <pc:sldMk cId="0" sldId="284"/>
        </pc:sldMkLst>
      </pc:sldChg>
      <pc:sldChg chg="del">
        <pc:chgData name="Koskimies-Chiba Sanni" userId="332a55cb-e320-46e8-9711-affea4e835d5" providerId="ADAL" clId="{236CBC30-38DF-4E9F-92E2-1F147B607D62}" dt="2024-01-25T12:42:44.120" v="0" actId="47"/>
        <pc:sldMkLst>
          <pc:docMk/>
          <pc:sldMk cId="0" sldId="285"/>
        </pc:sldMkLst>
      </pc:sldChg>
      <pc:sldChg chg="del">
        <pc:chgData name="Koskimies-Chiba Sanni" userId="332a55cb-e320-46e8-9711-affea4e835d5" providerId="ADAL" clId="{236CBC30-38DF-4E9F-92E2-1F147B607D62}" dt="2024-01-25T12:42:44.120" v="0" actId="47"/>
        <pc:sldMkLst>
          <pc:docMk/>
          <pc:sldMk cId="0" sldId="286"/>
        </pc:sldMkLst>
      </pc:sldChg>
      <pc:sldChg chg="del">
        <pc:chgData name="Koskimies-Chiba Sanni" userId="332a55cb-e320-46e8-9711-affea4e835d5" providerId="ADAL" clId="{236CBC30-38DF-4E9F-92E2-1F147B607D62}" dt="2024-01-25T12:42:44.120" v="0" actId="47"/>
        <pc:sldMkLst>
          <pc:docMk/>
          <pc:sldMk cId="0" sldId="287"/>
        </pc:sldMkLst>
      </pc:sldChg>
      <pc:sldChg chg="del">
        <pc:chgData name="Koskimies-Chiba Sanni" userId="332a55cb-e320-46e8-9711-affea4e835d5" providerId="ADAL" clId="{236CBC30-38DF-4E9F-92E2-1F147B607D62}" dt="2024-01-25T12:42:44.120" v="0" actId="47"/>
        <pc:sldMkLst>
          <pc:docMk/>
          <pc:sldMk cId="0" sldId="288"/>
        </pc:sldMkLst>
      </pc:sldChg>
      <pc:sldChg chg="del">
        <pc:chgData name="Koskimies-Chiba Sanni" userId="332a55cb-e320-46e8-9711-affea4e835d5" providerId="ADAL" clId="{236CBC30-38DF-4E9F-92E2-1F147B607D62}" dt="2024-01-25T12:42:44.120" v="0" actId="47"/>
        <pc:sldMkLst>
          <pc:docMk/>
          <pc:sldMk cId="0" sldId="289"/>
        </pc:sldMkLst>
      </pc:sldChg>
      <pc:sldChg chg="del">
        <pc:chgData name="Koskimies-Chiba Sanni" userId="332a55cb-e320-46e8-9711-affea4e835d5" providerId="ADAL" clId="{236CBC30-38DF-4E9F-92E2-1F147B607D62}" dt="2024-01-25T12:42:44.120" v="0" actId="47"/>
        <pc:sldMkLst>
          <pc:docMk/>
          <pc:sldMk cId="0" sldId="290"/>
        </pc:sldMkLst>
      </pc:sldChg>
      <pc:sldChg chg="del">
        <pc:chgData name="Koskimies-Chiba Sanni" userId="332a55cb-e320-46e8-9711-affea4e835d5" providerId="ADAL" clId="{236CBC30-38DF-4E9F-92E2-1F147B607D62}" dt="2024-01-25T12:42:44.120" v="0" actId="47"/>
        <pc:sldMkLst>
          <pc:docMk/>
          <pc:sldMk cId="0" sldId="291"/>
        </pc:sldMkLst>
      </pc:sldChg>
      <pc:sldChg chg="del">
        <pc:chgData name="Koskimies-Chiba Sanni" userId="332a55cb-e320-46e8-9711-affea4e835d5" providerId="ADAL" clId="{236CBC30-38DF-4E9F-92E2-1F147B607D62}" dt="2024-01-25T12:42:44.120" v="0" actId="47"/>
        <pc:sldMkLst>
          <pc:docMk/>
          <pc:sldMk cId="0" sldId="292"/>
        </pc:sldMkLst>
      </pc:sldChg>
      <pc:sldChg chg="del">
        <pc:chgData name="Koskimies-Chiba Sanni" userId="332a55cb-e320-46e8-9711-affea4e835d5" providerId="ADAL" clId="{236CBC30-38DF-4E9F-92E2-1F147B607D62}" dt="2024-01-25T12:42:44.120" v="0" actId="47"/>
        <pc:sldMkLst>
          <pc:docMk/>
          <pc:sldMk cId="0" sldId="293"/>
        </pc:sldMkLst>
      </pc:sldChg>
      <pc:sldChg chg="del">
        <pc:chgData name="Koskimies-Chiba Sanni" userId="332a55cb-e320-46e8-9711-affea4e835d5" providerId="ADAL" clId="{236CBC30-38DF-4E9F-92E2-1F147B607D62}" dt="2024-01-25T12:42:44.120" v="0" actId="47"/>
        <pc:sldMkLst>
          <pc:docMk/>
          <pc:sldMk cId="0" sldId="294"/>
        </pc:sldMkLst>
      </pc:sldChg>
      <pc:sldChg chg="del">
        <pc:chgData name="Koskimies-Chiba Sanni" userId="332a55cb-e320-46e8-9711-affea4e835d5" providerId="ADAL" clId="{236CBC30-38DF-4E9F-92E2-1F147B607D62}" dt="2024-01-25T12:42:44.120" v="0" actId="47"/>
        <pc:sldMkLst>
          <pc:docMk/>
          <pc:sldMk cId="0" sldId="295"/>
        </pc:sldMkLst>
      </pc:sldChg>
      <pc:sldChg chg="del">
        <pc:chgData name="Koskimies-Chiba Sanni" userId="332a55cb-e320-46e8-9711-affea4e835d5" providerId="ADAL" clId="{236CBC30-38DF-4E9F-92E2-1F147B607D62}" dt="2024-01-25T12:42:44.120" v="0" actId="47"/>
        <pc:sldMkLst>
          <pc:docMk/>
          <pc:sldMk cId="0" sldId="296"/>
        </pc:sldMkLst>
      </pc:sldChg>
      <pc:sldChg chg="del">
        <pc:chgData name="Koskimies-Chiba Sanni" userId="332a55cb-e320-46e8-9711-affea4e835d5" providerId="ADAL" clId="{236CBC30-38DF-4E9F-92E2-1F147B607D62}" dt="2024-01-25T12:42:44.120" v="0" actId="47"/>
        <pc:sldMkLst>
          <pc:docMk/>
          <pc:sldMk cId="0" sldId="297"/>
        </pc:sldMkLst>
      </pc:sldChg>
      <pc:sldChg chg="del">
        <pc:chgData name="Koskimies-Chiba Sanni" userId="332a55cb-e320-46e8-9711-affea4e835d5" providerId="ADAL" clId="{236CBC30-38DF-4E9F-92E2-1F147B607D62}" dt="2024-01-25T12:42:44.120" v="0" actId="47"/>
        <pc:sldMkLst>
          <pc:docMk/>
          <pc:sldMk cId="0" sldId="298"/>
        </pc:sldMkLst>
      </pc:sldChg>
      <pc:sldChg chg="del">
        <pc:chgData name="Koskimies-Chiba Sanni" userId="332a55cb-e320-46e8-9711-affea4e835d5" providerId="ADAL" clId="{236CBC30-38DF-4E9F-92E2-1F147B607D62}" dt="2024-01-25T12:42:44.120" v="0" actId="47"/>
        <pc:sldMkLst>
          <pc:docMk/>
          <pc:sldMk cId="0" sldId="299"/>
        </pc:sldMkLst>
      </pc:sldChg>
      <pc:sldChg chg="del">
        <pc:chgData name="Koskimies-Chiba Sanni" userId="332a55cb-e320-46e8-9711-affea4e835d5" providerId="ADAL" clId="{236CBC30-38DF-4E9F-92E2-1F147B607D62}" dt="2024-01-25T12:42:44.120" v="0" actId="47"/>
        <pc:sldMkLst>
          <pc:docMk/>
          <pc:sldMk cId="0" sldId="300"/>
        </pc:sldMkLst>
      </pc:sldChg>
      <pc:sldChg chg="del">
        <pc:chgData name="Koskimies-Chiba Sanni" userId="332a55cb-e320-46e8-9711-affea4e835d5" providerId="ADAL" clId="{236CBC30-38DF-4E9F-92E2-1F147B607D62}" dt="2024-01-25T12:42:44.120" v="0" actId="47"/>
        <pc:sldMkLst>
          <pc:docMk/>
          <pc:sldMk cId="0" sldId="301"/>
        </pc:sldMkLst>
      </pc:sldChg>
      <pc:sldChg chg="del">
        <pc:chgData name="Koskimies-Chiba Sanni" userId="332a55cb-e320-46e8-9711-affea4e835d5" providerId="ADAL" clId="{236CBC30-38DF-4E9F-92E2-1F147B607D62}" dt="2024-01-25T12:42:44.120" v="0" actId="47"/>
        <pc:sldMkLst>
          <pc:docMk/>
          <pc:sldMk cId="0" sldId="302"/>
        </pc:sldMkLst>
      </pc:sldChg>
      <pc:sldChg chg="del">
        <pc:chgData name="Koskimies-Chiba Sanni" userId="332a55cb-e320-46e8-9711-affea4e835d5" providerId="ADAL" clId="{236CBC30-38DF-4E9F-92E2-1F147B607D62}" dt="2024-01-25T12:42:44.120" v="0" actId="47"/>
        <pc:sldMkLst>
          <pc:docMk/>
          <pc:sldMk cId="0" sldId="303"/>
        </pc:sldMkLst>
      </pc:sldChg>
      <pc:sldChg chg="del">
        <pc:chgData name="Koskimies-Chiba Sanni" userId="332a55cb-e320-46e8-9711-affea4e835d5" providerId="ADAL" clId="{236CBC30-38DF-4E9F-92E2-1F147B607D62}" dt="2024-01-25T12:42:44.120" v="0" actId="47"/>
        <pc:sldMkLst>
          <pc:docMk/>
          <pc:sldMk cId="0" sldId="304"/>
        </pc:sldMkLst>
      </pc:sldChg>
      <pc:sldChg chg="del">
        <pc:chgData name="Koskimies-Chiba Sanni" userId="332a55cb-e320-46e8-9711-affea4e835d5" providerId="ADAL" clId="{236CBC30-38DF-4E9F-92E2-1F147B607D62}" dt="2024-01-25T12:42:44.120" v="0" actId="47"/>
        <pc:sldMkLst>
          <pc:docMk/>
          <pc:sldMk cId="0" sldId="305"/>
        </pc:sldMkLst>
      </pc:sldChg>
      <pc:sldChg chg="del">
        <pc:chgData name="Koskimies-Chiba Sanni" userId="332a55cb-e320-46e8-9711-affea4e835d5" providerId="ADAL" clId="{236CBC30-38DF-4E9F-92E2-1F147B607D62}" dt="2024-01-25T12:42:44.120" v="0" actId="47"/>
        <pc:sldMkLst>
          <pc:docMk/>
          <pc:sldMk cId="0" sldId="306"/>
        </pc:sldMkLst>
      </pc:sldChg>
      <pc:sldChg chg="del">
        <pc:chgData name="Koskimies-Chiba Sanni" userId="332a55cb-e320-46e8-9711-affea4e835d5" providerId="ADAL" clId="{236CBC30-38DF-4E9F-92E2-1F147B607D62}" dt="2024-01-25T12:42:44.120" v="0" actId="47"/>
        <pc:sldMkLst>
          <pc:docMk/>
          <pc:sldMk cId="0" sldId="307"/>
        </pc:sldMkLst>
      </pc:sldChg>
      <pc:sldMasterChg chg="delSldLayout">
        <pc:chgData name="Koskimies-Chiba Sanni" userId="332a55cb-e320-46e8-9711-affea4e835d5" providerId="ADAL" clId="{236CBC30-38DF-4E9F-92E2-1F147B607D62}" dt="2024-01-25T12:42:44.120" v="0" actId="47"/>
        <pc:sldMasterMkLst>
          <pc:docMk/>
          <pc:sldMasterMk cId="0" sldId="2147483648"/>
        </pc:sldMasterMkLst>
        <pc:sldLayoutChg chg="del">
          <pc:chgData name="Koskimies-Chiba Sanni" userId="332a55cb-e320-46e8-9711-affea4e835d5" providerId="ADAL" clId="{236CBC30-38DF-4E9F-92E2-1F147B607D62}" dt="2024-01-25T12:42:44.120" v="0" actId="47"/>
          <pc:sldLayoutMkLst>
            <pc:docMk/>
            <pc:sldMasterMk cId="0" sldId="2147483648"/>
            <pc:sldLayoutMk cId="0" sldId="2147483651"/>
          </pc:sldLayoutMkLst>
        </pc:sldLayoutChg>
        <pc:sldLayoutChg chg="del">
          <pc:chgData name="Koskimies-Chiba Sanni" userId="332a55cb-e320-46e8-9711-affea4e835d5" providerId="ADAL" clId="{236CBC30-38DF-4E9F-92E2-1F147B607D62}" dt="2024-01-25T12:42:44.120" v="0" actId="47"/>
          <pc:sldLayoutMkLst>
            <pc:docMk/>
            <pc:sldMasterMk cId="0" sldId="2147483648"/>
            <pc:sldLayoutMk cId="0" sldId="2147483652"/>
          </pc:sldLayoutMkLst>
        </pc:sldLayoutChg>
        <pc:sldLayoutChg chg="del">
          <pc:chgData name="Koskimies-Chiba Sanni" userId="332a55cb-e320-46e8-9711-affea4e835d5" providerId="ADAL" clId="{236CBC30-38DF-4E9F-92E2-1F147B607D62}" dt="2024-01-25T12:42:44.120" v="0" actId="47"/>
          <pc:sldLayoutMkLst>
            <pc:docMk/>
            <pc:sldMasterMk cId="0" sldId="2147483648"/>
            <pc:sldLayoutMk cId="0" sldId="2147483657"/>
          </pc:sldLayoutMkLst>
        </pc:sldLayoutChg>
        <pc:sldLayoutChg chg="del">
          <pc:chgData name="Koskimies-Chiba Sanni" userId="332a55cb-e320-46e8-9711-affea4e835d5" providerId="ADAL" clId="{236CBC30-38DF-4E9F-92E2-1F147B607D62}" dt="2024-01-25T12:42:44.120" v="0" actId="47"/>
          <pc:sldLayoutMkLst>
            <pc:docMk/>
            <pc:sldMasterMk cId="0" sldId="2147483648"/>
            <pc:sldLayoutMk cId="0" sldId="2147483658"/>
          </pc:sldLayoutMkLst>
        </pc:sldLayoutChg>
        <pc:sldLayoutChg chg="del">
          <pc:chgData name="Koskimies-Chiba Sanni" userId="332a55cb-e320-46e8-9711-affea4e835d5" providerId="ADAL" clId="{236CBC30-38DF-4E9F-92E2-1F147B607D62}" dt="2024-01-25T12:42:44.120" v="0" actId="47"/>
          <pc:sldLayoutMkLst>
            <pc:docMk/>
            <pc:sldMasterMk cId="0" sldId="2147483648"/>
            <pc:sldLayoutMk cId="0" sldId="2147483659"/>
          </pc:sldLayoutMkLst>
        </pc:sldLayoutChg>
      </pc:sldMasterChg>
      <pc:sldMasterChg chg="del delSldLayout">
        <pc:chgData name="Koskimies-Chiba Sanni" userId="332a55cb-e320-46e8-9711-affea4e835d5" providerId="ADAL" clId="{236CBC30-38DF-4E9F-92E2-1F147B607D62}" dt="2024-01-25T12:42:44.120" v="0" actId="47"/>
        <pc:sldMasterMkLst>
          <pc:docMk/>
          <pc:sldMasterMk cId="0" sldId="2147483670"/>
        </pc:sldMasterMkLst>
        <pc:sldLayoutChg chg="del">
          <pc:chgData name="Koskimies-Chiba Sanni" userId="332a55cb-e320-46e8-9711-affea4e835d5" providerId="ADAL" clId="{236CBC30-38DF-4E9F-92E2-1F147B607D62}" dt="2024-01-25T12:42:44.120" v="0" actId="47"/>
          <pc:sldLayoutMkLst>
            <pc:docMk/>
            <pc:sldMasterMk cId="0" sldId="2147483670"/>
            <pc:sldLayoutMk cId="0" sldId="2147483671"/>
          </pc:sldLayoutMkLst>
        </pc:sldLayoutChg>
        <pc:sldLayoutChg chg="del">
          <pc:chgData name="Koskimies-Chiba Sanni" userId="332a55cb-e320-46e8-9711-affea4e835d5" providerId="ADAL" clId="{236CBC30-38DF-4E9F-92E2-1F147B607D62}" dt="2024-01-25T12:42:44.120" v="0" actId="47"/>
          <pc:sldLayoutMkLst>
            <pc:docMk/>
            <pc:sldMasterMk cId="0" sldId="2147483670"/>
            <pc:sldLayoutMk cId="0" sldId="2147483672"/>
          </pc:sldLayoutMkLst>
        </pc:sldLayoutChg>
        <pc:sldLayoutChg chg="del">
          <pc:chgData name="Koskimies-Chiba Sanni" userId="332a55cb-e320-46e8-9711-affea4e835d5" providerId="ADAL" clId="{236CBC30-38DF-4E9F-92E2-1F147B607D62}" dt="2024-01-25T12:42:44.120" v="0" actId="47"/>
          <pc:sldLayoutMkLst>
            <pc:docMk/>
            <pc:sldMasterMk cId="0" sldId="2147483670"/>
            <pc:sldLayoutMk cId="0" sldId="2147483673"/>
          </pc:sldLayoutMkLst>
        </pc:sldLayoutChg>
        <pc:sldLayoutChg chg="del">
          <pc:chgData name="Koskimies-Chiba Sanni" userId="332a55cb-e320-46e8-9711-affea4e835d5" providerId="ADAL" clId="{236CBC30-38DF-4E9F-92E2-1F147B607D62}" dt="2024-01-25T12:42:44.120" v="0" actId="47"/>
          <pc:sldLayoutMkLst>
            <pc:docMk/>
            <pc:sldMasterMk cId="0" sldId="2147483670"/>
            <pc:sldLayoutMk cId="0" sldId="2147483674"/>
          </pc:sldLayoutMkLst>
        </pc:sldLayoutChg>
        <pc:sldLayoutChg chg="del">
          <pc:chgData name="Koskimies-Chiba Sanni" userId="332a55cb-e320-46e8-9711-affea4e835d5" providerId="ADAL" clId="{236CBC30-38DF-4E9F-92E2-1F147B607D62}" dt="2024-01-25T12:42:44.120" v="0" actId="47"/>
          <pc:sldLayoutMkLst>
            <pc:docMk/>
            <pc:sldMasterMk cId="0" sldId="2147483670"/>
            <pc:sldLayoutMk cId="0" sldId="2147483675"/>
          </pc:sldLayoutMkLst>
        </pc:sldLayoutChg>
        <pc:sldLayoutChg chg="del">
          <pc:chgData name="Koskimies-Chiba Sanni" userId="332a55cb-e320-46e8-9711-affea4e835d5" providerId="ADAL" clId="{236CBC30-38DF-4E9F-92E2-1F147B607D62}" dt="2024-01-25T12:42:44.120" v="0" actId="47"/>
          <pc:sldLayoutMkLst>
            <pc:docMk/>
            <pc:sldMasterMk cId="0" sldId="2147483670"/>
            <pc:sldLayoutMk cId="0" sldId="2147483676"/>
          </pc:sldLayoutMkLst>
        </pc:sldLayoutChg>
        <pc:sldLayoutChg chg="del">
          <pc:chgData name="Koskimies-Chiba Sanni" userId="332a55cb-e320-46e8-9711-affea4e835d5" providerId="ADAL" clId="{236CBC30-38DF-4E9F-92E2-1F147B607D62}" dt="2024-01-25T12:42:44.120" v="0" actId="47"/>
          <pc:sldLayoutMkLst>
            <pc:docMk/>
            <pc:sldMasterMk cId="0" sldId="2147483670"/>
            <pc:sldLayoutMk cId="0" sldId="2147483677"/>
          </pc:sldLayoutMkLst>
        </pc:sldLayoutChg>
        <pc:sldLayoutChg chg="del">
          <pc:chgData name="Koskimies-Chiba Sanni" userId="332a55cb-e320-46e8-9711-affea4e835d5" providerId="ADAL" clId="{236CBC30-38DF-4E9F-92E2-1F147B607D62}" dt="2024-01-25T12:42:44.120" v="0" actId="47"/>
          <pc:sldLayoutMkLst>
            <pc:docMk/>
            <pc:sldMasterMk cId="0" sldId="2147483670"/>
            <pc:sldLayoutMk cId="0" sldId="2147483678"/>
          </pc:sldLayoutMkLst>
        </pc:sldLayoutChg>
        <pc:sldLayoutChg chg="del">
          <pc:chgData name="Koskimies-Chiba Sanni" userId="332a55cb-e320-46e8-9711-affea4e835d5" providerId="ADAL" clId="{236CBC30-38DF-4E9F-92E2-1F147B607D62}" dt="2024-01-25T12:42:44.120" v="0" actId="47"/>
          <pc:sldLayoutMkLst>
            <pc:docMk/>
            <pc:sldMasterMk cId="0" sldId="2147483670"/>
            <pc:sldLayoutMk cId="0" sldId="2147483679"/>
          </pc:sldLayoutMkLst>
        </pc:sldLayoutChg>
        <pc:sldLayoutChg chg="del">
          <pc:chgData name="Koskimies-Chiba Sanni" userId="332a55cb-e320-46e8-9711-affea4e835d5" providerId="ADAL" clId="{236CBC30-38DF-4E9F-92E2-1F147B607D62}" dt="2024-01-25T12:42:44.120" v="0" actId="47"/>
          <pc:sldLayoutMkLst>
            <pc:docMk/>
            <pc:sldMasterMk cId="0" sldId="2147483670"/>
            <pc:sldLayoutMk cId="0" sldId="2147483680"/>
          </pc:sldLayoutMkLst>
        </pc:sldLayoutChg>
        <pc:sldLayoutChg chg="del">
          <pc:chgData name="Koskimies-Chiba Sanni" userId="332a55cb-e320-46e8-9711-affea4e835d5" providerId="ADAL" clId="{236CBC30-38DF-4E9F-92E2-1F147B607D62}" dt="2024-01-25T12:42:44.120" v="0" actId="47"/>
          <pc:sldLayoutMkLst>
            <pc:docMk/>
            <pc:sldMasterMk cId="0" sldId="2147483670"/>
            <pc:sldLayoutMk cId="0" sldId="2147483681"/>
          </pc:sldLayoutMkLst>
        </pc:sldLayoutChg>
        <pc:sldLayoutChg chg="del">
          <pc:chgData name="Koskimies-Chiba Sanni" userId="332a55cb-e320-46e8-9711-affea4e835d5" providerId="ADAL" clId="{236CBC30-38DF-4E9F-92E2-1F147B607D62}" dt="2024-01-25T12:42:44.120" v="0" actId="47"/>
          <pc:sldLayoutMkLst>
            <pc:docMk/>
            <pc:sldMasterMk cId="0" sldId="2147483670"/>
            <pc:sldLayoutMk cId="0" sldId="2147483682"/>
          </pc:sldLayoutMkLst>
        </pc:sldLayoutChg>
        <pc:sldLayoutChg chg="del">
          <pc:chgData name="Koskimies-Chiba Sanni" userId="332a55cb-e320-46e8-9711-affea4e835d5" providerId="ADAL" clId="{236CBC30-38DF-4E9F-92E2-1F147B607D62}" dt="2024-01-25T12:42:44.120" v="0" actId="47"/>
          <pc:sldLayoutMkLst>
            <pc:docMk/>
            <pc:sldMasterMk cId="0" sldId="2147483670"/>
            <pc:sldLayoutMk cId="0" sldId="2147483683"/>
          </pc:sldLayoutMkLst>
        </pc:sldLayoutChg>
        <pc:sldLayoutChg chg="del">
          <pc:chgData name="Koskimies-Chiba Sanni" userId="332a55cb-e320-46e8-9711-affea4e835d5" providerId="ADAL" clId="{236CBC30-38DF-4E9F-92E2-1F147B607D62}" dt="2024-01-25T12:42:44.120" v="0" actId="47"/>
          <pc:sldLayoutMkLst>
            <pc:docMk/>
            <pc:sldMasterMk cId="0" sldId="2147483670"/>
            <pc:sldLayoutMk cId="0" sldId="2147483684"/>
          </pc:sldLayoutMkLst>
        </pc:sldLayoutChg>
        <pc:sldLayoutChg chg="del">
          <pc:chgData name="Koskimies-Chiba Sanni" userId="332a55cb-e320-46e8-9711-affea4e835d5" providerId="ADAL" clId="{236CBC30-38DF-4E9F-92E2-1F147B607D62}" dt="2024-01-25T12:42:44.120" v="0" actId="47"/>
          <pc:sldLayoutMkLst>
            <pc:docMk/>
            <pc:sldMasterMk cId="0" sldId="2147483670"/>
            <pc:sldLayoutMk cId="0" sldId="2147483685"/>
          </pc:sldLayoutMkLst>
        </pc:sldLayoutChg>
        <pc:sldLayoutChg chg="del">
          <pc:chgData name="Koskimies-Chiba Sanni" userId="332a55cb-e320-46e8-9711-affea4e835d5" providerId="ADAL" clId="{236CBC30-38DF-4E9F-92E2-1F147B607D62}" dt="2024-01-25T12:42:44.120" v="0" actId="47"/>
          <pc:sldLayoutMkLst>
            <pc:docMk/>
            <pc:sldMasterMk cId="0" sldId="2147483670"/>
            <pc:sldLayoutMk cId="0" sldId="2147483686"/>
          </pc:sldLayoutMkLst>
        </pc:sldLayoutChg>
        <pc:sldLayoutChg chg="del">
          <pc:chgData name="Koskimies-Chiba Sanni" userId="332a55cb-e320-46e8-9711-affea4e835d5" providerId="ADAL" clId="{236CBC30-38DF-4E9F-92E2-1F147B607D62}" dt="2024-01-25T12:42:44.120" v="0" actId="47"/>
          <pc:sldLayoutMkLst>
            <pc:docMk/>
            <pc:sldMasterMk cId="0" sldId="2147483670"/>
            <pc:sldLayoutMk cId="0" sldId="2147483687"/>
          </pc:sldLayoutMkLst>
        </pc:sldLayoutChg>
        <pc:sldLayoutChg chg="del">
          <pc:chgData name="Koskimies-Chiba Sanni" userId="332a55cb-e320-46e8-9711-affea4e835d5" providerId="ADAL" clId="{236CBC30-38DF-4E9F-92E2-1F147B607D62}" dt="2024-01-25T12:42:44.120" v="0" actId="47"/>
          <pc:sldLayoutMkLst>
            <pc:docMk/>
            <pc:sldMasterMk cId="0" sldId="2147483670"/>
            <pc:sldLayoutMk cId="0" sldId="2147483688"/>
          </pc:sldLayoutMkLst>
        </pc:sldLayoutChg>
        <pc:sldLayoutChg chg="del">
          <pc:chgData name="Koskimies-Chiba Sanni" userId="332a55cb-e320-46e8-9711-affea4e835d5" providerId="ADAL" clId="{236CBC30-38DF-4E9F-92E2-1F147B607D62}" dt="2024-01-25T12:42:44.120" v="0" actId="47"/>
          <pc:sldLayoutMkLst>
            <pc:docMk/>
            <pc:sldMasterMk cId="0" sldId="2147483670"/>
            <pc:sldLayoutMk cId="0" sldId="2147483689"/>
          </pc:sldLayoutMkLst>
        </pc:sldLayoutChg>
        <pc:sldLayoutChg chg="del">
          <pc:chgData name="Koskimies-Chiba Sanni" userId="332a55cb-e320-46e8-9711-affea4e835d5" providerId="ADAL" clId="{236CBC30-38DF-4E9F-92E2-1F147B607D62}" dt="2024-01-25T12:42:44.120" v="0" actId="47"/>
          <pc:sldLayoutMkLst>
            <pc:docMk/>
            <pc:sldMasterMk cId="0" sldId="2147483670"/>
            <pc:sldLayoutMk cId="0" sldId="2147483690"/>
          </pc:sldLayoutMkLst>
        </pc:sldLayoutChg>
        <pc:sldLayoutChg chg="del">
          <pc:chgData name="Koskimies-Chiba Sanni" userId="332a55cb-e320-46e8-9711-affea4e835d5" providerId="ADAL" clId="{236CBC30-38DF-4E9F-92E2-1F147B607D62}" dt="2024-01-25T12:42:44.120" v="0" actId="47"/>
          <pc:sldLayoutMkLst>
            <pc:docMk/>
            <pc:sldMasterMk cId="0" sldId="2147483670"/>
            <pc:sldLayoutMk cId="0" sldId="2147483691"/>
          </pc:sldLayoutMkLst>
        </pc:sldLayoutChg>
        <pc:sldLayoutChg chg="del">
          <pc:chgData name="Koskimies-Chiba Sanni" userId="332a55cb-e320-46e8-9711-affea4e835d5" providerId="ADAL" clId="{236CBC30-38DF-4E9F-92E2-1F147B607D62}" dt="2024-01-25T12:42:44.120" v="0" actId="47"/>
          <pc:sldLayoutMkLst>
            <pc:docMk/>
            <pc:sldMasterMk cId="0" sldId="2147483670"/>
            <pc:sldLayoutMk cId="0" sldId="2147483692"/>
          </pc:sldLayoutMkLst>
        </pc:sldLayoutChg>
        <pc:sldLayoutChg chg="del">
          <pc:chgData name="Koskimies-Chiba Sanni" userId="332a55cb-e320-46e8-9711-affea4e835d5" providerId="ADAL" clId="{236CBC30-38DF-4E9F-92E2-1F147B607D62}" dt="2024-01-25T12:42:44.120" v="0" actId="47"/>
          <pc:sldLayoutMkLst>
            <pc:docMk/>
            <pc:sldMasterMk cId="0" sldId="2147483670"/>
            <pc:sldLayoutMk cId="0" sldId="2147483693"/>
          </pc:sldLayoutMkLst>
        </pc:sldLayoutChg>
        <pc:sldLayoutChg chg="del">
          <pc:chgData name="Koskimies-Chiba Sanni" userId="332a55cb-e320-46e8-9711-affea4e835d5" providerId="ADAL" clId="{236CBC30-38DF-4E9F-92E2-1F147B607D62}" dt="2024-01-25T12:42:44.120" v="0" actId="47"/>
          <pc:sldLayoutMkLst>
            <pc:docMk/>
            <pc:sldMasterMk cId="0" sldId="2147483670"/>
            <pc:sldLayoutMk cId="0" sldId="2147483694"/>
          </pc:sldLayoutMkLst>
        </pc:sldLayoutChg>
        <pc:sldLayoutChg chg="del">
          <pc:chgData name="Koskimies-Chiba Sanni" userId="332a55cb-e320-46e8-9711-affea4e835d5" providerId="ADAL" clId="{236CBC30-38DF-4E9F-92E2-1F147B607D62}" dt="2024-01-25T12:42:44.120" v="0" actId="47"/>
          <pc:sldLayoutMkLst>
            <pc:docMk/>
            <pc:sldMasterMk cId="0" sldId="2147483670"/>
            <pc:sldLayoutMk cId="0" sldId="2147483695"/>
          </pc:sldLayoutMkLst>
        </pc:sldLayoutChg>
        <pc:sldLayoutChg chg="del">
          <pc:chgData name="Koskimies-Chiba Sanni" userId="332a55cb-e320-46e8-9711-affea4e835d5" providerId="ADAL" clId="{236CBC30-38DF-4E9F-92E2-1F147B607D62}" dt="2024-01-25T12:42:44.120" v="0" actId="47"/>
          <pc:sldLayoutMkLst>
            <pc:docMk/>
            <pc:sldMasterMk cId="0" sldId="2147483670"/>
            <pc:sldLayoutMk cId="0" sldId="2147483696"/>
          </pc:sldLayoutMkLst>
        </pc:sldLayoutChg>
        <pc:sldLayoutChg chg="del">
          <pc:chgData name="Koskimies-Chiba Sanni" userId="332a55cb-e320-46e8-9711-affea4e835d5" providerId="ADAL" clId="{236CBC30-38DF-4E9F-92E2-1F147B607D62}" dt="2024-01-25T12:42:44.120" v="0" actId="47"/>
          <pc:sldLayoutMkLst>
            <pc:docMk/>
            <pc:sldMasterMk cId="0" sldId="2147483670"/>
            <pc:sldLayoutMk cId="0" sldId="2147483697"/>
          </pc:sldLayoutMkLst>
        </pc:sldLayoutChg>
        <pc:sldLayoutChg chg="del">
          <pc:chgData name="Koskimies-Chiba Sanni" userId="332a55cb-e320-46e8-9711-affea4e835d5" providerId="ADAL" clId="{236CBC30-38DF-4E9F-92E2-1F147B607D62}" dt="2024-01-25T12:42:44.120" v="0" actId="47"/>
          <pc:sldLayoutMkLst>
            <pc:docMk/>
            <pc:sldMasterMk cId="0" sldId="2147483670"/>
            <pc:sldLayoutMk cId="0" sldId="2147483698"/>
          </pc:sldLayoutMkLst>
        </pc:sldLayoutChg>
        <pc:sldLayoutChg chg="del">
          <pc:chgData name="Koskimies-Chiba Sanni" userId="332a55cb-e320-46e8-9711-affea4e835d5" providerId="ADAL" clId="{236CBC30-38DF-4E9F-92E2-1F147B607D62}" dt="2024-01-25T12:42:44.120" v="0" actId="47"/>
          <pc:sldLayoutMkLst>
            <pc:docMk/>
            <pc:sldMasterMk cId="0" sldId="2147483670"/>
            <pc:sldLayoutMk cId="0" sldId="2147483699"/>
          </pc:sldLayoutMkLst>
        </pc:sldLayoutChg>
        <pc:sldLayoutChg chg="del">
          <pc:chgData name="Koskimies-Chiba Sanni" userId="332a55cb-e320-46e8-9711-affea4e835d5" providerId="ADAL" clId="{236CBC30-38DF-4E9F-92E2-1F147B607D62}" dt="2024-01-25T12:42:44.120" v="0" actId="47"/>
          <pc:sldLayoutMkLst>
            <pc:docMk/>
            <pc:sldMasterMk cId="0" sldId="2147483670"/>
            <pc:sldLayoutMk cId="0" sldId="2147483700"/>
          </pc:sldLayoutMkLst>
        </pc:sldLayoutChg>
        <pc:sldLayoutChg chg="del">
          <pc:chgData name="Koskimies-Chiba Sanni" userId="332a55cb-e320-46e8-9711-affea4e835d5" providerId="ADAL" clId="{236CBC30-38DF-4E9F-92E2-1F147B607D62}" dt="2024-01-25T12:42:44.120" v="0" actId="47"/>
          <pc:sldLayoutMkLst>
            <pc:docMk/>
            <pc:sldMasterMk cId="0" sldId="2147483670"/>
            <pc:sldLayoutMk cId="0" sldId="2147483701"/>
          </pc:sldLayoutMkLst>
        </pc:sldLayoutChg>
        <pc:sldLayoutChg chg="del">
          <pc:chgData name="Koskimies-Chiba Sanni" userId="332a55cb-e320-46e8-9711-affea4e835d5" providerId="ADAL" clId="{236CBC30-38DF-4E9F-92E2-1F147B607D62}" dt="2024-01-25T12:42:44.120" v="0" actId="47"/>
          <pc:sldLayoutMkLst>
            <pc:docMk/>
            <pc:sldMasterMk cId="0" sldId="2147483670"/>
            <pc:sldLayoutMk cId="0" sldId="2147483702"/>
          </pc:sldLayoutMkLst>
        </pc:sldLayoutChg>
        <pc:sldLayoutChg chg="del">
          <pc:chgData name="Koskimies-Chiba Sanni" userId="332a55cb-e320-46e8-9711-affea4e835d5" providerId="ADAL" clId="{236CBC30-38DF-4E9F-92E2-1F147B607D62}" dt="2024-01-25T12:42:44.120" v="0" actId="47"/>
          <pc:sldLayoutMkLst>
            <pc:docMk/>
            <pc:sldMasterMk cId="0" sldId="2147483670"/>
            <pc:sldLayoutMk cId="0" sldId="2147483703"/>
          </pc:sldLayoutMkLst>
        </pc:sldLayoutChg>
        <pc:sldLayoutChg chg="del">
          <pc:chgData name="Koskimies-Chiba Sanni" userId="332a55cb-e320-46e8-9711-affea4e835d5" providerId="ADAL" clId="{236CBC30-38DF-4E9F-92E2-1F147B607D62}" dt="2024-01-25T12:42:44.120" v="0" actId="47"/>
          <pc:sldLayoutMkLst>
            <pc:docMk/>
            <pc:sldMasterMk cId="0" sldId="2147483670"/>
            <pc:sldLayoutMk cId="0" sldId="2147483704"/>
          </pc:sldLayoutMkLst>
        </pc:sldLayoutChg>
        <pc:sldLayoutChg chg="del">
          <pc:chgData name="Koskimies-Chiba Sanni" userId="332a55cb-e320-46e8-9711-affea4e835d5" providerId="ADAL" clId="{236CBC30-38DF-4E9F-92E2-1F147B607D62}" dt="2024-01-25T12:42:44.120" v="0" actId="47"/>
          <pc:sldLayoutMkLst>
            <pc:docMk/>
            <pc:sldMasterMk cId="0" sldId="2147483670"/>
            <pc:sldLayoutMk cId="0" sldId="2147483705"/>
          </pc:sldLayoutMkLst>
        </pc:sldLayoutChg>
        <pc:sldLayoutChg chg="del">
          <pc:chgData name="Koskimies-Chiba Sanni" userId="332a55cb-e320-46e8-9711-affea4e835d5" providerId="ADAL" clId="{236CBC30-38DF-4E9F-92E2-1F147B607D62}" dt="2024-01-25T12:42:44.120" v="0" actId="47"/>
          <pc:sldLayoutMkLst>
            <pc:docMk/>
            <pc:sldMasterMk cId="0" sldId="2147483670"/>
            <pc:sldLayoutMk cId="0" sldId="2147483706"/>
          </pc:sldLayoutMkLst>
        </pc:sldLayoutChg>
        <pc:sldLayoutChg chg="del">
          <pc:chgData name="Koskimies-Chiba Sanni" userId="332a55cb-e320-46e8-9711-affea4e835d5" providerId="ADAL" clId="{236CBC30-38DF-4E9F-92E2-1F147B607D62}" dt="2024-01-25T12:42:44.120" v="0" actId="47"/>
          <pc:sldLayoutMkLst>
            <pc:docMk/>
            <pc:sldMasterMk cId="0" sldId="2147483670"/>
            <pc:sldLayoutMk cId="0" sldId="2147483707"/>
          </pc:sldLayoutMkLst>
        </pc:sldLayoutChg>
        <pc:sldLayoutChg chg="del">
          <pc:chgData name="Koskimies-Chiba Sanni" userId="332a55cb-e320-46e8-9711-affea4e835d5" providerId="ADAL" clId="{236CBC30-38DF-4E9F-92E2-1F147B607D62}" dt="2024-01-25T12:42:44.120" v="0" actId="47"/>
          <pc:sldLayoutMkLst>
            <pc:docMk/>
            <pc:sldMasterMk cId="0" sldId="2147483670"/>
            <pc:sldLayoutMk cId="0" sldId="2147483708"/>
          </pc:sldLayoutMkLst>
        </pc:sldLayoutChg>
        <pc:sldLayoutChg chg="del">
          <pc:chgData name="Koskimies-Chiba Sanni" userId="332a55cb-e320-46e8-9711-affea4e835d5" providerId="ADAL" clId="{236CBC30-38DF-4E9F-92E2-1F147B607D62}" dt="2024-01-25T12:42:44.120" v="0" actId="47"/>
          <pc:sldLayoutMkLst>
            <pc:docMk/>
            <pc:sldMasterMk cId="0" sldId="2147483670"/>
            <pc:sldLayoutMk cId="0" sldId="2147483709"/>
          </pc:sldLayoutMkLst>
        </pc:sldLayoutChg>
        <pc:sldLayoutChg chg="del">
          <pc:chgData name="Koskimies-Chiba Sanni" userId="332a55cb-e320-46e8-9711-affea4e835d5" providerId="ADAL" clId="{236CBC30-38DF-4E9F-92E2-1F147B607D62}" dt="2024-01-25T12:42:44.120" v="0" actId="47"/>
          <pc:sldLayoutMkLst>
            <pc:docMk/>
            <pc:sldMasterMk cId="0" sldId="2147483670"/>
            <pc:sldLayoutMk cId="0" sldId="2147483710"/>
          </pc:sldLayoutMkLst>
        </pc:sldLayoutChg>
        <pc:sldLayoutChg chg="del">
          <pc:chgData name="Koskimies-Chiba Sanni" userId="332a55cb-e320-46e8-9711-affea4e835d5" providerId="ADAL" clId="{236CBC30-38DF-4E9F-92E2-1F147B607D62}" dt="2024-01-25T12:42:44.120" v="0" actId="47"/>
          <pc:sldLayoutMkLst>
            <pc:docMk/>
            <pc:sldMasterMk cId="0" sldId="2147483670"/>
            <pc:sldLayoutMk cId="0" sldId="2147483711"/>
          </pc:sldLayoutMkLst>
        </pc:sldLayoutChg>
        <pc:sldLayoutChg chg="del">
          <pc:chgData name="Koskimies-Chiba Sanni" userId="332a55cb-e320-46e8-9711-affea4e835d5" providerId="ADAL" clId="{236CBC30-38DF-4E9F-92E2-1F147B607D62}" dt="2024-01-25T12:42:44.120" v="0" actId="47"/>
          <pc:sldLayoutMkLst>
            <pc:docMk/>
            <pc:sldMasterMk cId="0" sldId="2147483670"/>
            <pc:sldLayoutMk cId="0" sldId="2147483712"/>
          </pc:sldLayoutMkLst>
        </pc:sldLayoutChg>
        <pc:sldLayoutChg chg="del">
          <pc:chgData name="Koskimies-Chiba Sanni" userId="332a55cb-e320-46e8-9711-affea4e835d5" providerId="ADAL" clId="{236CBC30-38DF-4E9F-92E2-1F147B607D62}" dt="2024-01-25T12:42:44.120" v="0" actId="47"/>
          <pc:sldLayoutMkLst>
            <pc:docMk/>
            <pc:sldMasterMk cId="0" sldId="2147483670"/>
            <pc:sldLayoutMk cId="0" sldId="2147483713"/>
          </pc:sldLayoutMkLst>
        </pc:sldLayoutChg>
        <pc:sldLayoutChg chg="del">
          <pc:chgData name="Koskimies-Chiba Sanni" userId="332a55cb-e320-46e8-9711-affea4e835d5" providerId="ADAL" clId="{236CBC30-38DF-4E9F-92E2-1F147B607D62}" dt="2024-01-25T12:42:44.120" v="0" actId="47"/>
          <pc:sldLayoutMkLst>
            <pc:docMk/>
            <pc:sldMasterMk cId="0" sldId="2147483670"/>
            <pc:sldLayoutMk cId="0" sldId="2147483714"/>
          </pc:sldLayoutMkLst>
        </pc:sldLayoutChg>
        <pc:sldLayoutChg chg="del">
          <pc:chgData name="Koskimies-Chiba Sanni" userId="332a55cb-e320-46e8-9711-affea4e835d5" providerId="ADAL" clId="{236CBC30-38DF-4E9F-92E2-1F147B607D62}" dt="2024-01-25T12:42:44.120" v="0" actId="47"/>
          <pc:sldLayoutMkLst>
            <pc:docMk/>
            <pc:sldMasterMk cId="0" sldId="2147483670"/>
            <pc:sldLayoutMk cId="0" sldId="2147483715"/>
          </pc:sldLayoutMkLst>
        </pc:sldLayoutChg>
        <pc:sldLayoutChg chg="del">
          <pc:chgData name="Koskimies-Chiba Sanni" userId="332a55cb-e320-46e8-9711-affea4e835d5" providerId="ADAL" clId="{236CBC30-38DF-4E9F-92E2-1F147B607D62}" dt="2024-01-25T12:42:44.120" v="0" actId="47"/>
          <pc:sldLayoutMkLst>
            <pc:docMk/>
            <pc:sldMasterMk cId="0" sldId="2147483670"/>
            <pc:sldLayoutMk cId="0" sldId="2147483716"/>
          </pc:sldLayoutMkLst>
        </pc:sldLayoutChg>
        <pc:sldLayoutChg chg="del">
          <pc:chgData name="Koskimies-Chiba Sanni" userId="332a55cb-e320-46e8-9711-affea4e835d5" providerId="ADAL" clId="{236CBC30-38DF-4E9F-92E2-1F147B607D62}" dt="2024-01-25T12:42:44.120" v="0" actId="47"/>
          <pc:sldLayoutMkLst>
            <pc:docMk/>
            <pc:sldMasterMk cId="0" sldId="2147483670"/>
            <pc:sldLayoutMk cId="0" sldId="2147483717"/>
          </pc:sldLayoutMkLst>
        </pc:sldLayoutChg>
        <pc:sldLayoutChg chg="del">
          <pc:chgData name="Koskimies-Chiba Sanni" userId="332a55cb-e320-46e8-9711-affea4e835d5" providerId="ADAL" clId="{236CBC30-38DF-4E9F-92E2-1F147B607D62}" dt="2024-01-25T12:42:44.120" v="0" actId="47"/>
          <pc:sldLayoutMkLst>
            <pc:docMk/>
            <pc:sldMasterMk cId="0" sldId="2147483670"/>
            <pc:sldLayoutMk cId="0" sldId="2147483718"/>
          </pc:sldLayoutMkLst>
        </pc:sldLayoutChg>
        <pc:sldLayoutChg chg="del">
          <pc:chgData name="Koskimies-Chiba Sanni" userId="332a55cb-e320-46e8-9711-affea4e835d5" providerId="ADAL" clId="{236CBC30-38DF-4E9F-92E2-1F147B607D62}" dt="2024-01-25T12:42:44.120" v="0" actId="47"/>
          <pc:sldLayoutMkLst>
            <pc:docMk/>
            <pc:sldMasterMk cId="0" sldId="2147483670"/>
            <pc:sldLayoutMk cId="0" sldId="2147483719"/>
          </pc:sldLayoutMkLst>
        </pc:sldLayoutChg>
        <pc:sldLayoutChg chg="del">
          <pc:chgData name="Koskimies-Chiba Sanni" userId="332a55cb-e320-46e8-9711-affea4e835d5" providerId="ADAL" clId="{236CBC30-38DF-4E9F-92E2-1F147B607D62}" dt="2024-01-25T12:42:44.120" v="0" actId="47"/>
          <pc:sldLayoutMkLst>
            <pc:docMk/>
            <pc:sldMasterMk cId="0" sldId="2147483670"/>
            <pc:sldLayoutMk cId="0" sldId="2147483720"/>
          </pc:sldLayoutMkLst>
        </pc:sldLayoutChg>
        <pc:sldLayoutChg chg="del">
          <pc:chgData name="Koskimies-Chiba Sanni" userId="332a55cb-e320-46e8-9711-affea4e835d5" providerId="ADAL" clId="{236CBC30-38DF-4E9F-92E2-1F147B607D62}" dt="2024-01-25T12:42:44.120" v="0" actId="47"/>
          <pc:sldLayoutMkLst>
            <pc:docMk/>
            <pc:sldMasterMk cId="0" sldId="2147483670"/>
            <pc:sldLayoutMk cId="0" sldId="2147483721"/>
          </pc:sldLayoutMkLst>
        </pc:sldLayoutChg>
        <pc:sldLayoutChg chg="del">
          <pc:chgData name="Koskimies-Chiba Sanni" userId="332a55cb-e320-46e8-9711-affea4e835d5" providerId="ADAL" clId="{236CBC30-38DF-4E9F-92E2-1F147B607D62}" dt="2024-01-25T12:42:44.120" v="0" actId="47"/>
          <pc:sldLayoutMkLst>
            <pc:docMk/>
            <pc:sldMasterMk cId="0" sldId="2147483670"/>
            <pc:sldLayoutMk cId="0" sldId="2147483722"/>
          </pc:sldLayoutMkLst>
        </pc:sldLayoutChg>
        <pc:sldLayoutChg chg="del">
          <pc:chgData name="Koskimies-Chiba Sanni" userId="332a55cb-e320-46e8-9711-affea4e835d5" providerId="ADAL" clId="{236CBC30-38DF-4E9F-92E2-1F147B607D62}" dt="2024-01-25T12:42:44.120" v="0" actId="47"/>
          <pc:sldLayoutMkLst>
            <pc:docMk/>
            <pc:sldMasterMk cId="0" sldId="2147483670"/>
            <pc:sldLayoutMk cId="0" sldId="2147483723"/>
          </pc:sldLayoutMkLst>
        </pc:sldLayoutChg>
        <pc:sldLayoutChg chg="del">
          <pc:chgData name="Koskimies-Chiba Sanni" userId="332a55cb-e320-46e8-9711-affea4e835d5" providerId="ADAL" clId="{236CBC30-38DF-4E9F-92E2-1F147B607D62}" dt="2024-01-25T12:42:44.120" v="0" actId="47"/>
          <pc:sldLayoutMkLst>
            <pc:docMk/>
            <pc:sldMasterMk cId="0" sldId="2147483670"/>
            <pc:sldLayoutMk cId="0" sldId="2147483724"/>
          </pc:sldLayoutMkLst>
        </pc:sldLayoutChg>
        <pc:sldLayoutChg chg="del">
          <pc:chgData name="Koskimies-Chiba Sanni" userId="332a55cb-e320-46e8-9711-affea4e835d5" providerId="ADAL" clId="{236CBC30-38DF-4E9F-92E2-1F147B607D62}" dt="2024-01-25T12:42:44.120" v="0" actId="47"/>
          <pc:sldLayoutMkLst>
            <pc:docMk/>
            <pc:sldMasterMk cId="0" sldId="2147483670"/>
            <pc:sldLayoutMk cId="0" sldId="2147483725"/>
          </pc:sldLayoutMkLst>
        </pc:sldLayoutChg>
        <pc:sldLayoutChg chg="del">
          <pc:chgData name="Koskimies-Chiba Sanni" userId="332a55cb-e320-46e8-9711-affea4e835d5" providerId="ADAL" clId="{236CBC30-38DF-4E9F-92E2-1F147B607D62}" dt="2024-01-25T12:42:44.120" v="0" actId="47"/>
          <pc:sldLayoutMkLst>
            <pc:docMk/>
            <pc:sldMasterMk cId="0" sldId="2147483670"/>
            <pc:sldLayoutMk cId="0" sldId="2147483726"/>
          </pc:sldLayoutMkLst>
        </pc:sldLayoutChg>
        <pc:sldLayoutChg chg="del">
          <pc:chgData name="Koskimies-Chiba Sanni" userId="332a55cb-e320-46e8-9711-affea4e835d5" providerId="ADAL" clId="{236CBC30-38DF-4E9F-92E2-1F147B607D62}" dt="2024-01-25T12:42:44.120" v="0" actId="47"/>
          <pc:sldLayoutMkLst>
            <pc:docMk/>
            <pc:sldMasterMk cId="0" sldId="2147483670"/>
            <pc:sldLayoutMk cId="0" sldId="2147483727"/>
          </pc:sldLayoutMkLst>
        </pc:sldLayoutChg>
        <pc:sldLayoutChg chg="del">
          <pc:chgData name="Koskimies-Chiba Sanni" userId="332a55cb-e320-46e8-9711-affea4e835d5" providerId="ADAL" clId="{236CBC30-38DF-4E9F-92E2-1F147B607D62}" dt="2024-01-25T12:42:44.120" v="0" actId="47"/>
          <pc:sldLayoutMkLst>
            <pc:docMk/>
            <pc:sldMasterMk cId="0" sldId="2147483670"/>
            <pc:sldLayoutMk cId="0" sldId="2147483728"/>
          </pc:sldLayoutMkLst>
        </pc:sldLayoutChg>
        <pc:sldLayoutChg chg="del">
          <pc:chgData name="Koskimies-Chiba Sanni" userId="332a55cb-e320-46e8-9711-affea4e835d5" providerId="ADAL" clId="{236CBC30-38DF-4E9F-92E2-1F147B607D62}" dt="2024-01-25T12:42:44.120" v="0" actId="47"/>
          <pc:sldLayoutMkLst>
            <pc:docMk/>
            <pc:sldMasterMk cId="0" sldId="2147483670"/>
            <pc:sldLayoutMk cId="0" sldId="2147483729"/>
          </pc:sldLayoutMkLst>
        </pc:sldLayoutChg>
        <pc:sldLayoutChg chg="del">
          <pc:chgData name="Koskimies-Chiba Sanni" userId="332a55cb-e320-46e8-9711-affea4e835d5" providerId="ADAL" clId="{236CBC30-38DF-4E9F-92E2-1F147B607D62}" dt="2024-01-25T12:42:44.120" v="0" actId="47"/>
          <pc:sldLayoutMkLst>
            <pc:docMk/>
            <pc:sldMasterMk cId="0" sldId="2147483670"/>
            <pc:sldLayoutMk cId="0" sldId="2147483730"/>
          </pc:sldLayoutMkLst>
        </pc:sldLayoutChg>
        <pc:sldLayoutChg chg="del">
          <pc:chgData name="Koskimies-Chiba Sanni" userId="332a55cb-e320-46e8-9711-affea4e835d5" providerId="ADAL" clId="{236CBC30-38DF-4E9F-92E2-1F147B607D62}" dt="2024-01-25T12:42:44.120" v="0" actId="47"/>
          <pc:sldLayoutMkLst>
            <pc:docMk/>
            <pc:sldMasterMk cId="0" sldId="2147483670"/>
            <pc:sldLayoutMk cId="0" sldId="2147483731"/>
          </pc:sldLayoutMkLst>
        </pc:sldLayoutChg>
        <pc:sldLayoutChg chg="del">
          <pc:chgData name="Koskimies-Chiba Sanni" userId="332a55cb-e320-46e8-9711-affea4e835d5" providerId="ADAL" clId="{236CBC30-38DF-4E9F-92E2-1F147B607D62}" dt="2024-01-25T12:42:44.120" v="0" actId="47"/>
          <pc:sldLayoutMkLst>
            <pc:docMk/>
            <pc:sldMasterMk cId="0" sldId="2147483670"/>
            <pc:sldLayoutMk cId="0" sldId="2147483732"/>
          </pc:sldLayoutMkLst>
        </pc:sldLayoutChg>
        <pc:sldLayoutChg chg="del">
          <pc:chgData name="Koskimies-Chiba Sanni" userId="332a55cb-e320-46e8-9711-affea4e835d5" providerId="ADAL" clId="{236CBC30-38DF-4E9F-92E2-1F147B607D62}" dt="2024-01-25T12:42:44.120" v="0" actId="47"/>
          <pc:sldLayoutMkLst>
            <pc:docMk/>
            <pc:sldMasterMk cId="0" sldId="2147483670"/>
            <pc:sldLayoutMk cId="0" sldId="2147483733"/>
          </pc:sldLayoutMkLst>
        </pc:sldLayoutChg>
        <pc:sldLayoutChg chg="del">
          <pc:chgData name="Koskimies-Chiba Sanni" userId="332a55cb-e320-46e8-9711-affea4e835d5" providerId="ADAL" clId="{236CBC30-38DF-4E9F-92E2-1F147B607D62}" dt="2024-01-25T12:42:44.120" v="0" actId="47"/>
          <pc:sldLayoutMkLst>
            <pc:docMk/>
            <pc:sldMasterMk cId="0" sldId="2147483670"/>
            <pc:sldLayoutMk cId="0" sldId="2147483734"/>
          </pc:sldLayoutMkLst>
        </pc:sldLayoutChg>
        <pc:sldLayoutChg chg="del">
          <pc:chgData name="Koskimies-Chiba Sanni" userId="332a55cb-e320-46e8-9711-affea4e835d5" providerId="ADAL" clId="{236CBC30-38DF-4E9F-92E2-1F147B607D62}" dt="2024-01-25T12:42:44.120" v="0" actId="47"/>
          <pc:sldLayoutMkLst>
            <pc:docMk/>
            <pc:sldMasterMk cId="0" sldId="2147483670"/>
            <pc:sldLayoutMk cId="0" sldId="2147483735"/>
          </pc:sldLayoutMkLst>
        </pc:sldLayoutChg>
      </pc:sldMaster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fi-FI"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24"/>
        <p:cNvGrpSpPr/>
        <p:nvPr/>
      </p:nvGrpSpPr>
      <p:grpSpPr>
        <a:xfrm>
          <a:off x="0" y="0"/>
          <a:ext cx="0" cy="0"/>
          <a:chOff x="0" y="0"/>
          <a:chExt cx="0" cy="0"/>
        </a:xfrm>
      </p:grpSpPr>
      <p:sp>
        <p:nvSpPr>
          <p:cNvPr id="825" name="Google Shape;825;p20: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Clr>
                <a:schemeClr val="dk1"/>
              </a:buClr>
              <a:buSzPts val="1200"/>
              <a:buFont typeface="Calibri"/>
              <a:buNone/>
            </a:pPr>
            <a:endParaRPr/>
          </a:p>
        </p:txBody>
      </p:sp>
      <p:sp>
        <p:nvSpPr>
          <p:cNvPr id="826" name="Google Shape;826;p2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29"/>
        <p:cNvGrpSpPr/>
        <p:nvPr/>
      </p:nvGrpSpPr>
      <p:grpSpPr>
        <a:xfrm>
          <a:off x="0" y="0"/>
          <a:ext cx="0" cy="0"/>
          <a:chOff x="0" y="0"/>
          <a:chExt cx="0" cy="0"/>
        </a:xfrm>
      </p:grpSpPr>
      <p:sp>
        <p:nvSpPr>
          <p:cNvPr id="830" name="Google Shape;830;p2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831" name="Google Shape;831;p21: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chemeClr val="dk1"/>
              </a:buClr>
              <a:buSzPts val="1200"/>
              <a:buFont typeface="Calibri"/>
              <a:buNone/>
            </a:pPr>
            <a:endParaRPr/>
          </a:p>
          <a:p>
            <a:pPr marL="0" lvl="0" indent="0" algn="l" rtl="0">
              <a:lnSpc>
                <a:spcPct val="100000"/>
              </a:lnSpc>
              <a:spcBef>
                <a:spcPts val="0"/>
              </a:spcBef>
              <a:spcAft>
                <a:spcPts val="0"/>
              </a:spcAft>
              <a:buClr>
                <a:schemeClr val="dk1"/>
              </a:buClr>
              <a:buSzPts val="1200"/>
              <a:buFont typeface="Calibri"/>
              <a:buNone/>
            </a:pPr>
            <a:endParaRPr/>
          </a:p>
        </p:txBody>
      </p:sp>
      <p:sp>
        <p:nvSpPr>
          <p:cNvPr id="832" name="Google Shape;832;p21: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fi-FI" sz="1400" b="0" i="0" u="none" strike="noStrike" cap="none">
                <a:solidFill>
                  <a:srgbClr val="000000"/>
                </a:solidFill>
                <a:latin typeface="Arial"/>
                <a:ea typeface="Arial"/>
                <a:cs typeface="Arial"/>
                <a:sym typeface="Arial"/>
              </a:rPr>
              <a:t>2</a:t>
            </a:fld>
            <a:endParaRPr sz="1400" b="0" i="0" u="none" strike="noStrike" cap="none">
              <a:solidFill>
                <a:srgbClr val="000000"/>
              </a:solidFill>
              <a:latin typeface="Arial"/>
              <a:ea typeface="Arial"/>
              <a:cs typeface="Arial"/>
              <a:sym typeface="Arial"/>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7"/>
        <p:cNvGrpSpPr/>
        <p:nvPr/>
      </p:nvGrpSpPr>
      <p:grpSpPr>
        <a:xfrm>
          <a:off x="0" y="0"/>
          <a:ext cx="0" cy="0"/>
          <a:chOff x="0" y="0"/>
          <a:chExt cx="0" cy="0"/>
        </a:xfrm>
      </p:grpSpPr>
      <p:sp>
        <p:nvSpPr>
          <p:cNvPr id="838" name="Google Shape;838;p2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839" name="Google Shape;839;p2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chemeClr val="dk1"/>
              </a:buClr>
              <a:buSzPts val="1400"/>
              <a:buFont typeface="Calibri"/>
              <a:buNone/>
            </a:pPr>
            <a:r>
              <a:rPr lang="fi-FI" sz="1200">
                <a:solidFill>
                  <a:schemeClr val="dk1"/>
                </a:solidFill>
                <a:latin typeface="Calibri"/>
                <a:ea typeface="Calibri"/>
                <a:cs typeface="Calibri"/>
                <a:sym typeface="Calibri"/>
              </a:rPr>
              <a:t>When filling this, take a look at the strategy slides ss. 10-11. Going through carefully different strategy elements helps you to fill this form. Also, read tips on this form. Highly useful!</a:t>
            </a:r>
            <a:endParaRPr/>
          </a:p>
        </p:txBody>
      </p:sp>
      <p:sp>
        <p:nvSpPr>
          <p:cNvPr id="840" name="Google Shape;840;p2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400"/>
              <a:buFont typeface="Arial"/>
              <a:buNone/>
            </a:pPr>
            <a:fld id="{00000000-1234-1234-1234-123412341234}" type="slidenum">
              <a:rPr lang="fi-FI" sz="1400" b="0" i="0" u="none" strike="noStrike" cap="none">
                <a:solidFill>
                  <a:srgbClr val="000000"/>
                </a:solidFill>
                <a:latin typeface="Arial"/>
                <a:ea typeface="Arial"/>
                <a:cs typeface="Arial"/>
                <a:sym typeface="Arial"/>
              </a:rPr>
              <a:t>3</a:t>
            </a:fld>
            <a:endParaRPr sz="1400" b="0" i="0" u="none" strike="noStrike" cap="none">
              <a:solidFill>
                <a:srgbClr val="000000"/>
              </a:solidFill>
              <a:latin typeface="Arial"/>
              <a:ea typeface="Arial"/>
              <a:cs typeface="Arial"/>
              <a:sym typeface="Arial"/>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3"/>
        <p:cNvGrpSpPr/>
        <p:nvPr/>
      </p:nvGrpSpPr>
      <p:grpSpPr>
        <a:xfrm>
          <a:off x="0" y="0"/>
          <a:ext cx="0" cy="0"/>
          <a:chOff x="0" y="0"/>
          <a:chExt cx="0" cy="0"/>
        </a:xfrm>
      </p:grpSpPr>
      <p:sp>
        <p:nvSpPr>
          <p:cNvPr id="844" name="Google Shape;844;p2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845" name="Google Shape;845;p2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chemeClr val="dk1"/>
              </a:buClr>
              <a:buSzPts val="1400"/>
              <a:buFont typeface="Calibri"/>
              <a:buNone/>
            </a:pPr>
            <a:r>
              <a:rPr lang="fi-FI"/>
              <a:t>20 minuutin pohdinta ja analysointi</a:t>
            </a:r>
            <a:endParaRPr/>
          </a:p>
          <a:p>
            <a:pPr marL="0" lvl="0" indent="0" algn="l" rtl="0">
              <a:lnSpc>
                <a:spcPct val="100000"/>
              </a:lnSpc>
              <a:spcBef>
                <a:spcPts val="0"/>
              </a:spcBef>
              <a:spcAft>
                <a:spcPts val="0"/>
              </a:spcAft>
              <a:buClr>
                <a:schemeClr val="dk1"/>
              </a:buClr>
              <a:buSzPts val="1400"/>
              <a:buFont typeface="Calibri"/>
              <a:buNone/>
            </a:pPr>
            <a:r>
              <a:rPr lang="fi-FI"/>
              <a:t>20 min kirjoittamiseen</a:t>
            </a:r>
            <a:endParaRPr/>
          </a:p>
          <a:p>
            <a:pPr marL="0" lvl="0" indent="0" algn="l" rtl="0">
              <a:lnSpc>
                <a:spcPct val="100000"/>
              </a:lnSpc>
              <a:spcBef>
                <a:spcPts val="0"/>
              </a:spcBef>
              <a:spcAft>
                <a:spcPts val="0"/>
              </a:spcAft>
              <a:buClr>
                <a:schemeClr val="dk1"/>
              </a:buClr>
              <a:buSzPts val="1400"/>
              <a:buFont typeface="Calibri"/>
              <a:buNone/>
            </a:pPr>
            <a:r>
              <a:rPr lang="fi-FI"/>
              <a:t>10 minuutin presentointi / läpikäynti viereisen parin kanssa</a:t>
            </a:r>
            <a:endParaRPr/>
          </a:p>
          <a:p>
            <a:pPr marL="0" lvl="0" indent="0" algn="l" rtl="0">
              <a:lnSpc>
                <a:spcPct val="100000"/>
              </a:lnSpc>
              <a:spcBef>
                <a:spcPts val="0"/>
              </a:spcBef>
              <a:spcAft>
                <a:spcPts val="0"/>
              </a:spcAft>
              <a:buClr>
                <a:schemeClr val="dk1"/>
              </a:buClr>
              <a:buSzPts val="1400"/>
              <a:buFont typeface="Calibri"/>
              <a:buNone/>
            </a:pPr>
            <a:endParaRPr/>
          </a:p>
          <a:p>
            <a:pPr marL="0" lvl="0" indent="0" algn="l" rtl="0">
              <a:lnSpc>
                <a:spcPct val="100000"/>
              </a:lnSpc>
              <a:spcBef>
                <a:spcPts val="0"/>
              </a:spcBef>
              <a:spcAft>
                <a:spcPts val="0"/>
              </a:spcAft>
              <a:buClr>
                <a:schemeClr val="dk1"/>
              </a:buClr>
              <a:buSzPts val="1400"/>
              <a:buFont typeface="Calibri"/>
              <a:buNone/>
            </a:pPr>
            <a:r>
              <a:rPr lang="fi-FI"/>
              <a:t>Gap- analyysi on menetelmä, jolla yritykset voivat verrata nykyistä suorituskykyä toiveisiin ja odotuksiin. </a:t>
            </a:r>
            <a:endParaRPr/>
          </a:p>
          <a:p>
            <a:pPr marL="0" lvl="0" indent="0" algn="l" rtl="0">
              <a:lnSpc>
                <a:spcPct val="100000"/>
              </a:lnSpc>
              <a:spcBef>
                <a:spcPts val="0"/>
              </a:spcBef>
              <a:spcAft>
                <a:spcPts val="0"/>
              </a:spcAft>
              <a:buClr>
                <a:schemeClr val="dk1"/>
              </a:buClr>
              <a:buSzPts val="1400"/>
              <a:buFont typeface="Calibri"/>
              <a:buNone/>
            </a:pPr>
            <a:endParaRPr/>
          </a:p>
          <a:p>
            <a:pPr marL="457200" marR="0" lvl="0" indent="-228600" algn="l" rtl="0">
              <a:lnSpc>
                <a:spcPct val="100000"/>
              </a:lnSpc>
              <a:spcBef>
                <a:spcPts val="0"/>
              </a:spcBef>
              <a:spcAft>
                <a:spcPts val="0"/>
              </a:spcAft>
              <a:buClr>
                <a:schemeClr val="dk1"/>
              </a:buClr>
              <a:buSzPts val="1400"/>
              <a:buFont typeface="Calibri"/>
              <a:buNone/>
            </a:pPr>
            <a:endParaRPr/>
          </a:p>
        </p:txBody>
      </p:sp>
      <p:sp>
        <p:nvSpPr>
          <p:cNvPr id="846" name="Google Shape;846;p2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fi-FI" sz="1200" b="0" i="0" u="none" strike="noStrike" cap="none">
                <a:solidFill>
                  <a:srgbClr val="000000"/>
                </a:solidFill>
                <a:latin typeface="Calibri"/>
                <a:ea typeface="Calibri"/>
                <a:cs typeface="Calibri"/>
                <a:sym typeface="Calibri"/>
              </a:rPr>
              <a:t>4</a:t>
            </a:fld>
            <a:endParaRPr sz="1200" b="0" i="0" u="none" strike="noStrike" cap="none">
              <a:solidFill>
                <a:srgbClr val="000000"/>
              </a:solidFill>
              <a:latin typeface="Calibri"/>
              <a:ea typeface="Calibri"/>
              <a:cs typeface="Calibri"/>
              <a:sym typeface="Calibri"/>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50"/>
        <p:cNvGrpSpPr/>
        <p:nvPr/>
      </p:nvGrpSpPr>
      <p:grpSpPr>
        <a:xfrm>
          <a:off x="0" y="0"/>
          <a:ext cx="0" cy="0"/>
          <a:chOff x="0" y="0"/>
          <a:chExt cx="0" cy="0"/>
        </a:xfrm>
      </p:grpSpPr>
      <p:sp>
        <p:nvSpPr>
          <p:cNvPr id="851" name="Google Shape;851;p2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852" name="Google Shape;852;p24: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chemeClr val="dk1"/>
              </a:buClr>
              <a:buSzPts val="1400"/>
              <a:buFont typeface="Calibri"/>
              <a:buNone/>
            </a:pPr>
            <a:r>
              <a:rPr lang="fi-FI"/>
              <a:t>Luokkatehtävä:</a:t>
            </a:r>
            <a:endParaRPr/>
          </a:p>
          <a:p>
            <a:pPr marL="0" lvl="0" indent="0" algn="l" rtl="0">
              <a:lnSpc>
                <a:spcPct val="100000"/>
              </a:lnSpc>
              <a:spcBef>
                <a:spcPts val="0"/>
              </a:spcBef>
              <a:spcAft>
                <a:spcPts val="0"/>
              </a:spcAft>
              <a:buClr>
                <a:schemeClr val="dk1"/>
              </a:buClr>
              <a:buSzPts val="1400"/>
              <a:buFont typeface="Calibri"/>
              <a:buNone/>
            </a:pPr>
            <a:r>
              <a:rPr lang="fi-FI"/>
              <a:t>Pareittan </a:t>
            </a:r>
            <a:endParaRPr/>
          </a:p>
          <a:p>
            <a:pPr marL="0" lvl="0" indent="0" algn="l" rtl="0">
              <a:lnSpc>
                <a:spcPct val="100000"/>
              </a:lnSpc>
              <a:spcBef>
                <a:spcPts val="0"/>
              </a:spcBef>
              <a:spcAft>
                <a:spcPts val="0"/>
              </a:spcAft>
              <a:buClr>
                <a:schemeClr val="dk1"/>
              </a:buClr>
              <a:buSzPts val="1400"/>
              <a:buFont typeface="Calibri"/>
              <a:buNone/>
            </a:pPr>
            <a:r>
              <a:rPr lang="fi-FI"/>
              <a:t>Yht. n. 50 minuuttia</a:t>
            </a:r>
            <a:endParaRPr/>
          </a:p>
          <a:p>
            <a:pPr marL="0" lvl="0" indent="0" algn="l" rtl="0">
              <a:lnSpc>
                <a:spcPct val="100000"/>
              </a:lnSpc>
              <a:spcBef>
                <a:spcPts val="0"/>
              </a:spcBef>
              <a:spcAft>
                <a:spcPts val="0"/>
              </a:spcAft>
              <a:buClr>
                <a:schemeClr val="dk1"/>
              </a:buClr>
              <a:buSzPts val="1400"/>
              <a:buFont typeface="Calibri"/>
              <a:buNone/>
            </a:pPr>
            <a:endParaRPr/>
          </a:p>
          <a:p>
            <a:pPr marL="0" lvl="0" indent="0" algn="l" rtl="0">
              <a:lnSpc>
                <a:spcPct val="100000"/>
              </a:lnSpc>
              <a:spcBef>
                <a:spcPts val="0"/>
              </a:spcBef>
              <a:spcAft>
                <a:spcPts val="0"/>
              </a:spcAft>
              <a:buClr>
                <a:schemeClr val="dk1"/>
              </a:buClr>
              <a:buSzPts val="1400"/>
              <a:buFont typeface="Calibri"/>
              <a:buNone/>
            </a:pPr>
            <a:r>
              <a:rPr lang="fi-FI"/>
              <a:t>Gap- analyysi on menetelmä, jolla yritykset voivat verrata nykyistä suorituskykyä toiveisiin ja odotuksiin. Tässä tehtävässä tarkistatte, onko nykyinen video odotusten mukainen, jos he olisivat käyttäneet tätä brieflomaketta. Missä näet mahdollisuuksia? Onko toteutus onnistunut vai missä näet parantamisen varaa? </a:t>
            </a:r>
            <a:endParaRPr/>
          </a:p>
          <a:p>
            <a:pPr marL="0" lvl="0" indent="0" algn="l" rtl="0">
              <a:lnSpc>
                <a:spcPct val="100000"/>
              </a:lnSpc>
              <a:spcBef>
                <a:spcPts val="0"/>
              </a:spcBef>
              <a:spcAft>
                <a:spcPts val="0"/>
              </a:spcAft>
              <a:buClr>
                <a:schemeClr val="dk1"/>
              </a:buClr>
              <a:buSzPts val="1400"/>
              <a:buFont typeface="Calibri"/>
              <a:buNone/>
            </a:pPr>
            <a:endParaRPr/>
          </a:p>
        </p:txBody>
      </p:sp>
      <p:sp>
        <p:nvSpPr>
          <p:cNvPr id="853" name="Google Shape;853;p24: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fi-FI" sz="1400" b="0" i="0" u="none" strike="noStrike" cap="none">
                <a:solidFill>
                  <a:srgbClr val="000000"/>
                </a:solidFill>
                <a:latin typeface="Arial"/>
                <a:ea typeface="Arial"/>
                <a:cs typeface="Arial"/>
                <a:sym typeface="Arial"/>
              </a:rPr>
              <a:t>5</a:t>
            </a:fld>
            <a:endParaRPr sz="1400" b="0" i="0" u="none" strike="noStrike" cap="none">
              <a:solidFill>
                <a:srgbClr val="000000"/>
              </a:solidFill>
              <a:latin typeface="Arial"/>
              <a:ea typeface="Arial"/>
              <a:cs typeface="Arial"/>
              <a:sym typeface="Arial"/>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57"/>
        <p:cNvGrpSpPr/>
        <p:nvPr/>
      </p:nvGrpSpPr>
      <p:grpSpPr>
        <a:xfrm>
          <a:off x="0" y="0"/>
          <a:ext cx="0" cy="0"/>
          <a:chOff x="0" y="0"/>
          <a:chExt cx="0" cy="0"/>
        </a:xfrm>
      </p:grpSpPr>
      <p:sp>
        <p:nvSpPr>
          <p:cNvPr id="858" name="Google Shape;858;p2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859" name="Google Shape;859;p25: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chemeClr val="dk1"/>
              </a:buClr>
              <a:buSzPts val="1400"/>
              <a:buFont typeface="Calibri"/>
              <a:buNone/>
            </a:pPr>
            <a:r>
              <a:rPr lang="fi-FI"/>
              <a:t>Video kestää n. 18 min, ja sitä voi hyödyntää, jos halutaan syventää ymmärrystä videon vahvuuksista (sisältö)markkinoinnissa. </a:t>
            </a:r>
            <a:endParaRPr/>
          </a:p>
        </p:txBody>
      </p:sp>
      <p:sp>
        <p:nvSpPr>
          <p:cNvPr id="860" name="Google Shape;860;p25: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fi-FI" sz="1400" b="0" i="0" u="none" strike="noStrike" cap="none">
                <a:solidFill>
                  <a:srgbClr val="000000"/>
                </a:solidFill>
                <a:latin typeface="Arial"/>
                <a:ea typeface="Arial"/>
                <a:cs typeface="Arial"/>
                <a:sym typeface="Arial"/>
              </a:rPr>
              <a:t>6</a:t>
            </a:fld>
            <a:endParaRPr sz="1400" b="0" i="0" u="none" strike="noStrike" cap="none">
              <a:solidFill>
                <a:srgbClr val="000000"/>
              </a:solidFill>
              <a:latin typeface="Arial"/>
              <a:ea typeface="Arial"/>
              <a:cs typeface="Arial"/>
              <a:sym typeface="Arial"/>
            </a:endParaRPr>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4.jp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5.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6.jpg"/><Relationship Id="rId7" Type="http://schemas.openxmlformats.org/officeDocument/2006/relationships/image" Target="../media/image1.png"/><Relationship Id="rId2" Type="http://schemas.openxmlformats.org/officeDocument/2006/relationships/image" Target="../media/image5.jpg"/><Relationship Id="rId1" Type="http://schemas.openxmlformats.org/officeDocument/2006/relationships/slideMaster" Target="../slideMasters/slideMaster1.xml"/><Relationship Id="rId6" Type="http://schemas.openxmlformats.org/officeDocument/2006/relationships/image" Target="../media/image3.png"/><Relationship Id="rId5" Type="http://schemas.openxmlformats.org/officeDocument/2006/relationships/image" Target="../media/image8.png"/><Relationship Id="rId4" Type="http://schemas.openxmlformats.org/officeDocument/2006/relationships/image" Target="../media/image7.png"/></Relationships>
</file>

<file path=ppt/slideLayouts/_rels/slideLayout6.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6.jpg"/><Relationship Id="rId7" Type="http://schemas.openxmlformats.org/officeDocument/2006/relationships/image" Target="../media/image9.png"/><Relationship Id="rId2" Type="http://schemas.openxmlformats.org/officeDocument/2006/relationships/image" Target="../media/image10.jpg"/><Relationship Id="rId1" Type="http://schemas.openxmlformats.org/officeDocument/2006/relationships/slideMaster" Target="../slideMasters/slideMaster1.xml"/><Relationship Id="rId6" Type="http://schemas.openxmlformats.org/officeDocument/2006/relationships/image" Target="../media/image1.png"/><Relationship Id="rId5" Type="http://schemas.openxmlformats.org/officeDocument/2006/relationships/image" Target="../media/image8.png"/><Relationship Id="rId4" Type="http://schemas.openxmlformats.org/officeDocument/2006/relationships/image" Target="../media/image7.png"/></Relationships>
</file>

<file path=ppt/slideLayouts/_rels/slideLayout7.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6.jpg"/><Relationship Id="rId7" Type="http://schemas.openxmlformats.org/officeDocument/2006/relationships/image" Target="../media/image9.png"/><Relationship Id="rId2" Type="http://schemas.openxmlformats.org/officeDocument/2006/relationships/image" Target="../media/image4.jpg"/><Relationship Id="rId1" Type="http://schemas.openxmlformats.org/officeDocument/2006/relationships/slideMaster" Target="../slideMasters/slideMaster1.xml"/><Relationship Id="rId6" Type="http://schemas.openxmlformats.org/officeDocument/2006/relationships/image" Target="../media/image1.png"/><Relationship Id="rId5" Type="http://schemas.openxmlformats.org/officeDocument/2006/relationships/image" Target="../media/image8.png"/><Relationship Id="rId4" Type="http://schemas.openxmlformats.org/officeDocument/2006/relationships/image" Target="../media/image7.png"/></Relationships>
</file>

<file path=ppt/slideLayouts/_rels/slideLayout8.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6.jpg"/><Relationship Id="rId7" Type="http://schemas.openxmlformats.org/officeDocument/2006/relationships/image" Target="../media/image9.png"/><Relationship Id="rId2" Type="http://schemas.openxmlformats.org/officeDocument/2006/relationships/image" Target="../media/image11.jpg"/><Relationship Id="rId1" Type="http://schemas.openxmlformats.org/officeDocument/2006/relationships/slideMaster" Target="../slideMasters/slideMaster1.xml"/><Relationship Id="rId6" Type="http://schemas.openxmlformats.org/officeDocument/2006/relationships/image" Target="../media/image1.png"/><Relationship Id="rId5" Type="http://schemas.openxmlformats.org/officeDocument/2006/relationships/image" Target="../media/image8.png"/><Relationship Id="rId4" Type="http://schemas.openxmlformats.org/officeDocument/2006/relationships/image" Target="../media/image7.pn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0.jp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1.jp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2.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6.jpg"/><Relationship Id="rId7" Type="http://schemas.openxmlformats.org/officeDocument/2006/relationships/image" Target="../media/image9.png"/><Relationship Id="rId2" Type="http://schemas.openxmlformats.org/officeDocument/2006/relationships/image" Target="../media/image12.jpg"/><Relationship Id="rId1" Type="http://schemas.openxmlformats.org/officeDocument/2006/relationships/slideMaster" Target="../slideMasters/slideMaster1.xml"/><Relationship Id="rId6" Type="http://schemas.openxmlformats.org/officeDocument/2006/relationships/image" Target="../media/image1.png"/><Relationship Id="rId5" Type="http://schemas.openxmlformats.org/officeDocument/2006/relationships/image" Target="../media/image8.png"/><Relationship Id="rId4" Type="http://schemas.openxmlformats.org/officeDocument/2006/relationships/image" Target="../media/image7.pn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and Content 1" type="obj">
  <p:cSld name="OBJECT">
    <p:spTree>
      <p:nvGrpSpPr>
        <p:cNvPr id="1" name="Shape 22"/>
        <p:cNvGrpSpPr/>
        <p:nvPr/>
      </p:nvGrpSpPr>
      <p:grpSpPr>
        <a:xfrm>
          <a:off x="0" y="0"/>
          <a:ext cx="0" cy="0"/>
          <a:chOff x="0" y="0"/>
          <a:chExt cx="0" cy="0"/>
        </a:xfrm>
      </p:grpSpPr>
      <p:pic>
        <p:nvPicPr>
          <p:cNvPr id="23" name="Google Shape;23;p55"/>
          <p:cNvPicPr preferRelativeResize="0"/>
          <p:nvPr/>
        </p:nvPicPr>
        <p:blipFill rotWithShape="1">
          <a:blip r:embed="rId2">
            <a:alphaModFix/>
          </a:blip>
          <a:srcRect r="63278"/>
          <a:stretch/>
        </p:blipFill>
        <p:spPr>
          <a:xfrm>
            <a:off x="10166418" y="270125"/>
            <a:ext cx="1698957" cy="651223"/>
          </a:xfrm>
          <a:prstGeom prst="rect">
            <a:avLst/>
          </a:prstGeom>
          <a:noFill/>
          <a:ln>
            <a:noFill/>
          </a:ln>
        </p:spPr>
      </p:pic>
      <p:sp>
        <p:nvSpPr>
          <p:cNvPr id="24" name="Google Shape;24;p55"/>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5" name="Google Shape;25;p55"/>
          <p:cNvSpPr txBox="1">
            <a:spLocks noGrp="1"/>
          </p:cNvSpPr>
          <p:nvPr>
            <p:ph type="body" idx="1"/>
          </p:nvPr>
        </p:nvSpPr>
        <p:spPr>
          <a:xfrm>
            <a:off x="838200" y="1825625"/>
            <a:ext cx="10515600" cy="3874531"/>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161249"/>
              </a:buClr>
              <a:buSzPts val="2800"/>
              <a:buFont typeface="Arial"/>
              <a:buNone/>
              <a:defRPr>
                <a:latin typeface="Arial"/>
                <a:ea typeface="Arial"/>
                <a:cs typeface="Arial"/>
                <a:sym typeface="Arial"/>
              </a:defRPr>
            </a:lvl1pPr>
            <a:lvl2pPr marL="914400" lvl="1" indent="-228600" algn="l">
              <a:lnSpc>
                <a:spcPct val="90000"/>
              </a:lnSpc>
              <a:spcBef>
                <a:spcPts val="500"/>
              </a:spcBef>
              <a:spcAft>
                <a:spcPts val="0"/>
              </a:spcAft>
              <a:buClr>
                <a:srgbClr val="161249"/>
              </a:buClr>
              <a:buSzPts val="2400"/>
              <a:buNone/>
              <a:defRPr>
                <a:latin typeface="Arial"/>
                <a:ea typeface="Arial"/>
                <a:cs typeface="Arial"/>
                <a:sym typeface="Arial"/>
              </a:defRPr>
            </a:lvl2pPr>
            <a:lvl3pPr marL="1371600" lvl="2" indent="-228600" algn="l">
              <a:lnSpc>
                <a:spcPct val="90000"/>
              </a:lnSpc>
              <a:spcBef>
                <a:spcPts val="500"/>
              </a:spcBef>
              <a:spcAft>
                <a:spcPts val="0"/>
              </a:spcAft>
              <a:buClr>
                <a:srgbClr val="161249"/>
              </a:buClr>
              <a:buSzPts val="2000"/>
              <a:buNone/>
              <a:defRPr>
                <a:latin typeface="Arial"/>
                <a:ea typeface="Arial"/>
                <a:cs typeface="Arial"/>
                <a:sym typeface="Arial"/>
              </a:defRPr>
            </a:lvl3pPr>
            <a:lvl4pPr marL="1828800" lvl="3" indent="-228600" algn="l">
              <a:lnSpc>
                <a:spcPct val="90000"/>
              </a:lnSpc>
              <a:spcBef>
                <a:spcPts val="500"/>
              </a:spcBef>
              <a:spcAft>
                <a:spcPts val="0"/>
              </a:spcAft>
              <a:buClr>
                <a:srgbClr val="161249"/>
              </a:buClr>
              <a:buSzPts val="1800"/>
              <a:buNone/>
              <a:defRPr>
                <a:latin typeface="Arial"/>
                <a:ea typeface="Arial"/>
                <a:cs typeface="Arial"/>
                <a:sym typeface="Arial"/>
              </a:defRPr>
            </a:lvl4pPr>
            <a:lvl5pPr marL="2286000" lvl="4" indent="-228600" algn="l">
              <a:lnSpc>
                <a:spcPct val="90000"/>
              </a:lnSpc>
              <a:spcBef>
                <a:spcPts val="500"/>
              </a:spcBef>
              <a:spcAft>
                <a:spcPts val="0"/>
              </a:spcAft>
              <a:buClr>
                <a:srgbClr val="161249"/>
              </a:buClr>
              <a:buSzPts val="1800"/>
              <a:buNone/>
              <a:defRPr>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pic>
        <p:nvPicPr>
          <p:cNvPr id="26" name="Google Shape;26;p55"/>
          <p:cNvPicPr preferRelativeResize="0"/>
          <p:nvPr/>
        </p:nvPicPr>
        <p:blipFill rotWithShape="1">
          <a:blip r:embed="rId3">
            <a:alphaModFix/>
          </a:blip>
          <a:srcRect/>
          <a:stretch/>
        </p:blipFill>
        <p:spPr>
          <a:xfrm>
            <a:off x="-111760" y="6526662"/>
            <a:ext cx="12405360" cy="507896"/>
          </a:xfrm>
          <a:prstGeom prst="rect">
            <a:avLst/>
          </a:prstGeom>
          <a:noFill/>
          <a:ln>
            <a:noFill/>
          </a:ln>
        </p:spPr>
      </p:pic>
      <p:pic>
        <p:nvPicPr>
          <p:cNvPr id="27" name="Google Shape;27;p55"/>
          <p:cNvPicPr preferRelativeResize="0"/>
          <p:nvPr/>
        </p:nvPicPr>
        <p:blipFill rotWithShape="1">
          <a:blip r:embed="rId4">
            <a:alphaModFix/>
          </a:blip>
          <a:srcRect l="3024" r="3022"/>
          <a:stretch/>
        </p:blipFill>
        <p:spPr>
          <a:xfrm>
            <a:off x="246624" y="6019778"/>
            <a:ext cx="2342197" cy="518536"/>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Otsikkodia" type="title">
  <p:cSld name="TITLE">
    <p:spTree>
      <p:nvGrpSpPr>
        <p:cNvPr id="1" name="Shape 36"/>
        <p:cNvGrpSpPr/>
        <p:nvPr/>
      </p:nvGrpSpPr>
      <p:grpSpPr>
        <a:xfrm>
          <a:off x="0" y="0"/>
          <a:ext cx="0" cy="0"/>
          <a:chOff x="0" y="0"/>
          <a:chExt cx="0" cy="0"/>
        </a:xfrm>
      </p:grpSpPr>
      <p:sp>
        <p:nvSpPr>
          <p:cNvPr id="37" name="Google Shape;37;p58"/>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8" name="Google Shape;38;p58"/>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39" name="Google Shape;39;p5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40" name="Google Shape;40;p5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41" name="Google Shape;41;p5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fi-FI"/>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Content and Graph">
  <p:cSld name="Content and Graph">
    <p:spTree>
      <p:nvGrpSpPr>
        <p:cNvPr id="1" name="Shape 48"/>
        <p:cNvGrpSpPr/>
        <p:nvPr/>
      </p:nvGrpSpPr>
      <p:grpSpPr>
        <a:xfrm>
          <a:off x="0" y="0"/>
          <a:ext cx="0" cy="0"/>
          <a:chOff x="0" y="0"/>
          <a:chExt cx="0" cy="0"/>
        </a:xfrm>
      </p:grpSpPr>
      <p:pic>
        <p:nvPicPr>
          <p:cNvPr id="49" name="Google Shape;49;p60"/>
          <p:cNvPicPr preferRelativeResize="0"/>
          <p:nvPr/>
        </p:nvPicPr>
        <p:blipFill rotWithShape="1">
          <a:blip r:embed="rId2">
            <a:alphaModFix/>
          </a:blip>
          <a:srcRect r="63278"/>
          <a:stretch/>
        </p:blipFill>
        <p:spPr>
          <a:xfrm>
            <a:off x="10246419" y="5916885"/>
            <a:ext cx="1698957" cy="651223"/>
          </a:xfrm>
          <a:prstGeom prst="rect">
            <a:avLst/>
          </a:prstGeom>
          <a:noFill/>
          <a:ln>
            <a:noFill/>
          </a:ln>
        </p:spPr>
      </p:pic>
      <p:sp>
        <p:nvSpPr>
          <p:cNvPr id="50" name="Google Shape;50;p60"/>
          <p:cNvSpPr txBox="1">
            <a:spLocks noGrp="1"/>
          </p:cNvSpPr>
          <p:nvPr>
            <p:ph type="title"/>
          </p:nvPr>
        </p:nvSpPr>
        <p:spPr>
          <a:xfrm>
            <a:off x="838200" y="910533"/>
            <a:ext cx="5422900" cy="1325563"/>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1" name="Google Shape;51;p60"/>
          <p:cNvSpPr txBox="1">
            <a:spLocks noGrp="1"/>
          </p:cNvSpPr>
          <p:nvPr>
            <p:ph type="body" idx="1"/>
          </p:nvPr>
        </p:nvSpPr>
        <p:spPr>
          <a:xfrm>
            <a:off x="838200" y="2371033"/>
            <a:ext cx="5422900" cy="2987675"/>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161249"/>
              </a:buClr>
              <a:buSzPts val="2800"/>
              <a:buNone/>
              <a:defRPr>
                <a:latin typeface="Arial"/>
                <a:ea typeface="Arial"/>
                <a:cs typeface="Arial"/>
                <a:sym typeface="Arial"/>
              </a:defRPr>
            </a:lvl1pPr>
            <a:lvl2pPr marL="914400" lvl="1" indent="-228600" algn="l">
              <a:lnSpc>
                <a:spcPct val="90000"/>
              </a:lnSpc>
              <a:spcBef>
                <a:spcPts val="500"/>
              </a:spcBef>
              <a:spcAft>
                <a:spcPts val="0"/>
              </a:spcAft>
              <a:buClr>
                <a:srgbClr val="161249"/>
              </a:buClr>
              <a:buSzPts val="2400"/>
              <a:buNone/>
              <a:defRPr>
                <a:latin typeface="Arial"/>
                <a:ea typeface="Arial"/>
                <a:cs typeface="Arial"/>
                <a:sym typeface="Arial"/>
              </a:defRPr>
            </a:lvl2pPr>
            <a:lvl3pPr marL="1371600" lvl="2" indent="-228600" algn="l">
              <a:lnSpc>
                <a:spcPct val="90000"/>
              </a:lnSpc>
              <a:spcBef>
                <a:spcPts val="500"/>
              </a:spcBef>
              <a:spcAft>
                <a:spcPts val="0"/>
              </a:spcAft>
              <a:buClr>
                <a:srgbClr val="161249"/>
              </a:buClr>
              <a:buSzPts val="2000"/>
              <a:buNone/>
              <a:defRPr>
                <a:latin typeface="Arial"/>
                <a:ea typeface="Arial"/>
                <a:cs typeface="Arial"/>
                <a:sym typeface="Arial"/>
              </a:defRPr>
            </a:lvl3pPr>
            <a:lvl4pPr marL="1828800" lvl="3" indent="-228600" algn="l">
              <a:lnSpc>
                <a:spcPct val="90000"/>
              </a:lnSpc>
              <a:spcBef>
                <a:spcPts val="500"/>
              </a:spcBef>
              <a:spcAft>
                <a:spcPts val="0"/>
              </a:spcAft>
              <a:buClr>
                <a:srgbClr val="161249"/>
              </a:buClr>
              <a:buSzPts val="1800"/>
              <a:buNone/>
              <a:defRPr>
                <a:latin typeface="Arial"/>
                <a:ea typeface="Arial"/>
                <a:cs typeface="Arial"/>
                <a:sym typeface="Arial"/>
              </a:defRPr>
            </a:lvl4pPr>
            <a:lvl5pPr marL="2286000" lvl="4" indent="-228600" algn="l">
              <a:lnSpc>
                <a:spcPct val="90000"/>
              </a:lnSpc>
              <a:spcBef>
                <a:spcPts val="500"/>
              </a:spcBef>
              <a:spcAft>
                <a:spcPts val="0"/>
              </a:spcAft>
              <a:buClr>
                <a:srgbClr val="161249"/>
              </a:buClr>
              <a:buSzPts val="1800"/>
              <a:buNone/>
              <a:defRPr>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pic>
        <p:nvPicPr>
          <p:cNvPr id="52" name="Google Shape;52;p60"/>
          <p:cNvPicPr preferRelativeResize="0"/>
          <p:nvPr/>
        </p:nvPicPr>
        <p:blipFill rotWithShape="1">
          <a:blip r:embed="rId3">
            <a:alphaModFix/>
          </a:blip>
          <a:srcRect/>
          <a:stretch/>
        </p:blipFill>
        <p:spPr>
          <a:xfrm>
            <a:off x="-111760" y="6526662"/>
            <a:ext cx="12405360" cy="507896"/>
          </a:xfrm>
          <a:prstGeom prst="rect">
            <a:avLst/>
          </a:prstGeom>
          <a:noFill/>
          <a:ln>
            <a:noFill/>
          </a:ln>
        </p:spPr>
      </p:pic>
      <p:pic>
        <p:nvPicPr>
          <p:cNvPr id="53" name="Google Shape;53;p60"/>
          <p:cNvPicPr preferRelativeResize="0"/>
          <p:nvPr/>
        </p:nvPicPr>
        <p:blipFill rotWithShape="1">
          <a:blip r:embed="rId4">
            <a:alphaModFix/>
          </a:blip>
          <a:srcRect l="3024" r="3022"/>
          <a:stretch/>
        </p:blipFill>
        <p:spPr>
          <a:xfrm>
            <a:off x="246624" y="6019778"/>
            <a:ext cx="2342197" cy="518536"/>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In-class activity Orange">
  <p:cSld name="In-class activity Orange">
    <p:bg>
      <p:bgPr>
        <a:blipFill>
          <a:blip r:embed="rId2">
            <a:alphaModFix/>
          </a:blip>
          <a:stretch>
            <a:fillRect/>
          </a:stretch>
        </a:blipFill>
        <a:effectLst/>
      </p:bgPr>
    </p:bg>
    <p:spTree>
      <p:nvGrpSpPr>
        <p:cNvPr id="1" name="Shape 54"/>
        <p:cNvGrpSpPr/>
        <p:nvPr/>
      </p:nvGrpSpPr>
      <p:grpSpPr>
        <a:xfrm>
          <a:off x="0" y="0"/>
          <a:ext cx="0" cy="0"/>
          <a:chOff x="0" y="0"/>
          <a:chExt cx="0" cy="0"/>
        </a:xfrm>
      </p:grpSpPr>
      <p:sp>
        <p:nvSpPr>
          <p:cNvPr id="55" name="Google Shape;55;p61"/>
          <p:cNvSpPr txBox="1">
            <a:spLocks noGrp="1"/>
          </p:cNvSpPr>
          <p:nvPr>
            <p:ph type="body" idx="1"/>
          </p:nvPr>
        </p:nvSpPr>
        <p:spPr>
          <a:xfrm>
            <a:off x="1120777" y="417327"/>
            <a:ext cx="8818738" cy="443198"/>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1000"/>
              </a:spcBef>
              <a:spcAft>
                <a:spcPts val="0"/>
              </a:spcAft>
              <a:buClr>
                <a:schemeClr val="lt1"/>
              </a:buClr>
              <a:buSzPts val="3200"/>
              <a:buNone/>
              <a:defRPr sz="3200" b="1">
                <a:solidFill>
                  <a:schemeClr val="lt1"/>
                </a:solidFill>
                <a:latin typeface="Arial"/>
                <a:ea typeface="Arial"/>
                <a:cs typeface="Arial"/>
                <a:sym typeface="Arial"/>
              </a:defRPr>
            </a:lvl1pPr>
            <a:lvl2pPr marL="914400" lvl="1" indent="-228600" algn="l">
              <a:lnSpc>
                <a:spcPct val="90000"/>
              </a:lnSpc>
              <a:spcBef>
                <a:spcPts val="500"/>
              </a:spcBef>
              <a:spcAft>
                <a:spcPts val="0"/>
              </a:spcAft>
              <a:buClr>
                <a:srgbClr val="161249"/>
              </a:buClr>
              <a:buSzPts val="2000"/>
              <a:buNone/>
              <a:defRPr sz="2000" b="1"/>
            </a:lvl2pPr>
            <a:lvl3pPr marL="1371600" lvl="2" indent="-228600" algn="l">
              <a:lnSpc>
                <a:spcPct val="90000"/>
              </a:lnSpc>
              <a:spcBef>
                <a:spcPts val="500"/>
              </a:spcBef>
              <a:spcAft>
                <a:spcPts val="0"/>
              </a:spcAft>
              <a:buClr>
                <a:srgbClr val="161249"/>
              </a:buClr>
              <a:buSzPts val="1800"/>
              <a:buNone/>
              <a:defRPr sz="1800" b="1"/>
            </a:lvl3pPr>
            <a:lvl4pPr marL="1828800" lvl="3" indent="-228600" algn="l">
              <a:lnSpc>
                <a:spcPct val="90000"/>
              </a:lnSpc>
              <a:spcBef>
                <a:spcPts val="500"/>
              </a:spcBef>
              <a:spcAft>
                <a:spcPts val="0"/>
              </a:spcAft>
              <a:buClr>
                <a:srgbClr val="161249"/>
              </a:buClr>
              <a:buSzPts val="1600"/>
              <a:buNone/>
              <a:defRPr sz="1600" b="1"/>
            </a:lvl4pPr>
            <a:lvl5pPr marL="2286000" lvl="4" indent="-228600" algn="l">
              <a:lnSpc>
                <a:spcPct val="90000"/>
              </a:lnSpc>
              <a:spcBef>
                <a:spcPts val="500"/>
              </a:spcBef>
              <a:spcAft>
                <a:spcPts val="0"/>
              </a:spcAft>
              <a:buClr>
                <a:srgbClr val="161249"/>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6" name="Google Shape;56;p61"/>
          <p:cNvSpPr txBox="1">
            <a:spLocks noGrp="1"/>
          </p:cNvSpPr>
          <p:nvPr>
            <p:ph type="body" idx="2"/>
          </p:nvPr>
        </p:nvSpPr>
        <p:spPr>
          <a:xfrm>
            <a:off x="1120777" y="1179730"/>
            <a:ext cx="8818738" cy="378171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cxnSp>
        <p:nvCxnSpPr>
          <p:cNvPr id="57" name="Google Shape;57;p61"/>
          <p:cNvCxnSpPr/>
          <p:nvPr/>
        </p:nvCxnSpPr>
        <p:spPr>
          <a:xfrm rot="10800000">
            <a:off x="1120777" y="912406"/>
            <a:ext cx="5231150" cy="0"/>
          </a:xfrm>
          <a:prstGeom prst="straightConnector1">
            <a:avLst/>
          </a:prstGeom>
          <a:noFill/>
          <a:ln w="15875" cap="flat" cmpd="sng">
            <a:solidFill>
              <a:srgbClr val="F39200"/>
            </a:solidFill>
            <a:prstDash val="solid"/>
            <a:miter lim="800000"/>
            <a:headEnd type="none" w="sm" len="sm"/>
            <a:tailEnd type="none" w="sm" len="sm"/>
          </a:ln>
        </p:spPr>
      </p:cxnSp>
      <p:sp>
        <p:nvSpPr>
          <p:cNvPr id="58" name="Google Shape;58;p61"/>
          <p:cNvSpPr/>
          <p:nvPr/>
        </p:nvSpPr>
        <p:spPr>
          <a:xfrm rot="10800000" flipH="1">
            <a:off x="0" y="6074228"/>
            <a:ext cx="12192000" cy="88471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59" name="Google Shape;59;p61"/>
          <p:cNvPicPr preferRelativeResize="0"/>
          <p:nvPr/>
        </p:nvPicPr>
        <p:blipFill rotWithShape="1">
          <a:blip r:embed="rId3">
            <a:alphaModFix/>
          </a:blip>
          <a:srcRect r="63278"/>
          <a:stretch/>
        </p:blipFill>
        <p:spPr>
          <a:xfrm>
            <a:off x="10359311" y="6190971"/>
            <a:ext cx="1698957" cy="651223"/>
          </a:xfrm>
          <a:prstGeom prst="rect">
            <a:avLst/>
          </a:prstGeom>
          <a:noFill/>
          <a:ln>
            <a:noFill/>
          </a:ln>
        </p:spPr>
      </p:pic>
      <p:pic>
        <p:nvPicPr>
          <p:cNvPr id="60" name="Google Shape;60;p61"/>
          <p:cNvPicPr preferRelativeResize="0"/>
          <p:nvPr/>
        </p:nvPicPr>
        <p:blipFill rotWithShape="1">
          <a:blip r:embed="rId4">
            <a:alphaModFix/>
          </a:blip>
          <a:srcRect l="3024" r="3022"/>
          <a:stretch/>
        </p:blipFill>
        <p:spPr>
          <a:xfrm>
            <a:off x="208377" y="6223183"/>
            <a:ext cx="2650539" cy="586800"/>
          </a:xfrm>
          <a:prstGeom prst="rect">
            <a:avLst/>
          </a:prstGeom>
          <a:noFill/>
          <a:ln>
            <a:noFill/>
          </a:ln>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able of Content">
  <p:cSld name="Table of Content">
    <p:bg>
      <p:bgPr>
        <a:blipFill>
          <a:blip r:embed="rId2">
            <a:alphaModFix/>
          </a:blip>
          <a:stretch>
            <a:fillRect/>
          </a:stretch>
        </a:blipFill>
        <a:effectLst/>
      </p:bgPr>
    </p:bg>
    <p:spTree>
      <p:nvGrpSpPr>
        <p:cNvPr id="1" name="Shape 79"/>
        <p:cNvGrpSpPr/>
        <p:nvPr/>
      </p:nvGrpSpPr>
      <p:grpSpPr>
        <a:xfrm>
          <a:off x="0" y="0"/>
          <a:ext cx="0" cy="0"/>
          <a:chOff x="0" y="0"/>
          <a:chExt cx="0" cy="0"/>
        </a:xfrm>
      </p:grpSpPr>
      <p:sp>
        <p:nvSpPr>
          <p:cNvPr id="80" name="Google Shape;80;p67"/>
          <p:cNvSpPr txBox="1">
            <a:spLocks noGrp="1"/>
          </p:cNvSpPr>
          <p:nvPr>
            <p:ph type="title"/>
          </p:nvPr>
        </p:nvSpPr>
        <p:spPr>
          <a:xfrm>
            <a:off x="838200" y="910533"/>
            <a:ext cx="3817620" cy="1844608"/>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lt1"/>
              </a:buClr>
              <a:buSzPts val="4400"/>
              <a:buFont typeface="Arial"/>
              <a:buNone/>
              <a:defRPr>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1" name="Google Shape;81;p67"/>
          <p:cNvSpPr txBox="1">
            <a:spLocks noGrp="1"/>
          </p:cNvSpPr>
          <p:nvPr>
            <p:ph type="body" idx="1"/>
          </p:nvPr>
        </p:nvSpPr>
        <p:spPr>
          <a:xfrm>
            <a:off x="5311235" y="910532"/>
            <a:ext cx="6141710" cy="1484509"/>
          </a:xfrm>
          <a:prstGeom prst="rect">
            <a:avLst/>
          </a:prstGeom>
          <a:noFill/>
          <a:ln>
            <a:noFill/>
          </a:ln>
        </p:spPr>
        <p:txBody>
          <a:bodyPr spcFirstLastPara="1" wrap="square" lIns="91425" tIns="45700" rIns="91425" bIns="45700" anchor="t" anchorCtr="0">
            <a:spAutoFit/>
          </a:bodyPr>
          <a:lstStyle>
            <a:lvl1pPr marL="457200" lvl="0" indent="-355600" algn="l">
              <a:lnSpc>
                <a:spcPct val="90000"/>
              </a:lnSpc>
              <a:spcBef>
                <a:spcPts val="1000"/>
              </a:spcBef>
              <a:spcAft>
                <a:spcPts val="0"/>
              </a:spcAft>
              <a:buClr>
                <a:schemeClr val="lt1"/>
              </a:buClr>
              <a:buSzPts val="2000"/>
              <a:buFont typeface="Calibri"/>
              <a:buAutoNum type="arabicPeriod"/>
              <a:defRPr sz="2000" b="0">
                <a:solidFill>
                  <a:schemeClr val="lt1"/>
                </a:solidFill>
                <a:latin typeface="Arial"/>
                <a:ea typeface="Arial"/>
                <a:cs typeface="Arial"/>
                <a:sym typeface="Arial"/>
              </a:defRPr>
            </a:lvl1pPr>
            <a:lvl2pPr marL="914400" lvl="1" indent="-342900" algn="l">
              <a:lnSpc>
                <a:spcPct val="90000"/>
              </a:lnSpc>
              <a:spcBef>
                <a:spcPts val="500"/>
              </a:spcBef>
              <a:spcAft>
                <a:spcPts val="0"/>
              </a:spcAft>
              <a:buClr>
                <a:schemeClr val="lt1"/>
              </a:buClr>
              <a:buSzPts val="1800"/>
              <a:buFont typeface="Calibri"/>
              <a:buAutoNum type="arabicPeriod"/>
              <a:defRPr sz="1800">
                <a:solidFill>
                  <a:schemeClr val="lt1"/>
                </a:solidFill>
                <a:latin typeface="Arial"/>
                <a:ea typeface="Arial"/>
                <a:cs typeface="Arial"/>
                <a:sym typeface="Arial"/>
              </a:defRPr>
            </a:lvl2pPr>
            <a:lvl3pPr marL="1371600" lvl="2" indent="-330200" algn="l">
              <a:lnSpc>
                <a:spcPct val="90000"/>
              </a:lnSpc>
              <a:spcBef>
                <a:spcPts val="500"/>
              </a:spcBef>
              <a:spcAft>
                <a:spcPts val="0"/>
              </a:spcAft>
              <a:buClr>
                <a:schemeClr val="lt1"/>
              </a:buClr>
              <a:buSzPts val="1600"/>
              <a:buFont typeface="Calibri"/>
              <a:buAutoNum type="arabicPeriod"/>
              <a:defRPr sz="1600">
                <a:solidFill>
                  <a:schemeClr val="lt1"/>
                </a:solidFill>
                <a:latin typeface="Arial"/>
                <a:ea typeface="Arial"/>
                <a:cs typeface="Arial"/>
                <a:sym typeface="Arial"/>
              </a:defRPr>
            </a:lvl3pPr>
            <a:lvl4pPr marL="1828800" lvl="3" indent="-317500" algn="l">
              <a:lnSpc>
                <a:spcPct val="90000"/>
              </a:lnSpc>
              <a:spcBef>
                <a:spcPts val="500"/>
              </a:spcBef>
              <a:spcAft>
                <a:spcPts val="0"/>
              </a:spcAft>
              <a:buClr>
                <a:schemeClr val="lt1"/>
              </a:buClr>
              <a:buSzPts val="1400"/>
              <a:buFont typeface="Calibri"/>
              <a:buAutoNum type="arabicPeriod"/>
              <a:defRPr sz="1400">
                <a:solidFill>
                  <a:schemeClr val="lt1"/>
                </a:solidFill>
                <a:latin typeface="Arial"/>
                <a:ea typeface="Arial"/>
                <a:cs typeface="Arial"/>
                <a:sym typeface="Arial"/>
              </a:defRPr>
            </a:lvl4pPr>
            <a:lvl5pPr marL="2286000" lvl="4" indent="-317500" algn="l">
              <a:lnSpc>
                <a:spcPct val="90000"/>
              </a:lnSpc>
              <a:spcBef>
                <a:spcPts val="500"/>
              </a:spcBef>
              <a:spcAft>
                <a:spcPts val="0"/>
              </a:spcAft>
              <a:buClr>
                <a:schemeClr val="lt1"/>
              </a:buClr>
              <a:buSzPts val="1400"/>
              <a:buFont typeface="Calibri"/>
              <a:buAutoNum type="arabicPeriod"/>
              <a:defRPr sz="1400">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2" name="Google Shape;82;p67"/>
          <p:cNvSpPr/>
          <p:nvPr/>
        </p:nvSpPr>
        <p:spPr>
          <a:xfrm rot="10800000" flipH="1">
            <a:off x="0" y="5664530"/>
            <a:ext cx="12192000" cy="129440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83" name="Google Shape;83;p67"/>
          <p:cNvPicPr preferRelativeResize="0"/>
          <p:nvPr/>
        </p:nvPicPr>
        <p:blipFill rotWithShape="1">
          <a:blip r:embed="rId3">
            <a:alphaModFix/>
          </a:blip>
          <a:srcRect/>
          <a:stretch/>
        </p:blipFill>
        <p:spPr>
          <a:xfrm>
            <a:off x="6096000" y="5914443"/>
            <a:ext cx="1033876" cy="730176"/>
          </a:xfrm>
          <a:prstGeom prst="rect">
            <a:avLst/>
          </a:prstGeom>
          <a:noFill/>
          <a:ln>
            <a:noFill/>
          </a:ln>
        </p:spPr>
      </p:pic>
      <p:pic>
        <p:nvPicPr>
          <p:cNvPr id="84" name="Google Shape;84;p67"/>
          <p:cNvPicPr preferRelativeResize="0"/>
          <p:nvPr/>
        </p:nvPicPr>
        <p:blipFill rotWithShape="1">
          <a:blip r:embed="rId4">
            <a:alphaModFix/>
          </a:blip>
          <a:srcRect/>
          <a:stretch/>
        </p:blipFill>
        <p:spPr>
          <a:xfrm>
            <a:off x="7429699" y="6075795"/>
            <a:ext cx="1144197" cy="470598"/>
          </a:xfrm>
          <a:prstGeom prst="rect">
            <a:avLst/>
          </a:prstGeom>
          <a:noFill/>
          <a:ln>
            <a:noFill/>
          </a:ln>
        </p:spPr>
      </p:pic>
      <p:pic>
        <p:nvPicPr>
          <p:cNvPr id="85" name="Google Shape;85;p67"/>
          <p:cNvPicPr preferRelativeResize="0"/>
          <p:nvPr/>
        </p:nvPicPr>
        <p:blipFill rotWithShape="1">
          <a:blip r:embed="rId5">
            <a:alphaModFix/>
          </a:blip>
          <a:srcRect/>
          <a:stretch/>
        </p:blipFill>
        <p:spPr>
          <a:xfrm>
            <a:off x="8967215" y="6079989"/>
            <a:ext cx="1127044" cy="494549"/>
          </a:xfrm>
          <a:prstGeom prst="rect">
            <a:avLst/>
          </a:prstGeom>
          <a:noFill/>
          <a:ln>
            <a:noFill/>
          </a:ln>
        </p:spPr>
      </p:pic>
      <p:pic>
        <p:nvPicPr>
          <p:cNvPr id="86" name="Google Shape;86;p67"/>
          <p:cNvPicPr preferRelativeResize="0"/>
          <p:nvPr/>
        </p:nvPicPr>
        <p:blipFill rotWithShape="1">
          <a:blip r:embed="rId6">
            <a:alphaModFix/>
          </a:blip>
          <a:srcRect l="3024" r="3022"/>
          <a:stretch/>
        </p:blipFill>
        <p:spPr>
          <a:xfrm>
            <a:off x="2263455" y="6037499"/>
            <a:ext cx="2650539" cy="586800"/>
          </a:xfrm>
          <a:prstGeom prst="rect">
            <a:avLst/>
          </a:prstGeom>
          <a:noFill/>
          <a:ln>
            <a:noFill/>
          </a:ln>
        </p:spPr>
      </p:pic>
      <p:pic>
        <p:nvPicPr>
          <p:cNvPr id="87" name="Google Shape;87;p67"/>
          <p:cNvPicPr preferRelativeResize="0"/>
          <p:nvPr/>
        </p:nvPicPr>
        <p:blipFill rotWithShape="1">
          <a:blip r:embed="rId7">
            <a:alphaModFix/>
          </a:blip>
          <a:srcRect r="63278"/>
          <a:stretch/>
        </p:blipFill>
        <p:spPr>
          <a:xfrm>
            <a:off x="282249" y="6005287"/>
            <a:ext cx="1698957" cy="651223"/>
          </a:xfrm>
          <a:prstGeom prst="rect">
            <a:avLst/>
          </a:prstGeom>
          <a:noFill/>
          <a:ln>
            <a:noFill/>
          </a:ln>
        </p:spPr>
      </p:pic>
      <p:cxnSp>
        <p:nvCxnSpPr>
          <p:cNvPr id="88" name="Google Shape;88;p67"/>
          <p:cNvCxnSpPr/>
          <p:nvPr/>
        </p:nvCxnSpPr>
        <p:spPr>
          <a:xfrm rot="10800000">
            <a:off x="4977749" y="916442"/>
            <a:ext cx="0" cy="4067038"/>
          </a:xfrm>
          <a:prstGeom prst="straightConnector1">
            <a:avLst/>
          </a:prstGeom>
          <a:noFill/>
          <a:ln w="15875" cap="flat" cmpd="sng">
            <a:solidFill>
              <a:srgbClr val="11AA81"/>
            </a:solidFill>
            <a:prstDash val="solid"/>
            <a:miter lim="800000"/>
            <a:headEnd type="none" w="sm" len="sm"/>
            <a:tailEnd type="none" w="sm" len="sm"/>
          </a:ln>
        </p:spPr>
      </p:cxnSp>
      <p:pic>
        <p:nvPicPr>
          <p:cNvPr id="89" name="Google Shape;89;p67"/>
          <p:cNvPicPr preferRelativeResize="0"/>
          <p:nvPr/>
        </p:nvPicPr>
        <p:blipFill rotWithShape="1">
          <a:blip r:embed="rId8">
            <a:alphaModFix/>
          </a:blip>
          <a:srcRect/>
          <a:stretch/>
        </p:blipFill>
        <p:spPr>
          <a:xfrm>
            <a:off x="10411235" y="5924019"/>
            <a:ext cx="1425031" cy="649814"/>
          </a:xfrm>
          <a:prstGeom prst="rect">
            <a:avLst/>
          </a:prstGeom>
          <a:noFill/>
          <a:ln>
            <a:noFill/>
          </a:ln>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Subheading Green">
  <p:cSld name="Subheading Green">
    <p:bg>
      <p:bgPr>
        <a:blipFill>
          <a:blip r:embed="rId2">
            <a:alphaModFix/>
          </a:blip>
          <a:stretch>
            <a:fillRect/>
          </a:stretch>
        </a:blipFill>
        <a:effectLst/>
      </p:bgPr>
    </p:bg>
    <p:spTree>
      <p:nvGrpSpPr>
        <p:cNvPr id="1" name="Shape 90"/>
        <p:cNvGrpSpPr/>
        <p:nvPr/>
      </p:nvGrpSpPr>
      <p:grpSpPr>
        <a:xfrm>
          <a:off x="0" y="0"/>
          <a:ext cx="0" cy="0"/>
          <a:chOff x="0" y="0"/>
          <a:chExt cx="0" cy="0"/>
        </a:xfrm>
      </p:grpSpPr>
      <p:sp>
        <p:nvSpPr>
          <p:cNvPr id="91" name="Google Shape;91;p68"/>
          <p:cNvSpPr txBox="1">
            <a:spLocks noGrp="1"/>
          </p:cNvSpPr>
          <p:nvPr>
            <p:ph type="title"/>
          </p:nvPr>
        </p:nvSpPr>
        <p:spPr>
          <a:xfrm>
            <a:off x="1120777" y="1134956"/>
            <a:ext cx="2968832" cy="1811038"/>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11700"/>
              <a:buFont typeface="Arial"/>
              <a:buNone/>
              <a:defRPr sz="11700">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2" name="Google Shape;92;p68"/>
          <p:cNvSpPr txBox="1">
            <a:spLocks noGrp="1"/>
          </p:cNvSpPr>
          <p:nvPr>
            <p:ph type="body" idx="1"/>
          </p:nvPr>
        </p:nvSpPr>
        <p:spPr>
          <a:xfrm>
            <a:off x="1150762" y="3419589"/>
            <a:ext cx="8818738" cy="387798"/>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1000"/>
              </a:spcBef>
              <a:spcAft>
                <a:spcPts val="0"/>
              </a:spcAft>
              <a:buClr>
                <a:schemeClr val="lt1"/>
              </a:buClr>
              <a:buSzPts val="2800"/>
              <a:buNone/>
              <a:defRPr sz="2800" b="1">
                <a:solidFill>
                  <a:schemeClr val="lt1"/>
                </a:solidFill>
                <a:latin typeface="Arial"/>
                <a:ea typeface="Arial"/>
                <a:cs typeface="Arial"/>
                <a:sym typeface="Arial"/>
              </a:defRPr>
            </a:lvl1pPr>
            <a:lvl2pPr marL="914400" lvl="1" indent="-228600" algn="l">
              <a:lnSpc>
                <a:spcPct val="90000"/>
              </a:lnSpc>
              <a:spcBef>
                <a:spcPts val="500"/>
              </a:spcBef>
              <a:spcAft>
                <a:spcPts val="0"/>
              </a:spcAft>
              <a:buClr>
                <a:srgbClr val="161249"/>
              </a:buClr>
              <a:buSzPts val="2000"/>
              <a:buNone/>
              <a:defRPr sz="2000" b="1"/>
            </a:lvl2pPr>
            <a:lvl3pPr marL="1371600" lvl="2" indent="-228600" algn="l">
              <a:lnSpc>
                <a:spcPct val="90000"/>
              </a:lnSpc>
              <a:spcBef>
                <a:spcPts val="500"/>
              </a:spcBef>
              <a:spcAft>
                <a:spcPts val="0"/>
              </a:spcAft>
              <a:buClr>
                <a:srgbClr val="161249"/>
              </a:buClr>
              <a:buSzPts val="1800"/>
              <a:buNone/>
              <a:defRPr sz="1800" b="1"/>
            </a:lvl3pPr>
            <a:lvl4pPr marL="1828800" lvl="3" indent="-228600" algn="l">
              <a:lnSpc>
                <a:spcPct val="90000"/>
              </a:lnSpc>
              <a:spcBef>
                <a:spcPts val="500"/>
              </a:spcBef>
              <a:spcAft>
                <a:spcPts val="0"/>
              </a:spcAft>
              <a:buClr>
                <a:srgbClr val="161249"/>
              </a:buClr>
              <a:buSzPts val="1600"/>
              <a:buNone/>
              <a:defRPr sz="1600" b="1"/>
            </a:lvl4pPr>
            <a:lvl5pPr marL="2286000" lvl="4" indent="-228600" algn="l">
              <a:lnSpc>
                <a:spcPct val="90000"/>
              </a:lnSpc>
              <a:spcBef>
                <a:spcPts val="500"/>
              </a:spcBef>
              <a:spcAft>
                <a:spcPts val="0"/>
              </a:spcAft>
              <a:buClr>
                <a:srgbClr val="161249"/>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93" name="Google Shape;93;p68"/>
          <p:cNvSpPr txBox="1">
            <a:spLocks noGrp="1"/>
          </p:cNvSpPr>
          <p:nvPr>
            <p:ph type="body" idx="2"/>
          </p:nvPr>
        </p:nvSpPr>
        <p:spPr>
          <a:xfrm>
            <a:off x="1150762" y="3975603"/>
            <a:ext cx="8818738" cy="968428"/>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4" name="Google Shape;94;p68"/>
          <p:cNvSpPr/>
          <p:nvPr/>
        </p:nvSpPr>
        <p:spPr>
          <a:xfrm rot="10800000" flipH="1">
            <a:off x="0" y="5664530"/>
            <a:ext cx="12192000" cy="129440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Arial"/>
              <a:buNone/>
            </a:pPr>
            <a:endParaRPr sz="1800" b="0" i="0" u="none" strike="noStrike" cap="none">
              <a:solidFill>
                <a:schemeClr val="lt1"/>
              </a:solidFill>
              <a:latin typeface="Calibri"/>
              <a:ea typeface="Calibri"/>
              <a:cs typeface="Calibri"/>
              <a:sym typeface="Calibri"/>
            </a:endParaRPr>
          </a:p>
        </p:txBody>
      </p:sp>
      <p:cxnSp>
        <p:nvCxnSpPr>
          <p:cNvPr id="95" name="Google Shape;95;p68"/>
          <p:cNvCxnSpPr/>
          <p:nvPr/>
        </p:nvCxnSpPr>
        <p:spPr>
          <a:xfrm rot="10800000">
            <a:off x="1120777" y="2945994"/>
            <a:ext cx="5231150" cy="0"/>
          </a:xfrm>
          <a:prstGeom prst="straightConnector1">
            <a:avLst/>
          </a:prstGeom>
          <a:noFill/>
          <a:ln w="15875" cap="flat" cmpd="sng">
            <a:solidFill>
              <a:srgbClr val="11AA81"/>
            </a:solidFill>
            <a:prstDash val="solid"/>
            <a:miter lim="800000"/>
            <a:headEnd type="none" w="sm" len="sm"/>
            <a:tailEnd type="none" w="sm" len="sm"/>
          </a:ln>
        </p:spPr>
      </p:cxnSp>
      <p:pic>
        <p:nvPicPr>
          <p:cNvPr id="96" name="Google Shape;96;p68"/>
          <p:cNvPicPr preferRelativeResize="0"/>
          <p:nvPr/>
        </p:nvPicPr>
        <p:blipFill rotWithShape="1">
          <a:blip r:embed="rId3">
            <a:alphaModFix/>
          </a:blip>
          <a:srcRect/>
          <a:stretch/>
        </p:blipFill>
        <p:spPr>
          <a:xfrm>
            <a:off x="6096000" y="5914443"/>
            <a:ext cx="1033876" cy="730176"/>
          </a:xfrm>
          <a:prstGeom prst="rect">
            <a:avLst/>
          </a:prstGeom>
          <a:noFill/>
          <a:ln>
            <a:noFill/>
          </a:ln>
        </p:spPr>
      </p:pic>
      <p:pic>
        <p:nvPicPr>
          <p:cNvPr id="97" name="Google Shape;97;p68"/>
          <p:cNvPicPr preferRelativeResize="0"/>
          <p:nvPr/>
        </p:nvPicPr>
        <p:blipFill rotWithShape="1">
          <a:blip r:embed="rId4">
            <a:alphaModFix/>
          </a:blip>
          <a:srcRect/>
          <a:stretch/>
        </p:blipFill>
        <p:spPr>
          <a:xfrm>
            <a:off x="7429699" y="6075795"/>
            <a:ext cx="1144197" cy="470598"/>
          </a:xfrm>
          <a:prstGeom prst="rect">
            <a:avLst/>
          </a:prstGeom>
          <a:noFill/>
          <a:ln>
            <a:noFill/>
          </a:ln>
        </p:spPr>
      </p:pic>
      <p:pic>
        <p:nvPicPr>
          <p:cNvPr id="98" name="Google Shape;98;p68"/>
          <p:cNvPicPr preferRelativeResize="0"/>
          <p:nvPr/>
        </p:nvPicPr>
        <p:blipFill rotWithShape="1">
          <a:blip r:embed="rId5">
            <a:alphaModFix/>
          </a:blip>
          <a:srcRect/>
          <a:stretch/>
        </p:blipFill>
        <p:spPr>
          <a:xfrm>
            <a:off x="8967215" y="6079989"/>
            <a:ext cx="1127044" cy="494549"/>
          </a:xfrm>
          <a:prstGeom prst="rect">
            <a:avLst/>
          </a:prstGeom>
          <a:noFill/>
          <a:ln>
            <a:noFill/>
          </a:ln>
        </p:spPr>
      </p:pic>
      <p:pic>
        <p:nvPicPr>
          <p:cNvPr id="99" name="Google Shape;99;p68"/>
          <p:cNvPicPr preferRelativeResize="0"/>
          <p:nvPr/>
        </p:nvPicPr>
        <p:blipFill rotWithShape="1">
          <a:blip r:embed="rId6">
            <a:alphaModFix/>
          </a:blip>
          <a:srcRect r="63278"/>
          <a:stretch/>
        </p:blipFill>
        <p:spPr>
          <a:xfrm>
            <a:off x="282249" y="6005287"/>
            <a:ext cx="1698957" cy="651223"/>
          </a:xfrm>
          <a:prstGeom prst="rect">
            <a:avLst/>
          </a:prstGeom>
          <a:noFill/>
          <a:ln>
            <a:noFill/>
          </a:ln>
        </p:spPr>
      </p:pic>
      <p:pic>
        <p:nvPicPr>
          <p:cNvPr id="100" name="Google Shape;100;p68"/>
          <p:cNvPicPr preferRelativeResize="0"/>
          <p:nvPr/>
        </p:nvPicPr>
        <p:blipFill rotWithShape="1">
          <a:blip r:embed="rId7">
            <a:alphaModFix/>
          </a:blip>
          <a:srcRect/>
          <a:stretch/>
        </p:blipFill>
        <p:spPr>
          <a:xfrm>
            <a:off x="10411235" y="5924019"/>
            <a:ext cx="1425031" cy="649814"/>
          </a:xfrm>
          <a:prstGeom prst="rect">
            <a:avLst/>
          </a:prstGeom>
          <a:noFill/>
          <a:ln>
            <a:noFill/>
          </a:ln>
        </p:spPr>
      </p:pic>
      <p:pic>
        <p:nvPicPr>
          <p:cNvPr id="101" name="Google Shape;101;p68"/>
          <p:cNvPicPr preferRelativeResize="0"/>
          <p:nvPr/>
        </p:nvPicPr>
        <p:blipFill rotWithShape="1">
          <a:blip r:embed="rId8">
            <a:alphaModFix/>
          </a:blip>
          <a:srcRect l="3024" r="3022"/>
          <a:stretch/>
        </p:blipFill>
        <p:spPr>
          <a:xfrm>
            <a:off x="2263455" y="6037499"/>
            <a:ext cx="2650539" cy="586800"/>
          </a:xfrm>
          <a:prstGeom prst="rect">
            <a:avLst/>
          </a:prstGeom>
          <a:noFill/>
          <a:ln>
            <a:noFill/>
          </a:ln>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Subheading Orange">
  <p:cSld name="Subheading Orange">
    <p:bg>
      <p:bgPr>
        <a:blipFill>
          <a:blip r:embed="rId2">
            <a:alphaModFix/>
          </a:blip>
          <a:stretch>
            <a:fillRect/>
          </a:stretch>
        </a:blipFill>
        <a:effectLst/>
      </p:bgPr>
    </p:bg>
    <p:spTree>
      <p:nvGrpSpPr>
        <p:cNvPr id="1" name="Shape 102"/>
        <p:cNvGrpSpPr/>
        <p:nvPr/>
      </p:nvGrpSpPr>
      <p:grpSpPr>
        <a:xfrm>
          <a:off x="0" y="0"/>
          <a:ext cx="0" cy="0"/>
          <a:chOff x="0" y="0"/>
          <a:chExt cx="0" cy="0"/>
        </a:xfrm>
      </p:grpSpPr>
      <p:sp>
        <p:nvSpPr>
          <p:cNvPr id="103" name="Google Shape;103;p69"/>
          <p:cNvSpPr txBox="1">
            <a:spLocks noGrp="1"/>
          </p:cNvSpPr>
          <p:nvPr>
            <p:ph type="title"/>
          </p:nvPr>
        </p:nvSpPr>
        <p:spPr>
          <a:xfrm>
            <a:off x="1120777" y="1134956"/>
            <a:ext cx="2968832" cy="1811038"/>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11700"/>
              <a:buFont typeface="Arial"/>
              <a:buNone/>
              <a:defRPr sz="11700">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04" name="Google Shape;104;p69"/>
          <p:cNvSpPr txBox="1">
            <a:spLocks noGrp="1"/>
          </p:cNvSpPr>
          <p:nvPr>
            <p:ph type="body" idx="1"/>
          </p:nvPr>
        </p:nvSpPr>
        <p:spPr>
          <a:xfrm>
            <a:off x="1150762" y="3419589"/>
            <a:ext cx="8818738" cy="387798"/>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1000"/>
              </a:spcBef>
              <a:spcAft>
                <a:spcPts val="0"/>
              </a:spcAft>
              <a:buClr>
                <a:schemeClr val="lt1"/>
              </a:buClr>
              <a:buSzPts val="2800"/>
              <a:buNone/>
              <a:defRPr sz="2800" b="1">
                <a:solidFill>
                  <a:schemeClr val="lt1"/>
                </a:solidFill>
                <a:latin typeface="Arial"/>
                <a:ea typeface="Arial"/>
                <a:cs typeface="Arial"/>
                <a:sym typeface="Arial"/>
              </a:defRPr>
            </a:lvl1pPr>
            <a:lvl2pPr marL="914400" lvl="1" indent="-228600" algn="l">
              <a:lnSpc>
                <a:spcPct val="90000"/>
              </a:lnSpc>
              <a:spcBef>
                <a:spcPts val="500"/>
              </a:spcBef>
              <a:spcAft>
                <a:spcPts val="0"/>
              </a:spcAft>
              <a:buClr>
                <a:srgbClr val="161249"/>
              </a:buClr>
              <a:buSzPts val="2000"/>
              <a:buNone/>
              <a:defRPr sz="2000" b="1"/>
            </a:lvl2pPr>
            <a:lvl3pPr marL="1371600" lvl="2" indent="-228600" algn="l">
              <a:lnSpc>
                <a:spcPct val="90000"/>
              </a:lnSpc>
              <a:spcBef>
                <a:spcPts val="500"/>
              </a:spcBef>
              <a:spcAft>
                <a:spcPts val="0"/>
              </a:spcAft>
              <a:buClr>
                <a:srgbClr val="161249"/>
              </a:buClr>
              <a:buSzPts val="1800"/>
              <a:buNone/>
              <a:defRPr sz="1800" b="1"/>
            </a:lvl3pPr>
            <a:lvl4pPr marL="1828800" lvl="3" indent="-228600" algn="l">
              <a:lnSpc>
                <a:spcPct val="90000"/>
              </a:lnSpc>
              <a:spcBef>
                <a:spcPts val="500"/>
              </a:spcBef>
              <a:spcAft>
                <a:spcPts val="0"/>
              </a:spcAft>
              <a:buClr>
                <a:srgbClr val="161249"/>
              </a:buClr>
              <a:buSzPts val="1600"/>
              <a:buNone/>
              <a:defRPr sz="1600" b="1"/>
            </a:lvl4pPr>
            <a:lvl5pPr marL="2286000" lvl="4" indent="-228600" algn="l">
              <a:lnSpc>
                <a:spcPct val="90000"/>
              </a:lnSpc>
              <a:spcBef>
                <a:spcPts val="500"/>
              </a:spcBef>
              <a:spcAft>
                <a:spcPts val="0"/>
              </a:spcAft>
              <a:buClr>
                <a:srgbClr val="161249"/>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105" name="Google Shape;105;p69"/>
          <p:cNvSpPr txBox="1">
            <a:spLocks noGrp="1"/>
          </p:cNvSpPr>
          <p:nvPr>
            <p:ph type="body" idx="2"/>
          </p:nvPr>
        </p:nvSpPr>
        <p:spPr>
          <a:xfrm>
            <a:off x="1150762" y="3975603"/>
            <a:ext cx="8818738" cy="968428"/>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06" name="Google Shape;106;p69"/>
          <p:cNvSpPr/>
          <p:nvPr/>
        </p:nvSpPr>
        <p:spPr>
          <a:xfrm rot="10800000" flipH="1">
            <a:off x="0" y="5664530"/>
            <a:ext cx="12192000" cy="129440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Arial"/>
              <a:buNone/>
            </a:pPr>
            <a:endParaRPr sz="1800" b="0" i="0" u="none" strike="noStrike" cap="none">
              <a:solidFill>
                <a:schemeClr val="lt1"/>
              </a:solidFill>
              <a:latin typeface="Calibri"/>
              <a:ea typeface="Calibri"/>
              <a:cs typeface="Calibri"/>
              <a:sym typeface="Calibri"/>
            </a:endParaRPr>
          </a:p>
        </p:txBody>
      </p:sp>
      <p:cxnSp>
        <p:nvCxnSpPr>
          <p:cNvPr id="107" name="Google Shape;107;p69"/>
          <p:cNvCxnSpPr/>
          <p:nvPr/>
        </p:nvCxnSpPr>
        <p:spPr>
          <a:xfrm rot="10800000">
            <a:off x="1120777" y="2945994"/>
            <a:ext cx="5231150" cy="0"/>
          </a:xfrm>
          <a:prstGeom prst="straightConnector1">
            <a:avLst/>
          </a:prstGeom>
          <a:noFill/>
          <a:ln w="15875" cap="flat" cmpd="sng">
            <a:solidFill>
              <a:srgbClr val="F39200"/>
            </a:solidFill>
            <a:prstDash val="solid"/>
            <a:miter lim="800000"/>
            <a:headEnd type="none" w="sm" len="sm"/>
            <a:tailEnd type="none" w="sm" len="sm"/>
          </a:ln>
        </p:spPr>
      </p:cxnSp>
      <p:pic>
        <p:nvPicPr>
          <p:cNvPr id="108" name="Google Shape;108;p69"/>
          <p:cNvPicPr preferRelativeResize="0"/>
          <p:nvPr/>
        </p:nvPicPr>
        <p:blipFill rotWithShape="1">
          <a:blip r:embed="rId3">
            <a:alphaModFix/>
          </a:blip>
          <a:srcRect/>
          <a:stretch/>
        </p:blipFill>
        <p:spPr>
          <a:xfrm>
            <a:off x="6096000" y="5914443"/>
            <a:ext cx="1033876" cy="730176"/>
          </a:xfrm>
          <a:prstGeom prst="rect">
            <a:avLst/>
          </a:prstGeom>
          <a:noFill/>
          <a:ln>
            <a:noFill/>
          </a:ln>
        </p:spPr>
      </p:pic>
      <p:pic>
        <p:nvPicPr>
          <p:cNvPr id="109" name="Google Shape;109;p69"/>
          <p:cNvPicPr preferRelativeResize="0"/>
          <p:nvPr/>
        </p:nvPicPr>
        <p:blipFill rotWithShape="1">
          <a:blip r:embed="rId4">
            <a:alphaModFix/>
          </a:blip>
          <a:srcRect/>
          <a:stretch/>
        </p:blipFill>
        <p:spPr>
          <a:xfrm>
            <a:off x="7429699" y="6075795"/>
            <a:ext cx="1144197" cy="470598"/>
          </a:xfrm>
          <a:prstGeom prst="rect">
            <a:avLst/>
          </a:prstGeom>
          <a:noFill/>
          <a:ln>
            <a:noFill/>
          </a:ln>
        </p:spPr>
      </p:pic>
      <p:pic>
        <p:nvPicPr>
          <p:cNvPr id="110" name="Google Shape;110;p69"/>
          <p:cNvPicPr preferRelativeResize="0"/>
          <p:nvPr/>
        </p:nvPicPr>
        <p:blipFill rotWithShape="1">
          <a:blip r:embed="rId5">
            <a:alphaModFix/>
          </a:blip>
          <a:srcRect/>
          <a:stretch/>
        </p:blipFill>
        <p:spPr>
          <a:xfrm>
            <a:off x="8967215" y="6079989"/>
            <a:ext cx="1127044" cy="494549"/>
          </a:xfrm>
          <a:prstGeom prst="rect">
            <a:avLst/>
          </a:prstGeom>
          <a:noFill/>
          <a:ln>
            <a:noFill/>
          </a:ln>
        </p:spPr>
      </p:pic>
      <p:pic>
        <p:nvPicPr>
          <p:cNvPr id="111" name="Google Shape;111;p69"/>
          <p:cNvPicPr preferRelativeResize="0"/>
          <p:nvPr/>
        </p:nvPicPr>
        <p:blipFill rotWithShape="1">
          <a:blip r:embed="rId6">
            <a:alphaModFix/>
          </a:blip>
          <a:srcRect r="63278"/>
          <a:stretch/>
        </p:blipFill>
        <p:spPr>
          <a:xfrm>
            <a:off x="282249" y="6005287"/>
            <a:ext cx="1698957" cy="651223"/>
          </a:xfrm>
          <a:prstGeom prst="rect">
            <a:avLst/>
          </a:prstGeom>
          <a:noFill/>
          <a:ln>
            <a:noFill/>
          </a:ln>
        </p:spPr>
      </p:pic>
      <p:pic>
        <p:nvPicPr>
          <p:cNvPr id="112" name="Google Shape;112;p69"/>
          <p:cNvPicPr preferRelativeResize="0"/>
          <p:nvPr/>
        </p:nvPicPr>
        <p:blipFill rotWithShape="1">
          <a:blip r:embed="rId7">
            <a:alphaModFix/>
          </a:blip>
          <a:srcRect/>
          <a:stretch/>
        </p:blipFill>
        <p:spPr>
          <a:xfrm>
            <a:off x="10411235" y="5924019"/>
            <a:ext cx="1425031" cy="649814"/>
          </a:xfrm>
          <a:prstGeom prst="rect">
            <a:avLst/>
          </a:prstGeom>
          <a:noFill/>
          <a:ln>
            <a:noFill/>
          </a:ln>
        </p:spPr>
      </p:pic>
      <p:pic>
        <p:nvPicPr>
          <p:cNvPr id="113" name="Google Shape;113;p69"/>
          <p:cNvPicPr preferRelativeResize="0"/>
          <p:nvPr/>
        </p:nvPicPr>
        <p:blipFill rotWithShape="1">
          <a:blip r:embed="rId8">
            <a:alphaModFix/>
          </a:blip>
          <a:srcRect l="3024" r="3022"/>
          <a:stretch/>
        </p:blipFill>
        <p:spPr>
          <a:xfrm>
            <a:off x="2263455" y="6037499"/>
            <a:ext cx="2650539" cy="586800"/>
          </a:xfrm>
          <a:prstGeom prst="rect">
            <a:avLst/>
          </a:prstGeom>
          <a:noFill/>
          <a:ln>
            <a:noFill/>
          </a:ln>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ubheading Pink">
  <p:cSld name="Subheading Pink">
    <p:bg>
      <p:bgPr>
        <a:blipFill>
          <a:blip r:embed="rId2">
            <a:alphaModFix/>
          </a:blip>
          <a:stretch>
            <a:fillRect/>
          </a:stretch>
        </a:blipFill>
        <a:effectLst/>
      </p:bgPr>
    </p:bg>
    <p:spTree>
      <p:nvGrpSpPr>
        <p:cNvPr id="1" name="Shape 114"/>
        <p:cNvGrpSpPr/>
        <p:nvPr/>
      </p:nvGrpSpPr>
      <p:grpSpPr>
        <a:xfrm>
          <a:off x="0" y="0"/>
          <a:ext cx="0" cy="0"/>
          <a:chOff x="0" y="0"/>
          <a:chExt cx="0" cy="0"/>
        </a:xfrm>
      </p:grpSpPr>
      <p:sp>
        <p:nvSpPr>
          <p:cNvPr id="115" name="Google Shape;115;p70"/>
          <p:cNvSpPr txBox="1">
            <a:spLocks noGrp="1"/>
          </p:cNvSpPr>
          <p:nvPr>
            <p:ph type="title"/>
          </p:nvPr>
        </p:nvSpPr>
        <p:spPr>
          <a:xfrm>
            <a:off x="1120777" y="1134956"/>
            <a:ext cx="2968832" cy="1811038"/>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11700"/>
              <a:buFont typeface="Arial"/>
              <a:buNone/>
              <a:defRPr sz="11700">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16" name="Google Shape;116;p70"/>
          <p:cNvSpPr txBox="1">
            <a:spLocks noGrp="1"/>
          </p:cNvSpPr>
          <p:nvPr>
            <p:ph type="body" idx="1"/>
          </p:nvPr>
        </p:nvSpPr>
        <p:spPr>
          <a:xfrm>
            <a:off x="1150762" y="3419589"/>
            <a:ext cx="8818738" cy="387798"/>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1000"/>
              </a:spcBef>
              <a:spcAft>
                <a:spcPts val="0"/>
              </a:spcAft>
              <a:buClr>
                <a:schemeClr val="lt1"/>
              </a:buClr>
              <a:buSzPts val="2800"/>
              <a:buNone/>
              <a:defRPr sz="2800" b="1">
                <a:solidFill>
                  <a:schemeClr val="lt1"/>
                </a:solidFill>
                <a:latin typeface="Arial"/>
                <a:ea typeface="Arial"/>
                <a:cs typeface="Arial"/>
                <a:sym typeface="Arial"/>
              </a:defRPr>
            </a:lvl1pPr>
            <a:lvl2pPr marL="914400" lvl="1" indent="-228600" algn="l">
              <a:lnSpc>
                <a:spcPct val="90000"/>
              </a:lnSpc>
              <a:spcBef>
                <a:spcPts val="500"/>
              </a:spcBef>
              <a:spcAft>
                <a:spcPts val="0"/>
              </a:spcAft>
              <a:buClr>
                <a:srgbClr val="161249"/>
              </a:buClr>
              <a:buSzPts val="2000"/>
              <a:buNone/>
              <a:defRPr sz="2000" b="1"/>
            </a:lvl2pPr>
            <a:lvl3pPr marL="1371600" lvl="2" indent="-228600" algn="l">
              <a:lnSpc>
                <a:spcPct val="90000"/>
              </a:lnSpc>
              <a:spcBef>
                <a:spcPts val="500"/>
              </a:spcBef>
              <a:spcAft>
                <a:spcPts val="0"/>
              </a:spcAft>
              <a:buClr>
                <a:srgbClr val="161249"/>
              </a:buClr>
              <a:buSzPts val="1800"/>
              <a:buNone/>
              <a:defRPr sz="1800" b="1"/>
            </a:lvl3pPr>
            <a:lvl4pPr marL="1828800" lvl="3" indent="-228600" algn="l">
              <a:lnSpc>
                <a:spcPct val="90000"/>
              </a:lnSpc>
              <a:spcBef>
                <a:spcPts val="500"/>
              </a:spcBef>
              <a:spcAft>
                <a:spcPts val="0"/>
              </a:spcAft>
              <a:buClr>
                <a:srgbClr val="161249"/>
              </a:buClr>
              <a:buSzPts val="1600"/>
              <a:buNone/>
              <a:defRPr sz="1600" b="1"/>
            </a:lvl4pPr>
            <a:lvl5pPr marL="2286000" lvl="4" indent="-228600" algn="l">
              <a:lnSpc>
                <a:spcPct val="90000"/>
              </a:lnSpc>
              <a:spcBef>
                <a:spcPts val="500"/>
              </a:spcBef>
              <a:spcAft>
                <a:spcPts val="0"/>
              </a:spcAft>
              <a:buClr>
                <a:srgbClr val="161249"/>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117" name="Google Shape;117;p70"/>
          <p:cNvSpPr txBox="1">
            <a:spLocks noGrp="1"/>
          </p:cNvSpPr>
          <p:nvPr>
            <p:ph type="body" idx="2"/>
          </p:nvPr>
        </p:nvSpPr>
        <p:spPr>
          <a:xfrm>
            <a:off x="1150762" y="3975603"/>
            <a:ext cx="8818738" cy="968428"/>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18" name="Google Shape;118;p70"/>
          <p:cNvSpPr/>
          <p:nvPr/>
        </p:nvSpPr>
        <p:spPr>
          <a:xfrm rot="10800000" flipH="1">
            <a:off x="0" y="5664530"/>
            <a:ext cx="12192000" cy="129440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Arial"/>
              <a:buNone/>
            </a:pPr>
            <a:endParaRPr sz="1800" b="0" i="0" u="none" strike="noStrike" cap="none">
              <a:solidFill>
                <a:schemeClr val="lt1"/>
              </a:solidFill>
              <a:latin typeface="Calibri"/>
              <a:ea typeface="Calibri"/>
              <a:cs typeface="Calibri"/>
              <a:sym typeface="Calibri"/>
            </a:endParaRPr>
          </a:p>
        </p:txBody>
      </p:sp>
      <p:cxnSp>
        <p:nvCxnSpPr>
          <p:cNvPr id="119" name="Google Shape;119;p70"/>
          <p:cNvCxnSpPr/>
          <p:nvPr/>
        </p:nvCxnSpPr>
        <p:spPr>
          <a:xfrm rot="10800000">
            <a:off x="1120777" y="2945994"/>
            <a:ext cx="5231150" cy="0"/>
          </a:xfrm>
          <a:prstGeom prst="straightConnector1">
            <a:avLst/>
          </a:prstGeom>
          <a:noFill/>
          <a:ln w="15875" cap="flat" cmpd="sng">
            <a:solidFill>
              <a:srgbClr val="D12477"/>
            </a:solidFill>
            <a:prstDash val="solid"/>
            <a:miter lim="800000"/>
            <a:headEnd type="none" w="sm" len="sm"/>
            <a:tailEnd type="none" w="sm" len="sm"/>
          </a:ln>
        </p:spPr>
      </p:cxnSp>
      <p:pic>
        <p:nvPicPr>
          <p:cNvPr id="120" name="Google Shape;120;p70"/>
          <p:cNvPicPr preferRelativeResize="0"/>
          <p:nvPr/>
        </p:nvPicPr>
        <p:blipFill rotWithShape="1">
          <a:blip r:embed="rId3">
            <a:alphaModFix/>
          </a:blip>
          <a:srcRect/>
          <a:stretch/>
        </p:blipFill>
        <p:spPr>
          <a:xfrm>
            <a:off x="6096000" y="5914443"/>
            <a:ext cx="1033876" cy="730176"/>
          </a:xfrm>
          <a:prstGeom prst="rect">
            <a:avLst/>
          </a:prstGeom>
          <a:noFill/>
          <a:ln>
            <a:noFill/>
          </a:ln>
        </p:spPr>
      </p:pic>
      <p:pic>
        <p:nvPicPr>
          <p:cNvPr id="121" name="Google Shape;121;p70"/>
          <p:cNvPicPr preferRelativeResize="0"/>
          <p:nvPr/>
        </p:nvPicPr>
        <p:blipFill rotWithShape="1">
          <a:blip r:embed="rId4">
            <a:alphaModFix/>
          </a:blip>
          <a:srcRect/>
          <a:stretch/>
        </p:blipFill>
        <p:spPr>
          <a:xfrm>
            <a:off x="7429699" y="6075795"/>
            <a:ext cx="1144197" cy="470598"/>
          </a:xfrm>
          <a:prstGeom prst="rect">
            <a:avLst/>
          </a:prstGeom>
          <a:noFill/>
          <a:ln>
            <a:noFill/>
          </a:ln>
        </p:spPr>
      </p:pic>
      <p:pic>
        <p:nvPicPr>
          <p:cNvPr id="122" name="Google Shape;122;p70"/>
          <p:cNvPicPr preferRelativeResize="0"/>
          <p:nvPr/>
        </p:nvPicPr>
        <p:blipFill rotWithShape="1">
          <a:blip r:embed="rId5">
            <a:alphaModFix/>
          </a:blip>
          <a:srcRect/>
          <a:stretch/>
        </p:blipFill>
        <p:spPr>
          <a:xfrm>
            <a:off x="8967215" y="6079989"/>
            <a:ext cx="1127044" cy="494549"/>
          </a:xfrm>
          <a:prstGeom prst="rect">
            <a:avLst/>
          </a:prstGeom>
          <a:noFill/>
          <a:ln>
            <a:noFill/>
          </a:ln>
        </p:spPr>
      </p:pic>
      <p:pic>
        <p:nvPicPr>
          <p:cNvPr id="123" name="Google Shape;123;p70"/>
          <p:cNvPicPr preferRelativeResize="0"/>
          <p:nvPr/>
        </p:nvPicPr>
        <p:blipFill rotWithShape="1">
          <a:blip r:embed="rId6">
            <a:alphaModFix/>
          </a:blip>
          <a:srcRect r="63278"/>
          <a:stretch/>
        </p:blipFill>
        <p:spPr>
          <a:xfrm>
            <a:off x="282249" y="6005287"/>
            <a:ext cx="1698957" cy="651223"/>
          </a:xfrm>
          <a:prstGeom prst="rect">
            <a:avLst/>
          </a:prstGeom>
          <a:noFill/>
          <a:ln>
            <a:noFill/>
          </a:ln>
        </p:spPr>
      </p:pic>
      <p:pic>
        <p:nvPicPr>
          <p:cNvPr id="124" name="Google Shape;124;p70"/>
          <p:cNvPicPr preferRelativeResize="0"/>
          <p:nvPr/>
        </p:nvPicPr>
        <p:blipFill rotWithShape="1">
          <a:blip r:embed="rId7">
            <a:alphaModFix/>
          </a:blip>
          <a:srcRect/>
          <a:stretch/>
        </p:blipFill>
        <p:spPr>
          <a:xfrm>
            <a:off x="10411235" y="5924019"/>
            <a:ext cx="1425031" cy="649814"/>
          </a:xfrm>
          <a:prstGeom prst="rect">
            <a:avLst/>
          </a:prstGeom>
          <a:noFill/>
          <a:ln>
            <a:noFill/>
          </a:ln>
        </p:spPr>
      </p:pic>
      <p:pic>
        <p:nvPicPr>
          <p:cNvPr id="125" name="Google Shape;125;p70"/>
          <p:cNvPicPr preferRelativeResize="0"/>
          <p:nvPr/>
        </p:nvPicPr>
        <p:blipFill rotWithShape="1">
          <a:blip r:embed="rId8">
            <a:alphaModFix/>
          </a:blip>
          <a:srcRect l="3024" r="3022"/>
          <a:stretch/>
        </p:blipFill>
        <p:spPr>
          <a:xfrm>
            <a:off x="2263455" y="6037499"/>
            <a:ext cx="2650539" cy="586800"/>
          </a:xfrm>
          <a:prstGeom prst="rect">
            <a:avLst/>
          </a:prstGeom>
          <a:noFill/>
          <a:ln>
            <a:noFill/>
          </a:ln>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In-class activity Green">
  <p:cSld name="In-class activity Green">
    <p:bg>
      <p:bgPr>
        <a:blipFill>
          <a:blip r:embed="rId2">
            <a:alphaModFix/>
          </a:blip>
          <a:stretch>
            <a:fillRect/>
          </a:stretch>
        </a:blipFill>
        <a:effectLst/>
      </p:bgPr>
    </p:bg>
    <p:spTree>
      <p:nvGrpSpPr>
        <p:cNvPr id="1" name="Shape 126"/>
        <p:cNvGrpSpPr/>
        <p:nvPr/>
      </p:nvGrpSpPr>
      <p:grpSpPr>
        <a:xfrm>
          <a:off x="0" y="0"/>
          <a:ext cx="0" cy="0"/>
          <a:chOff x="0" y="0"/>
          <a:chExt cx="0" cy="0"/>
        </a:xfrm>
      </p:grpSpPr>
      <p:sp>
        <p:nvSpPr>
          <p:cNvPr id="127" name="Google Shape;127;p71"/>
          <p:cNvSpPr txBox="1">
            <a:spLocks noGrp="1"/>
          </p:cNvSpPr>
          <p:nvPr>
            <p:ph type="body" idx="1"/>
          </p:nvPr>
        </p:nvSpPr>
        <p:spPr>
          <a:xfrm>
            <a:off x="1120777" y="433106"/>
            <a:ext cx="8818738" cy="443198"/>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1000"/>
              </a:spcBef>
              <a:spcAft>
                <a:spcPts val="0"/>
              </a:spcAft>
              <a:buClr>
                <a:schemeClr val="lt1"/>
              </a:buClr>
              <a:buSzPts val="3200"/>
              <a:buNone/>
              <a:defRPr sz="3200" b="1">
                <a:solidFill>
                  <a:schemeClr val="lt1"/>
                </a:solidFill>
                <a:latin typeface="Arial"/>
                <a:ea typeface="Arial"/>
                <a:cs typeface="Arial"/>
                <a:sym typeface="Arial"/>
              </a:defRPr>
            </a:lvl1pPr>
            <a:lvl2pPr marL="914400" lvl="1" indent="-228600" algn="l">
              <a:lnSpc>
                <a:spcPct val="90000"/>
              </a:lnSpc>
              <a:spcBef>
                <a:spcPts val="500"/>
              </a:spcBef>
              <a:spcAft>
                <a:spcPts val="0"/>
              </a:spcAft>
              <a:buClr>
                <a:srgbClr val="161249"/>
              </a:buClr>
              <a:buSzPts val="2000"/>
              <a:buNone/>
              <a:defRPr sz="2000" b="1"/>
            </a:lvl2pPr>
            <a:lvl3pPr marL="1371600" lvl="2" indent="-228600" algn="l">
              <a:lnSpc>
                <a:spcPct val="90000"/>
              </a:lnSpc>
              <a:spcBef>
                <a:spcPts val="500"/>
              </a:spcBef>
              <a:spcAft>
                <a:spcPts val="0"/>
              </a:spcAft>
              <a:buClr>
                <a:srgbClr val="161249"/>
              </a:buClr>
              <a:buSzPts val="1800"/>
              <a:buNone/>
              <a:defRPr sz="1800" b="1"/>
            </a:lvl3pPr>
            <a:lvl4pPr marL="1828800" lvl="3" indent="-228600" algn="l">
              <a:lnSpc>
                <a:spcPct val="90000"/>
              </a:lnSpc>
              <a:spcBef>
                <a:spcPts val="500"/>
              </a:spcBef>
              <a:spcAft>
                <a:spcPts val="0"/>
              </a:spcAft>
              <a:buClr>
                <a:srgbClr val="161249"/>
              </a:buClr>
              <a:buSzPts val="1600"/>
              <a:buNone/>
              <a:defRPr sz="1600" b="1"/>
            </a:lvl4pPr>
            <a:lvl5pPr marL="2286000" lvl="4" indent="-228600" algn="l">
              <a:lnSpc>
                <a:spcPct val="90000"/>
              </a:lnSpc>
              <a:spcBef>
                <a:spcPts val="500"/>
              </a:spcBef>
              <a:spcAft>
                <a:spcPts val="0"/>
              </a:spcAft>
              <a:buClr>
                <a:srgbClr val="161249"/>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128" name="Google Shape;128;p71"/>
          <p:cNvSpPr txBox="1">
            <a:spLocks noGrp="1"/>
          </p:cNvSpPr>
          <p:nvPr>
            <p:ph type="body" idx="2"/>
          </p:nvPr>
        </p:nvSpPr>
        <p:spPr>
          <a:xfrm>
            <a:off x="1120777" y="1183689"/>
            <a:ext cx="8818738" cy="3817814"/>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29" name="Google Shape;129;p71"/>
          <p:cNvSpPr/>
          <p:nvPr/>
        </p:nvSpPr>
        <p:spPr>
          <a:xfrm rot="10800000" flipH="1">
            <a:off x="0" y="6074228"/>
            <a:ext cx="12192000" cy="88471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Arial"/>
              <a:buNone/>
            </a:pPr>
            <a:endParaRPr sz="1800" b="0" i="0" u="none" strike="noStrike" cap="none">
              <a:solidFill>
                <a:schemeClr val="lt1"/>
              </a:solidFill>
              <a:latin typeface="Calibri"/>
              <a:ea typeface="Calibri"/>
              <a:cs typeface="Calibri"/>
              <a:sym typeface="Calibri"/>
            </a:endParaRPr>
          </a:p>
        </p:txBody>
      </p:sp>
      <p:cxnSp>
        <p:nvCxnSpPr>
          <p:cNvPr id="130" name="Google Shape;130;p71"/>
          <p:cNvCxnSpPr/>
          <p:nvPr/>
        </p:nvCxnSpPr>
        <p:spPr>
          <a:xfrm rot="10800000">
            <a:off x="1120777" y="930582"/>
            <a:ext cx="5231150" cy="0"/>
          </a:xfrm>
          <a:prstGeom prst="straightConnector1">
            <a:avLst/>
          </a:prstGeom>
          <a:noFill/>
          <a:ln w="15875" cap="flat" cmpd="sng">
            <a:solidFill>
              <a:srgbClr val="11AA81"/>
            </a:solidFill>
            <a:prstDash val="solid"/>
            <a:miter lim="800000"/>
            <a:headEnd type="none" w="sm" len="sm"/>
            <a:tailEnd type="none" w="sm" len="sm"/>
          </a:ln>
        </p:spPr>
      </p:cxnSp>
      <p:pic>
        <p:nvPicPr>
          <p:cNvPr id="131" name="Google Shape;131;p71"/>
          <p:cNvPicPr preferRelativeResize="0"/>
          <p:nvPr/>
        </p:nvPicPr>
        <p:blipFill rotWithShape="1">
          <a:blip r:embed="rId3">
            <a:alphaModFix/>
          </a:blip>
          <a:srcRect r="63278"/>
          <a:stretch/>
        </p:blipFill>
        <p:spPr>
          <a:xfrm>
            <a:off x="10359311" y="6190971"/>
            <a:ext cx="1698957" cy="651223"/>
          </a:xfrm>
          <a:prstGeom prst="rect">
            <a:avLst/>
          </a:prstGeom>
          <a:noFill/>
          <a:ln>
            <a:noFill/>
          </a:ln>
        </p:spPr>
      </p:pic>
      <p:pic>
        <p:nvPicPr>
          <p:cNvPr id="132" name="Google Shape;132;p71"/>
          <p:cNvPicPr preferRelativeResize="0"/>
          <p:nvPr/>
        </p:nvPicPr>
        <p:blipFill rotWithShape="1">
          <a:blip r:embed="rId4">
            <a:alphaModFix/>
          </a:blip>
          <a:srcRect l="3024" r="3022"/>
          <a:stretch/>
        </p:blipFill>
        <p:spPr>
          <a:xfrm>
            <a:off x="208377" y="6223183"/>
            <a:ext cx="2650539" cy="586800"/>
          </a:xfrm>
          <a:prstGeom prst="rect">
            <a:avLst/>
          </a:prstGeom>
          <a:noFill/>
          <a:ln>
            <a:noFill/>
          </a:ln>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In-class Activity Pink">
  <p:cSld name="In-class Activity Pink">
    <p:bg>
      <p:bgPr>
        <a:blipFill>
          <a:blip r:embed="rId2">
            <a:alphaModFix/>
          </a:blip>
          <a:stretch>
            <a:fillRect/>
          </a:stretch>
        </a:blipFill>
        <a:effectLst/>
      </p:bgPr>
    </p:bg>
    <p:spTree>
      <p:nvGrpSpPr>
        <p:cNvPr id="1" name="Shape 133"/>
        <p:cNvGrpSpPr/>
        <p:nvPr/>
      </p:nvGrpSpPr>
      <p:grpSpPr>
        <a:xfrm>
          <a:off x="0" y="0"/>
          <a:ext cx="0" cy="0"/>
          <a:chOff x="0" y="0"/>
          <a:chExt cx="0" cy="0"/>
        </a:xfrm>
      </p:grpSpPr>
      <p:cxnSp>
        <p:nvCxnSpPr>
          <p:cNvPr id="134" name="Google Shape;134;p72"/>
          <p:cNvCxnSpPr/>
          <p:nvPr/>
        </p:nvCxnSpPr>
        <p:spPr>
          <a:xfrm rot="10800000">
            <a:off x="1120777" y="911921"/>
            <a:ext cx="5231150" cy="0"/>
          </a:xfrm>
          <a:prstGeom prst="straightConnector1">
            <a:avLst/>
          </a:prstGeom>
          <a:noFill/>
          <a:ln w="15875" cap="flat" cmpd="sng">
            <a:solidFill>
              <a:srgbClr val="D12477"/>
            </a:solidFill>
            <a:prstDash val="solid"/>
            <a:miter lim="800000"/>
            <a:headEnd type="none" w="sm" len="sm"/>
            <a:tailEnd type="none" w="sm" len="sm"/>
          </a:ln>
        </p:spPr>
      </p:cxnSp>
      <p:sp>
        <p:nvSpPr>
          <p:cNvPr id="135" name="Google Shape;135;p72"/>
          <p:cNvSpPr txBox="1">
            <a:spLocks noGrp="1"/>
          </p:cNvSpPr>
          <p:nvPr>
            <p:ph type="body" idx="1"/>
          </p:nvPr>
        </p:nvSpPr>
        <p:spPr>
          <a:xfrm>
            <a:off x="1120777" y="417327"/>
            <a:ext cx="8818738" cy="443198"/>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1000"/>
              </a:spcBef>
              <a:spcAft>
                <a:spcPts val="0"/>
              </a:spcAft>
              <a:buClr>
                <a:schemeClr val="lt1"/>
              </a:buClr>
              <a:buSzPts val="3200"/>
              <a:buNone/>
              <a:defRPr sz="3200" b="1">
                <a:solidFill>
                  <a:schemeClr val="lt1"/>
                </a:solidFill>
                <a:latin typeface="Arial"/>
                <a:ea typeface="Arial"/>
                <a:cs typeface="Arial"/>
                <a:sym typeface="Arial"/>
              </a:defRPr>
            </a:lvl1pPr>
            <a:lvl2pPr marL="914400" lvl="1" indent="-228600" algn="l">
              <a:lnSpc>
                <a:spcPct val="90000"/>
              </a:lnSpc>
              <a:spcBef>
                <a:spcPts val="500"/>
              </a:spcBef>
              <a:spcAft>
                <a:spcPts val="0"/>
              </a:spcAft>
              <a:buClr>
                <a:srgbClr val="161249"/>
              </a:buClr>
              <a:buSzPts val="2000"/>
              <a:buNone/>
              <a:defRPr sz="2000" b="1"/>
            </a:lvl2pPr>
            <a:lvl3pPr marL="1371600" lvl="2" indent="-228600" algn="l">
              <a:lnSpc>
                <a:spcPct val="90000"/>
              </a:lnSpc>
              <a:spcBef>
                <a:spcPts val="500"/>
              </a:spcBef>
              <a:spcAft>
                <a:spcPts val="0"/>
              </a:spcAft>
              <a:buClr>
                <a:srgbClr val="161249"/>
              </a:buClr>
              <a:buSzPts val="1800"/>
              <a:buNone/>
              <a:defRPr sz="1800" b="1"/>
            </a:lvl3pPr>
            <a:lvl4pPr marL="1828800" lvl="3" indent="-228600" algn="l">
              <a:lnSpc>
                <a:spcPct val="90000"/>
              </a:lnSpc>
              <a:spcBef>
                <a:spcPts val="500"/>
              </a:spcBef>
              <a:spcAft>
                <a:spcPts val="0"/>
              </a:spcAft>
              <a:buClr>
                <a:srgbClr val="161249"/>
              </a:buClr>
              <a:buSzPts val="1600"/>
              <a:buNone/>
              <a:defRPr sz="1600" b="1"/>
            </a:lvl4pPr>
            <a:lvl5pPr marL="2286000" lvl="4" indent="-228600" algn="l">
              <a:lnSpc>
                <a:spcPct val="90000"/>
              </a:lnSpc>
              <a:spcBef>
                <a:spcPts val="500"/>
              </a:spcBef>
              <a:spcAft>
                <a:spcPts val="0"/>
              </a:spcAft>
              <a:buClr>
                <a:srgbClr val="161249"/>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136" name="Google Shape;136;p72"/>
          <p:cNvSpPr txBox="1">
            <a:spLocks noGrp="1"/>
          </p:cNvSpPr>
          <p:nvPr>
            <p:ph type="body" idx="2"/>
          </p:nvPr>
        </p:nvSpPr>
        <p:spPr>
          <a:xfrm>
            <a:off x="1120777" y="1179730"/>
            <a:ext cx="8818738" cy="378171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2400"/>
              <a:buNone/>
              <a:defRPr>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2000"/>
              <a:buNone/>
              <a:defRPr>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800"/>
              <a:buNone/>
              <a:defRPr>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37" name="Google Shape;137;p72"/>
          <p:cNvSpPr/>
          <p:nvPr/>
        </p:nvSpPr>
        <p:spPr>
          <a:xfrm rot="10800000" flipH="1">
            <a:off x="0" y="6074228"/>
            <a:ext cx="12192000" cy="88471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138" name="Google Shape;138;p72"/>
          <p:cNvPicPr preferRelativeResize="0"/>
          <p:nvPr/>
        </p:nvPicPr>
        <p:blipFill rotWithShape="1">
          <a:blip r:embed="rId3">
            <a:alphaModFix/>
          </a:blip>
          <a:srcRect r="63278"/>
          <a:stretch/>
        </p:blipFill>
        <p:spPr>
          <a:xfrm>
            <a:off x="10359311" y="6190971"/>
            <a:ext cx="1698957" cy="651223"/>
          </a:xfrm>
          <a:prstGeom prst="rect">
            <a:avLst/>
          </a:prstGeom>
          <a:noFill/>
          <a:ln>
            <a:noFill/>
          </a:ln>
        </p:spPr>
      </p:pic>
      <p:pic>
        <p:nvPicPr>
          <p:cNvPr id="139" name="Google Shape;139;p72"/>
          <p:cNvPicPr preferRelativeResize="0"/>
          <p:nvPr/>
        </p:nvPicPr>
        <p:blipFill rotWithShape="1">
          <a:blip r:embed="rId4">
            <a:alphaModFix/>
          </a:blip>
          <a:srcRect l="3024" r="3022"/>
          <a:stretch/>
        </p:blipFill>
        <p:spPr>
          <a:xfrm>
            <a:off x="208377" y="6223183"/>
            <a:ext cx="2650539" cy="586800"/>
          </a:xfrm>
          <a:prstGeom prst="rect">
            <a:avLst/>
          </a:prstGeom>
          <a:noFill/>
          <a:ln>
            <a:noFill/>
          </a:ln>
        </p:spPr>
      </p:pic>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Content and Photo vertical">
  <p:cSld name="Content and Photo vertical">
    <p:spTree>
      <p:nvGrpSpPr>
        <p:cNvPr id="1" name="Shape 140"/>
        <p:cNvGrpSpPr/>
        <p:nvPr/>
      </p:nvGrpSpPr>
      <p:grpSpPr>
        <a:xfrm>
          <a:off x="0" y="0"/>
          <a:ext cx="0" cy="0"/>
          <a:chOff x="0" y="0"/>
          <a:chExt cx="0" cy="0"/>
        </a:xfrm>
      </p:grpSpPr>
      <p:pic>
        <p:nvPicPr>
          <p:cNvPr id="141" name="Google Shape;141;p73"/>
          <p:cNvPicPr preferRelativeResize="0"/>
          <p:nvPr/>
        </p:nvPicPr>
        <p:blipFill rotWithShape="1">
          <a:blip r:embed="rId2">
            <a:alphaModFix/>
          </a:blip>
          <a:srcRect r="63278"/>
          <a:stretch/>
        </p:blipFill>
        <p:spPr>
          <a:xfrm>
            <a:off x="5529883" y="5916987"/>
            <a:ext cx="1698957" cy="651223"/>
          </a:xfrm>
          <a:prstGeom prst="rect">
            <a:avLst/>
          </a:prstGeom>
          <a:noFill/>
          <a:ln>
            <a:noFill/>
          </a:ln>
        </p:spPr>
      </p:pic>
      <p:sp>
        <p:nvSpPr>
          <p:cNvPr id="142" name="Google Shape;142;p73"/>
          <p:cNvSpPr txBox="1">
            <a:spLocks noGrp="1"/>
          </p:cNvSpPr>
          <p:nvPr>
            <p:ph type="title"/>
          </p:nvPr>
        </p:nvSpPr>
        <p:spPr>
          <a:xfrm>
            <a:off x="838200" y="910533"/>
            <a:ext cx="6248400" cy="1325563"/>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43" name="Google Shape;143;p73"/>
          <p:cNvSpPr txBox="1">
            <a:spLocks noGrp="1"/>
          </p:cNvSpPr>
          <p:nvPr>
            <p:ph type="body" idx="1"/>
          </p:nvPr>
        </p:nvSpPr>
        <p:spPr>
          <a:xfrm>
            <a:off x="838200" y="2371032"/>
            <a:ext cx="6248400" cy="3152502"/>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1000"/>
              </a:spcBef>
              <a:spcAft>
                <a:spcPts val="0"/>
              </a:spcAft>
              <a:buClr>
                <a:srgbClr val="161249"/>
              </a:buClr>
              <a:buSzPts val="2800"/>
              <a:buNone/>
              <a:defRPr>
                <a:latin typeface="Arial"/>
                <a:ea typeface="Arial"/>
                <a:cs typeface="Arial"/>
                <a:sym typeface="Arial"/>
              </a:defRPr>
            </a:lvl1pPr>
            <a:lvl2pPr marL="914400" lvl="1" indent="-228600" algn="l">
              <a:lnSpc>
                <a:spcPct val="90000"/>
              </a:lnSpc>
              <a:spcBef>
                <a:spcPts val="500"/>
              </a:spcBef>
              <a:spcAft>
                <a:spcPts val="0"/>
              </a:spcAft>
              <a:buClr>
                <a:srgbClr val="161249"/>
              </a:buClr>
              <a:buSzPts val="2400"/>
              <a:buNone/>
              <a:defRPr>
                <a:latin typeface="Arial"/>
                <a:ea typeface="Arial"/>
                <a:cs typeface="Arial"/>
                <a:sym typeface="Arial"/>
              </a:defRPr>
            </a:lvl2pPr>
            <a:lvl3pPr marL="1371600" lvl="2" indent="-228600" algn="l">
              <a:lnSpc>
                <a:spcPct val="90000"/>
              </a:lnSpc>
              <a:spcBef>
                <a:spcPts val="500"/>
              </a:spcBef>
              <a:spcAft>
                <a:spcPts val="0"/>
              </a:spcAft>
              <a:buClr>
                <a:srgbClr val="161249"/>
              </a:buClr>
              <a:buSzPts val="2000"/>
              <a:buNone/>
              <a:defRPr>
                <a:latin typeface="Arial"/>
                <a:ea typeface="Arial"/>
                <a:cs typeface="Arial"/>
                <a:sym typeface="Arial"/>
              </a:defRPr>
            </a:lvl3pPr>
            <a:lvl4pPr marL="1828800" lvl="3" indent="-228600" algn="l">
              <a:lnSpc>
                <a:spcPct val="90000"/>
              </a:lnSpc>
              <a:spcBef>
                <a:spcPts val="500"/>
              </a:spcBef>
              <a:spcAft>
                <a:spcPts val="0"/>
              </a:spcAft>
              <a:buClr>
                <a:srgbClr val="161249"/>
              </a:buClr>
              <a:buSzPts val="1800"/>
              <a:buNone/>
              <a:defRPr>
                <a:latin typeface="Arial"/>
                <a:ea typeface="Arial"/>
                <a:cs typeface="Arial"/>
                <a:sym typeface="Arial"/>
              </a:defRPr>
            </a:lvl4pPr>
            <a:lvl5pPr marL="2286000" lvl="4" indent="-228600" algn="l">
              <a:lnSpc>
                <a:spcPct val="90000"/>
              </a:lnSpc>
              <a:spcBef>
                <a:spcPts val="500"/>
              </a:spcBef>
              <a:spcAft>
                <a:spcPts val="0"/>
              </a:spcAft>
              <a:buClr>
                <a:srgbClr val="161249"/>
              </a:buClr>
              <a:buSzPts val="1800"/>
              <a:buNone/>
              <a:defRPr>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44" name="Google Shape;144;p73"/>
          <p:cNvSpPr>
            <a:spLocks noGrp="1"/>
          </p:cNvSpPr>
          <p:nvPr>
            <p:ph type="pic" idx="2"/>
          </p:nvPr>
        </p:nvSpPr>
        <p:spPr>
          <a:xfrm>
            <a:off x="7429500" y="1"/>
            <a:ext cx="4762500" cy="6705599"/>
          </a:xfrm>
          <a:prstGeom prst="rect">
            <a:avLst/>
          </a:prstGeom>
          <a:solidFill>
            <a:srgbClr val="D3EEEF"/>
          </a:solidFill>
          <a:ln>
            <a:noFill/>
          </a:ln>
        </p:spPr>
      </p:sp>
      <p:pic>
        <p:nvPicPr>
          <p:cNvPr id="145" name="Google Shape;145;p73"/>
          <p:cNvPicPr preferRelativeResize="0"/>
          <p:nvPr/>
        </p:nvPicPr>
        <p:blipFill rotWithShape="1">
          <a:blip r:embed="rId3">
            <a:alphaModFix/>
          </a:blip>
          <a:srcRect/>
          <a:stretch/>
        </p:blipFill>
        <p:spPr>
          <a:xfrm>
            <a:off x="-111760" y="6526662"/>
            <a:ext cx="12405360" cy="507896"/>
          </a:xfrm>
          <a:prstGeom prst="rect">
            <a:avLst/>
          </a:prstGeom>
          <a:noFill/>
          <a:ln>
            <a:noFill/>
          </a:ln>
        </p:spPr>
      </p:pic>
      <p:pic>
        <p:nvPicPr>
          <p:cNvPr id="146" name="Google Shape;146;p73"/>
          <p:cNvPicPr preferRelativeResize="0"/>
          <p:nvPr/>
        </p:nvPicPr>
        <p:blipFill rotWithShape="1">
          <a:blip r:embed="rId4">
            <a:alphaModFix/>
          </a:blip>
          <a:srcRect l="3024" r="3022"/>
          <a:stretch/>
        </p:blipFill>
        <p:spPr>
          <a:xfrm>
            <a:off x="246624" y="6019778"/>
            <a:ext cx="2342197" cy="518536"/>
          </a:xfrm>
          <a:prstGeom prst="rect">
            <a:avLst/>
          </a:prstGeom>
          <a:noFill/>
          <a:ln>
            <a:noFill/>
          </a:ln>
        </p:spPr>
      </p:pic>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Ending">
  <p:cSld name="Ending">
    <p:bg>
      <p:bgPr>
        <a:blipFill>
          <a:blip r:embed="rId2">
            <a:alphaModFix/>
          </a:blip>
          <a:stretch>
            <a:fillRect/>
          </a:stretch>
        </a:blipFill>
        <a:effectLst/>
      </p:bgPr>
    </p:bg>
    <p:spTree>
      <p:nvGrpSpPr>
        <p:cNvPr id="1" name="Shape 147"/>
        <p:cNvGrpSpPr/>
        <p:nvPr/>
      </p:nvGrpSpPr>
      <p:grpSpPr>
        <a:xfrm>
          <a:off x="0" y="0"/>
          <a:ext cx="0" cy="0"/>
          <a:chOff x="0" y="0"/>
          <a:chExt cx="0" cy="0"/>
        </a:xfrm>
      </p:grpSpPr>
      <p:sp>
        <p:nvSpPr>
          <p:cNvPr id="148" name="Google Shape;148;p74"/>
          <p:cNvSpPr/>
          <p:nvPr/>
        </p:nvSpPr>
        <p:spPr>
          <a:xfrm rot="10800000" flipH="1">
            <a:off x="0" y="5664530"/>
            <a:ext cx="12192000" cy="129440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149" name="Google Shape;149;p74"/>
          <p:cNvPicPr preferRelativeResize="0"/>
          <p:nvPr/>
        </p:nvPicPr>
        <p:blipFill rotWithShape="1">
          <a:blip r:embed="rId3">
            <a:alphaModFix/>
          </a:blip>
          <a:srcRect/>
          <a:stretch/>
        </p:blipFill>
        <p:spPr>
          <a:xfrm>
            <a:off x="6096000" y="5914443"/>
            <a:ext cx="1033876" cy="730176"/>
          </a:xfrm>
          <a:prstGeom prst="rect">
            <a:avLst/>
          </a:prstGeom>
          <a:noFill/>
          <a:ln>
            <a:noFill/>
          </a:ln>
        </p:spPr>
      </p:pic>
      <p:pic>
        <p:nvPicPr>
          <p:cNvPr id="150" name="Google Shape;150;p74"/>
          <p:cNvPicPr preferRelativeResize="0"/>
          <p:nvPr/>
        </p:nvPicPr>
        <p:blipFill rotWithShape="1">
          <a:blip r:embed="rId4">
            <a:alphaModFix/>
          </a:blip>
          <a:srcRect/>
          <a:stretch/>
        </p:blipFill>
        <p:spPr>
          <a:xfrm>
            <a:off x="7429699" y="6075795"/>
            <a:ext cx="1144197" cy="470598"/>
          </a:xfrm>
          <a:prstGeom prst="rect">
            <a:avLst/>
          </a:prstGeom>
          <a:noFill/>
          <a:ln>
            <a:noFill/>
          </a:ln>
        </p:spPr>
      </p:pic>
      <p:pic>
        <p:nvPicPr>
          <p:cNvPr id="151" name="Google Shape;151;p74"/>
          <p:cNvPicPr preferRelativeResize="0"/>
          <p:nvPr/>
        </p:nvPicPr>
        <p:blipFill rotWithShape="1">
          <a:blip r:embed="rId5">
            <a:alphaModFix/>
          </a:blip>
          <a:srcRect/>
          <a:stretch/>
        </p:blipFill>
        <p:spPr>
          <a:xfrm>
            <a:off x="8967215" y="6079989"/>
            <a:ext cx="1127044" cy="494549"/>
          </a:xfrm>
          <a:prstGeom prst="rect">
            <a:avLst/>
          </a:prstGeom>
          <a:noFill/>
          <a:ln>
            <a:noFill/>
          </a:ln>
        </p:spPr>
      </p:pic>
      <p:pic>
        <p:nvPicPr>
          <p:cNvPr id="152" name="Google Shape;152;p74"/>
          <p:cNvPicPr preferRelativeResize="0"/>
          <p:nvPr/>
        </p:nvPicPr>
        <p:blipFill rotWithShape="1">
          <a:blip r:embed="rId6">
            <a:alphaModFix/>
          </a:blip>
          <a:srcRect r="63278"/>
          <a:stretch/>
        </p:blipFill>
        <p:spPr>
          <a:xfrm>
            <a:off x="282249" y="6005287"/>
            <a:ext cx="1698957" cy="651223"/>
          </a:xfrm>
          <a:prstGeom prst="rect">
            <a:avLst/>
          </a:prstGeom>
          <a:noFill/>
          <a:ln>
            <a:noFill/>
          </a:ln>
        </p:spPr>
      </p:pic>
      <p:sp>
        <p:nvSpPr>
          <p:cNvPr id="153" name="Google Shape;153;p74"/>
          <p:cNvSpPr txBox="1">
            <a:spLocks noGrp="1"/>
          </p:cNvSpPr>
          <p:nvPr>
            <p:ph type="body" idx="1"/>
          </p:nvPr>
        </p:nvSpPr>
        <p:spPr>
          <a:xfrm>
            <a:off x="838200" y="873761"/>
            <a:ext cx="5847080" cy="4013199"/>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lt1"/>
              </a:buClr>
              <a:buSzPts val="2000"/>
              <a:buNone/>
              <a:defRPr sz="2000">
                <a:solidFill>
                  <a:schemeClr val="lt1"/>
                </a:solidFill>
                <a:latin typeface="Arial"/>
                <a:ea typeface="Arial"/>
                <a:cs typeface="Arial"/>
                <a:sym typeface="Arial"/>
              </a:defRPr>
            </a:lvl1pPr>
            <a:lvl2pPr marL="914400" lvl="1" indent="-228600" algn="l">
              <a:lnSpc>
                <a:spcPct val="90000"/>
              </a:lnSpc>
              <a:spcBef>
                <a:spcPts val="500"/>
              </a:spcBef>
              <a:spcAft>
                <a:spcPts val="0"/>
              </a:spcAft>
              <a:buClr>
                <a:schemeClr val="lt1"/>
              </a:buClr>
              <a:buSzPts val="1800"/>
              <a:buNone/>
              <a:defRPr sz="1800">
                <a:solidFill>
                  <a:schemeClr val="lt1"/>
                </a:solidFill>
                <a:latin typeface="Arial"/>
                <a:ea typeface="Arial"/>
                <a:cs typeface="Arial"/>
                <a:sym typeface="Arial"/>
              </a:defRPr>
            </a:lvl2pPr>
            <a:lvl3pPr marL="1371600" lvl="2" indent="-228600" algn="l">
              <a:lnSpc>
                <a:spcPct val="90000"/>
              </a:lnSpc>
              <a:spcBef>
                <a:spcPts val="500"/>
              </a:spcBef>
              <a:spcAft>
                <a:spcPts val="0"/>
              </a:spcAft>
              <a:buClr>
                <a:schemeClr val="lt1"/>
              </a:buClr>
              <a:buSzPts val="1600"/>
              <a:buNone/>
              <a:defRPr sz="1600">
                <a:solidFill>
                  <a:schemeClr val="lt1"/>
                </a:solidFill>
                <a:latin typeface="Arial"/>
                <a:ea typeface="Arial"/>
                <a:cs typeface="Arial"/>
                <a:sym typeface="Arial"/>
              </a:defRPr>
            </a:lvl3pPr>
            <a:lvl4pPr marL="1828800" lvl="3" indent="-228600" algn="l">
              <a:lnSpc>
                <a:spcPct val="90000"/>
              </a:lnSpc>
              <a:spcBef>
                <a:spcPts val="500"/>
              </a:spcBef>
              <a:spcAft>
                <a:spcPts val="0"/>
              </a:spcAft>
              <a:buClr>
                <a:schemeClr val="lt1"/>
              </a:buClr>
              <a:buSzPts val="1400"/>
              <a:buNone/>
              <a:defRPr sz="1400">
                <a:solidFill>
                  <a:schemeClr val="lt1"/>
                </a:solidFill>
                <a:latin typeface="Arial"/>
                <a:ea typeface="Arial"/>
                <a:cs typeface="Arial"/>
                <a:sym typeface="Arial"/>
              </a:defRPr>
            </a:lvl4pPr>
            <a:lvl5pPr marL="2286000" lvl="4" indent="-228600" algn="l">
              <a:lnSpc>
                <a:spcPct val="90000"/>
              </a:lnSpc>
              <a:spcBef>
                <a:spcPts val="500"/>
              </a:spcBef>
              <a:spcAft>
                <a:spcPts val="0"/>
              </a:spcAft>
              <a:buClr>
                <a:schemeClr val="lt1"/>
              </a:buClr>
              <a:buSzPts val="1400"/>
              <a:buNone/>
              <a:defRPr sz="1400">
                <a:solidFill>
                  <a:schemeClr val="lt1"/>
                </a:solidFill>
                <a:latin typeface="Arial"/>
                <a:ea typeface="Arial"/>
                <a:cs typeface="Arial"/>
                <a:sym typeface="Aria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pic>
        <p:nvPicPr>
          <p:cNvPr id="154" name="Google Shape;154;p74"/>
          <p:cNvPicPr preferRelativeResize="0"/>
          <p:nvPr/>
        </p:nvPicPr>
        <p:blipFill rotWithShape="1">
          <a:blip r:embed="rId7">
            <a:alphaModFix/>
          </a:blip>
          <a:srcRect/>
          <a:stretch/>
        </p:blipFill>
        <p:spPr>
          <a:xfrm>
            <a:off x="10411235" y="5924019"/>
            <a:ext cx="1425031" cy="649814"/>
          </a:xfrm>
          <a:prstGeom prst="rect">
            <a:avLst/>
          </a:prstGeom>
          <a:noFill/>
          <a:ln>
            <a:noFill/>
          </a:ln>
        </p:spPr>
      </p:pic>
      <p:pic>
        <p:nvPicPr>
          <p:cNvPr id="155" name="Google Shape;155;p74"/>
          <p:cNvPicPr preferRelativeResize="0"/>
          <p:nvPr/>
        </p:nvPicPr>
        <p:blipFill rotWithShape="1">
          <a:blip r:embed="rId8">
            <a:alphaModFix/>
          </a:blip>
          <a:srcRect l="3024" r="3022"/>
          <a:stretch/>
        </p:blipFill>
        <p:spPr>
          <a:xfrm>
            <a:off x="2263455" y="6037499"/>
            <a:ext cx="2650539" cy="586800"/>
          </a:xfrm>
          <a:prstGeom prst="rect">
            <a:avLst/>
          </a:prstGeom>
          <a:noFill/>
          <a:ln>
            <a:noFill/>
          </a:ln>
        </p:spPr>
      </p:pic>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Kuvatekstillinen sisältö" type="objTx">
  <p:cSld name="OBJECT_WITH_CAPTION_TEXT">
    <p:spTree>
      <p:nvGrpSpPr>
        <p:cNvPr id="1" name="Shape 156"/>
        <p:cNvGrpSpPr/>
        <p:nvPr/>
      </p:nvGrpSpPr>
      <p:grpSpPr>
        <a:xfrm>
          <a:off x="0" y="0"/>
          <a:ext cx="0" cy="0"/>
          <a:chOff x="0" y="0"/>
          <a:chExt cx="0" cy="0"/>
        </a:xfrm>
      </p:grpSpPr>
      <p:sp>
        <p:nvSpPr>
          <p:cNvPr id="157" name="Google Shape;157;p7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58" name="Google Shape;158;p75"/>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159" name="Google Shape;159;p75"/>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160" name="Google Shape;160;p7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161" name="Google Shape;161;p7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162" name="Google Shape;162;p7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fi-FI"/>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Vain otsikko" type="titleOnly">
  <p:cSld name="TITLE_ONLY">
    <p:spTree>
      <p:nvGrpSpPr>
        <p:cNvPr id="1" name="Shape 163"/>
        <p:cNvGrpSpPr/>
        <p:nvPr/>
      </p:nvGrpSpPr>
      <p:grpSpPr>
        <a:xfrm>
          <a:off x="0" y="0"/>
          <a:ext cx="0" cy="0"/>
          <a:chOff x="0" y="0"/>
          <a:chExt cx="0" cy="0"/>
        </a:xfrm>
      </p:grpSpPr>
      <p:sp>
        <p:nvSpPr>
          <p:cNvPr id="164" name="Google Shape;164;p7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Font typeface="Arial"/>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65" name="Google Shape;165;p7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166" name="Google Shape;166;p7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167" name="Google Shape;167;p7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fi-FI"/>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5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b" anchorCtr="0">
            <a:normAutofit/>
          </a:bodyPr>
          <a:lstStyle>
            <a:lvl1pPr marR="0" lvl="0" algn="l" rtl="0">
              <a:lnSpc>
                <a:spcPct val="90000"/>
              </a:lnSpc>
              <a:spcBef>
                <a:spcPts val="0"/>
              </a:spcBef>
              <a:spcAft>
                <a:spcPts val="0"/>
              </a:spcAft>
              <a:buClr>
                <a:srgbClr val="161249"/>
              </a:buClr>
              <a:buSzPts val="4400"/>
              <a:buFont typeface="Arial"/>
              <a:buNone/>
              <a:defRPr sz="4400" b="1" i="0" u="none" strike="noStrike" cap="none">
                <a:solidFill>
                  <a:srgbClr val="161249"/>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11" name="Google Shape;11;p53"/>
          <p:cNvSpPr txBox="1">
            <a:spLocks noGrp="1"/>
          </p:cNvSpPr>
          <p:nvPr>
            <p:ph type="body" idx="1"/>
          </p:nvPr>
        </p:nvSpPr>
        <p:spPr>
          <a:xfrm>
            <a:off x="838200" y="1825625"/>
            <a:ext cx="10515600" cy="1844608"/>
          </a:xfrm>
          <a:prstGeom prst="rect">
            <a:avLst/>
          </a:prstGeom>
          <a:noFill/>
          <a:ln>
            <a:noFill/>
          </a:ln>
        </p:spPr>
        <p:txBody>
          <a:bodyPr spcFirstLastPara="1" wrap="square" lIns="91425" tIns="45700" rIns="91425" bIns="45700" anchor="t" anchorCtr="0">
            <a:spAutoFit/>
          </a:bodyPr>
          <a:lstStyle>
            <a:lvl1pPr marL="457200" marR="0" lvl="0" indent="-406400" algn="l" rtl="0">
              <a:lnSpc>
                <a:spcPct val="90000"/>
              </a:lnSpc>
              <a:spcBef>
                <a:spcPts val="1000"/>
              </a:spcBef>
              <a:spcAft>
                <a:spcPts val="0"/>
              </a:spcAft>
              <a:buClr>
                <a:srgbClr val="161249"/>
              </a:buClr>
              <a:buSzPts val="2800"/>
              <a:buFont typeface="Arial"/>
              <a:buChar char="•"/>
              <a:defRPr sz="2800" b="0" i="0" u="none" strike="noStrike" cap="none">
                <a:solidFill>
                  <a:srgbClr val="161249"/>
                </a:solidFill>
                <a:latin typeface="Arial"/>
                <a:ea typeface="Arial"/>
                <a:cs typeface="Arial"/>
                <a:sym typeface="Arial"/>
              </a:defRPr>
            </a:lvl1pPr>
            <a:lvl2pPr marL="914400" marR="0" lvl="1" indent="-381000" algn="l" rtl="0">
              <a:lnSpc>
                <a:spcPct val="90000"/>
              </a:lnSpc>
              <a:spcBef>
                <a:spcPts val="500"/>
              </a:spcBef>
              <a:spcAft>
                <a:spcPts val="0"/>
              </a:spcAft>
              <a:buClr>
                <a:srgbClr val="161249"/>
              </a:buClr>
              <a:buSzPts val="2400"/>
              <a:buFont typeface="Arial"/>
              <a:buChar char="•"/>
              <a:defRPr sz="2400" b="0" i="0" u="none" strike="noStrike" cap="none">
                <a:solidFill>
                  <a:srgbClr val="161249"/>
                </a:solidFill>
                <a:latin typeface="Arial"/>
                <a:ea typeface="Arial"/>
                <a:cs typeface="Arial"/>
                <a:sym typeface="Arial"/>
              </a:defRPr>
            </a:lvl2pPr>
            <a:lvl3pPr marL="1371600" marR="0" lvl="2" indent="-355600" algn="l" rtl="0">
              <a:lnSpc>
                <a:spcPct val="90000"/>
              </a:lnSpc>
              <a:spcBef>
                <a:spcPts val="500"/>
              </a:spcBef>
              <a:spcAft>
                <a:spcPts val="0"/>
              </a:spcAft>
              <a:buClr>
                <a:srgbClr val="161249"/>
              </a:buClr>
              <a:buSzPts val="2000"/>
              <a:buFont typeface="Arial"/>
              <a:buChar char="•"/>
              <a:defRPr sz="2000" b="0" i="0" u="none" strike="noStrike" cap="none">
                <a:solidFill>
                  <a:srgbClr val="161249"/>
                </a:solidFill>
                <a:latin typeface="Arial"/>
                <a:ea typeface="Arial"/>
                <a:cs typeface="Arial"/>
                <a:sym typeface="Arial"/>
              </a:defRPr>
            </a:lvl3pPr>
            <a:lvl4pPr marL="1828800" marR="0" lvl="3" indent="-342900" algn="l" rtl="0">
              <a:lnSpc>
                <a:spcPct val="90000"/>
              </a:lnSpc>
              <a:spcBef>
                <a:spcPts val="500"/>
              </a:spcBef>
              <a:spcAft>
                <a:spcPts val="0"/>
              </a:spcAft>
              <a:buClr>
                <a:srgbClr val="161249"/>
              </a:buClr>
              <a:buSzPts val="1800"/>
              <a:buFont typeface="Arial"/>
              <a:buChar char="•"/>
              <a:defRPr sz="1800" b="0" i="0" u="none" strike="noStrike" cap="none">
                <a:solidFill>
                  <a:srgbClr val="161249"/>
                </a:solidFill>
                <a:latin typeface="Arial"/>
                <a:ea typeface="Arial"/>
                <a:cs typeface="Arial"/>
                <a:sym typeface="Arial"/>
              </a:defRPr>
            </a:lvl4pPr>
            <a:lvl5pPr marL="2286000" marR="0" lvl="4" indent="-342900" algn="l" rtl="0">
              <a:lnSpc>
                <a:spcPct val="90000"/>
              </a:lnSpc>
              <a:spcBef>
                <a:spcPts val="500"/>
              </a:spcBef>
              <a:spcAft>
                <a:spcPts val="0"/>
              </a:spcAft>
              <a:buClr>
                <a:srgbClr val="161249"/>
              </a:buClr>
              <a:buSzPts val="1800"/>
              <a:buFont typeface="Arial"/>
              <a:buChar char="•"/>
              <a:defRPr sz="1800" b="0" i="0" u="none" strike="noStrike" cap="none">
                <a:solidFill>
                  <a:srgbClr val="161249"/>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Tree>
  </p:cSld>
  <p:clrMap bg1="lt1" tx1="dk1" bg2="dk2" tx2="lt2" accent1="accent1" accent2="accent2" accent3="accent3" accent4="accent4" accent5="accent5" accent6="accent6" hlink="hlink" folHlink="folHlink"/>
  <p:sldLayoutIdLst>
    <p:sldLayoutId id="2147483650" r:id="rId1"/>
    <p:sldLayoutId id="2147483653" r:id="rId2"/>
    <p:sldLayoutId id="2147483655" r:id="rId3"/>
    <p:sldLayoutId id="2147483656" r:id="rId4"/>
    <p:sldLayoutId id="2147483660" r:id="rId5"/>
    <p:sldLayoutId id="2147483661" r:id="rId6"/>
    <p:sldLayoutId id="2147483662" r:id="rId7"/>
    <p:sldLayoutId id="2147483663" r:id="rId8"/>
    <p:sldLayoutId id="2147483664" r:id="rId9"/>
    <p:sldLayoutId id="2147483665" r:id="rId10"/>
    <p:sldLayoutId id="2147483666" r:id="rId11"/>
    <p:sldLayoutId id="2147483667" r:id="rId12"/>
    <p:sldLayoutId id="2147483668" r:id="rId13"/>
    <p:sldLayoutId id="2147483669" r:id="rId14"/>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hyperlink" Target="https://www.videolle.fi/oppaat/video-brief" TargetMode="External"/><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13.png"/></Relationships>
</file>

<file path=ppt/slides/_rels/slide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hyperlink" Target="https://www.youtube.com/watch?v=cjDdDbAUD5U" TargetMode="External"/><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27"/>
        <p:cNvGrpSpPr/>
        <p:nvPr/>
      </p:nvGrpSpPr>
      <p:grpSpPr>
        <a:xfrm>
          <a:off x="0" y="0"/>
          <a:ext cx="0" cy="0"/>
          <a:chOff x="0" y="0"/>
          <a:chExt cx="0" cy="0"/>
        </a:xfrm>
      </p:grpSpPr>
      <p:sp>
        <p:nvSpPr>
          <p:cNvPr id="828" name="Google Shape;828;p20"/>
          <p:cNvSpPr txBox="1">
            <a:spLocks noGrp="1"/>
          </p:cNvSpPr>
          <p:nvPr>
            <p:ph type="ctrTitle"/>
          </p:nvPr>
        </p:nvSpPr>
        <p:spPr>
          <a:xfrm>
            <a:off x="1435025" y="1656138"/>
            <a:ext cx="9144000" cy="2387700"/>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chemeClr val="dk1"/>
              </a:buClr>
              <a:buSzPts val="6000"/>
              <a:buFont typeface="Calibri"/>
              <a:buNone/>
            </a:pPr>
            <a:r>
              <a:rPr lang="fi-FI" sz="6000"/>
              <a:t>4. Videotuotannon yhteenveto</a:t>
            </a:r>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833"/>
        <p:cNvGrpSpPr/>
        <p:nvPr/>
      </p:nvGrpSpPr>
      <p:grpSpPr>
        <a:xfrm>
          <a:off x="0" y="0"/>
          <a:ext cx="0" cy="0"/>
          <a:chOff x="0" y="0"/>
          <a:chExt cx="0" cy="0"/>
        </a:xfrm>
      </p:grpSpPr>
      <p:sp>
        <p:nvSpPr>
          <p:cNvPr id="834" name="Google Shape;834;p21"/>
          <p:cNvSpPr txBox="1">
            <a:spLocks noGrp="1"/>
          </p:cNvSpPr>
          <p:nvPr>
            <p:ph type="title"/>
          </p:nvPr>
        </p:nvSpPr>
        <p:spPr>
          <a:xfrm>
            <a:off x="760379" y="202300"/>
            <a:ext cx="11353800" cy="1325700"/>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2"/>
              </a:buClr>
              <a:buSzPts val="4400"/>
              <a:buFont typeface="Calibri"/>
              <a:buNone/>
            </a:pPr>
            <a:r>
              <a:rPr lang="fi-FI" b="1"/>
              <a:t>3. Hyvä brief on</a:t>
            </a:r>
            <a:r>
              <a:rPr lang="fi-FI"/>
              <a:t> </a:t>
            </a:r>
            <a:r>
              <a:rPr lang="fi-FI" b="1"/>
              <a:t>menestyksen avain</a:t>
            </a:r>
            <a:br>
              <a:rPr lang="fi-FI" sz="4000" b="1"/>
            </a:br>
            <a:endParaRPr sz="4000" b="1"/>
          </a:p>
        </p:txBody>
      </p:sp>
      <p:sp>
        <p:nvSpPr>
          <p:cNvPr id="835" name="Google Shape;835;p21"/>
          <p:cNvSpPr txBox="1">
            <a:spLocks noGrp="1"/>
          </p:cNvSpPr>
          <p:nvPr>
            <p:ph type="body" idx="1"/>
          </p:nvPr>
        </p:nvSpPr>
        <p:spPr>
          <a:xfrm>
            <a:off x="760379" y="1893206"/>
            <a:ext cx="5448291" cy="4351200"/>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1000"/>
              </a:spcBef>
              <a:spcAft>
                <a:spcPts val="0"/>
              </a:spcAft>
              <a:buClr>
                <a:schemeClr val="dk1"/>
              </a:buClr>
              <a:buSzPts val="2800"/>
              <a:buNone/>
            </a:pPr>
            <a:r>
              <a:rPr lang="fi-FI"/>
              <a:t>Tämä malli auttaa sinua pohtimaan kaikkia osa-alueita, joita hyvä brief sisältää. </a:t>
            </a:r>
            <a:endParaRPr sz="2400"/>
          </a:p>
          <a:p>
            <a:pPr marL="0" lvl="0" indent="0" algn="l" rtl="0">
              <a:lnSpc>
                <a:spcPct val="90000"/>
              </a:lnSpc>
              <a:spcBef>
                <a:spcPts val="1000"/>
              </a:spcBef>
              <a:spcAft>
                <a:spcPts val="0"/>
              </a:spcAft>
              <a:buClr>
                <a:schemeClr val="dk1"/>
              </a:buClr>
              <a:buSzPts val="2800"/>
              <a:buNone/>
            </a:pPr>
            <a:r>
              <a:rPr lang="fi-FI" sz="2400"/>
              <a:t>Tämän linkin takaa voit ladata muokattavan lomakkeen suomeksi: </a:t>
            </a:r>
            <a:endParaRPr/>
          </a:p>
          <a:p>
            <a:pPr marL="0" lvl="0" indent="0" algn="l" rtl="0">
              <a:lnSpc>
                <a:spcPct val="90000"/>
              </a:lnSpc>
              <a:spcBef>
                <a:spcPts val="1000"/>
              </a:spcBef>
              <a:spcAft>
                <a:spcPts val="0"/>
              </a:spcAft>
              <a:buClr>
                <a:schemeClr val="dk1"/>
              </a:buClr>
              <a:buSzPts val="2800"/>
              <a:buNone/>
            </a:pPr>
            <a:endParaRPr sz="2400"/>
          </a:p>
          <a:p>
            <a:pPr marL="0" lvl="0" indent="0" algn="l" rtl="0">
              <a:lnSpc>
                <a:spcPct val="90000"/>
              </a:lnSpc>
              <a:spcBef>
                <a:spcPts val="1000"/>
              </a:spcBef>
              <a:spcAft>
                <a:spcPts val="0"/>
              </a:spcAft>
              <a:buClr>
                <a:schemeClr val="dk1"/>
              </a:buClr>
              <a:buSzPts val="2800"/>
              <a:buNone/>
            </a:pPr>
            <a:r>
              <a:rPr lang="fi-FI" sz="2400" u="sng">
                <a:solidFill>
                  <a:schemeClr val="hlink"/>
                </a:solidFill>
                <a:hlinkClick r:id="rId3"/>
              </a:rPr>
              <a:t>https://www.videolle.fi/oppaat/video-brief</a:t>
            </a:r>
            <a:r>
              <a:rPr lang="fi-FI" sz="2400"/>
              <a:t> </a:t>
            </a:r>
            <a:endParaRPr sz="2400"/>
          </a:p>
          <a:p>
            <a:pPr marL="0" lvl="0" indent="0" algn="l" rtl="0">
              <a:lnSpc>
                <a:spcPct val="90000"/>
              </a:lnSpc>
              <a:spcBef>
                <a:spcPts val="1000"/>
              </a:spcBef>
              <a:spcAft>
                <a:spcPts val="0"/>
              </a:spcAft>
              <a:buClr>
                <a:schemeClr val="dk1"/>
              </a:buClr>
              <a:buSzPts val="2800"/>
              <a:buNone/>
            </a:pPr>
            <a:endParaRPr sz="2400"/>
          </a:p>
        </p:txBody>
      </p:sp>
      <p:pic>
        <p:nvPicPr>
          <p:cNvPr id="836" name="Google Shape;836;p21"/>
          <p:cNvPicPr preferRelativeResize="0"/>
          <p:nvPr/>
        </p:nvPicPr>
        <p:blipFill rotWithShape="1">
          <a:blip r:embed="rId4">
            <a:alphaModFix/>
          </a:blip>
          <a:srcRect/>
          <a:stretch/>
        </p:blipFill>
        <p:spPr>
          <a:xfrm>
            <a:off x="6588546" y="1893206"/>
            <a:ext cx="5031152" cy="3544556"/>
          </a:xfrm>
          <a:prstGeom prst="rect">
            <a:avLst/>
          </a:prstGeom>
          <a:noFill/>
          <a:ln>
            <a:noFill/>
          </a:ln>
          <a:effectLst>
            <a:outerShdw blurRad="63500" sx="102000" sy="102000" algn="ctr" rotWithShape="0">
              <a:srgbClr val="000000">
                <a:alpha val="40000"/>
              </a:srgbClr>
            </a:outerShdw>
          </a:effec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841"/>
        <p:cNvGrpSpPr/>
        <p:nvPr/>
      </p:nvGrpSpPr>
      <p:grpSpPr>
        <a:xfrm>
          <a:off x="0" y="0"/>
          <a:ext cx="0" cy="0"/>
          <a:chOff x="0" y="0"/>
          <a:chExt cx="0" cy="0"/>
        </a:xfrm>
      </p:grpSpPr>
      <p:pic>
        <p:nvPicPr>
          <p:cNvPr id="842" name="Google Shape;842;p22"/>
          <p:cNvPicPr preferRelativeResize="0"/>
          <p:nvPr/>
        </p:nvPicPr>
        <p:blipFill rotWithShape="1">
          <a:blip r:embed="rId3">
            <a:alphaModFix/>
          </a:blip>
          <a:srcRect/>
          <a:stretch/>
        </p:blipFill>
        <p:spPr>
          <a:xfrm>
            <a:off x="1901936" y="134755"/>
            <a:ext cx="8388128" cy="5929162"/>
          </a:xfrm>
          <a:prstGeom prst="rect">
            <a:avLst/>
          </a:prstGeom>
          <a:solidFill>
            <a:srgbClr val="ECECEC"/>
          </a:solidFill>
          <a:ln w="88900" cap="sq" cmpd="sng">
            <a:solidFill>
              <a:srgbClr val="FFFFFF"/>
            </a:solidFill>
            <a:prstDash val="solid"/>
            <a:miter lim="800000"/>
            <a:headEnd type="none" w="sm" len="sm"/>
            <a:tailEnd type="none" w="sm" len="sm"/>
          </a:ln>
          <a:effectLst>
            <a:outerShdw blurRad="55000" dist="18000" dir="5400000" algn="tl" rotWithShape="0">
              <a:srgbClr val="000000">
                <a:alpha val="40000"/>
              </a:srgbClr>
            </a:outerShdw>
          </a:effec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847"/>
        <p:cNvGrpSpPr/>
        <p:nvPr/>
      </p:nvGrpSpPr>
      <p:grpSpPr>
        <a:xfrm>
          <a:off x="0" y="0"/>
          <a:ext cx="0" cy="0"/>
          <a:chOff x="0" y="0"/>
          <a:chExt cx="0" cy="0"/>
        </a:xfrm>
      </p:grpSpPr>
      <p:sp>
        <p:nvSpPr>
          <p:cNvPr id="848" name="Google Shape;848;p23"/>
          <p:cNvSpPr txBox="1">
            <a:spLocks noGrp="1"/>
          </p:cNvSpPr>
          <p:nvPr>
            <p:ph type="body" idx="1"/>
          </p:nvPr>
        </p:nvSpPr>
        <p:spPr>
          <a:xfrm>
            <a:off x="1120777" y="417327"/>
            <a:ext cx="8818738" cy="498598"/>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3600"/>
              <a:buNone/>
            </a:pPr>
            <a:r>
              <a:rPr lang="fi-FI"/>
              <a:t>Aktivointitehtävä luokassa pareittain</a:t>
            </a:r>
            <a:endParaRPr/>
          </a:p>
        </p:txBody>
      </p:sp>
      <p:sp>
        <p:nvSpPr>
          <p:cNvPr id="849" name="Google Shape;849;p23"/>
          <p:cNvSpPr txBox="1">
            <a:spLocks noGrp="1"/>
          </p:cNvSpPr>
          <p:nvPr>
            <p:ph type="body" idx="2"/>
          </p:nvPr>
        </p:nvSpPr>
        <p:spPr>
          <a:xfrm>
            <a:off x="1120777" y="1179730"/>
            <a:ext cx="8818738" cy="3781711"/>
          </a:xfrm>
          <a:prstGeom prst="rect">
            <a:avLst/>
          </a:prstGeom>
          <a:noFill/>
          <a:ln>
            <a:noFill/>
          </a:ln>
        </p:spPr>
        <p:txBody>
          <a:bodyPr spcFirstLastPara="1" wrap="square" lIns="0" tIns="0" rIns="0" bIns="0" anchor="t" anchorCtr="0">
            <a:noAutofit/>
          </a:bodyPr>
          <a:lstStyle/>
          <a:p>
            <a:pPr marL="342900" lvl="0" indent="-342900" algn="l" rtl="0">
              <a:lnSpc>
                <a:spcPct val="100000"/>
              </a:lnSpc>
              <a:spcBef>
                <a:spcPts val="0"/>
              </a:spcBef>
              <a:spcAft>
                <a:spcPts val="0"/>
              </a:spcAft>
              <a:buClr>
                <a:srgbClr val="F39200"/>
              </a:buClr>
              <a:buSzPts val="3600"/>
              <a:buFont typeface="Arial"/>
              <a:buChar char="•"/>
            </a:pPr>
            <a:r>
              <a:rPr lang="fi-FI"/>
              <a:t>Menkää valitsemaanne somekanavaan,</a:t>
            </a:r>
            <a:endParaRPr/>
          </a:p>
          <a:p>
            <a:pPr marL="342900" lvl="0" indent="-342900" algn="l" rtl="0">
              <a:lnSpc>
                <a:spcPct val="100000"/>
              </a:lnSpc>
              <a:spcBef>
                <a:spcPts val="0"/>
              </a:spcBef>
              <a:spcAft>
                <a:spcPts val="0"/>
              </a:spcAft>
              <a:buClr>
                <a:srgbClr val="F39200"/>
              </a:buClr>
              <a:buSzPts val="3600"/>
              <a:buFont typeface="Arial"/>
              <a:buChar char="•"/>
            </a:pPr>
            <a:r>
              <a:rPr lang="fi-FI"/>
              <a:t>Valitkaa brändivideo,</a:t>
            </a:r>
            <a:endParaRPr/>
          </a:p>
          <a:p>
            <a:pPr marL="342900" lvl="0" indent="-342900" algn="l" rtl="0">
              <a:lnSpc>
                <a:spcPct val="100000"/>
              </a:lnSpc>
              <a:spcBef>
                <a:spcPts val="0"/>
              </a:spcBef>
              <a:spcAft>
                <a:spcPts val="0"/>
              </a:spcAft>
              <a:buClr>
                <a:srgbClr val="F39200"/>
              </a:buClr>
              <a:buSzPts val="3600"/>
              <a:buFont typeface="Arial"/>
              <a:buChar char="•"/>
            </a:pPr>
            <a:r>
              <a:rPr lang="fi-FI"/>
              <a:t>Analysoikaa video, pitäen mielessä hyvän videobriefin kriteerit,</a:t>
            </a:r>
            <a:endParaRPr/>
          </a:p>
          <a:p>
            <a:pPr marL="342900" lvl="0" indent="-342900" algn="l" rtl="0">
              <a:lnSpc>
                <a:spcPct val="100000"/>
              </a:lnSpc>
              <a:spcBef>
                <a:spcPts val="0"/>
              </a:spcBef>
              <a:spcAft>
                <a:spcPts val="0"/>
              </a:spcAft>
              <a:buClr>
                <a:srgbClr val="F39200"/>
              </a:buClr>
              <a:buSzPts val="3600"/>
              <a:buFont typeface="Arial"/>
              <a:buChar char="•"/>
            </a:pPr>
            <a:r>
              <a:rPr lang="fi-FI"/>
              <a:t>Tehkää gap-analyysi: kuinka hyvin kriteerit on huomioitu? Mitä hyvää, mitä kehitettävää? (enintään 2A4).</a:t>
            </a:r>
            <a:endParaRPr/>
          </a:p>
          <a:p>
            <a:pPr marL="0" lvl="0" indent="0" algn="l" rtl="0">
              <a:lnSpc>
                <a:spcPct val="108000"/>
              </a:lnSpc>
              <a:spcBef>
                <a:spcPts val="0"/>
              </a:spcBef>
              <a:spcAft>
                <a:spcPts val="0"/>
              </a:spcAft>
              <a:buClr>
                <a:schemeClr val="lt1"/>
              </a:buClr>
              <a:buSzPts val="2000"/>
              <a:buNone/>
            </a:pPr>
            <a:endParaRPr/>
          </a:p>
          <a:p>
            <a:pPr marL="0" lvl="0" indent="0" algn="l" rtl="0">
              <a:lnSpc>
                <a:spcPct val="108000"/>
              </a:lnSpc>
              <a:spcBef>
                <a:spcPts val="0"/>
              </a:spcBef>
              <a:spcAft>
                <a:spcPts val="0"/>
              </a:spcAft>
              <a:buClr>
                <a:schemeClr val="lt1"/>
              </a:buClr>
              <a:buSzPts val="2000"/>
              <a:buNone/>
            </a:pPr>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854"/>
        <p:cNvGrpSpPr/>
        <p:nvPr/>
      </p:nvGrpSpPr>
      <p:grpSpPr>
        <a:xfrm>
          <a:off x="0" y="0"/>
          <a:ext cx="0" cy="0"/>
          <a:chOff x="0" y="0"/>
          <a:chExt cx="0" cy="0"/>
        </a:xfrm>
      </p:grpSpPr>
      <p:sp>
        <p:nvSpPr>
          <p:cNvPr id="855" name="Google Shape;855;p24"/>
          <p:cNvSpPr txBox="1">
            <a:spLocks noGrp="1"/>
          </p:cNvSpPr>
          <p:nvPr>
            <p:ph type="body" idx="1"/>
          </p:nvPr>
        </p:nvSpPr>
        <p:spPr>
          <a:xfrm>
            <a:off x="1130504" y="475693"/>
            <a:ext cx="8818800" cy="886397"/>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SzPts val="3200"/>
              <a:buNone/>
            </a:pPr>
            <a:r>
              <a:rPr lang="fi-FI"/>
              <a:t>Aktivointitehtävä luokassa pareittain</a:t>
            </a:r>
            <a:endParaRPr/>
          </a:p>
          <a:p>
            <a:pPr marL="0" lvl="0" indent="0" algn="l" rtl="0">
              <a:lnSpc>
                <a:spcPct val="90000"/>
              </a:lnSpc>
              <a:spcBef>
                <a:spcPts val="0"/>
              </a:spcBef>
              <a:spcAft>
                <a:spcPts val="0"/>
              </a:spcAft>
              <a:buClr>
                <a:schemeClr val="lt1"/>
              </a:buClr>
              <a:buSzPts val="3200"/>
              <a:buNone/>
            </a:pPr>
            <a:endParaRPr/>
          </a:p>
        </p:txBody>
      </p:sp>
      <p:sp>
        <p:nvSpPr>
          <p:cNvPr id="856" name="Google Shape;856;p24"/>
          <p:cNvSpPr txBox="1">
            <a:spLocks noGrp="1"/>
          </p:cNvSpPr>
          <p:nvPr>
            <p:ph type="body" idx="2"/>
          </p:nvPr>
        </p:nvSpPr>
        <p:spPr>
          <a:xfrm>
            <a:off x="1130504" y="1238096"/>
            <a:ext cx="8818738" cy="3781711"/>
          </a:xfrm>
          <a:prstGeom prst="rect">
            <a:avLst/>
          </a:prstGeom>
          <a:noFill/>
          <a:ln>
            <a:noFill/>
          </a:ln>
        </p:spPr>
        <p:txBody>
          <a:bodyPr spcFirstLastPara="1" wrap="square" lIns="0" tIns="0" rIns="0" bIns="0" anchor="t" anchorCtr="0">
            <a:noAutofit/>
          </a:bodyPr>
          <a:lstStyle/>
          <a:p>
            <a:pPr marL="342900" lvl="0" indent="-342900" algn="l" rtl="0">
              <a:lnSpc>
                <a:spcPct val="100000"/>
              </a:lnSpc>
              <a:spcBef>
                <a:spcPts val="0"/>
              </a:spcBef>
              <a:spcAft>
                <a:spcPts val="0"/>
              </a:spcAft>
              <a:buClr>
                <a:srgbClr val="F39200"/>
              </a:buClr>
              <a:buSzPts val="3600"/>
              <a:buFont typeface="Arial"/>
              <a:buChar char="•"/>
            </a:pPr>
            <a:r>
              <a:rPr lang="fi-FI"/>
              <a:t>Menkää valitsemaanne somekanavaan,</a:t>
            </a:r>
            <a:endParaRPr/>
          </a:p>
          <a:p>
            <a:pPr marL="800100" lvl="1" indent="-342900" algn="l" rtl="0">
              <a:lnSpc>
                <a:spcPct val="100000"/>
              </a:lnSpc>
              <a:spcBef>
                <a:spcPts val="500"/>
              </a:spcBef>
              <a:spcAft>
                <a:spcPts val="0"/>
              </a:spcAft>
              <a:buClr>
                <a:srgbClr val="F39200"/>
              </a:buClr>
              <a:buSzPts val="3000"/>
              <a:buFont typeface="Arial"/>
              <a:buChar char="•"/>
            </a:pPr>
            <a:r>
              <a:rPr lang="fi-FI"/>
              <a:t>Analysoikaa kanavan pääkohderyhmä</a:t>
            </a:r>
            <a:endParaRPr/>
          </a:p>
          <a:p>
            <a:pPr marL="800100" lvl="1" indent="-342900" algn="l" rtl="0">
              <a:lnSpc>
                <a:spcPct val="100000"/>
              </a:lnSpc>
              <a:spcBef>
                <a:spcPts val="500"/>
              </a:spcBef>
              <a:spcAft>
                <a:spcPts val="0"/>
              </a:spcAft>
              <a:buClr>
                <a:srgbClr val="F39200"/>
              </a:buClr>
              <a:buSzPts val="3000"/>
              <a:buFont typeface="Arial"/>
              <a:buChar char="•"/>
            </a:pPr>
            <a:r>
              <a:rPr lang="fi-FI"/>
              <a:t>Analysoikaa kanavan uniikkeja ominaisuuksia</a:t>
            </a:r>
            <a:endParaRPr/>
          </a:p>
          <a:p>
            <a:pPr marL="800100" lvl="1" indent="-152400" algn="l" rtl="0">
              <a:lnSpc>
                <a:spcPct val="100000"/>
              </a:lnSpc>
              <a:spcBef>
                <a:spcPts val="500"/>
              </a:spcBef>
              <a:spcAft>
                <a:spcPts val="0"/>
              </a:spcAft>
              <a:buClr>
                <a:srgbClr val="F39200"/>
              </a:buClr>
              <a:buSzPts val="3000"/>
              <a:buFont typeface="Arial"/>
              <a:buNone/>
            </a:pPr>
            <a:endParaRPr sz="2000"/>
          </a:p>
          <a:p>
            <a:pPr marL="342900" lvl="0" indent="-342900" algn="l" rtl="0">
              <a:lnSpc>
                <a:spcPct val="100000"/>
              </a:lnSpc>
              <a:spcBef>
                <a:spcPts val="0"/>
              </a:spcBef>
              <a:spcAft>
                <a:spcPts val="0"/>
              </a:spcAft>
              <a:buClr>
                <a:srgbClr val="F39200"/>
              </a:buClr>
              <a:buSzPts val="3600"/>
              <a:buFont typeface="Arial"/>
              <a:buChar char="•"/>
            </a:pPr>
            <a:r>
              <a:rPr lang="fi-FI"/>
              <a:t>Valitkaa tältä kanavalta esiin nouseva brändivideo,</a:t>
            </a:r>
            <a:endParaRPr/>
          </a:p>
          <a:p>
            <a:pPr marL="800100" lvl="1" indent="-342900" algn="l" rtl="0">
              <a:lnSpc>
                <a:spcPct val="100000"/>
              </a:lnSpc>
              <a:spcBef>
                <a:spcPts val="500"/>
              </a:spcBef>
              <a:spcAft>
                <a:spcPts val="0"/>
              </a:spcAft>
              <a:buClr>
                <a:srgbClr val="F39200"/>
              </a:buClr>
              <a:buSzPts val="3000"/>
              <a:buFont typeface="Arial"/>
              <a:buChar char="•"/>
            </a:pPr>
            <a:r>
              <a:rPr lang="fi-FI"/>
              <a:t>Analysoikaa video pitäen mielessä hyvän videobriefin kriteerit,</a:t>
            </a:r>
            <a:endParaRPr/>
          </a:p>
          <a:p>
            <a:pPr marL="800100" lvl="1" indent="-152400" algn="l" rtl="0">
              <a:lnSpc>
                <a:spcPct val="100000"/>
              </a:lnSpc>
              <a:spcBef>
                <a:spcPts val="500"/>
              </a:spcBef>
              <a:spcAft>
                <a:spcPts val="0"/>
              </a:spcAft>
              <a:buClr>
                <a:srgbClr val="F39200"/>
              </a:buClr>
              <a:buSzPts val="3000"/>
              <a:buFont typeface="Arial"/>
              <a:buNone/>
            </a:pPr>
            <a:endParaRPr sz="2000"/>
          </a:p>
          <a:p>
            <a:pPr marL="342900" lvl="0" indent="-342900" algn="l" rtl="0">
              <a:lnSpc>
                <a:spcPct val="100000"/>
              </a:lnSpc>
              <a:spcBef>
                <a:spcPts val="0"/>
              </a:spcBef>
              <a:spcAft>
                <a:spcPts val="0"/>
              </a:spcAft>
              <a:buClr>
                <a:srgbClr val="F39200"/>
              </a:buClr>
              <a:buSzPts val="3600"/>
              <a:buFont typeface="Arial"/>
              <a:buChar char="•"/>
            </a:pPr>
            <a:r>
              <a:rPr lang="fi-FI"/>
              <a:t>Tehkää gap-analyysi: kuinka hyvin kriteerit on huomioitu? Mitä hyvää, mitä kehitettävää? Esitelkää se luokalle</a:t>
            </a:r>
            <a:endParaRPr sz="240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861"/>
        <p:cNvGrpSpPr/>
        <p:nvPr/>
      </p:nvGrpSpPr>
      <p:grpSpPr>
        <a:xfrm>
          <a:off x="0" y="0"/>
          <a:ext cx="0" cy="0"/>
          <a:chOff x="0" y="0"/>
          <a:chExt cx="0" cy="0"/>
        </a:xfrm>
      </p:grpSpPr>
      <p:sp>
        <p:nvSpPr>
          <p:cNvPr id="862" name="Google Shape;862;p25"/>
          <p:cNvSpPr txBox="1">
            <a:spLocks noGrp="1"/>
          </p:cNvSpPr>
          <p:nvPr>
            <p:ph type="title"/>
          </p:nvPr>
        </p:nvSpPr>
        <p:spPr>
          <a:xfrm>
            <a:off x="838200" y="365125"/>
            <a:ext cx="10515600" cy="1325700"/>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SzPts val="1800"/>
              <a:buNone/>
            </a:pPr>
            <a:r>
              <a:rPr lang="fi-FI"/>
              <a:t>Yhteenveto: Video kertoo parhaiten videomarkkinoinnista</a:t>
            </a:r>
            <a:endParaRPr/>
          </a:p>
        </p:txBody>
      </p:sp>
      <p:sp>
        <p:nvSpPr>
          <p:cNvPr id="863" name="Google Shape;863;p25"/>
          <p:cNvSpPr txBox="1">
            <a:spLocks noGrp="1"/>
          </p:cNvSpPr>
          <p:nvPr>
            <p:ph type="body" idx="1"/>
          </p:nvPr>
        </p:nvSpPr>
        <p:spPr>
          <a:xfrm>
            <a:off x="838200" y="1825625"/>
            <a:ext cx="10515600" cy="3874500"/>
          </a:xfrm>
          <a:prstGeom prst="rect">
            <a:avLst/>
          </a:prstGeom>
          <a:noFill/>
          <a:ln>
            <a:noFill/>
          </a:ln>
        </p:spPr>
        <p:txBody>
          <a:bodyPr spcFirstLastPara="1" wrap="square" lIns="91425" tIns="45700" rIns="91425" bIns="45700" anchor="t" anchorCtr="0">
            <a:normAutofit fontScale="85000" lnSpcReduction="20000"/>
          </a:bodyPr>
          <a:lstStyle/>
          <a:p>
            <a:pPr marL="0" lvl="0" indent="0" algn="l" rtl="0">
              <a:lnSpc>
                <a:spcPct val="90000"/>
              </a:lnSpc>
              <a:spcBef>
                <a:spcPts val="1000"/>
              </a:spcBef>
              <a:spcAft>
                <a:spcPts val="0"/>
              </a:spcAft>
              <a:buSzPct val="69498"/>
              <a:buNone/>
            </a:pPr>
            <a:r>
              <a:rPr lang="fi-FI" u="sng">
                <a:solidFill>
                  <a:schemeClr val="hlink"/>
                </a:solidFill>
                <a:hlinkClick r:id="rId3"/>
              </a:rPr>
              <a:t>https://www.youtube.com/watch?v=cjDdDbAUD5U</a:t>
            </a:r>
            <a:endParaRPr/>
          </a:p>
          <a:p>
            <a:pPr marL="0" lvl="0" indent="0" algn="l" rtl="0">
              <a:lnSpc>
                <a:spcPct val="90000"/>
              </a:lnSpc>
              <a:spcBef>
                <a:spcPts val="1000"/>
              </a:spcBef>
              <a:spcAft>
                <a:spcPts val="0"/>
              </a:spcAft>
              <a:buSzPct val="69498"/>
              <a:buNone/>
            </a:pPr>
            <a:endParaRPr/>
          </a:p>
          <a:p>
            <a:pPr marL="571500" lvl="0" indent="-457200" algn="l" rtl="0">
              <a:lnSpc>
                <a:spcPct val="90000"/>
              </a:lnSpc>
              <a:spcBef>
                <a:spcPts val="1000"/>
              </a:spcBef>
              <a:spcAft>
                <a:spcPts val="0"/>
              </a:spcAft>
              <a:buSzPct val="69498"/>
              <a:buFont typeface="Arial"/>
              <a:buChar char="•"/>
            </a:pPr>
            <a:r>
              <a:rPr lang="fi-FI"/>
              <a:t>videon suosiosta markkinoinnissa</a:t>
            </a:r>
            <a:endParaRPr/>
          </a:p>
          <a:p>
            <a:pPr marL="571500" lvl="0" indent="-457200" algn="l" rtl="0">
              <a:lnSpc>
                <a:spcPct val="90000"/>
              </a:lnSpc>
              <a:spcBef>
                <a:spcPts val="1000"/>
              </a:spcBef>
              <a:spcAft>
                <a:spcPts val="0"/>
              </a:spcAft>
              <a:buSzPct val="69498"/>
              <a:buFont typeface="Arial"/>
              <a:buChar char="•"/>
            </a:pPr>
            <a:r>
              <a:rPr lang="fi-FI"/>
              <a:t>vinkkejä parhaan ROI-tuloksen saavuttamiseksi videomarkkinoinnissa</a:t>
            </a:r>
            <a:endParaRPr/>
          </a:p>
          <a:p>
            <a:pPr marL="571500" lvl="0" indent="-457200" algn="l" rtl="0">
              <a:lnSpc>
                <a:spcPct val="90000"/>
              </a:lnSpc>
              <a:spcBef>
                <a:spcPts val="1000"/>
              </a:spcBef>
              <a:spcAft>
                <a:spcPts val="0"/>
              </a:spcAft>
              <a:buSzPct val="69498"/>
              <a:buFont typeface="Arial"/>
              <a:buChar char="•"/>
            </a:pPr>
            <a:r>
              <a:rPr lang="fi-FI"/>
              <a:t>erityyppisistä markkinointivideoista</a:t>
            </a:r>
            <a:endParaRPr/>
          </a:p>
          <a:p>
            <a:pPr marL="914400" lvl="1" indent="-342900" algn="l" rtl="0">
              <a:lnSpc>
                <a:spcPct val="90000"/>
              </a:lnSpc>
              <a:spcBef>
                <a:spcPts val="500"/>
              </a:spcBef>
              <a:spcAft>
                <a:spcPts val="0"/>
              </a:spcAft>
              <a:buSzPct val="81081"/>
              <a:buNone/>
            </a:pPr>
            <a:r>
              <a:rPr lang="fi-FI"/>
              <a:t>Koulutus</a:t>
            </a:r>
            <a:endParaRPr/>
          </a:p>
          <a:p>
            <a:pPr marL="914400" lvl="1" indent="-342900" algn="l" rtl="0">
              <a:lnSpc>
                <a:spcPct val="90000"/>
              </a:lnSpc>
              <a:spcBef>
                <a:spcPts val="500"/>
              </a:spcBef>
              <a:spcAft>
                <a:spcPts val="0"/>
              </a:spcAft>
              <a:buSzPct val="81081"/>
              <a:buNone/>
            </a:pPr>
            <a:r>
              <a:rPr lang="fi-FI"/>
              <a:t>Inspiroiva</a:t>
            </a:r>
            <a:endParaRPr/>
          </a:p>
          <a:p>
            <a:pPr marL="914400" lvl="1" indent="-342900" algn="l" rtl="0">
              <a:lnSpc>
                <a:spcPct val="90000"/>
              </a:lnSpc>
              <a:spcBef>
                <a:spcPts val="500"/>
              </a:spcBef>
              <a:spcAft>
                <a:spcPts val="0"/>
              </a:spcAft>
              <a:buSzPct val="81081"/>
              <a:buNone/>
            </a:pPr>
            <a:r>
              <a:rPr lang="fi-FI"/>
              <a:t>Sitouttava</a:t>
            </a:r>
            <a:endParaRPr/>
          </a:p>
          <a:p>
            <a:pPr marL="914400" lvl="1" indent="-342900" algn="l" rtl="0">
              <a:lnSpc>
                <a:spcPct val="90000"/>
              </a:lnSpc>
              <a:spcBef>
                <a:spcPts val="500"/>
              </a:spcBef>
              <a:spcAft>
                <a:spcPts val="0"/>
              </a:spcAft>
              <a:buSzPct val="81081"/>
              <a:buNone/>
            </a:pPr>
            <a:r>
              <a:rPr lang="fi-FI"/>
              <a:t>Vakuuttava</a:t>
            </a:r>
            <a:endParaRPr/>
          </a:p>
          <a:p>
            <a:pPr marL="571500" lvl="0" indent="-457200" algn="l" rtl="0">
              <a:lnSpc>
                <a:spcPct val="90000"/>
              </a:lnSpc>
              <a:spcBef>
                <a:spcPts val="500"/>
              </a:spcBef>
              <a:spcAft>
                <a:spcPts val="0"/>
              </a:spcAft>
              <a:buSzPct val="81081"/>
              <a:buFont typeface="Arial"/>
              <a:buChar char="•"/>
            </a:pPr>
            <a:r>
              <a:rPr lang="fi-FI"/>
              <a:t>videostrategia ja - suunnittelu </a:t>
            </a:r>
            <a:r>
              <a:rPr lang="fi-FI" sz="1900"/>
              <a:t>(Huom. Tämän Youtube-videon strategia olettaa, että videot tehdään in-house. Videomarkkinointosaamista tarvitaan, vaikka tuotanto ulkoistettaisiin!)</a:t>
            </a:r>
            <a:endParaRPr/>
          </a:p>
          <a:p>
            <a:pPr marL="0" lvl="0" indent="0" algn="l" rtl="0">
              <a:lnSpc>
                <a:spcPct val="90000"/>
              </a:lnSpc>
              <a:spcBef>
                <a:spcPts val="1000"/>
              </a:spcBef>
              <a:spcAft>
                <a:spcPts val="0"/>
              </a:spcAft>
              <a:buSzPct val="69498"/>
              <a:buNone/>
            </a:pPr>
            <a:endParaRPr/>
          </a:p>
        </p:txBody>
      </p:sp>
    </p:spTree>
  </p:cSld>
  <p:clrMapOvr>
    <a:masterClrMapping/>
  </p:clrMapOvr>
</p:sld>
</file>

<file path=ppt/theme/theme1.xml><?xml version="1.0" encoding="utf-8"?>
<a:theme xmlns:a="http://schemas.openxmlformats.org/drawingml/2006/main" name="DEMS NEW">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teema">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339</Words>
  <Application>Microsoft Office PowerPoint</Application>
  <PresentationFormat>Widescreen</PresentationFormat>
  <Paragraphs>48</Paragraphs>
  <Slides>6</Slides>
  <Notes>6</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6</vt:i4>
      </vt:variant>
    </vt:vector>
  </HeadingPairs>
  <TitlesOfParts>
    <vt:vector size="9" baseType="lpstr">
      <vt:lpstr>Calibri</vt:lpstr>
      <vt:lpstr>Arial</vt:lpstr>
      <vt:lpstr>DEMS NEW</vt:lpstr>
      <vt:lpstr>4. Videotuotannon yhteenveto</vt:lpstr>
      <vt:lpstr>3. Hyvä brief on menestyksen avain </vt:lpstr>
      <vt:lpstr>PowerPoint Presentation</vt:lpstr>
      <vt:lpstr>PowerPoint Presentation</vt:lpstr>
      <vt:lpstr>PowerPoint Presentation</vt:lpstr>
      <vt:lpstr>Yhteenveto: Video kertoo parhaiten videomarkkinoinnista</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4. Videotuotannon yhteenveto</dc:title>
  <dc:creator>Merikallio Jaana</dc:creator>
  <cp:lastModifiedBy>Koskimies-Chiba Sanni</cp:lastModifiedBy>
  <cp:revision>1</cp:revision>
  <dcterms:created xsi:type="dcterms:W3CDTF">2023-09-01T11:39:22Z</dcterms:created>
  <dcterms:modified xsi:type="dcterms:W3CDTF">2024-01-25T12:42:48Z</dcterms:modified>
</cp:coreProperties>
</file>