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736" r:id="rId2"/>
  </p:sldMasterIdLst>
  <p:notesMasterIdLst>
    <p:notesMasterId r:id="rId14"/>
  </p:notesMasterIdLst>
  <p:sldIdLst>
    <p:sldId id="256" r:id="rId3"/>
    <p:sldId id="257" r:id="rId4"/>
    <p:sldId id="258" r:id="rId5"/>
    <p:sldId id="259" r:id="rId6"/>
    <p:sldId id="260" r:id="rId7"/>
    <p:sldId id="261" r:id="rId8"/>
    <p:sldId id="262" r:id="rId9"/>
    <p:sldId id="263" r:id="rId10"/>
    <p:sldId id="264" r:id="rId11"/>
    <p:sldId id="265" r:id="rId12"/>
    <p:sldId id="266" r:id="rId13"/>
  </p:sldIdLst>
  <p:sldSz cx="12192000" cy="6858000"/>
  <p:notesSz cx="6858000" cy="9144000"/>
  <p:embeddedFontLst>
    <p:embeddedFont>
      <p:font typeface="Calibri" panose="020F0502020204030204" pitchFamily="34" charset="0"/>
      <p:regular r:id="rId15"/>
      <p:bold r:id="rId16"/>
      <p:italic r:id="rId17"/>
      <p:boldItalic r:id="rId1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63" roundtripDataSignature="AMtx7mgbObq1wT9OBimB0qdf0MsP3uMRlQ=="/>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4" d="100"/>
          <a:sy n="104" d="100"/>
        </p:scale>
        <p:origin x="75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font" Target="fonts/font4.fntdata"/><Relationship Id="rId3" Type="http://schemas.openxmlformats.org/officeDocument/2006/relationships/slide" Target="slides/slide1.xml"/><Relationship Id="rId63" Type="http://customschemas.google.com/relationships/presentationmetadata" Target="metadata"/><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font" Target="fonts/font3.fntdata"/><Relationship Id="rId6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font" Target="fonts/font2.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66"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font" Target="fonts/font1.fntdata"/><Relationship Id="rId10" Type="http://schemas.openxmlformats.org/officeDocument/2006/relationships/slide" Target="slides/slide8.xml"/><Relationship Id="rId65"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notesMaster" Target="notesMasters/notesMaster1.xml"/><Relationship Id="rId6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fi-FI"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wyzowl.com/video-marketing-statistics/" TargetMode="External"/><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www.surveymonkey.com/market-research/solutions/audience-panel/" TargetMode="External"/><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5"/>
        <p:cNvGrpSpPr/>
        <p:nvPr/>
      </p:nvGrpSpPr>
      <p:grpSpPr>
        <a:xfrm>
          <a:off x="0" y="0"/>
          <a:ext cx="0" cy="0"/>
          <a:chOff x="0" y="0"/>
          <a:chExt cx="0" cy="0"/>
        </a:xfrm>
      </p:grpSpPr>
      <p:sp>
        <p:nvSpPr>
          <p:cNvPr id="656" name="Google Shape;656;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57" name="Google Shape;657;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400"/>
              <a:buFont typeface="Calibri"/>
              <a:buNone/>
            </a:pPr>
            <a:r>
              <a:rPr lang="fi-FI" sz="1200">
                <a:solidFill>
                  <a:schemeClr val="dk1"/>
                </a:solidFill>
                <a:latin typeface="Calibri"/>
                <a:ea typeface="Calibri"/>
                <a:cs typeface="Calibri"/>
                <a:sym typeface="Calibri"/>
              </a:rPr>
              <a:t>Videon rooli sisältömarkkinoinnissa kasvaa vuosi vuodelta. Video on edelleen laajalti käytetty markkinointiväline, johon noin 9 yritystä 10:stä luottaa. (Lähde: </a:t>
            </a:r>
            <a:r>
              <a:rPr lang="fi-FI" u="sng">
                <a:solidFill>
                  <a:schemeClr val="hlink"/>
                </a:solidFill>
                <a:hlinkClick r:id="rId3"/>
              </a:rPr>
              <a:t>https://www.wyzowl.com/video-marketing-statistics/</a:t>
            </a:r>
            <a:r>
              <a:rPr lang="fi-FI" sz="1200">
                <a:solidFill>
                  <a:schemeClr val="dk1"/>
                </a:solidFill>
                <a:latin typeface="Calibri"/>
                <a:ea typeface="Calibri"/>
                <a:cs typeface="Calibri"/>
                <a:sym typeface="Calibri"/>
              </a:rPr>
              <a:t>)</a:t>
            </a:r>
            <a:endParaRPr/>
          </a:p>
          <a:p>
            <a:pPr marL="0" lvl="0" indent="0" algn="l" rtl="0">
              <a:lnSpc>
                <a:spcPct val="100000"/>
              </a:lnSpc>
              <a:spcBef>
                <a:spcPts val="0"/>
              </a:spcBef>
              <a:spcAft>
                <a:spcPts val="0"/>
              </a:spcAft>
              <a:buClr>
                <a:schemeClr val="dk1"/>
              </a:buClr>
              <a:buSzPts val="1400"/>
              <a:buFont typeface="Calibri"/>
              <a:buNone/>
            </a:pPr>
            <a:endParaRPr/>
          </a:p>
          <a:p>
            <a:pPr marL="0" lvl="0" indent="0" algn="l" rtl="0">
              <a:lnSpc>
                <a:spcPct val="100000"/>
              </a:lnSpc>
              <a:spcBef>
                <a:spcPts val="0"/>
              </a:spcBef>
              <a:spcAft>
                <a:spcPts val="0"/>
              </a:spcAft>
              <a:buClr>
                <a:schemeClr val="dk1"/>
              </a:buClr>
              <a:buSzPts val="1400"/>
              <a:buFont typeface="Calibri"/>
              <a:buNone/>
            </a:pPr>
            <a:endParaRPr/>
          </a:p>
          <a:p>
            <a:pPr marL="0" lvl="0" indent="0" algn="l" rtl="0">
              <a:lnSpc>
                <a:spcPct val="100000"/>
              </a:lnSpc>
              <a:spcBef>
                <a:spcPts val="0"/>
              </a:spcBef>
              <a:spcAft>
                <a:spcPts val="0"/>
              </a:spcAft>
              <a:buClr>
                <a:schemeClr val="dk1"/>
              </a:buClr>
              <a:buSzPts val="1400"/>
              <a:buFont typeface="Calibri"/>
              <a:buNone/>
            </a:pPr>
            <a:endParaRPr/>
          </a:p>
        </p:txBody>
      </p:sp>
      <p:sp>
        <p:nvSpPr>
          <p:cNvPr id="658" name="Google Shape;658;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FI" sz="1400" b="0" i="0" u="none" strike="noStrike" cap="none">
                <a:solidFill>
                  <a:srgbClr val="000000"/>
                </a:solidFill>
                <a:latin typeface="Arial"/>
                <a:ea typeface="Arial"/>
                <a:cs typeface="Arial"/>
                <a:sym typeface="Arial"/>
              </a:rPr>
              <a:t>1</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2"/>
        <p:cNvGrpSpPr/>
        <p:nvPr/>
      </p:nvGrpSpPr>
      <p:grpSpPr>
        <a:xfrm>
          <a:off x="0" y="0"/>
          <a:ext cx="0" cy="0"/>
          <a:chOff x="0" y="0"/>
          <a:chExt cx="0" cy="0"/>
        </a:xfrm>
      </p:grpSpPr>
      <p:sp>
        <p:nvSpPr>
          <p:cNvPr id="663" name="Google Shape;663;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400"/>
              <a:buFont typeface="Calibri"/>
              <a:buNone/>
            </a:pPr>
            <a:endParaRPr/>
          </a:p>
        </p:txBody>
      </p:sp>
      <p:sp>
        <p:nvSpPr>
          <p:cNvPr id="664" name="Google Shape;664;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8"/>
        <p:cNvGrpSpPr/>
        <p:nvPr/>
      </p:nvGrpSpPr>
      <p:grpSpPr>
        <a:xfrm>
          <a:off x="0" y="0"/>
          <a:ext cx="0" cy="0"/>
          <a:chOff x="0" y="0"/>
          <a:chExt cx="0" cy="0"/>
        </a:xfrm>
      </p:grpSpPr>
      <p:sp>
        <p:nvSpPr>
          <p:cNvPr id="669" name="Google Shape;669;g28503e46566_0_1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70" name="Google Shape;670;g28503e46566_0_15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fi-FI"/>
              <a:t>Lisämateriaalit (edistyneemmät?):</a:t>
            </a: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Clr>
                <a:schemeClr val="dk1"/>
              </a:buClr>
              <a:buSzPts val="1100"/>
              <a:buFont typeface="Arial"/>
              <a:buNone/>
            </a:pPr>
            <a:r>
              <a:rPr lang="fi-FI"/>
              <a:t>Kumppanuusmarkkinointi/vaikuttajamarkkinointi</a:t>
            </a:r>
            <a:endParaRPr/>
          </a:p>
          <a:p>
            <a:pPr marL="0" lvl="0" indent="0" algn="l" rtl="0">
              <a:lnSpc>
                <a:spcPct val="100000"/>
              </a:lnSpc>
              <a:spcBef>
                <a:spcPts val="0"/>
              </a:spcBef>
              <a:spcAft>
                <a:spcPts val="0"/>
              </a:spcAft>
              <a:buClr>
                <a:schemeClr val="dk1"/>
              </a:buClr>
              <a:buSzPts val="1100"/>
              <a:buFont typeface="Arial"/>
              <a:buNone/>
            </a:pPr>
            <a:r>
              <a:rPr lang="fi-FI"/>
              <a:t>Löydä bloggaamisen markkinarako, joka on sekä kannattava että mielenkiintoinen.</a:t>
            </a:r>
            <a:endParaRPr/>
          </a:p>
          <a:p>
            <a:pPr marL="0" lvl="0" indent="0" algn="l" rtl="0">
              <a:lnSpc>
                <a:spcPct val="100000"/>
              </a:lnSpc>
              <a:spcBef>
                <a:spcPts val="0"/>
              </a:spcBef>
              <a:spcAft>
                <a:spcPts val="0"/>
              </a:spcAft>
              <a:buClr>
                <a:schemeClr val="dk1"/>
              </a:buClr>
              <a:buSzPts val="1100"/>
              <a:buFont typeface="Arial"/>
              <a:buNone/>
            </a:pPr>
            <a:r>
              <a:rPr lang="fi-FI"/>
              <a:t>Kehitä järjestelmä uuden sisällön suunnittelua varten, jotta ideat eivät enää koskaan lopu kesken. </a:t>
            </a:r>
            <a:endParaRPr/>
          </a:p>
          <a:p>
            <a:pPr marL="0" lvl="0" indent="0" algn="l" rtl="0">
              <a:lnSpc>
                <a:spcPct val="100000"/>
              </a:lnSpc>
              <a:spcBef>
                <a:spcPts val="0"/>
              </a:spcBef>
              <a:spcAft>
                <a:spcPts val="0"/>
              </a:spcAft>
              <a:buClr>
                <a:schemeClr val="dk1"/>
              </a:buClr>
              <a:buSzPts val="1100"/>
              <a:buFont typeface="Arial"/>
              <a:buNone/>
            </a:pPr>
            <a:r>
              <a:rPr lang="fi-FI"/>
              <a:t>Rakenna kannattava liiketoiminta sisältösi ympärille ja tee blogistasi tuloja tuottava voimavara. </a:t>
            </a:r>
            <a:endParaRPr/>
          </a:p>
          <a:p>
            <a:pPr marL="0" lvl="0" indent="0" algn="l" rtl="0">
              <a:lnSpc>
                <a:spcPct val="100000"/>
              </a:lnSpc>
              <a:spcBef>
                <a:spcPts val="0"/>
              </a:spcBef>
              <a:spcAft>
                <a:spcPts val="0"/>
              </a:spcAft>
              <a:buClr>
                <a:schemeClr val="dk1"/>
              </a:buClr>
              <a:buSzPts val="1200"/>
              <a:buFont typeface="Calibri"/>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4"/>
        <p:cNvGrpSpPr/>
        <p:nvPr/>
      </p:nvGrpSpPr>
      <p:grpSpPr>
        <a:xfrm>
          <a:off x="0" y="0"/>
          <a:ext cx="0" cy="0"/>
          <a:chOff x="0" y="0"/>
          <a:chExt cx="0" cy="0"/>
        </a:xfrm>
      </p:grpSpPr>
      <p:sp>
        <p:nvSpPr>
          <p:cNvPr id="675" name="Google Shape;675;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76" name="Google Shape;676;p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400"/>
              <a:buFont typeface="Calibri"/>
              <a:buNone/>
            </a:pPr>
            <a:endParaRPr/>
          </a:p>
        </p:txBody>
      </p:sp>
      <p:sp>
        <p:nvSpPr>
          <p:cNvPr id="677" name="Google Shape;677;p4: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fi-FI" sz="1400" b="0" i="0" u="none" strike="noStrike" cap="none">
                <a:solidFill>
                  <a:srgbClr val="000000"/>
                </a:solidFill>
                <a:latin typeface="Arial"/>
                <a:ea typeface="Arial"/>
                <a:cs typeface="Arial"/>
                <a:sym typeface="Arial"/>
              </a:rPr>
              <a:t>4</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1"/>
        <p:cNvGrpSpPr/>
        <p:nvPr/>
      </p:nvGrpSpPr>
      <p:grpSpPr>
        <a:xfrm>
          <a:off x="0" y="0"/>
          <a:ext cx="0" cy="0"/>
          <a:chOff x="0" y="0"/>
          <a:chExt cx="0" cy="0"/>
        </a:xfrm>
      </p:grpSpPr>
      <p:sp>
        <p:nvSpPr>
          <p:cNvPr id="682" name="Google Shape;68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83" name="Google Shape;683;p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15000"/>
              </a:lnSpc>
              <a:spcBef>
                <a:spcPts val="0"/>
              </a:spcBef>
              <a:spcAft>
                <a:spcPts val="0"/>
              </a:spcAft>
              <a:buClr>
                <a:schemeClr val="dk1"/>
              </a:buClr>
              <a:buSzPts val="1100"/>
              <a:buFont typeface="Arial"/>
              <a:buNone/>
            </a:pPr>
            <a:r>
              <a:rPr lang="fi-FI" sz="1200">
                <a:solidFill>
                  <a:schemeClr val="dk1"/>
                </a:solidFill>
                <a:latin typeface="Calibri"/>
                <a:ea typeface="Calibri"/>
                <a:cs typeface="Calibri"/>
                <a:sym typeface="Calibri"/>
              </a:rPr>
              <a:t>”Tämä vuosi on videoiden vuosi”, on sanottu viimeisten 15 vuoden aikana.</a:t>
            </a:r>
            <a:endParaRPr/>
          </a:p>
          <a:p>
            <a:pPr marL="0" lvl="0" indent="0" algn="l" rtl="0">
              <a:lnSpc>
                <a:spcPct val="115000"/>
              </a:lnSpc>
              <a:spcBef>
                <a:spcPts val="0"/>
              </a:spcBef>
              <a:spcAft>
                <a:spcPts val="0"/>
              </a:spcAft>
              <a:buClr>
                <a:schemeClr val="dk1"/>
              </a:buClr>
              <a:buSzPts val="1100"/>
              <a:buFont typeface="Arial"/>
              <a:buNone/>
            </a:pPr>
            <a:r>
              <a:rPr lang="fi-FI" sz="1200">
                <a:solidFill>
                  <a:schemeClr val="dk1"/>
                </a:solidFill>
                <a:latin typeface="Calibri"/>
                <a:ea typeface="Calibri"/>
                <a:cs typeface="Calibri"/>
                <a:sym typeface="Calibri"/>
              </a:rPr>
              <a:t>Horisontissa ei näy kasvun pysähtymistä.</a:t>
            </a:r>
            <a:endParaRPr/>
          </a:p>
          <a:p>
            <a:pPr marL="0" lvl="0" indent="0" algn="l" rtl="0">
              <a:lnSpc>
                <a:spcPct val="115000"/>
              </a:lnSpc>
              <a:spcBef>
                <a:spcPts val="0"/>
              </a:spcBef>
              <a:spcAft>
                <a:spcPts val="0"/>
              </a:spcAft>
              <a:buClr>
                <a:schemeClr val="dk1"/>
              </a:buClr>
              <a:buSzPts val="1100"/>
              <a:buFont typeface="Arial"/>
              <a:buNone/>
            </a:pPr>
            <a:endParaRPr/>
          </a:p>
          <a:p>
            <a:pPr marL="0" lvl="0" indent="0" algn="l" rtl="0">
              <a:lnSpc>
                <a:spcPct val="115000"/>
              </a:lnSpc>
              <a:spcBef>
                <a:spcPts val="0"/>
              </a:spcBef>
              <a:spcAft>
                <a:spcPts val="0"/>
              </a:spcAft>
              <a:buClr>
                <a:schemeClr val="dk1"/>
              </a:buClr>
              <a:buSzPts val="1100"/>
              <a:buFont typeface="Arial"/>
              <a:buNone/>
            </a:pPr>
            <a:r>
              <a:rPr lang="fi-FI" sz="1200">
                <a:solidFill>
                  <a:schemeClr val="dk1"/>
                </a:solidFill>
                <a:latin typeface="Calibri"/>
                <a:ea typeface="Calibri"/>
                <a:cs typeface="Calibri"/>
                <a:sym typeface="Calibri"/>
              </a:rPr>
              <a:t>Näytän teille lisää tutkimustietoa videomarkkinoinnista ….</a:t>
            </a:r>
            <a:endParaRPr/>
          </a:p>
          <a:p>
            <a:pPr marL="0" lvl="0" indent="0" algn="l" rtl="0">
              <a:lnSpc>
                <a:spcPct val="100000"/>
              </a:lnSpc>
              <a:spcBef>
                <a:spcPts val="0"/>
              </a:spcBef>
              <a:spcAft>
                <a:spcPts val="0"/>
              </a:spcAft>
              <a:buClr>
                <a:schemeClr val="dk1"/>
              </a:buClr>
              <a:buSzPts val="1400"/>
              <a:buFont typeface="Calibri"/>
              <a:buNone/>
            </a:pPr>
            <a:endParaRPr/>
          </a:p>
        </p:txBody>
      </p:sp>
      <p:sp>
        <p:nvSpPr>
          <p:cNvPr id="684" name="Google Shape;684;p5: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fi-FI" sz="1200" b="0" i="0" u="none" strike="noStrike" cap="none">
                <a:solidFill>
                  <a:srgbClr val="000000"/>
                </a:solidFill>
                <a:latin typeface="Calibri"/>
                <a:ea typeface="Calibri"/>
                <a:cs typeface="Calibri"/>
                <a:sym typeface="Calibri"/>
              </a:rPr>
              <a:t>5</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5"/>
        <p:cNvGrpSpPr/>
        <p:nvPr/>
      </p:nvGrpSpPr>
      <p:grpSpPr>
        <a:xfrm>
          <a:off x="0" y="0"/>
          <a:ext cx="0" cy="0"/>
          <a:chOff x="0" y="0"/>
          <a:chExt cx="0" cy="0"/>
        </a:xfrm>
      </p:grpSpPr>
      <p:sp>
        <p:nvSpPr>
          <p:cNvPr id="706" name="Google Shape;706;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07" name="Google Shape;707;p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200"/>
              <a:buFont typeface="Calibri"/>
              <a:buNone/>
            </a:pPr>
            <a:r>
              <a:rPr lang="fi-FI" sz="1200">
                <a:solidFill>
                  <a:schemeClr val="dk1"/>
                </a:solidFill>
                <a:latin typeface="Calibri"/>
                <a:ea typeface="Calibri"/>
                <a:cs typeface="Calibri"/>
                <a:sym typeface="Calibri"/>
              </a:rPr>
              <a:t>Tämä lähde kattaa lähes kaiken tiedon - ja vielä enemmän - jonka te opettajana voitte keksiä. Valitse aineisto, jota pidät merkityksellisenä ja kiinnostavana. Myös pdf-lataus on käytettävissä (napsauta linkkiä).</a:t>
            </a:r>
            <a:endParaRPr/>
          </a:p>
        </p:txBody>
      </p:sp>
      <p:sp>
        <p:nvSpPr>
          <p:cNvPr id="708" name="Google Shape;708;p6: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fi-FI" sz="1400" b="0" i="0" u="none" strike="noStrike" cap="none">
                <a:solidFill>
                  <a:srgbClr val="000000"/>
                </a:solidFill>
                <a:latin typeface="Arial"/>
                <a:ea typeface="Arial"/>
                <a:cs typeface="Arial"/>
                <a:sym typeface="Arial"/>
              </a:rPr>
              <a:t>6</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4"/>
        <p:cNvGrpSpPr/>
        <p:nvPr/>
      </p:nvGrpSpPr>
      <p:grpSpPr>
        <a:xfrm>
          <a:off x="0" y="0"/>
          <a:ext cx="0" cy="0"/>
          <a:chOff x="0" y="0"/>
          <a:chExt cx="0" cy="0"/>
        </a:xfrm>
      </p:grpSpPr>
      <p:sp>
        <p:nvSpPr>
          <p:cNvPr id="715" name="Google Shape;715;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16" name="Google Shape;716;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400"/>
              <a:buFont typeface="Calibri"/>
              <a:buNone/>
            </a:pPr>
            <a:r>
              <a:rPr lang="fi-FI"/>
              <a:t>Lokakuusta 2020 peräisin olevat adQuadrantin luvut tukevat liikkuvan kuvan voimaa.  Luvut kertovat esimerkiksi videosisällön napsautusten määrän kaksinkertaistuvan staattiseen sisältöön verrattuna. Videon menestys riippuu kuitenkin (osittain) optimoinnista. Esimerkiksi 80 prosenttia käyttäjistä on erittäin vihaisia videoista, joissa ääni alkaa soida automaattisesti ja kovalla äänellä.</a:t>
            </a:r>
            <a:endParaRPr/>
          </a:p>
          <a:p>
            <a:pPr marL="0" lvl="0" indent="0" algn="l" rtl="0">
              <a:lnSpc>
                <a:spcPct val="100000"/>
              </a:lnSpc>
              <a:spcBef>
                <a:spcPts val="0"/>
              </a:spcBef>
              <a:spcAft>
                <a:spcPts val="0"/>
              </a:spcAft>
              <a:buClr>
                <a:schemeClr val="dk1"/>
              </a:buClr>
              <a:buSzPts val="1400"/>
              <a:buFont typeface="Calibri"/>
              <a:buNone/>
            </a:pPr>
            <a:r>
              <a:rPr lang="fi-FI"/>
              <a:t>Lyhyesti sanottuna, varmista, että otat huomioon ”pelisäännöt” ja suunnittelet videosi ”ilman ääntä” - näkökulmasta. Olet varmaan kuullut sen ennenkin, mutta varmista, että brändäyksesi tunnistetaan heti ja että tarinasi viesti selviää muutamassa sekunnissa. Lähde:</a:t>
            </a:r>
            <a:endParaRPr/>
          </a:p>
          <a:p>
            <a:pPr marL="0" lvl="0" indent="0" algn="l" rtl="0">
              <a:lnSpc>
                <a:spcPct val="100000"/>
              </a:lnSpc>
              <a:spcBef>
                <a:spcPts val="0"/>
              </a:spcBef>
              <a:spcAft>
                <a:spcPts val="0"/>
              </a:spcAft>
              <a:buClr>
                <a:schemeClr val="dk1"/>
              </a:buClr>
              <a:buSzPts val="1400"/>
              <a:buFont typeface="Calibri"/>
              <a:buNone/>
            </a:pPr>
            <a:endParaRPr/>
          </a:p>
          <a:p>
            <a:pPr marL="0" lvl="0" indent="0" algn="l" rtl="0">
              <a:lnSpc>
                <a:spcPct val="100000"/>
              </a:lnSpc>
              <a:spcBef>
                <a:spcPts val="0"/>
              </a:spcBef>
              <a:spcAft>
                <a:spcPts val="0"/>
              </a:spcAft>
              <a:buClr>
                <a:schemeClr val="dk1"/>
              </a:buClr>
              <a:buSzPts val="1400"/>
              <a:buFont typeface="Calibri"/>
              <a:buNone/>
            </a:pPr>
            <a:r>
              <a:rPr lang="fi-FI"/>
              <a:t>frankwatching.com</a:t>
            </a:r>
            <a:endParaRPr/>
          </a:p>
          <a:p>
            <a:pPr marL="0" lvl="0" indent="0" algn="l" rtl="0">
              <a:lnSpc>
                <a:spcPct val="100000"/>
              </a:lnSpc>
              <a:spcBef>
                <a:spcPts val="0"/>
              </a:spcBef>
              <a:spcAft>
                <a:spcPts val="0"/>
              </a:spcAft>
              <a:buClr>
                <a:schemeClr val="dk1"/>
              </a:buClr>
              <a:buSzPts val="1400"/>
              <a:buFont typeface="Calibri"/>
              <a:buNone/>
            </a:pPr>
            <a:endParaRPr/>
          </a:p>
          <a:p>
            <a:pPr marL="0" lvl="0" indent="0" algn="l" rtl="0">
              <a:lnSpc>
                <a:spcPct val="100000"/>
              </a:lnSpc>
              <a:spcBef>
                <a:spcPts val="0"/>
              </a:spcBef>
              <a:spcAft>
                <a:spcPts val="0"/>
              </a:spcAft>
              <a:buClr>
                <a:schemeClr val="dk1"/>
              </a:buClr>
              <a:buSzPts val="1400"/>
              <a:buFont typeface="Calibri"/>
              <a:buNone/>
            </a:pPr>
            <a:r>
              <a:rPr lang="fi-FI"/>
              <a:t>Voit etsiä uusia tietoja www.bitable.com ja säätää prosenttiosuutta</a:t>
            </a:r>
            <a:endParaRPr/>
          </a:p>
          <a:p>
            <a:pPr marL="0" lvl="0" indent="0" algn="l" rtl="0">
              <a:lnSpc>
                <a:spcPct val="100000"/>
              </a:lnSpc>
              <a:spcBef>
                <a:spcPts val="0"/>
              </a:spcBef>
              <a:spcAft>
                <a:spcPts val="0"/>
              </a:spcAft>
              <a:buClr>
                <a:schemeClr val="dk1"/>
              </a:buClr>
              <a:buSzPts val="1400"/>
              <a:buFont typeface="Calibri"/>
              <a:buNone/>
            </a:pPr>
            <a:r>
              <a:rPr lang="fi-FI"/>
              <a:t>Lähde: bitable.com</a:t>
            </a:r>
            <a:endParaRPr/>
          </a:p>
          <a:p>
            <a:pPr marL="0" lvl="0" indent="0" algn="l" rtl="0">
              <a:lnSpc>
                <a:spcPct val="100000"/>
              </a:lnSpc>
              <a:spcBef>
                <a:spcPts val="0"/>
              </a:spcBef>
              <a:spcAft>
                <a:spcPts val="0"/>
              </a:spcAft>
              <a:buClr>
                <a:schemeClr val="dk1"/>
              </a:buClr>
              <a:buSzPts val="1400"/>
              <a:buFont typeface="Calibri"/>
              <a:buNone/>
            </a:pPr>
            <a:endParaRPr/>
          </a:p>
        </p:txBody>
      </p:sp>
      <p:sp>
        <p:nvSpPr>
          <p:cNvPr id="717" name="Google Shape;717;p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FI" sz="1400" b="0" i="0" u="none" strike="noStrike" cap="none">
                <a:solidFill>
                  <a:srgbClr val="000000"/>
                </a:solidFill>
                <a:latin typeface="Arial"/>
                <a:ea typeface="Arial"/>
                <a:cs typeface="Arial"/>
                <a:sym typeface="Arial"/>
              </a:rPr>
              <a:t>7</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3"/>
        <p:cNvGrpSpPr/>
        <p:nvPr/>
      </p:nvGrpSpPr>
      <p:grpSpPr>
        <a:xfrm>
          <a:off x="0" y="0"/>
          <a:ext cx="0" cy="0"/>
          <a:chOff x="0" y="0"/>
          <a:chExt cx="0" cy="0"/>
        </a:xfrm>
      </p:grpSpPr>
      <p:sp>
        <p:nvSpPr>
          <p:cNvPr id="724" name="Google Shape;724;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25" name="Google Shape;725;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400"/>
              <a:buFont typeface="Calibri"/>
              <a:buNone/>
            </a:pPr>
            <a:r>
              <a:rPr lang="fi-FI" sz="1200">
                <a:solidFill>
                  <a:schemeClr val="dk1"/>
                </a:solidFill>
                <a:latin typeface="Calibri"/>
                <a:ea typeface="Calibri"/>
                <a:cs typeface="Calibri"/>
                <a:sym typeface="Calibri"/>
              </a:rPr>
              <a:t>Voit etsiä uusia tietoja www.bitable.com ja säätää prosenttiosuutta</a:t>
            </a:r>
            <a:endParaRPr/>
          </a:p>
          <a:p>
            <a:pPr marL="0" lvl="0" indent="0" algn="l" rtl="0">
              <a:lnSpc>
                <a:spcPct val="100000"/>
              </a:lnSpc>
              <a:spcBef>
                <a:spcPts val="0"/>
              </a:spcBef>
              <a:spcAft>
                <a:spcPts val="0"/>
              </a:spcAft>
              <a:buClr>
                <a:schemeClr val="dk1"/>
              </a:buClr>
              <a:buSzPts val="1400"/>
              <a:buFont typeface="Calibri"/>
              <a:buNone/>
            </a:pPr>
            <a:r>
              <a:rPr lang="fi-FI" sz="1200">
                <a:solidFill>
                  <a:schemeClr val="dk1"/>
                </a:solidFill>
                <a:latin typeface="Calibri"/>
                <a:ea typeface="Calibri"/>
                <a:cs typeface="Calibri"/>
                <a:sym typeface="Calibri"/>
              </a:rPr>
              <a:t>Lähde: bitable.com</a:t>
            </a:r>
            <a:endParaRPr/>
          </a:p>
          <a:p>
            <a:pPr marL="0" lvl="0" indent="0" algn="l" rtl="0">
              <a:lnSpc>
                <a:spcPct val="100000"/>
              </a:lnSpc>
              <a:spcBef>
                <a:spcPts val="0"/>
              </a:spcBef>
              <a:spcAft>
                <a:spcPts val="0"/>
              </a:spcAft>
              <a:buClr>
                <a:schemeClr val="dk1"/>
              </a:buClr>
              <a:buSzPts val="1400"/>
              <a:buFont typeface="Calibri"/>
              <a:buNone/>
            </a:pPr>
            <a:endParaRPr/>
          </a:p>
          <a:p>
            <a:pPr marL="0" lvl="0" indent="0" algn="l" rtl="0">
              <a:lnSpc>
                <a:spcPct val="100000"/>
              </a:lnSpc>
              <a:spcBef>
                <a:spcPts val="0"/>
              </a:spcBef>
              <a:spcAft>
                <a:spcPts val="0"/>
              </a:spcAft>
              <a:buClr>
                <a:schemeClr val="dk1"/>
              </a:buClr>
              <a:buSzPts val="1400"/>
              <a:buFont typeface="Calibri"/>
              <a:buNone/>
            </a:pPr>
            <a:endParaRPr/>
          </a:p>
          <a:p>
            <a:pPr marL="0" lvl="0" indent="0" algn="l" rtl="0">
              <a:lnSpc>
                <a:spcPct val="100000"/>
              </a:lnSpc>
              <a:spcBef>
                <a:spcPts val="0"/>
              </a:spcBef>
              <a:spcAft>
                <a:spcPts val="0"/>
              </a:spcAft>
              <a:buClr>
                <a:schemeClr val="dk1"/>
              </a:buClr>
              <a:buSzPts val="1400"/>
              <a:buFont typeface="Calibri"/>
              <a:buNone/>
            </a:pPr>
            <a:endParaRPr/>
          </a:p>
        </p:txBody>
      </p:sp>
      <p:sp>
        <p:nvSpPr>
          <p:cNvPr id="726" name="Google Shape;726;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FI" sz="1400" b="0" i="0" u="none" strike="noStrike" cap="none">
                <a:solidFill>
                  <a:srgbClr val="000000"/>
                </a:solidFill>
                <a:latin typeface="Arial"/>
                <a:ea typeface="Arial"/>
                <a:cs typeface="Arial"/>
                <a:sym typeface="Arial"/>
              </a:rPr>
              <a:t>8</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1"/>
        <p:cNvGrpSpPr/>
        <p:nvPr/>
      </p:nvGrpSpPr>
      <p:grpSpPr>
        <a:xfrm>
          <a:off x="0" y="0"/>
          <a:ext cx="0" cy="0"/>
          <a:chOff x="0" y="0"/>
          <a:chExt cx="0" cy="0"/>
        </a:xfrm>
      </p:grpSpPr>
      <p:sp>
        <p:nvSpPr>
          <p:cNvPr id="732" name="Google Shape;732;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33" name="Google Shape;733;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400"/>
              <a:buFont typeface="Calibri"/>
              <a:buNone/>
            </a:pPr>
            <a:r>
              <a:rPr lang="fi-FI"/>
              <a:t>Lähde: bitable.com</a:t>
            </a:r>
            <a:endParaRPr/>
          </a:p>
          <a:p>
            <a:pPr marL="0" lvl="0" indent="0" algn="l" rtl="0">
              <a:lnSpc>
                <a:spcPct val="100000"/>
              </a:lnSpc>
              <a:spcBef>
                <a:spcPts val="0"/>
              </a:spcBef>
              <a:spcAft>
                <a:spcPts val="0"/>
              </a:spcAft>
              <a:buClr>
                <a:schemeClr val="dk1"/>
              </a:buClr>
              <a:buSzPts val="1400"/>
              <a:buFont typeface="Calibri"/>
              <a:buNone/>
            </a:pPr>
            <a:endParaRPr/>
          </a:p>
        </p:txBody>
      </p:sp>
      <p:sp>
        <p:nvSpPr>
          <p:cNvPr id="734" name="Google Shape;734;p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FI" sz="1400" b="0" i="0" u="none" strike="noStrike" cap="none">
                <a:solidFill>
                  <a:srgbClr val="000000"/>
                </a:solidFill>
                <a:latin typeface="Arial"/>
                <a:ea typeface="Arial"/>
                <a:cs typeface="Arial"/>
                <a:sym typeface="Arial"/>
              </a:rPr>
              <a:t>9</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9"/>
        <p:cNvGrpSpPr/>
        <p:nvPr/>
      </p:nvGrpSpPr>
      <p:grpSpPr>
        <a:xfrm>
          <a:off x="0" y="0"/>
          <a:ext cx="0" cy="0"/>
          <a:chOff x="0" y="0"/>
          <a:chExt cx="0" cy="0"/>
        </a:xfrm>
      </p:grpSpPr>
      <p:sp>
        <p:nvSpPr>
          <p:cNvPr id="740" name="Google Shape;740;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41" name="Google Shape;741;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400"/>
              <a:buFont typeface="Calibri"/>
              <a:buNone/>
            </a:pPr>
            <a:r>
              <a:rPr lang="fi-FI"/>
              <a:t>Etenkin videossa tärkeää: ”vähemmän on enemmän”. Ihminen ei ehdi lukea, jos tekstiä liikaa. Varmista myös, että teksti tukee kuvaa (ja spiikkiä / selostusta) eikä niin, että yrität (esim. mainossekunteja ja rahaa säästääksesi) kertoa tekstillä kuvan ja äänen lisäksi jotain muuta. Ei toimi: ihminen ei pysty keskittymään niin moneen asiaan yhtä aikaa.</a:t>
            </a:r>
            <a:endParaRPr/>
          </a:p>
          <a:p>
            <a:pPr marL="0" lvl="0" indent="0" algn="l" rtl="0">
              <a:lnSpc>
                <a:spcPct val="100000"/>
              </a:lnSpc>
              <a:spcBef>
                <a:spcPts val="0"/>
              </a:spcBef>
              <a:spcAft>
                <a:spcPts val="0"/>
              </a:spcAft>
              <a:buClr>
                <a:schemeClr val="dk1"/>
              </a:buClr>
              <a:buSzPts val="1400"/>
              <a:buFont typeface="Calibri"/>
              <a:buNone/>
            </a:pPr>
            <a:endParaRPr/>
          </a:p>
        </p:txBody>
      </p:sp>
      <p:sp>
        <p:nvSpPr>
          <p:cNvPr id="742" name="Google Shape;742;p1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FI" sz="1400" b="0" i="0" u="none" strike="noStrike" cap="none">
                <a:solidFill>
                  <a:srgbClr val="000000"/>
                </a:solidFill>
                <a:latin typeface="Arial"/>
                <a:ea typeface="Arial"/>
                <a:cs typeface="Arial"/>
                <a:sym typeface="Arial"/>
              </a:rPr>
              <a:t>10</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7"/>
        <p:cNvGrpSpPr/>
        <p:nvPr/>
      </p:nvGrpSpPr>
      <p:grpSpPr>
        <a:xfrm>
          <a:off x="0" y="0"/>
          <a:ext cx="0" cy="0"/>
          <a:chOff x="0" y="0"/>
          <a:chExt cx="0" cy="0"/>
        </a:xfrm>
      </p:grpSpPr>
      <p:sp>
        <p:nvSpPr>
          <p:cNvPr id="748" name="Google Shape;748;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49" name="Google Shape;749;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400"/>
              <a:buFont typeface="Calibri"/>
              <a:buNone/>
            </a:pPr>
            <a:r>
              <a:rPr lang="fi-FI"/>
              <a:t>Voit etsiä uusia tietoja www.bitable.com ja säätää prosenttiosuutta</a:t>
            </a:r>
            <a:endParaRPr/>
          </a:p>
          <a:p>
            <a:pPr marL="0" lvl="0" indent="0" algn="l" rtl="0">
              <a:lnSpc>
                <a:spcPct val="100000"/>
              </a:lnSpc>
              <a:spcBef>
                <a:spcPts val="0"/>
              </a:spcBef>
              <a:spcAft>
                <a:spcPts val="0"/>
              </a:spcAft>
              <a:buClr>
                <a:schemeClr val="dk1"/>
              </a:buClr>
              <a:buSzPts val="1400"/>
              <a:buFont typeface="Calibri"/>
              <a:buNone/>
            </a:pPr>
            <a:r>
              <a:rPr lang="fi-FI"/>
              <a:t>Lähde: bitable.com</a:t>
            </a:r>
            <a:endParaRPr/>
          </a:p>
          <a:p>
            <a:pPr marL="0" lvl="0" indent="0" algn="l" rtl="0">
              <a:lnSpc>
                <a:spcPct val="100000"/>
              </a:lnSpc>
              <a:spcBef>
                <a:spcPts val="0"/>
              </a:spcBef>
              <a:spcAft>
                <a:spcPts val="0"/>
              </a:spcAft>
              <a:buClr>
                <a:schemeClr val="dk1"/>
              </a:buClr>
              <a:buSzPts val="1400"/>
              <a:buFont typeface="Calibri"/>
              <a:buNone/>
            </a:pPr>
            <a:endParaRPr/>
          </a:p>
          <a:p>
            <a:pPr marL="0" lvl="0" indent="0" algn="l" rtl="0">
              <a:lnSpc>
                <a:spcPct val="100000"/>
              </a:lnSpc>
              <a:spcBef>
                <a:spcPts val="0"/>
              </a:spcBef>
              <a:spcAft>
                <a:spcPts val="0"/>
              </a:spcAft>
              <a:buClr>
                <a:srgbClr val="000A47"/>
              </a:buClr>
              <a:buSzPts val="1400"/>
              <a:buFont typeface="Arial"/>
              <a:buNone/>
            </a:pPr>
            <a:r>
              <a:rPr lang="fi-FI" u="none">
                <a:solidFill>
                  <a:srgbClr val="000A47"/>
                </a:solidFill>
              </a:rPr>
              <a:t>Markkinoinnin tilan kartoitus: 694 markkinoijaa ja pienyrittäjää</a:t>
            </a:r>
            <a:r>
              <a:rPr lang="fi-FI"/>
              <a:t> </a:t>
            </a:r>
            <a:r>
              <a:rPr lang="fi-FI" u="sng">
                <a:solidFill>
                  <a:schemeClr val="hlink"/>
                </a:solidFill>
                <a:hlinkClick r:id="rId3"/>
              </a:rPr>
              <a:t>SurveyMonkey-yleisöä</a:t>
            </a:r>
            <a:r>
              <a:rPr lang="fi-FI"/>
              <a:t> käyttäen, bitable.com</a:t>
            </a:r>
            <a:endParaRPr/>
          </a:p>
        </p:txBody>
      </p:sp>
      <p:sp>
        <p:nvSpPr>
          <p:cNvPr id="750" name="Google Shape;750;p1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FI" sz="1400" b="0" i="0" u="none" strike="noStrike" cap="none">
                <a:solidFill>
                  <a:srgbClr val="000000"/>
                </a:solidFill>
                <a:latin typeface="Arial"/>
                <a:ea typeface="Arial"/>
                <a:cs typeface="Arial"/>
                <a:sym typeface="Arial"/>
              </a:rPr>
              <a:t>11</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jp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g"/><Relationship Id="rId7" Type="http://schemas.openxmlformats.org/officeDocument/2006/relationships/image" Target="../media/image8.png"/><Relationship Id="rId2" Type="http://schemas.openxmlformats.org/officeDocument/2006/relationships/image" Target="../media/image10.jp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1.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2.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3.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3.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4.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Master" Target="../slideMasters/slideMaster2.xml"/><Relationship Id="rId6" Type="http://schemas.openxmlformats.org/officeDocument/2006/relationships/image" Target="../media/image5.png"/><Relationship Id="rId5" Type="http://schemas.openxmlformats.org/officeDocument/2006/relationships/image" Target="../media/image4.jpg"/><Relationship Id="rId4" Type="http://schemas.openxmlformats.org/officeDocument/2006/relationships/image" Target="../media/image3.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17.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g"/><Relationship Id="rId7" Type="http://schemas.openxmlformats.org/officeDocument/2006/relationships/image" Target="../media/image8.png"/><Relationship Id="rId2" Type="http://schemas.openxmlformats.org/officeDocument/2006/relationships/image" Target="../media/image10.jpg"/><Relationship Id="rId1" Type="http://schemas.openxmlformats.org/officeDocument/2006/relationships/slideMaster" Target="../slideMasters/slideMaster2.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Master" Target="../slideMasters/slideMaster2.xml"/><Relationship Id="rId4" Type="http://schemas.openxmlformats.org/officeDocument/2006/relationships/image" Target="../media/image8.pn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5.png"/><Relationship Id="rId1" Type="http://schemas.openxmlformats.org/officeDocument/2006/relationships/slideMaster" Target="../slideMasters/slideMaster2.xml"/><Relationship Id="rId5" Type="http://schemas.openxmlformats.org/officeDocument/2006/relationships/image" Target="../media/image3.png"/><Relationship Id="rId4" Type="http://schemas.openxmlformats.org/officeDocument/2006/relationships/image" Target="../media/image9.pn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3.jp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23.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1.jpg"/><Relationship Id="rId1" Type="http://schemas.openxmlformats.org/officeDocument/2006/relationships/slideMaster" Target="../slideMasters/slideMaster2.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24.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2.jpg"/><Relationship Id="rId1" Type="http://schemas.openxmlformats.org/officeDocument/2006/relationships/slideMaster" Target="../slideMasters/slideMaster2.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2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3.jpg"/><Relationship Id="rId1" Type="http://schemas.openxmlformats.org/officeDocument/2006/relationships/slideMaster" Target="../slideMasters/slideMaster2.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jp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jp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3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4.jpg"/><Relationship Id="rId1" Type="http://schemas.openxmlformats.org/officeDocument/2006/relationships/slideMaster" Target="../slideMasters/slideMaster2.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a:alphaModFix/>
          </a:blip>
          <a:stretch>
            <a:fillRect/>
          </a:stretch>
        </a:blipFill>
        <a:effectLst/>
      </p:bgPr>
    </p:bg>
    <p:spTree>
      <p:nvGrpSpPr>
        <p:cNvPr id="1" name="Shape 12"/>
        <p:cNvGrpSpPr/>
        <p:nvPr/>
      </p:nvGrpSpPr>
      <p:grpSpPr>
        <a:xfrm>
          <a:off x="0" y="0"/>
          <a:ext cx="0" cy="0"/>
          <a:chOff x="0" y="0"/>
          <a:chExt cx="0" cy="0"/>
        </a:xfrm>
      </p:grpSpPr>
      <p:sp>
        <p:nvSpPr>
          <p:cNvPr id="13" name="Google Shape;13;p54"/>
          <p:cNvSpPr txBox="1">
            <a:spLocks noGrp="1"/>
          </p:cNvSpPr>
          <p:nvPr>
            <p:ph type="ctrTitle"/>
          </p:nvPr>
        </p:nvSpPr>
        <p:spPr>
          <a:xfrm>
            <a:off x="851519" y="2656924"/>
            <a:ext cx="7945211" cy="2512558"/>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7200"/>
              <a:buFont typeface="Arial"/>
              <a:buNone/>
              <a:defRPr sz="7200" b="1" i="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cxnSp>
        <p:nvCxnSpPr>
          <p:cNvPr id="14" name="Google Shape;14;p54"/>
          <p:cNvCxnSpPr/>
          <p:nvPr/>
        </p:nvCxnSpPr>
        <p:spPr>
          <a:xfrm rot="10800000">
            <a:off x="851519" y="2074271"/>
            <a:ext cx="576228" cy="0"/>
          </a:xfrm>
          <a:prstGeom prst="straightConnector1">
            <a:avLst/>
          </a:prstGeom>
          <a:noFill/>
          <a:ln w="15875" cap="flat" cmpd="sng">
            <a:solidFill>
              <a:srgbClr val="11AA81"/>
            </a:solidFill>
            <a:prstDash val="solid"/>
            <a:miter lim="800000"/>
            <a:headEnd type="none" w="sm" len="sm"/>
            <a:tailEnd type="none" w="sm" len="sm"/>
          </a:ln>
        </p:spPr>
      </p:cxnSp>
      <p:pic>
        <p:nvPicPr>
          <p:cNvPr id="15" name="Google Shape;15;p54"/>
          <p:cNvPicPr preferRelativeResize="0"/>
          <p:nvPr/>
        </p:nvPicPr>
        <p:blipFill rotWithShape="1">
          <a:blip r:embed="rId3">
            <a:alphaModFix/>
          </a:blip>
          <a:srcRect t="2266" b="2265"/>
          <a:stretch/>
        </p:blipFill>
        <p:spPr>
          <a:xfrm>
            <a:off x="627999" y="623199"/>
            <a:ext cx="2958477" cy="1098780"/>
          </a:xfrm>
          <a:prstGeom prst="rect">
            <a:avLst/>
          </a:prstGeom>
          <a:noFill/>
          <a:ln>
            <a:noFill/>
          </a:ln>
        </p:spPr>
      </p:pic>
      <p:sp>
        <p:nvSpPr>
          <p:cNvPr id="16" name="Google Shape;16;p54"/>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7" name="Google Shape;17;p54"/>
          <p:cNvPicPr preferRelativeResize="0"/>
          <p:nvPr/>
        </p:nvPicPr>
        <p:blipFill rotWithShape="1">
          <a:blip r:embed="rId4">
            <a:alphaModFix/>
          </a:blip>
          <a:srcRect l="3024" r="3022"/>
          <a:stretch/>
        </p:blipFill>
        <p:spPr>
          <a:xfrm>
            <a:off x="433192" y="6037499"/>
            <a:ext cx="2650539" cy="586800"/>
          </a:xfrm>
          <a:prstGeom prst="rect">
            <a:avLst/>
          </a:prstGeom>
          <a:noFill/>
          <a:ln>
            <a:noFill/>
          </a:ln>
        </p:spPr>
      </p:pic>
      <p:pic>
        <p:nvPicPr>
          <p:cNvPr id="18" name="Google Shape;18;p54"/>
          <p:cNvPicPr preferRelativeResize="0"/>
          <p:nvPr/>
        </p:nvPicPr>
        <p:blipFill rotWithShape="1">
          <a:blip r:embed="rId5">
            <a:alphaModFix/>
          </a:blip>
          <a:srcRect/>
          <a:stretch/>
        </p:blipFill>
        <p:spPr>
          <a:xfrm>
            <a:off x="6096000" y="5914443"/>
            <a:ext cx="1033876" cy="730176"/>
          </a:xfrm>
          <a:prstGeom prst="rect">
            <a:avLst/>
          </a:prstGeom>
          <a:noFill/>
          <a:ln>
            <a:noFill/>
          </a:ln>
        </p:spPr>
      </p:pic>
      <p:pic>
        <p:nvPicPr>
          <p:cNvPr id="19" name="Google Shape;19;p54"/>
          <p:cNvPicPr preferRelativeResize="0"/>
          <p:nvPr/>
        </p:nvPicPr>
        <p:blipFill rotWithShape="1">
          <a:blip r:embed="rId6">
            <a:alphaModFix/>
          </a:blip>
          <a:srcRect/>
          <a:stretch/>
        </p:blipFill>
        <p:spPr>
          <a:xfrm>
            <a:off x="7429699" y="6075795"/>
            <a:ext cx="1144197" cy="470598"/>
          </a:xfrm>
          <a:prstGeom prst="rect">
            <a:avLst/>
          </a:prstGeom>
          <a:noFill/>
          <a:ln>
            <a:noFill/>
          </a:ln>
        </p:spPr>
      </p:pic>
      <p:pic>
        <p:nvPicPr>
          <p:cNvPr id="20" name="Google Shape;20;p54"/>
          <p:cNvPicPr preferRelativeResize="0"/>
          <p:nvPr/>
        </p:nvPicPr>
        <p:blipFill rotWithShape="1">
          <a:blip r:embed="rId7">
            <a:alphaModFix/>
          </a:blip>
          <a:srcRect/>
          <a:stretch/>
        </p:blipFill>
        <p:spPr>
          <a:xfrm>
            <a:off x="8967215" y="6079989"/>
            <a:ext cx="1127044" cy="494549"/>
          </a:xfrm>
          <a:prstGeom prst="rect">
            <a:avLst/>
          </a:prstGeom>
          <a:noFill/>
          <a:ln>
            <a:noFill/>
          </a:ln>
        </p:spPr>
      </p:pic>
      <p:pic>
        <p:nvPicPr>
          <p:cNvPr id="21" name="Google Shape;21;p54"/>
          <p:cNvPicPr preferRelativeResize="0"/>
          <p:nvPr/>
        </p:nvPicPr>
        <p:blipFill rotWithShape="1">
          <a:blip r:embed="rId8">
            <a:alphaModFix/>
          </a:blip>
          <a:srcRect/>
          <a:stretch/>
        </p:blipFill>
        <p:spPr>
          <a:xfrm>
            <a:off x="10411235" y="5924019"/>
            <a:ext cx="1425031" cy="649814"/>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1" type="obj">
  <p:cSld name="OBJECT">
    <p:spTree>
      <p:nvGrpSpPr>
        <p:cNvPr id="1" name="Shape 22"/>
        <p:cNvGrpSpPr/>
        <p:nvPr/>
      </p:nvGrpSpPr>
      <p:grpSpPr>
        <a:xfrm>
          <a:off x="0" y="0"/>
          <a:ext cx="0" cy="0"/>
          <a:chOff x="0" y="0"/>
          <a:chExt cx="0" cy="0"/>
        </a:xfrm>
      </p:grpSpPr>
      <p:pic>
        <p:nvPicPr>
          <p:cNvPr id="23" name="Google Shape;23;p55"/>
          <p:cNvPicPr preferRelativeResize="0"/>
          <p:nvPr/>
        </p:nvPicPr>
        <p:blipFill rotWithShape="1">
          <a:blip r:embed="rId2">
            <a:alphaModFix/>
          </a:blip>
          <a:srcRect r="63278"/>
          <a:stretch/>
        </p:blipFill>
        <p:spPr>
          <a:xfrm>
            <a:off x="10166418" y="270125"/>
            <a:ext cx="1698957" cy="651223"/>
          </a:xfrm>
          <a:prstGeom prst="rect">
            <a:avLst/>
          </a:prstGeom>
          <a:noFill/>
          <a:ln>
            <a:noFill/>
          </a:ln>
        </p:spPr>
      </p:pic>
      <p:sp>
        <p:nvSpPr>
          <p:cNvPr id="24" name="Google Shape;24;p5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55"/>
          <p:cNvSpPr txBox="1">
            <a:spLocks noGrp="1"/>
          </p:cNvSpPr>
          <p:nvPr>
            <p:ph type="body" idx="1"/>
          </p:nvPr>
        </p:nvSpPr>
        <p:spPr>
          <a:xfrm>
            <a:off x="838200" y="1825625"/>
            <a:ext cx="10515600" cy="387453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161249"/>
              </a:buClr>
              <a:buSzPts val="2800"/>
              <a:buFont typeface="Arial"/>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26" name="Google Shape;26;p55"/>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27" name="Google Shape;27;p55"/>
          <p:cNvPicPr preferRelativeResize="0"/>
          <p:nvPr/>
        </p:nvPicPr>
        <p:blipFill rotWithShape="1">
          <a:blip r:embed="rId4">
            <a:alphaModFix/>
          </a:blip>
          <a:srcRect l="3024" r="3022"/>
          <a:stretch/>
        </p:blipFill>
        <p:spPr>
          <a:xfrm>
            <a:off x="246624" y="6019778"/>
            <a:ext cx="2342197" cy="518536"/>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a:alphaModFix/>
          </a:blip>
          <a:stretch>
            <a:fillRect/>
          </a:stretch>
        </a:blipFill>
        <a:effectLst/>
      </p:bgPr>
    </p:bg>
    <p:spTree>
      <p:nvGrpSpPr>
        <p:cNvPr id="1" name="Shape 28"/>
        <p:cNvGrpSpPr/>
        <p:nvPr/>
      </p:nvGrpSpPr>
      <p:grpSpPr>
        <a:xfrm>
          <a:off x="0" y="0"/>
          <a:ext cx="0" cy="0"/>
          <a:chOff x="0" y="0"/>
          <a:chExt cx="0" cy="0"/>
        </a:xfrm>
      </p:grpSpPr>
      <p:sp>
        <p:nvSpPr>
          <p:cNvPr id="29" name="Google Shape;29;p56"/>
          <p:cNvSpPr/>
          <p:nvPr/>
        </p:nvSpPr>
        <p:spPr>
          <a:xfrm rot="10800000" flipH="1">
            <a:off x="0" y="5915608"/>
            <a:ext cx="12192000" cy="104332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30" name="Google Shape;30;p56"/>
          <p:cNvPicPr preferRelativeResize="0"/>
          <p:nvPr/>
        </p:nvPicPr>
        <p:blipFill rotWithShape="1">
          <a:blip r:embed="rId3">
            <a:alphaModFix/>
          </a:blip>
          <a:srcRect l="3024" r="3022"/>
          <a:stretch/>
        </p:blipFill>
        <p:spPr>
          <a:xfrm>
            <a:off x="236370" y="6101922"/>
            <a:ext cx="2650539" cy="586800"/>
          </a:xfrm>
          <a:prstGeom prst="rect">
            <a:avLst/>
          </a:prstGeom>
          <a:noFill/>
          <a:ln>
            <a:noFill/>
          </a:ln>
        </p:spPr>
      </p:pic>
      <p:pic>
        <p:nvPicPr>
          <p:cNvPr id="31" name="Google Shape;31;p56"/>
          <p:cNvPicPr preferRelativeResize="0"/>
          <p:nvPr/>
        </p:nvPicPr>
        <p:blipFill rotWithShape="1">
          <a:blip r:embed="rId4">
            <a:alphaModFix/>
          </a:blip>
          <a:srcRect r="63278"/>
          <a:stretch/>
        </p:blipFill>
        <p:spPr>
          <a:xfrm>
            <a:off x="10256673" y="6069710"/>
            <a:ext cx="1698957" cy="651223"/>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32"/>
        <p:cNvGrpSpPr/>
        <p:nvPr/>
      </p:nvGrpSpPr>
      <p:grpSpPr>
        <a:xfrm>
          <a:off x="0" y="0"/>
          <a:ext cx="0" cy="0"/>
          <a:chOff x="0" y="0"/>
          <a:chExt cx="0" cy="0"/>
        </a:xfrm>
      </p:grpSpPr>
      <p:pic>
        <p:nvPicPr>
          <p:cNvPr id="33" name="Google Shape;33;p57"/>
          <p:cNvPicPr preferRelativeResize="0"/>
          <p:nvPr/>
        </p:nvPicPr>
        <p:blipFill rotWithShape="1">
          <a:blip r:embed="rId2">
            <a:alphaModFix/>
          </a:blip>
          <a:srcRect r="63278"/>
          <a:stretch/>
        </p:blipFill>
        <p:spPr>
          <a:xfrm>
            <a:off x="10166418" y="270125"/>
            <a:ext cx="1698957" cy="651223"/>
          </a:xfrm>
          <a:prstGeom prst="rect">
            <a:avLst/>
          </a:prstGeom>
          <a:noFill/>
          <a:ln>
            <a:noFill/>
          </a:ln>
        </p:spPr>
      </p:pic>
      <p:pic>
        <p:nvPicPr>
          <p:cNvPr id="34" name="Google Shape;34;p57"/>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35" name="Google Shape;35;p57"/>
          <p:cNvPicPr preferRelativeResize="0"/>
          <p:nvPr/>
        </p:nvPicPr>
        <p:blipFill rotWithShape="1">
          <a:blip r:embed="rId4">
            <a:alphaModFix/>
          </a:blip>
          <a:srcRect l="3024" r="3022"/>
          <a:stretch/>
        </p:blipFill>
        <p:spPr>
          <a:xfrm>
            <a:off x="246624" y="6019778"/>
            <a:ext cx="2342197" cy="518536"/>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a:alphaModFix/>
          </a:blip>
          <a:stretch>
            <a:fillRect/>
          </a:stretch>
        </a:blipFill>
        <a:effectLst/>
      </p:bgPr>
    </p:bg>
    <p:spTree>
      <p:nvGrpSpPr>
        <p:cNvPr id="1" name="Shape 79"/>
        <p:cNvGrpSpPr/>
        <p:nvPr/>
      </p:nvGrpSpPr>
      <p:grpSpPr>
        <a:xfrm>
          <a:off x="0" y="0"/>
          <a:ext cx="0" cy="0"/>
          <a:chOff x="0" y="0"/>
          <a:chExt cx="0" cy="0"/>
        </a:xfrm>
      </p:grpSpPr>
      <p:sp>
        <p:nvSpPr>
          <p:cNvPr id="80" name="Google Shape;80;p67"/>
          <p:cNvSpPr txBox="1">
            <a:spLocks noGrp="1"/>
          </p:cNvSpPr>
          <p:nvPr>
            <p:ph type="title"/>
          </p:nvPr>
        </p:nvSpPr>
        <p:spPr>
          <a:xfrm>
            <a:off x="838200" y="910533"/>
            <a:ext cx="3817620" cy="1844608"/>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4400"/>
              <a:buFont typeface="Arial"/>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1" name="Google Shape;81;p67"/>
          <p:cNvSpPr txBox="1">
            <a:spLocks noGrp="1"/>
          </p:cNvSpPr>
          <p:nvPr>
            <p:ph type="body" idx="1"/>
          </p:nvPr>
        </p:nvSpPr>
        <p:spPr>
          <a:xfrm>
            <a:off x="5311235" y="910532"/>
            <a:ext cx="6141710" cy="1484509"/>
          </a:xfrm>
          <a:prstGeom prst="rect">
            <a:avLst/>
          </a:prstGeom>
          <a:noFill/>
          <a:ln>
            <a:noFill/>
          </a:ln>
        </p:spPr>
        <p:txBody>
          <a:bodyPr spcFirstLastPara="1" wrap="square" lIns="91425" tIns="45700" rIns="91425" bIns="45700" anchor="t" anchorCtr="0">
            <a:spAutoFit/>
          </a:bodyPr>
          <a:lstStyle>
            <a:lvl1pPr marL="457200" lvl="0" indent="-355600" algn="l">
              <a:lnSpc>
                <a:spcPct val="90000"/>
              </a:lnSpc>
              <a:spcBef>
                <a:spcPts val="1000"/>
              </a:spcBef>
              <a:spcAft>
                <a:spcPts val="0"/>
              </a:spcAft>
              <a:buClr>
                <a:schemeClr val="lt1"/>
              </a:buClr>
              <a:buSzPts val="2000"/>
              <a:buFont typeface="Calibri"/>
              <a:buAutoNum type="arabicPeriod"/>
              <a:defRPr sz="2000" b="0">
                <a:solidFill>
                  <a:schemeClr val="lt1"/>
                </a:solidFill>
                <a:latin typeface="Arial"/>
                <a:ea typeface="Arial"/>
                <a:cs typeface="Arial"/>
                <a:sym typeface="Arial"/>
              </a:defRPr>
            </a:lvl1pPr>
            <a:lvl2pPr marL="914400" lvl="1" indent="-342900" algn="l">
              <a:lnSpc>
                <a:spcPct val="90000"/>
              </a:lnSpc>
              <a:spcBef>
                <a:spcPts val="500"/>
              </a:spcBef>
              <a:spcAft>
                <a:spcPts val="0"/>
              </a:spcAft>
              <a:buClr>
                <a:schemeClr val="lt1"/>
              </a:buClr>
              <a:buSzPts val="1800"/>
              <a:buFont typeface="Calibri"/>
              <a:buAutoNum type="arabicPeriod"/>
              <a:defRPr sz="1800">
                <a:solidFill>
                  <a:schemeClr val="lt1"/>
                </a:solidFill>
                <a:latin typeface="Arial"/>
                <a:ea typeface="Arial"/>
                <a:cs typeface="Arial"/>
                <a:sym typeface="Arial"/>
              </a:defRPr>
            </a:lvl2pPr>
            <a:lvl3pPr marL="1371600" lvl="2" indent="-330200" algn="l">
              <a:lnSpc>
                <a:spcPct val="90000"/>
              </a:lnSpc>
              <a:spcBef>
                <a:spcPts val="500"/>
              </a:spcBef>
              <a:spcAft>
                <a:spcPts val="0"/>
              </a:spcAft>
              <a:buClr>
                <a:schemeClr val="lt1"/>
              </a:buClr>
              <a:buSzPts val="1600"/>
              <a:buFont typeface="Calibri"/>
              <a:buAutoNum type="arabicPeriod"/>
              <a:defRPr sz="1600">
                <a:solidFill>
                  <a:schemeClr val="lt1"/>
                </a:solidFill>
                <a:latin typeface="Arial"/>
                <a:ea typeface="Arial"/>
                <a:cs typeface="Arial"/>
                <a:sym typeface="Arial"/>
              </a:defRPr>
            </a:lvl3pPr>
            <a:lvl4pPr marL="1828800" lvl="3" indent="-3175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4pPr>
            <a:lvl5pPr marL="2286000" lvl="4" indent="-3175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2" name="Google Shape;82;p67"/>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83" name="Google Shape;83;p67"/>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84" name="Google Shape;84;p67"/>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85" name="Google Shape;85;p67"/>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86" name="Google Shape;86;p67"/>
          <p:cNvPicPr preferRelativeResize="0"/>
          <p:nvPr/>
        </p:nvPicPr>
        <p:blipFill rotWithShape="1">
          <a:blip r:embed="rId6">
            <a:alphaModFix/>
          </a:blip>
          <a:srcRect l="3024" r="3022"/>
          <a:stretch/>
        </p:blipFill>
        <p:spPr>
          <a:xfrm>
            <a:off x="2263455" y="6037499"/>
            <a:ext cx="2650539" cy="586800"/>
          </a:xfrm>
          <a:prstGeom prst="rect">
            <a:avLst/>
          </a:prstGeom>
          <a:noFill/>
          <a:ln>
            <a:noFill/>
          </a:ln>
        </p:spPr>
      </p:pic>
      <p:pic>
        <p:nvPicPr>
          <p:cNvPr id="87" name="Google Shape;87;p67"/>
          <p:cNvPicPr preferRelativeResize="0"/>
          <p:nvPr/>
        </p:nvPicPr>
        <p:blipFill rotWithShape="1">
          <a:blip r:embed="rId7">
            <a:alphaModFix/>
          </a:blip>
          <a:srcRect r="63278"/>
          <a:stretch/>
        </p:blipFill>
        <p:spPr>
          <a:xfrm>
            <a:off x="282249" y="6005287"/>
            <a:ext cx="1698957" cy="651223"/>
          </a:xfrm>
          <a:prstGeom prst="rect">
            <a:avLst/>
          </a:prstGeom>
          <a:noFill/>
          <a:ln>
            <a:noFill/>
          </a:ln>
        </p:spPr>
      </p:pic>
      <p:cxnSp>
        <p:nvCxnSpPr>
          <p:cNvPr id="88" name="Google Shape;88;p67"/>
          <p:cNvCxnSpPr/>
          <p:nvPr/>
        </p:nvCxnSpPr>
        <p:spPr>
          <a:xfrm rot="10800000">
            <a:off x="4977749" y="916442"/>
            <a:ext cx="0" cy="4067038"/>
          </a:xfrm>
          <a:prstGeom prst="straightConnector1">
            <a:avLst/>
          </a:prstGeom>
          <a:noFill/>
          <a:ln w="15875" cap="flat" cmpd="sng">
            <a:solidFill>
              <a:srgbClr val="11AA81"/>
            </a:solidFill>
            <a:prstDash val="solid"/>
            <a:miter lim="800000"/>
            <a:headEnd type="none" w="sm" len="sm"/>
            <a:tailEnd type="none" w="sm" len="sm"/>
          </a:ln>
        </p:spPr>
      </p:cxnSp>
      <p:pic>
        <p:nvPicPr>
          <p:cNvPr id="89" name="Google Shape;89;p67"/>
          <p:cNvPicPr preferRelativeResize="0"/>
          <p:nvPr/>
        </p:nvPicPr>
        <p:blipFill rotWithShape="1">
          <a:blip r:embed="rId8">
            <a:alphaModFix/>
          </a:blip>
          <a:srcRect/>
          <a:stretch/>
        </p:blipFill>
        <p:spPr>
          <a:xfrm>
            <a:off x="10411235" y="5924019"/>
            <a:ext cx="1425031" cy="649814"/>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a:alphaModFix/>
          </a:blip>
          <a:stretch>
            <a:fillRect/>
          </a:stretch>
        </a:blipFill>
        <a:effectLst/>
      </p:bgPr>
    </p:bg>
    <p:spTree>
      <p:nvGrpSpPr>
        <p:cNvPr id="1" name="Shape 90"/>
        <p:cNvGrpSpPr/>
        <p:nvPr/>
      </p:nvGrpSpPr>
      <p:grpSpPr>
        <a:xfrm>
          <a:off x="0" y="0"/>
          <a:ext cx="0" cy="0"/>
          <a:chOff x="0" y="0"/>
          <a:chExt cx="0" cy="0"/>
        </a:xfrm>
      </p:grpSpPr>
      <p:sp>
        <p:nvSpPr>
          <p:cNvPr id="91" name="Google Shape;91;p68"/>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2" name="Google Shape;92;p68"/>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93" name="Google Shape;93;p68"/>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4" name="Google Shape;94;p68"/>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95" name="Google Shape;95;p68"/>
          <p:cNvCxnSpPr/>
          <p:nvPr/>
        </p:nvCxnSpPr>
        <p:spPr>
          <a:xfrm rot="10800000">
            <a:off x="1120777" y="2945994"/>
            <a:ext cx="5231150" cy="0"/>
          </a:xfrm>
          <a:prstGeom prst="straightConnector1">
            <a:avLst/>
          </a:prstGeom>
          <a:noFill/>
          <a:ln w="15875" cap="flat" cmpd="sng">
            <a:solidFill>
              <a:srgbClr val="11AA81"/>
            </a:solidFill>
            <a:prstDash val="solid"/>
            <a:miter lim="800000"/>
            <a:headEnd type="none" w="sm" len="sm"/>
            <a:tailEnd type="none" w="sm" len="sm"/>
          </a:ln>
        </p:spPr>
      </p:cxnSp>
      <p:pic>
        <p:nvPicPr>
          <p:cNvPr id="96" name="Google Shape;96;p68"/>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97" name="Google Shape;97;p68"/>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98" name="Google Shape;98;p68"/>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99" name="Google Shape;99;p68"/>
          <p:cNvPicPr preferRelativeResize="0"/>
          <p:nvPr/>
        </p:nvPicPr>
        <p:blipFill rotWithShape="1">
          <a:blip r:embed="rId6">
            <a:alphaModFix/>
          </a:blip>
          <a:srcRect r="63278"/>
          <a:stretch/>
        </p:blipFill>
        <p:spPr>
          <a:xfrm>
            <a:off x="282249" y="6005287"/>
            <a:ext cx="1698957" cy="651223"/>
          </a:xfrm>
          <a:prstGeom prst="rect">
            <a:avLst/>
          </a:prstGeom>
          <a:noFill/>
          <a:ln>
            <a:noFill/>
          </a:ln>
        </p:spPr>
      </p:pic>
      <p:pic>
        <p:nvPicPr>
          <p:cNvPr id="100" name="Google Shape;100;p68"/>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101" name="Google Shape;101;p68"/>
          <p:cNvPicPr preferRelativeResize="0"/>
          <p:nvPr/>
        </p:nvPicPr>
        <p:blipFill rotWithShape="1">
          <a:blip r:embed="rId8">
            <a:alphaModFix/>
          </a:blip>
          <a:srcRect l="3024" r="3022"/>
          <a:stretch/>
        </p:blipFill>
        <p:spPr>
          <a:xfrm>
            <a:off x="2263455" y="6037499"/>
            <a:ext cx="2650539" cy="586800"/>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a:alphaModFix/>
          </a:blip>
          <a:stretch>
            <a:fillRect/>
          </a:stretch>
        </a:blipFill>
        <a:effectLst/>
      </p:bgPr>
    </p:bg>
    <p:spTree>
      <p:nvGrpSpPr>
        <p:cNvPr id="1" name="Shape 102"/>
        <p:cNvGrpSpPr/>
        <p:nvPr/>
      </p:nvGrpSpPr>
      <p:grpSpPr>
        <a:xfrm>
          <a:off x="0" y="0"/>
          <a:ext cx="0" cy="0"/>
          <a:chOff x="0" y="0"/>
          <a:chExt cx="0" cy="0"/>
        </a:xfrm>
      </p:grpSpPr>
      <p:sp>
        <p:nvSpPr>
          <p:cNvPr id="103" name="Google Shape;103;p69"/>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4" name="Google Shape;104;p69"/>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05" name="Google Shape;105;p69"/>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6" name="Google Shape;106;p69"/>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107" name="Google Shape;107;p69"/>
          <p:cNvCxnSpPr/>
          <p:nvPr/>
        </p:nvCxnSpPr>
        <p:spPr>
          <a:xfrm rot="10800000">
            <a:off x="1120777" y="2945994"/>
            <a:ext cx="5231150" cy="0"/>
          </a:xfrm>
          <a:prstGeom prst="straightConnector1">
            <a:avLst/>
          </a:prstGeom>
          <a:noFill/>
          <a:ln w="15875" cap="flat" cmpd="sng">
            <a:solidFill>
              <a:srgbClr val="F39200"/>
            </a:solidFill>
            <a:prstDash val="solid"/>
            <a:miter lim="800000"/>
            <a:headEnd type="none" w="sm" len="sm"/>
            <a:tailEnd type="none" w="sm" len="sm"/>
          </a:ln>
        </p:spPr>
      </p:cxnSp>
      <p:pic>
        <p:nvPicPr>
          <p:cNvPr id="108" name="Google Shape;108;p69"/>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109" name="Google Shape;109;p69"/>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110" name="Google Shape;110;p69"/>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111" name="Google Shape;111;p69"/>
          <p:cNvPicPr preferRelativeResize="0"/>
          <p:nvPr/>
        </p:nvPicPr>
        <p:blipFill rotWithShape="1">
          <a:blip r:embed="rId6">
            <a:alphaModFix/>
          </a:blip>
          <a:srcRect r="63278"/>
          <a:stretch/>
        </p:blipFill>
        <p:spPr>
          <a:xfrm>
            <a:off x="282249" y="6005287"/>
            <a:ext cx="1698957" cy="651223"/>
          </a:xfrm>
          <a:prstGeom prst="rect">
            <a:avLst/>
          </a:prstGeom>
          <a:noFill/>
          <a:ln>
            <a:noFill/>
          </a:ln>
        </p:spPr>
      </p:pic>
      <p:pic>
        <p:nvPicPr>
          <p:cNvPr id="112" name="Google Shape;112;p69"/>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113" name="Google Shape;113;p69"/>
          <p:cNvPicPr preferRelativeResize="0"/>
          <p:nvPr/>
        </p:nvPicPr>
        <p:blipFill rotWithShape="1">
          <a:blip r:embed="rId8">
            <a:alphaModFix/>
          </a:blip>
          <a:srcRect l="3024" r="3022"/>
          <a:stretch/>
        </p:blipFill>
        <p:spPr>
          <a:xfrm>
            <a:off x="2263455" y="6037499"/>
            <a:ext cx="2650539" cy="5868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a:alphaModFix/>
          </a:blip>
          <a:stretch>
            <a:fillRect/>
          </a:stretch>
        </a:blipFill>
        <a:effectLst/>
      </p:bgPr>
    </p:bg>
    <p:spTree>
      <p:nvGrpSpPr>
        <p:cNvPr id="1" name="Shape 114"/>
        <p:cNvGrpSpPr/>
        <p:nvPr/>
      </p:nvGrpSpPr>
      <p:grpSpPr>
        <a:xfrm>
          <a:off x="0" y="0"/>
          <a:ext cx="0" cy="0"/>
          <a:chOff x="0" y="0"/>
          <a:chExt cx="0" cy="0"/>
        </a:xfrm>
      </p:grpSpPr>
      <p:sp>
        <p:nvSpPr>
          <p:cNvPr id="115" name="Google Shape;115;p70"/>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6" name="Google Shape;116;p70"/>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17" name="Google Shape;117;p70"/>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8" name="Google Shape;118;p70"/>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119" name="Google Shape;119;p70"/>
          <p:cNvCxnSpPr/>
          <p:nvPr/>
        </p:nvCxnSpPr>
        <p:spPr>
          <a:xfrm rot="10800000">
            <a:off x="1120777" y="2945994"/>
            <a:ext cx="5231150" cy="0"/>
          </a:xfrm>
          <a:prstGeom prst="straightConnector1">
            <a:avLst/>
          </a:prstGeom>
          <a:noFill/>
          <a:ln w="15875" cap="flat" cmpd="sng">
            <a:solidFill>
              <a:srgbClr val="D12477"/>
            </a:solidFill>
            <a:prstDash val="solid"/>
            <a:miter lim="800000"/>
            <a:headEnd type="none" w="sm" len="sm"/>
            <a:tailEnd type="none" w="sm" len="sm"/>
          </a:ln>
        </p:spPr>
      </p:cxnSp>
      <p:pic>
        <p:nvPicPr>
          <p:cNvPr id="120" name="Google Shape;120;p70"/>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121" name="Google Shape;121;p70"/>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122" name="Google Shape;122;p70"/>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123" name="Google Shape;123;p70"/>
          <p:cNvPicPr preferRelativeResize="0"/>
          <p:nvPr/>
        </p:nvPicPr>
        <p:blipFill rotWithShape="1">
          <a:blip r:embed="rId6">
            <a:alphaModFix/>
          </a:blip>
          <a:srcRect r="63278"/>
          <a:stretch/>
        </p:blipFill>
        <p:spPr>
          <a:xfrm>
            <a:off x="282249" y="6005287"/>
            <a:ext cx="1698957" cy="651223"/>
          </a:xfrm>
          <a:prstGeom prst="rect">
            <a:avLst/>
          </a:prstGeom>
          <a:noFill/>
          <a:ln>
            <a:noFill/>
          </a:ln>
        </p:spPr>
      </p:pic>
      <p:pic>
        <p:nvPicPr>
          <p:cNvPr id="124" name="Google Shape;124;p70"/>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125" name="Google Shape;125;p70"/>
          <p:cNvPicPr preferRelativeResize="0"/>
          <p:nvPr/>
        </p:nvPicPr>
        <p:blipFill rotWithShape="1">
          <a:blip r:embed="rId8">
            <a:alphaModFix/>
          </a:blip>
          <a:srcRect l="3024" r="3022"/>
          <a:stretch/>
        </p:blipFill>
        <p:spPr>
          <a:xfrm>
            <a:off x="2263455" y="6037499"/>
            <a:ext cx="2650539" cy="5868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a:alphaModFix/>
          </a:blip>
          <a:stretch>
            <a:fillRect/>
          </a:stretch>
        </a:blipFill>
        <a:effectLst/>
      </p:bgPr>
    </p:bg>
    <p:spTree>
      <p:nvGrpSpPr>
        <p:cNvPr id="1" name="Shape 126"/>
        <p:cNvGrpSpPr/>
        <p:nvPr/>
      </p:nvGrpSpPr>
      <p:grpSpPr>
        <a:xfrm>
          <a:off x="0" y="0"/>
          <a:ext cx="0" cy="0"/>
          <a:chOff x="0" y="0"/>
          <a:chExt cx="0" cy="0"/>
        </a:xfrm>
      </p:grpSpPr>
      <p:sp>
        <p:nvSpPr>
          <p:cNvPr id="127" name="Google Shape;127;p71"/>
          <p:cNvSpPr txBox="1">
            <a:spLocks noGrp="1"/>
          </p:cNvSpPr>
          <p:nvPr>
            <p:ph type="body" idx="1"/>
          </p:nvPr>
        </p:nvSpPr>
        <p:spPr>
          <a:xfrm>
            <a:off x="1120777" y="433106"/>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28" name="Google Shape;128;p71"/>
          <p:cNvSpPr txBox="1">
            <a:spLocks noGrp="1"/>
          </p:cNvSpPr>
          <p:nvPr>
            <p:ph type="body" idx="2"/>
          </p:nvPr>
        </p:nvSpPr>
        <p:spPr>
          <a:xfrm>
            <a:off x="1120777" y="1183689"/>
            <a:ext cx="8818738" cy="3817814"/>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9" name="Google Shape;129;p71"/>
          <p:cNvSpPr/>
          <p:nvPr/>
        </p:nvSpPr>
        <p:spPr>
          <a:xfrm rot="10800000" flipH="1">
            <a:off x="0" y="6074228"/>
            <a:ext cx="12192000" cy="88471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130" name="Google Shape;130;p71"/>
          <p:cNvCxnSpPr/>
          <p:nvPr/>
        </p:nvCxnSpPr>
        <p:spPr>
          <a:xfrm rot="10800000">
            <a:off x="1120777" y="930582"/>
            <a:ext cx="5231150" cy="0"/>
          </a:xfrm>
          <a:prstGeom prst="straightConnector1">
            <a:avLst/>
          </a:prstGeom>
          <a:noFill/>
          <a:ln w="15875" cap="flat" cmpd="sng">
            <a:solidFill>
              <a:srgbClr val="11AA81"/>
            </a:solidFill>
            <a:prstDash val="solid"/>
            <a:miter lim="800000"/>
            <a:headEnd type="none" w="sm" len="sm"/>
            <a:tailEnd type="none" w="sm" len="sm"/>
          </a:ln>
        </p:spPr>
      </p:cxnSp>
      <p:pic>
        <p:nvPicPr>
          <p:cNvPr id="131" name="Google Shape;131;p71"/>
          <p:cNvPicPr preferRelativeResize="0"/>
          <p:nvPr/>
        </p:nvPicPr>
        <p:blipFill rotWithShape="1">
          <a:blip r:embed="rId3">
            <a:alphaModFix/>
          </a:blip>
          <a:srcRect r="63278"/>
          <a:stretch/>
        </p:blipFill>
        <p:spPr>
          <a:xfrm>
            <a:off x="10359311" y="6190971"/>
            <a:ext cx="1698957" cy="651223"/>
          </a:xfrm>
          <a:prstGeom prst="rect">
            <a:avLst/>
          </a:prstGeom>
          <a:noFill/>
          <a:ln>
            <a:noFill/>
          </a:ln>
        </p:spPr>
      </p:pic>
      <p:pic>
        <p:nvPicPr>
          <p:cNvPr id="132" name="Google Shape;132;p71"/>
          <p:cNvPicPr preferRelativeResize="0"/>
          <p:nvPr/>
        </p:nvPicPr>
        <p:blipFill rotWithShape="1">
          <a:blip r:embed="rId4">
            <a:alphaModFix/>
          </a:blip>
          <a:srcRect l="3024" r="3022"/>
          <a:stretch/>
        </p:blipFill>
        <p:spPr>
          <a:xfrm>
            <a:off x="208377" y="6223183"/>
            <a:ext cx="2650539" cy="5868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a:alphaModFix/>
          </a:blip>
          <a:stretch>
            <a:fillRect/>
          </a:stretch>
        </a:blipFill>
        <a:effectLst/>
      </p:bgPr>
    </p:bg>
    <p:spTree>
      <p:nvGrpSpPr>
        <p:cNvPr id="1" name="Shape 133"/>
        <p:cNvGrpSpPr/>
        <p:nvPr/>
      </p:nvGrpSpPr>
      <p:grpSpPr>
        <a:xfrm>
          <a:off x="0" y="0"/>
          <a:ext cx="0" cy="0"/>
          <a:chOff x="0" y="0"/>
          <a:chExt cx="0" cy="0"/>
        </a:xfrm>
      </p:grpSpPr>
      <p:cxnSp>
        <p:nvCxnSpPr>
          <p:cNvPr id="134" name="Google Shape;134;p72"/>
          <p:cNvCxnSpPr/>
          <p:nvPr/>
        </p:nvCxnSpPr>
        <p:spPr>
          <a:xfrm rot="10800000">
            <a:off x="1120777" y="911921"/>
            <a:ext cx="5231150" cy="0"/>
          </a:xfrm>
          <a:prstGeom prst="straightConnector1">
            <a:avLst/>
          </a:prstGeom>
          <a:noFill/>
          <a:ln w="15875" cap="flat" cmpd="sng">
            <a:solidFill>
              <a:srgbClr val="D12477"/>
            </a:solidFill>
            <a:prstDash val="solid"/>
            <a:miter lim="800000"/>
            <a:headEnd type="none" w="sm" len="sm"/>
            <a:tailEnd type="none" w="sm" len="sm"/>
          </a:ln>
        </p:spPr>
      </p:cxnSp>
      <p:sp>
        <p:nvSpPr>
          <p:cNvPr id="135" name="Google Shape;135;p72"/>
          <p:cNvSpPr txBox="1">
            <a:spLocks noGrp="1"/>
          </p:cNvSpPr>
          <p:nvPr>
            <p:ph type="body" idx="1"/>
          </p:nvPr>
        </p:nvSpPr>
        <p:spPr>
          <a:xfrm>
            <a:off x="1120777" y="417327"/>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36" name="Google Shape;136;p72"/>
          <p:cNvSpPr txBox="1">
            <a:spLocks noGrp="1"/>
          </p:cNvSpPr>
          <p:nvPr>
            <p:ph type="body" idx="2"/>
          </p:nvPr>
        </p:nvSpPr>
        <p:spPr>
          <a:xfrm>
            <a:off x="1120777" y="1179730"/>
            <a:ext cx="8818738" cy="378171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37" name="Google Shape;137;p72"/>
          <p:cNvSpPr/>
          <p:nvPr/>
        </p:nvSpPr>
        <p:spPr>
          <a:xfrm rot="10800000" flipH="1">
            <a:off x="0" y="6074228"/>
            <a:ext cx="12192000" cy="88471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38" name="Google Shape;138;p72"/>
          <p:cNvPicPr preferRelativeResize="0"/>
          <p:nvPr/>
        </p:nvPicPr>
        <p:blipFill rotWithShape="1">
          <a:blip r:embed="rId3">
            <a:alphaModFix/>
          </a:blip>
          <a:srcRect r="63278"/>
          <a:stretch/>
        </p:blipFill>
        <p:spPr>
          <a:xfrm>
            <a:off x="10359311" y="6190971"/>
            <a:ext cx="1698957" cy="651223"/>
          </a:xfrm>
          <a:prstGeom prst="rect">
            <a:avLst/>
          </a:prstGeom>
          <a:noFill/>
          <a:ln>
            <a:noFill/>
          </a:ln>
        </p:spPr>
      </p:pic>
      <p:pic>
        <p:nvPicPr>
          <p:cNvPr id="139" name="Google Shape;139;p72"/>
          <p:cNvPicPr preferRelativeResize="0"/>
          <p:nvPr/>
        </p:nvPicPr>
        <p:blipFill rotWithShape="1">
          <a:blip r:embed="rId4">
            <a:alphaModFix/>
          </a:blip>
          <a:srcRect l="3024" r="3022"/>
          <a:stretch/>
        </p:blipFill>
        <p:spPr>
          <a:xfrm>
            <a:off x="208377" y="6223183"/>
            <a:ext cx="2650539" cy="5868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40"/>
        <p:cNvGrpSpPr/>
        <p:nvPr/>
      </p:nvGrpSpPr>
      <p:grpSpPr>
        <a:xfrm>
          <a:off x="0" y="0"/>
          <a:ext cx="0" cy="0"/>
          <a:chOff x="0" y="0"/>
          <a:chExt cx="0" cy="0"/>
        </a:xfrm>
      </p:grpSpPr>
      <p:pic>
        <p:nvPicPr>
          <p:cNvPr id="141" name="Google Shape;141;p73"/>
          <p:cNvPicPr preferRelativeResize="0"/>
          <p:nvPr/>
        </p:nvPicPr>
        <p:blipFill rotWithShape="1">
          <a:blip r:embed="rId2">
            <a:alphaModFix/>
          </a:blip>
          <a:srcRect r="63278"/>
          <a:stretch/>
        </p:blipFill>
        <p:spPr>
          <a:xfrm>
            <a:off x="5529883" y="5916987"/>
            <a:ext cx="1698957" cy="651223"/>
          </a:xfrm>
          <a:prstGeom prst="rect">
            <a:avLst/>
          </a:prstGeom>
          <a:noFill/>
          <a:ln>
            <a:noFill/>
          </a:ln>
        </p:spPr>
      </p:pic>
      <p:sp>
        <p:nvSpPr>
          <p:cNvPr id="142" name="Google Shape;142;p73"/>
          <p:cNvSpPr txBox="1">
            <a:spLocks noGrp="1"/>
          </p:cNvSpPr>
          <p:nvPr>
            <p:ph type="title"/>
          </p:nvPr>
        </p:nvSpPr>
        <p:spPr>
          <a:xfrm>
            <a:off x="838200" y="910533"/>
            <a:ext cx="62484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3" name="Google Shape;143;p73"/>
          <p:cNvSpPr txBox="1">
            <a:spLocks noGrp="1"/>
          </p:cNvSpPr>
          <p:nvPr>
            <p:ph type="body" idx="1"/>
          </p:nvPr>
        </p:nvSpPr>
        <p:spPr>
          <a:xfrm>
            <a:off x="838200" y="2371032"/>
            <a:ext cx="6248400" cy="3152502"/>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44" name="Google Shape;144;p73"/>
          <p:cNvSpPr>
            <a:spLocks noGrp="1"/>
          </p:cNvSpPr>
          <p:nvPr>
            <p:ph type="pic" idx="2"/>
          </p:nvPr>
        </p:nvSpPr>
        <p:spPr>
          <a:xfrm>
            <a:off x="7429500" y="1"/>
            <a:ext cx="4762500" cy="6705599"/>
          </a:xfrm>
          <a:prstGeom prst="rect">
            <a:avLst/>
          </a:prstGeom>
          <a:solidFill>
            <a:srgbClr val="D3EEEF"/>
          </a:solidFill>
          <a:ln>
            <a:noFill/>
          </a:ln>
        </p:spPr>
      </p:sp>
      <p:pic>
        <p:nvPicPr>
          <p:cNvPr id="145" name="Google Shape;145;p73"/>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146" name="Google Shape;146;p73"/>
          <p:cNvPicPr preferRelativeResize="0"/>
          <p:nvPr/>
        </p:nvPicPr>
        <p:blipFill rotWithShape="1">
          <a:blip r:embed="rId4">
            <a:alphaModFix/>
          </a:blip>
          <a:srcRect l="3024" r="3022"/>
          <a:stretch/>
        </p:blipFill>
        <p:spPr>
          <a:xfrm>
            <a:off x="246624" y="6019778"/>
            <a:ext cx="2342197" cy="518536"/>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a:alphaModFix/>
          </a:blip>
          <a:stretch>
            <a:fillRect/>
          </a:stretch>
        </a:blipFill>
        <a:effectLst/>
      </p:bgPr>
    </p:bg>
    <p:spTree>
      <p:nvGrpSpPr>
        <p:cNvPr id="1" name="Shape 147"/>
        <p:cNvGrpSpPr/>
        <p:nvPr/>
      </p:nvGrpSpPr>
      <p:grpSpPr>
        <a:xfrm>
          <a:off x="0" y="0"/>
          <a:ext cx="0" cy="0"/>
          <a:chOff x="0" y="0"/>
          <a:chExt cx="0" cy="0"/>
        </a:xfrm>
      </p:grpSpPr>
      <p:sp>
        <p:nvSpPr>
          <p:cNvPr id="148" name="Google Shape;148;p74"/>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49" name="Google Shape;149;p74"/>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150" name="Google Shape;150;p74"/>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151" name="Google Shape;151;p74"/>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152" name="Google Shape;152;p74"/>
          <p:cNvPicPr preferRelativeResize="0"/>
          <p:nvPr/>
        </p:nvPicPr>
        <p:blipFill rotWithShape="1">
          <a:blip r:embed="rId6">
            <a:alphaModFix/>
          </a:blip>
          <a:srcRect r="63278"/>
          <a:stretch/>
        </p:blipFill>
        <p:spPr>
          <a:xfrm>
            <a:off x="282249" y="6005287"/>
            <a:ext cx="1698957" cy="651223"/>
          </a:xfrm>
          <a:prstGeom prst="rect">
            <a:avLst/>
          </a:prstGeom>
          <a:noFill/>
          <a:ln>
            <a:noFill/>
          </a:ln>
        </p:spPr>
      </p:pic>
      <p:sp>
        <p:nvSpPr>
          <p:cNvPr id="153" name="Google Shape;153;p74"/>
          <p:cNvSpPr txBox="1">
            <a:spLocks noGrp="1"/>
          </p:cNvSpPr>
          <p:nvPr>
            <p:ph type="body" idx="1"/>
          </p:nvPr>
        </p:nvSpPr>
        <p:spPr>
          <a:xfrm>
            <a:off x="838200" y="873761"/>
            <a:ext cx="5847080" cy="40131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1800"/>
              <a:buNone/>
              <a:defRPr sz="1800">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1600"/>
              <a:buNone/>
              <a:defRPr sz="1600">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54" name="Google Shape;154;p74"/>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155" name="Google Shape;155;p74"/>
          <p:cNvPicPr preferRelativeResize="0"/>
          <p:nvPr/>
        </p:nvPicPr>
        <p:blipFill rotWithShape="1">
          <a:blip r:embed="rId8">
            <a:alphaModFix/>
          </a:blip>
          <a:srcRect l="3024" r="3022"/>
          <a:stretch/>
        </p:blipFill>
        <p:spPr>
          <a:xfrm>
            <a:off x="2263455" y="6037499"/>
            <a:ext cx="2650539" cy="5868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Kuvatekstillinen sisältö" type="objTx">
  <p:cSld name="OBJECT_WITH_CAPTION_TEXT">
    <p:spTree>
      <p:nvGrpSpPr>
        <p:cNvPr id="1" name="Shape 156"/>
        <p:cNvGrpSpPr/>
        <p:nvPr/>
      </p:nvGrpSpPr>
      <p:grpSpPr>
        <a:xfrm>
          <a:off x="0" y="0"/>
          <a:ext cx="0" cy="0"/>
          <a:chOff x="0" y="0"/>
          <a:chExt cx="0" cy="0"/>
        </a:xfrm>
      </p:grpSpPr>
      <p:sp>
        <p:nvSpPr>
          <p:cNvPr id="157" name="Google Shape;157;p7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8" name="Google Shape;158;p75"/>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159" name="Google Shape;159;p75"/>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60" name="Google Shape;160;p7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61" name="Google Shape;161;p7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62" name="Google Shape;162;p7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Vain otsikko" type="titleOnly">
  <p:cSld name="TITLE_ONLY">
    <p:spTree>
      <p:nvGrpSpPr>
        <p:cNvPr id="1" name="Shape 163"/>
        <p:cNvGrpSpPr/>
        <p:nvPr/>
      </p:nvGrpSpPr>
      <p:grpSpPr>
        <a:xfrm>
          <a:off x="0" y="0"/>
          <a:ext cx="0" cy="0"/>
          <a:chOff x="0" y="0"/>
          <a:chExt cx="0" cy="0"/>
        </a:xfrm>
      </p:grpSpPr>
      <p:sp>
        <p:nvSpPr>
          <p:cNvPr id="164" name="Google Shape;164;p7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Font typeface="Arial"/>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5" name="Google Shape;165;p7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66" name="Google Shape;166;p7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67" name="Google Shape;167;p7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a:alphaModFix/>
          </a:blip>
          <a:stretch>
            <a:fillRect/>
          </a:stretch>
        </a:blipFill>
        <a:effectLst/>
      </p:bgPr>
    </p:bg>
    <p:spTree>
      <p:nvGrpSpPr>
        <p:cNvPr id="1" name="Shape 509"/>
        <p:cNvGrpSpPr/>
        <p:nvPr/>
      </p:nvGrpSpPr>
      <p:grpSpPr>
        <a:xfrm>
          <a:off x="0" y="0"/>
          <a:ext cx="0" cy="0"/>
          <a:chOff x="0" y="0"/>
          <a:chExt cx="0" cy="0"/>
        </a:xfrm>
      </p:grpSpPr>
      <p:sp>
        <p:nvSpPr>
          <p:cNvPr id="510" name="Google Shape;510;g28503e46566_0_162"/>
          <p:cNvSpPr txBox="1">
            <a:spLocks noGrp="1"/>
          </p:cNvSpPr>
          <p:nvPr>
            <p:ph type="ctrTitle"/>
          </p:nvPr>
        </p:nvSpPr>
        <p:spPr>
          <a:xfrm>
            <a:off x="851520" y="2656924"/>
            <a:ext cx="7945200" cy="2512500"/>
          </a:xfrm>
          <a:prstGeom prst="rect">
            <a:avLst/>
          </a:prstGeom>
          <a:noFill/>
          <a:ln>
            <a:noFill/>
          </a:ln>
        </p:spPr>
        <p:txBody>
          <a:bodyPr spcFirstLastPara="1" wrap="square" lIns="121900" tIns="60925" rIns="121900" bIns="0" anchor="t" anchorCtr="0">
            <a:noAutofit/>
          </a:bodyPr>
          <a:lstStyle>
            <a:lvl1pPr lvl="0" algn="l" rtl="0">
              <a:lnSpc>
                <a:spcPct val="90000"/>
              </a:lnSpc>
              <a:spcBef>
                <a:spcPts val="0"/>
              </a:spcBef>
              <a:spcAft>
                <a:spcPts val="0"/>
              </a:spcAft>
              <a:buClr>
                <a:schemeClr val="lt1"/>
              </a:buClr>
              <a:buSzPts val="7200"/>
              <a:buFont typeface="Arial"/>
              <a:buNone/>
              <a:defRPr sz="7200" b="1" i="0">
                <a:solidFill>
                  <a:schemeClr val="lt1"/>
                </a:solidFill>
                <a:latin typeface="Arial"/>
                <a:ea typeface="Arial"/>
                <a:cs typeface="Arial"/>
                <a:sym typeface="Arial"/>
              </a:defRPr>
            </a:lvl1pPr>
            <a:lvl2pPr lvl="1" algn="l" rtl="0">
              <a:lnSpc>
                <a:spcPct val="100000"/>
              </a:lnSpc>
              <a:spcBef>
                <a:spcPts val="0"/>
              </a:spcBef>
              <a:spcAft>
                <a:spcPts val="0"/>
              </a:spcAft>
              <a:buSzPts val="1900"/>
              <a:buNone/>
              <a:defRPr/>
            </a:lvl2pPr>
            <a:lvl3pPr lvl="2" algn="l" rtl="0">
              <a:lnSpc>
                <a:spcPct val="100000"/>
              </a:lnSpc>
              <a:spcBef>
                <a:spcPts val="0"/>
              </a:spcBef>
              <a:spcAft>
                <a:spcPts val="0"/>
              </a:spcAft>
              <a:buSzPts val="1900"/>
              <a:buNone/>
              <a:defRPr/>
            </a:lvl3pPr>
            <a:lvl4pPr lvl="3" algn="l" rtl="0">
              <a:lnSpc>
                <a:spcPct val="100000"/>
              </a:lnSpc>
              <a:spcBef>
                <a:spcPts val="0"/>
              </a:spcBef>
              <a:spcAft>
                <a:spcPts val="0"/>
              </a:spcAft>
              <a:buSzPts val="1900"/>
              <a:buNone/>
              <a:defRPr/>
            </a:lvl4pPr>
            <a:lvl5pPr lvl="4" algn="l" rtl="0">
              <a:lnSpc>
                <a:spcPct val="100000"/>
              </a:lnSpc>
              <a:spcBef>
                <a:spcPts val="0"/>
              </a:spcBef>
              <a:spcAft>
                <a:spcPts val="0"/>
              </a:spcAft>
              <a:buSzPts val="1900"/>
              <a:buNone/>
              <a:defRPr/>
            </a:lvl5pPr>
            <a:lvl6pPr lvl="5" algn="l" rtl="0">
              <a:lnSpc>
                <a:spcPct val="100000"/>
              </a:lnSpc>
              <a:spcBef>
                <a:spcPts val="0"/>
              </a:spcBef>
              <a:spcAft>
                <a:spcPts val="0"/>
              </a:spcAft>
              <a:buSzPts val="1900"/>
              <a:buNone/>
              <a:defRPr/>
            </a:lvl6pPr>
            <a:lvl7pPr lvl="6" algn="l" rtl="0">
              <a:lnSpc>
                <a:spcPct val="100000"/>
              </a:lnSpc>
              <a:spcBef>
                <a:spcPts val="0"/>
              </a:spcBef>
              <a:spcAft>
                <a:spcPts val="0"/>
              </a:spcAft>
              <a:buSzPts val="1900"/>
              <a:buNone/>
              <a:defRPr/>
            </a:lvl7pPr>
            <a:lvl8pPr lvl="7" algn="l" rtl="0">
              <a:lnSpc>
                <a:spcPct val="100000"/>
              </a:lnSpc>
              <a:spcBef>
                <a:spcPts val="0"/>
              </a:spcBef>
              <a:spcAft>
                <a:spcPts val="0"/>
              </a:spcAft>
              <a:buSzPts val="1900"/>
              <a:buNone/>
              <a:defRPr/>
            </a:lvl8pPr>
            <a:lvl9pPr lvl="8" algn="l" rtl="0">
              <a:lnSpc>
                <a:spcPct val="100000"/>
              </a:lnSpc>
              <a:spcBef>
                <a:spcPts val="0"/>
              </a:spcBef>
              <a:spcAft>
                <a:spcPts val="0"/>
              </a:spcAft>
              <a:buSzPts val="1900"/>
              <a:buNone/>
              <a:defRPr/>
            </a:lvl9pPr>
          </a:lstStyle>
          <a:p>
            <a:endParaRPr/>
          </a:p>
        </p:txBody>
      </p:sp>
      <p:cxnSp>
        <p:nvCxnSpPr>
          <p:cNvPr id="511" name="Google Shape;511;g28503e46566_0_162"/>
          <p:cNvCxnSpPr/>
          <p:nvPr/>
        </p:nvCxnSpPr>
        <p:spPr>
          <a:xfrm rot="10800000">
            <a:off x="851447" y="2074271"/>
            <a:ext cx="576300" cy="0"/>
          </a:xfrm>
          <a:prstGeom prst="straightConnector1">
            <a:avLst/>
          </a:prstGeom>
          <a:noFill/>
          <a:ln w="15875" cap="flat" cmpd="sng">
            <a:solidFill>
              <a:srgbClr val="11AA81"/>
            </a:solidFill>
            <a:prstDash val="solid"/>
            <a:miter lim="800000"/>
            <a:headEnd type="none" w="sm" len="sm"/>
            <a:tailEnd type="none" w="sm" len="sm"/>
          </a:ln>
        </p:spPr>
      </p:cxnSp>
      <p:pic>
        <p:nvPicPr>
          <p:cNvPr id="512" name="Google Shape;512;g28503e46566_0_162"/>
          <p:cNvPicPr preferRelativeResize="0"/>
          <p:nvPr/>
        </p:nvPicPr>
        <p:blipFill rotWithShape="1">
          <a:blip r:embed="rId3">
            <a:alphaModFix/>
          </a:blip>
          <a:srcRect t="2262" b="2272"/>
          <a:stretch/>
        </p:blipFill>
        <p:spPr>
          <a:xfrm>
            <a:off x="628000" y="623199"/>
            <a:ext cx="2958478" cy="1098780"/>
          </a:xfrm>
          <a:prstGeom prst="rect">
            <a:avLst/>
          </a:prstGeom>
          <a:noFill/>
          <a:ln>
            <a:noFill/>
          </a:ln>
        </p:spPr>
      </p:pic>
      <p:sp>
        <p:nvSpPr>
          <p:cNvPr id="513" name="Google Shape;513;g28503e46566_0_162"/>
          <p:cNvSpPr/>
          <p:nvPr/>
        </p:nvSpPr>
        <p:spPr>
          <a:xfrm rot="10800000" flipH="1">
            <a:off x="0" y="5664440"/>
            <a:ext cx="12192000" cy="1294500"/>
          </a:xfrm>
          <a:prstGeom prst="rect">
            <a:avLst/>
          </a:prstGeom>
          <a:solidFill>
            <a:schemeClr val="lt1"/>
          </a:solidFill>
          <a:ln>
            <a:noFill/>
          </a:ln>
        </p:spPr>
        <p:txBody>
          <a:bodyPr spcFirstLastPara="1" wrap="square" lIns="121900" tIns="60925" rIns="121900" bIns="609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pic>
        <p:nvPicPr>
          <p:cNvPr id="514" name="Google Shape;514;g28503e46566_0_162"/>
          <p:cNvPicPr preferRelativeResize="0"/>
          <p:nvPr/>
        </p:nvPicPr>
        <p:blipFill rotWithShape="1">
          <a:blip r:embed="rId4">
            <a:alphaModFix/>
          </a:blip>
          <a:srcRect l="3025" r="3025"/>
          <a:stretch/>
        </p:blipFill>
        <p:spPr>
          <a:xfrm>
            <a:off x="433193" y="6037499"/>
            <a:ext cx="2650539" cy="586800"/>
          </a:xfrm>
          <a:prstGeom prst="rect">
            <a:avLst/>
          </a:prstGeom>
          <a:noFill/>
          <a:ln>
            <a:noFill/>
          </a:ln>
        </p:spPr>
      </p:pic>
      <p:pic>
        <p:nvPicPr>
          <p:cNvPr id="515" name="Google Shape;515;g28503e46566_0_162"/>
          <p:cNvPicPr preferRelativeResize="0"/>
          <p:nvPr/>
        </p:nvPicPr>
        <p:blipFill rotWithShape="1">
          <a:blip r:embed="rId5">
            <a:alphaModFix/>
          </a:blip>
          <a:srcRect/>
          <a:stretch/>
        </p:blipFill>
        <p:spPr>
          <a:xfrm>
            <a:off x="6096000" y="5914443"/>
            <a:ext cx="1033878" cy="730176"/>
          </a:xfrm>
          <a:prstGeom prst="rect">
            <a:avLst/>
          </a:prstGeom>
          <a:noFill/>
          <a:ln>
            <a:noFill/>
          </a:ln>
        </p:spPr>
      </p:pic>
      <p:pic>
        <p:nvPicPr>
          <p:cNvPr id="516" name="Google Shape;516;g28503e46566_0_162"/>
          <p:cNvPicPr preferRelativeResize="0"/>
          <p:nvPr/>
        </p:nvPicPr>
        <p:blipFill rotWithShape="1">
          <a:blip r:embed="rId6">
            <a:alphaModFix/>
          </a:blip>
          <a:srcRect/>
          <a:stretch/>
        </p:blipFill>
        <p:spPr>
          <a:xfrm>
            <a:off x="7429700" y="6075795"/>
            <a:ext cx="1144198" cy="470598"/>
          </a:xfrm>
          <a:prstGeom prst="rect">
            <a:avLst/>
          </a:prstGeom>
          <a:noFill/>
          <a:ln>
            <a:noFill/>
          </a:ln>
        </p:spPr>
      </p:pic>
      <p:pic>
        <p:nvPicPr>
          <p:cNvPr id="517" name="Google Shape;517;g28503e46566_0_162"/>
          <p:cNvPicPr preferRelativeResize="0"/>
          <p:nvPr/>
        </p:nvPicPr>
        <p:blipFill rotWithShape="1">
          <a:blip r:embed="rId7">
            <a:alphaModFix/>
          </a:blip>
          <a:srcRect/>
          <a:stretch/>
        </p:blipFill>
        <p:spPr>
          <a:xfrm>
            <a:off x="8967215" y="6079989"/>
            <a:ext cx="1127044" cy="494550"/>
          </a:xfrm>
          <a:prstGeom prst="rect">
            <a:avLst/>
          </a:prstGeom>
          <a:noFill/>
          <a:ln>
            <a:noFill/>
          </a:ln>
        </p:spPr>
      </p:pic>
      <p:pic>
        <p:nvPicPr>
          <p:cNvPr id="518" name="Google Shape;518;g28503e46566_0_162"/>
          <p:cNvPicPr preferRelativeResize="0"/>
          <p:nvPr/>
        </p:nvPicPr>
        <p:blipFill rotWithShape="1">
          <a:blip r:embed="rId8">
            <a:alphaModFix/>
          </a:blip>
          <a:srcRect/>
          <a:stretch/>
        </p:blipFill>
        <p:spPr>
          <a:xfrm>
            <a:off x="10411236" y="5924019"/>
            <a:ext cx="1425030" cy="649815"/>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Content 1" type="obj">
  <p:cSld name="OBJECT">
    <p:spTree>
      <p:nvGrpSpPr>
        <p:cNvPr id="1" name="Shape 519"/>
        <p:cNvGrpSpPr/>
        <p:nvPr/>
      </p:nvGrpSpPr>
      <p:grpSpPr>
        <a:xfrm>
          <a:off x="0" y="0"/>
          <a:ext cx="0" cy="0"/>
          <a:chOff x="0" y="0"/>
          <a:chExt cx="0" cy="0"/>
        </a:xfrm>
      </p:grpSpPr>
      <p:pic>
        <p:nvPicPr>
          <p:cNvPr id="520" name="Google Shape;520;g28503e46566_0_172"/>
          <p:cNvPicPr preferRelativeResize="0"/>
          <p:nvPr/>
        </p:nvPicPr>
        <p:blipFill rotWithShape="1">
          <a:blip r:embed="rId2">
            <a:alphaModFix/>
          </a:blip>
          <a:srcRect r="63278"/>
          <a:stretch/>
        </p:blipFill>
        <p:spPr>
          <a:xfrm>
            <a:off x="10166419" y="270125"/>
            <a:ext cx="1698956" cy="651223"/>
          </a:xfrm>
          <a:prstGeom prst="rect">
            <a:avLst/>
          </a:prstGeom>
          <a:noFill/>
          <a:ln>
            <a:noFill/>
          </a:ln>
        </p:spPr>
      </p:pic>
      <p:sp>
        <p:nvSpPr>
          <p:cNvPr id="521" name="Google Shape;521;g28503e46566_0_172"/>
          <p:cNvSpPr txBox="1">
            <a:spLocks noGrp="1"/>
          </p:cNvSpPr>
          <p:nvPr>
            <p:ph type="title"/>
          </p:nvPr>
        </p:nvSpPr>
        <p:spPr>
          <a:xfrm>
            <a:off x="838200" y="365125"/>
            <a:ext cx="10515600" cy="1325700"/>
          </a:xfrm>
          <a:prstGeom prst="rect">
            <a:avLst/>
          </a:prstGeom>
          <a:noFill/>
          <a:ln>
            <a:noFill/>
          </a:ln>
        </p:spPr>
        <p:txBody>
          <a:bodyPr spcFirstLastPara="1" wrap="square" lIns="121900" tIns="60925" rIns="121900" bIns="60925" anchor="b" anchorCtr="0">
            <a:normAutofit/>
          </a:bodyPr>
          <a:lstStyle>
            <a:lvl1pPr lvl="0" algn="l" rtl="0">
              <a:lnSpc>
                <a:spcPct val="90000"/>
              </a:lnSpc>
              <a:spcBef>
                <a:spcPts val="0"/>
              </a:spcBef>
              <a:spcAft>
                <a:spcPts val="0"/>
              </a:spcAft>
              <a:buClr>
                <a:srgbClr val="161249"/>
              </a:buClr>
              <a:buSzPts val="2400"/>
              <a:buNone/>
              <a:defRPr/>
            </a:lvl1pPr>
            <a:lvl2pPr lvl="1" algn="l" rtl="0">
              <a:lnSpc>
                <a:spcPct val="100000"/>
              </a:lnSpc>
              <a:spcBef>
                <a:spcPts val="0"/>
              </a:spcBef>
              <a:spcAft>
                <a:spcPts val="0"/>
              </a:spcAft>
              <a:buSzPts val="1900"/>
              <a:buNone/>
              <a:defRPr/>
            </a:lvl2pPr>
            <a:lvl3pPr lvl="2" algn="l" rtl="0">
              <a:lnSpc>
                <a:spcPct val="100000"/>
              </a:lnSpc>
              <a:spcBef>
                <a:spcPts val="0"/>
              </a:spcBef>
              <a:spcAft>
                <a:spcPts val="0"/>
              </a:spcAft>
              <a:buSzPts val="1900"/>
              <a:buNone/>
              <a:defRPr/>
            </a:lvl3pPr>
            <a:lvl4pPr lvl="3" algn="l" rtl="0">
              <a:lnSpc>
                <a:spcPct val="100000"/>
              </a:lnSpc>
              <a:spcBef>
                <a:spcPts val="0"/>
              </a:spcBef>
              <a:spcAft>
                <a:spcPts val="0"/>
              </a:spcAft>
              <a:buSzPts val="1900"/>
              <a:buNone/>
              <a:defRPr/>
            </a:lvl4pPr>
            <a:lvl5pPr lvl="4" algn="l" rtl="0">
              <a:lnSpc>
                <a:spcPct val="100000"/>
              </a:lnSpc>
              <a:spcBef>
                <a:spcPts val="0"/>
              </a:spcBef>
              <a:spcAft>
                <a:spcPts val="0"/>
              </a:spcAft>
              <a:buSzPts val="1900"/>
              <a:buNone/>
              <a:defRPr/>
            </a:lvl5pPr>
            <a:lvl6pPr lvl="5" algn="l" rtl="0">
              <a:lnSpc>
                <a:spcPct val="100000"/>
              </a:lnSpc>
              <a:spcBef>
                <a:spcPts val="0"/>
              </a:spcBef>
              <a:spcAft>
                <a:spcPts val="0"/>
              </a:spcAft>
              <a:buSzPts val="1900"/>
              <a:buNone/>
              <a:defRPr/>
            </a:lvl6pPr>
            <a:lvl7pPr lvl="6" algn="l" rtl="0">
              <a:lnSpc>
                <a:spcPct val="100000"/>
              </a:lnSpc>
              <a:spcBef>
                <a:spcPts val="0"/>
              </a:spcBef>
              <a:spcAft>
                <a:spcPts val="0"/>
              </a:spcAft>
              <a:buSzPts val="1900"/>
              <a:buNone/>
              <a:defRPr/>
            </a:lvl7pPr>
            <a:lvl8pPr lvl="7" algn="l" rtl="0">
              <a:lnSpc>
                <a:spcPct val="100000"/>
              </a:lnSpc>
              <a:spcBef>
                <a:spcPts val="0"/>
              </a:spcBef>
              <a:spcAft>
                <a:spcPts val="0"/>
              </a:spcAft>
              <a:buSzPts val="1900"/>
              <a:buNone/>
              <a:defRPr/>
            </a:lvl8pPr>
            <a:lvl9pPr lvl="8" algn="l" rtl="0">
              <a:lnSpc>
                <a:spcPct val="100000"/>
              </a:lnSpc>
              <a:spcBef>
                <a:spcPts val="0"/>
              </a:spcBef>
              <a:spcAft>
                <a:spcPts val="0"/>
              </a:spcAft>
              <a:buSzPts val="1900"/>
              <a:buNone/>
              <a:defRPr/>
            </a:lvl9pPr>
          </a:lstStyle>
          <a:p>
            <a:endParaRPr/>
          </a:p>
        </p:txBody>
      </p:sp>
      <p:sp>
        <p:nvSpPr>
          <p:cNvPr id="522" name="Google Shape;522;g28503e46566_0_172"/>
          <p:cNvSpPr txBox="1">
            <a:spLocks noGrp="1"/>
          </p:cNvSpPr>
          <p:nvPr>
            <p:ph type="body" idx="1"/>
          </p:nvPr>
        </p:nvSpPr>
        <p:spPr>
          <a:xfrm>
            <a:off x="838200" y="1825625"/>
            <a:ext cx="10515600" cy="3874500"/>
          </a:xfrm>
          <a:prstGeom prst="rect">
            <a:avLst/>
          </a:prstGeom>
          <a:noFill/>
          <a:ln>
            <a:noFill/>
          </a:ln>
        </p:spPr>
        <p:txBody>
          <a:bodyPr spcFirstLastPara="1" wrap="square" lIns="121900" tIns="60925" rIns="121900" bIns="60925" anchor="t" anchorCtr="0">
            <a:normAutofit/>
          </a:bodyPr>
          <a:lstStyle>
            <a:lvl1pPr marL="457200" lvl="0" indent="-228600" algn="l" rtl="0">
              <a:lnSpc>
                <a:spcPct val="90000"/>
              </a:lnSpc>
              <a:spcBef>
                <a:spcPts val="1000"/>
              </a:spcBef>
              <a:spcAft>
                <a:spcPts val="0"/>
              </a:spcAft>
              <a:buClr>
                <a:srgbClr val="161249"/>
              </a:buClr>
              <a:buSzPts val="2800"/>
              <a:buFont typeface="Arial"/>
              <a:buNone/>
              <a:defRPr>
                <a:latin typeface="Arial"/>
                <a:ea typeface="Arial"/>
                <a:cs typeface="Arial"/>
                <a:sym typeface="Arial"/>
              </a:defRPr>
            </a:lvl1pPr>
            <a:lvl2pPr marL="914400" lvl="1" indent="-228600" algn="l" rtl="0">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rtl="0">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rtl="0">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rtl="0">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81000" algn="l" rtl="0">
              <a:lnSpc>
                <a:spcPct val="90000"/>
              </a:lnSpc>
              <a:spcBef>
                <a:spcPts val="500"/>
              </a:spcBef>
              <a:spcAft>
                <a:spcPts val="0"/>
              </a:spcAft>
              <a:buClr>
                <a:schemeClr val="dk1"/>
              </a:buClr>
              <a:buSzPts val="2400"/>
              <a:buChar char="•"/>
              <a:defRPr/>
            </a:lvl6pPr>
            <a:lvl7pPr marL="3200400" lvl="6" indent="-381000" algn="l" rtl="0">
              <a:lnSpc>
                <a:spcPct val="90000"/>
              </a:lnSpc>
              <a:spcBef>
                <a:spcPts val="500"/>
              </a:spcBef>
              <a:spcAft>
                <a:spcPts val="0"/>
              </a:spcAft>
              <a:buClr>
                <a:schemeClr val="dk1"/>
              </a:buClr>
              <a:buSzPts val="2400"/>
              <a:buChar char="•"/>
              <a:defRPr/>
            </a:lvl7pPr>
            <a:lvl8pPr marL="3657600" lvl="7" indent="-381000" algn="l" rtl="0">
              <a:lnSpc>
                <a:spcPct val="90000"/>
              </a:lnSpc>
              <a:spcBef>
                <a:spcPts val="500"/>
              </a:spcBef>
              <a:spcAft>
                <a:spcPts val="0"/>
              </a:spcAft>
              <a:buClr>
                <a:schemeClr val="dk1"/>
              </a:buClr>
              <a:buSzPts val="2400"/>
              <a:buChar char="•"/>
              <a:defRPr/>
            </a:lvl8pPr>
            <a:lvl9pPr marL="4114800" lvl="8" indent="-381000" algn="l" rtl="0">
              <a:lnSpc>
                <a:spcPct val="90000"/>
              </a:lnSpc>
              <a:spcBef>
                <a:spcPts val="500"/>
              </a:spcBef>
              <a:spcAft>
                <a:spcPts val="0"/>
              </a:spcAft>
              <a:buClr>
                <a:schemeClr val="dk1"/>
              </a:buClr>
              <a:buSzPts val="2400"/>
              <a:buChar char="•"/>
              <a:defRPr/>
            </a:lvl9pPr>
          </a:lstStyle>
          <a:p>
            <a:endParaRPr/>
          </a:p>
        </p:txBody>
      </p:sp>
      <p:pic>
        <p:nvPicPr>
          <p:cNvPr id="523" name="Google Shape;523;g28503e46566_0_172"/>
          <p:cNvPicPr preferRelativeResize="0"/>
          <p:nvPr/>
        </p:nvPicPr>
        <p:blipFill rotWithShape="1">
          <a:blip r:embed="rId3">
            <a:alphaModFix/>
          </a:blip>
          <a:srcRect/>
          <a:stretch/>
        </p:blipFill>
        <p:spPr>
          <a:xfrm>
            <a:off x="-111760" y="6526663"/>
            <a:ext cx="12405360" cy="507896"/>
          </a:xfrm>
          <a:prstGeom prst="rect">
            <a:avLst/>
          </a:prstGeom>
          <a:noFill/>
          <a:ln>
            <a:noFill/>
          </a:ln>
        </p:spPr>
      </p:pic>
      <p:pic>
        <p:nvPicPr>
          <p:cNvPr id="524" name="Google Shape;524;g28503e46566_0_172"/>
          <p:cNvPicPr preferRelativeResize="0"/>
          <p:nvPr/>
        </p:nvPicPr>
        <p:blipFill rotWithShape="1">
          <a:blip r:embed="rId4">
            <a:alphaModFix/>
          </a:blip>
          <a:srcRect l="3025" r="3025"/>
          <a:stretch/>
        </p:blipFill>
        <p:spPr>
          <a:xfrm>
            <a:off x="246624" y="6019779"/>
            <a:ext cx="2342196" cy="518536"/>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a:alphaModFix/>
          </a:blip>
          <a:stretch>
            <a:fillRect/>
          </a:stretch>
        </a:blipFill>
        <a:effectLst/>
      </p:bgPr>
    </p:bg>
    <p:spTree>
      <p:nvGrpSpPr>
        <p:cNvPr id="1" name="Shape 525"/>
        <p:cNvGrpSpPr/>
        <p:nvPr/>
      </p:nvGrpSpPr>
      <p:grpSpPr>
        <a:xfrm>
          <a:off x="0" y="0"/>
          <a:ext cx="0" cy="0"/>
          <a:chOff x="0" y="0"/>
          <a:chExt cx="0" cy="0"/>
        </a:xfrm>
      </p:grpSpPr>
      <p:sp>
        <p:nvSpPr>
          <p:cNvPr id="526" name="Google Shape;526;g28503e46566_0_178"/>
          <p:cNvSpPr txBox="1">
            <a:spLocks noGrp="1"/>
          </p:cNvSpPr>
          <p:nvPr>
            <p:ph type="title"/>
          </p:nvPr>
        </p:nvSpPr>
        <p:spPr>
          <a:xfrm>
            <a:off x="838200" y="910533"/>
            <a:ext cx="3817500" cy="1844700"/>
          </a:xfrm>
          <a:prstGeom prst="rect">
            <a:avLst/>
          </a:prstGeom>
          <a:noFill/>
          <a:ln>
            <a:noFill/>
          </a:ln>
        </p:spPr>
        <p:txBody>
          <a:bodyPr spcFirstLastPara="1" wrap="square" lIns="121900" tIns="60925" rIns="121900" bIns="60925" anchor="t" anchorCtr="0">
            <a:normAutofit/>
          </a:bodyPr>
          <a:lstStyle>
            <a:lvl1pPr lvl="0" algn="l" rtl="0">
              <a:lnSpc>
                <a:spcPct val="90000"/>
              </a:lnSpc>
              <a:spcBef>
                <a:spcPts val="0"/>
              </a:spcBef>
              <a:spcAft>
                <a:spcPts val="0"/>
              </a:spcAft>
              <a:buClr>
                <a:schemeClr val="lt1"/>
              </a:buClr>
              <a:buSzPts val="4400"/>
              <a:buFont typeface="Arial"/>
              <a:buNone/>
              <a:defRPr>
                <a:solidFill>
                  <a:schemeClr val="lt1"/>
                </a:solidFill>
              </a:defRPr>
            </a:lvl1pPr>
            <a:lvl2pPr lvl="1" algn="l" rtl="0">
              <a:lnSpc>
                <a:spcPct val="100000"/>
              </a:lnSpc>
              <a:spcBef>
                <a:spcPts val="0"/>
              </a:spcBef>
              <a:spcAft>
                <a:spcPts val="0"/>
              </a:spcAft>
              <a:buSzPts val="1900"/>
              <a:buNone/>
              <a:defRPr/>
            </a:lvl2pPr>
            <a:lvl3pPr lvl="2" algn="l" rtl="0">
              <a:lnSpc>
                <a:spcPct val="100000"/>
              </a:lnSpc>
              <a:spcBef>
                <a:spcPts val="0"/>
              </a:spcBef>
              <a:spcAft>
                <a:spcPts val="0"/>
              </a:spcAft>
              <a:buSzPts val="1900"/>
              <a:buNone/>
              <a:defRPr/>
            </a:lvl3pPr>
            <a:lvl4pPr lvl="3" algn="l" rtl="0">
              <a:lnSpc>
                <a:spcPct val="100000"/>
              </a:lnSpc>
              <a:spcBef>
                <a:spcPts val="0"/>
              </a:spcBef>
              <a:spcAft>
                <a:spcPts val="0"/>
              </a:spcAft>
              <a:buSzPts val="1900"/>
              <a:buNone/>
              <a:defRPr/>
            </a:lvl4pPr>
            <a:lvl5pPr lvl="4" algn="l" rtl="0">
              <a:lnSpc>
                <a:spcPct val="100000"/>
              </a:lnSpc>
              <a:spcBef>
                <a:spcPts val="0"/>
              </a:spcBef>
              <a:spcAft>
                <a:spcPts val="0"/>
              </a:spcAft>
              <a:buSzPts val="1900"/>
              <a:buNone/>
              <a:defRPr/>
            </a:lvl5pPr>
            <a:lvl6pPr lvl="5" algn="l" rtl="0">
              <a:lnSpc>
                <a:spcPct val="100000"/>
              </a:lnSpc>
              <a:spcBef>
                <a:spcPts val="0"/>
              </a:spcBef>
              <a:spcAft>
                <a:spcPts val="0"/>
              </a:spcAft>
              <a:buSzPts val="1900"/>
              <a:buNone/>
              <a:defRPr/>
            </a:lvl6pPr>
            <a:lvl7pPr lvl="6" algn="l" rtl="0">
              <a:lnSpc>
                <a:spcPct val="100000"/>
              </a:lnSpc>
              <a:spcBef>
                <a:spcPts val="0"/>
              </a:spcBef>
              <a:spcAft>
                <a:spcPts val="0"/>
              </a:spcAft>
              <a:buSzPts val="1900"/>
              <a:buNone/>
              <a:defRPr/>
            </a:lvl7pPr>
            <a:lvl8pPr lvl="7" algn="l" rtl="0">
              <a:lnSpc>
                <a:spcPct val="100000"/>
              </a:lnSpc>
              <a:spcBef>
                <a:spcPts val="0"/>
              </a:spcBef>
              <a:spcAft>
                <a:spcPts val="0"/>
              </a:spcAft>
              <a:buSzPts val="1900"/>
              <a:buNone/>
              <a:defRPr/>
            </a:lvl8pPr>
            <a:lvl9pPr lvl="8" algn="l" rtl="0">
              <a:lnSpc>
                <a:spcPct val="100000"/>
              </a:lnSpc>
              <a:spcBef>
                <a:spcPts val="0"/>
              </a:spcBef>
              <a:spcAft>
                <a:spcPts val="0"/>
              </a:spcAft>
              <a:buSzPts val="1900"/>
              <a:buNone/>
              <a:defRPr/>
            </a:lvl9pPr>
          </a:lstStyle>
          <a:p>
            <a:endParaRPr/>
          </a:p>
        </p:txBody>
      </p:sp>
      <p:sp>
        <p:nvSpPr>
          <p:cNvPr id="527" name="Google Shape;527;g28503e46566_0_178"/>
          <p:cNvSpPr txBox="1">
            <a:spLocks noGrp="1"/>
          </p:cNvSpPr>
          <p:nvPr>
            <p:ph type="body" idx="1"/>
          </p:nvPr>
        </p:nvSpPr>
        <p:spPr>
          <a:xfrm>
            <a:off x="5311235" y="910532"/>
            <a:ext cx="6141600" cy="1532400"/>
          </a:xfrm>
          <a:prstGeom prst="rect">
            <a:avLst/>
          </a:prstGeom>
          <a:noFill/>
          <a:ln>
            <a:noFill/>
          </a:ln>
        </p:spPr>
        <p:txBody>
          <a:bodyPr spcFirstLastPara="1" wrap="square" lIns="121900" tIns="60925" rIns="121900" bIns="60925" anchor="t" anchorCtr="0">
            <a:spAutoFit/>
          </a:bodyPr>
          <a:lstStyle>
            <a:lvl1pPr marL="457200" lvl="0" indent="-355600" algn="l" rtl="0">
              <a:lnSpc>
                <a:spcPct val="90000"/>
              </a:lnSpc>
              <a:spcBef>
                <a:spcPts val="1000"/>
              </a:spcBef>
              <a:spcAft>
                <a:spcPts val="0"/>
              </a:spcAft>
              <a:buClr>
                <a:schemeClr val="lt1"/>
              </a:buClr>
              <a:buSzPts val="2000"/>
              <a:buFont typeface="Calibri"/>
              <a:buAutoNum type="arabicPeriod"/>
              <a:defRPr sz="2000" b="0">
                <a:solidFill>
                  <a:schemeClr val="lt1"/>
                </a:solidFill>
                <a:latin typeface="Arial"/>
                <a:ea typeface="Arial"/>
                <a:cs typeface="Arial"/>
                <a:sym typeface="Arial"/>
              </a:defRPr>
            </a:lvl1pPr>
            <a:lvl2pPr marL="914400" lvl="1" indent="-342900" algn="l" rtl="0">
              <a:lnSpc>
                <a:spcPct val="90000"/>
              </a:lnSpc>
              <a:spcBef>
                <a:spcPts val="500"/>
              </a:spcBef>
              <a:spcAft>
                <a:spcPts val="0"/>
              </a:spcAft>
              <a:buClr>
                <a:schemeClr val="lt1"/>
              </a:buClr>
              <a:buSzPts val="1800"/>
              <a:buFont typeface="Calibri"/>
              <a:buAutoNum type="arabicPeriod"/>
              <a:defRPr sz="1800">
                <a:solidFill>
                  <a:schemeClr val="lt1"/>
                </a:solidFill>
                <a:latin typeface="Arial"/>
                <a:ea typeface="Arial"/>
                <a:cs typeface="Arial"/>
                <a:sym typeface="Arial"/>
              </a:defRPr>
            </a:lvl2pPr>
            <a:lvl3pPr marL="1371600" lvl="2" indent="-330200" algn="l" rtl="0">
              <a:lnSpc>
                <a:spcPct val="90000"/>
              </a:lnSpc>
              <a:spcBef>
                <a:spcPts val="500"/>
              </a:spcBef>
              <a:spcAft>
                <a:spcPts val="0"/>
              </a:spcAft>
              <a:buClr>
                <a:schemeClr val="lt1"/>
              </a:buClr>
              <a:buSzPts val="1600"/>
              <a:buFont typeface="Calibri"/>
              <a:buAutoNum type="arabicPeriod"/>
              <a:defRPr sz="1600">
                <a:solidFill>
                  <a:schemeClr val="lt1"/>
                </a:solidFill>
                <a:latin typeface="Arial"/>
                <a:ea typeface="Arial"/>
                <a:cs typeface="Arial"/>
                <a:sym typeface="Arial"/>
              </a:defRPr>
            </a:lvl3pPr>
            <a:lvl4pPr marL="1828800" lvl="3" indent="-317500" algn="l" rtl="0">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4pPr>
            <a:lvl5pPr marL="2286000" lvl="4" indent="-317500" algn="l" rtl="0">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5pPr>
            <a:lvl6pPr marL="2743200" lvl="5" indent="-381000" algn="l" rtl="0">
              <a:lnSpc>
                <a:spcPct val="90000"/>
              </a:lnSpc>
              <a:spcBef>
                <a:spcPts val="500"/>
              </a:spcBef>
              <a:spcAft>
                <a:spcPts val="0"/>
              </a:spcAft>
              <a:buClr>
                <a:schemeClr val="dk1"/>
              </a:buClr>
              <a:buSzPts val="2400"/>
              <a:buChar char="•"/>
              <a:defRPr/>
            </a:lvl6pPr>
            <a:lvl7pPr marL="3200400" lvl="6" indent="-381000" algn="l" rtl="0">
              <a:lnSpc>
                <a:spcPct val="90000"/>
              </a:lnSpc>
              <a:spcBef>
                <a:spcPts val="500"/>
              </a:spcBef>
              <a:spcAft>
                <a:spcPts val="0"/>
              </a:spcAft>
              <a:buClr>
                <a:schemeClr val="dk1"/>
              </a:buClr>
              <a:buSzPts val="2400"/>
              <a:buChar char="•"/>
              <a:defRPr/>
            </a:lvl7pPr>
            <a:lvl8pPr marL="3657600" lvl="7" indent="-381000" algn="l" rtl="0">
              <a:lnSpc>
                <a:spcPct val="90000"/>
              </a:lnSpc>
              <a:spcBef>
                <a:spcPts val="500"/>
              </a:spcBef>
              <a:spcAft>
                <a:spcPts val="0"/>
              </a:spcAft>
              <a:buClr>
                <a:schemeClr val="dk1"/>
              </a:buClr>
              <a:buSzPts val="2400"/>
              <a:buChar char="•"/>
              <a:defRPr/>
            </a:lvl8pPr>
            <a:lvl9pPr marL="4114800" lvl="8" indent="-381000" algn="l" rtl="0">
              <a:lnSpc>
                <a:spcPct val="90000"/>
              </a:lnSpc>
              <a:spcBef>
                <a:spcPts val="500"/>
              </a:spcBef>
              <a:spcAft>
                <a:spcPts val="0"/>
              </a:spcAft>
              <a:buClr>
                <a:schemeClr val="dk1"/>
              </a:buClr>
              <a:buSzPts val="2400"/>
              <a:buChar char="•"/>
              <a:defRPr/>
            </a:lvl9pPr>
          </a:lstStyle>
          <a:p>
            <a:endParaRPr/>
          </a:p>
        </p:txBody>
      </p:sp>
      <p:sp>
        <p:nvSpPr>
          <p:cNvPr id="528" name="Google Shape;528;g28503e46566_0_178"/>
          <p:cNvSpPr/>
          <p:nvPr/>
        </p:nvSpPr>
        <p:spPr>
          <a:xfrm rot="10800000" flipH="1">
            <a:off x="0" y="5664440"/>
            <a:ext cx="12192000" cy="1294500"/>
          </a:xfrm>
          <a:prstGeom prst="rect">
            <a:avLst/>
          </a:prstGeom>
          <a:solidFill>
            <a:schemeClr val="lt1"/>
          </a:solidFill>
          <a:ln>
            <a:noFill/>
          </a:ln>
        </p:spPr>
        <p:txBody>
          <a:bodyPr spcFirstLastPara="1" wrap="square" lIns="121900" tIns="60925" rIns="121900" bIns="609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pic>
        <p:nvPicPr>
          <p:cNvPr id="529" name="Google Shape;529;g28503e46566_0_178"/>
          <p:cNvPicPr preferRelativeResize="0"/>
          <p:nvPr/>
        </p:nvPicPr>
        <p:blipFill rotWithShape="1">
          <a:blip r:embed="rId3">
            <a:alphaModFix/>
          </a:blip>
          <a:srcRect/>
          <a:stretch/>
        </p:blipFill>
        <p:spPr>
          <a:xfrm>
            <a:off x="6096000" y="5914443"/>
            <a:ext cx="1033878" cy="730176"/>
          </a:xfrm>
          <a:prstGeom prst="rect">
            <a:avLst/>
          </a:prstGeom>
          <a:noFill/>
          <a:ln>
            <a:noFill/>
          </a:ln>
        </p:spPr>
      </p:pic>
      <p:pic>
        <p:nvPicPr>
          <p:cNvPr id="530" name="Google Shape;530;g28503e46566_0_178"/>
          <p:cNvPicPr preferRelativeResize="0"/>
          <p:nvPr/>
        </p:nvPicPr>
        <p:blipFill rotWithShape="1">
          <a:blip r:embed="rId4">
            <a:alphaModFix/>
          </a:blip>
          <a:srcRect/>
          <a:stretch/>
        </p:blipFill>
        <p:spPr>
          <a:xfrm>
            <a:off x="7429700" y="6075795"/>
            <a:ext cx="1144198" cy="470598"/>
          </a:xfrm>
          <a:prstGeom prst="rect">
            <a:avLst/>
          </a:prstGeom>
          <a:noFill/>
          <a:ln>
            <a:noFill/>
          </a:ln>
        </p:spPr>
      </p:pic>
      <p:pic>
        <p:nvPicPr>
          <p:cNvPr id="531" name="Google Shape;531;g28503e46566_0_178"/>
          <p:cNvPicPr preferRelativeResize="0"/>
          <p:nvPr/>
        </p:nvPicPr>
        <p:blipFill rotWithShape="1">
          <a:blip r:embed="rId5">
            <a:alphaModFix/>
          </a:blip>
          <a:srcRect/>
          <a:stretch/>
        </p:blipFill>
        <p:spPr>
          <a:xfrm>
            <a:off x="8967215" y="6079989"/>
            <a:ext cx="1127044" cy="494550"/>
          </a:xfrm>
          <a:prstGeom prst="rect">
            <a:avLst/>
          </a:prstGeom>
          <a:noFill/>
          <a:ln>
            <a:noFill/>
          </a:ln>
        </p:spPr>
      </p:pic>
      <p:pic>
        <p:nvPicPr>
          <p:cNvPr id="532" name="Google Shape;532;g28503e46566_0_178"/>
          <p:cNvPicPr preferRelativeResize="0"/>
          <p:nvPr/>
        </p:nvPicPr>
        <p:blipFill rotWithShape="1">
          <a:blip r:embed="rId6">
            <a:alphaModFix/>
          </a:blip>
          <a:srcRect l="3025" r="3025"/>
          <a:stretch/>
        </p:blipFill>
        <p:spPr>
          <a:xfrm>
            <a:off x="2263456" y="6037499"/>
            <a:ext cx="2650539" cy="586800"/>
          </a:xfrm>
          <a:prstGeom prst="rect">
            <a:avLst/>
          </a:prstGeom>
          <a:noFill/>
          <a:ln>
            <a:noFill/>
          </a:ln>
        </p:spPr>
      </p:pic>
      <p:pic>
        <p:nvPicPr>
          <p:cNvPr id="533" name="Google Shape;533;g28503e46566_0_178"/>
          <p:cNvPicPr preferRelativeResize="0"/>
          <p:nvPr/>
        </p:nvPicPr>
        <p:blipFill rotWithShape="1">
          <a:blip r:embed="rId7">
            <a:alphaModFix/>
          </a:blip>
          <a:srcRect r="63278"/>
          <a:stretch/>
        </p:blipFill>
        <p:spPr>
          <a:xfrm>
            <a:off x="282249" y="6005288"/>
            <a:ext cx="1698956" cy="651223"/>
          </a:xfrm>
          <a:prstGeom prst="rect">
            <a:avLst/>
          </a:prstGeom>
          <a:noFill/>
          <a:ln>
            <a:noFill/>
          </a:ln>
        </p:spPr>
      </p:pic>
      <p:cxnSp>
        <p:nvCxnSpPr>
          <p:cNvPr id="534" name="Google Shape;534;g28503e46566_0_178"/>
          <p:cNvCxnSpPr/>
          <p:nvPr/>
        </p:nvCxnSpPr>
        <p:spPr>
          <a:xfrm rot="10800000">
            <a:off x="4977749" y="916380"/>
            <a:ext cx="0" cy="4067100"/>
          </a:xfrm>
          <a:prstGeom prst="straightConnector1">
            <a:avLst/>
          </a:prstGeom>
          <a:noFill/>
          <a:ln w="15875" cap="flat" cmpd="sng">
            <a:solidFill>
              <a:srgbClr val="11AA81"/>
            </a:solidFill>
            <a:prstDash val="solid"/>
            <a:miter lim="800000"/>
            <a:headEnd type="none" w="sm" len="sm"/>
            <a:tailEnd type="none" w="sm" len="sm"/>
          </a:ln>
        </p:spPr>
      </p:cxnSp>
      <p:pic>
        <p:nvPicPr>
          <p:cNvPr id="535" name="Google Shape;535;g28503e46566_0_178"/>
          <p:cNvPicPr preferRelativeResize="0"/>
          <p:nvPr/>
        </p:nvPicPr>
        <p:blipFill rotWithShape="1">
          <a:blip r:embed="rId8">
            <a:alphaModFix/>
          </a:blip>
          <a:srcRect/>
          <a:stretch/>
        </p:blipFill>
        <p:spPr>
          <a:xfrm>
            <a:off x="10411236" y="5924019"/>
            <a:ext cx="1425030" cy="649815"/>
          </a:xfrm>
          <a:prstGeom prst="rect">
            <a:avLst/>
          </a:prstGeom>
          <a:noFill/>
          <a:ln>
            <a:noFill/>
          </a:ln>
        </p:spPr>
      </p:pic>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a:alphaModFix/>
          </a:blip>
          <a:stretch>
            <a:fillRect/>
          </a:stretch>
        </a:blipFill>
        <a:effectLst/>
      </p:bgPr>
    </p:bg>
    <p:spTree>
      <p:nvGrpSpPr>
        <p:cNvPr id="1" name="Shape 536"/>
        <p:cNvGrpSpPr/>
        <p:nvPr/>
      </p:nvGrpSpPr>
      <p:grpSpPr>
        <a:xfrm>
          <a:off x="0" y="0"/>
          <a:ext cx="0" cy="0"/>
          <a:chOff x="0" y="0"/>
          <a:chExt cx="0" cy="0"/>
        </a:xfrm>
      </p:grpSpPr>
      <p:sp>
        <p:nvSpPr>
          <p:cNvPr id="537" name="Google Shape;537;g28503e46566_0_189"/>
          <p:cNvSpPr/>
          <p:nvPr/>
        </p:nvSpPr>
        <p:spPr>
          <a:xfrm rot="10800000" flipH="1">
            <a:off x="0" y="5915836"/>
            <a:ext cx="12192000" cy="1043100"/>
          </a:xfrm>
          <a:prstGeom prst="rect">
            <a:avLst/>
          </a:prstGeom>
          <a:solidFill>
            <a:schemeClr val="lt1"/>
          </a:solidFill>
          <a:ln>
            <a:noFill/>
          </a:ln>
        </p:spPr>
        <p:txBody>
          <a:bodyPr spcFirstLastPara="1" wrap="square" lIns="121900" tIns="60925" rIns="121900" bIns="609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pic>
        <p:nvPicPr>
          <p:cNvPr id="538" name="Google Shape;538;g28503e46566_0_189"/>
          <p:cNvPicPr preferRelativeResize="0"/>
          <p:nvPr/>
        </p:nvPicPr>
        <p:blipFill rotWithShape="1">
          <a:blip r:embed="rId3">
            <a:alphaModFix/>
          </a:blip>
          <a:srcRect l="3025" r="3025"/>
          <a:stretch/>
        </p:blipFill>
        <p:spPr>
          <a:xfrm>
            <a:off x="236371" y="6101923"/>
            <a:ext cx="2650539" cy="586800"/>
          </a:xfrm>
          <a:prstGeom prst="rect">
            <a:avLst/>
          </a:prstGeom>
          <a:noFill/>
          <a:ln>
            <a:noFill/>
          </a:ln>
        </p:spPr>
      </p:pic>
      <p:pic>
        <p:nvPicPr>
          <p:cNvPr id="539" name="Google Shape;539;g28503e46566_0_189"/>
          <p:cNvPicPr preferRelativeResize="0"/>
          <p:nvPr/>
        </p:nvPicPr>
        <p:blipFill rotWithShape="1">
          <a:blip r:embed="rId4">
            <a:alphaModFix/>
          </a:blip>
          <a:srcRect r="63278"/>
          <a:stretch/>
        </p:blipFill>
        <p:spPr>
          <a:xfrm>
            <a:off x="10256673" y="6069711"/>
            <a:ext cx="1698956" cy="651223"/>
          </a:xfrm>
          <a:prstGeom prst="rect">
            <a:avLst/>
          </a:prstGeom>
          <a:noFill/>
          <a:ln>
            <a:noFill/>
          </a:ln>
        </p:spPr>
      </p:pic>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540"/>
        <p:cNvGrpSpPr/>
        <p:nvPr/>
      </p:nvGrpSpPr>
      <p:grpSpPr>
        <a:xfrm>
          <a:off x="0" y="0"/>
          <a:ext cx="0" cy="0"/>
          <a:chOff x="0" y="0"/>
          <a:chExt cx="0" cy="0"/>
        </a:xfrm>
      </p:grpSpPr>
      <p:pic>
        <p:nvPicPr>
          <p:cNvPr id="541" name="Google Shape;541;g28503e46566_0_193"/>
          <p:cNvPicPr preferRelativeResize="0"/>
          <p:nvPr/>
        </p:nvPicPr>
        <p:blipFill rotWithShape="1">
          <a:blip r:embed="rId2">
            <a:alphaModFix/>
          </a:blip>
          <a:srcRect r="63278"/>
          <a:stretch/>
        </p:blipFill>
        <p:spPr>
          <a:xfrm>
            <a:off x="10246420" y="5916885"/>
            <a:ext cx="1698956" cy="651223"/>
          </a:xfrm>
          <a:prstGeom prst="rect">
            <a:avLst/>
          </a:prstGeom>
          <a:noFill/>
          <a:ln>
            <a:noFill/>
          </a:ln>
        </p:spPr>
      </p:pic>
      <p:sp>
        <p:nvSpPr>
          <p:cNvPr id="542" name="Google Shape;542;g28503e46566_0_193"/>
          <p:cNvSpPr txBox="1">
            <a:spLocks noGrp="1"/>
          </p:cNvSpPr>
          <p:nvPr>
            <p:ph type="title"/>
          </p:nvPr>
        </p:nvSpPr>
        <p:spPr>
          <a:xfrm>
            <a:off x="838200" y="910533"/>
            <a:ext cx="5422800" cy="1325700"/>
          </a:xfrm>
          <a:prstGeom prst="rect">
            <a:avLst/>
          </a:prstGeom>
          <a:noFill/>
          <a:ln>
            <a:noFill/>
          </a:ln>
        </p:spPr>
        <p:txBody>
          <a:bodyPr spcFirstLastPara="1" wrap="square" lIns="121900" tIns="60925" rIns="121900" bIns="60925" anchor="b" anchorCtr="0">
            <a:normAutofit/>
          </a:bodyPr>
          <a:lstStyle>
            <a:lvl1pPr lvl="0" algn="l" rtl="0">
              <a:lnSpc>
                <a:spcPct val="90000"/>
              </a:lnSpc>
              <a:spcBef>
                <a:spcPts val="0"/>
              </a:spcBef>
              <a:spcAft>
                <a:spcPts val="0"/>
              </a:spcAft>
              <a:buClr>
                <a:srgbClr val="161249"/>
              </a:buClr>
              <a:buSzPts val="2400"/>
              <a:buNone/>
              <a:defRPr/>
            </a:lvl1pPr>
            <a:lvl2pPr lvl="1" algn="l" rtl="0">
              <a:lnSpc>
                <a:spcPct val="100000"/>
              </a:lnSpc>
              <a:spcBef>
                <a:spcPts val="0"/>
              </a:spcBef>
              <a:spcAft>
                <a:spcPts val="0"/>
              </a:spcAft>
              <a:buSzPts val="1900"/>
              <a:buNone/>
              <a:defRPr/>
            </a:lvl2pPr>
            <a:lvl3pPr lvl="2" algn="l" rtl="0">
              <a:lnSpc>
                <a:spcPct val="100000"/>
              </a:lnSpc>
              <a:spcBef>
                <a:spcPts val="0"/>
              </a:spcBef>
              <a:spcAft>
                <a:spcPts val="0"/>
              </a:spcAft>
              <a:buSzPts val="1900"/>
              <a:buNone/>
              <a:defRPr/>
            </a:lvl3pPr>
            <a:lvl4pPr lvl="3" algn="l" rtl="0">
              <a:lnSpc>
                <a:spcPct val="100000"/>
              </a:lnSpc>
              <a:spcBef>
                <a:spcPts val="0"/>
              </a:spcBef>
              <a:spcAft>
                <a:spcPts val="0"/>
              </a:spcAft>
              <a:buSzPts val="1900"/>
              <a:buNone/>
              <a:defRPr/>
            </a:lvl4pPr>
            <a:lvl5pPr lvl="4" algn="l" rtl="0">
              <a:lnSpc>
                <a:spcPct val="100000"/>
              </a:lnSpc>
              <a:spcBef>
                <a:spcPts val="0"/>
              </a:spcBef>
              <a:spcAft>
                <a:spcPts val="0"/>
              </a:spcAft>
              <a:buSzPts val="1900"/>
              <a:buNone/>
              <a:defRPr/>
            </a:lvl5pPr>
            <a:lvl6pPr lvl="5" algn="l" rtl="0">
              <a:lnSpc>
                <a:spcPct val="100000"/>
              </a:lnSpc>
              <a:spcBef>
                <a:spcPts val="0"/>
              </a:spcBef>
              <a:spcAft>
                <a:spcPts val="0"/>
              </a:spcAft>
              <a:buSzPts val="1900"/>
              <a:buNone/>
              <a:defRPr/>
            </a:lvl6pPr>
            <a:lvl7pPr lvl="6" algn="l" rtl="0">
              <a:lnSpc>
                <a:spcPct val="100000"/>
              </a:lnSpc>
              <a:spcBef>
                <a:spcPts val="0"/>
              </a:spcBef>
              <a:spcAft>
                <a:spcPts val="0"/>
              </a:spcAft>
              <a:buSzPts val="1900"/>
              <a:buNone/>
              <a:defRPr/>
            </a:lvl7pPr>
            <a:lvl8pPr lvl="7" algn="l" rtl="0">
              <a:lnSpc>
                <a:spcPct val="100000"/>
              </a:lnSpc>
              <a:spcBef>
                <a:spcPts val="0"/>
              </a:spcBef>
              <a:spcAft>
                <a:spcPts val="0"/>
              </a:spcAft>
              <a:buSzPts val="1900"/>
              <a:buNone/>
              <a:defRPr/>
            </a:lvl8pPr>
            <a:lvl9pPr lvl="8" algn="l" rtl="0">
              <a:lnSpc>
                <a:spcPct val="100000"/>
              </a:lnSpc>
              <a:spcBef>
                <a:spcPts val="0"/>
              </a:spcBef>
              <a:spcAft>
                <a:spcPts val="0"/>
              </a:spcAft>
              <a:buSzPts val="1900"/>
              <a:buNone/>
              <a:defRPr/>
            </a:lvl9pPr>
          </a:lstStyle>
          <a:p>
            <a:endParaRPr/>
          </a:p>
        </p:txBody>
      </p:sp>
      <p:sp>
        <p:nvSpPr>
          <p:cNvPr id="543" name="Google Shape;543;g28503e46566_0_193"/>
          <p:cNvSpPr txBox="1">
            <a:spLocks noGrp="1"/>
          </p:cNvSpPr>
          <p:nvPr>
            <p:ph type="body" idx="1"/>
          </p:nvPr>
        </p:nvSpPr>
        <p:spPr>
          <a:xfrm>
            <a:off x="838200" y="2371033"/>
            <a:ext cx="5422800" cy="2987700"/>
          </a:xfrm>
          <a:prstGeom prst="rect">
            <a:avLst/>
          </a:prstGeom>
          <a:noFill/>
          <a:ln>
            <a:noFill/>
          </a:ln>
        </p:spPr>
        <p:txBody>
          <a:bodyPr spcFirstLastPara="1" wrap="square" lIns="121900" tIns="60925" rIns="121900" bIns="60925" anchor="t" anchorCtr="0">
            <a:normAutofit/>
          </a:bodyPr>
          <a:lstStyle>
            <a:lvl1pPr marL="457200" lvl="0" indent="-228600" algn="l" rtl="0">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rtl="0">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rtl="0">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rtl="0">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rtl="0">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81000" algn="l" rtl="0">
              <a:lnSpc>
                <a:spcPct val="90000"/>
              </a:lnSpc>
              <a:spcBef>
                <a:spcPts val="500"/>
              </a:spcBef>
              <a:spcAft>
                <a:spcPts val="0"/>
              </a:spcAft>
              <a:buClr>
                <a:schemeClr val="dk1"/>
              </a:buClr>
              <a:buSzPts val="2400"/>
              <a:buChar char="•"/>
              <a:defRPr/>
            </a:lvl6pPr>
            <a:lvl7pPr marL="3200400" lvl="6" indent="-381000" algn="l" rtl="0">
              <a:lnSpc>
                <a:spcPct val="90000"/>
              </a:lnSpc>
              <a:spcBef>
                <a:spcPts val="500"/>
              </a:spcBef>
              <a:spcAft>
                <a:spcPts val="0"/>
              </a:spcAft>
              <a:buClr>
                <a:schemeClr val="dk1"/>
              </a:buClr>
              <a:buSzPts val="2400"/>
              <a:buChar char="•"/>
              <a:defRPr/>
            </a:lvl7pPr>
            <a:lvl8pPr marL="3657600" lvl="7" indent="-381000" algn="l" rtl="0">
              <a:lnSpc>
                <a:spcPct val="90000"/>
              </a:lnSpc>
              <a:spcBef>
                <a:spcPts val="500"/>
              </a:spcBef>
              <a:spcAft>
                <a:spcPts val="0"/>
              </a:spcAft>
              <a:buClr>
                <a:schemeClr val="dk1"/>
              </a:buClr>
              <a:buSzPts val="2400"/>
              <a:buChar char="•"/>
              <a:defRPr/>
            </a:lvl8pPr>
            <a:lvl9pPr marL="4114800" lvl="8" indent="-381000" algn="l" rtl="0">
              <a:lnSpc>
                <a:spcPct val="90000"/>
              </a:lnSpc>
              <a:spcBef>
                <a:spcPts val="500"/>
              </a:spcBef>
              <a:spcAft>
                <a:spcPts val="0"/>
              </a:spcAft>
              <a:buClr>
                <a:schemeClr val="dk1"/>
              </a:buClr>
              <a:buSzPts val="2400"/>
              <a:buChar char="•"/>
              <a:defRPr/>
            </a:lvl9pPr>
          </a:lstStyle>
          <a:p>
            <a:endParaRPr/>
          </a:p>
        </p:txBody>
      </p:sp>
      <p:pic>
        <p:nvPicPr>
          <p:cNvPr id="544" name="Google Shape;544;g28503e46566_0_193"/>
          <p:cNvPicPr preferRelativeResize="0"/>
          <p:nvPr/>
        </p:nvPicPr>
        <p:blipFill rotWithShape="1">
          <a:blip r:embed="rId3">
            <a:alphaModFix/>
          </a:blip>
          <a:srcRect/>
          <a:stretch/>
        </p:blipFill>
        <p:spPr>
          <a:xfrm>
            <a:off x="-111760" y="6526663"/>
            <a:ext cx="12405360" cy="507896"/>
          </a:xfrm>
          <a:prstGeom prst="rect">
            <a:avLst/>
          </a:prstGeom>
          <a:noFill/>
          <a:ln>
            <a:noFill/>
          </a:ln>
        </p:spPr>
      </p:pic>
      <p:pic>
        <p:nvPicPr>
          <p:cNvPr id="545" name="Google Shape;545;g28503e46566_0_193"/>
          <p:cNvPicPr preferRelativeResize="0"/>
          <p:nvPr/>
        </p:nvPicPr>
        <p:blipFill rotWithShape="1">
          <a:blip r:embed="rId4">
            <a:alphaModFix/>
          </a:blip>
          <a:srcRect l="3025" r="3025"/>
          <a:stretch/>
        </p:blipFill>
        <p:spPr>
          <a:xfrm>
            <a:off x="246624" y="6019779"/>
            <a:ext cx="2342196" cy="518536"/>
          </a:xfrm>
          <a:prstGeom prst="rect">
            <a:avLst/>
          </a:prstGeom>
          <a:noFill/>
          <a:ln>
            <a:noFill/>
          </a:ln>
        </p:spPr>
      </p:pic>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546"/>
        <p:cNvGrpSpPr/>
        <p:nvPr/>
      </p:nvGrpSpPr>
      <p:grpSpPr>
        <a:xfrm>
          <a:off x="0" y="0"/>
          <a:ext cx="0" cy="0"/>
          <a:chOff x="0" y="0"/>
          <a:chExt cx="0" cy="0"/>
        </a:xfrm>
      </p:grpSpPr>
      <p:pic>
        <p:nvPicPr>
          <p:cNvPr id="547" name="Google Shape;547;g28503e46566_0_199"/>
          <p:cNvPicPr preferRelativeResize="0"/>
          <p:nvPr/>
        </p:nvPicPr>
        <p:blipFill rotWithShape="1">
          <a:blip r:embed="rId2">
            <a:alphaModFix/>
          </a:blip>
          <a:srcRect r="63278"/>
          <a:stretch/>
        </p:blipFill>
        <p:spPr>
          <a:xfrm>
            <a:off x="10166419" y="270125"/>
            <a:ext cx="1698956" cy="651223"/>
          </a:xfrm>
          <a:prstGeom prst="rect">
            <a:avLst/>
          </a:prstGeom>
          <a:noFill/>
          <a:ln>
            <a:noFill/>
          </a:ln>
        </p:spPr>
      </p:pic>
      <p:pic>
        <p:nvPicPr>
          <p:cNvPr id="548" name="Google Shape;548;g28503e46566_0_199"/>
          <p:cNvPicPr preferRelativeResize="0"/>
          <p:nvPr/>
        </p:nvPicPr>
        <p:blipFill rotWithShape="1">
          <a:blip r:embed="rId3">
            <a:alphaModFix/>
          </a:blip>
          <a:srcRect/>
          <a:stretch/>
        </p:blipFill>
        <p:spPr>
          <a:xfrm>
            <a:off x="-111760" y="6526663"/>
            <a:ext cx="12405360" cy="507896"/>
          </a:xfrm>
          <a:prstGeom prst="rect">
            <a:avLst/>
          </a:prstGeom>
          <a:noFill/>
          <a:ln>
            <a:noFill/>
          </a:ln>
        </p:spPr>
      </p:pic>
      <p:pic>
        <p:nvPicPr>
          <p:cNvPr id="549" name="Google Shape;549;g28503e46566_0_199"/>
          <p:cNvPicPr preferRelativeResize="0"/>
          <p:nvPr/>
        </p:nvPicPr>
        <p:blipFill rotWithShape="1">
          <a:blip r:embed="rId4">
            <a:alphaModFix/>
          </a:blip>
          <a:srcRect l="3025" r="3025"/>
          <a:stretch/>
        </p:blipFill>
        <p:spPr>
          <a:xfrm>
            <a:off x="246624" y="6019779"/>
            <a:ext cx="2342196" cy="518536"/>
          </a:xfrm>
          <a:prstGeom prst="rect">
            <a:avLst/>
          </a:prstGeom>
          <a:noFill/>
          <a:ln>
            <a:noFill/>
          </a:ln>
        </p:spPr>
      </p:pic>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and Content 2">
  <p:cSld name="Title and Content 2">
    <p:spTree>
      <p:nvGrpSpPr>
        <p:cNvPr id="1" name="Shape 550"/>
        <p:cNvGrpSpPr/>
        <p:nvPr/>
      </p:nvGrpSpPr>
      <p:grpSpPr>
        <a:xfrm>
          <a:off x="0" y="0"/>
          <a:ext cx="0" cy="0"/>
          <a:chOff x="0" y="0"/>
          <a:chExt cx="0" cy="0"/>
        </a:xfrm>
      </p:grpSpPr>
      <p:pic>
        <p:nvPicPr>
          <p:cNvPr id="551" name="Google Shape;551;g28503e46566_0_203" descr="A picture containing shape&#10;&#10;Description automatically generated"/>
          <p:cNvPicPr preferRelativeResize="0"/>
          <p:nvPr/>
        </p:nvPicPr>
        <p:blipFill rotWithShape="1">
          <a:blip r:embed="rId2">
            <a:alphaModFix amt="27000"/>
          </a:blip>
          <a:srcRect/>
          <a:stretch/>
        </p:blipFill>
        <p:spPr>
          <a:xfrm>
            <a:off x="7944187" y="2718433"/>
            <a:ext cx="5007392" cy="4583037"/>
          </a:xfrm>
          <a:prstGeom prst="rect">
            <a:avLst/>
          </a:prstGeom>
          <a:noFill/>
          <a:ln>
            <a:noFill/>
          </a:ln>
        </p:spPr>
      </p:pic>
      <p:pic>
        <p:nvPicPr>
          <p:cNvPr id="552" name="Google Shape;552;g28503e46566_0_203"/>
          <p:cNvPicPr preferRelativeResize="0"/>
          <p:nvPr/>
        </p:nvPicPr>
        <p:blipFill rotWithShape="1">
          <a:blip r:embed="rId3">
            <a:alphaModFix/>
          </a:blip>
          <a:srcRect r="63278"/>
          <a:stretch/>
        </p:blipFill>
        <p:spPr>
          <a:xfrm>
            <a:off x="10166419" y="270125"/>
            <a:ext cx="1698956" cy="651223"/>
          </a:xfrm>
          <a:prstGeom prst="rect">
            <a:avLst/>
          </a:prstGeom>
          <a:noFill/>
          <a:ln>
            <a:noFill/>
          </a:ln>
        </p:spPr>
      </p:pic>
      <p:sp>
        <p:nvSpPr>
          <p:cNvPr id="553" name="Google Shape;553;g28503e46566_0_203"/>
          <p:cNvSpPr txBox="1">
            <a:spLocks noGrp="1"/>
          </p:cNvSpPr>
          <p:nvPr>
            <p:ph type="title"/>
          </p:nvPr>
        </p:nvSpPr>
        <p:spPr>
          <a:xfrm>
            <a:off x="838200" y="365125"/>
            <a:ext cx="10515600" cy="1325700"/>
          </a:xfrm>
          <a:prstGeom prst="rect">
            <a:avLst/>
          </a:prstGeom>
          <a:noFill/>
          <a:ln>
            <a:noFill/>
          </a:ln>
        </p:spPr>
        <p:txBody>
          <a:bodyPr spcFirstLastPara="1" wrap="square" lIns="121900" tIns="60925" rIns="121900" bIns="60925" anchor="b" anchorCtr="0">
            <a:normAutofit/>
          </a:bodyPr>
          <a:lstStyle>
            <a:lvl1pPr lvl="0" algn="l" rtl="0">
              <a:lnSpc>
                <a:spcPct val="90000"/>
              </a:lnSpc>
              <a:spcBef>
                <a:spcPts val="0"/>
              </a:spcBef>
              <a:spcAft>
                <a:spcPts val="0"/>
              </a:spcAft>
              <a:buClr>
                <a:srgbClr val="161249"/>
              </a:buClr>
              <a:buSzPts val="2400"/>
              <a:buNone/>
              <a:defRPr/>
            </a:lvl1pPr>
            <a:lvl2pPr lvl="1" algn="l" rtl="0">
              <a:lnSpc>
                <a:spcPct val="100000"/>
              </a:lnSpc>
              <a:spcBef>
                <a:spcPts val="0"/>
              </a:spcBef>
              <a:spcAft>
                <a:spcPts val="0"/>
              </a:spcAft>
              <a:buSzPts val="1900"/>
              <a:buNone/>
              <a:defRPr/>
            </a:lvl2pPr>
            <a:lvl3pPr lvl="2" algn="l" rtl="0">
              <a:lnSpc>
                <a:spcPct val="100000"/>
              </a:lnSpc>
              <a:spcBef>
                <a:spcPts val="0"/>
              </a:spcBef>
              <a:spcAft>
                <a:spcPts val="0"/>
              </a:spcAft>
              <a:buSzPts val="1900"/>
              <a:buNone/>
              <a:defRPr/>
            </a:lvl3pPr>
            <a:lvl4pPr lvl="3" algn="l" rtl="0">
              <a:lnSpc>
                <a:spcPct val="100000"/>
              </a:lnSpc>
              <a:spcBef>
                <a:spcPts val="0"/>
              </a:spcBef>
              <a:spcAft>
                <a:spcPts val="0"/>
              </a:spcAft>
              <a:buSzPts val="1900"/>
              <a:buNone/>
              <a:defRPr/>
            </a:lvl4pPr>
            <a:lvl5pPr lvl="4" algn="l" rtl="0">
              <a:lnSpc>
                <a:spcPct val="100000"/>
              </a:lnSpc>
              <a:spcBef>
                <a:spcPts val="0"/>
              </a:spcBef>
              <a:spcAft>
                <a:spcPts val="0"/>
              </a:spcAft>
              <a:buSzPts val="1900"/>
              <a:buNone/>
              <a:defRPr/>
            </a:lvl5pPr>
            <a:lvl6pPr lvl="5" algn="l" rtl="0">
              <a:lnSpc>
                <a:spcPct val="100000"/>
              </a:lnSpc>
              <a:spcBef>
                <a:spcPts val="0"/>
              </a:spcBef>
              <a:spcAft>
                <a:spcPts val="0"/>
              </a:spcAft>
              <a:buSzPts val="1900"/>
              <a:buNone/>
              <a:defRPr/>
            </a:lvl6pPr>
            <a:lvl7pPr lvl="6" algn="l" rtl="0">
              <a:lnSpc>
                <a:spcPct val="100000"/>
              </a:lnSpc>
              <a:spcBef>
                <a:spcPts val="0"/>
              </a:spcBef>
              <a:spcAft>
                <a:spcPts val="0"/>
              </a:spcAft>
              <a:buSzPts val="1900"/>
              <a:buNone/>
              <a:defRPr/>
            </a:lvl7pPr>
            <a:lvl8pPr lvl="7" algn="l" rtl="0">
              <a:lnSpc>
                <a:spcPct val="100000"/>
              </a:lnSpc>
              <a:spcBef>
                <a:spcPts val="0"/>
              </a:spcBef>
              <a:spcAft>
                <a:spcPts val="0"/>
              </a:spcAft>
              <a:buSzPts val="1900"/>
              <a:buNone/>
              <a:defRPr/>
            </a:lvl8pPr>
            <a:lvl9pPr lvl="8" algn="l" rtl="0">
              <a:lnSpc>
                <a:spcPct val="100000"/>
              </a:lnSpc>
              <a:spcBef>
                <a:spcPts val="0"/>
              </a:spcBef>
              <a:spcAft>
                <a:spcPts val="0"/>
              </a:spcAft>
              <a:buSzPts val="1900"/>
              <a:buNone/>
              <a:defRPr/>
            </a:lvl9pPr>
          </a:lstStyle>
          <a:p>
            <a:endParaRPr/>
          </a:p>
        </p:txBody>
      </p:sp>
      <p:sp>
        <p:nvSpPr>
          <p:cNvPr id="554" name="Google Shape;554;g28503e46566_0_203"/>
          <p:cNvSpPr txBox="1">
            <a:spLocks noGrp="1"/>
          </p:cNvSpPr>
          <p:nvPr>
            <p:ph type="body" idx="1"/>
          </p:nvPr>
        </p:nvSpPr>
        <p:spPr>
          <a:xfrm>
            <a:off x="838200" y="1825624"/>
            <a:ext cx="10515600" cy="1892400"/>
          </a:xfrm>
          <a:prstGeom prst="rect">
            <a:avLst/>
          </a:prstGeom>
          <a:noFill/>
          <a:ln>
            <a:noFill/>
          </a:ln>
        </p:spPr>
        <p:txBody>
          <a:bodyPr spcFirstLastPara="1" wrap="square" lIns="121900" tIns="60925" rIns="121900" bIns="60925" anchor="t" anchorCtr="0">
            <a:spAutoFit/>
          </a:bodyPr>
          <a:lstStyle>
            <a:lvl1pPr marL="457200" lvl="0" indent="-228600" algn="l" rtl="0">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rtl="0">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rtl="0">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rtl="0">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rtl="0">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81000" algn="l" rtl="0">
              <a:lnSpc>
                <a:spcPct val="90000"/>
              </a:lnSpc>
              <a:spcBef>
                <a:spcPts val="500"/>
              </a:spcBef>
              <a:spcAft>
                <a:spcPts val="0"/>
              </a:spcAft>
              <a:buClr>
                <a:schemeClr val="dk1"/>
              </a:buClr>
              <a:buSzPts val="2400"/>
              <a:buChar char="•"/>
              <a:defRPr/>
            </a:lvl6pPr>
            <a:lvl7pPr marL="3200400" lvl="6" indent="-381000" algn="l" rtl="0">
              <a:lnSpc>
                <a:spcPct val="90000"/>
              </a:lnSpc>
              <a:spcBef>
                <a:spcPts val="500"/>
              </a:spcBef>
              <a:spcAft>
                <a:spcPts val="0"/>
              </a:spcAft>
              <a:buClr>
                <a:schemeClr val="dk1"/>
              </a:buClr>
              <a:buSzPts val="2400"/>
              <a:buChar char="•"/>
              <a:defRPr/>
            </a:lvl7pPr>
            <a:lvl8pPr marL="3657600" lvl="7" indent="-381000" algn="l" rtl="0">
              <a:lnSpc>
                <a:spcPct val="90000"/>
              </a:lnSpc>
              <a:spcBef>
                <a:spcPts val="500"/>
              </a:spcBef>
              <a:spcAft>
                <a:spcPts val="0"/>
              </a:spcAft>
              <a:buClr>
                <a:schemeClr val="dk1"/>
              </a:buClr>
              <a:buSzPts val="2400"/>
              <a:buChar char="•"/>
              <a:defRPr/>
            </a:lvl8pPr>
            <a:lvl9pPr marL="4114800" lvl="8" indent="-381000" algn="l" rtl="0">
              <a:lnSpc>
                <a:spcPct val="90000"/>
              </a:lnSpc>
              <a:spcBef>
                <a:spcPts val="500"/>
              </a:spcBef>
              <a:spcAft>
                <a:spcPts val="0"/>
              </a:spcAft>
              <a:buClr>
                <a:schemeClr val="dk1"/>
              </a:buClr>
              <a:buSzPts val="2400"/>
              <a:buChar char="•"/>
              <a:defRPr/>
            </a:lvl9pPr>
          </a:lstStyle>
          <a:p>
            <a:endParaRPr/>
          </a:p>
        </p:txBody>
      </p:sp>
      <p:pic>
        <p:nvPicPr>
          <p:cNvPr id="555" name="Google Shape;555;g28503e46566_0_203"/>
          <p:cNvPicPr preferRelativeResize="0"/>
          <p:nvPr/>
        </p:nvPicPr>
        <p:blipFill rotWithShape="1">
          <a:blip r:embed="rId4">
            <a:alphaModFix/>
          </a:blip>
          <a:srcRect/>
          <a:stretch/>
        </p:blipFill>
        <p:spPr>
          <a:xfrm>
            <a:off x="-111760" y="6526663"/>
            <a:ext cx="12405360" cy="507896"/>
          </a:xfrm>
          <a:prstGeom prst="rect">
            <a:avLst/>
          </a:prstGeom>
          <a:noFill/>
          <a:ln>
            <a:noFill/>
          </a:ln>
        </p:spPr>
      </p:pic>
      <p:pic>
        <p:nvPicPr>
          <p:cNvPr id="556" name="Google Shape;556;g28503e46566_0_203"/>
          <p:cNvPicPr preferRelativeResize="0"/>
          <p:nvPr/>
        </p:nvPicPr>
        <p:blipFill rotWithShape="1">
          <a:blip r:embed="rId5">
            <a:alphaModFix/>
          </a:blip>
          <a:srcRect l="3025" r="3025"/>
          <a:stretch/>
        </p:blipFill>
        <p:spPr>
          <a:xfrm>
            <a:off x="246624" y="6019779"/>
            <a:ext cx="2342196" cy="518536"/>
          </a:xfrm>
          <a:prstGeom prst="rect">
            <a:avLst/>
          </a:prstGeom>
          <a:noFill/>
          <a:ln>
            <a:noFill/>
          </a:ln>
        </p:spPr>
      </p:pic>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a:alphaModFix/>
          </a:blip>
          <a:stretch>
            <a:fillRect/>
          </a:stretch>
        </a:blipFill>
        <a:effectLst/>
      </p:bgPr>
    </p:bg>
    <p:spTree>
      <p:nvGrpSpPr>
        <p:cNvPr id="1" name="Shape 557"/>
        <p:cNvGrpSpPr/>
        <p:nvPr/>
      </p:nvGrpSpPr>
      <p:grpSpPr>
        <a:xfrm>
          <a:off x="0" y="0"/>
          <a:ext cx="0" cy="0"/>
          <a:chOff x="0" y="0"/>
          <a:chExt cx="0" cy="0"/>
        </a:xfrm>
      </p:grpSpPr>
      <p:cxnSp>
        <p:nvCxnSpPr>
          <p:cNvPr id="558" name="Google Shape;558;g28503e46566_0_210"/>
          <p:cNvCxnSpPr/>
          <p:nvPr/>
        </p:nvCxnSpPr>
        <p:spPr>
          <a:xfrm rot="10800000">
            <a:off x="1120828" y="911921"/>
            <a:ext cx="5231100" cy="0"/>
          </a:xfrm>
          <a:prstGeom prst="straightConnector1">
            <a:avLst/>
          </a:prstGeom>
          <a:noFill/>
          <a:ln w="15875" cap="flat" cmpd="sng">
            <a:solidFill>
              <a:srgbClr val="D12477"/>
            </a:solidFill>
            <a:prstDash val="solid"/>
            <a:miter lim="800000"/>
            <a:headEnd type="none" w="sm" len="sm"/>
            <a:tailEnd type="none" w="sm" len="sm"/>
          </a:ln>
        </p:spPr>
      </p:cxnSp>
      <p:sp>
        <p:nvSpPr>
          <p:cNvPr id="559" name="Google Shape;559;g28503e46566_0_210"/>
          <p:cNvSpPr txBox="1">
            <a:spLocks noGrp="1"/>
          </p:cNvSpPr>
          <p:nvPr>
            <p:ph type="body" idx="1"/>
          </p:nvPr>
        </p:nvSpPr>
        <p:spPr>
          <a:xfrm>
            <a:off x="1120777" y="417327"/>
            <a:ext cx="8818800" cy="443100"/>
          </a:xfrm>
          <a:prstGeom prst="rect">
            <a:avLst/>
          </a:prstGeom>
          <a:noFill/>
          <a:ln>
            <a:noFill/>
          </a:ln>
        </p:spPr>
        <p:txBody>
          <a:bodyPr spcFirstLastPara="1" wrap="square" lIns="0" tIns="0" rIns="0" bIns="0" anchor="t" anchorCtr="0">
            <a:spAutoFit/>
          </a:bodyPr>
          <a:lstStyle>
            <a:lvl1pPr marL="457200" lvl="0" indent="-228600" algn="l" rtl="0">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rtl="0">
              <a:lnSpc>
                <a:spcPct val="90000"/>
              </a:lnSpc>
              <a:spcBef>
                <a:spcPts val="500"/>
              </a:spcBef>
              <a:spcAft>
                <a:spcPts val="0"/>
              </a:spcAft>
              <a:buClr>
                <a:srgbClr val="161249"/>
              </a:buClr>
              <a:buSzPts val="2000"/>
              <a:buNone/>
              <a:defRPr sz="2000" b="1"/>
            </a:lvl2pPr>
            <a:lvl3pPr marL="1371600" lvl="2" indent="-228600" algn="l" rtl="0">
              <a:lnSpc>
                <a:spcPct val="90000"/>
              </a:lnSpc>
              <a:spcBef>
                <a:spcPts val="500"/>
              </a:spcBef>
              <a:spcAft>
                <a:spcPts val="0"/>
              </a:spcAft>
              <a:buClr>
                <a:srgbClr val="161249"/>
              </a:buClr>
              <a:buSzPts val="1800"/>
              <a:buNone/>
              <a:defRPr sz="1800" b="1"/>
            </a:lvl3pPr>
            <a:lvl4pPr marL="1828800" lvl="3" indent="-228600" algn="l" rtl="0">
              <a:lnSpc>
                <a:spcPct val="90000"/>
              </a:lnSpc>
              <a:spcBef>
                <a:spcPts val="500"/>
              </a:spcBef>
              <a:spcAft>
                <a:spcPts val="0"/>
              </a:spcAft>
              <a:buClr>
                <a:srgbClr val="161249"/>
              </a:buClr>
              <a:buSzPts val="1600"/>
              <a:buNone/>
              <a:defRPr sz="1600" b="1"/>
            </a:lvl4pPr>
            <a:lvl5pPr marL="2286000" lvl="4" indent="-228600" algn="l" rtl="0">
              <a:lnSpc>
                <a:spcPct val="90000"/>
              </a:lnSpc>
              <a:spcBef>
                <a:spcPts val="500"/>
              </a:spcBef>
              <a:spcAft>
                <a:spcPts val="0"/>
              </a:spcAft>
              <a:buClr>
                <a:srgbClr val="161249"/>
              </a:buClr>
              <a:buSzPts val="1600"/>
              <a:buNone/>
              <a:defRPr sz="1600" b="1"/>
            </a:lvl5pPr>
            <a:lvl6pPr marL="2743200" lvl="5" indent="-228600" algn="l" rtl="0">
              <a:lnSpc>
                <a:spcPct val="90000"/>
              </a:lnSpc>
              <a:spcBef>
                <a:spcPts val="500"/>
              </a:spcBef>
              <a:spcAft>
                <a:spcPts val="0"/>
              </a:spcAft>
              <a:buClr>
                <a:schemeClr val="dk1"/>
              </a:buClr>
              <a:buSzPts val="1600"/>
              <a:buNone/>
              <a:defRPr sz="1600" b="1"/>
            </a:lvl6pPr>
            <a:lvl7pPr marL="3200400" lvl="6" indent="-228600" algn="l" rtl="0">
              <a:lnSpc>
                <a:spcPct val="90000"/>
              </a:lnSpc>
              <a:spcBef>
                <a:spcPts val="500"/>
              </a:spcBef>
              <a:spcAft>
                <a:spcPts val="0"/>
              </a:spcAft>
              <a:buClr>
                <a:schemeClr val="dk1"/>
              </a:buClr>
              <a:buSzPts val="1600"/>
              <a:buNone/>
              <a:defRPr sz="1600" b="1"/>
            </a:lvl7pPr>
            <a:lvl8pPr marL="3657600" lvl="7" indent="-228600" algn="l" rtl="0">
              <a:lnSpc>
                <a:spcPct val="90000"/>
              </a:lnSpc>
              <a:spcBef>
                <a:spcPts val="500"/>
              </a:spcBef>
              <a:spcAft>
                <a:spcPts val="0"/>
              </a:spcAft>
              <a:buClr>
                <a:schemeClr val="dk1"/>
              </a:buClr>
              <a:buSzPts val="1600"/>
              <a:buNone/>
              <a:defRPr sz="1600" b="1"/>
            </a:lvl8pPr>
            <a:lvl9pPr marL="4114800" lvl="8" indent="-228600" algn="l" rtl="0">
              <a:lnSpc>
                <a:spcPct val="90000"/>
              </a:lnSpc>
              <a:spcBef>
                <a:spcPts val="500"/>
              </a:spcBef>
              <a:spcAft>
                <a:spcPts val="0"/>
              </a:spcAft>
              <a:buClr>
                <a:schemeClr val="dk1"/>
              </a:buClr>
              <a:buSzPts val="1600"/>
              <a:buNone/>
              <a:defRPr sz="1600" b="1"/>
            </a:lvl9pPr>
          </a:lstStyle>
          <a:p>
            <a:endParaRPr/>
          </a:p>
        </p:txBody>
      </p:sp>
      <p:sp>
        <p:nvSpPr>
          <p:cNvPr id="560" name="Google Shape;560;g28503e46566_0_210"/>
          <p:cNvSpPr txBox="1">
            <a:spLocks noGrp="1"/>
          </p:cNvSpPr>
          <p:nvPr>
            <p:ph type="body" idx="2"/>
          </p:nvPr>
        </p:nvSpPr>
        <p:spPr>
          <a:xfrm>
            <a:off x="1120777" y="1179731"/>
            <a:ext cx="8818800" cy="3781500"/>
          </a:xfrm>
          <a:prstGeom prst="rect">
            <a:avLst/>
          </a:prstGeom>
          <a:noFill/>
          <a:ln>
            <a:noFill/>
          </a:ln>
        </p:spPr>
        <p:txBody>
          <a:bodyPr spcFirstLastPara="1" wrap="square" lIns="0" tIns="0" rIns="0" bIns="0" anchor="t" anchorCtr="0">
            <a:noAutofit/>
          </a:bodyPr>
          <a:lstStyle>
            <a:lvl1pPr marL="457200" lvl="0" indent="-228600" algn="l" rtl="0">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rtl="0">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rtl="0">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rtl="0">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rtl="0">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81000" algn="l" rtl="0">
              <a:lnSpc>
                <a:spcPct val="90000"/>
              </a:lnSpc>
              <a:spcBef>
                <a:spcPts val="500"/>
              </a:spcBef>
              <a:spcAft>
                <a:spcPts val="0"/>
              </a:spcAft>
              <a:buClr>
                <a:schemeClr val="dk1"/>
              </a:buClr>
              <a:buSzPts val="2400"/>
              <a:buChar char="•"/>
              <a:defRPr/>
            </a:lvl6pPr>
            <a:lvl7pPr marL="3200400" lvl="6" indent="-381000" algn="l" rtl="0">
              <a:lnSpc>
                <a:spcPct val="90000"/>
              </a:lnSpc>
              <a:spcBef>
                <a:spcPts val="500"/>
              </a:spcBef>
              <a:spcAft>
                <a:spcPts val="0"/>
              </a:spcAft>
              <a:buClr>
                <a:schemeClr val="dk1"/>
              </a:buClr>
              <a:buSzPts val="2400"/>
              <a:buChar char="•"/>
              <a:defRPr/>
            </a:lvl7pPr>
            <a:lvl8pPr marL="3657600" lvl="7" indent="-381000" algn="l" rtl="0">
              <a:lnSpc>
                <a:spcPct val="90000"/>
              </a:lnSpc>
              <a:spcBef>
                <a:spcPts val="500"/>
              </a:spcBef>
              <a:spcAft>
                <a:spcPts val="0"/>
              </a:spcAft>
              <a:buClr>
                <a:schemeClr val="dk1"/>
              </a:buClr>
              <a:buSzPts val="2400"/>
              <a:buChar char="•"/>
              <a:defRPr/>
            </a:lvl8pPr>
            <a:lvl9pPr marL="4114800" lvl="8" indent="-381000" algn="l" rtl="0">
              <a:lnSpc>
                <a:spcPct val="90000"/>
              </a:lnSpc>
              <a:spcBef>
                <a:spcPts val="500"/>
              </a:spcBef>
              <a:spcAft>
                <a:spcPts val="0"/>
              </a:spcAft>
              <a:buClr>
                <a:schemeClr val="dk1"/>
              </a:buClr>
              <a:buSzPts val="2400"/>
              <a:buChar char="•"/>
              <a:defRPr/>
            </a:lvl9pPr>
          </a:lstStyle>
          <a:p>
            <a:endParaRPr/>
          </a:p>
        </p:txBody>
      </p:sp>
      <p:sp>
        <p:nvSpPr>
          <p:cNvPr id="561" name="Google Shape;561;g28503e46566_0_210"/>
          <p:cNvSpPr/>
          <p:nvPr/>
        </p:nvSpPr>
        <p:spPr>
          <a:xfrm rot="10800000" flipH="1">
            <a:off x="0" y="6074239"/>
            <a:ext cx="12192000" cy="884700"/>
          </a:xfrm>
          <a:prstGeom prst="rect">
            <a:avLst/>
          </a:prstGeom>
          <a:solidFill>
            <a:schemeClr val="lt1"/>
          </a:solidFill>
          <a:ln>
            <a:noFill/>
          </a:ln>
        </p:spPr>
        <p:txBody>
          <a:bodyPr spcFirstLastPara="1" wrap="square" lIns="121900" tIns="60925" rIns="121900" bIns="609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pic>
        <p:nvPicPr>
          <p:cNvPr id="562" name="Google Shape;562;g28503e46566_0_210"/>
          <p:cNvPicPr preferRelativeResize="0"/>
          <p:nvPr/>
        </p:nvPicPr>
        <p:blipFill rotWithShape="1">
          <a:blip r:embed="rId3">
            <a:alphaModFix/>
          </a:blip>
          <a:srcRect r="63278"/>
          <a:stretch/>
        </p:blipFill>
        <p:spPr>
          <a:xfrm>
            <a:off x="10359312" y="6190972"/>
            <a:ext cx="1698956" cy="651223"/>
          </a:xfrm>
          <a:prstGeom prst="rect">
            <a:avLst/>
          </a:prstGeom>
          <a:noFill/>
          <a:ln>
            <a:noFill/>
          </a:ln>
        </p:spPr>
      </p:pic>
      <p:pic>
        <p:nvPicPr>
          <p:cNvPr id="563" name="Google Shape;563;g28503e46566_0_210"/>
          <p:cNvPicPr preferRelativeResize="0"/>
          <p:nvPr/>
        </p:nvPicPr>
        <p:blipFill rotWithShape="1">
          <a:blip r:embed="rId4">
            <a:alphaModFix/>
          </a:blip>
          <a:srcRect l="3025" r="3025"/>
          <a:stretch/>
        </p:blipFill>
        <p:spPr>
          <a:xfrm>
            <a:off x="208377" y="6223183"/>
            <a:ext cx="2650539" cy="586800"/>
          </a:xfrm>
          <a:prstGeom prst="rect">
            <a:avLst/>
          </a:prstGeom>
          <a:noFill/>
          <a:ln>
            <a:noFill/>
          </a:ln>
        </p:spPr>
      </p:pic>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a:alphaModFix/>
          </a:blip>
          <a:stretch>
            <a:fillRect/>
          </a:stretch>
        </a:blipFill>
        <a:effectLst/>
      </p:bgPr>
    </p:bg>
    <p:spTree>
      <p:nvGrpSpPr>
        <p:cNvPr id="1" name="Shape 564"/>
        <p:cNvGrpSpPr/>
        <p:nvPr/>
      </p:nvGrpSpPr>
      <p:grpSpPr>
        <a:xfrm>
          <a:off x="0" y="0"/>
          <a:ext cx="0" cy="0"/>
          <a:chOff x="0" y="0"/>
          <a:chExt cx="0" cy="0"/>
        </a:xfrm>
      </p:grpSpPr>
      <p:sp>
        <p:nvSpPr>
          <p:cNvPr id="565" name="Google Shape;565;g28503e46566_0_217"/>
          <p:cNvSpPr txBox="1">
            <a:spLocks noGrp="1"/>
          </p:cNvSpPr>
          <p:nvPr>
            <p:ph type="title"/>
          </p:nvPr>
        </p:nvSpPr>
        <p:spPr>
          <a:xfrm>
            <a:off x="1120777" y="1134956"/>
            <a:ext cx="2968800" cy="1811100"/>
          </a:xfrm>
          <a:prstGeom prst="rect">
            <a:avLst/>
          </a:prstGeom>
          <a:noFill/>
          <a:ln>
            <a:noFill/>
          </a:ln>
        </p:spPr>
        <p:txBody>
          <a:bodyPr spcFirstLastPara="1" wrap="square" lIns="0" tIns="60925" rIns="0" bIns="60925" anchor="b" anchorCtr="0">
            <a:noAutofit/>
          </a:bodyPr>
          <a:lstStyle>
            <a:lvl1pPr lvl="0" algn="l" rtl="0">
              <a:lnSpc>
                <a:spcPct val="90000"/>
              </a:lnSpc>
              <a:spcBef>
                <a:spcPts val="0"/>
              </a:spcBef>
              <a:spcAft>
                <a:spcPts val="0"/>
              </a:spcAft>
              <a:buClr>
                <a:schemeClr val="lt1"/>
              </a:buClr>
              <a:buSzPts val="11700"/>
              <a:buFont typeface="Arial"/>
              <a:buNone/>
              <a:defRPr sz="11700">
                <a:solidFill>
                  <a:schemeClr val="lt1"/>
                </a:solidFill>
              </a:defRPr>
            </a:lvl1pPr>
            <a:lvl2pPr lvl="1" algn="l" rtl="0">
              <a:lnSpc>
                <a:spcPct val="100000"/>
              </a:lnSpc>
              <a:spcBef>
                <a:spcPts val="0"/>
              </a:spcBef>
              <a:spcAft>
                <a:spcPts val="0"/>
              </a:spcAft>
              <a:buSzPts val="1900"/>
              <a:buNone/>
              <a:defRPr/>
            </a:lvl2pPr>
            <a:lvl3pPr lvl="2" algn="l" rtl="0">
              <a:lnSpc>
                <a:spcPct val="100000"/>
              </a:lnSpc>
              <a:spcBef>
                <a:spcPts val="0"/>
              </a:spcBef>
              <a:spcAft>
                <a:spcPts val="0"/>
              </a:spcAft>
              <a:buSzPts val="1900"/>
              <a:buNone/>
              <a:defRPr/>
            </a:lvl3pPr>
            <a:lvl4pPr lvl="3" algn="l" rtl="0">
              <a:lnSpc>
                <a:spcPct val="100000"/>
              </a:lnSpc>
              <a:spcBef>
                <a:spcPts val="0"/>
              </a:spcBef>
              <a:spcAft>
                <a:spcPts val="0"/>
              </a:spcAft>
              <a:buSzPts val="1900"/>
              <a:buNone/>
              <a:defRPr/>
            </a:lvl4pPr>
            <a:lvl5pPr lvl="4" algn="l" rtl="0">
              <a:lnSpc>
                <a:spcPct val="100000"/>
              </a:lnSpc>
              <a:spcBef>
                <a:spcPts val="0"/>
              </a:spcBef>
              <a:spcAft>
                <a:spcPts val="0"/>
              </a:spcAft>
              <a:buSzPts val="1900"/>
              <a:buNone/>
              <a:defRPr/>
            </a:lvl5pPr>
            <a:lvl6pPr lvl="5" algn="l" rtl="0">
              <a:lnSpc>
                <a:spcPct val="100000"/>
              </a:lnSpc>
              <a:spcBef>
                <a:spcPts val="0"/>
              </a:spcBef>
              <a:spcAft>
                <a:spcPts val="0"/>
              </a:spcAft>
              <a:buSzPts val="1900"/>
              <a:buNone/>
              <a:defRPr/>
            </a:lvl6pPr>
            <a:lvl7pPr lvl="6" algn="l" rtl="0">
              <a:lnSpc>
                <a:spcPct val="100000"/>
              </a:lnSpc>
              <a:spcBef>
                <a:spcPts val="0"/>
              </a:spcBef>
              <a:spcAft>
                <a:spcPts val="0"/>
              </a:spcAft>
              <a:buSzPts val="1900"/>
              <a:buNone/>
              <a:defRPr/>
            </a:lvl7pPr>
            <a:lvl8pPr lvl="7" algn="l" rtl="0">
              <a:lnSpc>
                <a:spcPct val="100000"/>
              </a:lnSpc>
              <a:spcBef>
                <a:spcPts val="0"/>
              </a:spcBef>
              <a:spcAft>
                <a:spcPts val="0"/>
              </a:spcAft>
              <a:buSzPts val="1900"/>
              <a:buNone/>
              <a:defRPr/>
            </a:lvl8pPr>
            <a:lvl9pPr lvl="8" algn="l" rtl="0">
              <a:lnSpc>
                <a:spcPct val="100000"/>
              </a:lnSpc>
              <a:spcBef>
                <a:spcPts val="0"/>
              </a:spcBef>
              <a:spcAft>
                <a:spcPts val="0"/>
              </a:spcAft>
              <a:buSzPts val="1900"/>
              <a:buNone/>
              <a:defRPr/>
            </a:lvl9pPr>
          </a:lstStyle>
          <a:p>
            <a:endParaRPr/>
          </a:p>
        </p:txBody>
      </p:sp>
      <p:sp>
        <p:nvSpPr>
          <p:cNvPr id="566" name="Google Shape;566;g28503e46566_0_217"/>
          <p:cNvSpPr txBox="1">
            <a:spLocks noGrp="1"/>
          </p:cNvSpPr>
          <p:nvPr>
            <p:ph type="body" idx="1"/>
          </p:nvPr>
        </p:nvSpPr>
        <p:spPr>
          <a:xfrm>
            <a:off x="1150761" y="3419589"/>
            <a:ext cx="8818800" cy="387600"/>
          </a:xfrm>
          <a:prstGeom prst="rect">
            <a:avLst/>
          </a:prstGeom>
          <a:noFill/>
          <a:ln>
            <a:noFill/>
          </a:ln>
        </p:spPr>
        <p:txBody>
          <a:bodyPr spcFirstLastPara="1" wrap="square" lIns="0" tIns="0" rIns="0" bIns="0" anchor="t" anchorCtr="0">
            <a:spAutoFit/>
          </a:bodyPr>
          <a:lstStyle>
            <a:lvl1pPr marL="457200" lvl="0" indent="-228600" algn="l" rtl="0">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rtl="0">
              <a:lnSpc>
                <a:spcPct val="90000"/>
              </a:lnSpc>
              <a:spcBef>
                <a:spcPts val="500"/>
              </a:spcBef>
              <a:spcAft>
                <a:spcPts val="0"/>
              </a:spcAft>
              <a:buClr>
                <a:srgbClr val="161249"/>
              </a:buClr>
              <a:buSzPts val="2000"/>
              <a:buNone/>
              <a:defRPr sz="2000" b="1"/>
            </a:lvl2pPr>
            <a:lvl3pPr marL="1371600" lvl="2" indent="-228600" algn="l" rtl="0">
              <a:lnSpc>
                <a:spcPct val="90000"/>
              </a:lnSpc>
              <a:spcBef>
                <a:spcPts val="500"/>
              </a:spcBef>
              <a:spcAft>
                <a:spcPts val="0"/>
              </a:spcAft>
              <a:buClr>
                <a:srgbClr val="161249"/>
              </a:buClr>
              <a:buSzPts val="1800"/>
              <a:buNone/>
              <a:defRPr sz="1800" b="1"/>
            </a:lvl3pPr>
            <a:lvl4pPr marL="1828800" lvl="3" indent="-228600" algn="l" rtl="0">
              <a:lnSpc>
                <a:spcPct val="90000"/>
              </a:lnSpc>
              <a:spcBef>
                <a:spcPts val="500"/>
              </a:spcBef>
              <a:spcAft>
                <a:spcPts val="0"/>
              </a:spcAft>
              <a:buClr>
                <a:srgbClr val="161249"/>
              </a:buClr>
              <a:buSzPts val="1600"/>
              <a:buNone/>
              <a:defRPr sz="1600" b="1"/>
            </a:lvl4pPr>
            <a:lvl5pPr marL="2286000" lvl="4" indent="-228600" algn="l" rtl="0">
              <a:lnSpc>
                <a:spcPct val="90000"/>
              </a:lnSpc>
              <a:spcBef>
                <a:spcPts val="500"/>
              </a:spcBef>
              <a:spcAft>
                <a:spcPts val="0"/>
              </a:spcAft>
              <a:buClr>
                <a:srgbClr val="161249"/>
              </a:buClr>
              <a:buSzPts val="1600"/>
              <a:buNone/>
              <a:defRPr sz="1600" b="1"/>
            </a:lvl5pPr>
            <a:lvl6pPr marL="2743200" lvl="5" indent="-228600" algn="l" rtl="0">
              <a:lnSpc>
                <a:spcPct val="90000"/>
              </a:lnSpc>
              <a:spcBef>
                <a:spcPts val="500"/>
              </a:spcBef>
              <a:spcAft>
                <a:spcPts val="0"/>
              </a:spcAft>
              <a:buClr>
                <a:schemeClr val="dk1"/>
              </a:buClr>
              <a:buSzPts val="1600"/>
              <a:buNone/>
              <a:defRPr sz="1600" b="1"/>
            </a:lvl6pPr>
            <a:lvl7pPr marL="3200400" lvl="6" indent="-228600" algn="l" rtl="0">
              <a:lnSpc>
                <a:spcPct val="90000"/>
              </a:lnSpc>
              <a:spcBef>
                <a:spcPts val="500"/>
              </a:spcBef>
              <a:spcAft>
                <a:spcPts val="0"/>
              </a:spcAft>
              <a:buClr>
                <a:schemeClr val="dk1"/>
              </a:buClr>
              <a:buSzPts val="1600"/>
              <a:buNone/>
              <a:defRPr sz="1600" b="1"/>
            </a:lvl7pPr>
            <a:lvl8pPr marL="3657600" lvl="7" indent="-228600" algn="l" rtl="0">
              <a:lnSpc>
                <a:spcPct val="90000"/>
              </a:lnSpc>
              <a:spcBef>
                <a:spcPts val="500"/>
              </a:spcBef>
              <a:spcAft>
                <a:spcPts val="0"/>
              </a:spcAft>
              <a:buClr>
                <a:schemeClr val="dk1"/>
              </a:buClr>
              <a:buSzPts val="1600"/>
              <a:buNone/>
              <a:defRPr sz="1600" b="1"/>
            </a:lvl8pPr>
            <a:lvl9pPr marL="4114800" lvl="8" indent="-228600" algn="l" rtl="0">
              <a:lnSpc>
                <a:spcPct val="90000"/>
              </a:lnSpc>
              <a:spcBef>
                <a:spcPts val="500"/>
              </a:spcBef>
              <a:spcAft>
                <a:spcPts val="0"/>
              </a:spcAft>
              <a:buClr>
                <a:schemeClr val="dk1"/>
              </a:buClr>
              <a:buSzPts val="1600"/>
              <a:buNone/>
              <a:defRPr sz="1600" b="1"/>
            </a:lvl9pPr>
          </a:lstStyle>
          <a:p>
            <a:endParaRPr/>
          </a:p>
        </p:txBody>
      </p:sp>
      <p:sp>
        <p:nvSpPr>
          <p:cNvPr id="567" name="Google Shape;567;g28503e46566_0_217"/>
          <p:cNvSpPr txBox="1">
            <a:spLocks noGrp="1"/>
          </p:cNvSpPr>
          <p:nvPr>
            <p:ph type="body" idx="2"/>
          </p:nvPr>
        </p:nvSpPr>
        <p:spPr>
          <a:xfrm>
            <a:off x="1150761" y="3975603"/>
            <a:ext cx="8818800" cy="968400"/>
          </a:xfrm>
          <a:prstGeom prst="rect">
            <a:avLst/>
          </a:prstGeom>
          <a:noFill/>
          <a:ln>
            <a:noFill/>
          </a:ln>
        </p:spPr>
        <p:txBody>
          <a:bodyPr spcFirstLastPara="1" wrap="square" lIns="0" tIns="0" rIns="0" bIns="0" anchor="t" anchorCtr="0">
            <a:noAutofit/>
          </a:bodyPr>
          <a:lstStyle>
            <a:lvl1pPr marL="457200" lvl="0" indent="-228600" algn="l" rtl="0">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rtl="0">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rtl="0">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rtl="0">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rtl="0">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81000" algn="l" rtl="0">
              <a:lnSpc>
                <a:spcPct val="90000"/>
              </a:lnSpc>
              <a:spcBef>
                <a:spcPts val="500"/>
              </a:spcBef>
              <a:spcAft>
                <a:spcPts val="0"/>
              </a:spcAft>
              <a:buClr>
                <a:schemeClr val="dk1"/>
              </a:buClr>
              <a:buSzPts val="2400"/>
              <a:buChar char="•"/>
              <a:defRPr/>
            </a:lvl6pPr>
            <a:lvl7pPr marL="3200400" lvl="6" indent="-381000" algn="l" rtl="0">
              <a:lnSpc>
                <a:spcPct val="90000"/>
              </a:lnSpc>
              <a:spcBef>
                <a:spcPts val="500"/>
              </a:spcBef>
              <a:spcAft>
                <a:spcPts val="0"/>
              </a:spcAft>
              <a:buClr>
                <a:schemeClr val="dk1"/>
              </a:buClr>
              <a:buSzPts val="2400"/>
              <a:buChar char="•"/>
              <a:defRPr/>
            </a:lvl7pPr>
            <a:lvl8pPr marL="3657600" lvl="7" indent="-381000" algn="l" rtl="0">
              <a:lnSpc>
                <a:spcPct val="90000"/>
              </a:lnSpc>
              <a:spcBef>
                <a:spcPts val="500"/>
              </a:spcBef>
              <a:spcAft>
                <a:spcPts val="0"/>
              </a:spcAft>
              <a:buClr>
                <a:schemeClr val="dk1"/>
              </a:buClr>
              <a:buSzPts val="2400"/>
              <a:buChar char="•"/>
              <a:defRPr/>
            </a:lvl8pPr>
            <a:lvl9pPr marL="4114800" lvl="8" indent="-381000" algn="l" rtl="0">
              <a:lnSpc>
                <a:spcPct val="90000"/>
              </a:lnSpc>
              <a:spcBef>
                <a:spcPts val="500"/>
              </a:spcBef>
              <a:spcAft>
                <a:spcPts val="0"/>
              </a:spcAft>
              <a:buClr>
                <a:schemeClr val="dk1"/>
              </a:buClr>
              <a:buSzPts val="2400"/>
              <a:buChar char="•"/>
              <a:defRPr/>
            </a:lvl9pPr>
          </a:lstStyle>
          <a:p>
            <a:endParaRPr/>
          </a:p>
        </p:txBody>
      </p:sp>
      <p:sp>
        <p:nvSpPr>
          <p:cNvPr id="568" name="Google Shape;568;g28503e46566_0_217"/>
          <p:cNvSpPr/>
          <p:nvPr/>
        </p:nvSpPr>
        <p:spPr>
          <a:xfrm rot="10800000" flipH="1">
            <a:off x="0" y="5664440"/>
            <a:ext cx="12192000" cy="1294500"/>
          </a:xfrm>
          <a:prstGeom prst="rect">
            <a:avLst/>
          </a:prstGeom>
          <a:solidFill>
            <a:schemeClr val="lt1"/>
          </a:solidFill>
          <a:ln>
            <a:noFill/>
          </a:ln>
        </p:spPr>
        <p:txBody>
          <a:bodyPr spcFirstLastPara="1" wrap="square" lIns="121900" tIns="60925" rIns="121900" bIns="609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cxnSp>
        <p:nvCxnSpPr>
          <p:cNvPr id="569" name="Google Shape;569;g28503e46566_0_217"/>
          <p:cNvCxnSpPr/>
          <p:nvPr/>
        </p:nvCxnSpPr>
        <p:spPr>
          <a:xfrm rot="10800000">
            <a:off x="1120828" y="2945995"/>
            <a:ext cx="5231100" cy="0"/>
          </a:xfrm>
          <a:prstGeom prst="straightConnector1">
            <a:avLst/>
          </a:prstGeom>
          <a:noFill/>
          <a:ln w="15875" cap="flat" cmpd="sng">
            <a:solidFill>
              <a:srgbClr val="11AA81"/>
            </a:solidFill>
            <a:prstDash val="solid"/>
            <a:miter lim="800000"/>
            <a:headEnd type="none" w="sm" len="sm"/>
            <a:tailEnd type="none" w="sm" len="sm"/>
          </a:ln>
        </p:spPr>
      </p:cxnSp>
      <p:pic>
        <p:nvPicPr>
          <p:cNvPr id="570" name="Google Shape;570;g28503e46566_0_217"/>
          <p:cNvPicPr preferRelativeResize="0"/>
          <p:nvPr/>
        </p:nvPicPr>
        <p:blipFill rotWithShape="1">
          <a:blip r:embed="rId3">
            <a:alphaModFix/>
          </a:blip>
          <a:srcRect/>
          <a:stretch/>
        </p:blipFill>
        <p:spPr>
          <a:xfrm>
            <a:off x="6096000" y="5914443"/>
            <a:ext cx="1033878" cy="730176"/>
          </a:xfrm>
          <a:prstGeom prst="rect">
            <a:avLst/>
          </a:prstGeom>
          <a:noFill/>
          <a:ln>
            <a:noFill/>
          </a:ln>
        </p:spPr>
      </p:pic>
      <p:pic>
        <p:nvPicPr>
          <p:cNvPr id="571" name="Google Shape;571;g28503e46566_0_217"/>
          <p:cNvPicPr preferRelativeResize="0"/>
          <p:nvPr/>
        </p:nvPicPr>
        <p:blipFill rotWithShape="1">
          <a:blip r:embed="rId4">
            <a:alphaModFix/>
          </a:blip>
          <a:srcRect/>
          <a:stretch/>
        </p:blipFill>
        <p:spPr>
          <a:xfrm>
            <a:off x="7429700" y="6075795"/>
            <a:ext cx="1144198" cy="470598"/>
          </a:xfrm>
          <a:prstGeom prst="rect">
            <a:avLst/>
          </a:prstGeom>
          <a:noFill/>
          <a:ln>
            <a:noFill/>
          </a:ln>
        </p:spPr>
      </p:pic>
      <p:pic>
        <p:nvPicPr>
          <p:cNvPr id="572" name="Google Shape;572;g28503e46566_0_217"/>
          <p:cNvPicPr preferRelativeResize="0"/>
          <p:nvPr/>
        </p:nvPicPr>
        <p:blipFill rotWithShape="1">
          <a:blip r:embed="rId5">
            <a:alphaModFix/>
          </a:blip>
          <a:srcRect/>
          <a:stretch/>
        </p:blipFill>
        <p:spPr>
          <a:xfrm>
            <a:off x="8967215" y="6079989"/>
            <a:ext cx="1127044" cy="494550"/>
          </a:xfrm>
          <a:prstGeom prst="rect">
            <a:avLst/>
          </a:prstGeom>
          <a:noFill/>
          <a:ln>
            <a:noFill/>
          </a:ln>
        </p:spPr>
      </p:pic>
      <p:pic>
        <p:nvPicPr>
          <p:cNvPr id="573" name="Google Shape;573;g28503e46566_0_217"/>
          <p:cNvPicPr preferRelativeResize="0"/>
          <p:nvPr/>
        </p:nvPicPr>
        <p:blipFill rotWithShape="1">
          <a:blip r:embed="rId6">
            <a:alphaModFix/>
          </a:blip>
          <a:srcRect r="63278"/>
          <a:stretch/>
        </p:blipFill>
        <p:spPr>
          <a:xfrm>
            <a:off x="282249" y="6005288"/>
            <a:ext cx="1698956" cy="651223"/>
          </a:xfrm>
          <a:prstGeom prst="rect">
            <a:avLst/>
          </a:prstGeom>
          <a:noFill/>
          <a:ln>
            <a:noFill/>
          </a:ln>
        </p:spPr>
      </p:pic>
      <p:pic>
        <p:nvPicPr>
          <p:cNvPr id="574" name="Google Shape;574;g28503e46566_0_217"/>
          <p:cNvPicPr preferRelativeResize="0"/>
          <p:nvPr/>
        </p:nvPicPr>
        <p:blipFill rotWithShape="1">
          <a:blip r:embed="rId7">
            <a:alphaModFix/>
          </a:blip>
          <a:srcRect/>
          <a:stretch/>
        </p:blipFill>
        <p:spPr>
          <a:xfrm>
            <a:off x="10411236" y="5924019"/>
            <a:ext cx="1425030" cy="649815"/>
          </a:xfrm>
          <a:prstGeom prst="rect">
            <a:avLst/>
          </a:prstGeom>
          <a:noFill/>
          <a:ln>
            <a:noFill/>
          </a:ln>
        </p:spPr>
      </p:pic>
      <p:pic>
        <p:nvPicPr>
          <p:cNvPr id="575" name="Google Shape;575;g28503e46566_0_217"/>
          <p:cNvPicPr preferRelativeResize="0"/>
          <p:nvPr/>
        </p:nvPicPr>
        <p:blipFill rotWithShape="1">
          <a:blip r:embed="rId8">
            <a:alphaModFix/>
          </a:blip>
          <a:srcRect l="3025" r="3025"/>
          <a:stretch/>
        </p:blipFill>
        <p:spPr>
          <a:xfrm>
            <a:off x="2263456" y="6037499"/>
            <a:ext cx="2650539" cy="586800"/>
          </a:xfrm>
          <a:prstGeom prst="rect">
            <a:avLst/>
          </a:prstGeom>
          <a:noFill/>
          <a:ln>
            <a:noFill/>
          </a:ln>
        </p:spPr>
      </p:pic>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a:alphaModFix/>
          </a:blip>
          <a:stretch>
            <a:fillRect/>
          </a:stretch>
        </a:blipFill>
        <a:effectLst/>
      </p:bgPr>
    </p:bg>
    <p:spTree>
      <p:nvGrpSpPr>
        <p:cNvPr id="1" name="Shape 576"/>
        <p:cNvGrpSpPr/>
        <p:nvPr/>
      </p:nvGrpSpPr>
      <p:grpSpPr>
        <a:xfrm>
          <a:off x="0" y="0"/>
          <a:ext cx="0" cy="0"/>
          <a:chOff x="0" y="0"/>
          <a:chExt cx="0" cy="0"/>
        </a:xfrm>
      </p:grpSpPr>
      <p:sp>
        <p:nvSpPr>
          <p:cNvPr id="577" name="Google Shape;577;g28503e46566_0_229"/>
          <p:cNvSpPr txBox="1">
            <a:spLocks noGrp="1"/>
          </p:cNvSpPr>
          <p:nvPr>
            <p:ph type="title"/>
          </p:nvPr>
        </p:nvSpPr>
        <p:spPr>
          <a:xfrm>
            <a:off x="1120777" y="1134956"/>
            <a:ext cx="2968800" cy="1811100"/>
          </a:xfrm>
          <a:prstGeom prst="rect">
            <a:avLst/>
          </a:prstGeom>
          <a:noFill/>
          <a:ln>
            <a:noFill/>
          </a:ln>
        </p:spPr>
        <p:txBody>
          <a:bodyPr spcFirstLastPara="1" wrap="square" lIns="0" tIns="60925" rIns="0" bIns="60925" anchor="b" anchorCtr="0">
            <a:noAutofit/>
          </a:bodyPr>
          <a:lstStyle>
            <a:lvl1pPr lvl="0" algn="l" rtl="0">
              <a:lnSpc>
                <a:spcPct val="90000"/>
              </a:lnSpc>
              <a:spcBef>
                <a:spcPts val="0"/>
              </a:spcBef>
              <a:spcAft>
                <a:spcPts val="0"/>
              </a:spcAft>
              <a:buClr>
                <a:schemeClr val="lt1"/>
              </a:buClr>
              <a:buSzPts val="11700"/>
              <a:buFont typeface="Arial"/>
              <a:buNone/>
              <a:defRPr sz="11700">
                <a:solidFill>
                  <a:schemeClr val="lt1"/>
                </a:solidFill>
              </a:defRPr>
            </a:lvl1pPr>
            <a:lvl2pPr lvl="1" algn="l" rtl="0">
              <a:lnSpc>
                <a:spcPct val="100000"/>
              </a:lnSpc>
              <a:spcBef>
                <a:spcPts val="0"/>
              </a:spcBef>
              <a:spcAft>
                <a:spcPts val="0"/>
              </a:spcAft>
              <a:buSzPts val="1900"/>
              <a:buNone/>
              <a:defRPr/>
            </a:lvl2pPr>
            <a:lvl3pPr lvl="2" algn="l" rtl="0">
              <a:lnSpc>
                <a:spcPct val="100000"/>
              </a:lnSpc>
              <a:spcBef>
                <a:spcPts val="0"/>
              </a:spcBef>
              <a:spcAft>
                <a:spcPts val="0"/>
              </a:spcAft>
              <a:buSzPts val="1900"/>
              <a:buNone/>
              <a:defRPr/>
            </a:lvl3pPr>
            <a:lvl4pPr lvl="3" algn="l" rtl="0">
              <a:lnSpc>
                <a:spcPct val="100000"/>
              </a:lnSpc>
              <a:spcBef>
                <a:spcPts val="0"/>
              </a:spcBef>
              <a:spcAft>
                <a:spcPts val="0"/>
              </a:spcAft>
              <a:buSzPts val="1900"/>
              <a:buNone/>
              <a:defRPr/>
            </a:lvl4pPr>
            <a:lvl5pPr lvl="4" algn="l" rtl="0">
              <a:lnSpc>
                <a:spcPct val="100000"/>
              </a:lnSpc>
              <a:spcBef>
                <a:spcPts val="0"/>
              </a:spcBef>
              <a:spcAft>
                <a:spcPts val="0"/>
              </a:spcAft>
              <a:buSzPts val="1900"/>
              <a:buNone/>
              <a:defRPr/>
            </a:lvl5pPr>
            <a:lvl6pPr lvl="5" algn="l" rtl="0">
              <a:lnSpc>
                <a:spcPct val="100000"/>
              </a:lnSpc>
              <a:spcBef>
                <a:spcPts val="0"/>
              </a:spcBef>
              <a:spcAft>
                <a:spcPts val="0"/>
              </a:spcAft>
              <a:buSzPts val="1900"/>
              <a:buNone/>
              <a:defRPr/>
            </a:lvl6pPr>
            <a:lvl7pPr lvl="6" algn="l" rtl="0">
              <a:lnSpc>
                <a:spcPct val="100000"/>
              </a:lnSpc>
              <a:spcBef>
                <a:spcPts val="0"/>
              </a:spcBef>
              <a:spcAft>
                <a:spcPts val="0"/>
              </a:spcAft>
              <a:buSzPts val="1900"/>
              <a:buNone/>
              <a:defRPr/>
            </a:lvl7pPr>
            <a:lvl8pPr lvl="7" algn="l" rtl="0">
              <a:lnSpc>
                <a:spcPct val="100000"/>
              </a:lnSpc>
              <a:spcBef>
                <a:spcPts val="0"/>
              </a:spcBef>
              <a:spcAft>
                <a:spcPts val="0"/>
              </a:spcAft>
              <a:buSzPts val="1900"/>
              <a:buNone/>
              <a:defRPr/>
            </a:lvl8pPr>
            <a:lvl9pPr lvl="8" algn="l" rtl="0">
              <a:lnSpc>
                <a:spcPct val="100000"/>
              </a:lnSpc>
              <a:spcBef>
                <a:spcPts val="0"/>
              </a:spcBef>
              <a:spcAft>
                <a:spcPts val="0"/>
              </a:spcAft>
              <a:buSzPts val="1900"/>
              <a:buNone/>
              <a:defRPr/>
            </a:lvl9pPr>
          </a:lstStyle>
          <a:p>
            <a:endParaRPr/>
          </a:p>
        </p:txBody>
      </p:sp>
      <p:sp>
        <p:nvSpPr>
          <p:cNvPr id="578" name="Google Shape;578;g28503e46566_0_229"/>
          <p:cNvSpPr txBox="1">
            <a:spLocks noGrp="1"/>
          </p:cNvSpPr>
          <p:nvPr>
            <p:ph type="body" idx="1"/>
          </p:nvPr>
        </p:nvSpPr>
        <p:spPr>
          <a:xfrm>
            <a:off x="1150761" y="3419589"/>
            <a:ext cx="8818800" cy="387600"/>
          </a:xfrm>
          <a:prstGeom prst="rect">
            <a:avLst/>
          </a:prstGeom>
          <a:noFill/>
          <a:ln>
            <a:noFill/>
          </a:ln>
        </p:spPr>
        <p:txBody>
          <a:bodyPr spcFirstLastPara="1" wrap="square" lIns="0" tIns="0" rIns="0" bIns="0" anchor="t" anchorCtr="0">
            <a:spAutoFit/>
          </a:bodyPr>
          <a:lstStyle>
            <a:lvl1pPr marL="457200" lvl="0" indent="-228600" algn="l" rtl="0">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rtl="0">
              <a:lnSpc>
                <a:spcPct val="90000"/>
              </a:lnSpc>
              <a:spcBef>
                <a:spcPts val="500"/>
              </a:spcBef>
              <a:spcAft>
                <a:spcPts val="0"/>
              </a:spcAft>
              <a:buClr>
                <a:srgbClr val="161249"/>
              </a:buClr>
              <a:buSzPts val="2000"/>
              <a:buNone/>
              <a:defRPr sz="2000" b="1"/>
            </a:lvl2pPr>
            <a:lvl3pPr marL="1371600" lvl="2" indent="-228600" algn="l" rtl="0">
              <a:lnSpc>
                <a:spcPct val="90000"/>
              </a:lnSpc>
              <a:spcBef>
                <a:spcPts val="500"/>
              </a:spcBef>
              <a:spcAft>
                <a:spcPts val="0"/>
              </a:spcAft>
              <a:buClr>
                <a:srgbClr val="161249"/>
              </a:buClr>
              <a:buSzPts val="1800"/>
              <a:buNone/>
              <a:defRPr sz="1800" b="1"/>
            </a:lvl3pPr>
            <a:lvl4pPr marL="1828800" lvl="3" indent="-228600" algn="l" rtl="0">
              <a:lnSpc>
                <a:spcPct val="90000"/>
              </a:lnSpc>
              <a:spcBef>
                <a:spcPts val="500"/>
              </a:spcBef>
              <a:spcAft>
                <a:spcPts val="0"/>
              </a:spcAft>
              <a:buClr>
                <a:srgbClr val="161249"/>
              </a:buClr>
              <a:buSzPts val="1600"/>
              <a:buNone/>
              <a:defRPr sz="1600" b="1"/>
            </a:lvl4pPr>
            <a:lvl5pPr marL="2286000" lvl="4" indent="-228600" algn="l" rtl="0">
              <a:lnSpc>
                <a:spcPct val="90000"/>
              </a:lnSpc>
              <a:spcBef>
                <a:spcPts val="500"/>
              </a:spcBef>
              <a:spcAft>
                <a:spcPts val="0"/>
              </a:spcAft>
              <a:buClr>
                <a:srgbClr val="161249"/>
              </a:buClr>
              <a:buSzPts val="1600"/>
              <a:buNone/>
              <a:defRPr sz="1600" b="1"/>
            </a:lvl5pPr>
            <a:lvl6pPr marL="2743200" lvl="5" indent="-228600" algn="l" rtl="0">
              <a:lnSpc>
                <a:spcPct val="90000"/>
              </a:lnSpc>
              <a:spcBef>
                <a:spcPts val="500"/>
              </a:spcBef>
              <a:spcAft>
                <a:spcPts val="0"/>
              </a:spcAft>
              <a:buClr>
                <a:schemeClr val="dk1"/>
              </a:buClr>
              <a:buSzPts val="1600"/>
              <a:buNone/>
              <a:defRPr sz="1600" b="1"/>
            </a:lvl6pPr>
            <a:lvl7pPr marL="3200400" lvl="6" indent="-228600" algn="l" rtl="0">
              <a:lnSpc>
                <a:spcPct val="90000"/>
              </a:lnSpc>
              <a:spcBef>
                <a:spcPts val="500"/>
              </a:spcBef>
              <a:spcAft>
                <a:spcPts val="0"/>
              </a:spcAft>
              <a:buClr>
                <a:schemeClr val="dk1"/>
              </a:buClr>
              <a:buSzPts val="1600"/>
              <a:buNone/>
              <a:defRPr sz="1600" b="1"/>
            </a:lvl7pPr>
            <a:lvl8pPr marL="3657600" lvl="7" indent="-228600" algn="l" rtl="0">
              <a:lnSpc>
                <a:spcPct val="90000"/>
              </a:lnSpc>
              <a:spcBef>
                <a:spcPts val="500"/>
              </a:spcBef>
              <a:spcAft>
                <a:spcPts val="0"/>
              </a:spcAft>
              <a:buClr>
                <a:schemeClr val="dk1"/>
              </a:buClr>
              <a:buSzPts val="1600"/>
              <a:buNone/>
              <a:defRPr sz="1600" b="1"/>
            </a:lvl8pPr>
            <a:lvl9pPr marL="4114800" lvl="8" indent="-228600" algn="l" rtl="0">
              <a:lnSpc>
                <a:spcPct val="90000"/>
              </a:lnSpc>
              <a:spcBef>
                <a:spcPts val="500"/>
              </a:spcBef>
              <a:spcAft>
                <a:spcPts val="0"/>
              </a:spcAft>
              <a:buClr>
                <a:schemeClr val="dk1"/>
              </a:buClr>
              <a:buSzPts val="1600"/>
              <a:buNone/>
              <a:defRPr sz="1600" b="1"/>
            </a:lvl9pPr>
          </a:lstStyle>
          <a:p>
            <a:endParaRPr/>
          </a:p>
        </p:txBody>
      </p:sp>
      <p:sp>
        <p:nvSpPr>
          <p:cNvPr id="579" name="Google Shape;579;g28503e46566_0_229"/>
          <p:cNvSpPr txBox="1">
            <a:spLocks noGrp="1"/>
          </p:cNvSpPr>
          <p:nvPr>
            <p:ph type="body" idx="2"/>
          </p:nvPr>
        </p:nvSpPr>
        <p:spPr>
          <a:xfrm>
            <a:off x="1150761" y="3975603"/>
            <a:ext cx="8818800" cy="968400"/>
          </a:xfrm>
          <a:prstGeom prst="rect">
            <a:avLst/>
          </a:prstGeom>
          <a:noFill/>
          <a:ln>
            <a:noFill/>
          </a:ln>
        </p:spPr>
        <p:txBody>
          <a:bodyPr spcFirstLastPara="1" wrap="square" lIns="0" tIns="0" rIns="0" bIns="0" anchor="t" anchorCtr="0">
            <a:noAutofit/>
          </a:bodyPr>
          <a:lstStyle>
            <a:lvl1pPr marL="457200" lvl="0" indent="-228600" algn="l" rtl="0">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rtl="0">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rtl="0">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rtl="0">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rtl="0">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81000" algn="l" rtl="0">
              <a:lnSpc>
                <a:spcPct val="90000"/>
              </a:lnSpc>
              <a:spcBef>
                <a:spcPts val="500"/>
              </a:spcBef>
              <a:spcAft>
                <a:spcPts val="0"/>
              </a:spcAft>
              <a:buClr>
                <a:schemeClr val="dk1"/>
              </a:buClr>
              <a:buSzPts val="2400"/>
              <a:buChar char="•"/>
              <a:defRPr/>
            </a:lvl6pPr>
            <a:lvl7pPr marL="3200400" lvl="6" indent="-381000" algn="l" rtl="0">
              <a:lnSpc>
                <a:spcPct val="90000"/>
              </a:lnSpc>
              <a:spcBef>
                <a:spcPts val="500"/>
              </a:spcBef>
              <a:spcAft>
                <a:spcPts val="0"/>
              </a:spcAft>
              <a:buClr>
                <a:schemeClr val="dk1"/>
              </a:buClr>
              <a:buSzPts val="2400"/>
              <a:buChar char="•"/>
              <a:defRPr/>
            </a:lvl7pPr>
            <a:lvl8pPr marL="3657600" lvl="7" indent="-381000" algn="l" rtl="0">
              <a:lnSpc>
                <a:spcPct val="90000"/>
              </a:lnSpc>
              <a:spcBef>
                <a:spcPts val="500"/>
              </a:spcBef>
              <a:spcAft>
                <a:spcPts val="0"/>
              </a:spcAft>
              <a:buClr>
                <a:schemeClr val="dk1"/>
              </a:buClr>
              <a:buSzPts val="2400"/>
              <a:buChar char="•"/>
              <a:defRPr/>
            </a:lvl8pPr>
            <a:lvl9pPr marL="4114800" lvl="8" indent="-381000" algn="l" rtl="0">
              <a:lnSpc>
                <a:spcPct val="90000"/>
              </a:lnSpc>
              <a:spcBef>
                <a:spcPts val="500"/>
              </a:spcBef>
              <a:spcAft>
                <a:spcPts val="0"/>
              </a:spcAft>
              <a:buClr>
                <a:schemeClr val="dk1"/>
              </a:buClr>
              <a:buSzPts val="2400"/>
              <a:buChar char="•"/>
              <a:defRPr/>
            </a:lvl9pPr>
          </a:lstStyle>
          <a:p>
            <a:endParaRPr/>
          </a:p>
        </p:txBody>
      </p:sp>
      <p:sp>
        <p:nvSpPr>
          <p:cNvPr id="580" name="Google Shape;580;g28503e46566_0_229"/>
          <p:cNvSpPr/>
          <p:nvPr/>
        </p:nvSpPr>
        <p:spPr>
          <a:xfrm rot="10800000" flipH="1">
            <a:off x="0" y="5664440"/>
            <a:ext cx="12192000" cy="1294500"/>
          </a:xfrm>
          <a:prstGeom prst="rect">
            <a:avLst/>
          </a:prstGeom>
          <a:solidFill>
            <a:schemeClr val="lt1"/>
          </a:solidFill>
          <a:ln>
            <a:noFill/>
          </a:ln>
        </p:spPr>
        <p:txBody>
          <a:bodyPr spcFirstLastPara="1" wrap="square" lIns="121900" tIns="60925" rIns="121900" bIns="609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cxnSp>
        <p:nvCxnSpPr>
          <p:cNvPr id="581" name="Google Shape;581;g28503e46566_0_229"/>
          <p:cNvCxnSpPr/>
          <p:nvPr/>
        </p:nvCxnSpPr>
        <p:spPr>
          <a:xfrm rot="10800000">
            <a:off x="1120828" y="2945995"/>
            <a:ext cx="5231100" cy="0"/>
          </a:xfrm>
          <a:prstGeom prst="straightConnector1">
            <a:avLst/>
          </a:prstGeom>
          <a:noFill/>
          <a:ln w="15875" cap="flat" cmpd="sng">
            <a:solidFill>
              <a:srgbClr val="F39200"/>
            </a:solidFill>
            <a:prstDash val="solid"/>
            <a:miter lim="800000"/>
            <a:headEnd type="none" w="sm" len="sm"/>
            <a:tailEnd type="none" w="sm" len="sm"/>
          </a:ln>
        </p:spPr>
      </p:cxnSp>
      <p:pic>
        <p:nvPicPr>
          <p:cNvPr id="582" name="Google Shape;582;g28503e46566_0_229"/>
          <p:cNvPicPr preferRelativeResize="0"/>
          <p:nvPr/>
        </p:nvPicPr>
        <p:blipFill rotWithShape="1">
          <a:blip r:embed="rId3">
            <a:alphaModFix/>
          </a:blip>
          <a:srcRect/>
          <a:stretch/>
        </p:blipFill>
        <p:spPr>
          <a:xfrm>
            <a:off x="6096000" y="5914443"/>
            <a:ext cx="1033878" cy="730176"/>
          </a:xfrm>
          <a:prstGeom prst="rect">
            <a:avLst/>
          </a:prstGeom>
          <a:noFill/>
          <a:ln>
            <a:noFill/>
          </a:ln>
        </p:spPr>
      </p:pic>
      <p:pic>
        <p:nvPicPr>
          <p:cNvPr id="583" name="Google Shape;583;g28503e46566_0_229"/>
          <p:cNvPicPr preferRelativeResize="0"/>
          <p:nvPr/>
        </p:nvPicPr>
        <p:blipFill rotWithShape="1">
          <a:blip r:embed="rId4">
            <a:alphaModFix/>
          </a:blip>
          <a:srcRect/>
          <a:stretch/>
        </p:blipFill>
        <p:spPr>
          <a:xfrm>
            <a:off x="7429700" y="6075795"/>
            <a:ext cx="1144198" cy="470598"/>
          </a:xfrm>
          <a:prstGeom prst="rect">
            <a:avLst/>
          </a:prstGeom>
          <a:noFill/>
          <a:ln>
            <a:noFill/>
          </a:ln>
        </p:spPr>
      </p:pic>
      <p:pic>
        <p:nvPicPr>
          <p:cNvPr id="584" name="Google Shape;584;g28503e46566_0_229"/>
          <p:cNvPicPr preferRelativeResize="0"/>
          <p:nvPr/>
        </p:nvPicPr>
        <p:blipFill rotWithShape="1">
          <a:blip r:embed="rId5">
            <a:alphaModFix/>
          </a:blip>
          <a:srcRect/>
          <a:stretch/>
        </p:blipFill>
        <p:spPr>
          <a:xfrm>
            <a:off x="8967215" y="6079989"/>
            <a:ext cx="1127044" cy="494550"/>
          </a:xfrm>
          <a:prstGeom prst="rect">
            <a:avLst/>
          </a:prstGeom>
          <a:noFill/>
          <a:ln>
            <a:noFill/>
          </a:ln>
        </p:spPr>
      </p:pic>
      <p:pic>
        <p:nvPicPr>
          <p:cNvPr id="585" name="Google Shape;585;g28503e46566_0_229"/>
          <p:cNvPicPr preferRelativeResize="0"/>
          <p:nvPr/>
        </p:nvPicPr>
        <p:blipFill rotWithShape="1">
          <a:blip r:embed="rId6">
            <a:alphaModFix/>
          </a:blip>
          <a:srcRect r="63278"/>
          <a:stretch/>
        </p:blipFill>
        <p:spPr>
          <a:xfrm>
            <a:off x="282249" y="6005288"/>
            <a:ext cx="1698956" cy="651223"/>
          </a:xfrm>
          <a:prstGeom prst="rect">
            <a:avLst/>
          </a:prstGeom>
          <a:noFill/>
          <a:ln>
            <a:noFill/>
          </a:ln>
        </p:spPr>
      </p:pic>
      <p:pic>
        <p:nvPicPr>
          <p:cNvPr id="586" name="Google Shape;586;g28503e46566_0_229"/>
          <p:cNvPicPr preferRelativeResize="0"/>
          <p:nvPr/>
        </p:nvPicPr>
        <p:blipFill rotWithShape="1">
          <a:blip r:embed="rId7">
            <a:alphaModFix/>
          </a:blip>
          <a:srcRect/>
          <a:stretch/>
        </p:blipFill>
        <p:spPr>
          <a:xfrm>
            <a:off x="10411236" y="5924019"/>
            <a:ext cx="1425030" cy="649815"/>
          </a:xfrm>
          <a:prstGeom prst="rect">
            <a:avLst/>
          </a:prstGeom>
          <a:noFill/>
          <a:ln>
            <a:noFill/>
          </a:ln>
        </p:spPr>
      </p:pic>
      <p:pic>
        <p:nvPicPr>
          <p:cNvPr id="587" name="Google Shape;587;g28503e46566_0_229"/>
          <p:cNvPicPr preferRelativeResize="0"/>
          <p:nvPr/>
        </p:nvPicPr>
        <p:blipFill rotWithShape="1">
          <a:blip r:embed="rId8">
            <a:alphaModFix/>
          </a:blip>
          <a:srcRect l="3025" r="3025"/>
          <a:stretch/>
        </p:blipFill>
        <p:spPr>
          <a:xfrm>
            <a:off x="2263456" y="6037499"/>
            <a:ext cx="2650539" cy="586800"/>
          </a:xfrm>
          <a:prstGeom prst="rect">
            <a:avLst/>
          </a:prstGeom>
          <a:noFill/>
          <a:ln>
            <a:noFill/>
          </a:ln>
        </p:spPr>
      </p:pic>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a:alphaModFix/>
          </a:blip>
          <a:stretch>
            <a:fillRect/>
          </a:stretch>
        </a:blipFill>
        <a:effectLst/>
      </p:bgPr>
    </p:bg>
    <p:spTree>
      <p:nvGrpSpPr>
        <p:cNvPr id="1" name="Shape 588"/>
        <p:cNvGrpSpPr/>
        <p:nvPr/>
      </p:nvGrpSpPr>
      <p:grpSpPr>
        <a:xfrm>
          <a:off x="0" y="0"/>
          <a:ext cx="0" cy="0"/>
          <a:chOff x="0" y="0"/>
          <a:chExt cx="0" cy="0"/>
        </a:xfrm>
      </p:grpSpPr>
      <p:sp>
        <p:nvSpPr>
          <p:cNvPr id="589" name="Google Shape;589;g28503e46566_0_241"/>
          <p:cNvSpPr txBox="1">
            <a:spLocks noGrp="1"/>
          </p:cNvSpPr>
          <p:nvPr>
            <p:ph type="title"/>
          </p:nvPr>
        </p:nvSpPr>
        <p:spPr>
          <a:xfrm>
            <a:off x="1120777" y="1134956"/>
            <a:ext cx="2968800" cy="1811100"/>
          </a:xfrm>
          <a:prstGeom prst="rect">
            <a:avLst/>
          </a:prstGeom>
          <a:noFill/>
          <a:ln>
            <a:noFill/>
          </a:ln>
        </p:spPr>
        <p:txBody>
          <a:bodyPr spcFirstLastPara="1" wrap="square" lIns="0" tIns="60925" rIns="0" bIns="60925" anchor="b" anchorCtr="0">
            <a:noAutofit/>
          </a:bodyPr>
          <a:lstStyle>
            <a:lvl1pPr lvl="0" algn="l" rtl="0">
              <a:lnSpc>
                <a:spcPct val="90000"/>
              </a:lnSpc>
              <a:spcBef>
                <a:spcPts val="0"/>
              </a:spcBef>
              <a:spcAft>
                <a:spcPts val="0"/>
              </a:spcAft>
              <a:buClr>
                <a:schemeClr val="lt1"/>
              </a:buClr>
              <a:buSzPts val="11700"/>
              <a:buFont typeface="Arial"/>
              <a:buNone/>
              <a:defRPr sz="11700">
                <a:solidFill>
                  <a:schemeClr val="lt1"/>
                </a:solidFill>
              </a:defRPr>
            </a:lvl1pPr>
            <a:lvl2pPr lvl="1" algn="l" rtl="0">
              <a:lnSpc>
                <a:spcPct val="100000"/>
              </a:lnSpc>
              <a:spcBef>
                <a:spcPts val="0"/>
              </a:spcBef>
              <a:spcAft>
                <a:spcPts val="0"/>
              </a:spcAft>
              <a:buSzPts val="1900"/>
              <a:buNone/>
              <a:defRPr/>
            </a:lvl2pPr>
            <a:lvl3pPr lvl="2" algn="l" rtl="0">
              <a:lnSpc>
                <a:spcPct val="100000"/>
              </a:lnSpc>
              <a:spcBef>
                <a:spcPts val="0"/>
              </a:spcBef>
              <a:spcAft>
                <a:spcPts val="0"/>
              </a:spcAft>
              <a:buSzPts val="1900"/>
              <a:buNone/>
              <a:defRPr/>
            </a:lvl3pPr>
            <a:lvl4pPr lvl="3" algn="l" rtl="0">
              <a:lnSpc>
                <a:spcPct val="100000"/>
              </a:lnSpc>
              <a:spcBef>
                <a:spcPts val="0"/>
              </a:spcBef>
              <a:spcAft>
                <a:spcPts val="0"/>
              </a:spcAft>
              <a:buSzPts val="1900"/>
              <a:buNone/>
              <a:defRPr/>
            </a:lvl4pPr>
            <a:lvl5pPr lvl="4" algn="l" rtl="0">
              <a:lnSpc>
                <a:spcPct val="100000"/>
              </a:lnSpc>
              <a:spcBef>
                <a:spcPts val="0"/>
              </a:spcBef>
              <a:spcAft>
                <a:spcPts val="0"/>
              </a:spcAft>
              <a:buSzPts val="1900"/>
              <a:buNone/>
              <a:defRPr/>
            </a:lvl5pPr>
            <a:lvl6pPr lvl="5" algn="l" rtl="0">
              <a:lnSpc>
                <a:spcPct val="100000"/>
              </a:lnSpc>
              <a:spcBef>
                <a:spcPts val="0"/>
              </a:spcBef>
              <a:spcAft>
                <a:spcPts val="0"/>
              </a:spcAft>
              <a:buSzPts val="1900"/>
              <a:buNone/>
              <a:defRPr/>
            </a:lvl6pPr>
            <a:lvl7pPr lvl="6" algn="l" rtl="0">
              <a:lnSpc>
                <a:spcPct val="100000"/>
              </a:lnSpc>
              <a:spcBef>
                <a:spcPts val="0"/>
              </a:spcBef>
              <a:spcAft>
                <a:spcPts val="0"/>
              </a:spcAft>
              <a:buSzPts val="1900"/>
              <a:buNone/>
              <a:defRPr/>
            </a:lvl7pPr>
            <a:lvl8pPr lvl="7" algn="l" rtl="0">
              <a:lnSpc>
                <a:spcPct val="100000"/>
              </a:lnSpc>
              <a:spcBef>
                <a:spcPts val="0"/>
              </a:spcBef>
              <a:spcAft>
                <a:spcPts val="0"/>
              </a:spcAft>
              <a:buSzPts val="1900"/>
              <a:buNone/>
              <a:defRPr/>
            </a:lvl8pPr>
            <a:lvl9pPr lvl="8" algn="l" rtl="0">
              <a:lnSpc>
                <a:spcPct val="100000"/>
              </a:lnSpc>
              <a:spcBef>
                <a:spcPts val="0"/>
              </a:spcBef>
              <a:spcAft>
                <a:spcPts val="0"/>
              </a:spcAft>
              <a:buSzPts val="1900"/>
              <a:buNone/>
              <a:defRPr/>
            </a:lvl9pPr>
          </a:lstStyle>
          <a:p>
            <a:endParaRPr/>
          </a:p>
        </p:txBody>
      </p:sp>
      <p:sp>
        <p:nvSpPr>
          <p:cNvPr id="590" name="Google Shape;590;g28503e46566_0_241"/>
          <p:cNvSpPr txBox="1">
            <a:spLocks noGrp="1"/>
          </p:cNvSpPr>
          <p:nvPr>
            <p:ph type="body" idx="1"/>
          </p:nvPr>
        </p:nvSpPr>
        <p:spPr>
          <a:xfrm>
            <a:off x="1150761" y="3419589"/>
            <a:ext cx="8818800" cy="387600"/>
          </a:xfrm>
          <a:prstGeom prst="rect">
            <a:avLst/>
          </a:prstGeom>
          <a:noFill/>
          <a:ln>
            <a:noFill/>
          </a:ln>
        </p:spPr>
        <p:txBody>
          <a:bodyPr spcFirstLastPara="1" wrap="square" lIns="0" tIns="0" rIns="0" bIns="0" anchor="t" anchorCtr="0">
            <a:spAutoFit/>
          </a:bodyPr>
          <a:lstStyle>
            <a:lvl1pPr marL="457200" lvl="0" indent="-228600" algn="l" rtl="0">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rtl="0">
              <a:lnSpc>
                <a:spcPct val="90000"/>
              </a:lnSpc>
              <a:spcBef>
                <a:spcPts val="500"/>
              </a:spcBef>
              <a:spcAft>
                <a:spcPts val="0"/>
              </a:spcAft>
              <a:buClr>
                <a:srgbClr val="161249"/>
              </a:buClr>
              <a:buSzPts val="2000"/>
              <a:buNone/>
              <a:defRPr sz="2000" b="1"/>
            </a:lvl2pPr>
            <a:lvl3pPr marL="1371600" lvl="2" indent="-228600" algn="l" rtl="0">
              <a:lnSpc>
                <a:spcPct val="90000"/>
              </a:lnSpc>
              <a:spcBef>
                <a:spcPts val="500"/>
              </a:spcBef>
              <a:spcAft>
                <a:spcPts val="0"/>
              </a:spcAft>
              <a:buClr>
                <a:srgbClr val="161249"/>
              </a:buClr>
              <a:buSzPts val="1800"/>
              <a:buNone/>
              <a:defRPr sz="1800" b="1"/>
            </a:lvl3pPr>
            <a:lvl4pPr marL="1828800" lvl="3" indent="-228600" algn="l" rtl="0">
              <a:lnSpc>
                <a:spcPct val="90000"/>
              </a:lnSpc>
              <a:spcBef>
                <a:spcPts val="500"/>
              </a:spcBef>
              <a:spcAft>
                <a:spcPts val="0"/>
              </a:spcAft>
              <a:buClr>
                <a:srgbClr val="161249"/>
              </a:buClr>
              <a:buSzPts val="1600"/>
              <a:buNone/>
              <a:defRPr sz="1600" b="1"/>
            </a:lvl4pPr>
            <a:lvl5pPr marL="2286000" lvl="4" indent="-228600" algn="l" rtl="0">
              <a:lnSpc>
                <a:spcPct val="90000"/>
              </a:lnSpc>
              <a:spcBef>
                <a:spcPts val="500"/>
              </a:spcBef>
              <a:spcAft>
                <a:spcPts val="0"/>
              </a:spcAft>
              <a:buClr>
                <a:srgbClr val="161249"/>
              </a:buClr>
              <a:buSzPts val="1600"/>
              <a:buNone/>
              <a:defRPr sz="1600" b="1"/>
            </a:lvl5pPr>
            <a:lvl6pPr marL="2743200" lvl="5" indent="-228600" algn="l" rtl="0">
              <a:lnSpc>
                <a:spcPct val="90000"/>
              </a:lnSpc>
              <a:spcBef>
                <a:spcPts val="500"/>
              </a:spcBef>
              <a:spcAft>
                <a:spcPts val="0"/>
              </a:spcAft>
              <a:buClr>
                <a:schemeClr val="dk1"/>
              </a:buClr>
              <a:buSzPts val="1600"/>
              <a:buNone/>
              <a:defRPr sz="1600" b="1"/>
            </a:lvl6pPr>
            <a:lvl7pPr marL="3200400" lvl="6" indent="-228600" algn="l" rtl="0">
              <a:lnSpc>
                <a:spcPct val="90000"/>
              </a:lnSpc>
              <a:spcBef>
                <a:spcPts val="500"/>
              </a:spcBef>
              <a:spcAft>
                <a:spcPts val="0"/>
              </a:spcAft>
              <a:buClr>
                <a:schemeClr val="dk1"/>
              </a:buClr>
              <a:buSzPts val="1600"/>
              <a:buNone/>
              <a:defRPr sz="1600" b="1"/>
            </a:lvl7pPr>
            <a:lvl8pPr marL="3657600" lvl="7" indent="-228600" algn="l" rtl="0">
              <a:lnSpc>
                <a:spcPct val="90000"/>
              </a:lnSpc>
              <a:spcBef>
                <a:spcPts val="500"/>
              </a:spcBef>
              <a:spcAft>
                <a:spcPts val="0"/>
              </a:spcAft>
              <a:buClr>
                <a:schemeClr val="dk1"/>
              </a:buClr>
              <a:buSzPts val="1600"/>
              <a:buNone/>
              <a:defRPr sz="1600" b="1"/>
            </a:lvl8pPr>
            <a:lvl9pPr marL="4114800" lvl="8" indent="-228600" algn="l" rtl="0">
              <a:lnSpc>
                <a:spcPct val="90000"/>
              </a:lnSpc>
              <a:spcBef>
                <a:spcPts val="500"/>
              </a:spcBef>
              <a:spcAft>
                <a:spcPts val="0"/>
              </a:spcAft>
              <a:buClr>
                <a:schemeClr val="dk1"/>
              </a:buClr>
              <a:buSzPts val="1600"/>
              <a:buNone/>
              <a:defRPr sz="1600" b="1"/>
            </a:lvl9pPr>
          </a:lstStyle>
          <a:p>
            <a:endParaRPr/>
          </a:p>
        </p:txBody>
      </p:sp>
      <p:sp>
        <p:nvSpPr>
          <p:cNvPr id="591" name="Google Shape;591;g28503e46566_0_241"/>
          <p:cNvSpPr txBox="1">
            <a:spLocks noGrp="1"/>
          </p:cNvSpPr>
          <p:nvPr>
            <p:ph type="body" idx="2"/>
          </p:nvPr>
        </p:nvSpPr>
        <p:spPr>
          <a:xfrm>
            <a:off x="1150761" y="3975603"/>
            <a:ext cx="8818800" cy="968400"/>
          </a:xfrm>
          <a:prstGeom prst="rect">
            <a:avLst/>
          </a:prstGeom>
          <a:noFill/>
          <a:ln>
            <a:noFill/>
          </a:ln>
        </p:spPr>
        <p:txBody>
          <a:bodyPr spcFirstLastPara="1" wrap="square" lIns="0" tIns="0" rIns="0" bIns="0" anchor="t" anchorCtr="0">
            <a:noAutofit/>
          </a:bodyPr>
          <a:lstStyle>
            <a:lvl1pPr marL="457200" lvl="0" indent="-228600" algn="l" rtl="0">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rtl="0">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rtl="0">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rtl="0">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rtl="0">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81000" algn="l" rtl="0">
              <a:lnSpc>
                <a:spcPct val="90000"/>
              </a:lnSpc>
              <a:spcBef>
                <a:spcPts val="500"/>
              </a:spcBef>
              <a:spcAft>
                <a:spcPts val="0"/>
              </a:spcAft>
              <a:buClr>
                <a:schemeClr val="dk1"/>
              </a:buClr>
              <a:buSzPts val="2400"/>
              <a:buChar char="•"/>
              <a:defRPr/>
            </a:lvl6pPr>
            <a:lvl7pPr marL="3200400" lvl="6" indent="-381000" algn="l" rtl="0">
              <a:lnSpc>
                <a:spcPct val="90000"/>
              </a:lnSpc>
              <a:spcBef>
                <a:spcPts val="500"/>
              </a:spcBef>
              <a:spcAft>
                <a:spcPts val="0"/>
              </a:spcAft>
              <a:buClr>
                <a:schemeClr val="dk1"/>
              </a:buClr>
              <a:buSzPts val="2400"/>
              <a:buChar char="•"/>
              <a:defRPr/>
            </a:lvl7pPr>
            <a:lvl8pPr marL="3657600" lvl="7" indent="-381000" algn="l" rtl="0">
              <a:lnSpc>
                <a:spcPct val="90000"/>
              </a:lnSpc>
              <a:spcBef>
                <a:spcPts val="500"/>
              </a:spcBef>
              <a:spcAft>
                <a:spcPts val="0"/>
              </a:spcAft>
              <a:buClr>
                <a:schemeClr val="dk1"/>
              </a:buClr>
              <a:buSzPts val="2400"/>
              <a:buChar char="•"/>
              <a:defRPr/>
            </a:lvl8pPr>
            <a:lvl9pPr marL="4114800" lvl="8" indent="-381000" algn="l" rtl="0">
              <a:lnSpc>
                <a:spcPct val="90000"/>
              </a:lnSpc>
              <a:spcBef>
                <a:spcPts val="500"/>
              </a:spcBef>
              <a:spcAft>
                <a:spcPts val="0"/>
              </a:spcAft>
              <a:buClr>
                <a:schemeClr val="dk1"/>
              </a:buClr>
              <a:buSzPts val="2400"/>
              <a:buChar char="•"/>
              <a:defRPr/>
            </a:lvl9pPr>
          </a:lstStyle>
          <a:p>
            <a:endParaRPr/>
          </a:p>
        </p:txBody>
      </p:sp>
      <p:sp>
        <p:nvSpPr>
          <p:cNvPr id="592" name="Google Shape;592;g28503e46566_0_241"/>
          <p:cNvSpPr/>
          <p:nvPr/>
        </p:nvSpPr>
        <p:spPr>
          <a:xfrm rot="10800000" flipH="1">
            <a:off x="0" y="5664440"/>
            <a:ext cx="12192000" cy="1294500"/>
          </a:xfrm>
          <a:prstGeom prst="rect">
            <a:avLst/>
          </a:prstGeom>
          <a:solidFill>
            <a:schemeClr val="lt1"/>
          </a:solidFill>
          <a:ln>
            <a:noFill/>
          </a:ln>
        </p:spPr>
        <p:txBody>
          <a:bodyPr spcFirstLastPara="1" wrap="square" lIns="121900" tIns="60925" rIns="121900" bIns="609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cxnSp>
        <p:nvCxnSpPr>
          <p:cNvPr id="593" name="Google Shape;593;g28503e46566_0_241"/>
          <p:cNvCxnSpPr/>
          <p:nvPr/>
        </p:nvCxnSpPr>
        <p:spPr>
          <a:xfrm rot="10800000">
            <a:off x="1120828" y="2945995"/>
            <a:ext cx="5231100" cy="0"/>
          </a:xfrm>
          <a:prstGeom prst="straightConnector1">
            <a:avLst/>
          </a:prstGeom>
          <a:noFill/>
          <a:ln w="15875" cap="flat" cmpd="sng">
            <a:solidFill>
              <a:srgbClr val="D12477"/>
            </a:solidFill>
            <a:prstDash val="solid"/>
            <a:miter lim="800000"/>
            <a:headEnd type="none" w="sm" len="sm"/>
            <a:tailEnd type="none" w="sm" len="sm"/>
          </a:ln>
        </p:spPr>
      </p:cxnSp>
      <p:pic>
        <p:nvPicPr>
          <p:cNvPr id="594" name="Google Shape;594;g28503e46566_0_241"/>
          <p:cNvPicPr preferRelativeResize="0"/>
          <p:nvPr/>
        </p:nvPicPr>
        <p:blipFill rotWithShape="1">
          <a:blip r:embed="rId3">
            <a:alphaModFix/>
          </a:blip>
          <a:srcRect/>
          <a:stretch/>
        </p:blipFill>
        <p:spPr>
          <a:xfrm>
            <a:off x="6096000" y="5914443"/>
            <a:ext cx="1033878" cy="730176"/>
          </a:xfrm>
          <a:prstGeom prst="rect">
            <a:avLst/>
          </a:prstGeom>
          <a:noFill/>
          <a:ln>
            <a:noFill/>
          </a:ln>
        </p:spPr>
      </p:pic>
      <p:pic>
        <p:nvPicPr>
          <p:cNvPr id="595" name="Google Shape;595;g28503e46566_0_241"/>
          <p:cNvPicPr preferRelativeResize="0"/>
          <p:nvPr/>
        </p:nvPicPr>
        <p:blipFill rotWithShape="1">
          <a:blip r:embed="rId4">
            <a:alphaModFix/>
          </a:blip>
          <a:srcRect/>
          <a:stretch/>
        </p:blipFill>
        <p:spPr>
          <a:xfrm>
            <a:off x="7429700" y="6075795"/>
            <a:ext cx="1144198" cy="470598"/>
          </a:xfrm>
          <a:prstGeom prst="rect">
            <a:avLst/>
          </a:prstGeom>
          <a:noFill/>
          <a:ln>
            <a:noFill/>
          </a:ln>
        </p:spPr>
      </p:pic>
      <p:pic>
        <p:nvPicPr>
          <p:cNvPr id="596" name="Google Shape;596;g28503e46566_0_241"/>
          <p:cNvPicPr preferRelativeResize="0"/>
          <p:nvPr/>
        </p:nvPicPr>
        <p:blipFill rotWithShape="1">
          <a:blip r:embed="rId5">
            <a:alphaModFix/>
          </a:blip>
          <a:srcRect/>
          <a:stretch/>
        </p:blipFill>
        <p:spPr>
          <a:xfrm>
            <a:off x="8967215" y="6079989"/>
            <a:ext cx="1127044" cy="494550"/>
          </a:xfrm>
          <a:prstGeom prst="rect">
            <a:avLst/>
          </a:prstGeom>
          <a:noFill/>
          <a:ln>
            <a:noFill/>
          </a:ln>
        </p:spPr>
      </p:pic>
      <p:pic>
        <p:nvPicPr>
          <p:cNvPr id="597" name="Google Shape;597;g28503e46566_0_241"/>
          <p:cNvPicPr preferRelativeResize="0"/>
          <p:nvPr/>
        </p:nvPicPr>
        <p:blipFill rotWithShape="1">
          <a:blip r:embed="rId6">
            <a:alphaModFix/>
          </a:blip>
          <a:srcRect r="63278"/>
          <a:stretch/>
        </p:blipFill>
        <p:spPr>
          <a:xfrm>
            <a:off x="282249" y="6005288"/>
            <a:ext cx="1698956" cy="651223"/>
          </a:xfrm>
          <a:prstGeom prst="rect">
            <a:avLst/>
          </a:prstGeom>
          <a:noFill/>
          <a:ln>
            <a:noFill/>
          </a:ln>
        </p:spPr>
      </p:pic>
      <p:pic>
        <p:nvPicPr>
          <p:cNvPr id="598" name="Google Shape;598;g28503e46566_0_241"/>
          <p:cNvPicPr preferRelativeResize="0"/>
          <p:nvPr/>
        </p:nvPicPr>
        <p:blipFill rotWithShape="1">
          <a:blip r:embed="rId7">
            <a:alphaModFix/>
          </a:blip>
          <a:srcRect/>
          <a:stretch/>
        </p:blipFill>
        <p:spPr>
          <a:xfrm>
            <a:off x="10411236" y="5924019"/>
            <a:ext cx="1425030" cy="649815"/>
          </a:xfrm>
          <a:prstGeom prst="rect">
            <a:avLst/>
          </a:prstGeom>
          <a:noFill/>
          <a:ln>
            <a:noFill/>
          </a:ln>
        </p:spPr>
      </p:pic>
      <p:pic>
        <p:nvPicPr>
          <p:cNvPr id="599" name="Google Shape;599;g28503e46566_0_241"/>
          <p:cNvPicPr preferRelativeResize="0"/>
          <p:nvPr/>
        </p:nvPicPr>
        <p:blipFill rotWithShape="1">
          <a:blip r:embed="rId8">
            <a:alphaModFix/>
          </a:blip>
          <a:srcRect l="3025" r="3025"/>
          <a:stretch/>
        </p:blipFill>
        <p:spPr>
          <a:xfrm>
            <a:off x="2263456" y="6037499"/>
            <a:ext cx="2650539" cy="586800"/>
          </a:xfrm>
          <a:prstGeom prst="rect">
            <a:avLst/>
          </a:prstGeom>
          <a:noFill/>
          <a:ln>
            <a:noFill/>
          </a:ln>
        </p:spPr>
      </p:pic>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a:alphaModFix/>
          </a:blip>
          <a:stretch>
            <a:fillRect/>
          </a:stretch>
        </a:blipFill>
        <a:effectLst/>
      </p:bgPr>
    </p:bg>
    <p:spTree>
      <p:nvGrpSpPr>
        <p:cNvPr id="1" name="Shape 600"/>
        <p:cNvGrpSpPr/>
        <p:nvPr/>
      </p:nvGrpSpPr>
      <p:grpSpPr>
        <a:xfrm>
          <a:off x="0" y="0"/>
          <a:ext cx="0" cy="0"/>
          <a:chOff x="0" y="0"/>
          <a:chExt cx="0" cy="0"/>
        </a:xfrm>
      </p:grpSpPr>
      <p:sp>
        <p:nvSpPr>
          <p:cNvPr id="601" name="Google Shape;601;g28503e46566_0_253"/>
          <p:cNvSpPr txBox="1">
            <a:spLocks noGrp="1"/>
          </p:cNvSpPr>
          <p:nvPr>
            <p:ph type="body" idx="1"/>
          </p:nvPr>
        </p:nvSpPr>
        <p:spPr>
          <a:xfrm>
            <a:off x="1120777" y="433105"/>
            <a:ext cx="8818800" cy="443100"/>
          </a:xfrm>
          <a:prstGeom prst="rect">
            <a:avLst/>
          </a:prstGeom>
          <a:noFill/>
          <a:ln>
            <a:noFill/>
          </a:ln>
        </p:spPr>
        <p:txBody>
          <a:bodyPr spcFirstLastPara="1" wrap="square" lIns="0" tIns="0" rIns="0" bIns="0" anchor="t" anchorCtr="0">
            <a:spAutoFit/>
          </a:bodyPr>
          <a:lstStyle>
            <a:lvl1pPr marL="457200" lvl="0" indent="-228600" algn="l" rtl="0">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rtl="0">
              <a:lnSpc>
                <a:spcPct val="90000"/>
              </a:lnSpc>
              <a:spcBef>
                <a:spcPts val="500"/>
              </a:spcBef>
              <a:spcAft>
                <a:spcPts val="0"/>
              </a:spcAft>
              <a:buClr>
                <a:srgbClr val="161249"/>
              </a:buClr>
              <a:buSzPts val="2000"/>
              <a:buNone/>
              <a:defRPr sz="2000" b="1"/>
            </a:lvl2pPr>
            <a:lvl3pPr marL="1371600" lvl="2" indent="-228600" algn="l" rtl="0">
              <a:lnSpc>
                <a:spcPct val="90000"/>
              </a:lnSpc>
              <a:spcBef>
                <a:spcPts val="500"/>
              </a:spcBef>
              <a:spcAft>
                <a:spcPts val="0"/>
              </a:spcAft>
              <a:buClr>
                <a:srgbClr val="161249"/>
              </a:buClr>
              <a:buSzPts val="1800"/>
              <a:buNone/>
              <a:defRPr sz="1800" b="1"/>
            </a:lvl3pPr>
            <a:lvl4pPr marL="1828800" lvl="3" indent="-228600" algn="l" rtl="0">
              <a:lnSpc>
                <a:spcPct val="90000"/>
              </a:lnSpc>
              <a:spcBef>
                <a:spcPts val="500"/>
              </a:spcBef>
              <a:spcAft>
                <a:spcPts val="0"/>
              </a:spcAft>
              <a:buClr>
                <a:srgbClr val="161249"/>
              </a:buClr>
              <a:buSzPts val="1600"/>
              <a:buNone/>
              <a:defRPr sz="1600" b="1"/>
            </a:lvl4pPr>
            <a:lvl5pPr marL="2286000" lvl="4" indent="-228600" algn="l" rtl="0">
              <a:lnSpc>
                <a:spcPct val="90000"/>
              </a:lnSpc>
              <a:spcBef>
                <a:spcPts val="500"/>
              </a:spcBef>
              <a:spcAft>
                <a:spcPts val="0"/>
              </a:spcAft>
              <a:buClr>
                <a:srgbClr val="161249"/>
              </a:buClr>
              <a:buSzPts val="1600"/>
              <a:buNone/>
              <a:defRPr sz="1600" b="1"/>
            </a:lvl5pPr>
            <a:lvl6pPr marL="2743200" lvl="5" indent="-228600" algn="l" rtl="0">
              <a:lnSpc>
                <a:spcPct val="90000"/>
              </a:lnSpc>
              <a:spcBef>
                <a:spcPts val="500"/>
              </a:spcBef>
              <a:spcAft>
                <a:spcPts val="0"/>
              </a:spcAft>
              <a:buClr>
                <a:schemeClr val="dk1"/>
              </a:buClr>
              <a:buSzPts val="1600"/>
              <a:buNone/>
              <a:defRPr sz="1600" b="1"/>
            </a:lvl6pPr>
            <a:lvl7pPr marL="3200400" lvl="6" indent="-228600" algn="l" rtl="0">
              <a:lnSpc>
                <a:spcPct val="90000"/>
              </a:lnSpc>
              <a:spcBef>
                <a:spcPts val="500"/>
              </a:spcBef>
              <a:spcAft>
                <a:spcPts val="0"/>
              </a:spcAft>
              <a:buClr>
                <a:schemeClr val="dk1"/>
              </a:buClr>
              <a:buSzPts val="1600"/>
              <a:buNone/>
              <a:defRPr sz="1600" b="1"/>
            </a:lvl7pPr>
            <a:lvl8pPr marL="3657600" lvl="7" indent="-228600" algn="l" rtl="0">
              <a:lnSpc>
                <a:spcPct val="90000"/>
              </a:lnSpc>
              <a:spcBef>
                <a:spcPts val="500"/>
              </a:spcBef>
              <a:spcAft>
                <a:spcPts val="0"/>
              </a:spcAft>
              <a:buClr>
                <a:schemeClr val="dk1"/>
              </a:buClr>
              <a:buSzPts val="1600"/>
              <a:buNone/>
              <a:defRPr sz="1600" b="1"/>
            </a:lvl8pPr>
            <a:lvl9pPr marL="4114800" lvl="8" indent="-228600" algn="l" rtl="0">
              <a:lnSpc>
                <a:spcPct val="90000"/>
              </a:lnSpc>
              <a:spcBef>
                <a:spcPts val="500"/>
              </a:spcBef>
              <a:spcAft>
                <a:spcPts val="0"/>
              </a:spcAft>
              <a:buClr>
                <a:schemeClr val="dk1"/>
              </a:buClr>
              <a:buSzPts val="1600"/>
              <a:buNone/>
              <a:defRPr sz="1600" b="1"/>
            </a:lvl9pPr>
          </a:lstStyle>
          <a:p>
            <a:endParaRPr/>
          </a:p>
        </p:txBody>
      </p:sp>
      <p:sp>
        <p:nvSpPr>
          <p:cNvPr id="602" name="Google Shape;602;g28503e46566_0_253"/>
          <p:cNvSpPr txBox="1">
            <a:spLocks noGrp="1"/>
          </p:cNvSpPr>
          <p:nvPr>
            <p:ph type="body" idx="2"/>
          </p:nvPr>
        </p:nvSpPr>
        <p:spPr>
          <a:xfrm>
            <a:off x="1120777" y="1183689"/>
            <a:ext cx="8818800" cy="3818100"/>
          </a:xfrm>
          <a:prstGeom prst="rect">
            <a:avLst/>
          </a:prstGeom>
          <a:noFill/>
          <a:ln>
            <a:noFill/>
          </a:ln>
        </p:spPr>
        <p:txBody>
          <a:bodyPr spcFirstLastPara="1" wrap="square" lIns="0" tIns="0" rIns="0" bIns="0" anchor="t" anchorCtr="0">
            <a:noAutofit/>
          </a:bodyPr>
          <a:lstStyle>
            <a:lvl1pPr marL="457200" lvl="0" indent="-228600" algn="l" rtl="0">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rtl="0">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rtl="0">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rtl="0">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rtl="0">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81000" algn="l" rtl="0">
              <a:lnSpc>
                <a:spcPct val="90000"/>
              </a:lnSpc>
              <a:spcBef>
                <a:spcPts val="500"/>
              </a:spcBef>
              <a:spcAft>
                <a:spcPts val="0"/>
              </a:spcAft>
              <a:buClr>
                <a:schemeClr val="dk1"/>
              </a:buClr>
              <a:buSzPts val="2400"/>
              <a:buChar char="•"/>
              <a:defRPr/>
            </a:lvl6pPr>
            <a:lvl7pPr marL="3200400" lvl="6" indent="-381000" algn="l" rtl="0">
              <a:lnSpc>
                <a:spcPct val="90000"/>
              </a:lnSpc>
              <a:spcBef>
                <a:spcPts val="500"/>
              </a:spcBef>
              <a:spcAft>
                <a:spcPts val="0"/>
              </a:spcAft>
              <a:buClr>
                <a:schemeClr val="dk1"/>
              </a:buClr>
              <a:buSzPts val="2400"/>
              <a:buChar char="•"/>
              <a:defRPr/>
            </a:lvl7pPr>
            <a:lvl8pPr marL="3657600" lvl="7" indent="-381000" algn="l" rtl="0">
              <a:lnSpc>
                <a:spcPct val="90000"/>
              </a:lnSpc>
              <a:spcBef>
                <a:spcPts val="500"/>
              </a:spcBef>
              <a:spcAft>
                <a:spcPts val="0"/>
              </a:spcAft>
              <a:buClr>
                <a:schemeClr val="dk1"/>
              </a:buClr>
              <a:buSzPts val="2400"/>
              <a:buChar char="•"/>
              <a:defRPr/>
            </a:lvl8pPr>
            <a:lvl9pPr marL="4114800" lvl="8" indent="-381000" algn="l" rtl="0">
              <a:lnSpc>
                <a:spcPct val="90000"/>
              </a:lnSpc>
              <a:spcBef>
                <a:spcPts val="500"/>
              </a:spcBef>
              <a:spcAft>
                <a:spcPts val="0"/>
              </a:spcAft>
              <a:buClr>
                <a:schemeClr val="dk1"/>
              </a:buClr>
              <a:buSzPts val="2400"/>
              <a:buChar char="•"/>
              <a:defRPr/>
            </a:lvl9pPr>
          </a:lstStyle>
          <a:p>
            <a:endParaRPr/>
          </a:p>
        </p:txBody>
      </p:sp>
      <p:sp>
        <p:nvSpPr>
          <p:cNvPr id="603" name="Google Shape;603;g28503e46566_0_253"/>
          <p:cNvSpPr/>
          <p:nvPr/>
        </p:nvSpPr>
        <p:spPr>
          <a:xfrm rot="10800000" flipH="1">
            <a:off x="0" y="6074239"/>
            <a:ext cx="12192000" cy="884700"/>
          </a:xfrm>
          <a:prstGeom prst="rect">
            <a:avLst/>
          </a:prstGeom>
          <a:solidFill>
            <a:schemeClr val="lt1"/>
          </a:solidFill>
          <a:ln>
            <a:noFill/>
          </a:ln>
        </p:spPr>
        <p:txBody>
          <a:bodyPr spcFirstLastPara="1" wrap="square" lIns="121900" tIns="60925" rIns="121900" bIns="609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cxnSp>
        <p:nvCxnSpPr>
          <p:cNvPr id="604" name="Google Shape;604;g28503e46566_0_253"/>
          <p:cNvCxnSpPr/>
          <p:nvPr/>
        </p:nvCxnSpPr>
        <p:spPr>
          <a:xfrm rot="10800000">
            <a:off x="1120828" y="930583"/>
            <a:ext cx="5231100" cy="0"/>
          </a:xfrm>
          <a:prstGeom prst="straightConnector1">
            <a:avLst/>
          </a:prstGeom>
          <a:noFill/>
          <a:ln w="15875" cap="flat" cmpd="sng">
            <a:solidFill>
              <a:srgbClr val="11AA81"/>
            </a:solidFill>
            <a:prstDash val="solid"/>
            <a:miter lim="800000"/>
            <a:headEnd type="none" w="sm" len="sm"/>
            <a:tailEnd type="none" w="sm" len="sm"/>
          </a:ln>
        </p:spPr>
      </p:cxnSp>
      <p:pic>
        <p:nvPicPr>
          <p:cNvPr id="605" name="Google Shape;605;g28503e46566_0_253"/>
          <p:cNvPicPr preferRelativeResize="0"/>
          <p:nvPr/>
        </p:nvPicPr>
        <p:blipFill rotWithShape="1">
          <a:blip r:embed="rId3">
            <a:alphaModFix/>
          </a:blip>
          <a:srcRect r="63278"/>
          <a:stretch/>
        </p:blipFill>
        <p:spPr>
          <a:xfrm>
            <a:off x="10359312" y="6190972"/>
            <a:ext cx="1698956" cy="651223"/>
          </a:xfrm>
          <a:prstGeom prst="rect">
            <a:avLst/>
          </a:prstGeom>
          <a:noFill/>
          <a:ln>
            <a:noFill/>
          </a:ln>
        </p:spPr>
      </p:pic>
      <p:pic>
        <p:nvPicPr>
          <p:cNvPr id="606" name="Google Shape;606;g28503e46566_0_253"/>
          <p:cNvPicPr preferRelativeResize="0"/>
          <p:nvPr/>
        </p:nvPicPr>
        <p:blipFill rotWithShape="1">
          <a:blip r:embed="rId4">
            <a:alphaModFix/>
          </a:blip>
          <a:srcRect l="3025" r="3025"/>
          <a:stretch/>
        </p:blipFill>
        <p:spPr>
          <a:xfrm>
            <a:off x="208377" y="6223183"/>
            <a:ext cx="2650539" cy="586800"/>
          </a:xfrm>
          <a:prstGeom prst="rect">
            <a:avLst/>
          </a:prstGeom>
          <a:noFill/>
          <a:ln>
            <a:noFill/>
          </a:ln>
        </p:spPr>
      </p:pic>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a:alphaModFix/>
          </a:blip>
          <a:stretch>
            <a:fillRect/>
          </a:stretch>
        </a:blipFill>
        <a:effectLst/>
      </p:bgPr>
    </p:bg>
    <p:spTree>
      <p:nvGrpSpPr>
        <p:cNvPr id="1" name="Shape 607"/>
        <p:cNvGrpSpPr/>
        <p:nvPr/>
      </p:nvGrpSpPr>
      <p:grpSpPr>
        <a:xfrm>
          <a:off x="0" y="0"/>
          <a:ext cx="0" cy="0"/>
          <a:chOff x="0" y="0"/>
          <a:chExt cx="0" cy="0"/>
        </a:xfrm>
      </p:grpSpPr>
      <p:sp>
        <p:nvSpPr>
          <p:cNvPr id="608" name="Google Shape;608;g28503e46566_0_260"/>
          <p:cNvSpPr txBox="1">
            <a:spLocks noGrp="1"/>
          </p:cNvSpPr>
          <p:nvPr>
            <p:ph type="body" idx="1"/>
          </p:nvPr>
        </p:nvSpPr>
        <p:spPr>
          <a:xfrm>
            <a:off x="1120777" y="417327"/>
            <a:ext cx="8818800" cy="443100"/>
          </a:xfrm>
          <a:prstGeom prst="rect">
            <a:avLst/>
          </a:prstGeom>
          <a:noFill/>
          <a:ln>
            <a:noFill/>
          </a:ln>
        </p:spPr>
        <p:txBody>
          <a:bodyPr spcFirstLastPara="1" wrap="square" lIns="0" tIns="0" rIns="0" bIns="0" anchor="t" anchorCtr="0">
            <a:spAutoFit/>
          </a:bodyPr>
          <a:lstStyle>
            <a:lvl1pPr marL="457200" lvl="0" indent="-228600" algn="l" rtl="0">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rtl="0">
              <a:lnSpc>
                <a:spcPct val="90000"/>
              </a:lnSpc>
              <a:spcBef>
                <a:spcPts val="500"/>
              </a:spcBef>
              <a:spcAft>
                <a:spcPts val="0"/>
              </a:spcAft>
              <a:buClr>
                <a:srgbClr val="161249"/>
              </a:buClr>
              <a:buSzPts val="2000"/>
              <a:buNone/>
              <a:defRPr sz="2000" b="1"/>
            </a:lvl2pPr>
            <a:lvl3pPr marL="1371600" lvl="2" indent="-228600" algn="l" rtl="0">
              <a:lnSpc>
                <a:spcPct val="90000"/>
              </a:lnSpc>
              <a:spcBef>
                <a:spcPts val="500"/>
              </a:spcBef>
              <a:spcAft>
                <a:spcPts val="0"/>
              </a:spcAft>
              <a:buClr>
                <a:srgbClr val="161249"/>
              </a:buClr>
              <a:buSzPts val="1800"/>
              <a:buNone/>
              <a:defRPr sz="1800" b="1"/>
            </a:lvl3pPr>
            <a:lvl4pPr marL="1828800" lvl="3" indent="-228600" algn="l" rtl="0">
              <a:lnSpc>
                <a:spcPct val="90000"/>
              </a:lnSpc>
              <a:spcBef>
                <a:spcPts val="500"/>
              </a:spcBef>
              <a:spcAft>
                <a:spcPts val="0"/>
              </a:spcAft>
              <a:buClr>
                <a:srgbClr val="161249"/>
              </a:buClr>
              <a:buSzPts val="1600"/>
              <a:buNone/>
              <a:defRPr sz="1600" b="1"/>
            </a:lvl4pPr>
            <a:lvl5pPr marL="2286000" lvl="4" indent="-228600" algn="l" rtl="0">
              <a:lnSpc>
                <a:spcPct val="90000"/>
              </a:lnSpc>
              <a:spcBef>
                <a:spcPts val="500"/>
              </a:spcBef>
              <a:spcAft>
                <a:spcPts val="0"/>
              </a:spcAft>
              <a:buClr>
                <a:srgbClr val="161249"/>
              </a:buClr>
              <a:buSzPts val="1600"/>
              <a:buNone/>
              <a:defRPr sz="1600" b="1"/>
            </a:lvl5pPr>
            <a:lvl6pPr marL="2743200" lvl="5" indent="-228600" algn="l" rtl="0">
              <a:lnSpc>
                <a:spcPct val="90000"/>
              </a:lnSpc>
              <a:spcBef>
                <a:spcPts val="500"/>
              </a:spcBef>
              <a:spcAft>
                <a:spcPts val="0"/>
              </a:spcAft>
              <a:buClr>
                <a:schemeClr val="dk1"/>
              </a:buClr>
              <a:buSzPts val="1600"/>
              <a:buNone/>
              <a:defRPr sz="1600" b="1"/>
            </a:lvl6pPr>
            <a:lvl7pPr marL="3200400" lvl="6" indent="-228600" algn="l" rtl="0">
              <a:lnSpc>
                <a:spcPct val="90000"/>
              </a:lnSpc>
              <a:spcBef>
                <a:spcPts val="500"/>
              </a:spcBef>
              <a:spcAft>
                <a:spcPts val="0"/>
              </a:spcAft>
              <a:buClr>
                <a:schemeClr val="dk1"/>
              </a:buClr>
              <a:buSzPts val="1600"/>
              <a:buNone/>
              <a:defRPr sz="1600" b="1"/>
            </a:lvl7pPr>
            <a:lvl8pPr marL="3657600" lvl="7" indent="-228600" algn="l" rtl="0">
              <a:lnSpc>
                <a:spcPct val="90000"/>
              </a:lnSpc>
              <a:spcBef>
                <a:spcPts val="500"/>
              </a:spcBef>
              <a:spcAft>
                <a:spcPts val="0"/>
              </a:spcAft>
              <a:buClr>
                <a:schemeClr val="dk1"/>
              </a:buClr>
              <a:buSzPts val="1600"/>
              <a:buNone/>
              <a:defRPr sz="1600" b="1"/>
            </a:lvl8pPr>
            <a:lvl9pPr marL="4114800" lvl="8" indent="-228600" algn="l" rtl="0">
              <a:lnSpc>
                <a:spcPct val="90000"/>
              </a:lnSpc>
              <a:spcBef>
                <a:spcPts val="500"/>
              </a:spcBef>
              <a:spcAft>
                <a:spcPts val="0"/>
              </a:spcAft>
              <a:buClr>
                <a:schemeClr val="dk1"/>
              </a:buClr>
              <a:buSzPts val="1600"/>
              <a:buNone/>
              <a:defRPr sz="1600" b="1"/>
            </a:lvl9pPr>
          </a:lstStyle>
          <a:p>
            <a:endParaRPr/>
          </a:p>
        </p:txBody>
      </p:sp>
      <p:sp>
        <p:nvSpPr>
          <p:cNvPr id="609" name="Google Shape;609;g28503e46566_0_260"/>
          <p:cNvSpPr txBox="1">
            <a:spLocks noGrp="1"/>
          </p:cNvSpPr>
          <p:nvPr>
            <p:ph type="body" idx="2"/>
          </p:nvPr>
        </p:nvSpPr>
        <p:spPr>
          <a:xfrm>
            <a:off x="1120777" y="1179731"/>
            <a:ext cx="8818800" cy="3781500"/>
          </a:xfrm>
          <a:prstGeom prst="rect">
            <a:avLst/>
          </a:prstGeom>
          <a:noFill/>
          <a:ln>
            <a:noFill/>
          </a:ln>
        </p:spPr>
        <p:txBody>
          <a:bodyPr spcFirstLastPara="1" wrap="square" lIns="0" tIns="0" rIns="0" bIns="0" anchor="t" anchorCtr="0">
            <a:noAutofit/>
          </a:bodyPr>
          <a:lstStyle>
            <a:lvl1pPr marL="457200" lvl="0" indent="-228600" algn="l" rtl="0">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rtl="0">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rtl="0">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rtl="0">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rtl="0">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81000" algn="l" rtl="0">
              <a:lnSpc>
                <a:spcPct val="90000"/>
              </a:lnSpc>
              <a:spcBef>
                <a:spcPts val="500"/>
              </a:spcBef>
              <a:spcAft>
                <a:spcPts val="0"/>
              </a:spcAft>
              <a:buClr>
                <a:schemeClr val="dk1"/>
              </a:buClr>
              <a:buSzPts val="2400"/>
              <a:buChar char="•"/>
              <a:defRPr/>
            </a:lvl6pPr>
            <a:lvl7pPr marL="3200400" lvl="6" indent="-381000" algn="l" rtl="0">
              <a:lnSpc>
                <a:spcPct val="90000"/>
              </a:lnSpc>
              <a:spcBef>
                <a:spcPts val="500"/>
              </a:spcBef>
              <a:spcAft>
                <a:spcPts val="0"/>
              </a:spcAft>
              <a:buClr>
                <a:schemeClr val="dk1"/>
              </a:buClr>
              <a:buSzPts val="2400"/>
              <a:buChar char="•"/>
              <a:defRPr/>
            </a:lvl7pPr>
            <a:lvl8pPr marL="3657600" lvl="7" indent="-381000" algn="l" rtl="0">
              <a:lnSpc>
                <a:spcPct val="90000"/>
              </a:lnSpc>
              <a:spcBef>
                <a:spcPts val="500"/>
              </a:spcBef>
              <a:spcAft>
                <a:spcPts val="0"/>
              </a:spcAft>
              <a:buClr>
                <a:schemeClr val="dk1"/>
              </a:buClr>
              <a:buSzPts val="2400"/>
              <a:buChar char="•"/>
              <a:defRPr/>
            </a:lvl8pPr>
            <a:lvl9pPr marL="4114800" lvl="8" indent="-381000" algn="l" rtl="0">
              <a:lnSpc>
                <a:spcPct val="90000"/>
              </a:lnSpc>
              <a:spcBef>
                <a:spcPts val="500"/>
              </a:spcBef>
              <a:spcAft>
                <a:spcPts val="0"/>
              </a:spcAft>
              <a:buClr>
                <a:schemeClr val="dk1"/>
              </a:buClr>
              <a:buSzPts val="2400"/>
              <a:buChar char="•"/>
              <a:defRPr/>
            </a:lvl9pPr>
          </a:lstStyle>
          <a:p>
            <a:endParaRPr/>
          </a:p>
        </p:txBody>
      </p:sp>
      <p:cxnSp>
        <p:nvCxnSpPr>
          <p:cNvPr id="610" name="Google Shape;610;g28503e46566_0_260"/>
          <p:cNvCxnSpPr/>
          <p:nvPr/>
        </p:nvCxnSpPr>
        <p:spPr>
          <a:xfrm rot="10800000">
            <a:off x="1120828" y="912405"/>
            <a:ext cx="5231100" cy="0"/>
          </a:xfrm>
          <a:prstGeom prst="straightConnector1">
            <a:avLst/>
          </a:prstGeom>
          <a:noFill/>
          <a:ln w="15875" cap="flat" cmpd="sng">
            <a:solidFill>
              <a:srgbClr val="F39200"/>
            </a:solidFill>
            <a:prstDash val="solid"/>
            <a:miter lim="800000"/>
            <a:headEnd type="none" w="sm" len="sm"/>
            <a:tailEnd type="none" w="sm" len="sm"/>
          </a:ln>
        </p:spPr>
      </p:cxnSp>
      <p:sp>
        <p:nvSpPr>
          <p:cNvPr id="611" name="Google Shape;611;g28503e46566_0_260"/>
          <p:cNvSpPr/>
          <p:nvPr/>
        </p:nvSpPr>
        <p:spPr>
          <a:xfrm rot="10800000" flipH="1">
            <a:off x="0" y="6074239"/>
            <a:ext cx="12192000" cy="884700"/>
          </a:xfrm>
          <a:prstGeom prst="rect">
            <a:avLst/>
          </a:prstGeom>
          <a:solidFill>
            <a:schemeClr val="lt1"/>
          </a:solidFill>
          <a:ln>
            <a:noFill/>
          </a:ln>
        </p:spPr>
        <p:txBody>
          <a:bodyPr spcFirstLastPara="1" wrap="square" lIns="121900" tIns="60925" rIns="121900" bIns="609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pic>
        <p:nvPicPr>
          <p:cNvPr id="612" name="Google Shape;612;g28503e46566_0_260"/>
          <p:cNvPicPr preferRelativeResize="0"/>
          <p:nvPr/>
        </p:nvPicPr>
        <p:blipFill rotWithShape="1">
          <a:blip r:embed="rId3">
            <a:alphaModFix/>
          </a:blip>
          <a:srcRect r="63278"/>
          <a:stretch/>
        </p:blipFill>
        <p:spPr>
          <a:xfrm>
            <a:off x="10359312" y="6190972"/>
            <a:ext cx="1698956" cy="651223"/>
          </a:xfrm>
          <a:prstGeom prst="rect">
            <a:avLst/>
          </a:prstGeom>
          <a:noFill/>
          <a:ln>
            <a:noFill/>
          </a:ln>
        </p:spPr>
      </p:pic>
      <p:pic>
        <p:nvPicPr>
          <p:cNvPr id="613" name="Google Shape;613;g28503e46566_0_260"/>
          <p:cNvPicPr preferRelativeResize="0"/>
          <p:nvPr/>
        </p:nvPicPr>
        <p:blipFill rotWithShape="1">
          <a:blip r:embed="rId4">
            <a:alphaModFix/>
          </a:blip>
          <a:srcRect l="3025" r="3025"/>
          <a:stretch/>
        </p:blipFill>
        <p:spPr>
          <a:xfrm>
            <a:off x="208377" y="6223183"/>
            <a:ext cx="2650539" cy="586800"/>
          </a:xfrm>
          <a:prstGeom prst="rect">
            <a:avLst/>
          </a:prstGeom>
          <a:noFill/>
          <a:ln>
            <a:noFill/>
          </a:ln>
        </p:spPr>
      </p:pic>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614"/>
        <p:cNvGrpSpPr/>
        <p:nvPr/>
      </p:nvGrpSpPr>
      <p:grpSpPr>
        <a:xfrm>
          <a:off x="0" y="0"/>
          <a:ext cx="0" cy="0"/>
          <a:chOff x="0" y="0"/>
          <a:chExt cx="0" cy="0"/>
        </a:xfrm>
      </p:grpSpPr>
      <p:pic>
        <p:nvPicPr>
          <p:cNvPr id="615" name="Google Shape;615;g28503e46566_0_267"/>
          <p:cNvPicPr preferRelativeResize="0"/>
          <p:nvPr/>
        </p:nvPicPr>
        <p:blipFill rotWithShape="1">
          <a:blip r:embed="rId2">
            <a:alphaModFix/>
          </a:blip>
          <a:srcRect r="63278"/>
          <a:stretch/>
        </p:blipFill>
        <p:spPr>
          <a:xfrm>
            <a:off x="5529884" y="5916988"/>
            <a:ext cx="1698956" cy="651223"/>
          </a:xfrm>
          <a:prstGeom prst="rect">
            <a:avLst/>
          </a:prstGeom>
          <a:noFill/>
          <a:ln>
            <a:noFill/>
          </a:ln>
        </p:spPr>
      </p:pic>
      <p:sp>
        <p:nvSpPr>
          <p:cNvPr id="616" name="Google Shape;616;g28503e46566_0_267"/>
          <p:cNvSpPr txBox="1">
            <a:spLocks noGrp="1"/>
          </p:cNvSpPr>
          <p:nvPr>
            <p:ph type="title"/>
          </p:nvPr>
        </p:nvSpPr>
        <p:spPr>
          <a:xfrm>
            <a:off x="838200" y="910533"/>
            <a:ext cx="6248400" cy="1325700"/>
          </a:xfrm>
          <a:prstGeom prst="rect">
            <a:avLst/>
          </a:prstGeom>
          <a:noFill/>
          <a:ln>
            <a:noFill/>
          </a:ln>
        </p:spPr>
        <p:txBody>
          <a:bodyPr spcFirstLastPara="1" wrap="square" lIns="121900" tIns="60925" rIns="121900" bIns="60925" anchor="b" anchorCtr="0">
            <a:normAutofit/>
          </a:bodyPr>
          <a:lstStyle>
            <a:lvl1pPr lvl="0" algn="l" rtl="0">
              <a:lnSpc>
                <a:spcPct val="90000"/>
              </a:lnSpc>
              <a:spcBef>
                <a:spcPts val="0"/>
              </a:spcBef>
              <a:spcAft>
                <a:spcPts val="0"/>
              </a:spcAft>
              <a:buClr>
                <a:srgbClr val="161249"/>
              </a:buClr>
              <a:buSzPts val="2400"/>
              <a:buNone/>
              <a:defRPr/>
            </a:lvl1pPr>
            <a:lvl2pPr lvl="1" algn="l" rtl="0">
              <a:lnSpc>
                <a:spcPct val="100000"/>
              </a:lnSpc>
              <a:spcBef>
                <a:spcPts val="0"/>
              </a:spcBef>
              <a:spcAft>
                <a:spcPts val="0"/>
              </a:spcAft>
              <a:buSzPts val="1900"/>
              <a:buNone/>
              <a:defRPr/>
            </a:lvl2pPr>
            <a:lvl3pPr lvl="2" algn="l" rtl="0">
              <a:lnSpc>
                <a:spcPct val="100000"/>
              </a:lnSpc>
              <a:spcBef>
                <a:spcPts val="0"/>
              </a:spcBef>
              <a:spcAft>
                <a:spcPts val="0"/>
              </a:spcAft>
              <a:buSzPts val="1900"/>
              <a:buNone/>
              <a:defRPr/>
            </a:lvl3pPr>
            <a:lvl4pPr lvl="3" algn="l" rtl="0">
              <a:lnSpc>
                <a:spcPct val="100000"/>
              </a:lnSpc>
              <a:spcBef>
                <a:spcPts val="0"/>
              </a:spcBef>
              <a:spcAft>
                <a:spcPts val="0"/>
              </a:spcAft>
              <a:buSzPts val="1900"/>
              <a:buNone/>
              <a:defRPr/>
            </a:lvl4pPr>
            <a:lvl5pPr lvl="4" algn="l" rtl="0">
              <a:lnSpc>
                <a:spcPct val="100000"/>
              </a:lnSpc>
              <a:spcBef>
                <a:spcPts val="0"/>
              </a:spcBef>
              <a:spcAft>
                <a:spcPts val="0"/>
              </a:spcAft>
              <a:buSzPts val="1900"/>
              <a:buNone/>
              <a:defRPr/>
            </a:lvl5pPr>
            <a:lvl6pPr lvl="5" algn="l" rtl="0">
              <a:lnSpc>
                <a:spcPct val="100000"/>
              </a:lnSpc>
              <a:spcBef>
                <a:spcPts val="0"/>
              </a:spcBef>
              <a:spcAft>
                <a:spcPts val="0"/>
              </a:spcAft>
              <a:buSzPts val="1900"/>
              <a:buNone/>
              <a:defRPr/>
            </a:lvl6pPr>
            <a:lvl7pPr lvl="6" algn="l" rtl="0">
              <a:lnSpc>
                <a:spcPct val="100000"/>
              </a:lnSpc>
              <a:spcBef>
                <a:spcPts val="0"/>
              </a:spcBef>
              <a:spcAft>
                <a:spcPts val="0"/>
              </a:spcAft>
              <a:buSzPts val="1900"/>
              <a:buNone/>
              <a:defRPr/>
            </a:lvl7pPr>
            <a:lvl8pPr lvl="7" algn="l" rtl="0">
              <a:lnSpc>
                <a:spcPct val="100000"/>
              </a:lnSpc>
              <a:spcBef>
                <a:spcPts val="0"/>
              </a:spcBef>
              <a:spcAft>
                <a:spcPts val="0"/>
              </a:spcAft>
              <a:buSzPts val="1900"/>
              <a:buNone/>
              <a:defRPr/>
            </a:lvl8pPr>
            <a:lvl9pPr lvl="8" algn="l" rtl="0">
              <a:lnSpc>
                <a:spcPct val="100000"/>
              </a:lnSpc>
              <a:spcBef>
                <a:spcPts val="0"/>
              </a:spcBef>
              <a:spcAft>
                <a:spcPts val="0"/>
              </a:spcAft>
              <a:buSzPts val="1900"/>
              <a:buNone/>
              <a:defRPr/>
            </a:lvl9pPr>
          </a:lstStyle>
          <a:p>
            <a:endParaRPr/>
          </a:p>
        </p:txBody>
      </p:sp>
      <p:sp>
        <p:nvSpPr>
          <p:cNvPr id="617" name="Google Shape;617;g28503e46566_0_267"/>
          <p:cNvSpPr txBox="1">
            <a:spLocks noGrp="1"/>
          </p:cNvSpPr>
          <p:nvPr>
            <p:ph type="body" idx="1"/>
          </p:nvPr>
        </p:nvSpPr>
        <p:spPr>
          <a:xfrm>
            <a:off x="838200" y="2371032"/>
            <a:ext cx="6248400" cy="1892400"/>
          </a:xfrm>
          <a:prstGeom prst="rect">
            <a:avLst/>
          </a:prstGeom>
          <a:noFill/>
          <a:ln>
            <a:noFill/>
          </a:ln>
        </p:spPr>
        <p:txBody>
          <a:bodyPr spcFirstLastPara="1" wrap="square" lIns="121900" tIns="60925" rIns="121900" bIns="60925" anchor="t" anchorCtr="0">
            <a:spAutoFit/>
          </a:bodyPr>
          <a:lstStyle>
            <a:lvl1pPr marL="457200" lvl="0" indent="-228600" algn="l" rtl="0">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rtl="0">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rtl="0">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rtl="0">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rtl="0">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81000" algn="l" rtl="0">
              <a:lnSpc>
                <a:spcPct val="90000"/>
              </a:lnSpc>
              <a:spcBef>
                <a:spcPts val="500"/>
              </a:spcBef>
              <a:spcAft>
                <a:spcPts val="0"/>
              </a:spcAft>
              <a:buClr>
                <a:schemeClr val="dk1"/>
              </a:buClr>
              <a:buSzPts val="2400"/>
              <a:buChar char="•"/>
              <a:defRPr/>
            </a:lvl6pPr>
            <a:lvl7pPr marL="3200400" lvl="6" indent="-381000" algn="l" rtl="0">
              <a:lnSpc>
                <a:spcPct val="90000"/>
              </a:lnSpc>
              <a:spcBef>
                <a:spcPts val="500"/>
              </a:spcBef>
              <a:spcAft>
                <a:spcPts val="0"/>
              </a:spcAft>
              <a:buClr>
                <a:schemeClr val="dk1"/>
              </a:buClr>
              <a:buSzPts val="2400"/>
              <a:buChar char="•"/>
              <a:defRPr/>
            </a:lvl7pPr>
            <a:lvl8pPr marL="3657600" lvl="7" indent="-381000" algn="l" rtl="0">
              <a:lnSpc>
                <a:spcPct val="90000"/>
              </a:lnSpc>
              <a:spcBef>
                <a:spcPts val="500"/>
              </a:spcBef>
              <a:spcAft>
                <a:spcPts val="0"/>
              </a:spcAft>
              <a:buClr>
                <a:schemeClr val="dk1"/>
              </a:buClr>
              <a:buSzPts val="2400"/>
              <a:buChar char="•"/>
              <a:defRPr/>
            </a:lvl8pPr>
            <a:lvl9pPr marL="4114800" lvl="8" indent="-381000" algn="l" rtl="0">
              <a:lnSpc>
                <a:spcPct val="90000"/>
              </a:lnSpc>
              <a:spcBef>
                <a:spcPts val="500"/>
              </a:spcBef>
              <a:spcAft>
                <a:spcPts val="0"/>
              </a:spcAft>
              <a:buClr>
                <a:schemeClr val="dk1"/>
              </a:buClr>
              <a:buSzPts val="2400"/>
              <a:buChar char="•"/>
              <a:defRPr/>
            </a:lvl9pPr>
          </a:lstStyle>
          <a:p>
            <a:endParaRPr/>
          </a:p>
        </p:txBody>
      </p:sp>
      <p:sp>
        <p:nvSpPr>
          <p:cNvPr id="618" name="Google Shape;618;g28503e46566_0_267"/>
          <p:cNvSpPr>
            <a:spLocks noGrp="1"/>
          </p:cNvSpPr>
          <p:nvPr>
            <p:ph type="pic" idx="2"/>
          </p:nvPr>
        </p:nvSpPr>
        <p:spPr>
          <a:xfrm>
            <a:off x="7429500" y="1"/>
            <a:ext cx="4762500" cy="6705600"/>
          </a:xfrm>
          <a:prstGeom prst="rect">
            <a:avLst/>
          </a:prstGeom>
          <a:solidFill>
            <a:srgbClr val="D3EEEF"/>
          </a:solidFill>
          <a:ln>
            <a:noFill/>
          </a:ln>
        </p:spPr>
      </p:sp>
      <p:pic>
        <p:nvPicPr>
          <p:cNvPr id="619" name="Google Shape;619;g28503e46566_0_267"/>
          <p:cNvPicPr preferRelativeResize="0"/>
          <p:nvPr/>
        </p:nvPicPr>
        <p:blipFill rotWithShape="1">
          <a:blip r:embed="rId3">
            <a:alphaModFix/>
          </a:blip>
          <a:srcRect/>
          <a:stretch/>
        </p:blipFill>
        <p:spPr>
          <a:xfrm>
            <a:off x="-111760" y="6526663"/>
            <a:ext cx="12405360" cy="507896"/>
          </a:xfrm>
          <a:prstGeom prst="rect">
            <a:avLst/>
          </a:prstGeom>
          <a:noFill/>
          <a:ln>
            <a:noFill/>
          </a:ln>
        </p:spPr>
      </p:pic>
      <p:pic>
        <p:nvPicPr>
          <p:cNvPr id="620" name="Google Shape;620;g28503e46566_0_267"/>
          <p:cNvPicPr preferRelativeResize="0"/>
          <p:nvPr/>
        </p:nvPicPr>
        <p:blipFill rotWithShape="1">
          <a:blip r:embed="rId4">
            <a:alphaModFix/>
          </a:blip>
          <a:srcRect l="3025" r="3025"/>
          <a:stretch/>
        </p:blipFill>
        <p:spPr>
          <a:xfrm>
            <a:off x="246624" y="6019779"/>
            <a:ext cx="2342196" cy="518536"/>
          </a:xfrm>
          <a:prstGeom prst="rect">
            <a:avLst/>
          </a:prstGeom>
          <a:noFill/>
          <a:ln>
            <a:noFill/>
          </a:ln>
        </p:spPr>
      </p:pic>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621"/>
        <p:cNvGrpSpPr/>
        <p:nvPr/>
      </p:nvGrpSpPr>
      <p:grpSpPr>
        <a:xfrm>
          <a:off x="0" y="0"/>
          <a:ext cx="0" cy="0"/>
          <a:chOff x="0" y="0"/>
          <a:chExt cx="0" cy="0"/>
        </a:xfrm>
      </p:grpSpPr>
      <p:sp>
        <p:nvSpPr>
          <p:cNvPr id="622" name="Google Shape;622;g28503e46566_0_274"/>
          <p:cNvSpPr>
            <a:spLocks noGrp="1"/>
          </p:cNvSpPr>
          <p:nvPr>
            <p:ph type="pic" idx="2"/>
          </p:nvPr>
        </p:nvSpPr>
        <p:spPr>
          <a:xfrm>
            <a:off x="0" y="1"/>
            <a:ext cx="12192000" cy="3428700"/>
          </a:xfrm>
          <a:prstGeom prst="rect">
            <a:avLst/>
          </a:prstGeom>
          <a:solidFill>
            <a:srgbClr val="D3EEEF"/>
          </a:solidFill>
          <a:ln>
            <a:noFill/>
          </a:ln>
        </p:spPr>
      </p:sp>
      <p:sp>
        <p:nvSpPr>
          <p:cNvPr id="623" name="Google Shape;623;g28503e46566_0_274"/>
          <p:cNvSpPr txBox="1">
            <a:spLocks noGrp="1"/>
          </p:cNvSpPr>
          <p:nvPr>
            <p:ph type="title"/>
          </p:nvPr>
        </p:nvSpPr>
        <p:spPr>
          <a:xfrm>
            <a:off x="838200" y="3674405"/>
            <a:ext cx="10541100" cy="837600"/>
          </a:xfrm>
          <a:prstGeom prst="rect">
            <a:avLst/>
          </a:prstGeom>
          <a:noFill/>
          <a:ln>
            <a:noFill/>
          </a:ln>
        </p:spPr>
        <p:txBody>
          <a:bodyPr spcFirstLastPara="1" wrap="square" lIns="121900" tIns="60925" rIns="121900" bIns="60925" anchor="b" anchorCtr="0">
            <a:normAutofit/>
          </a:bodyPr>
          <a:lstStyle>
            <a:lvl1pPr lvl="0" algn="l" rtl="0">
              <a:lnSpc>
                <a:spcPct val="90000"/>
              </a:lnSpc>
              <a:spcBef>
                <a:spcPts val="0"/>
              </a:spcBef>
              <a:spcAft>
                <a:spcPts val="0"/>
              </a:spcAft>
              <a:buClr>
                <a:srgbClr val="161249"/>
              </a:buClr>
              <a:buSzPts val="2400"/>
              <a:buNone/>
              <a:defRPr/>
            </a:lvl1pPr>
            <a:lvl2pPr lvl="1" algn="l" rtl="0">
              <a:lnSpc>
                <a:spcPct val="100000"/>
              </a:lnSpc>
              <a:spcBef>
                <a:spcPts val="0"/>
              </a:spcBef>
              <a:spcAft>
                <a:spcPts val="0"/>
              </a:spcAft>
              <a:buSzPts val="1900"/>
              <a:buNone/>
              <a:defRPr/>
            </a:lvl2pPr>
            <a:lvl3pPr lvl="2" algn="l" rtl="0">
              <a:lnSpc>
                <a:spcPct val="100000"/>
              </a:lnSpc>
              <a:spcBef>
                <a:spcPts val="0"/>
              </a:spcBef>
              <a:spcAft>
                <a:spcPts val="0"/>
              </a:spcAft>
              <a:buSzPts val="1900"/>
              <a:buNone/>
              <a:defRPr/>
            </a:lvl3pPr>
            <a:lvl4pPr lvl="3" algn="l" rtl="0">
              <a:lnSpc>
                <a:spcPct val="100000"/>
              </a:lnSpc>
              <a:spcBef>
                <a:spcPts val="0"/>
              </a:spcBef>
              <a:spcAft>
                <a:spcPts val="0"/>
              </a:spcAft>
              <a:buSzPts val="1900"/>
              <a:buNone/>
              <a:defRPr/>
            </a:lvl4pPr>
            <a:lvl5pPr lvl="4" algn="l" rtl="0">
              <a:lnSpc>
                <a:spcPct val="100000"/>
              </a:lnSpc>
              <a:spcBef>
                <a:spcPts val="0"/>
              </a:spcBef>
              <a:spcAft>
                <a:spcPts val="0"/>
              </a:spcAft>
              <a:buSzPts val="1900"/>
              <a:buNone/>
              <a:defRPr/>
            </a:lvl5pPr>
            <a:lvl6pPr lvl="5" algn="l" rtl="0">
              <a:lnSpc>
                <a:spcPct val="100000"/>
              </a:lnSpc>
              <a:spcBef>
                <a:spcPts val="0"/>
              </a:spcBef>
              <a:spcAft>
                <a:spcPts val="0"/>
              </a:spcAft>
              <a:buSzPts val="1900"/>
              <a:buNone/>
              <a:defRPr/>
            </a:lvl6pPr>
            <a:lvl7pPr lvl="6" algn="l" rtl="0">
              <a:lnSpc>
                <a:spcPct val="100000"/>
              </a:lnSpc>
              <a:spcBef>
                <a:spcPts val="0"/>
              </a:spcBef>
              <a:spcAft>
                <a:spcPts val="0"/>
              </a:spcAft>
              <a:buSzPts val="1900"/>
              <a:buNone/>
              <a:defRPr/>
            </a:lvl7pPr>
            <a:lvl8pPr lvl="7" algn="l" rtl="0">
              <a:lnSpc>
                <a:spcPct val="100000"/>
              </a:lnSpc>
              <a:spcBef>
                <a:spcPts val="0"/>
              </a:spcBef>
              <a:spcAft>
                <a:spcPts val="0"/>
              </a:spcAft>
              <a:buSzPts val="1900"/>
              <a:buNone/>
              <a:defRPr/>
            </a:lvl8pPr>
            <a:lvl9pPr lvl="8" algn="l" rtl="0">
              <a:lnSpc>
                <a:spcPct val="100000"/>
              </a:lnSpc>
              <a:spcBef>
                <a:spcPts val="0"/>
              </a:spcBef>
              <a:spcAft>
                <a:spcPts val="0"/>
              </a:spcAft>
              <a:buSzPts val="1900"/>
              <a:buNone/>
              <a:defRPr/>
            </a:lvl9pPr>
          </a:lstStyle>
          <a:p>
            <a:endParaRPr/>
          </a:p>
        </p:txBody>
      </p:sp>
      <p:sp>
        <p:nvSpPr>
          <p:cNvPr id="624" name="Google Shape;624;g28503e46566_0_274"/>
          <p:cNvSpPr txBox="1">
            <a:spLocks noGrp="1"/>
          </p:cNvSpPr>
          <p:nvPr>
            <p:ph type="body" idx="1"/>
          </p:nvPr>
        </p:nvSpPr>
        <p:spPr>
          <a:xfrm>
            <a:off x="838200" y="4646873"/>
            <a:ext cx="10541100" cy="717900"/>
          </a:xfrm>
          <a:prstGeom prst="rect">
            <a:avLst/>
          </a:prstGeom>
          <a:noFill/>
          <a:ln>
            <a:noFill/>
          </a:ln>
        </p:spPr>
        <p:txBody>
          <a:bodyPr spcFirstLastPara="1" wrap="square" lIns="121900" tIns="60925" rIns="121900" bIns="60925" anchor="t" anchorCtr="0">
            <a:spAutoFit/>
          </a:bodyPr>
          <a:lstStyle>
            <a:lvl1pPr marL="457200" lvl="0" indent="-228600" algn="l" rtl="0">
              <a:lnSpc>
                <a:spcPct val="90000"/>
              </a:lnSpc>
              <a:spcBef>
                <a:spcPts val="1000"/>
              </a:spcBef>
              <a:spcAft>
                <a:spcPts val="0"/>
              </a:spcAft>
              <a:buClr>
                <a:srgbClr val="161249"/>
              </a:buClr>
              <a:buSzPts val="2000"/>
              <a:buNone/>
              <a:defRPr sz="2000">
                <a:latin typeface="Arial"/>
                <a:ea typeface="Arial"/>
                <a:cs typeface="Arial"/>
                <a:sym typeface="Arial"/>
              </a:defRPr>
            </a:lvl1pPr>
            <a:lvl2pPr marL="914400" lvl="1" indent="-228600" algn="l" rtl="0">
              <a:lnSpc>
                <a:spcPct val="90000"/>
              </a:lnSpc>
              <a:spcBef>
                <a:spcPts val="500"/>
              </a:spcBef>
              <a:spcAft>
                <a:spcPts val="0"/>
              </a:spcAft>
              <a:buClr>
                <a:srgbClr val="161249"/>
              </a:buClr>
              <a:buSzPts val="1800"/>
              <a:buNone/>
              <a:defRPr sz="1800">
                <a:latin typeface="Arial"/>
                <a:ea typeface="Arial"/>
                <a:cs typeface="Arial"/>
                <a:sym typeface="Arial"/>
              </a:defRPr>
            </a:lvl2pPr>
            <a:lvl3pPr marL="1371600" lvl="2" indent="-228600" algn="l" rtl="0">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rtl="0">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rtl="0">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81000" algn="l" rtl="0">
              <a:lnSpc>
                <a:spcPct val="90000"/>
              </a:lnSpc>
              <a:spcBef>
                <a:spcPts val="500"/>
              </a:spcBef>
              <a:spcAft>
                <a:spcPts val="0"/>
              </a:spcAft>
              <a:buClr>
                <a:schemeClr val="dk1"/>
              </a:buClr>
              <a:buSzPts val="2400"/>
              <a:buChar char="•"/>
              <a:defRPr/>
            </a:lvl6pPr>
            <a:lvl7pPr marL="3200400" lvl="6" indent="-381000" algn="l" rtl="0">
              <a:lnSpc>
                <a:spcPct val="90000"/>
              </a:lnSpc>
              <a:spcBef>
                <a:spcPts val="500"/>
              </a:spcBef>
              <a:spcAft>
                <a:spcPts val="0"/>
              </a:spcAft>
              <a:buClr>
                <a:schemeClr val="dk1"/>
              </a:buClr>
              <a:buSzPts val="2400"/>
              <a:buChar char="•"/>
              <a:defRPr/>
            </a:lvl7pPr>
            <a:lvl8pPr marL="3657600" lvl="7" indent="-381000" algn="l" rtl="0">
              <a:lnSpc>
                <a:spcPct val="90000"/>
              </a:lnSpc>
              <a:spcBef>
                <a:spcPts val="500"/>
              </a:spcBef>
              <a:spcAft>
                <a:spcPts val="0"/>
              </a:spcAft>
              <a:buClr>
                <a:schemeClr val="dk1"/>
              </a:buClr>
              <a:buSzPts val="2400"/>
              <a:buChar char="•"/>
              <a:defRPr/>
            </a:lvl8pPr>
            <a:lvl9pPr marL="4114800" lvl="8" indent="-381000" algn="l" rtl="0">
              <a:lnSpc>
                <a:spcPct val="90000"/>
              </a:lnSpc>
              <a:spcBef>
                <a:spcPts val="500"/>
              </a:spcBef>
              <a:spcAft>
                <a:spcPts val="0"/>
              </a:spcAft>
              <a:buClr>
                <a:schemeClr val="dk1"/>
              </a:buClr>
              <a:buSzPts val="2400"/>
              <a:buChar char="•"/>
              <a:defRPr/>
            </a:lvl9pPr>
          </a:lstStyle>
          <a:p>
            <a:endParaRPr/>
          </a:p>
        </p:txBody>
      </p:sp>
      <p:pic>
        <p:nvPicPr>
          <p:cNvPr id="625" name="Google Shape;625;g28503e46566_0_274"/>
          <p:cNvPicPr preferRelativeResize="0"/>
          <p:nvPr/>
        </p:nvPicPr>
        <p:blipFill rotWithShape="1">
          <a:blip r:embed="rId2">
            <a:alphaModFix/>
          </a:blip>
          <a:srcRect r="63278"/>
          <a:stretch/>
        </p:blipFill>
        <p:spPr>
          <a:xfrm>
            <a:off x="10246420" y="5916885"/>
            <a:ext cx="1698956" cy="651223"/>
          </a:xfrm>
          <a:prstGeom prst="rect">
            <a:avLst/>
          </a:prstGeom>
          <a:noFill/>
          <a:ln>
            <a:noFill/>
          </a:ln>
        </p:spPr>
      </p:pic>
      <p:pic>
        <p:nvPicPr>
          <p:cNvPr id="626" name="Google Shape;626;g28503e46566_0_274"/>
          <p:cNvPicPr preferRelativeResize="0"/>
          <p:nvPr/>
        </p:nvPicPr>
        <p:blipFill rotWithShape="1">
          <a:blip r:embed="rId3">
            <a:alphaModFix/>
          </a:blip>
          <a:srcRect/>
          <a:stretch/>
        </p:blipFill>
        <p:spPr>
          <a:xfrm>
            <a:off x="-111760" y="6526663"/>
            <a:ext cx="12405360" cy="507896"/>
          </a:xfrm>
          <a:prstGeom prst="rect">
            <a:avLst/>
          </a:prstGeom>
          <a:noFill/>
          <a:ln>
            <a:noFill/>
          </a:ln>
        </p:spPr>
      </p:pic>
      <p:pic>
        <p:nvPicPr>
          <p:cNvPr id="627" name="Google Shape;627;g28503e46566_0_274"/>
          <p:cNvPicPr preferRelativeResize="0"/>
          <p:nvPr/>
        </p:nvPicPr>
        <p:blipFill rotWithShape="1">
          <a:blip r:embed="rId4">
            <a:alphaModFix/>
          </a:blip>
          <a:srcRect l="3025" r="3025"/>
          <a:stretch/>
        </p:blipFill>
        <p:spPr>
          <a:xfrm>
            <a:off x="246624" y="6019779"/>
            <a:ext cx="2342196" cy="518536"/>
          </a:xfrm>
          <a:prstGeom prst="rect">
            <a:avLst/>
          </a:prstGeom>
          <a:noFill/>
          <a:ln>
            <a:noFill/>
          </a:ln>
        </p:spPr>
      </p:pic>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a:alphaModFix/>
          </a:blip>
          <a:stretch>
            <a:fillRect/>
          </a:stretch>
        </a:blipFill>
        <a:effectLst/>
      </p:bgPr>
    </p:bg>
    <p:spTree>
      <p:nvGrpSpPr>
        <p:cNvPr id="1" name="Shape 628"/>
        <p:cNvGrpSpPr/>
        <p:nvPr/>
      </p:nvGrpSpPr>
      <p:grpSpPr>
        <a:xfrm>
          <a:off x="0" y="0"/>
          <a:ext cx="0" cy="0"/>
          <a:chOff x="0" y="0"/>
          <a:chExt cx="0" cy="0"/>
        </a:xfrm>
      </p:grpSpPr>
      <p:sp>
        <p:nvSpPr>
          <p:cNvPr id="629" name="Google Shape;629;g28503e46566_0_281"/>
          <p:cNvSpPr/>
          <p:nvPr/>
        </p:nvSpPr>
        <p:spPr>
          <a:xfrm rot="10800000" flipH="1">
            <a:off x="0" y="5664440"/>
            <a:ext cx="12192000" cy="1294500"/>
          </a:xfrm>
          <a:prstGeom prst="rect">
            <a:avLst/>
          </a:prstGeom>
          <a:solidFill>
            <a:schemeClr val="lt1"/>
          </a:solidFill>
          <a:ln>
            <a:noFill/>
          </a:ln>
        </p:spPr>
        <p:txBody>
          <a:bodyPr spcFirstLastPara="1" wrap="square" lIns="121900" tIns="60925" rIns="121900" bIns="609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pic>
        <p:nvPicPr>
          <p:cNvPr id="630" name="Google Shape;630;g28503e46566_0_281"/>
          <p:cNvPicPr preferRelativeResize="0"/>
          <p:nvPr/>
        </p:nvPicPr>
        <p:blipFill rotWithShape="1">
          <a:blip r:embed="rId3">
            <a:alphaModFix/>
          </a:blip>
          <a:srcRect/>
          <a:stretch/>
        </p:blipFill>
        <p:spPr>
          <a:xfrm>
            <a:off x="6096000" y="5914443"/>
            <a:ext cx="1033878" cy="730176"/>
          </a:xfrm>
          <a:prstGeom prst="rect">
            <a:avLst/>
          </a:prstGeom>
          <a:noFill/>
          <a:ln>
            <a:noFill/>
          </a:ln>
        </p:spPr>
      </p:pic>
      <p:pic>
        <p:nvPicPr>
          <p:cNvPr id="631" name="Google Shape;631;g28503e46566_0_281"/>
          <p:cNvPicPr preferRelativeResize="0"/>
          <p:nvPr/>
        </p:nvPicPr>
        <p:blipFill rotWithShape="1">
          <a:blip r:embed="rId4">
            <a:alphaModFix/>
          </a:blip>
          <a:srcRect/>
          <a:stretch/>
        </p:blipFill>
        <p:spPr>
          <a:xfrm>
            <a:off x="7429700" y="6075795"/>
            <a:ext cx="1144198" cy="470598"/>
          </a:xfrm>
          <a:prstGeom prst="rect">
            <a:avLst/>
          </a:prstGeom>
          <a:noFill/>
          <a:ln>
            <a:noFill/>
          </a:ln>
        </p:spPr>
      </p:pic>
      <p:pic>
        <p:nvPicPr>
          <p:cNvPr id="632" name="Google Shape;632;g28503e46566_0_281"/>
          <p:cNvPicPr preferRelativeResize="0"/>
          <p:nvPr/>
        </p:nvPicPr>
        <p:blipFill rotWithShape="1">
          <a:blip r:embed="rId5">
            <a:alphaModFix/>
          </a:blip>
          <a:srcRect/>
          <a:stretch/>
        </p:blipFill>
        <p:spPr>
          <a:xfrm>
            <a:off x="8967215" y="6079989"/>
            <a:ext cx="1127044" cy="494550"/>
          </a:xfrm>
          <a:prstGeom prst="rect">
            <a:avLst/>
          </a:prstGeom>
          <a:noFill/>
          <a:ln>
            <a:noFill/>
          </a:ln>
        </p:spPr>
      </p:pic>
      <p:pic>
        <p:nvPicPr>
          <p:cNvPr id="633" name="Google Shape;633;g28503e46566_0_281"/>
          <p:cNvPicPr preferRelativeResize="0"/>
          <p:nvPr/>
        </p:nvPicPr>
        <p:blipFill rotWithShape="1">
          <a:blip r:embed="rId6">
            <a:alphaModFix/>
          </a:blip>
          <a:srcRect r="63278"/>
          <a:stretch/>
        </p:blipFill>
        <p:spPr>
          <a:xfrm>
            <a:off x="282249" y="6005288"/>
            <a:ext cx="1698956" cy="651223"/>
          </a:xfrm>
          <a:prstGeom prst="rect">
            <a:avLst/>
          </a:prstGeom>
          <a:noFill/>
          <a:ln>
            <a:noFill/>
          </a:ln>
        </p:spPr>
      </p:pic>
      <p:sp>
        <p:nvSpPr>
          <p:cNvPr id="634" name="Google Shape;634;g28503e46566_0_281"/>
          <p:cNvSpPr txBox="1">
            <a:spLocks noGrp="1"/>
          </p:cNvSpPr>
          <p:nvPr>
            <p:ph type="body" idx="1"/>
          </p:nvPr>
        </p:nvSpPr>
        <p:spPr>
          <a:xfrm>
            <a:off x="838200" y="873761"/>
            <a:ext cx="5847300" cy="4013100"/>
          </a:xfrm>
          <a:prstGeom prst="rect">
            <a:avLst/>
          </a:prstGeom>
          <a:noFill/>
          <a:ln>
            <a:noFill/>
          </a:ln>
        </p:spPr>
        <p:txBody>
          <a:bodyPr spcFirstLastPara="1" wrap="square" lIns="121900" tIns="60925" rIns="121900" bIns="60925" anchor="t" anchorCtr="0">
            <a:normAutofit/>
          </a:bodyPr>
          <a:lstStyle>
            <a:lvl1pPr marL="457200" lvl="0" indent="-228600" algn="l" rtl="0">
              <a:lnSpc>
                <a:spcPct val="90000"/>
              </a:lnSpc>
              <a:spcBef>
                <a:spcPts val="100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rtl="0">
              <a:lnSpc>
                <a:spcPct val="90000"/>
              </a:lnSpc>
              <a:spcBef>
                <a:spcPts val="500"/>
              </a:spcBef>
              <a:spcAft>
                <a:spcPts val="0"/>
              </a:spcAft>
              <a:buClr>
                <a:schemeClr val="lt1"/>
              </a:buClr>
              <a:buSzPts val="1800"/>
              <a:buNone/>
              <a:defRPr sz="1800">
                <a:solidFill>
                  <a:schemeClr val="lt1"/>
                </a:solidFill>
                <a:latin typeface="Arial"/>
                <a:ea typeface="Arial"/>
                <a:cs typeface="Arial"/>
                <a:sym typeface="Arial"/>
              </a:defRPr>
            </a:lvl2pPr>
            <a:lvl3pPr marL="1371600" lvl="2" indent="-228600" algn="l" rtl="0">
              <a:lnSpc>
                <a:spcPct val="90000"/>
              </a:lnSpc>
              <a:spcBef>
                <a:spcPts val="500"/>
              </a:spcBef>
              <a:spcAft>
                <a:spcPts val="0"/>
              </a:spcAft>
              <a:buClr>
                <a:schemeClr val="lt1"/>
              </a:buClr>
              <a:buSzPts val="1600"/>
              <a:buNone/>
              <a:defRPr sz="1600">
                <a:solidFill>
                  <a:schemeClr val="lt1"/>
                </a:solidFill>
                <a:latin typeface="Arial"/>
                <a:ea typeface="Arial"/>
                <a:cs typeface="Arial"/>
                <a:sym typeface="Arial"/>
              </a:defRPr>
            </a:lvl3pPr>
            <a:lvl4pPr marL="1828800" lvl="3" indent="-228600" algn="l" rtl="0">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4pPr>
            <a:lvl5pPr marL="2286000" lvl="4" indent="-228600" algn="l" rtl="0">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5pPr>
            <a:lvl6pPr marL="2743200" lvl="5" indent="-381000" algn="l" rtl="0">
              <a:lnSpc>
                <a:spcPct val="90000"/>
              </a:lnSpc>
              <a:spcBef>
                <a:spcPts val="500"/>
              </a:spcBef>
              <a:spcAft>
                <a:spcPts val="0"/>
              </a:spcAft>
              <a:buClr>
                <a:schemeClr val="dk1"/>
              </a:buClr>
              <a:buSzPts val="2400"/>
              <a:buChar char="•"/>
              <a:defRPr/>
            </a:lvl6pPr>
            <a:lvl7pPr marL="3200400" lvl="6" indent="-381000" algn="l" rtl="0">
              <a:lnSpc>
                <a:spcPct val="90000"/>
              </a:lnSpc>
              <a:spcBef>
                <a:spcPts val="500"/>
              </a:spcBef>
              <a:spcAft>
                <a:spcPts val="0"/>
              </a:spcAft>
              <a:buClr>
                <a:schemeClr val="dk1"/>
              </a:buClr>
              <a:buSzPts val="2400"/>
              <a:buChar char="•"/>
              <a:defRPr/>
            </a:lvl7pPr>
            <a:lvl8pPr marL="3657600" lvl="7" indent="-381000" algn="l" rtl="0">
              <a:lnSpc>
                <a:spcPct val="90000"/>
              </a:lnSpc>
              <a:spcBef>
                <a:spcPts val="500"/>
              </a:spcBef>
              <a:spcAft>
                <a:spcPts val="0"/>
              </a:spcAft>
              <a:buClr>
                <a:schemeClr val="dk1"/>
              </a:buClr>
              <a:buSzPts val="2400"/>
              <a:buChar char="•"/>
              <a:defRPr/>
            </a:lvl8pPr>
            <a:lvl9pPr marL="4114800" lvl="8" indent="-381000" algn="l" rtl="0">
              <a:lnSpc>
                <a:spcPct val="90000"/>
              </a:lnSpc>
              <a:spcBef>
                <a:spcPts val="500"/>
              </a:spcBef>
              <a:spcAft>
                <a:spcPts val="0"/>
              </a:spcAft>
              <a:buClr>
                <a:schemeClr val="dk1"/>
              </a:buClr>
              <a:buSzPts val="2400"/>
              <a:buChar char="•"/>
              <a:defRPr/>
            </a:lvl9pPr>
          </a:lstStyle>
          <a:p>
            <a:endParaRPr/>
          </a:p>
        </p:txBody>
      </p:sp>
      <p:pic>
        <p:nvPicPr>
          <p:cNvPr id="635" name="Google Shape;635;g28503e46566_0_281"/>
          <p:cNvPicPr preferRelativeResize="0"/>
          <p:nvPr/>
        </p:nvPicPr>
        <p:blipFill rotWithShape="1">
          <a:blip r:embed="rId7">
            <a:alphaModFix/>
          </a:blip>
          <a:srcRect/>
          <a:stretch/>
        </p:blipFill>
        <p:spPr>
          <a:xfrm>
            <a:off x="10411236" y="5924019"/>
            <a:ext cx="1425030" cy="649815"/>
          </a:xfrm>
          <a:prstGeom prst="rect">
            <a:avLst/>
          </a:prstGeom>
          <a:noFill/>
          <a:ln>
            <a:noFill/>
          </a:ln>
        </p:spPr>
      </p:pic>
      <p:pic>
        <p:nvPicPr>
          <p:cNvPr id="636" name="Google Shape;636;g28503e46566_0_281"/>
          <p:cNvPicPr preferRelativeResize="0"/>
          <p:nvPr/>
        </p:nvPicPr>
        <p:blipFill rotWithShape="1">
          <a:blip r:embed="rId8">
            <a:alphaModFix/>
          </a:blip>
          <a:srcRect l="3025" r="3025"/>
          <a:stretch/>
        </p:blipFill>
        <p:spPr>
          <a:xfrm>
            <a:off x="2263456" y="6037499"/>
            <a:ext cx="2650539" cy="586800"/>
          </a:xfrm>
          <a:prstGeom prst="rect">
            <a:avLst/>
          </a:prstGeom>
          <a:noFill/>
          <a:ln>
            <a:noFill/>
          </a:ln>
        </p:spPr>
      </p:pic>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637"/>
        <p:cNvGrpSpPr/>
        <p:nvPr/>
      </p:nvGrpSpPr>
      <p:grpSpPr>
        <a:xfrm>
          <a:off x="0" y="0"/>
          <a:ext cx="0" cy="0"/>
          <a:chOff x="0" y="0"/>
          <a:chExt cx="0" cy="0"/>
        </a:xfrm>
      </p:grpSpPr>
      <p:sp>
        <p:nvSpPr>
          <p:cNvPr id="638" name="Google Shape;638;g28503e46566_0_290"/>
          <p:cNvSpPr txBox="1">
            <a:spLocks noGrp="1"/>
          </p:cNvSpPr>
          <p:nvPr>
            <p:ph type="ctrTitle"/>
          </p:nvPr>
        </p:nvSpPr>
        <p:spPr>
          <a:xfrm>
            <a:off x="415611" y="992767"/>
            <a:ext cx="11360700" cy="2736900"/>
          </a:xfrm>
          <a:prstGeom prst="rect">
            <a:avLst/>
          </a:prstGeom>
          <a:noFill/>
          <a:ln>
            <a:noFill/>
          </a:ln>
        </p:spPr>
        <p:txBody>
          <a:bodyPr spcFirstLastPara="1" wrap="square" lIns="121900" tIns="121900" rIns="121900" bIns="121900" anchor="b" anchorCtr="0">
            <a:normAutofit/>
          </a:bodyPr>
          <a:lstStyle>
            <a:lvl1pPr lvl="0" algn="ctr" rtl="0">
              <a:lnSpc>
                <a:spcPct val="100000"/>
              </a:lnSpc>
              <a:spcBef>
                <a:spcPts val="0"/>
              </a:spcBef>
              <a:spcAft>
                <a:spcPts val="0"/>
              </a:spcAft>
              <a:buClr>
                <a:srgbClr val="161249"/>
              </a:buClr>
              <a:buSzPts val="6900"/>
              <a:buFont typeface="Arial"/>
              <a:buNone/>
              <a:defRPr sz="6900"/>
            </a:lvl1pPr>
            <a:lvl2pPr lvl="1" algn="ctr" rtl="0">
              <a:lnSpc>
                <a:spcPct val="100000"/>
              </a:lnSpc>
              <a:spcBef>
                <a:spcPts val="0"/>
              </a:spcBef>
              <a:spcAft>
                <a:spcPts val="0"/>
              </a:spcAft>
              <a:buSzPts val="6900"/>
              <a:buNone/>
              <a:defRPr sz="6900"/>
            </a:lvl2pPr>
            <a:lvl3pPr lvl="2" algn="ctr" rtl="0">
              <a:lnSpc>
                <a:spcPct val="100000"/>
              </a:lnSpc>
              <a:spcBef>
                <a:spcPts val="0"/>
              </a:spcBef>
              <a:spcAft>
                <a:spcPts val="0"/>
              </a:spcAft>
              <a:buSzPts val="6900"/>
              <a:buNone/>
              <a:defRPr sz="6900"/>
            </a:lvl3pPr>
            <a:lvl4pPr lvl="3" algn="ctr" rtl="0">
              <a:lnSpc>
                <a:spcPct val="100000"/>
              </a:lnSpc>
              <a:spcBef>
                <a:spcPts val="0"/>
              </a:spcBef>
              <a:spcAft>
                <a:spcPts val="0"/>
              </a:spcAft>
              <a:buSzPts val="6900"/>
              <a:buNone/>
              <a:defRPr sz="6900"/>
            </a:lvl4pPr>
            <a:lvl5pPr lvl="4" algn="ctr" rtl="0">
              <a:lnSpc>
                <a:spcPct val="100000"/>
              </a:lnSpc>
              <a:spcBef>
                <a:spcPts val="0"/>
              </a:spcBef>
              <a:spcAft>
                <a:spcPts val="0"/>
              </a:spcAft>
              <a:buSzPts val="6900"/>
              <a:buNone/>
              <a:defRPr sz="6900"/>
            </a:lvl5pPr>
            <a:lvl6pPr lvl="5" algn="ctr" rtl="0">
              <a:lnSpc>
                <a:spcPct val="100000"/>
              </a:lnSpc>
              <a:spcBef>
                <a:spcPts val="0"/>
              </a:spcBef>
              <a:spcAft>
                <a:spcPts val="0"/>
              </a:spcAft>
              <a:buSzPts val="6900"/>
              <a:buNone/>
              <a:defRPr sz="6900"/>
            </a:lvl6pPr>
            <a:lvl7pPr lvl="6" algn="ctr" rtl="0">
              <a:lnSpc>
                <a:spcPct val="100000"/>
              </a:lnSpc>
              <a:spcBef>
                <a:spcPts val="0"/>
              </a:spcBef>
              <a:spcAft>
                <a:spcPts val="0"/>
              </a:spcAft>
              <a:buSzPts val="6900"/>
              <a:buNone/>
              <a:defRPr sz="6900"/>
            </a:lvl7pPr>
            <a:lvl8pPr lvl="7" algn="ctr" rtl="0">
              <a:lnSpc>
                <a:spcPct val="100000"/>
              </a:lnSpc>
              <a:spcBef>
                <a:spcPts val="0"/>
              </a:spcBef>
              <a:spcAft>
                <a:spcPts val="0"/>
              </a:spcAft>
              <a:buSzPts val="6900"/>
              <a:buNone/>
              <a:defRPr sz="6900"/>
            </a:lvl8pPr>
            <a:lvl9pPr lvl="8" algn="ctr" rtl="0">
              <a:lnSpc>
                <a:spcPct val="100000"/>
              </a:lnSpc>
              <a:spcBef>
                <a:spcPts val="0"/>
              </a:spcBef>
              <a:spcAft>
                <a:spcPts val="0"/>
              </a:spcAft>
              <a:buSzPts val="6900"/>
              <a:buNone/>
              <a:defRPr sz="6900"/>
            </a:lvl9pPr>
          </a:lstStyle>
          <a:p>
            <a:endParaRPr/>
          </a:p>
        </p:txBody>
      </p:sp>
      <p:sp>
        <p:nvSpPr>
          <p:cNvPr id="639" name="Google Shape;639;g28503e46566_0_290"/>
          <p:cNvSpPr txBox="1">
            <a:spLocks noGrp="1"/>
          </p:cNvSpPr>
          <p:nvPr>
            <p:ph type="subTitle" idx="1"/>
          </p:nvPr>
        </p:nvSpPr>
        <p:spPr>
          <a:xfrm>
            <a:off x="415600" y="3778833"/>
            <a:ext cx="11360700" cy="1056900"/>
          </a:xfrm>
          <a:prstGeom prst="rect">
            <a:avLst/>
          </a:prstGeom>
          <a:noFill/>
          <a:ln>
            <a:noFill/>
          </a:ln>
        </p:spPr>
        <p:txBody>
          <a:bodyPr spcFirstLastPara="1" wrap="square" lIns="121900" tIns="121900" rIns="121900" bIns="121900" anchor="t" anchorCtr="0">
            <a:normAutofit/>
          </a:bodyPr>
          <a:lstStyle>
            <a:lvl1pPr lvl="0" algn="ctr" rtl="0">
              <a:lnSpc>
                <a:spcPct val="100000"/>
              </a:lnSpc>
              <a:spcBef>
                <a:spcPts val="0"/>
              </a:spcBef>
              <a:spcAft>
                <a:spcPts val="0"/>
              </a:spcAft>
              <a:buClr>
                <a:srgbClr val="161249"/>
              </a:buClr>
              <a:buSzPts val="3700"/>
              <a:buNone/>
              <a:defRPr sz="3700"/>
            </a:lvl1pPr>
            <a:lvl2pPr lvl="1" algn="ctr" rtl="0">
              <a:lnSpc>
                <a:spcPct val="100000"/>
              </a:lnSpc>
              <a:spcBef>
                <a:spcPts val="0"/>
              </a:spcBef>
              <a:spcAft>
                <a:spcPts val="0"/>
              </a:spcAft>
              <a:buClr>
                <a:srgbClr val="161249"/>
              </a:buClr>
              <a:buSzPts val="3700"/>
              <a:buNone/>
              <a:defRPr sz="3700"/>
            </a:lvl2pPr>
            <a:lvl3pPr lvl="2" algn="ctr" rtl="0">
              <a:lnSpc>
                <a:spcPct val="100000"/>
              </a:lnSpc>
              <a:spcBef>
                <a:spcPts val="0"/>
              </a:spcBef>
              <a:spcAft>
                <a:spcPts val="0"/>
              </a:spcAft>
              <a:buClr>
                <a:srgbClr val="161249"/>
              </a:buClr>
              <a:buSzPts val="3700"/>
              <a:buNone/>
              <a:defRPr sz="3700"/>
            </a:lvl3pPr>
            <a:lvl4pPr lvl="3" algn="ctr" rtl="0">
              <a:lnSpc>
                <a:spcPct val="100000"/>
              </a:lnSpc>
              <a:spcBef>
                <a:spcPts val="0"/>
              </a:spcBef>
              <a:spcAft>
                <a:spcPts val="0"/>
              </a:spcAft>
              <a:buClr>
                <a:srgbClr val="161249"/>
              </a:buClr>
              <a:buSzPts val="3700"/>
              <a:buNone/>
              <a:defRPr sz="3700"/>
            </a:lvl4pPr>
            <a:lvl5pPr lvl="4" algn="ctr" rtl="0">
              <a:lnSpc>
                <a:spcPct val="100000"/>
              </a:lnSpc>
              <a:spcBef>
                <a:spcPts val="0"/>
              </a:spcBef>
              <a:spcAft>
                <a:spcPts val="0"/>
              </a:spcAft>
              <a:buClr>
                <a:srgbClr val="161249"/>
              </a:buClr>
              <a:buSzPts val="3700"/>
              <a:buNone/>
              <a:defRPr sz="3700"/>
            </a:lvl5pPr>
            <a:lvl6pPr lvl="5" algn="ctr" rtl="0">
              <a:lnSpc>
                <a:spcPct val="100000"/>
              </a:lnSpc>
              <a:spcBef>
                <a:spcPts val="0"/>
              </a:spcBef>
              <a:spcAft>
                <a:spcPts val="0"/>
              </a:spcAft>
              <a:buClr>
                <a:schemeClr val="dk1"/>
              </a:buClr>
              <a:buSzPts val="3700"/>
              <a:buNone/>
              <a:defRPr sz="3700"/>
            </a:lvl6pPr>
            <a:lvl7pPr lvl="6" algn="ctr" rtl="0">
              <a:lnSpc>
                <a:spcPct val="100000"/>
              </a:lnSpc>
              <a:spcBef>
                <a:spcPts val="0"/>
              </a:spcBef>
              <a:spcAft>
                <a:spcPts val="0"/>
              </a:spcAft>
              <a:buClr>
                <a:schemeClr val="dk1"/>
              </a:buClr>
              <a:buSzPts val="3700"/>
              <a:buNone/>
              <a:defRPr sz="3700"/>
            </a:lvl7pPr>
            <a:lvl8pPr lvl="7" algn="ctr" rtl="0">
              <a:lnSpc>
                <a:spcPct val="100000"/>
              </a:lnSpc>
              <a:spcBef>
                <a:spcPts val="0"/>
              </a:spcBef>
              <a:spcAft>
                <a:spcPts val="0"/>
              </a:spcAft>
              <a:buClr>
                <a:schemeClr val="dk1"/>
              </a:buClr>
              <a:buSzPts val="3700"/>
              <a:buNone/>
              <a:defRPr sz="3700"/>
            </a:lvl8pPr>
            <a:lvl9pPr lvl="8" algn="ctr" rtl="0">
              <a:lnSpc>
                <a:spcPct val="100000"/>
              </a:lnSpc>
              <a:spcBef>
                <a:spcPts val="0"/>
              </a:spcBef>
              <a:spcAft>
                <a:spcPts val="0"/>
              </a:spcAft>
              <a:buClr>
                <a:schemeClr val="dk1"/>
              </a:buClr>
              <a:buSzPts val="3700"/>
              <a:buNone/>
              <a:defRPr sz="3700"/>
            </a:lvl9pPr>
          </a:lstStyle>
          <a:p>
            <a:endParaRPr/>
          </a:p>
        </p:txBody>
      </p:sp>
      <p:sp>
        <p:nvSpPr>
          <p:cNvPr id="640" name="Google Shape;640;g28503e46566_0_290"/>
          <p:cNvSpPr txBox="1">
            <a:spLocks noGrp="1"/>
          </p:cNvSpPr>
          <p:nvPr>
            <p:ph type="sldNum" idx="12"/>
          </p:nvPr>
        </p:nvSpPr>
        <p:spPr>
          <a:xfrm>
            <a:off x="11296611" y="6217623"/>
            <a:ext cx="731700" cy="524700"/>
          </a:xfrm>
          <a:prstGeom prst="rect">
            <a:avLst/>
          </a:prstGeom>
          <a:noFill/>
          <a:ln>
            <a:noFill/>
          </a:ln>
        </p:spPr>
        <p:txBody>
          <a:bodyPr spcFirstLastPara="1" wrap="square" lIns="121900" tIns="121900" rIns="121900" bIns="121900" anchor="ctr" anchorCtr="0">
            <a:normAutofit/>
          </a:bodyPr>
          <a:lstStyle>
            <a:lvl1pPr marL="0" marR="0" lvl="0"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41"/>
        <p:cNvGrpSpPr/>
        <p:nvPr/>
      </p:nvGrpSpPr>
      <p:grpSpPr>
        <a:xfrm>
          <a:off x="0" y="0"/>
          <a:ext cx="0" cy="0"/>
          <a:chOff x="0" y="0"/>
          <a:chExt cx="0" cy="0"/>
        </a:xfrm>
      </p:grpSpPr>
      <p:sp>
        <p:nvSpPr>
          <p:cNvPr id="642" name="Google Shape;642;g28503e46566_0_294"/>
          <p:cNvSpPr txBox="1">
            <a:spLocks noGrp="1"/>
          </p:cNvSpPr>
          <p:nvPr>
            <p:ph type="sldNum" idx="12"/>
          </p:nvPr>
        </p:nvSpPr>
        <p:spPr>
          <a:xfrm>
            <a:off x="11296611" y="6217623"/>
            <a:ext cx="731700" cy="524700"/>
          </a:xfrm>
          <a:prstGeom prst="rect">
            <a:avLst/>
          </a:prstGeom>
          <a:noFill/>
          <a:ln>
            <a:noFill/>
          </a:ln>
        </p:spPr>
        <p:txBody>
          <a:bodyPr spcFirstLastPara="1" wrap="square" lIns="121900" tIns="121900" rIns="121900" bIns="121900" anchor="ctr" anchorCtr="0">
            <a:normAutofit/>
          </a:bodyPr>
          <a:lstStyle>
            <a:lvl1pPr marL="0" marR="0" lvl="0"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643"/>
        <p:cNvGrpSpPr/>
        <p:nvPr/>
      </p:nvGrpSpPr>
      <p:grpSpPr>
        <a:xfrm>
          <a:off x="0" y="0"/>
          <a:ext cx="0" cy="0"/>
          <a:chOff x="0" y="0"/>
          <a:chExt cx="0" cy="0"/>
        </a:xfrm>
      </p:grpSpPr>
      <p:sp>
        <p:nvSpPr>
          <p:cNvPr id="644" name="Google Shape;644;g28503e46566_0_296"/>
          <p:cNvSpPr txBox="1">
            <a:spLocks noGrp="1"/>
          </p:cNvSpPr>
          <p:nvPr>
            <p:ph type="title"/>
          </p:nvPr>
        </p:nvSpPr>
        <p:spPr>
          <a:xfrm>
            <a:off x="415600" y="593367"/>
            <a:ext cx="11360700" cy="763500"/>
          </a:xfrm>
          <a:prstGeom prst="rect">
            <a:avLst/>
          </a:prstGeom>
          <a:noFill/>
          <a:ln>
            <a:noFill/>
          </a:ln>
        </p:spPr>
        <p:txBody>
          <a:bodyPr spcFirstLastPara="1" wrap="square" lIns="121900" tIns="121900" rIns="121900" bIns="121900" anchor="t" anchorCtr="0">
            <a:normAutofit/>
          </a:bodyPr>
          <a:lstStyle>
            <a:lvl1pPr lvl="0" algn="l" rtl="0">
              <a:lnSpc>
                <a:spcPct val="100000"/>
              </a:lnSpc>
              <a:spcBef>
                <a:spcPts val="0"/>
              </a:spcBef>
              <a:spcAft>
                <a:spcPts val="0"/>
              </a:spcAft>
              <a:buClr>
                <a:srgbClr val="161249"/>
              </a:buClr>
              <a:buSzPts val="3700"/>
              <a:buFont typeface="Arial"/>
              <a:buNone/>
              <a:defRPr/>
            </a:lvl1pPr>
            <a:lvl2pPr lvl="1" algn="l" rtl="0">
              <a:lnSpc>
                <a:spcPct val="100000"/>
              </a:lnSpc>
              <a:spcBef>
                <a:spcPts val="0"/>
              </a:spcBef>
              <a:spcAft>
                <a:spcPts val="0"/>
              </a:spcAft>
              <a:buSzPts val="3700"/>
              <a:buNone/>
              <a:defRPr/>
            </a:lvl2pPr>
            <a:lvl3pPr lvl="2" algn="l" rtl="0">
              <a:lnSpc>
                <a:spcPct val="100000"/>
              </a:lnSpc>
              <a:spcBef>
                <a:spcPts val="0"/>
              </a:spcBef>
              <a:spcAft>
                <a:spcPts val="0"/>
              </a:spcAft>
              <a:buSzPts val="3700"/>
              <a:buNone/>
              <a:defRPr/>
            </a:lvl3pPr>
            <a:lvl4pPr lvl="3" algn="l" rtl="0">
              <a:lnSpc>
                <a:spcPct val="100000"/>
              </a:lnSpc>
              <a:spcBef>
                <a:spcPts val="0"/>
              </a:spcBef>
              <a:spcAft>
                <a:spcPts val="0"/>
              </a:spcAft>
              <a:buSzPts val="3700"/>
              <a:buNone/>
              <a:defRPr/>
            </a:lvl4pPr>
            <a:lvl5pPr lvl="4" algn="l" rtl="0">
              <a:lnSpc>
                <a:spcPct val="100000"/>
              </a:lnSpc>
              <a:spcBef>
                <a:spcPts val="0"/>
              </a:spcBef>
              <a:spcAft>
                <a:spcPts val="0"/>
              </a:spcAft>
              <a:buSzPts val="3700"/>
              <a:buNone/>
              <a:defRPr/>
            </a:lvl5pPr>
            <a:lvl6pPr lvl="5" algn="l" rtl="0">
              <a:lnSpc>
                <a:spcPct val="100000"/>
              </a:lnSpc>
              <a:spcBef>
                <a:spcPts val="0"/>
              </a:spcBef>
              <a:spcAft>
                <a:spcPts val="0"/>
              </a:spcAft>
              <a:buSzPts val="3700"/>
              <a:buNone/>
              <a:defRPr/>
            </a:lvl6pPr>
            <a:lvl7pPr lvl="6" algn="l" rtl="0">
              <a:lnSpc>
                <a:spcPct val="100000"/>
              </a:lnSpc>
              <a:spcBef>
                <a:spcPts val="0"/>
              </a:spcBef>
              <a:spcAft>
                <a:spcPts val="0"/>
              </a:spcAft>
              <a:buSzPts val="3700"/>
              <a:buNone/>
              <a:defRPr/>
            </a:lvl7pPr>
            <a:lvl8pPr lvl="7" algn="l" rtl="0">
              <a:lnSpc>
                <a:spcPct val="100000"/>
              </a:lnSpc>
              <a:spcBef>
                <a:spcPts val="0"/>
              </a:spcBef>
              <a:spcAft>
                <a:spcPts val="0"/>
              </a:spcAft>
              <a:buSzPts val="3700"/>
              <a:buNone/>
              <a:defRPr/>
            </a:lvl8pPr>
            <a:lvl9pPr lvl="8" algn="l" rtl="0">
              <a:lnSpc>
                <a:spcPct val="100000"/>
              </a:lnSpc>
              <a:spcBef>
                <a:spcPts val="0"/>
              </a:spcBef>
              <a:spcAft>
                <a:spcPts val="0"/>
              </a:spcAft>
              <a:buSzPts val="3700"/>
              <a:buNone/>
              <a:defRPr/>
            </a:lvl9pPr>
          </a:lstStyle>
          <a:p>
            <a:endParaRPr/>
          </a:p>
        </p:txBody>
      </p:sp>
      <p:sp>
        <p:nvSpPr>
          <p:cNvPr id="645" name="Google Shape;645;g28503e46566_0_296"/>
          <p:cNvSpPr txBox="1">
            <a:spLocks noGrp="1"/>
          </p:cNvSpPr>
          <p:nvPr>
            <p:ph type="body" idx="1"/>
          </p:nvPr>
        </p:nvSpPr>
        <p:spPr>
          <a:xfrm>
            <a:off x="415600" y="1536633"/>
            <a:ext cx="11360700" cy="4555200"/>
          </a:xfrm>
          <a:prstGeom prst="rect">
            <a:avLst/>
          </a:prstGeom>
          <a:noFill/>
          <a:ln>
            <a:noFill/>
          </a:ln>
        </p:spPr>
        <p:txBody>
          <a:bodyPr spcFirstLastPara="1" wrap="square" lIns="121900" tIns="121900" rIns="121900" bIns="121900" anchor="t" anchorCtr="0">
            <a:normAutofit/>
          </a:bodyPr>
          <a:lstStyle>
            <a:lvl1pPr marL="457200" lvl="0" indent="-381000" algn="l" rtl="0">
              <a:lnSpc>
                <a:spcPct val="115000"/>
              </a:lnSpc>
              <a:spcBef>
                <a:spcPts val="0"/>
              </a:spcBef>
              <a:spcAft>
                <a:spcPts val="0"/>
              </a:spcAft>
              <a:buClr>
                <a:srgbClr val="161249"/>
              </a:buClr>
              <a:buSzPts val="2400"/>
              <a:buChar char="●"/>
              <a:defRPr/>
            </a:lvl1pPr>
            <a:lvl2pPr marL="914400" lvl="1" indent="-349250" algn="l" rtl="0">
              <a:lnSpc>
                <a:spcPct val="115000"/>
              </a:lnSpc>
              <a:spcBef>
                <a:spcPts val="0"/>
              </a:spcBef>
              <a:spcAft>
                <a:spcPts val="0"/>
              </a:spcAft>
              <a:buClr>
                <a:srgbClr val="161249"/>
              </a:buClr>
              <a:buSzPts val="1900"/>
              <a:buChar char="○"/>
              <a:defRPr/>
            </a:lvl2pPr>
            <a:lvl3pPr marL="1371600" lvl="2" indent="-349250" algn="l" rtl="0">
              <a:lnSpc>
                <a:spcPct val="115000"/>
              </a:lnSpc>
              <a:spcBef>
                <a:spcPts val="0"/>
              </a:spcBef>
              <a:spcAft>
                <a:spcPts val="0"/>
              </a:spcAft>
              <a:buClr>
                <a:srgbClr val="161249"/>
              </a:buClr>
              <a:buSzPts val="1900"/>
              <a:buChar char="■"/>
              <a:defRPr/>
            </a:lvl3pPr>
            <a:lvl4pPr marL="1828800" lvl="3" indent="-349250" algn="l" rtl="0">
              <a:lnSpc>
                <a:spcPct val="115000"/>
              </a:lnSpc>
              <a:spcBef>
                <a:spcPts val="0"/>
              </a:spcBef>
              <a:spcAft>
                <a:spcPts val="0"/>
              </a:spcAft>
              <a:buClr>
                <a:srgbClr val="161249"/>
              </a:buClr>
              <a:buSzPts val="1900"/>
              <a:buChar char="●"/>
              <a:defRPr/>
            </a:lvl4pPr>
            <a:lvl5pPr marL="2286000" lvl="4" indent="-349250" algn="l" rtl="0">
              <a:lnSpc>
                <a:spcPct val="115000"/>
              </a:lnSpc>
              <a:spcBef>
                <a:spcPts val="0"/>
              </a:spcBef>
              <a:spcAft>
                <a:spcPts val="0"/>
              </a:spcAft>
              <a:buClr>
                <a:srgbClr val="161249"/>
              </a:buClr>
              <a:buSzPts val="1900"/>
              <a:buChar char="○"/>
              <a:defRPr/>
            </a:lvl5pPr>
            <a:lvl6pPr marL="2743200" lvl="5" indent="-349250" algn="l" rtl="0">
              <a:lnSpc>
                <a:spcPct val="115000"/>
              </a:lnSpc>
              <a:spcBef>
                <a:spcPts val="0"/>
              </a:spcBef>
              <a:spcAft>
                <a:spcPts val="0"/>
              </a:spcAft>
              <a:buClr>
                <a:schemeClr val="dk1"/>
              </a:buClr>
              <a:buSzPts val="1900"/>
              <a:buChar char="■"/>
              <a:defRPr/>
            </a:lvl6pPr>
            <a:lvl7pPr marL="3200400" lvl="6" indent="-349250" algn="l" rtl="0">
              <a:lnSpc>
                <a:spcPct val="115000"/>
              </a:lnSpc>
              <a:spcBef>
                <a:spcPts val="0"/>
              </a:spcBef>
              <a:spcAft>
                <a:spcPts val="0"/>
              </a:spcAft>
              <a:buClr>
                <a:schemeClr val="dk1"/>
              </a:buClr>
              <a:buSzPts val="1900"/>
              <a:buChar char="●"/>
              <a:defRPr/>
            </a:lvl7pPr>
            <a:lvl8pPr marL="3657600" lvl="7" indent="-349250" algn="l" rtl="0">
              <a:lnSpc>
                <a:spcPct val="115000"/>
              </a:lnSpc>
              <a:spcBef>
                <a:spcPts val="0"/>
              </a:spcBef>
              <a:spcAft>
                <a:spcPts val="0"/>
              </a:spcAft>
              <a:buClr>
                <a:schemeClr val="dk1"/>
              </a:buClr>
              <a:buSzPts val="1900"/>
              <a:buChar char="○"/>
              <a:defRPr/>
            </a:lvl8pPr>
            <a:lvl9pPr marL="4114800" lvl="8" indent="-349250" algn="l" rtl="0">
              <a:lnSpc>
                <a:spcPct val="115000"/>
              </a:lnSpc>
              <a:spcBef>
                <a:spcPts val="0"/>
              </a:spcBef>
              <a:spcAft>
                <a:spcPts val="0"/>
              </a:spcAft>
              <a:buClr>
                <a:schemeClr val="dk1"/>
              </a:buClr>
              <a:buSzPts val="1900"/>
              <a:buChar char="■"/>
              <a:defRPr/>
            </a:lvl9pPr>
          </a:lstStyle>
          <a:p>
            <a:endParaRPr/>
          </a:p>
        </p:txBody>
      </p:sp>
      <p:sp>
        <p:nvSpPr>
          <p:cNvPr id="646" name="Google Shape;646;g28503e46566_0_296"/>
          <p:cNvSpPr txBox="1">
            <a:spLocks noGrp="1"/>
          </p:cNvSpPr>
          <p:nvPr>
            <p:ph type="sldNum" idx="12"/>
          </p:nvPr>
        </p:nvSpPr>
        <p:spPr>
          <a:xfrm>
            <a:off x="11296611" y="6217623"/>
            <a:ext cx="731700" cy="524700"/>
          </a:xfrm>
          <a:prstGeom prst="rect">
            <a:avLst/>
          </a:prstGeom>
          <a:noFill/>
          <a:ln>
            <a:noFill/>
          </a:ln>
        </p:spPr>
        <p:txBody>
          <a:bodyPr spcFirstLastPara="1" wrap="square" lIns="121900" tIns="121900" rIns="121900" bIns="121900" anchor="ctr" anchorCtr="0">
            <a:normAutofit/>
          </a:bodyPr>
          <a:lstStyle>
            <a:lvl1pPr marL="0" marR="0" lvl="0"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koko valkoinen">
  <p:cSld name="koko valkoinen">
    <p:spTree>
      <p:nvGrpSpPr>
        <p:cNvPr id="1" name="Shape 647"/>
        <p:cNvGrpSpPr/>
        <p:nvPr/>
      </p:nvGrpSpPr>
      <p:grpSpPr>
        <a:xfrm>
          <a:off x="0" y="0"/>
          <a:ext cx="0" cy="0"/>
          <a:chOff x="0" y="0"/>
          <a:chExt cx="0" cy="0"/>
        </a:xfrm>
      </p:grpSpPr>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kuva + sitaatti">
  <p:cSld name="kuva + sitaatti">
    <p:spTree>
      <p:nvGrpSpPr>
        <p:cNvPr id="1" name="Shape 648"/>
        <p:cNvGrpSpPr/>
        <p:nvPr/>
      </p:nvGrpSpPr>
      <p:grpSpPr>
        <a:xfrm>
          <a:off x="0" y="0"/>
          <a:ext cx="0" cy="0"/>
          <a:chOff x="0" y="0"/>
          <a:chExt cx="0" cy="0"/>
        </a:xfrm>
      </p:grpSpPr>
      <p:sp>
        <p:nvSpPr>
          <p:cNvPr id="649" name="Google Shape;649;g28503e46566_0_301"/>
          <p:cNvSpPr>
            <a:spLocks noGrp="1"/>
          </p:cNvSpPr>
          <p:nvPr>
            <p:ph type="pic" idx="2"/>
          </p:nvPr>
        </p:nvSpPr>
        <p:spPr>
          <a:xfrm>
            <a:off x="6096000" y="0"/>
            <a:ext cx="6096000" cy="6858000"/>
          </a:xfrm>
          <a:prstGeom prst="rect">
            <a:avLst/>
          </a:prstGeom>
          <a:noFill/>
          <a:ln>
            <a:noFill/>
          </a:ln>
        </p:spPr>
      </p:sp>
      <p:sp>
        <p:nvSpPr>
          <p:cNvPr id="650" name="Google Shape;650;g28503e46566_0_301"/>
          <p:cNvSpPr txBox="1">
            <a:spLocks noGrp="1"/>
          </p:cNvSpPr>
          <p:nvPr>
            <p:ph type="body" idx="1"/>
          </p:nvPr>
        </p:nvSpPr>
        <p:spPr>
          <a:xfrm>
            <a:off x="511629" y="2336767"/>
            <a:ext cx="4920300" cy="2985900"/>
          </a:xfrm>
          <a:prstGeom prst="rect">
            <a:avLst/>
          </a:prstGeom>
          <a:noFill/>
          <a:ln>
            <a:noFill/>
          </a:ln>
        </p:spPr>
        <p:txBody>
          <a:bodyPr spcFirstLastPara="1" wrap="square" lIns="0" tIns="0" rIns="0" bIns="0" anchor="t" anchorCtr="0">
            <a:noAutofit/>
          </a:bodyPr>
          <a:lstStyle>
            <a:lvl1pPr marL="457200" lvl="0" indent="-228600" algn="l" rtl="0">
              <a:lnSpc>
                <a:spcPct val="100000"/>
              </a:lnSpc>
              <a:spcBef>
                <a:spcPts val="0"/>
              </a:spcBef>
              <a:spcAft>
                <a:spcPts val="0"/>
              </a:spcAft>
              <a:buClr>
                <a:schemeClr val="accent2"/>
              </a:buClr>
              <a:buSzPts val="5500"/>
              <a:buNone/>
              <a:defRPr sz="5500" b="1">
                <a:solidFill>
                  <a:schemeClr val="accent2"/>
                </a:solidFill>
              </a:defRPr>
            </a:lvl1pPr>
            <a:lvl2pPr marL="914400" lvl="1" indent="-228600" algn="l" rtl="0">
              <a:lnSpc>
                <a:spcPct val="100000"/>
              </a:lnSpc>
              <a:spcBef>
                <a:spcPts val="1600"/>
              </a:spcBef>
              <a:spcAft>
                <a:spcPts val="0"/>
              </a:spcAft>
              <a:buClr>
                <a:schemeClr val="dk1"/>
              </a:buClr>
              <a:buSzPts val="2000"/>
              <a:buNone/>
              <a:defRPr/>
            </a:lvl2pPr>
            <a:lvl3pPr marL="1371600" lvl="2" indent="-228600" algn="l" rtl="0">
              <a:lnSpc>
                <a:spcPct val="100000"/>
              </a:lnSpc>
              <a:spcBef>
                <a:spcPts val="1600"/>
              </a:spcBef>
              <a:spcAft>
                <a:spcPts val="0"/>
              </a:spcAft>
              <a:buClr>
                <a:schemeClr val="dk1"/>
              </a:buClr>
              <a:buSzPts val="2000"/>
              <a:buNone/>
              <a:defRPr/>
            </a:lvl3pPr>
            <a:lvl4pPr marL="1828800" lvl="3" indent="-228600" algn="l" rtl="0">
              <a:lnSpc>
                <a:spcPct val="100000"/>
              </a:lnSpc>
              <a:spcBef>
                <a:spcPts val="1600"/>
              </a:spcBef>
              <a:spcAft>
                <a:spcPts val="0"/>
              </a:spcAft>
              <a:buClr>
                <a:schemeClr val="dk1"/>
              </a:buClr>
              <a:buSzPts val="2000"/>
              <a:buNone/>
              <a:defRPr/>
            </a:lvl4pPr>
            <a:lvl5pPr marL="2286000" lvl="4" indent="-228600" algn="l" rtl="0">
              <a:lnSpc>
                <a:spcPct val="100000"/>
              </a:lnSpc>
              <a:spcBef>
                <a:spcPts val="1600"/>
              </a:spcBef>
              <a:spcAft>
                <a:spcPts val="0"/>
              </a:spcAft>
              <a:buClr>
                <a:schemeClr val="dk1"/>
              </a:buClr>
              <a:buSzPts val="2000"/>
              <a:buNone/>
              <a:defRPr/>
            </a:lvl5pPr>
            <a:lvl6pPr marL="2743200" lvl="5" indent="-349250" algn="l" rtl="0">
              <a:lnSpc>
                <a:spcPct val="100000"/>
              </a:lnSpc>
              <a:spcBef>
                <a:spcPts val="1600"/>
              </a:spcBef>
              <a:spcAft>
                <a:spcPts val="0"/>
              </a:spcAft>
              <a:buClr>
                <a:schemeClr val="dk1"/>
              </a:buClr>
              <a:buSzPts val="1900"/>
              <a:buChar char="■"/>
              <a:defRPr/>
            </a:lvl6pPr>
            <a:lvl7pPr marL="3200400" lvl="6" indent="-349250" algn="l" rtl="0">
              <a:lnSpc>
                <a:spcPct val="100000"/>
              </a:lnSpc>
              <a:spcBef>
                <a:spcPts val="1600"/>
              </a:spcBef>
              <a:spcAft>
                <a:spcPts val="0"/>
              </a:spcAft>
              <a:buClr>
                <a:schemeClr val="dk1"/>
              </a:buClr>
              <a:buSzPts val="1900"/>
              <a:buChar char="●"/>
              <a:defRPr/>
            </a:lvl7pPr>
            <a:lvl8pPr marL="3657600" lvl="7" indent="-349250" algn="l" rtl="0">
              <a:lnSpc>
                <a:spcPct val="100000"/>
              </a:lnSpc>
              <a:spcBef>
                <a:spcPts val="1600"/>
              </a:spcBef>
              <a:spcAft>
                <a:spcPts val="0"/>
              </a:spcAft>
              <a:buClr>
                <a:schemeClr val="dk1"/>
              </a:buClr>
              <a:buSzPts val="1900"/>
              <a:buChar char="○"/>
              <a:defRPr/>
            </a:lvl8pPr>
            <a:lvl9pPr marL="4114800" lvl="8" indent="-349250" algn="l" rtl="0">
              <a:lnSpc>
                <a:spcPct val="100000"/>
              </a:lnSpc>
              <a:spcBef>
                <a:spcPts val="1600"/>
              </a:spcBef>
              <a:spcAft>
                <a:spcPts val="1600"/>
              </a:spcAft>
              <a:buClr>
                <a:schemeClr val="dk1"/>
              </a:buClr>
              <a:buSzPts val="1900"/>
              <a:buChar char="■"/>
              <a:defRPr/>
            </a:lvl9pPr>
          </a:lstStyle>
          <a:p>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651"/>
        <p:cNvGrpSpPr/>
        <p:nvPr/>
      </p:nvGrpSpPr>
      <p:grpSpPr>
        <a:xfrm>
          <a:off x="0" y="0"/>
          <a:ext cx="0" cy="0"/>
          <a:chOff x="0" y="0"/>
          <a:chExt cx="0" cy="0"/>
        </a:xfrm>
      </p:grpSpPr>
      <p:sp>
        <p:nvSpPr>
          <p:cNvPr id="652" name="Google Shape;652;g28503e46566_0_304"/>
          <p:cNvSpPr txBox="1">
            <a:spLocks noGrp="1"/>
          </p:cNvSpPr>
          <p:nvPr>
            <p:ph type="title"/>
          </p:nvPr>
        </p:nvSpPr>
        <p:spPr>
          <a:xfrm>
            <a:off x="415600" y="2867800"/>
            <a:ext cx="11360700" cy="1122300"/>
          </a:xfrm>
          <a:prstGeom prst="rect">
            <a:avLst/>
          </a:prstGeom>
          <a:noFill/>
          <a:ln>
            <a:noFill/>
          </a:ln>
        </p:spPr>
        <p:txBody>
          <a:bodyPr spcFirstLastPara="1" wrap="square" lIns="121900" tIns="121900" rIns="121900" bIns="121900" anchor="ctr" anchorCtr="0">
            <a:normAutofit/>
          </a:bodyPr>
          <a:lstStyle>
            <a:lvl1pPr lvl="0" algn="ctr" rtl="0">
              <a:lnSpc>
                <a:spcPct val="100000"/>
              </a:lnSpc>
              <a:spcBef>
                <a:spcPts val="0"/>
              </a:spcBef>
              <a:spcAft>
                <a:spcPts val="0"/>
              </a:spcAft>
              <a:buClr>
                <a:srgbClr val="161249"/>
              </a:buClr>
              <a:buSzPts val="4800"/>
              <a:buFont typeface="Arial"/>
              <a:buNone/>
              <a:defRPr sz="4800"/>
            </a:lvl1pPr>
            <a:lvl2pPr lvl="1" algn="ctr" rtl="0">
              <a:lnSpc>
                <a:spcPct val="100000"/>
              </a:lnSpc>
              <a:spcBef>
                <a:spcPts val="0"/>
              </a:spcBef>
              <a:spcAft>
                <a:spcPts val="0"/>
              </a:spcAft>
              <a:buSzPts val="4800"/>
              <a:buNone/>
              <a:defRPr sz="4800"/>
            </a:lvl2pPr>
            <a:lvl3pPr lvl="2" algn="ctr" rtl="0">
              <a:lnSpc>
                <a:spcPct val="100000"/>
              </a:lnSpc>
              <a:spcBef>
                <a:spcPts val="0"/>
              </a:spcBef>
              <a:spcAft>
                <a:spcPts val="0"/>
              </a:spcAft>
              <a:buSzPts val="4800"/>
              <a:buNone/>
              <a:defRPr sz="4800"/>
            </a:lvl3pPr>
            <a:lvl4pPr lvl="3" algn="ctr" rtl="0">
              <a:lnSpc>
                <a:spcPct val="100000"/>
              </a:lnSpc>
              <a:spcBef>
                <a:spcPts val="0"/>
              </a:spcBef>
              <a:spcAft>
                <a:spcPts val="0"/>
              </a:spcAft>
              <a:buSzPts val="4800"/>
              <a:buNone/>
              <a:defRPr sz="4800"/>
            </a:lvl4pPr>
            <a:lvl5pPr lvl="4" algn="ctr" rtl="0">
              <a:lnSpc>
                <a:spcPct val="100000"/>
              </a:lnSpc>
              <a:spcBef>
                <a:spcPts val="0"/>
              </a:spcBef>
              <a:spcAft>
                <a:spcPts val="0"/>
              </a:spcAft>
              <a:buSzPts val="4800"/>
              <a:buNone/>
              <a:defRPr sz="4800"/>
            </a:lvl5pPr>
            <a:lvl6pPr lvl="5" algn="ctr" rtl="0">
              <a:lnSpc>
                <a:spcPct val="100000"/>
              </a:lnSpc>
              <a:spcBef>
                <a:spcPts val="0"/>
              </a:spcBef>
              <a:spcAft>
                <a:spcPts val="0"/>
              </a:spcAft>
              <a:buSzPts val="4800"/>
              <a:buNone/>
              <a:defRPr sz="4800"/>
            </a:lvl6pPr>
            <a:lvl7pPr lvl="6" algn="ctr" rtl="0">
              <a:lnSpc>
                <a:spcPct val="100000"/>
              </a:lnSpc>
              <a:spcBef>
                <a:spcPts val="0"/>
              </a:spcBef>
              <a:spcAft>
                <a:spcPts val="0"/>
              </a:spcAft>
              <a:buSzPts val="4800"/>
              <a:buNone/>
              <a:defRPr sz="4800"/>
            </a:lvl7pPr>
            <a:lvl8pPr lvl="7" algn="ctr" rtl="0">
              <a:lnSpc>
                <a:spcPct val="100000"/>
              </a:lnSpc>
              <a:spcBef>
                <a:spcPts val="0"/>
              </a:spcBef>
              <a:spcAft>
                <a:spcPts val="0"/>
              </a:spcAft>
              <a:buSzPts val="4800"/>
              <a:buNone/>
              <a:defRPr sz="4800"/>
            </a:lvl8pPr>
            <a:lvl9pPr lvl="8" algn="ctr" rtl="0">
              <a:lnSpc>
                <a:spcPct val="100000"/>
              </a:lnSpc>
              <a:spcBef>
                <a:spcPts val="0"/>
              </a:spcBef>
              <a:spcAft>
                <a:spcPts val="0"/>
              </a:spcAft>
              <a:buSzPts val="4800"/>
              <a:buNone/>
              <a:defRPr sz="4800"/>
            </a:lvl9pPr>
          </a:lstStyle>
          <a:p>
            <a:endParaRPr/>
          </a:p>
        </p:txBody>
      </p:sp>
      <p:sp>
        <p:nvSpPr>
          <p:cNvPr id="653" name="Google Shape;653;g28503e46566_0_304"/>
          <p:cNvSpPr txBox="1">
            <a:spLocks noGrp="1"/>
          </p:cNvSpPr>
          <p:nvPr>
            <p:ph type="sldNum" idx="12"/>
          </p:nvPr>
        </p:nvSpPr>
        <p:spPr>
          <a:xfrm>
            <a:off x="11296611" y="6217623"/>
            <a:ext cx="731700" cy="524700"/>
          </a:xfrm>
          <a:prstGeom prst="rect">
            <a:avLst/>
          </a:prstGeom>
          <a:noFill/>
          <a:ln>
            <a:noFill/>
          </a:ln>
        </p:spPr>
        <p:txBody>
          <a:bodyPr spcFirstLastPara="1" wrap="square" lIns="121900" tIns="121900" rIns="121900" bIns="121900" anchor="ctr" anchorCtr="0">
            <a:normAutofit/>
          </a:bodyPr>
          <a:lstStyle>
            <a:lvl1pPr marL="0" marR="0" lvl="0"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Esquema Personalizado">
  <p:cSld name="Esquema Personalizado">
    <p:spTree>
      <p:nvGrpSpPr>
        <p:cNvPr id="1" name="Shape 654"/>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slideLayout" Target="../slideLayouts/slideLayout32.xml"/><Relationship Id="rId3" Type="http://schemas.openxmlformats.org/officeDocument/2006/relationships/slideLayout" Target="../slideLayouts/slideLayout17.xml"/><Relationship Id="rId21" Type="http://schemas.openxmlformats.org/officeDocument/2006/relationships/slideLayout" Target="../slideLayouts/slideLayout35.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0" Type="http://schemas.openxmlformats.org/officeDocument/2006/relationships/slideLayout" Target="../slideLayouts/slideLayout34.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24" Type="http://schemas.openxmlformats.org/officeDocument/2006/relationships/theme" Target="../theme/theme2.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23" Type="http://schemas.openxmlformats.org/officeDocument/2006/relationships/slideLayout" Target="../slideLayouts/slideLayout37.xml"/><Relationship Id="rId10" Type="http://schemas.openxmlformats.org/officeDocument/2006/relationships/slideLayout" Target="../slideLayouts/slideLayout24.xml"/><Relationship Id="rId19" Type="http://schemas.openxmlformats.org/officeDocument/2006/relationships/slideLayout" Target="../slideLayouts/slideLayout33.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 Id="rId22" Type="http://schemas.openxmlformats.org/officeDocument/2006/relationships/slideLayout" Target="../slideLayouts/slideLayout3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5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4400"/>
              <a:buFont typeface="Arial"/>
              <a:buNone/>
              <a:defRPr sz="44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53"/>
          <p:cNvSpPr txBox="1">
            <a:spLocks noGrp="1"/>
          </p:cNvSpPr>
          <p:nvPr>
            <p:ph type="body" idx="1"/>
          </p:nvPr>
        </p:nvSpPr>
        <p:spPr>
          <a:xfrm>
            <a:off x="838200" y="1825625"/>
            <a:ext cx="10515600" cy="1844608"/>
          </a:xfrm>
          <a:prstGeom prst="rect">
            <a:avLst/>
          </a:prstGeom>
          <a:noFill/>
          <a:ln>
            <a:noFill/>
          </a:ln>
        </p:spPr>
        <p:txBody>
          <a:bodyPr spcFirstLastPara="1" wrap="square" lIns="91425" tIns="45700" rIns="91425" bIns="45700" anchor="t" anchorCtr="0">
            <a:spAutoFit/>
          </a:bodyPr>
          <a:lstStyle>
            <a:lvl1pPr marL="457200" marR="0" lvl="0" indent="-406400" algn="l" rtl="0">
              <a:lnSpc>
                <a:spcPct val="90000"/>
              </a:lnSpc>
              <a:spcBef>
                <a:spcPts val="1000"/>
              </a:spcBef>
              <a:spcAft>
                <a:spcPts val="0"/>
              </a:spcAft>
              <a:buClr>
                <a:srgbClr val="161249"/>
              </a:buClr>
              <a:buSzPts val="2800"/>
              <a:buFont typeface="Arial"/>
              <a:buChar char="•"/>
              <a:defRPr sz="2800" b="0" i="0" u="none" strike="noStrike" cap="none">
                <a:solidFill>
                  <a:srgbClr val="161249"/>
                </a:solidFill>
                <a:latin typeface="Arial"/>
                <a:ea typeface="Arial"/>
                <a:cs typeface="Arial"/>
                <a:sym typeface="Arial"/>
              </a:defRPr>
            </a:lvl1pPr>
            <a:lvl2pPr marL="914400" marR="0" lvl="1" indent="-381000" algn="l" rtl="0">
              <a:lnSpc>
                <a:spcPct val="90000"/>
              </a:lnSpc>
              <a:spcBef>
                <a:spcPts val="500"/>
              </a:spcBef>
              <a:spcAft>
                <a:spcPts val="0"/>
              </a:spcAft>
              <a:buClr>
                <a:srgbClr val="161249"/>
              </a:buClr>
              <a:buSzPts val="2400"/>
              <a:buFont typeface="Arial"/>
              <a:buChar char="•"/>
              <a:defRPr sz="2400" b="0" i="0" u="none" strike="noStrike" cap="none">
                <a:solidFill>
                  <a:srgbClr val="161249"/>
                </a:solidFill>
                <a:latin typeface="Arial"/>
                <a:ea typeface="Arial"/>
                <a:cs typeface="Arial"/>
                <a:sym typeface="Arial"/>
              </a:defRPr>
            </a:lvl2pPr>
            <a:lvl3pPr marL="1371600" marR="0" lvl="2" indent="-355600" algn="l" rtl="0">
              <a:lnSpc>
                <a:spcPct val="90000"/>
              </a:lnSpc>
              <a:spcBef>
                <a:spcPts val="500"/>
              </a:spcBef>
              <a:spcAft>
                <a:spcPts val="0"/>
              </a:spcAft>
              <a:buClr>
                <a:srgbClr val="161249"/>
              </a:buClr>
              <a:buSzPts val="2000"/>
              <a:buFont typeface="Arial"/>
              <a:buChar char="•"/>
              <a:defRPr sz="2000" b="0" i="0" u="none" strike="noStrike" cap="none">
                <a:solidFill>
                  <a:srgbClr val="161249"/>
                </a:solidFill>
                <a:latin typeface="Arial"/>
                <a:ea typeface="Arial"/>
                <a:cs typeface="Arial"/>
                <a:sym typeface="Arial"/>
              </a:defRPr>
            </a:lvl3pPr>
            <a:lvl4pPr marL="1828800" marR="0" lvl="3"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4pPr>
            <a:lvl5pPr marL="2286000" marR="0" lvl="4"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60" r:id="rId5"/>
    <p:sldLayoutId id="2147483661" r:id="rId6"/>
    <p:sldLayoutId id="2147483662" r:id="rId7"/>
    <p:sldLayoutId id="2147483663" r:id="rId8"/>
    <p:sldLayoutId id="2147483664" r:id="rId9"/>
    <p:sldLayoutId id="2147483665" r:id="rId10"/>
    <p:sldLayoutId id="2147483666" r:id="rId11"/>
    <p:sldLayoutId id="2147483667" r:id="rId12"/>
    <p:sldLayoutId id="2147483668" r:id="rId13"/>
    <p:sldLayoutId id="2147483669" r:id="rId1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06"/>
        <p:cNvGrpSpPr/>
        <p:nvPr/>
      </p:nvGrpSpPr>
      <p:grpSpPr>
        <a:xfrm>
          <a:off x="0" y="0"/>
          <a:ext cx="0" cy="0"/>
          <a:chOff x="0" y="0"/>
          <a:chExt cx="0" cy="0"/>
        </a:xfrm>
      </p:grpSpPr>
      <p:sp>
        <p:nvSpPr>
          <p:cNvPr id="507" name="Google Shape;507;g28503e46566_0_159"/>
          <p:cNvSpPr txBox="1">
            <a:spLocks noGrp="1"/>
          </p:cNvSpPr>
          <p:nvPr>
            <p:ph type="title"/>
          </p:nvPr>
        </p:nvSpPr>
        <p:spPr>
          <a:xfrm>
            <a:off x="838200" y="365125"/>
            <a:ext cx="10515600" cy="1325700"/>
          </a:xfrm>
          <a:prstGeom prst="rect">
            <a:avLst/>
          </a:prstGeom>
          <a:noFill/>
          <a:ln>
            <a:noFill/>
          </a:ln>
        </p:spPr>
        <p:txBody>
          <a:bodyPr spcFirstLastPara="1" wrap="square" lIns="121900" tIns="60925" rIns="121900" bIns="60925" anchor="b" anchorCtr="0">
            <a:normAutofit/>
          </a:bodyPr>
          <a:lstStyle>
            <a:lvl1pPr marR="0" lvl="0" algn="l" rtl="0">
              <a:lnSpc>
                <a:spcPct val="90000"/>
              </a:lnSpc>
              <a:spcBef>
                <a:spcPts val="0"/>
              </a:spcBef>
              <a:spcAft>
                <a:spcPts val="0"/>
              </a:spcAft>
              <a:buClr>
                <a:srgbClr val="161249"/>
              </a:buClr>
              <a:buSzPts val="4400"/>
              <a:buFont typeface="Arial"/>
              <a:buNone/>
              <a:defRPr sz="44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900"/>
              <a:buFont typeface="Arial"/>
              <a:buNone/>
              <a:defRPr sz="2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900"/>
              <a:buFont typeface="Arial"/>
              <a:buNone/>
              <a:defRPr sz="2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900"/>
              <a:buFont typeface="Arial"/>
              <a:buNone/>
              <a:defRPr sz="2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900"/>
              <a:buFont typeface="Arial"/>
              <a:buNone/>
              <a:defRPr sz="2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900"/>
              <a:buFont typeface="Arial"/>
              <a:buNone/>
              <a:defRPr sz="2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900"/>
              <a:buFont typeface="Arial"/>
              <a:buNone/>
              <a:defRPr sz="2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900"/>
              <a:buFont typeface="Arial"/>
              <a:buNone/>
              <a:defRPr sz="2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900"/>
              <a:buFont typeface="Arial"/>
              <a:buNone/>
              <a:defRPr sz="2400" b="0" i="0" u="none" strike="noStrike" cap="none">
                <a:solidFill>
                  <a:srgbClr val="000000"/>
                </a:solidFill>
                <a:latin typeface="Arial"/>
                <a:ea typeface="Arial"/>
                <a:cs typeface="Arial"/>
                <a:sym typeface="Arial"/>
              </a:defRPr>
            </a:lvl9pPr>
          </a:lstStyle>
          <a:p>
            <a:endParaRPr/>
          </a:p>
        </p:txBody>
      </p:sp>
      <p:sp>
        <p:nvSpPr>
          <p:cNvPr id="508" name="Google Shape;508;g28503e46566_0_159"/>
          <p:cNvSpPr txBox="1">
            <a:spLocks noGrp="1"/>
          </p:cNvSpPr>
          <p:nvPr>
            <p:ph type="body" idx="1"/>
          </p:nvPr>
        </p:nvSpPr>
        <p:spPr>
          <a:xfrm>
            <a:off x="838200" y="1825625"/>
            <a:ext cx="10515600" cy="1892400"/>
          </a:xfrm>
          <a:prstGeom prst="rect">
            <a:avLst/>
          </a:prstGeom>
          <a:noFill/>
          <a:ln>
            <a:noFill/>
          </a:ln>
        </p:spPr>
        <p:txBody>
          <a:bodyPr spcFirstLastPara="1" wrap="square" lIns="121900" tIns="60925" rIns="121900" bIns="60925" anchor="t" anchorCtr="0">
            <a:spAutoFit/>
          </a:bodyPr>
          <a:lstStyle>
            <a:lvl1pPr marL="457200" marR="0" lvl="0" indent="-406400" algn="l" rtl="0">
              <a:lnSpc>
                <a:spcPct val="90000"/>
              </a:lnSpc>
              <a:spcBef>
                <a:spcPts val="1000"/>
              </a:spcBef>
              <a:spcAft>
                <a:spcPts val="0"/>
              </a:spcAft>
              <a:buClr>
                <a:srgbClr val="161249"/>
              </a:buClr>
              <a:buSzPts val="2800"/>
              <a:buFont typeface="Arial"/>
              <a:buChar char="•"/>
              <a:defRPr sz="2800" b="0" i="0" u="none" strike="noStrike" cap="none">
                <a:solidFill>
                  <a:srgbClr val="161249"/>
                </a:solidFill>
                <a:latin typeface="Arial"/>
                <a:ea typeface="Arial"/>
                <a:cs typeface="Arial"/>
                <a:sym typeface="Arial"/>
              </a:defRPr>
            </a:lvl1pPr>
            <a:lvl2pPr marL="914400" marR="0" lvl="1" indent="-381000" algn="l" rtl="0">
              <a:lnSpc>
                <a:spcPct val="90000"/>
              </a:lnSpc>
              <a:spcBef>
                <a:spcPts val="500"/>
              </a:spcBef>
              <a:spcAft>
                <a:spcPts val="0"/>
              </a:spcAft>
              <a:buClr>
                <a:srgbClr val="161249"/>
              </a:buClr>
              <a:buSzPts val="2400"/>
              <a:buFont typeface="Arial"/>
              <a:buChar char="•"/>
              <a:defRPr sz="2400" b="0" i="0" u="none" strike="noStrike" cap="none">
                <a:solidFill>
                  <a:srgbClr val="161249"/>
                </a:solidFill>
                <a:latin typeface="Arial"/>
                <a:ea typeface="Arial"/>
                <a:cs typeface="Arial"/>
                <a:sym typeface="Arial"/>
              </a:defRPr>
            </a:lvl2pPr>
            <a:lvl3pPr marL="1371600" marR="0" lvl="2" indent="-355600" algn="l" rtl="0">
              <a:lnSpc>
                <a:spcPct val="90000"/>
              </a:lnSpc>
              <a:spcBef>
                <a:spcPts val="500"/>
              </a:spcBef>
              <a:spcAft>
                <a:spcPts val="0"/>
              </a:spcAft>
              <a:buClr>
                <a:srgbClr val="161249"/>
              </a:buClr>
              <a:buSzPts val="2000"/>
              <a:buFont typeface="Arial"/>
              <a:buChar char="•"/>
              <a:defRPr sz="2000" b="0" i="0" u="none" strike="noStrike" cap="none">
                <a:solidFill>
                  <a:srgbClr val="161249"/>
                </a:solidFill>
                <a:latin typeface="Arial"/>
                <a:ea typeface="Arial"/>
                <a:cs typeface="Arial"/>
                <a:sym typeface="Arial"/>
              </a:defRPr>
            </a:lvl3pPr>
            <a:lvl4pPr marL="1828800" marR="0" lvl="3"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4pPr>
            <a:lvl5pPr marL="2286000" marR="0" lvl="4"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737" r:id="rId1"/>
    <p:sldLayoutId id="2147483738" r:id="rId2"/>
    <p:sldLayoutId id="2147483739" r:id="rId3"/>
    <p:sldLayoutId id="2147483740" r:id="rId4"/>
    <p:sldLayoutId id="2147483741" r:id="rId5"/>
    <p:sldLayoutId id="2147483742" r:id="rId6"/>
    <p:sldLayoutId id="2147483743" r:id="rId7"/>
    <p:sldLayoutId id="2147483744" r:id="rId8"/>
    <p:sldLayoutId id="2147483745" r:id="rId9"/>
    <p:sldLayoutId id="2147483746" r:id="rId10"/>
    <p:sldLayoutId id="2147483747" r:id="rId11"/>
    <p:sldLayoutId id="2147483748" r:id="rId12"/>
    <p:sldLayoutId id="2147483749" r:id="rId13"/>
    <p:sldLayoutId id="2147483750" r:id="rId14"/>
    <p:sldLayoutId id="2147483751" r:id="rId15"/>
    <p:sldLayoutId id="2147483752" r:id="rId16"/>
    <p:sldLayoutId id="2147483753" r:id="rId17"/>
    <p:sldLayoutId id="2147483754" r:id="rId18"/>
    <p:sldLayoutId id="2147483755" r:id="rId19"/>
    <p:sldLayoutId id="2147483756" r:id="rId20"/>
    <p:sldLayoutId id="2147483757" r:id="rId21"/>
    <p:sldLayoutId id="2147483758" r:id="rId22"/>
    <p:sldLayoutId id="2147483759" r:id="rId2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6.xml.rels><?xml version="1.0" encoding="UTF-8" standalone="yes"?>
<Relationships xmlns="http://schemas.openxmlformats.org/package/2006/relationships"><Relationship Id="rId3" Type="http://schemas.openxmlformats.org/officeDocument/2006/relationships/hyperlink" Target="https://www.wyzowl.com/video-marketing-statistics/"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7.xml"/><Relationship Id="rId1" Type="http://schemas.openxmlformats.org/officeDocument/2006/relationships/slideLayout" Target="../slideLayouts/slideLayout4.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59"/>
        <p:cNvGrpSpPr/>
        <p:nvPr/>
      </p:nvGrpSpPr>
      <p:grpSpPr>
        <a:xfrm>
          <a:off x="0" y="0"/>
          <a:ext cx="0" cy="0"/>
          <a:chOff x="0" y="0"/>
          <a:chExt cx="0" cy="0"/>
        </a:xfrm>
      </p:grpSpPr>
      <p:sp>
        <p:nvSpPr>
          <p:cNvPr id="660" name="Google Shape;660;p1"/>
          <p:cNvSpPr txBox="1"/>
          <p:nvPr/>
        </p:nvSpPr>
        <p:spPr>
          <a:xfrm>
            <a:off x="1063752" y="2433577"/>
            <a:ext cx="10058400" cy="1990846"/>
          </a:xfrm>
          <a:prstGeom prst="rect">
            <a:avLst/>
          </a:prstGeom>
          <a:noFill/>
          <a:ln>
            <a:noFill/>
          </a:ln>
          <a:effectLst>
            <a:outerShdw blurRad="50800" dist="38100" dir="2700000" algn="tl" rotWithShape="0">
              <a:srgbClr val="000000">
                <a:alpha val="40000"/>
              </a:srgbClr>
            </a:outerShdw>
          </a:effectLst>
        </p:spPr>
        <p:txBody>
          <a:bodyPr spcFirstLastPara="1" wrap="square" lIns="91425" tIns="45700" rIns="91425" bIns="45700" anchor="b" anchorCtr="0">
            <a:normAutofit/>
          </a:bodyPr>
          <a:lstStyle/>
          <a:p>
            <a:pPr marL="0" marR="0" lvl="0" indent="0" algn="ctr" rtl="0">
              <a:lnSpc>
                <a:spcPct val="90000"/>
              </a:lnSpc>
              <a:spcBef>
                <a:spcPts val="0"/>
              </a:spcBef>
              <a:spcAft>
                <a:spcPts val="0"/>
              </a:spcAft>
              <a:buClr>
                <a:srgbClr val="000000"/>
              </a:buClr>
              <a:buSzPts val="5200"/>
              <a:buFont typeface="Arial"/>
              <a:buNone/>
            </a:pPr>
            <a:endParaRPr sz="1400" b="0" i="0" u="none" strike="noStrike" cap="none">
              <a:solidFill>
                <a:srgbClr val="000000"/>
              </a:solidFill>
              <a:latin typeface="Arial"/>
              <a:ea typeface="Arial"/>
              <a:cs typeface="Arial"/>
              <a:sym typeface="Arial"/>
            </a:endParaRPr>
          </a:p>
        </p:txBody>
      </p:sp>
      <p:sp>
        <p:nvSpPr>
          <p:cNvPr id="661" name="Google Shape;661;p1"/>
          <p:cNvSpPr txBox="1">
            <a:spLocks noGrp="1"/>
          </p:cNvSpPr>
          <p:nvPr>
            <p:ph type="ctrTitle"/>
          </p:nvPr>
        </p:nvSpPr>
        <p:spPr>
          <a:xfrm>
            <a:off x="902214" y="2303371"/>
            <a:ext cx="9162300" cy="2512500"/>
          </a:xfrm>
          <a:prstGeom prst="rect">
            <a:avLst/>
          </a:prstGeom>
          <a:noFill/>
          <a:ln>
            <a:noFill/>
          </a:ln>
        </p:spPr>
        <p:txBody>
          <a:bodyPr spcFirstLastPara="1" wrap="square" lIns="91425" tIns="45700" rIns="91425" bIns="0" anchor="t" anchorCtr="0">
            <a:noAutofit/>
          </a:bodyPr>
          <a:lstStyle/>
          <a:p>
            <a:pPr marL="0" lvl="0" indent="0" algn="l" rtl="0">
              <a:lnSpc>
                <a:spcPct val="90000"/>
              </a:lnSpc>
              <a:spcBef>
                <a:spcPts val="0"/>
              </a:spcBef>
              <a:spcAft>
                <a:spcPts val="0"/>
              </a:spcAft>
              <a:buClr>
                <a:schemeClr val="lt1"/>
              </a:buClr>
              <a:buSzPts val="8800"/>
              <a:buFont typeface="Arial"/>
              <a:buNone/>
            </a:pPr>
            <a:r>
              <a:rPr lang="fi-FI" sz="6600"/>
              <a:t>Sisältömarkkinointi:</a:t>
            </a:r>
            <a:br>
              <a:rPr lang="fi-FI"/>
            </a:br>
            <a:r>
              <a:rPr lang="fi-FI" sz="4800"/>
              <a:t>3. Videomarkkinointi</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65"/>
        <p:cNvGrpSpPr/>
        <p:nvPr/>
      </p:nvGrpSpPr>
      <p:grpSpPr>
        <a:xfrm>
          <a:off x="0" y="0"/>
          <a:ext cx="0" cy="0"/>
          <a:chOff x="0" y="0"/>
          <a:chExt cx="0" cy="0"/>
        </a:xfrm>
      </p:grpSpPr>
      <p:sp>
        <p:nvSpPr>
          <p:cNvPr id="666" name="Google Shape;666;p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1800"/>
              <a:buFont typeface="Arial"/>
              <a:buNone/>
            </a:pPr>
            <a:r>
              <a:rPr lang="fi-FI"/>
              <a:t>Oppimistavoitteet</a:t>
            </a:r>
            <a:endParaRPr/>
          </a:p>
        </p:txBody>
      </p:sp>
      <p:sp>
        <p:nvSpPr>
          <p:cNvPr id="667" name="Google Shape;667;p2"/>
          <p:cNvSpPr txBox="1">
            <a:spLocks noGrp="1"/>
          </p:cNvSpPr>
          <p:nvPr>
            <p:ph type="body" idx="1"/>
          </p:nvPr>
        </p:nvSpPr>
        <p:spPr>
          <a:xfrm>
            <a:off x="838200" y="1825625"/>
            <a:ext cx="10515600" cy="3874531"/>
          </a:xfrm>
          <a:prstGeom prst="rect">
            <a:avLst/>
          </a:prstGeom>
          <a:noFill/>
          <a:ln>
            <a:noFill/>
          </a:ln>
        </p:spPr>
        <p:txBody>
          <a:bodyPr spcFirstLastPara="1" wrap="square" lIns="91425" tIns="45700" rIns="91425" bIns="45700" anchor="t" anchorCtr="0">
            <a:normAutofit/>
          </a:bodyPr>
          <a:lstStyle/>
          <a:p>
            <a:pPr marL="457200" lvl="0" indent="-342900" algn="l" rtl="0">
              <a:lnSpc>
                <a:spcPct val="90000"/>
              </a:lnSpc>
              <a:spcBef>
                <a:spcPts val="1000"/>
              </a:spcBef>
              <a:spcAft>
                <a:spcPts val="0"/>
              </a:spcAft>
              <a:buClr>
                <a:srgbClr val="F39200"/>
              </a:buClr>
              <a:buSzPts val="4200"/>
              <a:buChar char="•"/>
            </a:pPr>
            <a:r>
              <a:rPr lang="fi-FI">
                <a:latin typeface="Arial"/>
                <a:ea typeface="Arial"/>
                <a:cs typeface="Arial"/>
                <a:sym typeface="Arial"/>
              </a:rPr>
              <a:t>Opiskelija tutustuu keskeisiin videotrendeihin</a:t>
            </a:r>
            <a:endParaRPr/>
          </a:p>
          <a:p>
            <a:pPr marL="457200" lvl="0" indent="-342900" algn="l" rtl="0">
              <a:lnSpc>
                <a:spcPct val="90000"/>
              </a:lnSpc>
              <a:spcBef>
                <a:spcPts val="1000"/>
              </a:spcBef>
              <a:spcAft>
                <a:spcPts val="0"/>
              </a:spcAft>
              <a:buClr>
                <a:srgbClr val="F39200"/>
              </a:buClr>
              <a:buSzPts val="4200"/>
              <a:buChar char="•"/>
            </a:pPr>
            <a:r>
              <a:rPr lang="fi-FI">
                <a:latin typeface="Arial"/>
                <a:ea typeface="Arial"/>
                <a:cs typeface="Arial"/>
                <a:sym typeface="Arial"/>
              </a:rPr>
              <a:t>Opiskelija ymmärtää onnistuneen videomarkkinointistrategian keskeiset osatekijät</a:t>
            </a:r>
            <a:endParaRPr/>
          </a:p>
          <a:p>
            <a:pPr marL="457200" lvl="0" indent="-342900" algn="l" rtl="0">
              <a:lnSpc>
                <a:spcPct val="90000"/>
              </a:lnSpc>
              <a:spcBef>
                <a:spcPts val="1000"/>
              </a:spcBef>
              <a:spcAft>
                <a:spcPts val="0"/>
              </a:spcAft>
              <a:buClr>
                <a:srgbClr val="F39200"/>
              </a:buClr>
              <a:buSzPts val="4200"/>
              <a:buChar char="•"/>
            </a:pPr>
            <a:r>
              <a:rPr lang="fi-FI">
                <a:latin typeface="Arial"/>
                <a:ea typeface="Arial"/>
                <a:cs typeface="Arial"/>
                <a:sym typeface="Arial"/>
              </a:rPr>
              <a:t>Opiskelija oppii tiivistämään ja jopa tekemään onnistuneen markkinointivideon</a:t>
            </a: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71"/>
        <p:cNvGrpSpPr/>
        <p:nvPr/>
      </p:nvGrpSpPr>
      <p:grpSpPr>
        <a:xfrm>
          <a:off x="0" y="0"/>
          <a:ext cx="0" cy="0"/>
          <a:chOff x="0" y="0"/>
          <a:chExt cx="0" cy="0"/>
        </a:xfrm>
      </p:grpSpPr>
      <p:sp>
        <p:nvSpPr>
          <p:cNvPr id="672" name="Google Shape;672;g28503e46566_0_154"/>
          <p:cNvSpPr txBox="1">
            <a:spLocks noGrp="1"/>
          </p:cNvSpPr>
          <p:nvPr>
            <p:ph type="title"/>
          </p:nvPr>
        </p:nvSpPr>
        <p:spPr>
          <a:xfrm>
            <a:off x="832395" y="2174115"/>
            <a:ext cx="3817500" cy="1844700"/>
          </a:xfrm>
          <a:prstGeom prst="rect">
            <a:avLst/>
          </a:prstGeom>
          <a:noFill/>
          <a:ln>
            <a:noFill/>
          </a:ln>
        </p:spPr>
        <p:txBody>
          <a:bodyPr spcFirstLastPara="1" wrap="square" lIns="121900" tIns="60925" rIns="121900" bIns="60925" anchor="t" anchorCtr="0">
            <a:normAutofit/>
          </a:bodyPr>
          <a:lstStyle/>
          <a:p>
            <a:pPr marL="0" lvl="0" indent="0" algn="l" rtl="0">
              <a:lnSpc>
                <a:spcPct val="90000"/>
              </a:lnSpc>
              <a:spcBef>
                <a:spcPts val="0"/>
              </a:spcBef>
              <a:spcAft>
                <a:spcPts val="0"/>
              </a:spcAft>
              <a:buClr>
                <a:schemeClr val="lt1"/>
              </a:buClr>
              <a:buSzPts val="4400"/>
              <a:buFont typeface="Arial"/>
              <a:buNone/>
            </a:pPr>
            <a:r>
              <a:rPr lang="fi-FI"/>
              <a:t>Aiheet</a:t>
            </a:r>
            <a:endParaRPr/>
          </a:p>
        </p:txBody>
      </p:sp>
      <p:sp>
        <p:nvSpPr>
          <p:cNvPr id="673" name="Google Shape;673;g28503e46566_0_154"/>
          <p:cNvSpPr txBox="1">
            <a:spLocks noGrp="1"/>
          </p:cNvSpPr>
          <p:nvPr>
            <p:ph type="body" idx="1"/>
          </p:nvPr>
        </p:nvSpPr>
        <p:spPr>
          <a:xfrm>
            <a:off x="5174788" y="1309824"/>
            <a:ext cx="6506400" cy="2709000"/>
          </a:xfrm>
          <a:prstGeom prst="rect">
            <a:avLst/>
          </a:prstGeom>
          <a:noFill/>
          <a:ln>
            <a:noFill/>
          </a:ln>
        </p:spPr>
        <p:txBody>
          <a:bodyPr spcFirstLastPara="1" wrap="square" lIns="121900" tIns="60925" rIns="121900" bIns="60925" anchor="t" anchorCtr="0">
            <a:spAutoFit/>
          </a:bodyPr>
          <a:lstStyle/>
          <a:p>
            <a:pPr marL="457200" lvl="0" indent="-355600" algn="l" rtl="0">
              <a:lnSpc>
                <a:spcPct val="100000"/>
              </a:lnSpc>
              <a:spcBef>
                <a:spcPts val="0"/>
              </a:spcBef>
              <a:spcAft>
                <a:spcPts val="0"/>
              </a:spcAft>
              <a:buSzPts val="2000"/>
              <a:buChar char="●"/>
            </a:pPr>
            <a:r>
              <a:rPr lang="fi-FI" sz="2800"/>
              <a:t>Miksi videosisältöä?</a:t>
            </a:r>
            <a:endParaRPr sz="3300" b="1"/>
          </a:p>
          <a:p>
            <a:pPr marL="457200" lvl="0" indent="-355600" algn="l" rtl="0">
              <a:lnSpc>
                <a:spcPct val="100000"/>
              </a:lnSpc>
              <a:spcBef>
                <a:spcPts val="0"/>
              </a:spcBef>
              <a:spcAft>
                <a:spcPts val="0"/>
              </a:spcAft>
              <a:buSzPts val="2000"/>
              <a:buChar char="●"/>
            </a:pPr>
            <a:r>
              <a:rPr lang="fi-FI" sz="2800"/>
              <a:t>Videosisällön trendit</a:t>
            </a:r>
            <a:endParaRPr sz="3300" b="1"/>
          </a:p>
          <a:p>
            <a:pPr marL="457200" lvl="0" indent="-355600" algn="l" rtl="0">
              <a:lnSpc>
                <a:spcPct val="100000"/>
              </a:lnSpc>
              <a:spcBef>
                <a:spcPts val="0"/>
              </a:spcBef>
              <a:spcAft>
                <a:spcPts val="0"/>
              </a:spcAft>
              <a:buSzPts val="2000"/>
              <a:buChar char="●"/>
            </a:pPr>
            <a:r>
              <a:rPr lang="fi-FI" sz="2800"/>
              <a:t>Onnistuneen videostrategian olennaiset osat</a:t>
            </a:r>
            <a:endParaRPr sz="3300" b="1"/>
          </a:p>
          <a:p>
            <a:pPr marL="457200" lvl="0" indent="-355600" algn="l" rtl="0">
              <a:lnSpc>
                <a:spcPct val="100000"/>
              </a:lnSpc>
              <a:spcBef>
                <a:spcPts val="0"/>
              </a:spcBef>
              <a:spcAft>
                <a:spcPts val="0"/>
              </a:spcAft>
              <a:buSzPts val="2000"/>
              <a:buChar char="●"/>
            </a:pPr>
            <a:r>
              <a:rPr lang="fi-FI" sz="2800"/>
              <a:t>Videotuotannon brief</a:t>
            </a:r>
            <a:endParaRPr sz="3300" b="1"/>
          </a:p>
          <a:p>
            <a:pPr marL="457200" lvl="0" indent="-355600" algn="l" rtl="0">
              <a:lnSpc>
                <a:spcPct val="100000"/>
              </a:lnSpc>
              <a:spcBef>
                <a:spcPts val="0"/>
              </a:spcBef>
              <a:spcAft>
                <a:spcPts val="0"/>
              </a:spcAft>
              <a:buSzPts val="2000"/>
              <a:buChar char="●"/>
            </a:pPr>
            <a:r>
              <a:rPr lang="fi-FI" sz="2800"/>
              <a:t>Tehtävät</a:t>
            </a:r>
            <a:endParaRPr sz="190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678"/>
        <p:cNvGrpSpPr/>
        <p:nvPr/>
      </p:nvGrpSpPr>
      <p:grpSpPr>
        <a:xfrm>
          <a:off x="0" y="0"/>
          <a:ext cx="0" cy="0"/>
          <a:chOff x="0" y="0"/>
          <a:chExt cx="0" cy="0"/>
        </a:xfrm>
      </p:grpSpPr>
      <p:sp>
        <p:nvSpPr>
          <p:cNvPr id="679" name="Google Shape;679;p4"/>
          <p:cNvSpPr txBox="1">
            <a:spLocks noGrp="1"/>
          </p:cNvSpPr>
          <p:nvPr>
            <p:ph type="title" idx="4294967295"/>
          </p:nvPr>
        </p:nvSpPr>
        <p:spPr>
          <a:xfrm>
            <a:off x="870550" y="1657349"/>
            <a:ext cx="10515600" cy="1325700"/>
          </a:xfrm>
          <a:prstGeom prst="rect">
            <a:avLst/>
          </a:prstGeom>
          <a:noFill/>
          <a:ln>
            <a:noFill/>
          </a:ln>
        </p:spPr>
        <p:txBody>
          <a:bodyPr spcFirstLastPara="1" wrap="square" lIns="91425" tIns="45700" rIns="91425" bIns="45700" anchor="ctr" anchorCtr="0">
            <a:normAutofit/>
          </a:bodyPr>
          <a:lstStyle/>
          <a:p>
            <a:pPr marL="457200" lvl="0" indent="-457200" algn="ctr" rtl="0">
              <a:lnSpc>
                <a:spcPct val="90000"/>
              </a:lnSpc>
              <a:spcBef>
                <a:spcPts val="0"/>
              </a:spcBef>
              <a:spcAft>
                <a:spcPts val="0"/>
              </a:spcAft>
              <a:buClr>
                <a:schemeClr val="lt1"/>
              </a:buClr>
              <a:buSzPts val="7200"/>
              <a:buAutoNum type="arabicPeriod"/>
            </a:pPr>
            <a:r>
              <a:rPr lang="fi-FI" sz="7200">
                <a:solidFill>
                  <a:schemeClr val="lt1"/>
                </a:solidFill>
              </a:rPr>
              <a:t>Miksi videosisältöä?</a:t>
            </a:r>
            <a:endParaRPr sz="7200">
              <a:solidFill>
                <a:schemeClr val="lt1"/>
              </a:solidFill>
            </a:endParaRPr>
          </a:p>
        </p:txBody>
      </p:sp>
      <p:sp>
        <p:nvSpPr>
          <p:cNvPr id="680" name="Google Shape;680;p4"/>
          <p:cNvSpPr txBox="1">
            <a:spLocks noGrp="1"/>
          </p:cNvSpPr>
          <p:nvPr>
            <p:ph type="body" idx="4294967295"/>
          </p:nvPr>
        </p:nvSpPr>
        <p:spPr>
          <a:xfrm>
            <a:off x="838200" y="2982912"/>
            <a:ext cx="10515600" cy="3875088"/>
          </a:xfrm>
          <a:prstGeom prst="rect">
            <a:avLst/>
          </a:prstGeom>
          <a:noFill/>
          <a:ln>
            <a:noFill/>
          </a:ln>
        </p:spPr>
        <p:txBody>
          <a:bodyPr spcFirstLastPara="1" wrap="square" lIns="91425" tIns="45700" rIns="91425" bIns="45700" anchor="t" anchorCtr="0">
            <a:normAutofit/>
          </a:bodyPr>
          <a:lstStyle/>
          <a:p>
            <a:pPr marL="114300" lvl="0" indent="0" algn="ctr" rtl="0">
              <a:lnSpc>
                <a:spcPct val="90000"/>
              </a:lnSpc>
              <a:spcBef>
                <a:spcPts val="1000"/>
              </a:spcBef>
              <a:spcAft>
                <a:spcPts val="0"/>
              </a:spcAft>
              <a:buClr>
                <a:schemeClr val="lt1"/>
              </a:buClr>
              <a:buSzPts val="5000"/>
              <a:buNone/>
            </a:pPr>
            <a:endParaRPr sz="4000">
              <a:solidFill>
                <a:schemeClr val="lt1"/>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55D2E3"/>
        </a:solidFill>
        <a:effectLst/>
      </p:bgPr>
    </p:bg>
    <p:spTree>
      <p:nvGrpSpPr>
        <p:cNvPr id="1" name="Shape 685"/>
        <p:cNvGrpSpPr/>
        <p:nvPr/>
      </p:nvGrpSpPr>
      <p:grpSpPr>
        <a:xfrm>
          <a:off x="0" y="0"/>
          <a:ext cx="0" cy="0"/>
          <a:chOff x="0" y="0"/>
          <a:chExt cx="0" cy="0"/>
        </a:xfrm>
      </p:grpSpPr>
      <p:sp>
        <p:nvSpPr>
          <p:cNvPr id="686" name="Google Shape;686;p5"/>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Calibri"/>
              <a:buNone/>
            </a:pPr>
            <a:r>
              <a:rPr lang="fi-FI" b="1">
                <a:solidFill>
                  <a:schemeClr val="lt1"/>
                </a:solidFill>
              </a:rPr>
              <a:t>Joitakin tilastoja</a:t>
            </a:r>
            <a:endParaRPr b="1">
              <a:solidFill>
                <a:schemeClr val="lt1"/>
              </a:solidFill>
            </a:endParaRPr>
          </a:p>
        </p:txBody>
      </p:sp>
      <p:pic>
        <p:nvPicPr>
          <p:cNvPr id="687" name="Google Shape;687;p5"/>
          <p:cNvPicPr preferRelativeResize="0"/>
          <p:nvPr/>
        </p:nvPicPr>
        <p:blipFill rotWithShape="1">
          <a:blip r:embed="rId3">
            <a:alphaModFix/>
          </a:blip>
          <a:srcRect l="-1319" t="-12250" r="1320" b="12248"/>
          <a:stretch/>
        </p:blipFill>
        <p:spPr>
          <a:xfrm>
            <a:off x="7751120" y="5790387"/>
            <a:ext cx="4292759" cy="923925"/>
          </a:xfrm>
          <a:prstGeom prst="rect">
            <a:avLst/>
          </a:prstGeom>
          <a:noFill/>
          <a:ln>
            <a:noFill/>
          </a:ln>
        </p:spPr>
      </p:pic>
      <p:grpSp>
        <p:nvGrpSpPr>
          <p:cNvPr id="688" name="Google Shape;688;p5"/>
          <p:cNvGrpSpPr/>
          <p:nvPr/>
        </p:nvGrpSpPr>
        <p:grpSpPr>
          <a:xfrm>
            <a:off x="792046" y="1983224"/>
            <a:ext cx="11400075" cy="3866549"/>
            <a:chOff x="65904" y="292399"/>
            <a:chExt cx="11400075" cy="3866549"/>
          </a:xfrm>
        </p:grpSpPr>
        <p:sp>
          <p:nvSpPr>
            <p:cNvPr id="689" name="Google Shape;689;p5"/>
            <p:cNvSpPr/>
            <p:nvPr/>
          </p:nvSpPr>
          <p:spPr>
            <a:xfrm>
              <a:off x="65904" y="305259"/>
              <a:ext cx="1500600" cy="1500600"/>
            </a:xfrm>
            <a:prstGeom prst="ellipse">
              <a:avLst/>
            </a:prstGeom>
            <a:solidFill>
              <a:srgbClr val="CCD3EA"/>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90" name="Google Shape;690;p5"/>
            <p:cNvSpPr/>
            <p:nvPr/>
          </p:nvSpPr>
          <p:spPr>
            <a:xfrm>
              <a:off x="381006" y="620361"/>
              <a:ext cx="870300" cy="870300"/>
            </a:xfrm>
            <a:prstGeom prst="rect">
              <a:avLst/>
            </a:prstGeom>
            <a:blipFill rotWithShape="1">
              <a:blip r:embed="rId4">
                <a:alphaModFix/>
              </a:blip>
              <a:stretch>
                <a:fillRect/>
              </a:stretch>
            </a:blip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91" name="Google Shape;691;p5"/>
            <p:cNvSpPr/>
            <p:nvPr/>
          </p:nvSpPr>
          <p:spPr>
            <a:xfrm>
              <a:off x="1887926" y="305259"/>
              <a:ext cx="3537000" cy="15006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92" name="Google Shape;692;p5"/>
            <p:cNvSpPr txBox="1"/>
            <p:nvPr/>
          </p:nvSpPr>
          <p:spPr>
            <a:xfrm>
              <a:off x="1887926" y="305259"/>
              <a:ext cx="3537000" cy="1500600"/>
            </a:xfrm>
            <a:prstGeom prst="rect">
              <a:avLst/>
            </a:prstGeom>
            <a:noFill/>
            <a:ln>
              <a:noFill/>
            </a:ln>
          </p:spPr>
          <p:txBody>
            <a:bodyPr spcFirstLastPara="1" wrap="square" lIns="0" tIns="0" rIns="0" bIns="0" anchor="ctr" anchorCtr="0">
              <a:noAutofit/>
            </a:bodyPr>
            <a:lstStyle/>
            <a:p>
              <a:pPr marL="0" marR="0" lvl="0" indent="0" algn="l" rtl="0">
                <a:lnSpc>
                  <a:spcPct val="100000"/>
                </a:lnSpc>
                <a:spcBef>
                  <a:spcPts val="0"/>
                </a:spcBef>
                <a:spcAft>
                  <a:spcPts val="0"/>
                </a:spcAft>
                <a:buClr>
                  <a:srgbClr val="000000"/>
                </a:buClr>
                <a:buSzPts val="2400"/>
                <a:buFont typeface="Arial"/>
                <a:buNone/>
              </a:pPr>
              <a:r>
                <a:rPr lang="fi-FI" sz="2400" b="0" i="0" u="none" strike="noStrike" cap="none">
                  <a:solidFill>
                    <a:srgbClr val="FFFFFF"/>
                  </a:solidFill>
                  <a:latin typeface="Arial"/>
                  <a:ea typeface="Arial"/>
                  <a:cs typeface="Arial"/>
                  <a:sym typeface="Arial"/>
                </a:rPr>
                <a:t>Lisääntynyt videonkatselu:</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840"/>
                </a:spcBef>
                <a:spcAft>
                  <a:spcPts val="0"/>
                </a:spcAft>
                <a:buClr>
                  <a:srgbClr val="000000"/>
                </a:buClr>
                <a:buSzPts val="2400"/>
                <a:buFont typeface="Arial"/>
                <a:buNone/>
              </a:pPr>
              <a:r>
                <a:rPr lang="fi-FI" sz="2400" b="0" i="0" u="none" strike="noStrike" cap="none">
                  <a:solidFill>
                    <a:srgbClr val="44546A"/>
                  </a:solidFill>
                  <a:latin typeface="Arial"/>
                  <a:ea typeface="Arial"/>
                  <a:cs typeface="Arial"/>
                  <a:sym typeface="Arial"/>
                </a:rPr>
                <a:t>kaksi täyttä työpäivää</a:t>
              </a:r>
              <a:r>
                <a:rPr lang="fi-FI" sz="2400" b="0" i="0" u="none" strike="noStrike" cap="none">
                  <a:solidFill>
                    <a:schemeClr val="dk1"/>
                  </a:solidFill>
                  <a:latin typeface="Arial"/>
                  <a:ea typeface="Arial"/>
                  <a:cs typeface="Arial"/>
                  <a:sym typeface="Arial"/>
                </a:rPr>
                <a:t> </a:t>
              </a:r>
              <a:r>
                <a:rPr lang="fi-FI" sz="2400" b="0" i="0" u="none" strike="noStrike" cap="none">
                  <a:solidFill>
                    <a:srgbClr val="FFFFFF"/>
                  </a:solidFill>
                  <a:latin typeface="Arial"/>
                  <a:ea typeface="Arial"/>
                  <a:cs typeface="Arial"/>
                  <a:sym typeface="Arial"/>
                </a:rPr>
                <a:t>viikossa.</a:t>
              </a:r>
              <a:endParaRPr sz="2400" b="0" i="0" u="none" strike="noStrike" cap="none">
                <a:solidFill>
                  <a:srgbClr val="FFFFFF"/>
                </a:solidFill>
                <a:latin typeface="Arial"/>
                <a:ea typeface="Arial"/>
                <a:cs typeface="Arial"/>
                <a:sym typeface="Arial"/>
              </a:endParaRPr>
            </a:p>
          </p:txBody>
        </p:sp>
        <p:sp>
          <p:nvSpPr>
            <p:cNvPr id="693" name="Google Shape;693;p5"/>
            <p:cNvSpPr/>
            <p:nvPr/>
          </p:nvSpPr>
          <p:spPr>
            <a:xfrm>
              <a:off x="6028205" y="292399"/>
              <a:ext cx="1500600" cy="1500600"/>
            </a:xfrm>
            <a:prstGeom prst="ellipse">
              <a:avLst/>
            </a:prstGeom>
            <a:solidFill>
              <a:srgbClr val="CCD3EA"/>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94" name="Google Shape;694;p5"/>
            <p:cNvSpPr/>
            <p:nvPr/>
          </p:nvSpPr>
          <p:spPr>
            <a:xfrm>
              <a:off x="6356167" y="620361"/>
              <a:ext cx="870300" cy="870300"/>
            </a:xfrm>
            <a:prstGeom prst="rect">
              <a:avLst/>
            </a:prstGeom>
            <a:blipFill rotWithShape="1">
              <a:blip r:embed="rId5">
                <a:alphaModFix/>
              </a:blip>
              <a:stretch>
                <a:fillRect/>
              </a:stretch>
            </a:blip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95" name="Google Shape;695;p5"/>
            <p:cNvSpPr/>
            <p:nvPr/>
          </p:nvSpPr>
          <p:spPr>
            <a:xfrm>
              <a:off x="7863087" y="305259"/>
              <a:ext cx="3537000" cy="15006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96" name="Google Shape;696;p5"/>
            <p:cNvSpPr txBox="1"/>
            <p:nvPr/>
          </p:nvSpPr>
          <p:spPr>
            <a:xfrm>
              <a:off x="7863087" y="305259"/>
              <a:ext cx="3537000" cy="1500600"/>
            </a:xfrm>
            <a:prstGeom prst="rect">
              <a:avLst/>
            </a:prstGeom>
            <a:noFill/>
            <a:ln>
              <a:noFill/>
            </a:ln>
          </p:spPr>
          <p:txBody>
            <a:bodyPr spcFirstLastPara="1" wrap="square" lIns="0" tIns="0" rIns="0" bIns="0" anchor="ctr" anchorCtr="0">
              <a:noAutofit/>
            </a:bodyPr>
            <a:lstStyle/>
            <a:p>
              <a:pPr marL="0" marR="0" lvl="0" indent="0" algn="l" rtl="0">
                <a:lnSpc>
                  <a:spcPct val="100000"/>
                </a:lnSpc>
                <a:spcBef>
                  <a:spcPts val="0"/>
                </a:spcBef>
                <a:spcAft>
                  <a:spcPts val="0"/>
                </a:spcAft>
                <a:buClr>
                  <a:srgbClr val="000000"/>
                </a:buClr>
                <a:buSzPts val="2400"/>
                <a:buFont typeface="Arial"/>
                <a:buNone/>
              </a:pPr>
              <a:r>
                <a:rPr lang="fi-FI" sz="2400" b="0" i="0" u="none" strike="noStrike" cap="none">
                  <a:solidFill>
                    <a:srgbClr val="FFFFFF"/>
                  </a:solidFill>
                  <a:latin typeface="Arial"/>
                  <a:ea typeface="Arial"/>
                  <a:cs typeface="Arial"/>
                  <a:sym typeface="Arial"/>
                </a:rPr>
                <a:t>Cisco 2022:</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840"/>
                </a:spcBef>
                <a:spcAft>
                  <a:spcPts val="0"/>
                </a:spcAft>
                <a:buClr>
                  <a:srgbClr val="000000"/>
                </a:buClr>
                <a:buSzPts val="2400"/>
                <a:buFont typeface="Arial"/>
                <a:buNone/>
              </a:pPr>
              <a:r>
                <a:rPr lang="fi-FI" sz="2400" b="0" i="0" u="none" strike="noStrike" cap="none">
                  <a:solidFill>
                    <a:srgbClr val="FFFFFF"/>
                  </a:solidFill>
                  <a:latin typeface="Arial"/>
                  <a:ea typeface="Arial"/>
                  <a:cs typeface="Arial"/>
                  <a:sym typeface="Arial"/>
                </a:rPr>
                <a:t>Videon osuus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840"/>
                </a:spcBef>
                <a:spcAft>
                  <a:spcPts val="0"/>
                </a:spcAft>
                <a:buClr>
                  <a:srgbClr val="000000"/>
                </a:buClr>
                <a:buSzPts val="2400"/>
                <a:buFont typeface="Arial"/>
                <a:buNone/>
              </a:pPr>
              <a:r>
                <a:rPr lang="fi-FI" sz="2400" b="0" i="0" u="none" strike="noStrike" cap="none">
                  <a:solidFill>
                    <a:srgbClr val="44546A"/>
                  </a:solidFill>
                  <a:latin typeface="Arial"/>
                  <a:ea typeface="Arial"/>
                  <a:cs typeface="Arial"/>
                  <a:sym typeface="Arial"/>
                </a:rPr>
                <a:t>verkkoliikenteestä 82%</a:t>
              </a:r>
              <a:endParaRPr sz="2400" b="0" i="0" u="none" strike="noStrike" cap="none">
                <a:solidFill>
                  <a:srgbClr val="44546A"/>
                </a:solidFill>
                <a:latin typeface="Arial"/>
                <a:ea typeface="Arial"/>
                <a:cs typeface="Arial"/>
                <a:sym typeface="Arial"/>
              </a:endParaRPr>
            </a:p>
          </p:txBody>
        </p:sp>
        <p:sp>
          <p:nvSpPr>
            <p:cNvPr id="697" name="Google Shape;697;p5"/>
            <p:cNvSpPr/>
            <p:nvPr/>
          </p:nvSpPr>
          <p:spPr>
            <a:xfrm>
              <a:off x="65904" y="2545451"/>
              <a:ext cx="1500600" cy="1500600"/>
            </a:xfrm>
            <a:prstGeom prst="ellipse">
              <a:avLst/>
            </a:prstGeom>
            <a:solidFill>
              <a:srgbClr val="CCD3EA"/>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98" name="Google Shape;698;p5"/>
            <p:cNvSpPr/>
            <p:nvPr/>
          </p:nvSpPr>
          <p:spPr>
            <a:xfrm>
              <a:off x="381006" y="2860554"/>
              <a:ext cx="870300" cy="870300"/>
            </a:xfrm>
            <a:prstGeom prst="rect">
              <a:avLst/>
            </a:prstGeom>
            <a:blipFill rotWithShape="1">
              <a:blip r:embed="rId6">
                <a:alphaModFix/>
              </a:blip>
              <a:stretch>
                <a:fillRect/>
              </a:stretch>
            </a:blip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99" name="Google Shape;699;p5"/>
            <p:cNvSpPr/>
            <p:nvPr/>
          </p:nvSpPr>
          <p:spPr>
            <a:xfrm>
              <a:off x="1887926" y="2545451"/>
              <a:ext cx="3537000" cy="15006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00" name="Google Shape;700;p5"/>
            <p:cNvSpPr txBox="1"/>
            <p:nvPr/>
          </p:nvSpPr>
          <p:spPr>
            <a:xfrm>
              <a:off x="1887926" y="2545451"/>
              <a:ext cx="3537000" cy="1500600"/>
            </a:xfrm>
            <a:prstGeom prst="rect">
              <a:avLst/>
            </a:prstGeom>
            <a:noFill/>
            <a:ln>
              <a:noFill/>
            </a:ln>
          </p:spPr>
          <p:txBody>
            <a:bodyPr spcFirstLastPara="1" wrap="square" lIns="0" tIns="0" rIns="0" bIns="0" anchor="ctr" anchorCtr="0">
              <a:noAutofit/>
            </a:bodyPr>
            <a:lstStyle/>
            <a:p>
              <a:pPr marL="0" marR="0" lvl="0" indent="0" algn="l" rtl="0">
                <a:lnSpc>
                  <a:spcPct val="100000"/>
                </a:lnSpc>
                <a:spcBef>
                  <a:spcPts val="0"/>
                </a:spcBef>
                <a:spcAft>
                  <a:spcPts val="0"/>
                </a:spcAft>
                <a:buClr>
                  <a:srgbClr val="000000"/>
                </a:buClr>
                <a:buSzPts val="2400"/>
                <a:buFont typeface="Arial"/>
                <a:buNone/>
              </a:pPr>
              <a:r>
                <a:rPr lang="fi-FI" sz="2400" b="1" i="0" u="none" strike="noStrike" cap="none">
                  <a:solidFill>
                    <a:srgbClr val="44546A"/>
                  </a:solidFill>
                  <a:latin typeface="Arial"/>
                  <a:ea typeface="Arial"/>
                  <a:cs typeface="Arial"/>
                  <a:sym typeface="Arial"/>
                </a:rPr>
                <a:t>2016:</a:t>
              </a:r>
              <a:r>
                <a:rPr lang="fi-FI" sz="2400" b="0" i="0" u="none" strike="noStrike" cap="none">
                  <a:solidFill>
                    <a:schemeClr val="dk1"/>
                  </a:solidFill>
                  <a:latin typeface="Arial"/>
                  <a:ea typeface="Arial"/>
                  <a:cs typeface="Arial"/>
                  <a:sym typeface="Arial"/>
                </a:rPr>
                <a:t> </a:t>
              </a:r>
              <a:r>
                <a:rPr lang="fi-FI" sz="2400" b="0" i="0" u="none" strike="noStrike" cap="none">
                  <a:solidFill>
                    <a:srgbClr val="FFFFFF"/>
                  </a:solidFill>
                  <a:latin typeface="Arial"/>
                  <a:ea typeface="Arial"/>
                  <a:cs typeface="Arial"/>
                  <a:sym typeface="Arial"/>
                </a:rPr>
                <a:t>63% yrityksistä käytti videota markkinointivälineenä</a:t>
              </a:r>
              <a:endParaRPr sz="2400" b="0" i="0" u="none" strike="noStrike" cap="none">
                <a:solidFill>
                  <a:srgbClr val="FFFFFF"/>
                </a:solidFill>
                <a:latin typeface="Arial"/>
                <a:ea typeface="Arial"/>
                <a:cs typeface="Arial"/>
                <a:sym typeface="Arial"/>
              </a:endParaRPr>
            </a:p>
          </p:txBody>
        </p:sp>
        <p:sp>
          <p:nvSpPr>
            <p:cNvPr id="701" name="Google Shape;701;p5"/>
            <p:cNvSpPr/>
            <p:nvPr/>
          </p:nvSpPr>
          <p:spPr>
            <a:xfrm>
              <a:off x="6041065" y="2545451"/>
              <a:ext cx="1500600" cy="1500600"/>
            </a:xfrm>
            <a:prstGeom prst="ellipse">
              <a:avLst/>
            </a:prstGeom>
            <a:solidFill>
              <a:srgbClr val="CCD3EA"/>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02" name="Google Shape;702;p5"/>
            <p:cNvSpPr/>
            <p:nvPr/>
          </p:nvSpPr>
          <p:spPr>
            <a:xfrm>
              <a:off x="6356167" y="2860554"/>
              <a:ext cx="870300" cy="870300"/>
            </a:xfrm>
            <a:prstGeom prst="rect">
              <a:avLst/>
            </a:prstGeom>
            <a:blipFill rotWithShape="1">
              <a:blip r:embed="rId7">
                <a:alphaModFix/>
              </a:blip>
              <a:stretch>
                <a:fillRect/>
              </a:stretch>
            </a:blip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03" name="Google Shape;703;p5"/>
            <p:cNvSpPr/>
            <p:nvPr/>
          </p:nvSpPr>
          <p:spPr>
            <a:xfrm>
              <a:off x="7928979" y="2658348"/>
              <a:ext cx="3537000" cy="15006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04" name="Google Shape;704;p5"/>
            <p:cNvSpPr txBox="1"/>
            <p:nvPr/>
          </p:nvSpPr>
          <p:spPr>
            <a:xfrm>
              <a:off x="7928979" y="2658348"/>
              <a:ext cx="3537000" cy="1500600"/>
            </a:xfrm>
            <a:prstGeom prst="rect">
              <a:avLst/>
            </a:prstGeom>
            <a:noFill/>
            <a:ln>
              <a:noFill/>
            </a:ln>
          </p:spPr>
          <p:txBody>
            <a:bodyPr spcFirstLastPara="1" wrap="square" lIns="0" tIns="0" rIns="0" bIns="0" anchor="ctr" anchorCtr="0">
              <a:noAutofit/>
            </a:bodyPr>
            <a:lstStyle/>
            <a:p>
              <a:pPr marL="0" marR="0" lvl="0" indent="0" algn="l" rtl="0">
                <a:lnSpc>
                  <a:spcPct val="100000"/>
                </a:lnSpc>
                <a:spcBef>
                  <a:spcPts val="0"/>
                </a:spcBef>
                <a:spcAft>
                  <a:spcPts val="0"/>
                </a:spcAft>
                <a:buClr>
                  <a:srgbClr val="000000"/>
                </a:buClr>
                <a:buSzPts val="2400"/>
                <a:buFont typeface="Arial"/>
                <a:buNone/>
              </a:pPr>
              <a:r>
                <a:rPr lang="fi-FI" sz="2400" b="1" i="0" u="none" strike="noStrike" cap="none">
                  <a:solidFill>
                    <a:srgbClr val="44546A"/>
                  </a:solidFill>
                  <a:latin typeface="Arial"/>
                  <a:ea typeface="Arial"/>
                  <a:cs typeface="Arial"/>
                  <a:sym typeface="Arial"/>
                </a:rPr>
                <a:t>2021:</a:t>
              </a:r>
              <a:r>
                <a:rPr lang="fi-FI" sz="2400" b="0" i="0" u="none" strike="noStrike" cap="none">
                  <a:solidFill>
                    <a:schemeClr val="dk1"/>
                  </a:solidFill>
                  <a:latin typeface="Arial"/>
                  <a:ea typeface="Arial"/>
                  <a:cs typeface="Arial"/>
                  <a:sym typeface="Arial"/>
                </a:rPr>
                <a:t> </a:t>
              </a:r>
              <a:r>
                <a:rPr lang="fi-FI" sz="2400" b="0" i="0" u="none" strike="noStrike" cap="none">
                  <a:solidFill>
                    <a:srgbClr val="FFFFFF"/>
                  </a:solidFill>
                  <a:latin typeface="Arial"/>
                  <a:ea typeface="Arial"/>
                  <a:cs typeface="Arial"/>
                  <a:sym typeface="Arial"/>
                </a:rPr>
                <a:t>86% yrityksistä</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840"/>
                </a:spcBef>
                <a:spcAft>
                  <a:spcPts val="0"/>
                </a:spcAft>
                <a:buClr>
                  <a:srgbClr val="000000"/>
                </a:buClr>
                <a:buSzPts val="2400"/>
                <a:buFont typeface="Arial"/>
                <a:buNone/>
              </a:pPr>
              <a:r>
                <a:rPr lang="fi-FI" sz="2400" b="0" i="0" u="none" strike="noStrike" cap="none">
                  <a:solidFill>
                    <a:srgbClr val="FFFFFF"/>
                  </a:solidFill>
                  <a:latin typeface="Arial"/>
                  <a:ea typeface="Arial"/>
                  <a:cs typeface="Arial"/>
                  <a:sym typeface="Arial"/>
                </a:rPr>
                <a:t>käytti videota markkinointivälineenä</a:t>
              </a:r>
              <a:endParaRPr sz="2400" b="0" i="0" u="none" strike="noStrike" cap="none">
                <a:solidFill>
                  <a:srgbClr val="FFFFFF"/>
                </a:solidFill>
                <a:latin typeface="Arial"/>
                <a:ea typeface="Arial"/>
                <a:cs typeface="Arial"/>
                <a:sym typeface="Arial"/>
              </a:endParaRPr>
            </a:p>
          </p:txBody>
        </p: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709"/>
        <p:cNvGrpSpPr/>
        <p:nvPr/>
      </p:nvGrpSpPr>
      <p:grpSpPr>
        <a:xfrm>
          <a:off x="0" y="0"/>
          <a:ext cx="0" cy="0"/>
          <a:chOff x="0" y="0"/>
          <a:chExt cx="0" cy="0"/>
        </a:xfrm>
      </p:grpSpPr>
      <p:sp>
        <p:nvSpPr>
          <p:cNvPr id="710" name="Google Shape;710;p6"/>
          <p:cNvSpPr txBox="1">
            <a:spLocks noGrp="1"/>
          </p:cNvSpPr>
          <p:nvPr>
            <p:ph type="body" idx="1"/>
          </p:nvPr>
        </p:nvSpPr>
        <p:spPr>
          <a:xfrm>
            <a:off x="838200" y="1825625"/>
            <a:ext cx="10515600" cy="38745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1000"/>
              </a:spcBef>
              <a:spcAft>
                <a:spcPts val="0"/>
              </a:spcAft>
              <a:buSzPts val="2800"/>
              <a:buNone/>
            </a:pPr>
            <a:r>
              <a:rPr lang="fi-FI"/>
              <a:t>Kuusi osaa: tilastot löytyvät linkin takaa</a:t>
            </a:r>
            <a:endParaRPr/>
          </a:p>
          <a:p>
            <a:pPr marL="457200" lvl="0" indent="-406400" algn="l" rtl="0">
              <a:lnSpc>
                <a:spcPct val="90000"/>
              </a:lnSpc>
              <a:spcBef>
                <a:spcPts val="1000"/>
              </a:spcBef>
              <a:spcAft>
                <a:spcPts val="0"/>
              </a:spcAft>
              <a:buSzPts val="2800"/>
              <a:buAutoNum type="arabicPeriod"/>
            </a:pPr>
            <a:r>
              <a:rPr lang="fi-FI"/>
              <a:t>Käyttö markkinoinnissa</a:t>
            </a:r>
            <a:endParaRPr/>
          </a:p>
          <a:p>
            <a:pPr marL="457200" lvl="0" indent="-406400" algn="l" rtl="0">
              <a:lnSpc>
                <a:spcPct val="90000"/>
              </a:lnSpc>
              <a:spcBef>
                <a:spcPts val="0"/>
              </a:spcBef>
              <a:spcAft>
                <a:spcPts val="0"/>
              </a:spcAft>
              <a:buSzPts val="2800"/>
              <a:buAutoNum type="arabicPeriod"/>
            </a:pPr>
            <a:r>
              <a:rPr lang="fi-FI"/>
              <a:t>Talous: yritysten videobudjetit yms.</a:t>
            </a:r>
            <a:endParaRPr/>
          </a:p>
          <a:p>
            <a:pPr marL="457200" lvl="0" indent="-406400" algn="l" rtl="0">
              <a:lnSpc>
                <a:spcPct val="90000"/>
              </a:lnSpc>
              <a:spcBef>
                <a:spcPts val="0"/>
              </a:spcBef>
              <a:spcAft>
                <a:spcPts val="0"/>
              </a:spcAft>
              <a:buSzPts val="2800"/>
              <a:buAutoNum type="arabicPeriod"/>
            </a:pPr>
            <a:r>
              <a:rPr lang="fi-FI"/>
              <a:t>ROI</a:t>
            </a:r>
            <a:endParaRPr/>
          </a:p>
          <a:p>
            <a:pPr marL="457200" lvl="0" indent="-406400" algn="l" rtl="0">
              <a:lnSpc>
                <a:spcPct val="90000"/>
              </a:lnSpc>
              <a:spcBef>
                <a:spcPts val="0"/>
              </a:spcBef>
              <a:spcAft>
                <a:spcPts val="0"/>
              </a:spcAft>
              <a:buSzPts val="2800"/>
              <a:buAutoNum type="arabicPeriod"/>
            </a:pPr>
            <a:r>
              <a:rPr lang="fi-FI"/>
              <a:t>Käyttäjänäkökulma</a:t>
            </a:r>
            <a:endParaRPr/>
          </a:p>
          <a:p>
            <a:pPr marL="457200" lvl="0" indent="-406400" algn="l" rtl="0">
              <a:lnSpc>
                <a:spcPct val="90000"/>
              </a:lnSpc>
              <a:spcBef>
                <a:spcPts val="0"/>
              </a:spcBef>
              <a:spcAft>
                <a:spcPts val="0"/>
              </a:spcAft>
              <a:buSzPts val="2800"/>
              <a:buAutoNum type="arabicPeriod"/>
            </a:pPr>
            <a:r>
              <a:rPr lang="fi-FI"/>
              <a:t>Kanavat</a:t>
            </a:r>
            <a:endParaRPr/>
          </a:p>
        </p:txBody>
      </p:sp>
      <p:sp>
        <p:nvSpPr>
          <p:cNvPr id="711" name="Google Shape;711;p6"/>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1000"/>
              </a:spcBef>
              <a:spcAft>
                <a:spcPts val="0"/>
              </a:spcAft>
              <a:buClr>
                <a:schemeClr val="dk1"/>
              </a:buClr>
              <a:buSzPts val="1100"/>
              <a:buFont typeface="Arial"/>
              <a:buNone/>
            </a:pPr>
            <a:r>
              <a:rPr lang="fi-FI"/>
              <a:t>Kattava videotilasto 2023</a:t>
            </a:r>
            <a:endParaRPr sz="3300"/>
          </a:p>
        </p:txBody>
      </p:sp>
      <p:sp>
        <p:nvSpPr>
          <p:cNvPr id="712" name="Google Shape;712;p6"/>
          <p:cNvSpPr txBox="1"/>
          <p:nvPr/>
        </p:nvSpPr>
        <p:spPr>
          <a:xfrm>
            <a:off x="6398925" y="5761850"/>
            <a:ext cx="4740600" cy="6618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700"/>
              <a:buFont typeface="Arial"/>
              <a:buNone/>
            </a:pPr>
            <a:r>
              <a:rPr lang="fi-FI" sz="1700" b="1" i="0" u="none" strike="noStrike" cap="none">
                <a:solidFill>
                  <a:srgbClr val="000000"/>
                </a:solidFill>
                <a:latin typeface="Arial"/>
                <a:ea typeface="Arial"/>
                <a:cs typeface="Arial"/>
                <a:sym typeface="Arial"/>
              </a:rPr>
              <a:t>Napsauta tätä!</a:t>
            </a:r>
            <a:r>
              <a:rPr lang="fi-FI" sz="1800" b="0" i="0" u="none" strike="noStrike" cap="none">
                <a:solidFill>
                  <a:schemeClr val="dk1"/>
                </a:solidFill>
                <a:latin typeface="Arial"/>
                <a:ea typeface="Arial"/>
                <a:cs typeface="Arial"/>
                <a:sym typeface="Arial"/>
              </a:rPr>
              <a:t> </a:t>
            </a:r>
            <a:r>
              <a:rPr lang="fi-FI" sz="1400" b="0" i="0" u="sng" strike="noStrike" cap="none">
                <a:solidFill>
                  <a:srgbClr val="0563C1"/>
                </a:solidFill>
                <a:latin typeface="Arial"/>
                <a:ea typeface="Arial"/>
                <a:cs typeface="Arial"/>
                <a:sym typeface="Arial"/>
                <a:hlinkClick r:id="rId3">
                  <a:extLst>
                    <a:ext uri="{A12FA001-AC4F-418D-AE19-62706E023703}">
                      <ahyp:hlinkClr xmlns:ahyp="http://schemas.microsoft.com/office/drawing/2018/hyperlinkcolor" val="tx"/>
                    </a:ext>
                  </a:extLst>
                </a:hlinkClick>
              </a:rPr>
              <a:t>https://www.wyzowl.com/video-marketing-statistics/</a:t>
            </a:r>
            <a:endParaRPr sz="1400" b="0" i="0" u="none" strike="noStrike" cap="none">
              <a:solidFill>
                <a:srgbClr val="000000"/>
              </a:solidFill>
              <a:latin typeface="Arial"/>
              <a:ea typeface="Arial"/>
              <a:cs typeface="Arial"/>
              <a:sym typeface="Arial"/>
            </a:endParaRPr>
          </a:p>
        </p:txBody>
      </p:sp>
      <p:cxnSp>
        <p:nvCxnSpPr>
          <p:cNvPr id="713" name="Google Shape;713;p6"/>
          <p:cNvCxnSpPr/>
          <p:nvPr/>
        </p:nvCxnSpPr>
        <p:spPr>
          <a:xfrm flipH="1">
            <a:off x="8432025" y="1825625"/>
            <a:ext cx="674400" cy="4122300"/>
          </a:xfrm>
          <a:prstGeom prst="straightConnector1">
            <a:avLst/>
          </a:prstGeom>
          <a:noFill/>
          <a:ln w="76200" cap="flat" cmpd="sng">
            <a:solidFill>
              <a:schemeClr val="dk2"/>
            </a:solidFill>
            <a:prstDash val="solid"/>
            <a:round/>
            <a:headEnd type="none" w="sm" len="sm"/>
            <a:tailEnd type="triangle" w="med" len="med"/>
          </a:ln>
        </p:spPr>
      </p:cxn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718"/>
        <p:cNvGrpSpPr/>
        <p:nvPr/>
      </p:nvGrpSpPr>
      <p:grpSpPr>
        <a:xfrm>
          <a:off x="0" y="0"/>
          <a:ext cx="0" cy="0"/>
          <a:chOff x="0" y="0"/>
          <a:chExt cx="0" cy="0"/>
        </a:xfrm>
      </p:grpSpPr>
      <p:pic>
        <p:nvPicPr>
          <p:cNvPr id="719" name="Google Shape;719;p7" descr="De leukste dierenliedjes van de afgelopen tijd - .: Maxazine :."/>
          <p:cNvPicPr preferRelativeResize="0"/>
          <p:nvPr/>
        </p:nvPicPr>
        <p:blipFill rotWithShape="1">
          <a:blip r:embed="rId3">
            <a:alphaModFix/>
          </a:blip>
          <a:srcRect/>
          <a:stretch/>
        </p:blipFill>
        <p:spPr>
          <a:xfrm>
            <a:off x="0" y="3031444"/>
            <a:ext cx="12192001" cy="3507016"/>
          </a:xfrm>
          <a:prstGeom prst="rect">
            <a:avLst/>
          </a:prstGeom>
          <a:noFill/>
          <a:ln>
            <a:noFill/>
          </a:ln>
        </p:spPr>
      </p:pic>
      <p:sp>
        <p:nvSpPr>
          <p:cNvPr id="720" name="Google Shape;720;p7"/>
          <p:cNvSpPr txBox="1"/>
          <p:nvPr/>
        </p:nvSpPr>
        <p:spPr>
          <a:xfrm>
            <a:off x="3860279" y="1468468"/>
            <a:ext cx="7090034" cy="212365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4400"/>
              <a:buFont typeface="Arial"/>
              <a:buNone/>
            </a:pPr>
            <a:r>
              <a:rPr lang="fi-FI" sz="4400" b="0" i="0" u="none" strike="noStrike" cap="none">
                <a:solidFill>
                  <a:srgbClr val="161249"/>
                </a:solidFill>
                <a:latin typeface="Arial"/>
                <a:ea typeface="Arial"/>
                <a:cs typeface="Arial"/>
                <a:sym typeface="Arial"/>
              </a:rPr>
              <a:t>markkinoijista sanoo:</a:t>
            </a: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4400"/>
              <a:buFont typeface="Arial"/>
              <a:buNone/>
            </a:pPr>
            <a:r>
              <a:rPr lang="fi-FI" sz="4400" b="0" i="0" u="none" strike="noStrike" cap="none">
                <a:solidFill>
                  <a:srgbClr val="161249"/>
                </a:solidFill>
                <a:latin typeface="Arial"/>
                <a:ea typeface="Arial"/>
                <a:cs typeface="Arial"/>
                <a:sym typeface="Arial"/>
              </a:rPr>
              <a:t>heidän videonsa toimivat paremmin musiikin avulla</a:t>
            </a:r>
            <a:endParaRPr sz="4400" b="0" i="0" u="none" strike="noStrike" cap="none">
              <a:solidFill>
                <a:srgbClr val="161249"/>
              </a:solidFill>
              <a:latin typeface="Arial"/>
              <a:ea typeface="Arial"/>
              <a:cs typeface="Arial"/>
              <a:sym typeface="Arial"/>
            </a:endParaRPr>
          </a:p>
        </p:txBody>
      </p:sp>
      <p:sp>
        <p:nvSpPr>
          <p:cNvPr id="721" name="Google Shape;721;p7"/>
          <p:cNvSpPr/>
          <p:nvPr/>
        </p:nvSpPr>
        <p:spPr>
          <a:xfrm>
            <a:off x="1551219" y="1330377"/>
            <a:ext cx="2113614" cy="2098623"/>
          </a:xfrm>
          <a:prstGeom prst="ellipse">
            <a:avLst/>
          </a:prstGeom>
          <a:solidFill>
            <a:srgbClr val="55D2E3"/>
          </a:solidFill>
          <a:ln w="12700" cap="flat" cmpd="sng">
            <a:solidFill>
              <a:srgbClr val="55D2E3"/>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5400"/>
              <a:buFont typeface="Arial"/>
              <a:buNone/>
            </a:pPr>
            <a:r>
              <a:rPr lang="fi-FI" sz="5400" b="1" i="0" u="none" strike="noStrike" cap="none">
                <a:solidFill>
                  <a:srgbClr val="FFFFFF"/>
                </a:solidFill>
                <a:latin typeface="Calibri"/>
                <a:ea typeface="Calibri"/>
                <a:cs typeface="Calibri"/>
                <a:sym typeface="Calibri"/>
              </a:rPr>
              <a:t>81%</a:t>
            </a:r>
            <a:endParaRPr sz="1400" b="0" i="0" u="none" strike="noStrike" cap="none">
              <a:solidFill>
                <a:srgbClr val="000000"/>
              </a:solidFill>
              <a:latin typeface="Arial"/>
              <a:ea typeface="Arial"/>
              <a:cs typeface="Arial"/>
              <a:sym typeface="Arial"/>
            </a:endParaRPr>
          </a:p>
        </p:txBody>
      </p:sp>
      <p:pic>
        <p:nvPicPr>
          <p:cNvPr id="722" name="Google Shape;722;p7"/>
          <p:cNvPicPr preferRelativeResize="0"/>
          <p:nvPr/>
        </p:nvPicPr>
        <p:blipFill rotWithShape="1">
          <a:blip r:embed="rId4">
            <a:alphaModFix/>
          </a:blip>
          <a:srcRect l="3024" r="3022"/>
          <a:stretch/>
        </p:blipFill>
        <p:spPr>
          <a:xfrm>
            <a:off x="246373" y="6019924"/>
            <a:ext cx="2342197" cy="518536"/>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pic>
        <p:nvPicPr>
          <p:cNvPr id="728" name="Google Shape;728;p8" descr="Retromicrofoon"/>
          <p:cNvPicPr preferRelativeResize="0"/>
          <p:nvPr/>
        </p:nvPicPr>
        <p:blipFill rotWithShape="1">
          <a:blip r:embed="rId3">
            <a:alphaModFix/>
          </a:blip>
          <a:srcRect/>
          <a:stretch/>
        </p:blipFill>
        <p:spPr>
          <a:xfrm>
            <a:off x="9039068" y="1658869"/>
            <a:ext cx="2008684" cy="3013026"/>
          </a:xfrm>
          <a:prstGeom prst="rect">
            <a:avLst/>
          </a:prstGeom>
          <a:noFill/>
          <a:ln>
            <a:noFill/>
          </a:ln>
        </p:spPr>
      </p:pic>
      <p:sp>
        <p:nvSpPr>
          <p:cNvPr id="729" name="Google Shape;729;p8"/>
          <p:cNvSpPr txBox="1"/>
          <p:nvPr/>
        </p:nvSpPr>
        <p:spPr>
          <a:xfrm>
            <a:off x="4067487" y="928437"/>
            <a:ext cx="4057026" cy="550916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4400"/>
              <a:buFont typeface="Arial"/>
              <a:buNone/>
            </a:pPr>
            <a:r>
              <a:rPr lang="fi-FI" sz="4400" b="0" i="0" u="none" strike="noStrike" cap="none">
                <a:solidFill>
                  <a:srgbClr val="161249"/>
                </a:solidFill>
                <a:latin typeface="Arial"/>
                <a:ea typeface="Arial"/>
                <a:cs typeface="Arial"/>
                <a:sym typeface="Arial"/>
              </a:rPr>
              <a:t>markkinoijista sanoo, että heidän videonsa toimivat paremmin, kun mukana selostus</a:t>
            </a:r>
            <a:endParaRPr sz="4400" b="0" i="0" u="none" strike="noStrike" cap="none">
              <a:solidFill>
                <a:srgbClr val="161249"/>
              </a:solidFill>
              <a:latin typeface="Arial"/>
              <a:ea typeface="Arial"/>
              <a:cs typeface="Arial"/>
              <a:sym typeface="Arial"/>
            </a:endParaRPr>
          </a:p>
        </p:txBody>
      </p:sp>
      <p:sp>
        <p:nvSpPr>
          <p:cNvPr id="730" name="Google Shape;730;p8"/>
          <p:cNvSpPr/>
          <p:nvPr/>
        </p:nvSpPr>
        <p:spPr>
          <a:xfrm>
            <a:off x="1541491" y="2222201"/>
            <a:ext cx="2113614" cy="2098623"/>
          </a:xfrm>
          <a:prstGeom prst="ellipse">
            <a:avLst/>
          </a:prstGeom>
          <a:solidFill>
            <a:srgbClr val="55D2E3"/>
          </a:solidFill>
          <a:ln w="12700" cap="flat" cmpd="sng">
            <a:solidFill>
              <a:srgbClr val="55D2E3"/>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5400"/>
              <a:buFont typeface="Arial"/>
              <a:buNone/>
            </a:pPr>
            <a:r>
              <a:rPr lang="fi-FI" sz="5400" b="1" i="0" u="none" strike="noStrike" cap="none">
                <a:solidFill>
                  <a:srgbClr val="FFFFFF"/>
                </a:solidFill>
                <a:latin typeface="Calibri"/>
                <a:ea typeface="Calibri"/>
                <a:cs typeface="Calibri"/>
                <a:sym typeface="Calibri"/>
              </a:rPr>
              <a:t>66%</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735"/>
        <p:cNvGrpSpPr/>
        <p:nvPr/>
      </p:nvGrpSpPr>
      <p:grpSpPr>
        <a:xfrm>
          <a:off x="0" y="0"/>
          <a:ext cx="0" cy="0"/>
          <a:chOff x="0" y="0"/>
          <a:chExt cx="0" cy="0"/>
        </a:xfrm>
      </p:grpSpPr>
      <p:sp>
        <p:nvSpPr>
          <p:cNvPr id="736" name="Google Shape;736;p9"/>
          <p:cNvSpPr txBox="1"/>
          <p:nvPr/>
        </p:nvSpPr>
        <p:spPr>
          <a:xfrm>
            <a:off x="3014013" y="2311400"/>
            <a:ext cx="7090034" cy="280072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4400"/>
              <a:buFont typeface="Arial"/>
              <a:buNone/>
            </a:pPr>
            <a:r>
              <a:rPr lang="fi-FI" sz="4400" b="0" i="0" u="none" strike="noStrike" cap="none">
                <a:solidFill>
                  <a:srgbClr val="161249"/>
                </a:solidFill>
                <a:latin typeface="Arial"/>
                <a:ea typeface="Arial"/>
                <a:cs typeface="Arial"/>
                <a:sym typeface="Arial"/>
              </a:rPr>
              <a:t>markkinoijista sanoo:</a:t>
            </a:r>
            <a:endParaRPr sz="4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4400"/>
              <a:buFont typeface="Arial"/>
              <a:buNone/>
            </a:pPr>
            <a:r>
              <a:rPr lang="fi-FI" sz="4400" b="0" i="0" u="none" strike="noStrike" cap="none">
                <a:solidFill>
                  <a:srgbClr val="161249"/>
                </a:solidFill>
                <a:latin typeface="Arial"/>
                <a:ea typeface="Arial"/>
                <a:cs typeface="Arial"/>
                <a:sym typeface="Arial"/>
              </a:rPr>
              <a:t>heidän videonsa toimivat paremmin  tekstityksillä / ruutugrafiikalla</a:t>
            </a:r>
            <a:endParaRPr sz="4400" b="0" i="0" u="none" strike="noStrike" cap="none">
              <a:solidFill>
                <a:srgbClr val="161249"/>
              </a:solidFill>
              <a:latin typeface="Arial"/>
              <a:ea typeface="Arial"/>
              <a:cs typeface="Arial"/>
              <a:sym typeface="Arial"/>
            </a:endParaRPr>
          </a:p>
        </p:txBody>
      </p:sp>
      <p:sp>
        <p:nvSpPr>
          <p:cNvPr id="737" name="Google Shape;737;p9"/>
          <p:cNvSpPr/>
          <p:nvPr/>
        </p:nvSpPr>
        <p:spPr>
          <a:xfrm>
            <a:off x="900399" y="2311400"/>
            <a:ext cx="2113614" cy="2098623"/>
          </a:xfrm>
          <a:prstGeom prst="ellipse">
            <a:avLst/>
          </a:prstGeom>
          <a:solidFill>
            <a:srgbClr val="55D2E3"/>
          </a:solidFill>
          <a:ln w="12700" cap="flat" cmpd="sng">
            <a:solidFill>
              <a:srgbClr val="55D2E3"/>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5400"/>
              <a:buFont typeface="Arial"/>
              <a:buNone/>
            </a:pPr>
            <a:r>
              <a:rPr lang="fi-FI" sz="5400" b="1" i="0" u="none" strike="noStrike" cap="none">
                <a:solidFill>
                  <a:srgbClr val="FFFFFF"/>
                </a:solidFill>
                <a:latin typeface="Calibri"/>
                <a:ea typeface="Calibri"/>
                <a:cs typeface="Calibri"/>
                <a:sym typeface="Calibri"/>
              </a:rPr>
              <a:t>64%</a:t>
            </a:r>
            <a:endParaRPr sz="1400" b="0" i="0" u="none" strike="noStrike" cap="none">
              <a:solidFill>
                <a:srgbClr val="000000"/>
              </a:solidFill>
              <a:latin typeface="Arial"/>
              <a:ea typeface="Arial"/>
              <a:cs typeface="Arial"/>
              <a:sym typeface="Arial"/>
            </a:endParaRPr>
          </a:p>
        </p:txBody>
      </p:sp>
      <p:pic>
        <p:nvPicPr>
          <p:cNvPr id="738" name="Google Shape;738;p9" descr="Most downloaded Instagram Captions App (+more creator tools)"/>
          <p:cNvPicPr preferRelativeResize="0"/>
          <p:nvPr/>
        </p:nvPicPr>
        <p:blipFill rotWithShape="1">
          <a:blip r:embed="rId3">
            <a:alphaModFix/>
          </a:blip>
          <a:srcRect/>
          <a:stretch/>
        </p:blipFill>
        <p:spPr>
          <a:xfrm>
            <a:off x="9342151" y="2384878"/>
            <a:ext cx="2235200" cy="22352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743"/>
        <p:cNvGrpSpPr/>
        <p:nvPr/>
      </p:nvGrpSpPr>
      <p:grpSpPr>
        <a:xfrm>
          <a:off x="0" y="0"/>
          <a:ext cx="0" cy="0"/>
          <a:chOff x="0" y="0"/>
          <a:chExt cx="0" cy="0"/>
        </a:xfrm>
      </p:grpSpPr>
      <p:sp>
        <p:nvSpPr>
          <p:cNvPr id="744" name="Google Shape;744;p10"/>
          <p:cNvSpPr txBox="1"/>
          <p:nvPr/>
        </p:nvSpPr>
        <p:spPr>
          <a:xfrm>
            <a:off x="2888863" y="2367171"/>
            <a:ext cx="7090034" cy="2800726"/>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4400"/>
              <a:buFont typeface="Arial"/>
              <a:buNone/>
            </a:pPr>
            <a:r>
              <a:rPr lang="fi-FI" sz="4400" b="0" i="0" u="none" strike="noStrike" cap="none">
                <a:solidFill>
                  <a:srgbClr val="161249"/>
                </a:solidFill>
                <a:latin typeface="Arial"/>
                <a:ea typeface="Arial"/>
                <a:cs typeface="Arial"/>
                <a:sym typeface="Arial"/>
              </a:rPr>
              <a:t>markkinoijista sanoo:</a:t>
            </a:r>
            <a:endParaRPr sz="4400" b="0" i="0" u="none" strike="noStrike" cap="none">
              <a:solidFill>
                <a:srgbClr val="161249"/>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4400"/>
              <a:buFont typeface="Arial"/>
              <a:buNone/>
            </a:pPr>
            <a:r>
              <a:rPr lang="fi-FI" sz="4400" b="0" i="0" u="none" strike="noStrike" cap="none">
                <a:solidFill>
                  <a:srgbClr val="161249"/>
                </a:solidFill>
                <a:latin typeface="Arial"/>
                <a:ea typeface="Arial"/>
                <a:cs typeface="Arial"/>
                <a:sym typeface="Arial"/>
              </a:rPr>
              <a:t>heidän videonsa toimivat paremmin vähemmällä tekstillä</a:t>
            </a:r>
            <a:endParaRPr sz="4400" b="0" i="0" u="none" strike="noStrike" cap="none">
              <a:solidFill>
                <a:srgbClr val="161249"/>
              </a:solidFill>
              <a:latin typeface="Arial"/>
              <a:ea typeface="Arial"/>
              <a:cs typeface="Arial"/>
              <a:sym typeface="Arial"/>
            </a:endParaRPr>
          </a:p>
        </p:txBody>
      </p:sp>
      <p:sp>
        <p:nvSpPr>
          <p:cNvPr id="745" name="Google Shape;745;p10"/>
          <p:cNvSpPr/>
          <p:nvPr/>
        </p:nvSpPr>
        <p:spPr>
          <a:xfrm>
            <a:off x="1084291" y="2279351"/>
            <a:ext cx="2113614" cy="2098623"/>
          </a:xfrm>
          <a:prstGeom prst="ellipse">
            <a:avLst/>
          </a:prstGeom>
          <a:solidFill>
            <a:srgbClr val="00B0F0"/>
          </a:solidFill>
          <a:ln w="12700" cap="flat" cmpd="sng">
            <a:solidFill>
              <a:srgbClr val="55D2E3"/>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5400"/>
              <a:buFont typeface="Arial"/>
              <a:buNone/>
            </a:pPr>
            <a:r>
              <a:rPr lang="fi-FI" sz="5400" b="1" i="0" u="none" strike="noStrike" cap="none">
                <a:solidFill>
                  <a:srgbClr val="FFFFFF"/>
                </a:solidFill>
                <a:latin typeface="Calibri"/>
                <a:ea typeface="Calibri"/>
                <a:cs typeface="Calibri"/>
                <a:sym typeface="Calibri"/>
              </a:rPr>
              <a:t>78%</a:t>
            </a:r>
            <a:endParaRPr sz="1400" b="0" i="0" u="none" strike="noStrike" cap="none">
              <a:solidFill>
                <a:srgbClr val="000000"/>
              </a:solidFill>
              <a:latin typeface="Arial"/>
              <a:ea typeface="Arial"/>
              <a:cs typeface="Arial"/>
              <a:sym typeface="Arial"/>
            </a:endParaRPr>
          </a:p>
        </p:txBody>
      </p:sp>
      <p:pic>
        <p:nvPicPr>
          <p:cNvPr id="746" name="Google Shape;746;p10" descr="Typotheque: Greta Text font family"/>
          <p:cNvPicPr preferRelativeResize="0"/>
          <p:nvPr/>
        </p:nvPicPr>
        <p:blipFill rotWithShape="1">
          <a:blip r:embed="rId3">
            <a:alphaModFix/>
          </a:blip>
          <a:srcRect/>
          <a:stretch/>
        </p:blipFill>
        <p:spPr>
          <a:xfrm>
            <a:off x="8422284" y="2197933"/>
            <a:ext cx="4456450" cy="178258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751"/>
        <p:cNvGrpSpPr/>
        <p:nvPr/>
      </p:nvGrpSpPr>
      <p:grpSpPr>
        <a:xfrm>
          <a:off x="0" y="0"/>
          <a:ext cx="0" cy="0"/>
          <a:chOff x="0" y="0"/>
          <a:chExt cx="0" cy="0"/>
        </a:xfrm>
      </p:grpSpPr>
      <p:sp>
        <p:nvSpPr>
          <p:cNvPr id="752" name="Google Shape;752;p11"/>
          <p:cNvSpPr txBox="1"/>
          <p:nvPr/>
        </p:nvSpPr>
        <p:spPr>
          <a:xfrm>
            <a:off x="4046991" y="1938809"/>
            <a:ext cx="7090034" cy="347783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4400"/>
              <a:buFont typeface="Arial"/>
              <a:buNone/>
            </a:pPr>
            <a:r>
              <a:rPr lang="fi-FI" sz="4400" b="0" i="0" u="none" strike="noStrike" cap="none">
                <a:solidFill>
                  <a:srgbClr val="161249"/>
                </a:solidFill>
                <a:latin typeface="Arial"/>
                <a:ea typeface="Arial"/>
                <a:cs typeface="Arial"/>
                <a:sym typeface="Arial"/>
              </a:rPr>
              <a:t>markkinoijista sanoo:</a:t>
            </a:r>
            <a:endParaRPr sz="4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4400"/>
              <a:buFont typeface="Arial"/>
              <a:buNone/>
            </a:pPr>
            <a:r>
              <a:rPr lang="fi-FI" sz="4400" b="0" i="0" u="none" strike="noStrike" cap="none">
                <a:solidFill>
                  <a:srgbClr val="161249"/>
                </a:solidFill>
                <a:latin typeface="Arial"/>
                <a:ea typeface="Arial"/>
                <a:cs typeface="Arial"/>
                <a:sym typeface="Arial"/>
              </a:rPr>
              <a:t>on joko ”hyvin tärkeää"</a:t>
            </a:r>
            <a:endParaRPr sz="4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4400"/>
              <a:buFont typeface="Arial"/>
              <a:buNone/>
            </a:pPr>
            <a:r>
              <a:rPr lang="fi-FI" sz="4400" b="0" i="0" u="none" strike="noStrike" cap="none">
                <a:solidFill>
                  <a:srgbClr val="161249"/>
                </a:solidFill>
                <a:latin typeface="Arial"/>
                <a:ea typeface="Arial"/>
                <a:cs typeface="Arial"/>
                <a:sym typeface="Arial"/>
              </a:rPr>
              <a:t>tai ”äärimmäisen tärkeä”</a:t>
            </a:r>
            <a:endParaRPr sz="4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4400"/>
              <a:buFont typeface="Arial"/>
              <a:buNone/>
            </a:pPr>
            <a:r>
              <a:rPr lang="fi-FI" sz="4400" b="0" i="0" u="none" strike="noStrike" cap="none">
                <a:solidFill>
                  <a:srgbClr val="161249"/>
                </a:solidFill>
                <a:latin typeface="Arial"/>
                <a:ea typeface="Arial"/>
                <a:cs typeface="Arial"/>
                <a:sym typeface="Arial"/>
              </a:rPr>
              <a:t>näyttää videoilla moninaisuutta</a:t>
            </a:r>
            <a:endParaRPr sz="4400" b="0" i="0" u="none" strike="noStrike" cap="none">
              <a:solidFill>
                <a:srgbClr val="161249"/>
              </a:solidFill>
              <a:latin typeface="Arial"/>
              <a:ea typeface="Arial"/>
              <a:cs typeface="Arial"/>
              <a:sym typeface="Arial"/>
            </a:endParaRPr>
          </a:p>
        </p:txBody>
      </p:sp>
      <p:sp>
        <p:nvSpPr>
          <p:cNvPr id="753" name="Google Shape;753;p11"/>
          <p:cNvSpPr/>
          <p:nvPr/>
        </p:nvSpPr>
        <p:spPr>
          <a:xfrm>
            <a:off x="1541491" y="2222201"/>
            <a:ext cx="2113614" cy="2098623"/>
          </a:xfrm>
          <a:prstGeom prst="ellipse">
            <a:avLst/>
          </a:prstGeom>
          <a:solidFill>
            <a:srgbClr val="55D2E3"/>
          </a:solidFill>
          <a:ln w="12700" cap="flat" cmpd="sng">
            <a:solidFill>
              <a:srgbClr val="55D2E3"/>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5400"/>
              <a:buFont typeface="Arial"/>
              <a:buNone/>
            </a:pPr>
            <a:r>
              <a:rPr lang="fi-FI" sz="5400" b="1" i="0" u="none" strike="noStrike" cap="none">
                <a:solidFill>
                  <a:srgbClr val="FFFFFF"/>
                </a:solidFill>
                <a:latin typeface="Calibri"/>
                <a:ea typeface="Calibri"/>
                <a:cs typeface="Calibri"/>
                <a:sym typeface="Calibri"/>
              </a:rPr>
              <a:t>65%</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teema">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558</Words>
  <Application>Microsoft Office PowerPoint</Application>
  <PresentationFormat>Widescreen</PresentationFormat>
  <Paragraphs>83</Paragraphs>
  <Slides>11</Slides>
  <Notes>11</Notes>
  <HiddenSlides>0</HiddenSlides>
  <MMClips>0</MMClips>
  <ScaleCrop>false</ScaleCrop>
  <HeadingPairs>
    <vt:vector size="6" baseType="variant">
      <vt:variant>
        <vt:lpstr>Fonts Used</vt:lpstr>
      </vt:variant>
      <vt:variant>
        <vt:i4>2</vt:i4>
      </vt:variant>
      <vt:variant>
        <vt:lpstr>Theme</vt:lpstr>
      </vt:variant>
      <vt:variant>
        <vt:i4>2</vt:i4>
      </vt:variant>
      <vt:variant>
        <vt:lpstr>Slide Titles</vt:lpstr>
      </vt:variant>
      <vt:variant>
        <vt:i4>11</vt:i4>
      </vt:variant>
    </vt:vector>
  </HeadingPairs>
  <TitlesOfParts>
    <vt:vector size="15" baseType="lpstr">
      <vt:lpstr>Calibri</vt:lpstr>
      <vt:lpstr>Arial</vt:lpstr>
      <vt:lpstr>DEMS NEW</vt:lpstr>
      <vt:lpstr>DEMS NEW</vt:lpstr>
      <vt:lpstr>Sisältömarkkinointi: 3. Videomarkkinointi</vt:lpstr>
      <vt:lpstr>Oppimistavoitteet</vt:lpstr>
      <vt:lpstr>Aiheet</vt:lpstr>
      <vt:lpstr>Miksi videosisältöä?</vt:lpstr>
      <vt:lpstr>Joitakin tilastoja</vt:lpstr>
      <vt:lpstr>Kattava videotilasto 2023</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Sisältömarkkinointi: 3. Videomarkkinointi</dc:title>
  <dc:creator>Merikallio Jaana</dc:creator>
  <cp:lastModifiedBy>Koskimies-Chiba Sanni</cp:lastModifiedBy>
  <cp:revision>1</cp:revision>
  <dcterms:created xsi:type="dcterms:W3CDTF">2023-09-01T11:39:22Z</dcterms:created>
  <dcterms:modified xsi:type="dcterms:W3CDTF">2024-01-25T12:40:57Z</dcterms:modified>
</cp:coreProperties>
</file>