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9" r:id="rId1"/>
  </p:sldMasterIdLst>
  <p:notesMasterIdLst>
    <p:notesMasterId r:id="rId19"/>
  </p:notesMasterIdLst>
  <p:handoutMasterIdLst>
    <p:handoutMasterId r:id="rId20"/>
  </p:handoutMasterIdLst>
  <p:sldIdLst>
    <p:sldId id="275" r:id="rId2"/>
    <p:sldId id="258" r:id="rId3"/>
    <p:sldId id="260" r:id="rId4"/>
    <p:sldId id="261" r:id="rId5"/>
    <p:sldId id="262" r:id="rId6"/>
    <p:sldId id="263" r:id="rId7"/>
    <p:sldId id="301" r:id="rId8"/>
    <p:sldId id="284" r:id="rId9"/>
    <p:sldId id="287" r:id="rId10"/>
    <p:sldId id="319" r:id="rId11"/>
    <p:sldId id="310" r:id="rId12"/>
    <p:sldId id="271" r:id="rId13"/>
    <p:sldId id="278" r:id="rId14"/>
    <p:sldId id="272" r:id="rId15"/>
    <p:sldId id="279" r:id="rId16"/>
    <p:sldId id="273" r:id="rId17"/>
    <p:sldId id="309" r:id="rId18"/>
  </p:sldIdLst>
  <p:sldSz cx="9144000" cy="5143500" type="screen16x9"/>
  <p:notesSz cx="6858000" cy="9144000"/>
  <p:defaultTextStyle>
    <a:defPPr>
      <a:defRPr lang="en-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9200"/>
    <a:srgbClr val="161249"/>
    <a:srgbClr val="4130C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CEA34F8-AA6E-46C5-B5D0-C04C6300645F}" v="9" dt="2023-12-18T21:47:41.64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129"/>
    <p:restoredTop sz="93939" autoAdjust="0"/>
  </p:normalViewPr>
  <p:slideViewPr>
    <p:cSldViewPr snapToGrid="0" snapToObjects="1">
      <p:cViewPr varScale="1">
        <p:scale>
          <a:sx n="83" d="100"/>
          <a:sy n="83" d="100"/>
        </p:scale>
        <p:origin x="54" y="30"/>
      </p:cViewPr>
      <p:guideLst>
        <p:guide orient="horz" pos="1620"/>
        <p:guide pos="2880"/>
      </p:guideLst>
    </p:cSldViewPr>
  </p:slideViewPr>
  <p:notesTextViewPr>
    <p:cViewPr>
      <p:scale>
        <a:sx n="1" d="1"/>
        <a:sy n="1" d="1"/>
      </p:scale>
      <p:origin x="0" y="0"/>
    </p:cViewPr>
  </p:notesTextViewPr>
  <p:sorterViewPr>
    <p:cViewPr>
      <p:scale>
        <a:sx n="100" d="100"/>
        <a:sy n="100" d="100"/>
      </p:scale>
      <p:origin x="0" y="0"/>
    </p:cViewPr>
  </p:sorterViewPr>
  <p:notesViewPr>
    <p:cSldViewPr snapToGrid="0" snapToObjects="1">
      <p:cViewPr varScale="1">
        <p:scale>
          <a:sx n="119" d="100"/>
          <a:sy n="119" d="100"/>
        </p:scale>
        <p:origin x="4048" y="7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sé Duarte da Rocha Santos" userId="7ba73717-3b97-4ba8-9d16-3c9c2d510606" providerId="ADAL" clId="{FCEA34F8-AA6E-46C5-B5D0-C04C6300645F}"/>
    <pc:docChg chg="undo custSel addSld delSld modSld modMainMaster">
      <pc:chgData name="José Duarte da Rocha Santos" userId="7ba73717-3b97-4ba8-9d16-3c9c2d510606" providerId="ADAL" clId="{FCEA34F8-AA6E-46C5-B5D0-C04C6300645F}" dt="2023-12-18T21:48:48.722" v="120" actId="255"/>
      <pc:docMkLst>
        <pc:docMk/>
      </pc:docMkLst>
      <pc:sldChg chg="addSp delSp modSp mod">
        <pc:chgData name="José Duarte da Rocha Santos" userId="7ba73717-3b97-4ba8-9d16-3c9c2d510606" providerId="ADAL" clId="{FCEA34F8-AA6E-46C5-B5D0-C04C6300645F}" dt="2023-12-18T21:46:01.876" v="56" actId="20577"/>
        <pc:sldMkLst>
          <pc:docMk/>
          <pc:sldMk cId="0" sldId="258"/>
        </pc:sldMkLst>
        <pc:spChg chg="del">
          <ac:chgData name="José Duarte da Rocha Santos" userId="7ba73717-3b97-4ba8-9d16-3c9c2d510606" providerId="ADAL" clId="{FCEA34F8-AA6E-46C5-B5D0-C04C6300645F}" dt="2023-12-18T21:45:46.446" v="29" actId="478"/>
          <ac:spMkLst>
            <pc:docMk/>
            <pc:sldMk cId="0" sldId="258"/>
            <ac:spMk id="2" creationId="{D5C232E8-B4CF-A02F-A6B1-4733618F08C0}"/>
          </ac:spMkLst>
        </pc:spChg>
        <pc:spChg chg="add del mod">
          <ac:chgData name="José Duarte da Rocha Santos" userId="7ba73717-3b97-4ba8-9d16-3c9c2d510606" providerId="ADAL" clId="{FCEA34F8-AA6E-46C5-B5D0-C04C6300645F}" dt="2023-12-18T21:45:54.042" v="32" actId="478"/>
          <ac:spMkLst>
            <pc:docMk/>
            <pc:sldMk cId="0" sldId="258"/>
            <ac:spMk id="5" creationId="{C73488DB-A67B-8FBD-EB1F-430ABAA6FFC0}"/>
          </ac:spMkLst>
        </pc:spChg>
        <pc:spChg chg="add del mod">
          <ac:chgData name="José Duarte da Rocha Santos" userId="7ba73717-3b97-4ba8-9d16-3c9c2d510606" providerId="ADAL" clId="{FCEA34F8-AA6E-46C5-B5D0-C04C6300645F}" dt="2023-12-18T21:45:51.487" v="31"/>
          <ac:spMkLst>
            <pc:docMk/>
            <pc:sldMk cId="0" sldId="258"/>
            <ac:spMk id="6" creationId="{719D147A-5B83-8601-3CA2-D86F0B1EF1A0}"/>
          </ac:spMkLst>
        </pc:spChg>
        <pc:spChg chg="add mod">
          <ac:chgData name="José Duarte da Rocha Santos" userId="7ba73717-3b97-4ba8-9d16-3c9c2d510606" providerId="ADAL" clId="{FCEA34F8-AA6E-46C5-B5D0-C04C6300645F}" dt="2023-12-18T21:46:01.876" v="56" actId="20577"/>
          <ac:spMkLst>
            <pc:docMk/>
            <pc:sldMk cId="0" sldId="258"/>
            <ac:spMk id="7" creationId="{DC1B206E-5165-F674-4082-D9B4CD50AD6E}"/>
          </ac:spMkLst>
        </pc:spChg>
        <pc:spChg chg="del">
          <ac:chgData name="José Duarte da Rocha Santos" userId="7ba73717-3b97-4ba8-9d16-3c9c2d510606" providerId="ADAL" clId="{FCEA34F8-AA6E-46C5-B5D0-C04C6300645F}" dt="2023-12-18T21:45:45.065" v="28" actId="478"/>
          <ac:spMkLst>
            <pc:docMk/>
            <pc:sldMk cId="0" sldId="258"/>
            <ac:spMk id="18" creationId="{8598D0EC-4B5C-A044-937F-EDC14129E379}"/>
          </ac:spMkLst>
        </pc:spChg>
      </pc:sldChg>
      <pc:sldChg chg="delSp modSp mod">
        <pc:chgData name="José Duarte da Rocha Santos" userId="7ba73717-3b97-4ba8-9d16-3c9c2d510606" providerId="ADAL" clId="{FCEA34F8-AA6E-46C5-B5D0-C04C6300645F}" dt="2023-12-18T21:45:21.157" v="27" actId="14100"/>
        <pc:sldMkLst>
          <pc:docMk/>
          <pc:sldMk cId="0" sldId="260"/>
        </pc:sldMkLst>
        <pc:spChg chg="mod">
          <ac:chgData name="José Duarte da Rocha Santos" userId="7ba73717-3b97-4ba8-9d16-3c9c2d510606" providerId="ADAL" clId="{FCEA34F8-AA6E-46C5-B5D0-C04C6300645F}" dt="2023-12-18T21:45:21.157" v="27" actId="14100"/>
          <ac:spMkLst>
            <pc:docMk/>
            <pc:sldMk cId="0" sldId="260"/>
            <ac:spMk id="2" creationId="{221684AE-44A8-3AF1-584E-005FD69FE056}"/>
          </ac:spMkLst>
        </pc:spChg>
        <pc:spChg chg="del">
          <ac:chgData name="José Duarte da Rocha Santos" userId="7ba73717-3b97-4ba8-9d16-3c9c2d510606" providerId="ADAL" clId="{FCEA34F8-AA6E-46C5-B5D0-C04C6300645F}" dt="2023-12-18T21:44:20.824" v="13" actId="478"/>
          <ac:spMkLst>
            <pc:docMk/>
            <pc:sldMk cId="0" sldId="260"/>
            <ac:spMk id="9" creationId="{AB6FE15F-8341-A840-B300-81E68F4E3AE9}"/>
          </ac:spMkLst>
        </pc:spChg>
      </pc:sldChg>
      <pc:sldChg chg="addSp delSp modSp mod">
        <pc:chgData name="José Duarte da Rocha Santos" userId="7ba73717-3b97-4ba8-9d16-3c9c2d510606" providerId="ADAL" clId="{FCEA34F8-AA6E-46C5-B5D0-C04C6300645F}" dt="2023-12-18T21:47:21.476" v="106" actId="27636"/>
        <pc:sldMkLst>
          <pc:docMk/>
          <pc:sldMk cId="0" sldId="272"/>
        </pc:sldMkLst>
        <pc:spChg chg="add del mod">
          <ac:chgData name="José Duarte da Rocha Santos" userId="7ba73717-3b97-4ba8-9d16-3c9c2d510606" providerId="ADAL" clId="{FCEA34F8-AA6E-46C5-B5D0-C04C6300645F}" dt="2023-12-18T21:47:21.476" v="106" actId="27636"/>
          <ac:spMkLst>
            <pc:docMk/>
            <pc:sldMk cId="0" sldId="272"/>
            <ac:spMk id="2" creationId="{20E6B390-E7ED-7565-8D63-7E16C4B91B6F}"/>
          </ac:spMkLst>
        </pc:spChg>
        <pc:spChg chg="add del mod">
          <ac:chgData name="José Duarte da Rocha Santos" userId="7ba73717-3b97-4ba8-9d16-3c9c2d510606" providerId="ADAL" clId="{FCEA34F8-AA6E-46C5-B5D0-C04C6300645F}" dt="2023-12-18T21:46:54.357" v="100" actId="478"/>
          <ac:spMkLst>
            <pc:docMk/>
            <pc:sldMk cId="0" sldId="272"/>
            <ac:spMk id="7" creationId="{78D3C2D2-1255-3FDA-A0B9-63F657BE4AAB}"/>
          </ac:spMkLst>
        </pc:spChg>
      </pc:sldChg>
      <pc:sldChg chg="addSp delSp modSp mod">
        <pc:chgData name="José Duarte da Rocha Santos" userId="7ba73717-3b97-4ba8-9d16-3c9c2d510606" providerId="ADAL" clId="{FCEA34F8-AA6E-46C5-B5D0-C04C6300645F}" dt="2023-12-18T19:23:35.648" v="9" actId="255"/>
        <pc:sldMkLst>
          <pc:docMk/>
          <pc:sldMk cId="1754012257" sldId="275"/>
        </pc:sldMkLst>
        <pc:spChg chg="mod">
          <ac:chgData name="José Duarte da Rocha Santos" userId="7ba73717-3b97-4ba8-9d16-3c9c2d510606" providerId="ADAL" clId="{FCEA34F8-AA6E-46C5-B5D0-C04C6300645F}" dt="2023-12-18T19:23:35.648" v="9" actId="255"/>
          <ac:spMkLst>
            <pc:docMk/>
            <pc:sldMk cId="1754012257" sldId="275"/>
            <ac:spMk id="2" creationId="{7788C09A-505F-2FF8-5C7F-1C32A6493E6C}"/>
          </ac:spMkLst>
        </pc:spChg>
        <pc:spChg chg="del mod">
          <ac:chgData name="José Duarte da Rocha Santos" userId="7ba73717-3b97-4ba8-9d16-3c9c2d510606" providerId="ADAL" clId="{FCEA34F8-AA6E-46C5-B5D0-C04C6300645F}" dt="2023-12-18T19:22:59.803" v="5" actId="478"/>
          <ac:spMkLst>
            <pc:docMk/>
            <pc:sldMk cId="1754012257" sldId="275"/>
            <ac:spMk id="3" creationId="{B107C8FC-1B36-B506-1D86-290A87E054AA}"/>
          </ac:spMkLst>
        </pc:spChg>
        <pc:spChg chg="add mod">
          <ac:chgData name="José Duarte da Rocha Santos" userId="7ba73717-3b97-4ba8-9d16-3c9c2d510606" providerId="ADAL" clId="{FCEA34F8-AA6E-46C5-B5D0-C04C6300645F}" dt="2023-12-18T19:23:28.748" v="8"/>
          <ac:spMkLst>
            <pc:docMk/>
            <pc:sldMk cId="1754012257" sldId="275"/>
            <ac:spMk id="4" creationId="{65D7A011-AA02-59D7-93C9-8F654F1E2E9D}"/>
          </ac:spMkLst>
        </pc:spChg>
      </pc:sldChg>
      <pc:sldChg chg="modSp mod">
        <pc:chgData name="José Duarte da Rocha Santos" userId="7ba73717-3b97-4ba8-9d16-3c9c2d510606" providerId="ADAL" clId="{FCEA34F8-AA6E-46C5-B5D0-C04C6300645F}" dt="2023-12-18T21:48:41.016" v="119" actId="255"/>
        <pc:sldMkLst>
          <pc:docMk/>
          <pc:sldMk cId="2850373224" sldId="278"/>
        </pc:sldMkLst>
        <pc:spChg chg="mod">
          <ac:chgData name="José Duarte da Rocha Santos" userId="7ba73717-3b97-4ba8-9d16-3c9c2d510606" providerId="ADAL" clId="{FCEA34F8-AA6E-46C5-B5D0-C04C6300645F}" dt="2023-12-18T21:48:41.016" v="119" actId="255"/>
          <ac:spMkLst>
            <pc:docMk/>
            <pc:sldMk cId="2850373224" sldId="278"/>
            <ac:spMk id="2" creationId="{F5ADA6B5-F7A0-401B-F7C9-E15310ADAFB3}"/>
          </ac:spMkLst>
        </pc:spChg>
        <pc:spChg chg="mod">
          <ac:chgData name="José Duarte da Rocha Santos" userId="7ba73717-3b97-4ba8-9d16-3c9c2d510606" providerId="ADAL" clId="{FCEA34F8-AA6E-46C5-B5D0-C04C6300645F}" dt="2023-12-18T21:48:17.843" v="118" actId="20577"/>
          <ac:spMkLst>
            <pc:docMk/>
            <pc:sldMk cId="2850373224" sldId="278"/>
            <ac:spMk id="3" creationId="{3BC90A1B-6DDA-E416-1875-8ACB27742AC8}"/>
          </ac:spMkLst>
        </pc:spChg>
      </pc:sldChg>
      <pc:sldChg chg="addSp delSp modSp mod">
        <pc:chgData name="José Duarte da Rocha Santos" userId="7ba73717-3b97-4ba8-9d16-3c9c2d510606" providerId="ADAL" clId="{FCEA34F8-AA6E-46C5-B5D0-C04C6300645F}" dt="2023-12-18T21:48:03.120" v="117" actId="20577"/>
        <pc:sldMkLst>
          <pc:docMk/>
          <pc:sldMk cId="2214197140" sldId="279"/>
        </pc:sldMkLst>
        <pc:spChg chg="del mod">
          <ac:chgData name="José Duarte da Rocha Santos" userId="7ba73717-3b97-4ba8-9d16-3c9c2d510606" providerId="ADAL" clId="{FCEA34F8-AA6E-46C5-B5D0-C04C6300645F}" dt="2023-12-18T21:47:35.989" v="109" actId="478"/>
          <ac:spMkLst>
            <pc:docMk/>
            <pc:sldMk cId="2214197140" sldId="279"/>
            <ac:spMk id="2" creationId="{423857F7-EABD-7B1B-DCB7-209D06D59438}"/>
          </ac:spMkLst>
        </pc:spChg>
        <pc:spChg chg="add del mod">
          <ac:chgData name="José Duarte da Rocha Santos" userId="7ba73717-3b97-4ba8-9d16-3c9c2d510606" providerId="ADAL" clId="{FCEA34F8-AA6E-46C5-B5D0-C04C6300645F}" dt="2023-12-18T21:47:40.809" v="110" actId="478"/>
          <ac:spMkLst>
            <pc:docMk/>
            <pc:sldMk cId="2214197140" sldId="279"/>
            <ac:spMk id="7" creationId="{C309E76B-11F1-E5E4-5001-4BE58F7B6DE7}"/>
          </ac:spMkLst>
        </pc:spChg>
        <pc:spChg chg="add mod">
          <ac:chgData name="José Duarte da Rocha Santos" userId="7ba73717-3b97-4ba8-9d16-3c9c2d510606" providerId="ADAL" clId="{FCEA34F8-AA6E-46C5-B5D0-C04C6300645F}" dt="2023-12-18T21:48:03.120" v="117" actId="20577"/>
          <ac:spMkLst>
            <pc:docMk/>
            <pc:sldMk cId="2214197140" sldId="279"/>
            <ac:spMk id="8" creationId="{AA6D9773-3B6B-060F-A5F3-93106E63CB4C}"/>
          </ac:spMkLst>
        </pc:spChg>
      </pc:sldChg>
      <pc:sldChg chg="del">
        <pc:chgData name="José Duarte da Rocha Santos" userId="7ba73717-3b97-4ba8-9d16-3c9c2d510606" providerId="ADAL" clId="{FCEA34F8-AA6E-46C5-B5D0-C04C6300645F}" dt="2023-12-13T23:16:36.190" v="1" actId="47"/>
        <pc:sldMkLst>
          <pc:docMk/>
          <pc:sldMk cId="0" sldId="285"/>
        </pc:sldMkLst>
      </pc:sldChg>
      <pc:sldChg chg="addSp delSp modSp mod">
        <pc:chgData name="José Duarte da Rocha Santos" userId="7ba73717-3b97-4ba8-9d16-3c9c2d510606" providerId="ADAL" clId="{FCEA34F8-AA6E-46C5-B5D0-C04C6300645F}" dt="2023-12-18T21:46:44.164" v="98" actId="20577"/>
        <pc:sldMkLst>
          <pc:docMk/>
          <pc:sldMk cId="153171657" sldId="287"/>
        </pc:sldMkLst>
        <pc:spChg chg="del">
          <ac:chgData name="José Duarte da Rocha Santos" userId="7ba73717-3b97-4ba8-9d16-3c9c2d510606" providerId="ADAL" clId="{FCEA34F8-AA6E-46C5-B5D0-C04C6300645F}" dt="2023-12-18T21:46:34.164" v="85" actId="478"/>
          <ac:spMkLst>
            <pc:docMk/>
            <pc:sldMk cId="153171657" sldId="287"/>
            <ac:spMk id="2" creationId="{CA587709-76DC-8F70-CC91-127419F41775}"/>
          </ac:spMkLst>
        </pc:spChg>
        <pc:spChg chg="del">
          <ac:chgData name="José Duarte da Rocha Santos" userId="7ba73717-3b97-4ba8-9d16-3c9c2d510606" providerId="ADAL" clId="{FCEA34F8-AA6E-46C5-B5D0-C04C6300645F}" dt="2023-12-18T21:46:31.960" v="84" actId="478"/>
          <ac:spMkLst>
            <pc:docMk/>
            <pc:sldMk cId="153171657" sldId="287"/>
            <ac:spMk id="4" creationId="{A9A8FBA1-CEE6-1146-8931-85833B5D824A}"/>
          </ac:spMkLst>
        </pc:spChg>
        <pc:spChg chg="add del mod">
          <ac:chgData name="José Duarte da Rocha Santos" userId="7ba73717-3b97-4ba8-9d16-3c9c2d510606" providerId="ADAL" clId="{FCEA34F8-AA6E-46C5-B5D0-C04C6300645F}" dt="2023-12-18T21:46:38.914" v="86" actId="478"/>
          <ac:spMkLst>
            <pc:docMk/>
            <pc:sldMk cId="153171657" sldId="287"/>
            <ac:spMk id="7" creationId="{268ECED0-C83E-02FB-0DF1-D06BE057112C}"/>
          </ac:spMkLst>
        </pc:spChg>
        <pc:spChg chg="add mod">
          <ac:chgData name="José Duarte da Rocha Santos" userId="7ba73717-3b97-4ba8-9d16-3c9c2d510606" providerId="ADAL" clId="{FCEA34F8-AA6E-46C5-B5D0-C04C6300645F}" dt="2023-12-18T21:46:44.164" v="98" actId="20577"/>
          <ac:spMkLst>
            <pc:docMk/>
            <pc:sldMk cId="153171657" sldId="287"/>
            <ac:spMk id="8" creationId="{E19C4DED-406E-099A-35B4-A9835C637FA5}"/>
          </ac:spMkLst>
        </pc:spChg>
      </pc:sldChg>
      <pc:sldChg chg="addSp delSp modSp mod">
        <pc:chgData name="José Duarte da Rocha Santos" userId="7ba73717-3b97-4ba8-9d16-3c9c2d510606" providerId="ADAL" clId="{FCEA34F8-AA6E-46C5-B5D0-C04C6300645F}" dt="2023-12-18T21:46:25.955" v="83" actId="20577"/>
        <pc:sldMkLst>
          <pc:docMk/>
          <pc:sldMk cId="272505458" sldId="301"/>
        </pc:sldMkLst>
        <pc:spChg chg="del">
          <ac:chgData name="José Duarte da Rocha Santos" userId="7ba73717-3b97-4ba8-9d16-3c9c2d510606" providerId="ADAL" clId="{FCEA34F8-AA6E-46C5-B5D0-C04C6300645F}" dt="2023-12-18T21:44:56.619" v="16" actId="478"/>
          <ac:spMkLst>
            <pc:docMk/>
            <pc:sldMk cId="272505458" sldId="301"/>
            <ac:spMk id="2" creationId="{BD760257-1A0A-D2B8-83CC-2C6050B23AB1}"/>
          </ac:spMkLst>
        </pc:spChg>
        <pc:spChg chg="add del mod">
          <ac:chgData name="José Duarte da Rocha Santos" userId="7ba73717-3b97-4ba8-9d16-3c9c2d510606" providerId="ADAL" clId="{FCEA34F8-AA6E-46C5-B5D0-C04C6300645F}" dt="2023-12-18T21:45:13.875" v="26" actId="478"/>
          <ac:spMkLst>
            <pc:docMk/>
            <pc:sldMk cId="272505458" sldId="301"/>
            <ac:spMk id="5" creationId="{DF2FFC91-94CD-7829-D045-9AB650FF8E49}"/>
          </ac:spMkLst>
        </pc:spChg>
        <pc:spChg chg="add del mod">
          <ac:chgData name="José Duarte da Rocha Santos" userId="7ba73717-3b97-4ba8-9d16-3c9c2d510606" providerId="ADAL" clId="{FCEA34F8-AA6E-46C5-B5D0-C04C6300645F}" dt="2023-12-18T21:45:10.662" v="25" actId="478"/>
          <ac:spMkLst>
            <pc:docMk/>
            <pc:sldMk cId="272505458" sldId="301"/>
            <ac:spMk id="6" creationId="{7519FC31-7836-148B-2AC8-1D9A012BCD7B}"/>
          </ac:spMkLst>
        </pc:spChg>
        <pc:spChg chg="add mod">
          <ac:chgData name="José Duarte da Rocha Santos" userId="7ba73717-3b97-4ba8-9d16-3c9c2d510606" providerId="ADAL" clId="{FCEA34F8-AA6E-46C5-B5D0-C04C6300645F}" dt="2023-12-18T21:46:25.955" v="83" actId="20577"/>
          <ac:spMkLst>
            <pc:docMk/>
            <pc:sldMk cId="272505458" sldId="301"/>
            <ac:spMk id="7" creationId="{F9D46039-DD55-DE27-5723-E38EF1E6F19D}"/>
          </ac:spMkLst>
        </pc:spChg>
        <pc:spChg chg="del">
          <ac:chgData name="José Duarte da Rocha Santos" userId="7ba73717-3b97-4ba8-9d16-3c9c2d510606" providerId="ADAL" clId="{FCEA34F8-AA6E-46C5-B5D0-C04C6300645F}" dt="2023-12-18T21:44:53.464" v="15" actId="478"/>
          <ac:spMkLst>
            <pc:docMk/>
            <pc:sldMk cId="272505458" sldId="301"/>
            <ac:spMk id="18" creationId="{8598D0EC-4B5C-A044-937F-EDC14129E379}"/>
          </ac:spMkLst>
        </pc:spChg>
      </pc:sldChg>
      <pc:sldChg chg="add">
        <pc:chgData name="José Duarte da Rocha Santos" userId="7ba73717-3b97-4ba8-9d16-3c9c2d510606" providerId="ADAL" clId="{FCEA34F8-AA6E-46C5-B5D0-C04C6300645F}" dt="2023-12-13T23:16:33.160" v="0"/>
        <pc:sldMkLst>
          <pc:docMk/>
          <pc:sldMk cId="1479096809" sldId="309"/>
        </pc:sldMkLst>
      </pc:sldChg>
      <pc:sldChg chg="modSp mod">
        <pc:chgData name="José Duarte da Rocha Santos" userId="7ba73717-3b97-4ba8-9d16-3c9c2d510606" providerId="ADAL" clId="{FCEA34F8-AA6E-46C5-B5D0-C04C6300645F}" dt="2023-12-18T21:48:48.722" v="120" actId="255"/>
        <pc:sldMkLst>
          <pc:docMk/>
          <pc:sldMk cId="1559966069" sldId="319"/>
        </pc:sldMkLst>
        <pc:spChg chg="mod">
          <ac:chgData name="José Duarte da Rocha Santos" userId="7ba73717-3b97-4ba8-9d16-3c9c2d510606" providerId="ADAL" clId="{FCEA34F8-AA6E-46C5-B5D0-C04C6300645F}" dt="2023-12-18T21:48:48.722" v="120" actId="255"/>
          <ac:spMkLst>
            <pc:docMk/>
            <pc:sldMk cId="1559966069" sldId="319"/>
            <ac:spMk id="7" creationId="{5367DB64-3698-81B6-03B5-C0ED0D8ADFFC}"/>
          </ac:spMkLst>
        </pc:spChg>
      </pc:sldChg>
      <pc:sldMasterChg chg="modSldLayout">
        <pc:chgData name="José Duarte da Rocha Santos" userId="7ba73717-3b97-4ba8-9d16-3c9c2d510606" providerId="ADAL" clId="{FCEA34F8-AA6E-46C5-B5D0-C04C6300645F}" dt="2023-12-18T21:47:54.465" v="115" actId="735"/>
        <pc:sldMasterMkLst>
          <pc:docMk/>
          <pc:sldMasterMk cId="2555037716" sldId="2147483669"/>
        </pc:sldMasterMkLst>
        <pc:sldLayoutChg chg="modSp">
          <pc:chgData name="José Duarte da Rocha Santos" userId="7ba73717-3b97-4ba8-9d16-3c9c2d510606" providerId="ADAL" clId="{FCEA34F8-AA6E-46C5-B5D0-C04C6300645F}" dt="2023-12-18T21:47:54.465" v="115" actId="735"/>
          <pc:sldLayoutMkLst>
            <pc:docMk/>
            <pc:sldMasterMk cId="2555037716" sldId="2147483669"/>
            <pc:sldLayoutMk cId="2847381968" sldId="2147483681"/>
          </pc:sldLayoutMkLst>
        </pc:sldLayoutChg>
      </pc:sldMasterChg>
    </pc:docChg>
  </pc:docChgLst>
  <pc:docChgLst>
    <pc:chgData name="Paulo Alexandre Botelho Rodrigues Pires" userId="74481891-9d78-46ae-a047-a348f9b9be55" providerId="ADAL" clId="{A93B3E06-EFF4-4440-ACC6-BDDF4B9130FF}"/>
    <pc:docChg chg="addSld delSld modSld">
      <pc:chgData name="Paulo Alexandre Botelho Rodrigues Pires" userId="74481891-9d78-46ae-a047-a348f9b9be55" providerId="ADAL" clId="{A93B3E06-EFF4-4440-ACC6-BDDF4B9130FF}" dt="2023-12-13T19:53:42.782" v="5"/>
      <pc:docMkLst>
        <pc:docMk/>
      </pc:docMkLst>
      <pc:sldChg chg="add">
        <pc:chgData name="Paulo Alexandre Botelho Rodrigues Pires" userId="74481891-9d78-46ae-a047-a348f9b9be55" providerId="ADAL" clId="{A93B3E06-EFF4-4440-ACC6-BDDF4B9130FF}" dt="2023-12-13T19:53:42.782" v="5"/>
        <pc:sldMkLst>
          <pc:docMk/>
          <pc:sldMk cId="0" sldId="285"/>
        </pc:sldMkLst>
      </pc:sldChg>
      <pc:sldChg chg="modSp mod">
        <pc:chgData name="Paulo Alexandre Botelho Rodrigues Pires" userId="74481891-9d78-46ae-a047-a348f9b9be55" providerId="ADAL" clId="{A93B3E06-EFF4-4440-ACC6-BDDF4B9130FF}" dt="2023-12-13T19:53:08.942" v="3" actId="1076"/>
        <pc:sldMkLst>
          <pc:docMk/>
          <pc:sldMk cId="1559966069" sldId="319"/>
        </pc:sldMkLst>
        <pc:spChg chg="mod">
          <ac:chgData name="Paulo Alexandre Botelho Rodrigues Pires" userId="74481891-9d78-46ae-a047-a348f9b9be55" providerId="ADAL" clId="{A93B3E06-EFF4-4440-ACC6-BDDF4B9130FF}" dt="2023-12-13T19:53:05.952" v="2" actId="1076"/>
          <ac:spMkLst>
            <pc:docMk/>
            <pc:sldMk cId="1559966069" sldId="319"/>
            <ac:spMk id="3" creationId="{EA1BEB40-B2BA-24A4-0DF3-146EA4A695A6}"/>
          </ac:spMkLst>
        </pc:spChg>
        <pc:spChg chg="mod">
          <ac:chgData name="Paulo Alexandre Botelho Rodrigues Pires" userId="74481891-9d78-46ae-a047-a348f9b9be55" providerId="ADAL" clId="{A93B3E06-EFF4-4440-ACC6-BDDF4B9130FF}" dt="2023-12-13T19:53:08.942" v="3" actId="1076"/>
          <ac:spMkLst>
            <pc:docMk/>
            <pc:sldMk cId="1559966069" sldId="319"/>
            <ac:spMk id="7" creationId="{5367DB64-3698-81B6-03B5-C0ED0D8ADFFC}"/>
          </ac:spMkLst>
        </pc:spChg>
      </pc:sldChg>
      <pc:sldChg chg="del">
        <pc:chgData name="Paulo Alexandre Botelho Rodrigues Pires" userId="74481891-9d78-46ae-a047-a348f9b9be55" providerId="ADAL" clId="{A93B3E06-EFF4-4440-ACC6-BDDF4B9130FF}" dt="2023-12-13T19:53:40.852" v="4" actId="47"/>
        <pc:sldMkLst>
          <pc:docMk/>
          <pc:sldMk cId="3559412527" sldId="320"/>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BD8D682-59C1-CFAE-50AE-DB8C1534B48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PT"/>
          </a:p>
        </p:txBody>
      </p:sp>
      <p:sp>
        <p:nvSpPr>
          <p:cNvPr id="3" name="Date Placeholder 2">
            <a:extLst>
              <a:ext uri="{FF2B5EF4-FFF2-40B4-BE49-F238E27FC236}">
                <a16:creationId xmlns:a16="http://schemas.microsoft.com/office/drawing/2014/main" id="{314FC9A0-174B-421C-66A4-7EDF3A6E001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1B41D23-9331-44C7-9EB6-AA881807A0A7}" type="datetimeFigureOut">
              <a:rPr lang="pt-PT" smtClean="0"/>
              <a:t>18/12/2023</a:t>
            </a:fld>
            <a:endParaRPr lang="pt-PT"/>
          </a:p>
        </p:txBody>
      </p:sp>
      <p:sp>
        <p:nvSpPr>
          <p:cNvPr id="4" name="Footer Placeholder 3">
            <a:extLst>
              <a:ext uri="{FF2B5EF4-FFF2-40B4-BE49-F238E27FC236}">
                <a16:creationId xmlns:a16="http://schemas.microsoft.com/office/drawing/2014/main" id="{770BD588-4FA1-9EEB-1EA8-24BDFCDB426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pt-PT"/>
          </a:p>
        </p:txBody>
      </p:sp>
      <p:sp>
        <p:nvSpPr>
          <p:cNvPr id="5" name="Slide Number Placeholder 4">
            <a:extLst>
              <a:ext uri="{FF2B5EF4-FFF2-40B4-BE49-F238E27FC236}">
                <a16:creationId xmlns:a16="http://schemas.microsoft.com/office/drawing/2014/main" id="{C4878037-754D-FADA-CC2D-8810D86D73A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27A7D23-8501-42D5-8312-2F597261EF9C}" type="slidenum">
              <a:rPr lang="pt-PT" smtClean="0"/>
              <a:t>‹nº›</a:t>
            </a:fld>
            <a:endParaRPr lang="pt-PT"/>
          </a:p>
        </p:txBody>
      </p:sp>
    </p:spTree>
    <p:extLst>
      <p:ext uri="{BB962C8B-B14F-4D97-AF65-F5344CB8AC3E}">
        <p14:creationId xmlns:p14="http://schemas.microsoft.com/office/powerpoint/2010/main" val="331443167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pt-PT" dirty="0"/>
          </a:p>
        </p:txBody>
      </p:sp>
    </p:spTree>
    <p:extLst>
      <p:ext uri="{BB962C8B-B14F-4D97-AF65-F5344CB8AC3E}">
        <p14:creationId xmlns:p14="http://schemas.microsoft.com/office/powerpoint/2010/main" val="28608581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
        <p:cNvGrpSpPr/>
        <p:nvPr/>
      </p:nvGrpSpPr>
      <p:grpSpPr>
        <a:xfrm>
          <a:off x="0" y="0"/>
          <a:ext cx="0" cy="0"/>
          <a:chOff x="0" y="0"/>
          <a:chExt cx="0" cy="0"/>
        </a:xfrm>
      </p:grpSpPr>
      <p:sp>
        <p:nvSpPr>
          <p:cNvPr id="38" name="Google Shape;38;g39f75e0087_0_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9" name="Google Shape;39;g39f75e008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
        <p:cNvGrpSpPr/>
        <p:nvPr/>
      </p:nvGrpSpPr>
      <p:grpSpPr>
        <a:xfrm>
          <a:off x="0" y="0"/>
          <a:ext cx="0" cy="0"/>
          <a:chOff x="0" y="0"/>
          <a:chExt cx="0" cy="0"/>
        </a:xfrm>
      </p:grpSpPr>
      <p:sp>
        <p:nvSpPr>
          <p:cNvPr id="49" name="Google Shape;49;g3e481e855a_0_11: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50" name="Google Shape;50;g3e481e855a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
        <p:cNvGrpSpPr/>
        <p:nvPr/>
      </p:nvGrpSpPr>
      <p:grpSpPr>
        <a:xfrm>
          <a:off x="0" y="0"/>
          <a:ext cx="0" cy="0"/>
          <a:chOff x="0" y="0"/>
          <a:chExt cx="0" cy="0"/>
        </a:xfrm>
      </p:grpSpPr>
      <p:sp>
        <p:nvSpPr>
          <p:cNvPr id="55" name="Google Shape;55;g3e481e855a_0_37: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56" name="Google Shape;56;g3e481e855a_0_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g38d191f0c1_0_26: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62" name="Google Shape;62;g38d191f0c1_0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Clr>
                <a:schemeClr val="dk1"/>
              </a:buClr>
              <a:buSzPts val="1100"/>
              <a:buFont typeface="Arial"/>
              <a:buNone/>
            </a:pP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g38d191f0c1_0_11: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67" name="Google Shape;67;g38d191f0c1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
        <p:cNvGrpSpPr/>
        <p:nvPr/>
      </p:nvGrpSpPr>
      <p:grpSpPr>
        <a:xfrm>
          <a:off x="0" y="0"/>
          <a:ext cx="0" cy="0"/>
          <a:chOff x="0" y="0"/>
          <a:chExt cx="0" cy="0"/>
        </a:xfrm>
      </p:grpSpPr>
      <p:sp>
        <p:nvSpPr>
          <p:cNvPr id="38" name="Google Shape;38;g39f75e0087_0_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9" name="Google Shape;39;g39f75e008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r>
              <a:rPr lang="en-US" dirty="0"/>
              <a:t>A filtragem do tráfego na análise da Web refere-se ao processo de exclusão de determinados tipos de tráfego do sítio Web dos relatórios de análise. Isto é feito para garantir que os dados que estão a ser analisados são exactos e relevantes e que reflectem o público-alvo e os objectivos do sítio Web.</a:t>
            </a:r>
          </a:p>
          <a:p>
            <a:pPr marL="0" lvl="0" indent="0">
              <a:spcBef>
                <a:spcPts val="0"/>
              </a:spcBef>
              <a:spcAft>
                <a:spcPts val="0"/>
              </a:spcAft>
              <a:buNone/>
            </a:pPr>
            <a:endParaRPr lang="en-US" dirty="0"/>
          </a:p>
          <a:p>
            <a:pPr marL="0" lvl="0" indent="0">
              <a:spcBef>
                <a:spcPts val="0"/>
              </a:spcBef>
              <a:spcAft>
                <a:spcPts val="0"/>
              </a:spcAft>
              <a:buNone/>
            </a:pPr>
            <a:r>
              <a:rPr lang="en-US" dirty="0"/>
              <a:t>Do ponto de vista de um especialista, a filtragem do tráfego é um componente crucial de qualquer estratégia de análise da Web. A grande quantidade de dados gerados pelo tráfego do sítio Web pode ser esmagadora e difícil de interpretar, pelo que a filtragem pode ajudar a simplificar e clarificar os dados. Por exemplo, as empresas podem querer excluir o tráfego interno dos seus relatórios de análise para obterem uma imagem mais exacta do seu público externo. Isto pode ajudar as empresas a compreenderem o comportamento do seu público-alvo e a tomarem decisões baseadas em dados que conduzirão ao crescimento e ao sucesso.</a:t>
            </a:r>
          </a:p>
          <a:p>
            <a:pPr marL="0" lvl="0" indent="0">
              <a:spcBef>
                <a:spcPts val="0"/>
              </a:spcBef>
              <a:spcAft>
                <a:spcPts val="0"/>
              </a:spcAft>
              <a:buNone/>
            </a:pPr>
            <a:endParaRPr lang="en-US" dirty="0"/>
          </a:p>
          <a:p>
            <a:pPr marL="0" lvl="0" indent="0">
              <a:spcBef>
                <a:spcPts val="0"/>
              </a:spcBef>
              <a:spcAft>
                <a:spcPts val="0"/>
              </a:spcAft>
              <a:buNone/>
            </a:pPr>
            <a:r>
              <a:rPr lang="en-US" dirty="0"/>
              <a:t>Existem vários tipos de tráfego que podem ser filtrados na análise da Web, incluindo tráfego interno, tráfego de bots, spam de referência e tráfego de teste. O tráfego interno refere-se a visitas de funcionários e contratantes, que podem estar a aceder ao sítio Web para fins de teste, desenvolvimento ou administrativos. O tráfego de bots refere-se a visitas de scripts e bots automatizados, que podem gerar grandes quantidades de tráfego que não são relevantes para o público-alvo. Spam de referência refere-se a visitas de fontes que estão a tentar manipular os dados de tráfego do sítio Web para os seus próprios fins. O tráfego de teste refere-se a visitas de pessoas que estão a testar o sítio Web ou as suas funcionalidades.</a:t>
            </a:r>
          </a:p>
          <a:p>
            <a:pPr marL="0" lvl="0" indent="0">
              <a:spcBef>
                <a:spcPts val="0"/>
              </a:spcBef>
              <a:spcAft>
                <a:spcPts val="0"/>
              </a:spcAft>
              <a:buNone/>
            </a:pPr>
            <a:endParaRPr lang="en-US" dirty="0"/>
          </a:p>
          <a:p>
            <a:pPr marL="0" lvl="0" indent="0">
              <a:spcBef>
                <a:spcPts val="0"/>
              </a:spcBef>
              <a:spcAft>
                <a:spcPts val="0"/>
              </a:spcAft>
              <a:buNone/>
            </a:pPr>
            <a:r>
              <a:rPr lang="en-US" dirty="0"/>
              <a:t>A filtragem do tráfego na análise da Web é normalmente efectuada através de filtros ou regras de exclusão na plataforma de análise. Estas regras permitem às empresas especificar os tipos de tráfego que devem ser excluídos dos relatórios de análise. A filtragem do tráfego também pode ser feita modificando o código de rastreio do sítio Web, o que pode ajudar a impedir que determinados tipos de tráfego sejam registados nos dados analíticos.</a:t>
            </a:r>
          </a:p>
          <a:p>
            <a:pPr marL="0" lvl="0" indent="0">
              <a:spcBef>
                <a:spcPts val="0"/>
              </a:spcBef>
              <a:spcAft>
                <a:spcPts val="0"/>
              </a:spcAft>
              <a:buNone/>
            </a:pPr>
            <a:endParaRPr lang="en-US" dirty="0"/>
          </a:p>
          <a:p>
            <a:pPr marL="0" lvl="0" indent="0">
              <a:spcBef>
                <a:spcPts val="0"/>
              </a:spcBef>
              <a:spcAft>
                <a:spcPts val="0"/>
              </a:spcAft>
              <a:buNone/>
            </a:pPr>
            <a:r>
              <a:rPr lang="en-US" dirty="0"/>
              <a:t>Para filtrar eficazmente o tráfego na análise da Web, as empresas devem ter uma compreensão clara das suas metas e objectivos, bem como dos tipos específicos de tráfego que pretendem excluir. Além disso, as empresas devem ter um plano para monitorizar e atualizar os seus filtros e regras de exclusão de forma contínua, uma vez que os padrões e as fontes de tráfego podem mudar ao longo do tempo.</a:t>
            </a:r>
          </a:p>
          <a:p>
            <a:pPr marL="0" lvl="0" indent="0">
              <a:spcBef>
                <a:spcPts val="0"/>
              </a:spcBef>
              <a:spcAft>
                <a:spcPts val="0"/>
              </a:spcAft>
              <a:buNone/>
            </a:pPr>
            <a:endParaRPr lang="en-US" dirty="0"/>
          </a:p>
          <a:p>
            <a:pPr marL="0" lvl="0" indent="0">
              <a:spcBef>
                <a:spcPts val="0"/>
              </a:spcBef>
              <a:spcAft>
                <a:spcPts val="0"/>
              </a:spcAft>
              <a:buNone/>
            </a:pPr>
            <a:r>
              <a:rPr lang="en-US" dirty="0"/>
              <a:t>Em conclusão, a filtragem do tráfego na análise da Web é uma ferramenta essencial para as empresas que procuram garantir que os dados analisados são exactos e relevantes. Ao excluir determinados tipos de tráfego, as empresas podem obter uma compreensão mais exacta do seu público-alvo e tomar decisões baseadas em dados que impulsionarão o crescimento e o sucesso. Ao fazê-lo, as empresas podem melhorar a exatidão e a utilidade dos seus dados analíticos e, em última análise, tomar melhores decisões para apoiar o crescimento e o sucesso da sua empresa.</a:t>
            </a:r>
            <a:endParaRPr dirty="0"/>
          </a:p>
        </p:txBody>
      </p:sp>
    </p:spTree>
    <p:extLst>
      <p:ext uri="{BB962C8B-B14F-4D97-AF65-F5344CB8AC3E}">
        <p14:creationId xmlns:p14="http://schemas.microsoft.com/office/powerpoint/2010/main" val="10688148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g38d191f0c1_0_11: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67" name="Google Shape;67;g38d191f0c1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29212356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g3e481e855a_0_53: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85" name="Google Shape;85;g3e481e855a_0_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r>
              <a:rPr lang="en-US" dirty="0"/>
              <a:t>A segmentação na análise da Web é o processo de divisão do tráfego do sítio Web em grupos distintos com base em características específicas. Estas características podem incluir informações demográficas, localização geográfica, comportamentos ou outros atributos. O objetivo da segmentação é obter uma compreensão mais profunda de grupos específicos dentro do público de um Web site e do seu comportamento, de modo a informar a tomada de decisões baseada em dados e melhorar o desempenho do Web site.</a:t>
            </a:r>
          </a:p>
          <a:p>
            <a:pPr marL="0" lvl="0" indent="0" rtl="0">
              <a:spcBef>
                <a:spcPts val="0"/>
              </a:spcBef>
              <a:spcAft>
                <a:spcPts val="0"/>
              </a:spcAft>
              <a:buNone/>
            </a:pPr>
            <a:endParaRPr lang="en-US" dirty="0"/>
          </a:p>
          <a:p>
            <a:pPr marL="0" lvl="0" indent="0" rtl="0">
              <a:spcBef>
                <a:spcPts val="0"/>
              </a:spcBef>
              <a:spcAft>
                <a:spcPts val="0"/>
              </a:spcAft>
              <a:buNone/>
            </a:pPr>
            <a:r>
              <a:rPr lang="en-US" dirty="0"/>
              <a:t>Do ponto de vista de um especialista, a segmentação é um componente crítico de qualquer estratégia de análise da Web. Ao dividir o tráfego do Web site em grupos mais pequenos e mais fáceis de gerir, as empresas podem obter uma compreensão mais pormenorizada e acionável do seu público e do seu comportamento. Isto, por sua vez, pode informar decisões importantes sobre o design do sítio Web, a estratégia de conteúdos, as campanhas de marketing e muito mais.</a:t>
            </a:r>
          </a:p>
          <a:p>
            <a:pPr marL="0" lvl="0" indent="0" rtl="0">
              <a:spcBef>
                <a:spcPts val="0"/>
              </a:spcBef>
              <a:spcAft>
                <a:spcPts val="0"/>
              </a:spcAft>
              <a:buNone/>
            </a:pPr>
            <a:endParaRPr lang="en-US" dirty="0"/>
          </a:p>
          <a:p>
            <a:pPr marL="0" lvl="0" indent="0" rtl="0">
              <a:spcBef>
                <a:spcPts val="0"/>
              </a:spcBef>
              <a:spcAft>
                <a:spcPts val="0"/>
              </a:spcAft>
              <a:buNone/>
            </a:pPr>
            <a:r>
              <a:rPr lang="en-US" dirty="0"/>
              <a:t>Existem muitos métodos e abordagens diferentes para a segmentação na análise da Web, cada um com os seus próprios pontos fortes e limitações. Algumas das técnicas de segmentação mais comuns incluem a segmentação demográfica, a segmentação geográfica, a segmentação baseada no comportamento e a segmentação personalizada.</a:t>
            </a:r>
          </a:p>
          <a:p>
            <a:pPr marL="0" lvl="0" indent="0" rtl="0">
              <a:spcBef>
                <a:spcPts val="0"/>
              </a:spcBef>
              <a:spcAft>
                <a:spcPts val="0"/>
              </a:spcAft>
              <a:buNone/>
            </a:pPr>
            <a:endParaRPr lang="en-US" dirty="0"/>
          </a:p>
          <a:p>
            <a:pPr marL="0" lvl="0" indent="0" rtl="0">
              <a:spcBef>
                <a:spcPts val="0"/>
              </a:spcBef>
              <a:spcAft>
                <a:spcPts val="0"/>
              </a:spcAft>
              <a:buNone/>
            </a:pPr>
            <a:r>
              <a:rPr lang="en-US" dirty="0"/>
              <a:t>A segmentação demográfica envolve a divisão do tráfego do sítio Web em grupos com base em informações demográficas, como a idade, o sexo, a educação ou o rendimento. Este tipo de segmentação pode fornecer informações valiosas sobre a forma como os diferentes grupos do público de um sítio Web estão a utilizá-lo e sobre os tipos de conteúdo ou experiências em que estão mais interessados.</a:t>
            </a:r>
          </a:p>
          <a:p>
            <a:pPr marL="0" lvl="0" indent="0" rtl="0">
              <a:spcBef>
                <a:spcPts val="0"/>
              </a:spcBef>
              <a:spcAft>
                <a:spcPts val="0"/>
              </a:spcAft>
              <a:buNone/>
            </a:pPr>
            <a:endParaRPr lang="en-US" dirty="0"/>
          </a:p>
          <a:p>
            <a:pPr marL="0" lvl="0" indent="0" rtl="0">
              <a:spcBef>
                <a:spcPts val="0"/>
              </a:spcBef>
              <a:spcAft>
                <a:spcPts val="0"/>
              </a:spcAft>
              <a:buNone/>
            </a:pPr>
            <a:r>
              <a:rPr lang="en-US" dirty="0"/>
              <a:t>A segmentação geográfica envolve a divisão do tráfego do sítio Web em grupos com base na localização geográfica, como o país, a região, a cidade ou o código postal. Este tipo de segmentação pode ajudar as empresas a compreender a distribuição geográfica do seu público e a identificar tendências regionais ou diferenças de comportamento.</a:t>
            </a:r>
          </a:p>
          <a:p>
            <a:pPr marL="0" lvl="0" indent="0" rtl="0">
              <a:spcBef>
                <a:spcPts val="0"/>
              </a:spcBef>
              <a:spcAft>
                <a:spcPts val="0"/>
              </a:spcAft>
              <a:buNone/>
            </a:pPr>
            <a:endParaRPr lang="en-US" dirty="0"/>
          </a:p>
          <a:p>
            <a:pPr marL="0" lvl="0" indent="0" rtl="0">
              <a:spcBef>
                <a:spcPts val="0"/>
              </a:spcBef>
              <a:spcAft>
                <a:spcPts val="0"/>
              </a:spcAft>
              <a:buNone/>
            </a:pPr>
            <a:r>
              <a:rPr lang="en-US" dirty="0"/>
              <a:t>A segmentação baseada no comportamento envolve a divisão do tráfego do sítio Web em grupos com base no comportamento, como as páginas visitadas, as acções realizadas ou os produtos comprados. Este tipo de segmentação pode fornecer informações profundas sobre a forma como os utilizadores estão a interagir com o sítio Web e que tipos de experiências são mais interessantes ou valiosas para eles.</a:t>
            </a:r>
          </a:p>
          <a:p>
            <a:pPr marL="0" lvl="0" indent="0" rtl="0">
              <a:spcBef>
                <a:spcPts val="0"/>
              </a:spcBef>
              <a:spcAft>
                <a:spcPts val="0"/>
              </a:spcAft>
              <a:buNone/>
            </a:pPr>
            <a:endParaRPr lang="en-US" dirty="0"/>
          </a:p>
          <a:p>
            <a:pPr marL="0" lvl="0" indent="0" rtl="0">
              <a:spcBef>
                <a:spcPts val="0"/>
              </a:spcBef>
              <a:spcAft>
                <a:spcPts val="0"/>
              </a:spcAft>
              <a:buNone/>
            </a:pPr>
            <a:r>
              <a:rPr lang="en-US" dirty="0"/>
              <a:t>A segmentação personalizada envolve a criação de segmentos personalizados com base em metas ou objectivos comerciais específicos. Este tipo de segmentação permite às empresas criar segmentos altamente personalizados que são diretamente relevantes para as suas metas e objectivos específicos e analisar os dados de tráfego da forma mais relevante e significativa para a sua empresa.</a:t>
            </a:r>
          </a:p>
          <a:p>
            <a:pPr marL="0" lvl="0" indent="0" rtl="0">
              <a:spcBef>
                <a:spcPts val="0"/>
              </a:spcBef>
              <a:spcAft>
                <a:spcPts val="0"/>
              </a:spcAft>
              <a:buNone/>
            </a:pPr>
            <a:endParaRPr lang="en-US" dirty="0"/>
          </a:p>
          <a:p>
            <a:pPr marL="0" lvl="0" indent="0" rtl="0">
              <a:spcBef>
                <a:spcPts val="0"/>
              </a:spcBef>
              <a:spcAft>
                <a:spcPts val="0"/>
              </a:spcAft>
              <a:buNone/>
            </a:pPr>
            <a:r>
              <a:rPr lang="en-US" dirty="0"/>
              <a:t>Em conclusão, a segmentação é uma ferramenta poderosa na análise da Web que permite às empresas obter uma compreensão mais profunda do seu público e do seu comportamento. Ao dividir o tráfego do sítio Web em grupos mais pequenos e mais fáceis de gerir, as empresas podem obter informações práticas sobre a forma como os diferentes grupos do seu público estão a utilizar o sítio e sobre os tipos de experiências em que estão mais interessados. Estas informações podem servir de base a decisões importantes sobre a conceção do sítio Web, a estratégia de conteúdos, as campanhas de marketing, etc., e ajudar as empresas a otimizar a sua presença online e a impulsionar o crescimento e o sucesso.</a:t>
            </a:r>
          </a:p>
          <a:p>
            <a:pPr marL="0" lvl="0" indent="0" rtl="0">
              <a:spcBef>
                <a:spcPts val="0"/>
              </a:spcBef>
              <a:spcAft>
                <a:spcPts val="0"/>
              </a:spcAft>
              <a:buNone/>
            </a:pPr>
            <a:endParaRPr dirty="0"/>
          </a:p>
        </p:txBody>
      </p:sp>
    </p:spTree>
    <p:extLst>
      <p:ext uri="{BB962C8B-B14F-4D97-AF65-F5344CB8AC3E}">
        <p14:creationId xmlns:p14="http://schemas.microsoft.com/office/powerpoint/2010/main" val="28658903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g3e481e855a_0_53: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85" name="Google Shape;85;g3e481e855a_0_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buNone/>
            </a:pPr>
            <a:r>
              <a:rPr lang="en-US" dirty="0"/>
              <a:t>As opções de segmentação mais comuns na análise da Web incluem:</a:t>
            </a:r>
          </a:p>
          <a:p>
            <a:pPr marL="158750" indent="0">
              <a:buNone/>
            </a:pPr>
            <a:endParaRPr lang="en-US" dirty="0"/>
          </a:p>
          <a:p>
            <a:pPr marL="387350" indent="-228600">
              <a:buFont typeface="+mj-lt"/>
              <a:buAutoNum type="arabicPeriod"/>
            </a:pPr>
            <a:r>
              <a:rPr lang="en-US" dirty="0"/>
              <a:t>Segmentação demográfica: Dividir o tráfego do Web site em grupos com base em informações demográficas, como a idade, o sexo, a educação ou o rendimento. Este tipo de segmentação é útil para compreender as características de diferentes grupos dentro do público de um sítio Web e para identificar que tipos de conteúdo ou experiências são mais apelativos para grupos demográficos específicos.</a:t>
            </a:r>
          </a:p>
          <a:p>
            <a:pPr marL="387350" indent="-228600">
              <a:buFont typeface="+mj-lt"/>
              <a:buAutoNum type="arabicPeriod"/>
            </a:pPr>
            <a:endParaRPr lang="en-US" dirty="0"/>
          </a:p>
          <a:p>
            <a:pPr marL="387350" indent="-228600">
              <a:buFont typeface="+mj-lt"/>
              <a:buAutoNum type="arabicPeriod"/>
            </a:pPr>
            <a:r>
              <a:rPr lang="en-US" dirty="0"/>
              <a:t>Segmentação geográfica: Dividir o tráfego do Web site em grupos com base na localização geográfica, como país, região, cidade ou código postal. Este tipo de segmentação é útil para compreender a distribuição geográfica do público de um sítio Web e para identificar tendências regionais ou diferenças de comportamento.</a:t>
            </a:r>
          </a:p>
          <a:p>
            <a:pPr marL="387350" indent="-228600">
              <a:buFont typeface="+mj-lt"/>
              <a:buAutoNum type="arabicPeriod"/>
            </a:pPr>
            <a:endParaRPr lang="en-US" dirty="0"/>
          </a:p>
          <a:p>
            <a:pPr marL="387350" indent="-228600">
              <a:buFont typeface="+mj-lt"/>
              <a:buAutoNum type="arabicPeriod"/>
            </a:pPr>
            <a:r>
              <a:rPr lang="en-US" dirty="0"/>
              <a:t>Segmentação comportamental: Dividir o tráfego do Web site em grupos com base no comportamento, como as páginas visitadas, as acções realizadas ou os produtos comprados. Este tipo de segmentação é útil para compreender como os utilizadores estão a interagir com um Web site e que tipos de experiências são mais interessantes ou valiosas para eles.</a:t>
            </a:r>
          </a:p>
          <a:p>
            <a:pPr marL="387350" indent="-228600">
              <a:buFont typeface="+mj-lt"/>
              <a:buAutoNum type="arabicPeriod"/>
            </a:pPr>
            <a:endParaRPr lang="en-US" dirty="0"/>
          </a:p>
          <a:p>
            <a:pPr marL="387350" indent="-228600">
              <a:buFont typeface="+mj-lt"/>
              <a:buAutoNum type="arabicPeriod"/>
            </a:pPr>
            <a:r>
              <a:rPr lang="en-US" dirty="0"/>
              <a:t>Segmentação tecnográfica: Dividir o tráfego do Web site em grupos com base em características relacionadas com a tecnologia, como o tipo de dispositivo, o sistema operativo ou o browser. Este tipo de segmentação é útil para compreender as preferências e os hábitos tecnológicos do público de um Web site e para otimizar o desempenho e a usabilidade do Web site em diferentes dispositivos e plataformas.</a:t>
            </a:r>
          </a:p>
          <a:p>
            <a:pPr marL="387350" indent="-228600">
              <a:buFont typeface="+mj-lt"/>
              <a:buAutoNum type="arabicPeriod"/>
            </a:pPr>
            <a:endParaRPr lang="en-US" dirty="0"/>
          </a:p>
          <a:p>
            <a:pPr marL="387350" indent="-228600">
              <a:buFont typeface="+mj-lt"/>
              <a:buAutoNum type="arabicPeriod"/>
            </a:pPr>
            <a:r>
              <a:rPr lang="en-US" dirty="0"/>
              <a:t>Segmentação personalizada: Criação de segmentos personalizados com base em metas ou objectivos comerciais específicos. Este tipo de segmentação é útil para analisar os dados de tráfego do Web site de uma forma que seja mais relevante e significativa para uma empresa e para identificar oportunidades de melhoria e otimização.</a:t>
            </a:r>
          </a:p>
          <a:p>
            <a:pPr marL="158750" indent="0">
              <a:buNone/>
            </a:pPr>
            <a:endParaRPr lang="en-US" dirty="0"/>
          </a:p>
          <a:p>
            <a:pPr marL="158750" indent="0">
              <a:buNone/>
            </a:pPr>
            <a:r>
              <a:rPr lang="en-US" dirty="0"/>
              <a:t>Estas opções de segmentação são populares porque permitem às empresas obter uma compreensão mais profunda do seu público e do seu comportamento, e tomar decisões baseadas em dados sobre a conceção do sítio Web, a estratégia de conteúdos, as campanhas de marketing e muito mais. Ao dividir o tráfego do sítio Web em grupos mais pequenos e mais fáceis de gerir, as empresas podem obter informações práticas sobre a forma como os diferentes grupos do seu público estão a utilizar o sítio e sobre os tipos de experiências em que estão mais interessados. Estas informações podem servir de base a decisões importantes e ajudar as empresas a otimizar a sua presença online e a impulsionar o crescimento e o sucesso.</a:t>
            </a:r>
            <a:endParaRPr dirty="0"/>
          </a:p>
        </p:txBody>
      </p:sp>
    </p:spTree>
    <p:extLst>
      <p:ext uri="{BB962C8B-B14F-4D97-AF65-F5344CB8AC3E}">
        <p14:creationId xmlns:p14="http://schemas.microsoft.com/office/powerpoint/2010/main" val="23728332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
        <p:cNvGrpSpPr/>
        <p:nvPr/>
      </p:nvGrpSpPr>
      <p:grpSpPr>
        <a:xfrm>
          <a:off x="0" y="0"/>
          <a:ext cx="0" cy="0"/>
          <a:chOff x="0" y="0"/>
          <a:chExt cx="0" cy="0"/>
        </a:xfrm>
      </p:grpSpPr>
      <p:sp>
        <p:nvSpPr>
          <p:cNvPr id="38" name="Google Shape;38;g39f75e0087_0_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9" name="Google Shape;39;g39f75e008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19791874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g3e481e855a_0_93: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15" name="Google Shape;115;g3e481e855a_0_9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g3e481e855a_0_53: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85" name="Google Shape;85;g3e481e855a_0_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dirty="0"/>
          </a:p>
        </p:txBody>
      </p:sp>
    </p:spTree>
    <p:extLst>
      <p:ext uri="{BB962C8B-B14F-4D97-AF65-F5344CB8AC3E}">
        <p14:creationId xmlns:p14="http://schemas.microsoft.com/office/powerpoint/2010/main" val="30239039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3e481e855a_0_88: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0" name="Google Shape;120;g3e481e855a_0_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lang="en-CA"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3e481e855a_0_88: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0" name="Google Shape;120;g3e481e855a_0_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lang="en-CA" dirty="0"/>
          </a:p>
        </p:txBody>
      </p:sp>
    </p:spTree>
    <p:extLst>
      <p:ext uri="{BB962C8B-B14F-4D97-AF65-F5344CB8AC3E}">
        <p14:creationId xmlns:p14="http://schemas.microsoft.com/office/powerpoint/2010/main" val="4050938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g38d191f0c1_0_36: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6" name="Google Shape;126;g38d191f0c1_0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lnSpc>
                <a:spcPct val="115000"/>
              </a:lnSpc>
              <a:spcBef>
                <a:spcPts val="0"/>
              </a:spcBef>
              <a:spcAft>
                <a:spcPts val="0"/>
              </a:spcAft>
              <a:buClr>
                <a:schemeClr val="dk1"/>
              </a:buClr>
              <a:buSzPts val="1100"/>
              <a:buFont typeface="Arial"/>
              <a:buNone/>
            </a:pPr>
            <a:endParaRPr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0"/>
        <p:cNvGrpSpPr/>
        <p:nvPr/>
      </p:nvGrpSpPr>
      <p:grpSpPr>
        <a:xfrm>
          <a:off x="0" y="0"/>
          <a:ext cx="0" cy="0"/>
          <a:chOff x="0" y="0"/>
          <a:chExt cx="0" cy="0"/>
        </a:xfrm>
      </p:grpSpPr>
      <p:sp>
        <p:nvSpPr>
          <p:cNvPr id="651" name="Google Shape;651;p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52" name="Google Shape;652;p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387565060"/>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7.jp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10.jpeg"/><Relationship Id="rId4" Type="http://schemas.openxmlformats.org/officeDocument/2006/relationships/image" Target="../media/image9.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jpeg"/><Relationship Id="rId7" Type="http://schemas.openxmlformats.org/officeDocument/2006/relationships/image" Target="../media/image1.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jp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eg"/><Relationship Id="rId7" Type="http://schemas.openxmlformats.org/officeDocument/2006/relationships/image" Target="../media/image12.png"/><Relationship Id="rId2" Type="http://schemas.openxmlformats.org/officeDocument/2006/relationships/image" Target="../media/image14.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eg"/><Relationship Id="rId7" Type="http://schemas.openxmlformats.org/officeDocument/2006/relationships/image" Target="../media/image12.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eg"/><Relationship Id="rId7" Type="http://schemas.openxmlformats.org/officeDocument/2006/relationships/image" Target="../media/image12.png"/><Relationship Id="rId2" Type="http://schemas.openxmlformats.org/officeDocument/2006/relationships/image" Target="../media/image16.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5.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png"/><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image" Target="../media/image17.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eg"/><Relationship Id="rId7" Type="http://schemas.openxmlformats.org/officeDocument/2006/relationships/image" Target="../media/image12.png"/><Relationship Id="rId2" Type="http://schemas.openxmlformats.org/officeDocument/2006/relationships/image" Target="../media/image19.jpe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Head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DD030-1BC6-1925-3CCA-B50E2FC71232}"/>
              </a:ext>
            </a:extLst>
          </p:cNvPr>
          <p:cNvSpPr>
            <a:spLocks noGrp="1"/>
          </p:cNvSpPr>
          <p:nvPr>
            <p:ph type="ctrTitle" hasCustomPrompt="1"/>
          </p:nvPr>
        </p:nvSpPr>
        <p:spPr>
          <a:xfrm>
            <a:off x="638640" y="1992693"/>
            <a:ext cx="5958908" cy="1884419"/>
          </a:xfrm>
        </p:spPr>
        <p:txBody>
          <a:bodyPr bIns="0" anchor="t" anchorCtr="0">
            <a:noAutofit/>
          </a:bodyPr>
          <a:lstStyle>
            <a:lvl1pPr algn="l">
              <a:defRPr sz="5400" b="1" i="0">
                <a:solidFill>
                  <a:schemeClr val="bg1"/>
                </a:solidFill>
                <a:latin typeface="Arial" panose="020B0604020202020204" pitchFamily="34" charset="0"/>
                <a:cs typeface="Arial" panose="020B0604020202020204" pitchFamily="34" charset="0"/>
              </a:defRPr>
            </a:lvl1pPr>
          </a:lstStyle>
          <a:p>
            <a:r>
              <a:rPr lang="en-GB"/>
              <a:t>Title</a:t>
            </a:r>
            <a:endParaRPr lang="en-FI"/>
          </a:p>
        </p:txBody>
      </p:sp>
      <p:cxnSp>
        <p:nvCxnSpPr>
          <p:cNvPr id="22" name="Straight Connector 21">
            <a:extLst>
              <a:ext uri="{FF2B5EF4-FFF2-40B4-BE49-F238E27FC236}">
                <a16:creationId xmlns:a16="http://schemas.microsoft.com/office/drawing/2014/main" id="{99580334-6C4F-4E95-FC6E-D6D5F59F8C12}"/>
              </a:ext>
            </a:extLst>
          </p:cNvPr>
          <p:cNvCxnSpPr>
            <a:cxnSpLocks/>
          </p:cNvCxnSpPr>
          <p:nvPr/>
        </p:nvCxnSpPr>
        <p:spPr>
          <a:xfrm flipH="1">
            <a:off x="638639" y="1555703"/>
            <a:ext cx="432171" cy="0"/>
          </a:xfrm>
          <a:prstGeom prst="line">
            <a:avLst/>
          </a:prstGeom>
          <a:ln w="15875">
            <a:solidFill>
              <a:srgbClr val="11AA81"/>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3C51BE34-69EE-2F03-0603-65B16B50644D}"/>
              </a:ext>
            </a:extLst>
          </p:cNvPr>
          <p:cNvPicPr>
            <a:picLocks noChangeAspect="1"/>
          </p:cNvPicPr>
          <p:nvPr/>
        </p:nvPicPr>
        <p:blipFill>
          <a:blip r:embed="rId3"/>
          <a:srcRect t="2266" b="2266"/>
          <a:stretch/>
        </p:blipFill>
        <p:spPr>
          <a:xfrm>
            <a:off x="471000" y="467399"/>
            <a:ext cx="2218858" cy="824085"/>
          </a:xfrm>
          <a:prstGeom prst="rect">
            <a:avLst/>
          </a:prstGeom>
        </p:spPr>
      </p:pic>
      <p:sp>
        <p:nvSpPr>
          <p:cNvPr id="24" name="Rectangle 23">
            <a:extLst>
              <a:ext uri="{FF2B5EF4-FFF2-40B4-BE49-F238E27FC236}">
                <a16:creationId xmlns:a16="http://schemas.microsoft.com/office/drawing/2014/main" id="{94D56B92-AB99-EC0D-DFB1-030C3AB49707}"/>
              </a:ext>
            </a:extLst>
          </p:cNvPr>
          <p:cNvSpPr/>
          <p:nvPr/>
        </p:nvSpPr>
        <p:spPr>
          <a:xfrm flipV="1">
            <a:off x="0" y="4248398"/>
            <a:ext cx="9144000" cy="9708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350"/>
          </a:p>
        </p:txBody>
      </p:sp>
      <p:pic>
        <p:nvPicPr>
          <p:cNvPr id="10" name="Picture 4">
            <a:extLst>
              <a:ext uri="{FF2B5EF4-FFF2-40B4-BE49-F238E27FC236}">
                <a16:creationId xmlns:a16="http://schemas.microsoft.com/office/drawing/2014/main" id="{D69D4E4A-C7C3-6E8E-C9ED-FE0D7E25697F}"/>
              </a:ext>
            </a:extLst>
          </p:cNvPr>
          <p:cNvPicPr>
            <a:picLocks noChangeAspect="1" noChangeArrowheads="1"/>
          </p:cNvPicPr>
          <p:nvPr/>
        </p:nvPicPr>
        <p:blipFill>
          <a:blip r:embed="rId4"/>
          <a:srcRect l="3024" r="3024"/>
          <a:stretch/>
        </p:blipFill>
        <p:spPr bwMode="auto">
          <a:xfrm>
            <a:off x="324895" y="4528124"/>
            <a:ext cx="1987904" cy="44010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a:extLst>
              <a:ext uri="{FF2B5EF4-FFF2-40B4-BE49-F238E27FC236}">
                <a16:creationId xmlns:a16="http://schemas.microsoft.com/office/drawing/2014/main" id="{B156F37B-A0AA-27D6-D949-0A743E59F7B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0" y="4435832"/>
            <a:ext cx="775407" cy="54763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6">
            <a:extLst>
              <a:ext uri="{FF2B5EF4-FFF2-40B4-BE49-F238E27FC236}">
                <a16:creationId xmlns:a16="http://schemas.microsoft.com/office/drawing/2014/main" id="{A555A366-4007-34AB-06EC-D12174B9563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72275" y="4556846"/>
            <a:ext cx="858148" cy="35294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a:extLst>
              <a:ext uri="{FF2B5EF4-FFF2-40B4-BE49-F238E27FC236}">
                <a16:creationId xmlns:a16="http://schemas.microsoft.com/office/drawing/2014/main" id="{EC435E2D-DE4E-0F0E-9062-DB7CF6771BC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725411" y="4559992"/>
            <a:ext cx="845283" cy="370912"/>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EF447634-E1B6-B349-2CF1-7D8D32537276}"/>
              </a:ext>
            </a:extLst>
          </p:cNvPr>
          <p:cNvPicPr>
            <a:picLocks noChangeAspect="1" noChangeArrowheads="1"/>
          </p:cNvPicPr>
          <p:nvPr/>
        </p:nvPicPr>
        <p:blipFill>
          <a:blip r:embed="rId8"/>
          <a:srcRect/>
          <a:stretch/>
        </p:blipFill>
        <p:spPr bwMode="auto">
          <a:xfrm>
            <a:off x="7808427" y="4443014"/>
            <a:ext cx="1068773" cy="4873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587616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able of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2FCE27-87AC-294E-C9B6-B25B60C08213}"/>
              </a:ext>
            </a:extLst>
          </p:cNvPr>
          <p:cNvSpPr>
            <a:spLocks noGrp="1"/>
          </p:cNvSpPr>
          <p:nvPr>
            <p:ph type="title"/>
          </p:nvPr>
        </p:nvSpPr>
        <p:spPr>
          <a:xfrm>
            <a:off x="628650" y="682900"/>
            <a:ext cx="2863215" cy="1383456"/>
          </a:xfrm>
        </p:spPr>
        <p:txBody>
          <a:bodyPr anchor="t" anchorCtr="0"/>
          <a:lstStyle>
            <a:lvl1pPr>
              <a:defRPr>
                <a:solidFill>
                  <a:schemeClr val="bg1"/>
                </a:solidFill>
              </a:defRPr>
            </a:lvl1pPr>
          </a:lstStyle>
          <a:p>
            <a:r>
              <a:rPr lang="en-US"/>
              <a:t>Click to edit Master title style</a:t>
            </a:r>
            <a:endParaRPr lang="en-FI"/>
          </a:p>
        </p:txBody>
      </p:sp>
      <p:sp>
        <p:nvSpPr>
          <p:cNvPr id="3" name="Content Placeholder 2">
            <a:extLst>
              <a:ext uri="{FF2B5EF4-FFF2-40B4-BE49-F238E27FC236}">
                <a16:creationId xmlns:a16="http://schemas.microsoft.com/office/drawing/2014/main" id="{2D9DD9F4-A865-577C-0847-C7371575A1A3}"/>
              </a:ext>
            </a:extLst>
          </p:cNvPr>
          <p:cNvSpPr>
            <a:spLocks noGrp="1"/>
          </p:cNvSpPr>
          <p:nvPr>
            <p:ph idx="1"/>
          </p:nvPr>
        </p:nvSpPr>
        <p:spPr>
          <a:xfrm>
            <a:off x="3983426" y="682899"/>
            <a:ext cx="4606283" cy="1149289"/>
          </a:xfrm>
        </p:spPr>
        <p:txBody>
          <a:bodyPr/>
          <a:lstStyle>
            <a:lvl1pPr marL="385763" indent="-385763">
              <a:buFont typeface="+mj-lt"/>
              <a:buAutoNum type="arabicPeriod"/>
              <a:defRPr sz="1500" b="0">
                <a:solidFill>
                  <a:schemeClr val="bg1"/>
                </a:solidFill>
                <a:latin typeface="Arial" panose="020B0604020202020204" pitchFamily="34" charset="0"/>
                <a:cs typeface="Arial" panose="020B0604020202020204" pitchFamily="34" charset="0"/>
              </a:defRPr>
            </a:lvl1pPr>
            <a:lvl2pPr marL="685800" indent="-342900">
              <a:buFont typeface="+mj-lt"/>
              <a:buAutoNum type="arabicPeriod"/>
              <a:defRPr sz="1350">
                <a:solidFill>
                  <a:schemeClr val="bg1"/>
                </a:solidFill>
                <a:latin typeface="Arial" panose="020B0604020202020204" pitchFamily="34" charset="0"/>
                <a:cs typeface="Arial" panose="020B0604020202020204" pitchFamily="34" charset="0"/>
              </a:defRPr>
            </a:lvl2pPr>
            <a:lvl3pPr marL="1028700" indent="-342900">
              <a:buFont typeface="+mj-lt"/>
              <a:buAutoNum type="arabicPeriod"/>
              <a:defRPr sz="1200">
                <a:solidFill>
                  <a:schemeClr val="bg1"/>
                </a:solidFill>
                <a:latin typeface="Arial" panose="020B0604020202020204" pitchFamily="34" charset="0"/>
                <a:cs typeface="Arial" panose="020B0604020202020204" pitchFamily="34" charset="0"/>
              </a:defRPr>
            </a:lvl3pPr>
            <a:lvl4pPr marL="1285875" indent="-257175">
              <a:buFont typeface="+mj-lt"/>
              <a:buAutoNum type="arabicPeriod"/>
              <a:defRPr sz="1050">
                <a:solidFill>
                  <a:schemeClr val="bg1"/>
                </a:solidFill>
                <a:latin typeface="Arial" panose="020B0604020202020204" pitchFamily="34" charset="0"/>
                <a:cs typeface="Arial" panose="020B0604020202020204" pitchFamily="34" charset="0"/>
              </a:defRPr>
            </a:lvl4pPr>
            <a:lvl5pPr marL="1628775" indent="-257175">
              <a:buFont typeface="+mj-lt"/>
              <a:buAutoNum type="arabicPeriod"/>
              <a:defRPr sz="105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FI"/>
          </a:p>
        </p:txBody>
      </p:sp>
      <p:sp>
        <p:nvSpPr>
          <p:cNvPr id="4" name="Rectangle 3">
            <a:extLst>
              <a:ext uri="{FF2B5EF4-FFF2-40B4-BE49-F238E27FC236}">
                <a16:creationId xmlns:a16="http://schemas.microsoft.com/office/drawing/2014/main" id="{48D49EA9-591A-91BE-A1D3-158DEC5E5F67}"/>
              </a:ext>
            </a:extLst>
          </p:cNvPr>
          <p:cNvSpPr/>
          <p:nvPr/>
        </p:nvSpPr>
        <p:spPr>
          <a:xfrm flipV="1">
            <a:off x="0" y="4248398"/>
            <a:ext cx="9144000" cy="9708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350"/>
          </a:p>
        </p:txBody>
      </p:sp>
      <p:pic>
        <p:nvPicPr>
          <p:cNvPr id="5" name="Picture 4">
            <a:extLst>
              <a:ext uri="{FF2B5EF4-FFF2-40B4-BE49-F238E27FC236}">
                <a16:creationId xmlns:a16="http://schemas.microsoft.com/office/drawing/2014/main" id="{C936A541-4AF3-05A3-8586-D894DE1C688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4435832"/>
            <a:ext cx="775407" cy="54763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94129975-5930-8D7B-F3EA-07C0772226F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2275" y="4556846"/>
            <a:ext cx="858148" cy="35294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4944B6CD-4CE3-8A5A-7D86-327FB31B29B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25411" y="4559992"/>
            <a:ext cx="845283" cy="37091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a:extLst>
              <a:ext uri="{FF2B5EF4-FFF2-40B4-BE49-F238E27FC236}">
                <a16:creationId xmlns:a16="http://schemas.microsoft.com/office/drawing/2014/main" id="{1B5F9D54-3972-26BA-CADB-C8584106947D}"/>
              </a:ext>
            </a:extLst>
          </p:cNvPr>
          <p:cNvPicPr>
            <a:picLocks noChangeAspect="1" noChangeArrowheads="1"/>
          </p:cNvPicPr>
          <p:nvPr/>
        </p:nvPicPr>
        <p:blipFill>
          <a:blip r:embed="rId6"/>
          <a:srcRect l="3024" r="3024"/>
          <a:stretch/>
        </p:blipFill>
        <p:spPr bwMode="auto">
          <a:xfrm>
            <a:off x="1697592" y="4528124"/>
            <a:ext cx="1987904" cy="4401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a:extLst>
              <a:ext uri="{FF2B5EF4-FFF2-40B4-BE49-F238E27FC236}">
                <a16:creationId xmlns:a16="http://schemas.microsoft.com/office/drawing/2014/main" id="{61883134-73C8-E7BD-05CB-BA4E47B792E5}"/>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r="63279"/>
          <a:stretch/>
        </p:blipFill>
        <p:spPr bwMode="auto">
          <a:xfrm>
            <a:off x="211687" y="4503966"/>
            <a:ext cx="1274218" cy="488417"/>
          </a:xfrm>
          <a:prstGeom prst="rect">
            <a:avLst/>
          </a:prstGeom>
          <a:noFill/>
          <a:extLst>
            <a:ext uri="{909E8E84-426E-40DD-AFC4-6F175D3DCCD1}">
              <a14:hiddenFill xmlns:a14="http://schemas.microsoft.com/office/drawing/2010/main">
                <a:solidFill>
                  <a:srgbClr val="FFFFFF"/>
                </a:solidFill>
              </a14:hiddenFill>
            </a:ext>
          </a:extLst>
        </p:spPr>
      </p:pic>
      <p:cxnSp>
        <p:nvCxnSpPr>
          <p:cNvPr id="14" name="Straight Connector 13">
            <a:extLst>
              <a:ext uri="{FF2B5EF4-FFF2-40B4-BE49-F238E27FC236}">
                <a16:creationId xmlns:a16="http://schemas.microsoft.com/office/drawing/2014/main" id="{0BF39626-2C2F-AB4B-8D92-DF0C4088D2C0}"/>
              </a:ext>
            </a:extLst>
          </p:cNvPr>
          <p:cNvCxnSpPr>
            <a:cxnSpLocks/>
          </p:cNvCxnSpPr>
          <p:nvPr/>
        </p:nvCxnSpPr>
        <p:spPr>
          <a:xfrm flipV="1">
            <a:off x="3733312" y="687331"/>
            <a:ext cx="0" cy="3050279"/>
          </a:xfrm>
          <a:prstGeom prst="line">
            <a:avLst/>
          </a:prstGeom>
          <a:ln w="15875">
            <a:solidFill>
              <a:srgbClr val="11AA81"/>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DD664E38-9478-53A6-3BC3-D97710FFB063}"/>
              </a:ext>
            </a:extLst>
          </p:cNvPr>
          <p:cNvPicPr>
            <a:picLocks noChangeAspect="1" noChangeArrowheads="1"/>
          </p:cNvPicPr>
          <p:nvPr/>
        </p:nvPicPr>
        <p:blipFill>
          <a:blip r:embed="rId8"/>
          <a:srcRect/>
          <a:stretch/>
        </p:blipFill>
        <p:spPr bwMode="auto">
          <a:xfrm>
            <a:off x="7808427" y="4443014"/>
            <a:ext cx="1068773" cy="4873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8284883"/>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quote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8D49EA9-591A-91BE-A1D3-158DEC5E5F67}"/>
              </a:ext>
            </a:extLst>
          </p:cNvPr>
          <p:cNvSpPr/>
          <p:nvPr/>
        </p:nvSpPr>
        <p:spPr>
          <a:xfrm flipV="1">
            <a:off x="0" y="4436706"/>
            <a:ext cx="9144000" cy="7824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350"/>
          </a:p>
        </p:txBody>
      </p:sp>
      <p:pic>
        <p:nvPicPr>
          <p:cNvPr id="11" name="Picture 4">
            <a:extLst>
              <a:ext uri="{FF2B5EF4-FFF2-40B4-BE49-F238E27FC236}">
                <a16:creationId xmlns:a16="http://schemas.microsoft.com/office/drawing/2014/main" id="{1B5F9D54-3972-26BA-CADB-C8584106947D}"/>
              </a:ext>
            </a:extLst>
          </p:cNvPr>
          <p:cNvPicPr>
            <a:picLocks noChangeAspect="1" noChangeArrowheads="1"/>
          </p:cNvPicPr>
          <p:nvPr/>
        </p:nvPicPr>
        <p:blipFill>
          <a:blip r:embed="rId3"/>
          <a:srcRect l="3024" r="3024"/>
          <a:stretch/>
        </p:blipFill>
        <p:spPr bwMode="auto">
          <a:xfrm>
            <a:off x="177278" y="4576442"/>
            <a:ext cx="1987904" cy="4401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a:extLst>
              <a:ext uri="{FF2B5EF4-FFF2-40B4-BE49-F238E27FC236}">
                <a16:creationId xmlns:a16="http://schemas.microsoft.com/office/drawing/2014/main" id="{61883134-73C8-E7BD-05CB-BA4E47B792E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63279"/>
          <a:stretch/>
        </p:blipFill>
        <p:spPr bwMode="auto">
          <a:xfrm>
            <a:off x="7692505" y="4552283"/>
            <a:ext cx="1274218" cy="4884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4459894"/>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ubheading Gree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77C64E-6F3D-CFD2-7E03-084662056D3D}"/>
              </a:ext>
            </a:extLst>
          </p:cNvPr>
          <p:cNvSpPr>
            <a:spLocks noGrp="1"/>
          </p:cNvSpPr>
          <p:nvPr>
            <p:ph type="title" hasCustomPrompt="1"/>
          </p:nvPr>
        </p:nvSpPr>
        <p:spPr>
          <a:xfrm>
            <a:off x="840583" y="851217"/>
            <a:ext cx="2226624" cy="1358279"/>
          </a:xfrm>
        </p:spPr>
        <p:txBody>
          <a:bodyPr lIns="0" rIns="0" anchor="b" anchorCtr="0">
            <a:noAutofit/>
          </a:bodyPr>
          <a:lstStyle>
            <a:lvl1pPr algn="l">
              <a:defRPr sz="8775">
                <a:solidFill>
                  <a:schemeClr val="bg1"/>
                </a:solidFill>
              </a:defRPr>
            </a:lvl1pPr>
          </a:lstStyle>
          <a:p>
            <a:r>
              <a:rPr lang="en-GB"/>
              <a:t>01</a:t>
            </a:r>
            <a:endParaRPr lang="en-FI"/>
          </a:p>
        </p:txBody>
      </p:sp>
      <p:sp>
        <p:nvSpPr>
          <p:cNvPr id="3" name="Text Placeholder 2">
            <a:extLst>
              <a:ext uri="{FF2B5EF4-FFF2-40B4-BE49-F238E27FC236}">
                <a16:creationId xmlns:a16="http://schemas.microsoft.com/office/drawing/2014/main" id="{4D058C11-91DB-2FF6-39BB-F74E45CF2370}"/>
              </a:ext>
            </a:extLst>
          </p:cNvPr>
          <p:cNvSpPr>
            <a:spLocks noGrp="1"/>
          </p:cNvSpPr>
          <p:nvPr>
            <p:ph type="body" idx="1"/>
          </p:nvPr>
        </p:nvSpPr>
        <p:spPr>
          <a:xfrm>
            <a:off x="863071" y="2564692"/>
            <a:ext cx="6614054" cy="290849"/>
          </a:xfrm>
        </p:spPr>
        <p:txBody>
          <a:bodyPr lIns="0" tIns="0" rIns="0" bIns="0" anchor="t" anchorCtr="0"/>
          <a:lstStyle>
            <a:lvl1pPr marL="0" indent="0">
              <a:buNone/>
              <a:defRPr sz="2100" b="1">
                <a:solidFill>
                  <a:schemeClr val="bg1"/>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037A85DF-0CC9-986C-D7A3-6D8635780CC2}"/>
              </a:ext>
            </a:extLst>
          </p:cNvPr>
          <p:cNvSpPr>
            <a:spLocks noGrp="1"/>
          </p:cNvSpPr>
          <p:nvPr>
            <p:ph sz="half" idx="2"/>
          </p:nvPr>
        </p:nvSpPr>
        <p:spPr>
          <a:xfrm>
            <a:off x="863071" y="2981702"/>
            <a:ext cx="6614054" cy="726321"/>
          </a:xfrm>
        </p:spPr>
        <p:txBody>
          <a:bodyPr lIns="0" tIns="0" rIns="0" bIns="0" anchor="t" anchorCtr="0">
            <a:noAutofit/>
          </a:bodyPr>
          <a:lstStyle>
            <a:lvl1pPr marL="0" indent="0">
              <a:lnSpc>
                <a:spcPts val="1620"/>
              </a:lnSpc>
              <a:spcBef>
                <a:spcPts val="0"/>
              </a:spcBef>
              <a:buNone/>
              <a:defRPr sz="1500">
                <a:solidFill>
                  <a:schemeClr val="bg1"/>
                </a:solidFill>
                <a:latin typeface="Arial" panose="020B0604020202020204" pitchFamily="34" charset="0"/>
                <a:cs typeface="Arial" panose="020B0604020202020204" pitchFamily="34" charset="0"/>
              </a:defRPr>
            </a:lvl1pPr>
            <a:lvl2pPr marL="342900" indent="0">
              <a:buNone/>
              <a:defRPr>
                <a:solidFill>
                  <a:schemeClr val="bg1"/>
                </a:solidFill>
                <a:latin typeface="Arial" panose="020B0604020202020204" pitchFamily="34" charset="0"/>
                <a:cs typeface="Arial" panose="020B0604020202020204" pitchFamily="34" charset="0"/>
              </a:defRPr>
            </a:lvl2pPr>
            <a:lvl3pPr marL="685800" indent="0">
              <a:buNone/>
              <a:defRPr>
                <a:solidFill>
                  <a:schemeClr val="bg1"/>
                </a:solidFill>
                <a:latin typeface="Arial" panose="020B0604020202020204" pitchFamily="34" charset="0"/>
                <a:cs typeface="Arial" panose="020B0604020202020204" pitchFamily="34" charset="0"/>
              </a:defRPr>
            </a:lvl3pPr>
            <a:lvl4pPr marL="1028700" indent="0">
              <a:buNone/>
              <a:defRPr>
                <a:solidFill>
                  <a:schemeClr val="bg1"/>
                </a:solidFill>
                <a:latin typeface="Arial" panose="020B0604020202020204" pitchFamily="34" charset="0"/>
                <a:cs typeface="Arial" panose="020B0604020202020204" pitchFamily="34" charset="0"/>
              </a:defRPr>
            </a:lvl4pPr>
            <a:lvl5pPr marL="1371600" indent="0">
              <a:buNone/>
              <a:defRPr>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7" name="Rectangle 6">
            <a:extLst>
              <a:ext uri="{FF2B5EF4-FFF2-40B4-BE49-F238E27FC236}">
                <a16:creationId xmlns:a16="http://schemas.microsoft.com/office/drawing/2014/main" id="{0E1E9E18-F620-0A11-97F5-7F4F581BAA17}"/>
              </a:ext>
            </a:extLst>
          </p:cNvPr>
          <p:cNvSpPr/>
          <p:nvPr/>
        </p:nvSpPr>
        <p:spPr>
          <a:xfrm flipV="1">
            <a:off x="0" y="4248398"/>
            <a:ext cx="9144000" cy="9708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350"/>
          </a:p>
        </p:txBody>
      </p:sp>
      <p:cxnSp>
        <p:nvCxnSpPr>
          <p:cNvPr id="21" name="Straight Connector 20">
            <a:extLst>
              <a:ext uri="{FF2B5EF4-FFF2-40B4-BE49-F238E27FC236}">
                <a16:creationId xmlns:a16="http://schemas.microsoft.com/office/drawing/2014/main" id="{0D3E79D0-86D5-5A4D-F0F2-58878E0087BB}"/>
              </a:ext>
            </a:extLst>
          </p:cNvPr>
          <p:cNvCxnSpPr>
            <a:cxnSpLocks/>
          </p:cNvCxnSpPr>
          <p:nvPr/>
        </p:nvCxnSpPr>
        <p:spPr>
          <a:xfrm flipH="1">
            <a:off x="840583" y="2209496"/>
            <a:ext cx="3923363" cy="0"/>
          </a:xfrm>
          <a:prstGeom prst="line">
            <a:avLst/>
          </a:prstGeom>
          <a:ln w="15875">
            <a:solidFill>
              <a:srgbClr val="11AA81"/>
            </a:solidFill>
          </a:ln>
        </p:spPr>
        <p:style>
          <a:lnRef idx="1">
            <a:schemeClr val="accent1"/>
          </a:lnRef>
          <a:fillRef idx="0">
            <a:schemeClr val="accent1"/>
          </a:fillRef>
          <a:effectRef idx="0">
            <a:schemeClr val="accent1"/>
          </a:effectRef>
          <a:fontRef idx="minor">
            <a:schemeClr val="tx1"/>
          </a:fontRef>
        </p:style>
      </p:cxnSp>
      <p:pic>
        <p:nvPicPr>
          <p:cNvPr id="6" name="Picture 4">
            <a:extLst>
              <a:ext uri="{FF2B5EF4-FFF2-40B4-BE49-F238E27FC236}">
                <a16:creationId xmlns:a16="http://schemas.microsoft.com/office/drawing/2014/main" id="{18C6C05A-9C74-A672-B5B5-D4D588294F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4435832"/>
            <a:ext cx="775407" cy="547632"/>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6">
            <a:extLst>
              <a:ext uri="{FF2B5EF4-FFF2-40B4-BE49-F238E27FC236}">
                <a16:creationId xmlns:a16="http://schemas.microsoft.com/office/drawing/2014/main" id="{35BE2CFE-DD7F-72AD-B5DA-8B5442A471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2275" y="4556846"/>
            <a:ext cx="858148" cy="352949"/>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8">
            <a:extLst>
              <a:ext uri="{FF2B5EF4-FFF2-40B4-BE49-F238E27FC236}">
                <a16:creationId xmlns:a16="http://schemas.microsoft.com/office/drawing/2014/main" id="{F3E2D8B2-A6E6-66E7-27AB-2C7C52B20AE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25411" y="4559992"/>
            <a:ext cx="845283" cy="370912"/>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4">
            <a:extLst>
              <a:ext uri="{FF2B5EF4-FFF2-40B4-BE49-F238E27FC236}">
                <a16:creationId xmlns:a16="http://schemas.microsoft.com/office/drawing/2014/main" id="{C02F95E5-FFDA-BAEE-4D82-A934F73E6F4E}"/>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r="63279"/>
          <a:stretch/>
        </p:blipFill>
        <p:spPr bwMode="auto">
          <a:xfrm>
            <a:off x="211687" y="4503966"/>
            <a:ext cx="1274218" cy="48841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EFE898BE-A073-B217-EB93-72C23D023824}"/>
              </a:ext>
            </a:extLst>
          </p:cNvPr>
          <p:cNvPicPr>
            <a:picLocks noChangeAspect="1" noChangeArrowheads="1"/>
          </p:cNvPicPr>
          <p:nvPr/>
        </p:nvPicPr>
        <p:blipFill>
          <a:blip r:embed="rId7"/>
          <a:srcRect/>
          <a:stretch/>
        </p:blipFill>
        <p:spPr bwMode="auto">
          <a:xfrm>
            <a:off x="7808427" y="4443014"/>
            <a:ext cx="1068773" cy="48736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a:extLst>
              <a:ext uri="{FF2B5EF4-FFF2-40B4-BE49-F238E27FC236}">
                <a16:creationId xmlns:a16="http://schemas.microsoft.com/office/drawing/2014/main" id="{DA6DB88A-414C-C2A7-5608-97F873F474F8}"/>
              </a:ext>
            </a:extLst>
          </p:cNvPr>
          <p:cNvPicPr>
            <a:picLocks noChangeAspect="1" noChangeArrowheads="1"/>
          </p:cNvPicPr>
          <p:nvPr/>
        </p:nvPicPr>
        <p:blipFill>
          <a:blip r:embed="rId8"/>
          <a:srcRect l="3024" r="3024"/>
          <a:stretch/>
        </p:blipFill>
        <p:spPr bwMode="auto">
          <a:xfrm>
            <a:off x="1697592" y="4528124"/>
            <a:ext cx="1987904" cy="44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3454607"/>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ubheading Oran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77C64E-6F3D-CFD2-7E03-084662056D3D}"/>
              </a:ext>
            </a:extLst>
          </p:cNvPr>
          <p:cNvSpPr>
            <a:spLocks noGrp="1"/>
          </p:cNvSpPr>
          <p:nvPr>
            <p:ph type="title" hasCustomPrompt="1"/>
          </p:nvPr>
        </p:nvSpPr>
        <p:spPr>
          <a:xfrm>
            <a:off x="840583" y="851217"/>
            <a:ext cx="2226624" cy="1358279"/>
          </a:xfrm>
        </p:spPr>
        <p:txBody>
          <a:bodyPr lIns="0" rIns="0" anchor="b" anchorCtr="0">
            <a:noAutofit/>
          </a:bodyPr>
          <a:lstStyle>
            <a:lvl1pPr algn="l">
              <a:defRPr sz="8775">
                <a:solidFill>
                  <a:schemeClr val="bg1"/>
                </a:solidFill>
              </a:defRPr>
            </a:lvl1pPr>
          </a:lstStyle>
          <a:p>
            <a:r>
              <a:rPr lang="en-GB"/>
              <a:t>02</a:t>
            </a:r>
            <a:endParaRPr lang="en-FI"/>
          </a:p>
        </p:txBody>
      </p:sp>
      <p:sp>
        <p:nvSpPr>
          <p:cNvPr id="3" name="Text Placeholder 2">
            <a:extLst>
              <a:ext uri="{FF2B5EF4-FFF2-40B4-BE49-F238E27FC236}">
                <a16:creationId xmlns:a16="http://schemas.microsoft.com/office/drawing/2014/main" id="{4D058C11-91DB-2FF6-39BB-F74E45CF2370}"/>
              </a:ext>
            </a:extLst>
          </p:cNvPr>
          <p:cNvSpPr>
            <a:spLocks noGrp="1"/>
          </p:cNvSpPr>
          <p:nvPr>
            <p:ph type="body" idx="1"/>
          </p:nvPr>
        </p:nvSpPr>
        <p:spPr>
          <a:xfrm>
            <a:off x="863071" y="2564692"/>
            <a:ext cx="6614054" cy="290849"/>
          </a:xfrm>
        </p:spPr>
        <p:txBody>
          <a:bodyPr lIns="0" tIns="0" rIns="0" bIns="0" anchor="t" anchorCtr="0"/>
          <a:lstStyle>
            <a:lvl1pPr marL="0" indent="0">
              <a:buNone/>
              <a:defRPr sz="2100" b="1">
                <a:solidFill>
                  <a:schemeClr val="bg1"/>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037A85DF-0CC9-986C-D7A3-6D8635780CC2}"/>
              </a:ext>
            </a:extLst>
          </p:cNvPr>
          <p:cNvSpPr>
            <a:spLocks noGrp="1"/>
          </p:cNvSpPr>
          <p:nvPr>
            <p:ph sz="half" idx="2"/>
          </p:nvPr>
        </p:nvSpPr>
        <p:spPr>
          <a:xfrm>
            <a:off x="863071" y="2981702"/>
            <a:ext cx="6614054" cy="726321"/>
          </a:xfrm>
        </p:spPr>
        <p:txBody>
          <a:bodyPr lIns="0" tIns="0" rIns="0" bIns="0" anchor="t" anchorCtr="0">
            <a:noAutofit/>
          </a:bodyPr>
          <a:lstStyle>
            <a:lvl1pPr marL="0" indent="0">
              <a:lnSpc>
                <a:spcPts val="1620"/>
              </a:lnSpc>
              <a:spcBef>
                <a:spcPts val="0"/>
              </a:spcBef>
              <a:buNone/>
              <a:defRPr sz="1500">
                <a:solidFill>
                  <a:schemeClr val="bg1"/>
                </a:solidFill>
                <a:latin typeface="Arial" panose="020B0604020202020204" pitchFamily="34" charset="0"/>
                <a:cs typeface="Arial" panose="020B0604020202020204" pitchFamily="34" charset="0"/>
              </a:defRPr>
            </a:lvl1pPr>
            <a:lvl2pPr marL="342900" indent="0">
              <a:buNone/>
              <a:defRPr>
                <a:solidFill>
                  <a:schemeClr val="bg1"/>
                </a:solidFill>
                <a:latin typeface="Arial" panose="020B0604020202020204" pitchFamily="34" charset="0"/>
                <a:cs typeface="Arial" panose="020B0604020202020204" pitchFamily="34" charset="0"/>
              </a:defRPr>
            </a:lvl2pPr>
            <a:lvl3pPr marL="685800" indent="0">
              <a:buNone/>
              <a:defRPr>
                <a:solidFill>
                  <a:schemeClr val="bg1"/>
                </a:solidFill>
                <a:latin typeface="Arial" panose="020B0604020202020204" pitchFamily="34" charset="0"/>
                <a:cs typeface="Arial" panose="020B0604020202020204" pitchFamily="34" charset="0"/>
              </a:defRPr>
            </a:lvl3pPr>
            <a:lvl4pPr marL="1028700" indent="0">
              <a:buNone/>
              <a:defRPr>
                <a:solidFill>
                  <a:schemeClr val="bg1"/>
                </a:solidFill>
                <a:latin typeface="Arial" panose="020B0604020202020204" pitchFamily="34" charset="0"/>
                <a:cs typeface="Arial" panose="020B0604020202020204" pitchFamily="34" charset="0"/>
              </a:defRPr>
            </a:lvl4pPr>
            <a:lvl5pPr marL="1371600" indent="0">
              <a:buNone/>
              <a:defRPr>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7" name="Rectangle 6">
            <a:extLst>
              <a:ext uri="{FF2B5EF4-FFF2-40B4-BE49-F238E27FC236}">
                <a16:creationId xmlns:a16="http://schemas.microsoft.com/office/drawing/2014/main" id="{0E1E9E18-F620-0A11-97F5-7F4F581BAA17}"/>
              </a:ext>
            </a:extLst>
          </p:cNvPr>
          <p:cNvSpPr/>
          <p:nvPr/>
        </p:nvSpPr>
        <p:spPr>
          <a:xfrm flipV="1">
            <a:off x="0" y="4248398"/>
            <a:ext cx="9144000" cy="9708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350"/>
          </a:p>
        </p:txBody>
      </p:sp>
      <p:cxnSp>
        <p:nvCxnSpPr>
          <p:cNvPr id="21" name="Straight Connector 20">
            <a:extLst>
              <a:ext uri="{FF2B5EF4-FFF2-40B4-BE49-F238E27FC236}">
                <a16:creationId xmlns:a16="http://schemas.microsoft.com/office/drawing/2014/main" id="{0D3E79D0-86D5-5A4D-F0F2-58878E0087BB}"/>
              </a:ext>
            </a:extLst>
          </p:cNvPr>
          <p:cNvCxnSpPr>
            <a:cxnSpLocks/>
          </p:cNvCxnSpPr>
          <p:nvPr/>
        </p:nvCxnSpPr>
        <p:spPr>
          <a:xfrm flipH="1">
            <a:off x="840583" y="2209496"/>
            <a:ext cx="3923363" cy="0"/>
          </a:xfrm>
          <a:prstGeom prst="line">
            <a:avLst/>
          </a:prstGeom>
          <a:ln w="15875">
            <a:solidFill>
              <a:srgbClr val="F39200"/>
            </a:solidFill>
          </a:ln>
        </p:spPr>
        <p:style>
          <a:lnRef idx="1">
            <a:schemeClr val="accent1"/>
          </a:lnRef>
          <a:fillRef idx="0">
            <a:schemeClr val="accent1"/>
          </a:fillRef>
          <a:effectRef idx="0">
            <a:schemeClr val="accent1"/>
          </a:effectRef>
          <a:fontRef idx="minor">
            <a:schemeClr val="tx1"/>
          </a:fontRef>
        </p:style>
      </p:cxnSp>
      <p:pic>
        <p:nvPicPr>
          <p:cNvPr id="14" name="Picture 4">
            <a:extLst>
              <a:ext uri="{FF2B5EF4-FFF2-40B4-BE49-F238E27FC236}">
                <a16:creationId xmlns:a16="http://schemas.microsoft.com/office/drawing/2014/main" id="{8C22E3D8-2AA0-D3A9-251B-D99B6C5C14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4435832"/>
            <a:ext cx="775407" cy="547632"/>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6">
            <a:extLst>
              <a:ext uri="{FF2B5EF4-FFF2-40B4-BE49-F238E27FC236}">
                <a16:creationId xmlns:a16="http://schemas.microsoft.com/office/drawing/2014/main" id="{A48E4D50-1029-3E36-7669-B0A9C74ED8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2275" y="4556846"/>
            <a:ext cx="858148" cy="352949"/>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8">
            <a:extLst>
              <a:ext uri="{FF2B5EF4-FFF2-40B4-BE49-F238E27FC236}">
                <a16:creationId xmlns:a16="http://schemas.microsoft.com/office/drawing/2014/main" id="{B82103AB-E3F6-8C72-4AA0-3C73AABDF7A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25411" y="4559992"/>
            <a:ext cx="845283" cy="370912"/>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4">
            <a:extLst>
              <a:ext uri="{FF2B5EF4-FFF2-40B4-BE49-F238E27FC236}">
                <a16:creationId xmlns:a16="http://schemas.microsoft.com/office/drawing/2014/main" id="{870742F4-E1DC-BD78-EB8E-E3B7E179D293}"/>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r="63279"/>
          <a:stretch/>
        </p:blipFill>
        <p:spPr bwMode="auto">
          <a:xfrm>
            <a:off x="211687" y="4503966"/>
            <a:ext cx="1274218" cy="48841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48772C6B-EBC9-4F62-0859-C757548157AE}"/>
              </a:ext>
            </a:extLst>
          </p:cNvPr>
          <p:cNvPicPr>
            <a:picLocks noChangeAspect="1" noChangeArrowheads="1"/>
          </p:cNvPicPr>
          <p:nvPr/>
        </p:nvPicPr>
        <p:blipFill>
          <a:blip r:embed="rId7"/>
          <a:srcRect/>
          <a:stretch/>
        </p:blipFill>
        <p:spPr bwMode="auto">
          <a:xfrm>
            <a:off x="7808427" y="4443014"/>
            <a:ext cx="1068773" cy="48736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a:extLst>
              <a:ext uri="{FF2B5EF4-FFF2-40B4-BE49-F238E27FC236}">
                <a16:creationId xmlns:a16="http://schemas.microsoft.com/office/drawing/2014/main" id="{BF184440-C620-939A-2D74-4550F6200DF6}"/>
              </a:ext>
            </a:extLst>
          </p:cNvPr>
          <p:cNvPicPr>
            <a:picLocks noChangeAspect="1" noChangeArrowheads="1"/>
          </p:cNvPicPr>
          <p:nvPr/>
        </p:nvPicPr>
        <p:blipFill>
          <a:blip r:embed="rId8"/>
          <a:srcRect l="3024" r="3024"/>
          <a:stretch/>
        </p:blipFill>
        <p:spPr bwMode="auto">
          <a:xfrm>
            <a:off x="1697592" y="4528124"/>
            <a:ext cx="1987904" cy="44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9376415"/>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ubheading Pi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77C64E-6F3D-CFD2-7E03-084662056D3D}"/>
              </a:ext>
            </a:extLst>
          </p:cNvPr>
          <p:cNvSpPr>
            <a:spLocks noGrp="1"/>
          </p:cNvSpPr>
          <p:nvPr>
            <p:ph type="title" hasCustomPrompt="1"/>
          </p:nvPr>
        </p:nvSpPr>
        <p:spPr>
          <a:xfrm>
            <a:off x="840583" y="851217"/>
            <a:ext cx="2226624" cy="1358279"/>
          </a:xfrm>
        </p:spPr>
        <p:txBody>
          <a:bodyPr lIns="0" rIns="0" anchor="b" anchorCtr="0">
            <a:noAutofit/>
          </a:bodyPr>
          <a:lstStyle>
            <a:lvl1pPr algn="l">
              <a:defRPr sz="8775">
                <a:solidFill>
                  <a:schemeClr val="bg1"/>
                </a:solidFill>
              </a:defRPr>
            </a:lvl1pPr>
          </a:lstStyle>
          <a:p>
            <a:r>
              <a:rPr lang="en-GB"/>
              <a:t>03</a:t>
            </a:r>
            <a:endParaRPr lang="en-FI"/>
          </a:p>
        </p:txBody>
      </p:sp>
      <p:sp>
        <p:nvSpPr>
          <p:cNvPr id="3" name="Text Placeholder 2">
            <a:extLst>
              <a:ext uri="{FF2B5EF4-FFF2-40B4-BE49-F238E27FC236}">
                <a16:creationId xmlns:a16="http://schemas.microsoft.com/office/drawing/2014/main" id="{4D058C11-91DB-2FF6-39BB-F74E45CF2370}"/>
              </a:ext>
            </a:extLst>
          </p:cNvPr>
          <p:cNvSpPr>
            <a:spLocks noGrp="1"/>
          </p:cNvSpPr>
          <p:nvPr>
            <p:ph type="body" idx="1"/>
          </p:nvPr>
        </p:nvSpPr>
        <p:spPr>
          <a:xfrm>
            <a:off x="863071" y="2564692"/>
            <a:ext cx="6614054" cy="290849"/>
          </a:xfrm>
        </p:spPr>
        <p:txBody>
          <a:bodyPr lIns="0" tIns="0" rIns="0" bIns="0" anchor="t" anchorCtr="0"/>
          <a:lstStyle>
            <a:lvl1pPr marL="0" indent="0">
              <a:buNone/>
              <a:defRPr sz="2100" b="1">
                <a:solidFill>
                  <a:schemeClr val="bg1"/>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037A85DF-0CC9-986C-D7A3-6D8635780CC2}"/>
              </a:ext>
            </a:extLst>
          </p:cNvPr>
          <p:cNvSpPr>
            <a:spLocks noGrp="1"/>
          </p:cNvSpPr>
          <p:nvPr>
            <p:ph sz="half" idx="2"/>
          </p:nvPr>
        </p:nvSpPr>
        <p:spPr>
          <a:xfrm>
            <a:off x="863071" y="2981702"/>
            <a:ext cx="6614054" cy="726321"/>
          </a:xfrm>
        </p:spPr>
        <p:txBody>
          <a:bodyPr lIns="0" tIns="0" rIns="0" bIns="0" anchor="t" anchorCtr="0">
            <a:noAutofit/>
          </a:bodyPr>
          <a:lstStyle>
            <a:lvl1pPr marL="0" indent="0">
              <a:lnSpc>
                <a:spcPts val="1620"/>
              </a:lnSpc>
              <a:spcBef>
                <a:spcPts val="0"/>
              </a:spcBef>
              <a:buNone/>
              <a:defRPr sz="1500">
                <a:solidFill>
                  <a:schemeClr val="bg1"/>
                </a:solidFill>
                <a:latin typeface="Arial" panose="020B0604020202020204" pitchFamily="34" charset="0"/>
                <a:cs typeface="Arial" panose="020B0604020202020204" pitchFamily="34" charset="0"/>
              </a:defRPr>
            </a:lvl1pPr>
            <a:lvl2pPr marL="342900" indent="0">
              <a:buNone/>
              <a:defRPr>
                <a:solidFill>
                  <a:schemeClr val="bg1"/>
                </a:solidFill>
                <a:latin typeface="Arial" panose="020B0604020202020204" pitchFamily="34" charset="0"/>
                <a:cs typeface="Arial" panose="020B0604020202020204" pitchFamily="34" charset="0"/>
              </a:defRPr>
            </a:lvl2pPr>
            <a:lvl3pPr marL="685800" indent="0">
              <a:buNone/>
              <a:defRPr>
                <a:solidFill>
                  <a:schemeClr val="bg1"/>
                </a:solidFill>
                <a:latin typeface="Arial" panose="020B0604020202020204" pitchFamily="34" charset="0"/>
                <a:cs typeface="Arial" panose="020B0604020202020204" pitchFamily="34" charset="0"/>
              </a:defRPr>
            </a:lvl3pPr>
            <a:lvl4pPr marL="1028700" indent="0">
              <a:buNone/>
              <a:defRPr>
                <a:solidFill>
                  <a:schemeClr val="bg1"/>
                </a:solidFill>
                <a:latin typeface="Arial" panose="020B0604020202020204" pitchFamily="34" charset="0"/>
                <a:cs typeface="Arial" panose="020B0604020202020204" pitchFamily="34" charset="0"/>
              </a:defRPr>
            </a:lvl4pPr>
            <a:lvl5pPr marL="1371600" indent="0">
              <a:buNone/>
              <a:defRPr>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7" name="Rectangle 6">
            <a:extLst>
              <a:ext uri="{FF2B5EF4-FFF2-40B4-BE49-F238E27FC236}">
                <a16:creationId xmlns:a16="http://schemas.microsoft.com/office/drawing/2014/main" id="{0E1E9E18-F620-0A11-97F5-7F4F581BAA17}"/>
              </a:ext>
            </a:extLst>
          </p:cNvPr>
          <p:cNvSpPr/>
          <p:nvPr/>
        </p:nvSpPr>
        <p:spPr>
          <a:xfrm flipV="1">
            <a:off x="0" y="4248398"/>
            <a:ext cx="9144000" cy="9708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350"/>
          </a:p>
        </p:txBody>
      </p:sp>
      <p:cxnSp>
        <p:nvCxnSpPr>
          <p:cNvPr id="21" name="Straight Connector 20">
            <a:extLst>
              <a:ext uri="{FF2B5EF4-FFF2-40B4-BE49-F238E27FC236}">
                <a16:creationId xmlns:a16="http://schemas.microsoft.com/office/drawing/2014/main" id="{0D3E79D0-86D5-5A4D-F0F2-58878E0087BB}"/>
              </a:ext>
            </a:extLst>
          </p:cNvPr>
          <p:cNvCxnSpPr>
            <a:cxnSpLocks/>
          </p:cNvCxnSpPr>
          <p:nvPr/>
        </p:nvCxnSpPr>
        <p:spPr>
          <a:xfrm flipH="1">
            <a:off x="840583" y="2209496"/>
            <a:ext cx="3923363" cy="0"/>
          </a:xfrm>
          <a:prstGeom prst="line">
            <a:avLst/>
          </a:prstGeom>
          <a:ln w="15875">
            <a:solidFill>
              <a:srgbClr val="D12477"/>
            </a:solidFill>
          </a:ln>
        </p:spPr>
        <p:style>
          <a:lnRef idx="1">
            <a:schemeClr val="accent1"/>
          </a:lnRef>
          <a:fillRef idx="0">
            <a:schemeClr val="accent1"/>
          </a:fillRef>
          <a:effectRef idx="0">
            <a:schemeClr val="accent1"/>
          </a:effectRef>
          <a:fontRef idx="minor">
            <a:schemeClr val="tx1"/>
          </a:fontRef>
        </p:style>
      </p:cxnSp>
      <p:pic>
        <p:nvPicPr>
          <p:cNvPr id="14" name="Picture 4">
            <a:extLst>
              <a:ext uri="{FF2B5EF4-FFF2-40B4-BE49-F238E27FC236}">
                <a16:creationId xmlns:a16="http://schemas.microsoft.com/office/drawing/2014/main" id="{3AB3AB15-F47B-DE9A-C30B-6A34EAAD8E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4435832"/>
            <a:ext cx="775407" cy="547632"/>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6">
            <a:extLst>
              <a:ext uri="{FF2B5EF4-FFF2-40B4-BE49-F238E27FC236}">
                <a16:creationId xmlns:a16="http://schemas.microsoft.com/office/drawing/2014/main" id="{F9CC073B-3524-F24B-15F4-5920FE26D07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2275" y="4556846"/>
            <a:ext cx="858148" cy="352949"/>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8">
            <a:extLst>
              <a:ext uri="{FF2B5EF4-FFF2-40B4-BE49-F238E27FC236}">
                <a16:creationId xmlns:a16="http://schemas.microsoft.com/office/drawing/2014/main" id="{3236497D-01D3-F3BD-CE87-D99C8B6A673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25411" y="4559992"/>
            <a:ext cx="845283" cy="370912"/>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4">
            <a:extLst>
              <a:ext uri="{FF2B5EF4-FFF2-40B4-BE49-F238E27FC236}">
                <a16:creationId xmlns:a16="http://schemas.microsoft.com/office/drawing/2014/main" id="{5EF86837-B0BE-5FA7-6D60-5CC70379FAD2}"/>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r="63279"/>
          <a:stretch/>
        </p:blipFill>
        <p:spPr bwMode="auto">
          <a:xfrm>
            <a:off x="211687" y="4503966"/>
            <a:ext cx="1274218" cy="48841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7BE4C237-F6B2-11C3-85E4-49212C5D5254}"/>
              </a:ext>
            </a:extLst>
          </p:cNvPr>
          <p:cNvPicPr>
            <a:picLocks noChangeAspect="1" noChangeArrowheads="1"/>
          </p:cNvPicPr>
          <p:nvPr/>
        </p:nvPicPr>
        <p:blipFill>
          <a:blip r:embed="rId7"/>
          <a:srcRect/>
          <a:stretch/>
        </p:blipFill>
        <p:spPr bwMode="auto">
          <a:xfrm>
            <a:off x="7808427" y="4443014"/>
            <a:ext cx="1068773" cy="48736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a:extLst>
              <a:ext uri="{FF2B5EF4-FFF2-40B4-BE49-F238E27FC236}">
                <a16:creationId xmlns:a16="http://schemas.microsoft.com/office/drawing/2014/main" id="{9DF5B66F-8839-FC8B-7635-8FEB05D8FDFA}"/>
              </a:ext>
            </a:extLst>
          </p:cNvPr>
          <p:cNvPicPr>
            <a:picLocks noChangeAspect="1" noChangeArrowheads="1"/>
          </p:cNvPicPr>
          <p:nvPr/>
        </p:nvPicPr>
        <p:blipFill>
          <a:blip r:embed="rId8"/>
          <a:srcRect l="3024" r="3024"/>
          <a:stretch/>
        </p:blipFill>
        <p:spPr bwMode="auto">
          <a:xfrm>
            <a:off x="1697592" y="4528124"/>
            <a:ext cx="1987904" cy="44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5799692"/>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In-class activity Gree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D058C11-91DB-2FF6-39BB-F74E45CF2370}"/>
              </a:ext>
            </a:extLst>
          </p:cNvPr>
          <p:cNvSpPr>
            <a:spLocks noGrp="1"/>
          </p:cNvSpPr>
          <p:nvPr>
            <p:ph type="body" idx="1"/>
          </p:nvPr>
        </p:nvSpPr>
        <p:spPr>
          <a:xfrm>
            <a:off x="840583" y="324829"/>
            <a:ext cx="6614054" cy="332399"/>
          </a:xfrm>
        </p:spPr>
        <p:txBody>
          <a:bodyPr lIns="0" tIns="0" rIns="0" bIns="0" anchor="t" anchorCtr="0"/>
          <a:lstStyle>
            <a:lvl1pPr marL="0" indent="0">
              <a:buNone/>
              <a:defRPr sz="2400" b="1">
                <a:solidFill>
                  <a:schemeClr val="bg1"/>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037A85DF-0CC9-986C-D7A3-6D8635780CC2}"/>
              </a:ext>
            </a:extLst>
          </p:cNvPr>
          <p:cNvSpPr>
            <a:spLocks noGrp="1"/>
          </p:cNvSpPr>
          <p:nvPr>
            <p:ph sz="half" idx="2"/>
          </p:nvPr>
        </p:nvSpPr>
        <p:spPr>
          <a:xfrm>
            <a:off x="840583" y="887767"/>
            <a:ext cx="6614054" cy="2863361"/>
          </a:xfrm>
        </p:spPr>
        <p:txBody>
          <a:bodyPr lIns="0" tIns="0" rIns="0" bIns="0" anchor="t" anchorCtr="0">
            <a:noAutofit/>
          </a:bodyPr>
          <a:lstStyle>
            <a:lvl1pPr marL="0" indent="0">
              <a:lnSpc>
                <a:spcPts val="1620"/>
              </a:lnSpc>
              <a:spcBef>
                <a:spcPts val="0"/>
              </a:spcBef>
              <a:buNone/>
              <a:defRPr sz="1500">
                <a:solidFill>
                  <a:schemeClr val="bg1"/>
                </a:solidFill>
                <a:latin typeface="Arial" panose="020B0604020202020204" pitchFamily="34" charset="0"/>
                <a:cs typeface="Arial" panose="020B0604020202020204" pitchFamily="34" charset="0"/>
              </a:defRPr>
            </a:lvl1pPr>
            <a:lvl2pPr marL="342900" indent="0">
              <a:buNone/>
              <a:defRPr>
                <a:solidFill>
                  <a:schemeClr val="bg1"/>
                </a:solidFill>
                <a:latin typeface="Arial" panose="020B0604020202020204" pitchFamily="34" charset="0"/>
                <a:cs typeface="Arial" panose="020B0604020202020204" pitchFamily="34" charset="0"/>
              </a:defRPr>
            </a:lvl2pPr>
            <a:lvl3pPr marL="685800" indent="0">
              <a:buNone/>
              <a:defRPr>
                <a:solidFill>
                  <a:schemeClr val="bg1"/>
                </a:solidFill>
                <a:latin typeface="Arial" panose="020B0604020202020204" pitchFamily="34" charset="0"/>
                <a:cs typeface="Arial" panose="020B0604020202020204" pitchFamily="34" charset="0"/>
              </a:defRPr>
            </a:lvl3pPr>
            <a:lvl4pPr marL="1028700" indent="0">
              <a:buNone/>
              <a:defRPr>
                <a:solidFill>
                  <a:schemeClr val="bg1"/>
                </a:solidFill>
                <a:latin typeface="Arial" panose="020B0604020202020204" pitchFamily="34" charset="0"/>
                <a:cs typeface="Arial" panose="020B0604020202020204" pitchFamily="34" charset="0"/>
              </a:defRPr>
            </a:lvl4pPr>
            <a:lvl5pPr marL="1371600" indent="0">
              <a:buNone/>
              <a:defRPr>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7" name="Rectangle 6">
            <a:extLst>
              <a:ext uri="{FF2B5EF4-FFF2-40B4-BE49-F238E27FC236}">
                <a16:creationId xmlns:a16="http://schemas.microsoft.com/office/drawing/2014/main" id="{0E1E9E18-F620-0A11-97F5-7F4F581BAA17}"/>
              </a:ext>
            </a:extLst>
          </p:cNvPr>
          <p:cNvSpPr/>
          <p:nvPr/>
        </p:nvSpPr>
        <p:spPr>
          <a:xfrm flipV="1">
            <a:off x="0" y="4555671"/>
            <a:ext cx="9144000" cy="66353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350"/>
          </a:p>
        </p:txBody>
      </p:sp>
      <p:cxnSp>
        <p:nvCxnSpPr>
          <p:cNvPr id="21" name="Straight Connector 20">
            <a:extLst>
              <a:ext uri="{FF2B5EF4-FFF2-40B4-BE49-F238E27FC236}">
                <a16:creationId xmlns:a16="http://schemas.microsoft.com/office/drawing/2014/main" id="{0D3E79D0-86D5-5A4D-F0F2-58878E0087BB}"/>
              </a:ext>
            </a:extLst>
          </p:cNvPr>
          <p:cNvCxnSpPr>
            <a:cxnSpLocks/>
          </p:cNvCxnSpPr>
          <p:nvPr/>
        </p:nvCxnSpPr>
        <p:spPr>
          <a:xfrm flipH="1">
            <a:off x="840583" y="697937"/>
            <a:ext cx="3923363" cy="0"/>
          </a:xfrm>
          <a:prstGeom prst="line">
            <a:avLst/>
          </a:prstGeom>
          <a:ln w="15875">
            <a:solidFill>
              <a:srgbClr val="11AA81"/>
            </a:solidFill>
          </a:ln>
        </p:spPr>
        <p:style>
          <a:lnRef idx="1">
            <a:schemeClr val="accent1"/>
          </a:lnRef>
          <a:fillRef idx="0">
            <a:schemeClr val="accent1"/>
          </a:fillRef>
          <a:effectRef idx="0">
            <a:schemeClr val="accent1"/>
          </a:effectRef>
          <a:fontRef idx="minor">
            <a:schemeClr val="tx1"/>
          </a:fontRef>
        </p:style>
      </p:cxnSp>
      <p:pic>
        <p:nvPicPr>
          <p:cNvPr id="17" name="Picture 4">
            <a:extLst>
              <a:ext uri="{FF2B5EF4-FFF2-40B4-BE49-F238E27FC236}">
                <a16:creationId xmlns:a16="http://schemas.microsoft.com/office/drawing/2014/main" id="{C02F95E5-FFDA-BAEE-4D82-A934F73E6F4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63279"/>
          <a:stretch/>
        </p:blipFill>
        <p:spPr bwMode="auto">
          <a:xfrm>
            <a:off x="7769484" y="4643229"/>
            <a:ext cx="1274218" cy="48841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a:extLst>
              <a:ext uri="{FF2B5EF4-FFF2-40B4-BE49-F238E27FC236}">
                <a16:creationId xmlns:a16="http://schemas.microsoft.com/office/drawing/2014/main" id="{DA6DB88A-414C-C2A7-5608-97F873F474F8}"/>
              </a:ext>
            </a:extLst>
          </p:cNvPr>
          <p:cNvPicPr>
            <a:picLocks noChangeAspect="1" noChangeArrowheads="1"/>
          </p:cNvPicPr>
          <p:nvPr/>
        </p:nvPicPr>
        <p:blipFill>
          <a:blip r:embed="rId4"/>
          <a:srcRect l="3024" r="3024"/>
          <a:stretch/>
        </p:blipFill>
        <p:spPr bwMode="auto">
          <a:xfrm>
            <a:off x="156283" y="4667387"/>
            <a:ext cx="1987904" cy="44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711185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p:cSld name="In-class activity Oran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D058C11-91DB-2FF6-39BB-F74E45CF2370}"/>
              </a:ext>
            </a:extLst>
          </p:cNvPr>
          <p:cNvSpPr>
            <a:spLocks noGrp="1"/>
          </p:cNvSpPr>
          <p:nvPr>
            <p:ph type="body" idx="1"/>
          </p:nvPr>
        </p:nvSpPr>
        <p:spPr>
          <a:xfrm>
            <a:off x="840583" y="312995"/>
            <a:ext cx="6614054" cy="332399"/>
          </a:xfrm>
        </p:spPr>
        <p:txBody>
          <a:bodyPr lIns="0" tIns="0" rIns="0" bIns="0" anchor="t" anchorCtr="0"/>
          <a:lstStyle>
            <a:lvl1pPr marL="0" indent="0">
              <a:buNone/>
              <a:defRPr sz="2400" b="1">
                <a:solidFill>
                  <a:schemeClr val="bg1"/>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037A85DF-0CC9-986C-D7A3-6D8635780CC2}"/>
              </a:ext>
            </a:extLst>
          </p:cNvPr>
          <p:cNvSpPr>
            <a:spLocks noGrp="1"/>
          </p:cNvSpPr>
          <p:nvPr>
            <p:ph sz="half" idx="2"/>
          </p:nvPr>
        </p:nvSpPr>
        <p:spPr>
          <a:xfrm>
            <a:off x="840583" y="884798"/>
            <a:ext cx="6614054" cy="2836283"/>
          </a:xfrm>
        </p:spPr>
        <p:txBody>
          <a:bodyPr lIns="0" tIns="0" rIns="0" bIns="0" anchor="t" anchorCtr="0">
            <a:noAutofit/>
          </a:bodyPr>
          <a:lstStyle>
            <a:lvl1pPr marL="0" indent="0">
              <a:lnSpc>
                <a:spcPts val="1620"/>
              </a:lnSpc>
              <a:spcBef>
                <a:spcPts val="0"/>
              </a:spcBef>
              <a:buNone/>
              <a:defRPr sz="1500">
                <a:solidFill>
                  <a:schemeClr val="bg1"/>
                </a:solidFill>
                <a:latin typeface="Arial" panose="020B0604020202020204" pitchFamily="34" charset="0"/>
                <a:cs typeface="Arial" panose="020B0604020202020204" pitchFamily="34" charset="0"/>
              </a:defRPr>
            </a:lvl1pPr>
            <a:lvl2pPr marL="342900" indent="0">
              <a:buNone/>
              <a:defRPr>
                <a:solidFill>
                  <a:schemeClr val="bg1"/>
                </a:solidFill>
                <a:latin typeface="Arial" panose="020B0604020202020204" pitchFamily="34" charset="0"/>
                <a:cs typeface="Arial" panose="020B0604020202020204" pitchFamily="34" charset="0"/>
              </a:defRPr>
            </a:lvl2pPr>
            <a:lvl3pPr marL="685800" indent="0">
              <a:buNone/>
              <a:defRPr>
                <a:solidFill>
                  <a:schemeClr val="bg1"/>
                </a:solidFill>
                <a:latin typeface="Arial" panose="020B0604020202020204" pitchFamily="34" charset="0"/>
                <a:cs typeface="Arial" panose="020B0604020202020204" pitchFamily="34" charset="0"/>
              </a:defRPr>
            </a:lvl3pPr>
            <a:lvl4pPr marL="1028700" indent="0">
              <a:buNone/>
              <a:defRPr>
                <a:solidFill>
                  <a:schemeClr val="bg1"/>
                </a:solidFill>
                <a:latin typeface="Arial" panose="020B0604020202020204" pitchFamily="34" charset="0"/>
                <a:cs typeface="Arial" panose="020B0604020202020204" pitchFamily="34" charset="0"/>
              </a:defRPr>
            </a:lvl4pPr>
            <a:lvl5pPr marL="1371600" indent="0">
              <a:buNone/>
              <a:defRPr>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cxnSp>
        <p:nvCxnSpPr>
          <p:cNvPr id="21" name="Straight Connector 20">
            <a:extLst>
              <a:ext uri="{FF2B5EF4-FFF2-40B4-BE49-F238E27FC236}">
                <a16:creationId xmlns:a16="http://schemas.microsoft.com/office/drawing/2014/main" id="{0D3E79D0-86D5-5A4D-F0F2-58878E0087BB}"/>
              </a:ext>
            </a:extLst>
          </p:cNvPr>
          <p:cNvCxnSpPr>
            <a:cxnSpLocks/>
          </p:cNvCxnSpPr>
          <p:nvPr/>
        </p:nvCxnSpPr>
        <p:spPr>
          <a:xfrm flipH="1">
            <a:off x="840583" y="684304"/>
            <a:ext cx="3923363" cy="0"/>
          </a:xfrm>
          <a:prstGeom prst="line">
            <a:avLst/>
          </a:prstGeom>
          <a:ln w="15875">
            <a:solidFill>
              <a:srgbClr val="F39200"/>
            </a:solidFill>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21A03D26-793D-D9AE-09B0-D22680D94D35}"/>
              </a:ext>
            </a:extLst>
          </p:cNvPr>
          <p:cNvSpPr/>
          <p:nvPr/>
        </p:nvSpPr>
        <p:spPr>
          <a:xfrm flipV="1">
            <a:off x="0" y="4555671"/>
            <a:ext cx="9144000" cy="66353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350"/>
          </a:p>
        </p:txBody>
      </p:sp>
      <p:pic>
        <p:nvPicPr>
          <p:cNvPr id="5" name="Picture 4">
            <a:extLst>
              <a:ext uri="{FF2B5EF4-FFF2-40B4-BE49-F238E27FC236}">
                <a16:creationId xmlns:a16="http://schemas.microsoft.com/office/drawing/2014/main" id="{BFFE1669-5AA1-11D8-D091-8D04DEC65F0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63279"/>
          <a:stretch/>
        </p:blipFill>
        <p:spPr bwMode="auto">
          <a:xfrm>
            <a:off x="7769484" y="4643229"/>
            <a:ext cx="1274218" cy="48841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a:extLst>
              <a:ext uri="{FF2B5EF4-FFF2-40B4-BE49-F238E27FC236}">
                <a16:creationId xmlns:a16="http://schemas.microsoft.com/office/drawing/2014/main" id="{F684EEEF-D466-82FB-D96B-83478D0A9A3B}"/>
              </a:ext>
            </a:extLst>
          </p:cNvPr>
          <p:cNvPicPr>
            <a:picLocks noChangeAspect="1" noChangeArrowheads="1"/>
          </p:cNvPicPr>
          <p:nvPr/>
        </p:nvPicPr>
        <p:blipFill>
          <a:blip r:embed="rId4"/>
          <a:srcRect l="3024" r="3024"/>
          <a:stretch/>
        </p:blipFill>
        <p:spPr bwMode="auto">
          <a:xfrm>
            <a:off x="156283" y="4667387"/>
            <a:ext cx="1987904" cy="44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1887660"/>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In-class Activity Pi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cxnSp>
        <p:nvCxnSpPr>
          <p:cNvPr id="21" name="Straight Connector 20">
            <a:extLst>
              <a:ext uri="{FF2B5EF4-FFF2-40B4-BE49-F238E27FC236}">
                <a16:creationId xmlns:a16="http://schemas.microsoft.com/office/drawing/2014/main" id="{0D3E79D0-86D5-5A4D-F0F2-58878E0087BB}"/>
              </a:ext>
            </a:extLst>
          </p:cNvPr>
          <p:cNvCxnSpPr>
            <a:cxnSpLocks/>
          </p:cNvCxnSpPr>
          <p:nvPr/>
        </p:nvCxnSpPr>
        <p:spPr>
          <a:xfrm flipH="1">
            <a:off x="840583" y="683941"/>
            <a:ext cx="3923363" cy="0"/>
          </a:xfrm>
          <a:prstGeom prst="line">
            <a:avLst/>
          </a:prstGeom>
          <a:ln w="15875">
            <a:solidFill>
              <a:srgbClr val="D12477"/>
            </a:solidFill>
          </a:ln>
        </p:spPr>
        <p:style>
          <a:lnRef idx="1">
            <a:schemeClr val="accent1"/>
          </a:lnRef>
          <a:fillRef idx="0">
            <a:schemeClr val="accent1"/>
          </a:fillRef>
          <a:effectRef idx="0">
            <a:schemeClr val="accent1"/>
          </a:effectRef>
          <a:fontRef idx="minor">
            <a:schemeClr val="tx1"/>
          </a:fontRef>
        </p:style>
      </p:cxnSp>
      <p:sp>
        <p:nvSpPr>
          <p:cNvPr id="6" name="Text Placeholder 2">
            <a:extLst>
              <a:ext uri="{FF2B5EF4-FFF2-40B4-BE49-F238E27FC236}">
                <a16:creationId xmlns:a16="http://schemas.microsoft.com/office/drawing/2014/main" id="{33C85471-86EB-388B-2417-DE025114F06A}"/>
              </a:ext>
            </a:extLst>
          </p:cNvPr>
          <p:cNvSpPr>
            <a:spLocks noGrp="1"/>
          </p:cNvSpPr>
          <p:nvPr>
            <p:ph type="body" idx="1"/>
          </p:nvPr>
        </p:nvSpPr>
        <p:spPr>
          <a:xfrm>
            <a:off x="840583" y="312995"/>
            <a:ext cx="6614054" cy="332399"/>
          </a:xfrm>
        </p:spPr>
        <p:txBody>
          <a:bodyPr lIns="0" tIns="0" rIns="0" bIns="0" anchor="t" anchorCtr="0"/>
          <a:lstStyle>
            <a:lvl1pPr marL="0" indent="0">
              <a:buNone/>
              <a:defRPr sz="2400" b="1">
                <a:solidFill>
                  <a:schemeClr val="bg1"/>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9" name="Content Placeholder 3">
            <a:extLst>
              <a:ext uri="{FF2B5EF4-FFF2-40B4-BE49-F238E27FC236}">
                <a16:creationId xmlns:a16="http://schemas.microsoft.com/office/drawing/2014/main" id="{C994A901-7F46-3F24-946C-F80B6BC83E5C}"/>
              </a:ext>
            </a:extLst>
          </p:cNvPr>
          <p:cNvSpPr>
            <a:spLocks noGrp="1"/>
          </p:cNvSpPr>
          <p:nvPr>
            <p:ph sz="half" idx="2"/>
          </p:nvPr>
        </p:nvSpPr>
        <p:spPr>
          <a:xfrm>
            <a:off x="840583" y="884798"/>
            <a:ext cx="6614054" cy="2836283"/>
          </a:xfrm>
        </p:spPr>
        <p:txBody>
          <a:bodyPr lIns="0" tIns="0" rIns="0" bIns="0" anchor="t" anchorCtr="0">
            <a:noAutofit/>
          </a:bodyPr>
          <a:lstStyle>
            <a:lvl1pPr marL="0" indent="0">
              <a:lnSpc>
                <a:spcPts val="1620"/>
              </a:lnSpc>
              <a:spcBef>
                <a:spcPts val="0"/>
              </a:spcBef>
              <a:buNone/>
              <a:defRPr sz="1500">
                <a:solidFill>
                  <a:schemeClr val="bg1"/>
                </a:solidFill>
                <a:latin typeface="Arial" panose="020B0604020202020204" pitchFamily="34" charset="0"/>
                <a:cs typeface="Arial" panose="020B0604020202020204" pitchFamily="34" charset="0"/>
              </a:defRPr>
            </a:lvl1pPr>
            <a:lvl2pPr marL="342900" indent="0">
              <a:buNone/>
              <a:defRPr>
                <a:solidFill>
                  <a:schemeClr val="bg1"/>
                </a:solidFill>
                <a:latin typeface="Arial" panose="020B0604020202020204" pitchFamily="34" charset="0"/>
                <a:cs typeface="Arial" panose="020B0604020202020204" pitchFamily="34" charset="0"/>
              </a:defRPr>
            </a:lvl2pPr>
            <a:lvl3pPr marL="685800" indent="0">
              <a:buNone/>
              <a:defRPr>
                <a:solidFill>
                  <a:schemeClr val="bg1"/>
                </a:solidFill>
                <a:latin typeface="Arial" panose="020B0604020202020204" pitchFamily="34" charset="0"/>
                <a:cs typeface="Arial" panose="020B0604020202020204" pitchFamily="34" charset="0"/>
              </a:defRPr>
            </a:lvl3pPr>
            <a:lvl4pPr marL="1028700" indent="0">
              <a:buNone/>
              <a:defRPr>
                <a:solidFill>
                  <a:schemeClr val="bg1"/>
                </a:solidFill>
                <a:latin typeface="Arial" panose="020B0604020202020204" pitchFamily="34" charset="0"/>
                <a:cs typeface="Arial" panose="020B0604020202020204" pitchFamily="34" charset="0"/>
              </a:defRPr>
            </a:lvl4pPr>
            <a:lvl5pPr marL="1371600" indent="0">
              <a:buNone/>
              <a:defRPr>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10" name="Rectangle 9">
            <a:extLst>
              <a:ext uri="{FF2B5EF4-FFF2-40B4-BE49-F238E27FC236}">
                <a16:creationId xmlns:a16="http://schemas.microsoft.com/office/drawing/2014/main" id="{807D6002-B398-CC92-8463-F8651A30E365}"/>
              </a:ext>
            </a:extLst>
          </p:cNvPr>
          <p:cNvSpPr/>
          <p:nvPr/>
        </p:nvSpPr>
        <p:spPr>
          <a:xfrm flipV="1">
            <a:off x="0" y="4555671"/>
            <a:ext cx="9144000" cy="66353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350"/>
          </a:p>
        </p:txBody>
      </p:sp>
      <p:pic>
        <p:nvPicPr>
          <p:cNvPr id="11" name="Picture 10">
            <a:extLst>
              <a:ext uri="{FF2B5EF4-FFF2-40B4-BE49-F238E27FC236}">
                <a16:creationId xmlns:a16="http://schemas.microsoft.com/office/drawing/2014/main" id="{882F29B2-C988-4FC2-84C3-648D9D74C82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63279"/>
          <a:stretch/>
        </p:blipFill>
        <p:spPr bwMode="auto">
          <a:xfrm>
            <a:off x="7769484" y="4643229"/>
            <a:ext cx="1274218" cy="48841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a:extLst>
              <a:ext uri="{FF2B5EF4-FFF2-40B4-BE49-F238E27FC236}">
                <a16:creationId xmlns:a16="http://schemas.microsoft.com/office/drawing/2014/main" id="{76E7DBE5-4B07-4310-FC4A-FADFF274F3A5}"/>
              </a:ext>
            </a:extLst>
          </p:cNvPr>
          <p:cNvPicPr>
            <a:picLocks noChangeAspect="1" noChangeArrowheads="1"/>
          </p:cNvPicPr>
          <p:nvPr/>
        </p:nvPicPr>
        <p:blipFill>
          <a:blip r:embed="rId4"/>
          <a:srcRect l="3024" r="3024"/>
          <a:stretch/>
        </p:blipFill>
        <p:spPr bwMode="auto">
          <a:xfrm>
            <a:off x="156283" y="4667387"/>
            <a:ext cx="1987904" cy="44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9984055"/>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obj" preserve="1">
  <p:cSld name="Title and Content 1">
    <p:spTree>
      <p:nvGrpSpPr>
        <p:cNvPr id="1" name=""/>
        <p:cNvGrpSpPr/>
        <p:nvPr/>
      </p:nvGrpSpPr>
      <p:grpSpPr>
        <a:xfrm>
          <a:off x="0" y="0"/>
          <a:ext cx="0" cy="0"/>
          <a:chOff x="0" y="0"/>
          <a:chExt cx="0" cy="0"/>
        </a:xfrm>
      </p:grpSpPr>
      <p:pic>
        <p:nvPicPr>
          <p:cNvPr id="13" name="Picture 4">
            <a:extLst>
              <a:ext uri="{FF2B5EF4-FFF2-40B4-BE49-F238E27FC236}">
                <a16:creationId xmlns:a16="http://schemas.microsoft.com/office/drawing/2014/main" id="{7E2D941A-1B06-40A2-9779-DE1D04DB258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63279"/>
          <a:stretch/>
        </p:blipFill>
        <p:spPr bwMode="auto">
          <a:xfrm>
            <a:off x="7624814" y="202594"/>
            <a:ext cx="1274218" cy="48841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6B2FCE27-87AC-294E-C9B6-B25B60C08213}"/>
              </a:ext>
            </a:extLst>
          </p:cNvPr>
          <p:cNvSpPr>
            <a:spLocks noGrp="1"/>
          </p:cNvSpPr>
          <p:nvPr>
            <p:ph type="title"/>
          </p:nvPr>
        </p:nvSpPr>
        <p:spPr/>
        <p:txBody>
          <a:bodyPr/>
          <a:lstStyle/>
          <a:p>
            <a:r>
              <a:rPr lang="en-US"/>
              <a:t>Click to edit Master title style</a:t>
            </a:r>
            <a:endParaRPr lang="en-FI" dirty="0"/>
          </a:p>
        </p:txBody>
      </p:sp>
      <p:sp>
        <p:nvSpPr>
          <p:cNvPr id="3" name="Content Placeholder 2">
            <a:extLst>
              <a:ext uri="{FF2B5EF4-FFF2-40B4-BE49-F238E27FC236}">
                <a16:creationId xmlns:a16="http://schemas.microsoft.com/office/drawing/2014/main" id="{2D9DD9F4-A865-577C-0847-C7371575A1A3}"/>
              </a:ext>
            </a:extLst>
          </p:cNvPr>
          <p:cNvSpPr>
            <a:spLocks noGrp="1"/>
          </p:cNvSpPr>
          <p:nvPr>
            <p:ph idx="1"/>
          </p:nvPr>
        </p:nvSpPr>
        <p:spPr>
          <a:xfrm>
            <a:off x="628650" y="1369219"/>
            <a:ext cx="7886700" cy="2905898"/>
          </a:xfrm>
        </p:spPr>
        <p:txBody>
          <a:bodyPr>
            <a:normAutofit/>
          </a:bodyPr>
          <a:lstStyle>
            <a:lvl1pPr marL="0" indent="0">
              <a:buFont typeface="Arial" panose="020B0604020202020204" pitchFamily="34" charset="0"/>
              <a:buNone/>
              <a:defRPr>
                <a:latin typeface="Arial" panose="020B0604020202020204" pitchFamily="34" charset="0"/>
                <a:cs typeface="Arial" panose="020B0604020202020204" pitchFamily="34" charset="0"/>
              </a:defRPr>
            </a:lvl1pPr>
            <a:lvl2pPr marL="342900" indent="0">
              <a:buNone/>
              <a:defRPr>
                <a:latin typeface="Arial" panose="020B0604020202020204" pitchFamily="34" charset="0"/>
                <a:cs typeface="Arial" panose="020B0604020202020204" pitchFamily="34" charset="0"/>
              </a:defRPr>
            </a:lvl2pPr>
            <a:lvl3pPr marL="685800" indent="0">
              <a:buNone/>
              <a:defRPr>
                <a:latin typeface="Arial" panose="020B0604020202020204" pitchFamily="34" charset="0"/>
                <a:cs typeface="Arial" panose="020B0604020202020204" pitchFamily="34" charset="0"/>
              </a:defRPr>
            </a:lvl3pPr>
            <a:lvl4pPr marL="1028700" indent="0">
              <a:buNone/>
              <a:defRPr>
                <a:latin typeface="Arial" panose="020B0604020202020204" pitchFamily="34" charset="0"/>
                <a:cs typeface="Arial" panose="020B0604020202020204" pitchFamily="34" charset="0"/>
              </a:defRPr>
            </a:lvl4pPr>
            <a:lvl5pPr marL="1371600" indent="0">
              <a:buNone/>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FI" dirty="0"/>
          </a:p>
        </p:txBody>
      </p:sp>
      <p:pic>
        <p:nvPicPr>
          <p:cNvPr id="4" name="Picture 3">
            <a:extLst>
              <a:ext uri="{FF2B5EF4-FFF2-40B4-BE49-F238E27FC236}">
                <a16:creationId xmlns:a16="http://schemas.microsoft.com/office/drawing/2014/main" id="{8D420D27-ACDB-1E53-A34E-40487063989B}"/>
              </a:ext>
            </a:extLst>
          </p:cNvPr>
          <p:cNvPicPr>
            <a:picLocks noChangeAspect="1"/>
          </p:cNvPicPr>
          <p:nvPr/>
        </p:nvPicPr>
        <p:blipFill>
          <a:blip r:embed="rId3"/>
          <a:srcRect/>
          <a:stretch/>
        </p:blipFill>
        <p:spPr>
          <a:xfrm>
            <a:off x="-83820" y="4894997"/>
            <a:ext cx="9304020" cy="380922"/>
          </a:xfrm>
          <a:prstGeom prst="rect">
            <a:avLst/>
          </a:prstGeom>
        </p:spPr>
      </p:pic>
      <p:pic>
        <p:nvPicPr>
          <p:cNvPr id="5" name="Picture 4">
            <a:extLst>
              <a:ext uri="{FF2B5EF4-FFF2-40B4-BE49-F238E27FC236}">
                <a16:creationId xmlns:a16="http://schemas.microsoft.com/office/drawing/2014/main" id="{F6628127-466F-B959-74F0-3A975A59CDC3}"/>
              </a:ext>
            </a:extLst>
          </p:cNvPr>
          <p:cNvPicPr>
            <a:picLocks noChangeAspect="1" noChangeArrowheads="1"/>
          </p:cNvPicPr>
          <p:nvPr/>
        </p:nvPicPr>
        <p:blipFill>
          <a:blip r:embed="rId4"/>
          <a:srcRect l="3024" r="3024"/>
          <a:stretch/>
        </p:blipFill>
        <p:spPr bwMode="auto">
          <a:xfrm>
            <a:off x="184968" y="4514834"/>
            <a:ext cx="1756648" cy="3889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952619"/>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obj" preserve="1">
  <p:cSld name="Title and Content 2">
    <p:spTree>
      <p:nvGrpSpPr>
        <p:cNvPr id="1" name=""/>
        <p:cNvGrpSpPr/>
        <p:nvPr/>
      </p:nvGrpSpPr>
      <p:grpSpPr>
        <a:xfrm>
          <a:off x="0" y="0"/>
          <a:ext cx="0" cy="0"/>
          <a:chOff x="0" y="0"/>
          <a:chExt cx="0" cy="0"/>
        </a:xfrm>
      </p:grpSpPr>
      <p:pic>
        <p:nvPicPr>
          <p:cNvPr id="7" name="Picture 6" descr="A picture containing shape&#10;&#10;Description automatically generated">
            <a:extLst>
              <a:ext uri="{FF2B5EF4-FFF2-40B4-BE49-F238E27FC236}">
                <a16:creationId xmlns:a16="http://schemas.microsoft.com/office/drawing/2014/main" id="{775E5452-7A8B-A7E5-F80C-CF366EF837B3}"/>
              </a:ext>
            </a:extLst>
          </p:cNvPr>
          <p:cNvPicPr>
            <a:picLocks noChangeAspect="1"/>
          </p:cNvPicPr>
          <p:nvPr/>
        </p:nvPicPr>
        <p:blipFill>
          <a:blip r:embed="rId2">
            <a:alphaModFix amt="27000"/>
          </a:blip>
          <a:stretch>
            <a:fillRect/>
          </a:stretch>
        </p:blipFill>
        <p:spPr>
          <a:xfrm>
            <a:off x="5958140" y="2038825"/>
            <a:ext cx="3755545" cy="3437279"/>
          </a:xfrm>
          <a:prstGeom prst="rect">
            <a:avLst/>
          </a:prstGeom>
        </p:spPr>
      </p:pic>
      <p:pic>
        <p:nvPicPr>
          <p:cNvPr id="12" name="Picture 4">
            <a:extLst>
              <a:ext uri="{FF2B5EF4-FFF2-40B4-BE49-F238E27FC236}">
                <a16:creationId xmlns:a16="http://schemas.microsoft.com/office/drawing/2014/main" id="{D1AEC419-85FE-FBFB-0D56-3AB377C44B2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63279"/>
          <a:stretch/>
        </p:blipFill>
        <p:spPr bwMode="auto">
          <a:xfrm>
            <a:off x="7624814" y="202594"/>
            <a:ext cx="1274218" cy="48841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6B2FCE27-87AC-294E-C9B6-B25B60C08213}"/>
              </a:ext>
            </a:extLst>
          </p:cNvPr>
          <p:cNvSpPr>
            <a:spLocks noGrp="1"/>
          </p:cNvSpPr>
          <p:nvPr>
            <p:ph type="title"/>
          </p:nvPr>
        </p:nvSpPr>
        <p:spPr/>
        <p:txBody>
          <a:bodyPr/>
          <a:lstStyle/>
          <a:p>
            <a:r>
              <a:rPr lang="en-US"/>
              <a:t>Click to edit Master title style</a:t>
            </a:r>
            <a:endParaRPr lang="en-FI" dirty="0"/>
          </a:p>
        </p:txBody>
      </p:sp>
      <p:sp>
        <p:nvSpPr>
          <p:cNvPr id="3" name="Content Placeholder 2">
            <a:extLst>
              <a:ext uri="{FF2B5EF4-FFF2-40B4-BE49-F238E27FC236}">
                <a16:creationId xmlns:a16="http://schemas.microsoft.com/office/drawing/2014/main" id="{2D9DD9F4-A865-577C-0847-C7371575A1A3}"/>
              </a:ext>
            </a:extLst>
          </p:cNvPr>
          <p:cNvSpPr>
            <a:spLocks noGrp="1"/>
          </p:cNvSpPr>
          <p:nvPr>
            <p:ph idx="1"/>
          </p:nvPr>
        </p:nvSpPr>
        <p:spPr>
          <a:xfrm>
            <a:off x="628650" y="1369218"/>
            <a:ext cx="7886700" cy="1419363"/>
          </a:xfrm>
        </p:spPr>
        <p:txBody>
          <a:bodyPr/>
          <a:lstStyle>
            <a:lvl1pPr marL="0" indent="0">
              <a:buNone/>
              <a:defRPr>
                <a:latin typeface="Arial" panose="020B0604020202020204" pitchFamily="34" charset="0"/>
                <a:cs typeface="Arial" panose="020B0604020202020204" pitchFamily="34" charset="0"/>
              </a:defRPr>
            </a:lvl1pPr>
            <a:lvl2pPr marL="342900" indent="0">
              <a:buNone/>
              <a:defRPr>
                <a:latin typeface="Arial" panose="020B0604020202020204" pitchFamily="34" charset="0"/>
                <a:cs typeface="Arial" panose="020B0604020202020204" pitchFamily="34" charset="0"/>
              </a:defRPr>
            </a:lvl2pPr>
            <a:lvl3pPr marL="685800" indent="0">
              <a:buNone/>
              <a:defRPr>
                <a:latin typeface="Arial" panose="020B0604020202020204" pitchFamily="34" charset="0"/>
                <a:cs typeface="Arial" panose="020B0604020202020204" pitchFamily="34" charset="0"/>
              </a:defRPr>
            </a:lvl3pPr>
            <a:lvl4pPr marL="1028700" indent="0">
              <a:buNone/>
              <a:defRPr>
                <a:latin typeface="Arial" panose="020B0604020202020204" pitchFamily="34" charset="0"/>
                <a:cs typeface="Arial" panose="020B0604020202020204" pitchFamily="34" charset="0"/>
              </a:defRPr>
            </a:lvl4pPr>
            <a:lvl5pPr marL="1371600" indent="0">
              <a:buNone/>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FI" dirty="0"/>
          </a:p>
        </p:txBody>
      </p:sp>
      <p:pic>
        <p:nvPicPr>
          <p:cNvPr id="14" name="Picture 13">
            <a:extLst>
              <a:ext uri="{FF2B5EF4-FFF2-40B4-BE49-F238E27FC236}">
                <a16:creationId xmlns:a16="http://schemas.microsoft.com/office/drawing/2014/main" id="{DF9D5265-E253-C9C0-B406-0BA50FD58DFB}"/>
              </a:ext>
            </a:extLst>
          </p:cNvPr>
          <p:cNvPicPr>
            <a:picLocks noChangeAspect="1"/>
          </p:cNvPicPr>
          <p:nvPr/>
        </p:nvPicPr>
        <p:blipFill>
          <a:blip r:embed="rId4"/>
          <a:srcRect/>
          <a:stretch/>
        </p:blipFill>
        <p:spPr>
          <a:xfrm>
            <a:off x="-83820" y="4894997"/>
            <a:ext cx="9304020" cy="380922"/>
          </a:xfrm>
          <a:prstGeom prst="rect">
            <a:avLst/>
          </a:prstGeom>
        </p:spPr>
      </p:pic>
      <p:pic>
        <p:nvPicPr>
          <p:cNvPr id="4" name="Picture 3">
            <a:extLst>
              <a:ext uri="{FF2B5EF4-FFF2-40B4-BE49-F238E27FC236}">
                <a16:creationId xmlns:a16="http://schemas.microsoft.com/office/drawing/2014/main" id="{37D0E416-0D59-4A5B-E97B-C3E331FCD068}"/>
              </a:ext>
            </a:extLst>
          </p:cNvPr>
          <p:cNvPicPr>
            <a:picLocks noChangeAspect="1" noChangeArrowheads="1"/>
          </p:cNvPicPr>
          <p:nvPr/>
        </p:nvPicPr>
        <p:blipFill>
          <a:blip r:embed="rId5"/>
          <a:srcRect l="3024" r="3024"/>
          <a:stretch/>
        </p:blipFill>
        <p:spPr bwMode="auto">
          <a:xfrm>
            <a:off x="184968" y="4514834"/>
            <a:ext cx="1756648" cy="3889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6343614"/>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Content and Photo vertical">
    <p:spTree>
      <p:nvGrpSpPr>
        <p:cNvPr id="1" name=""/>
        <p:cNvGrpSpPr/>
        <p:nvPr/>
      </p:nvGrpSpPr>
      <p:grpSpPr>
        <a:xfrm>
          <a:off x="0" y="0"/>
          <a:ext cx="0" cy="0"/>
          <a:chOff x="0" y="0"/>
          <a:chExt cx="0" cy="0"/>
        </a:xfrm>
      </p:grpSpPr>
      <p:pic>
        <p:nvPicPr>
          <p:cNvPr id="12" name="Picture 4">
            <a:extLst>
              <a:ext uri="{FF2B5EF4-FFF2-40B4-BE49-F238E27FC236}">
                <a16:creationId xmlns:a16="http://schemas.microsoft.com/office/drawing/2014/main" id="{D1AEC419-85FE-FBFB-0D56-3AB377C44B2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63279"/>
          <a:stretch/>
        </p:blipFill>
        <p:spPr bwMode="auto">
          <a:xfrm>
            <a:off x="4147413" y="4437741"/>
            <a:ext cx="1274218" cy="48841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6B2FCE27-87AC-294E-C9B6-B25B60C08213}"/>
              </a:ext>
            </a:extLst>
          </p:cNvPr>
          <p:cNvSpPr>
            <a:spLocks noGrp="1"/>
          </p:cNvSpPr>
          <p:nvPr>
            <p:ph type="title"/>
          </p:nvPr>
        </p:nvSpPr>
        <p:spPr>
          <a:xfrm>
            <a:off x="628650" y="682900"/>
            <a:ext cx="4686300" cy="994172"/>
          </a:xfrm>
        </p:spPr>
        <p:txBody>
          <a:bodyPr/>
          <a:lstStyle/>
          <a:p>
            <a:r>
              <a:rPr lang="en-US"/>
              <a:t>Click to edit Master title style</a:t>
            </a:r>
            <a:endParaRPr lang="en-FI"/>
          </a:p>
        </p:txBody>
      </p:sp>
      <p:sp>
        <p:nvSpPr>
          <p:cNvPr id="3" name="Content Placeholder 2">
            <a:extLst>
              <a:ext uri="{FF2B5EF4-FFF2-40B4-BE49-F238E27FC236}">
                <a16:creationId xmlns:a16="http://schemas.microsoft.com/office/drawing/2014/main" id="{2D9DD9F4-A865-577C-0847-C7371575A1A3}"/>
              </a:ext>
            </a:extLst>
          </p:cNvPr>
          <p:cNvSpPr>
            <a:spLocks noGrp="1"/>
          </p:cNvSpPr>
          <p:nvPr>
            <p:ph idx="1"/>
          </p:nvPr>
        </p:nvSpPr>
        <p:spPr>
          <a:xfrm>
            <a:off x="628650" y="1778274"/>
            <a:ext cx="4686300" cy="1419363"/>
          </a:xfrm>
        </p:spPr>
        <p:txBody>
          <a:bodyPr/>
          <a:lstStyle>
            <a:lvl1pPr marL="0" indent="0">
              <a:buNone/>
              <a:defRPr>
                <a:latin typeface="Arial" panose="020B0604020202020204" pitchFamily="34" charset="0"/>
                <a:cs typeface="Arial" panose="020B0604020202020204" pitchFamily="34" charset="0"/>
              </a:defRPr>
            </a:lvl1pPr>
            <a:lvl2pPr marL="342900" indent="0">
              <a:buNone/>
              <a:defRPr>
                <a:latin typeface="Arial" panose="020B0604020202020204" pitchFamily="34" charset="0"/>
                <a:cs typeface="Arial" panose="020B0604020202020204" pitchFamily="34" charset="0"/>
              </a:defRPr>
            </a:lvl2pPr>
            <a:lvl3pPr marL="685800" indent="0">
              <a:buNone/>
              <a:defRPr>
                <a:latin typeface="Arial" panose="020B0604020202020204" pitchFamily="34" charset="0"/>
                <a:cs typeface="Arial" panose="020B0604020202020204" pitchFamily="34" charset="0"/>
              </a:defRPr>
            </a:lvl3pPr>
            <a:lvl4pPr marL="1028700" indent="0">
              <a:buNone/>
              <a:defRPr>
                <a:latin typeface="Arial" panose="020B0604020202020204" pitchFamily="34" charset="0"/>
                <a:cs typeface="Arial" panose="020B0604020202020204" pitchFamily="34" charset="0"/>
              </a:defRPr>
            </a:lvl4pPr>
            <a:lvl5pPr marL="1371600" indent="0">
              <a:buNone/>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FI" dirty="0"/>
          </a:p>
        </p:txBody>
      </p:sp>
      <p:sp>
        <p:nvSpPr>
          <p:cNvPr id="6" name="Picture Placeholder 4">
            <a:extLst>
              <a:ext uri="{FF2B5EF4-FFF2-40B4-BE49-F238E27FC236}">
                <a16:creationId xmlns:a16="http://schemas.microsoft.com/office/drawing/2014/main" id="{62746166-148F-152B-A882-A6356988652B}"/>
              </a:ext>
            </a:extLst>
          </p:cNvPr>
          <p:cNvSpPr>
            <a:spLocks noGrp="1"/>
          </p:cNvSpPr>
          <p:nvPr>
            <p:ph type="pic" sz="quarter" idx="10" hasCustomPrompt="1"/>
          </p:nvPr>
        </p:nvSpPr>
        <p:spPr>
          <a:xfrm>
            <a:off x="5572125" y="1"/>
            <a:ext cx="3571875" cy="5029199"/>
          </a:xfrm>
          <a:solidFill>
            <a:srgbClr val="D3EEEF"/>
          </a:solidFill>
        </p:spPr>
        <p:txBody>
          <a:bodyPr anchor="ctr">
            <a:normAutofit/>
          </a:bodyPr>
          <a:lstStyle>
            <a:lvl1pPr marL="0" indent="0" algn="ctr">
              <a:buNone/>
              <a:defRPr sz="1350"/>
            </a:lvl1pPr>
          </a:lstStyle>
          <a:p>
            <a:r>
              <a:rPr lang="en-FI" dirty="0"/>
              <a:t>Add picture</a:t>
            </a:r>
          </a:p>
        </p:txBody>
      </p:sp>
      <p:pic>
        <p:nvPicPr>
          <p:cNvPr id="8" name="Picture 7">
            <a:extLst>
              <a:ext uri="{FF2B5EF4-FFF2-40B4-BE49-F238E27FC236}">
                <a16:creationId xmlns:a16="http://schemas.microsoft.com/office/drawing/2014/main" id="{D4B31031-771A-D0B2-EAB8-DB9B23445306}"/>
              </a:ext>
            </a:extLst>
          </p:cNvPr>
          <p:cNvPicPr>
            <a:picLocks noChangeAspect="1"/>
          </p:cNvPicPr>
          <p:nvPr/>
        </p:nvPicPr>
        <p:blipFill>
          <a:blip r:embed="rId3"/>
          <a:srcRect/>
          <a:stretch/>
        </p:blipFill>
        <p:spPr>
          <a:xfrm>
            <a:off x="-83820" y="4894997"/>
            <a:ext cx="9304020" cy="380922"/>
          </a:xfrm>
          <a:prstGeom prst="rect">
            <a:avLst/>
          </a:prstGeom>
        </p:spPr>
      </p:pic>
      <p:pic>
        <p:nvPicPr>
          <p:cNvPr id="4" name="Picture 3">
            <a:extLst>
              <a:ext uri="{FF2B5EF4-FFF2-40B4-BE49-F238E27FC236}">
                <a16:creationId xmlns:a16="http://schemas.microsoft.com/office/drawing/2014/main" id="{087903FD-3BFC-8528-5F64-848FD3A9A198}"/>
              </a:ext>
            </a:extLst>
          </p:cNvPr>
          <p:cNvPicPr>
            <a:picLocks noChangeAspect="1" noChangeArrowheads="1"/>
          </p:cNvPicPr>
          <p:nvPr/>
        </p:nvPicPr>
        <p:blipFill>
          <a:blip r:embed="rId4"/>
          <a:srcRect l="3024" r="3024"/>
          <a:stretch/>
        </p:blipFill>
        <p:spPr bwMode="auto">
          <a:xfrm>
            <a:off x="184968" y="4514834"/>
            <a:ext cx="1756648" cy="3889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7381968"/>
      </p:ext>
    </p:extLst>
  </p:cSld>
  <p:clrMapOvr>
    <a:masterClrMapping/>
  </p:clrMapOvr>
  <p:hf sldNum="0" hdr="0" ftr="0" dt="0"/>
  <p:extLst>
    <p:ext uri="{DCECCB84-F9BA-43D5-87BE-67443E8EF086}">
      <p15:sldGuideLst xmlns:p15="http://schemas.microsoft.com/office/powerpoint/2012/main">
        <p15:guide id="1" orient="horz" pos="1620" userDrawn="1">
          <p15:clr>
            <a:srgbClr val="FBAE40"/>
          </p15:clr>
        </p15:guide>
        <p15:guide id="2" pos="2880"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Content and Photo horizontal">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62746166-148F-152B-A882-A6356988652B}"/>
              </a:ext>
            </a:extLst>
          </p:cNvPr>
          <p:cNvSpPr>
            <a:spLocks noGrp="1"/>
          </p:cNvSpPr>
          <p:nvPr>
            <p:ph type="pic" sz="quarter" idx="10" hasCustomPrompt="1"/>
          </p:nvPr>
        </p:nvSpPr>
        <p:spPr>
          <a:xfrm>
            <a:off x="0" y="1"/>
            <a:ext cx="9144000" cy="2571749"/>
          </a:xfrm>
          <a:solidFill>
            <a:srgbClr val="D3EEEF"/>
          </a:solidFill>
        </p:spPr>
        <p:txBody>
          <a:bodyPr anchor="ctr">
            <a:normAutofit/>
          </a:bodyPr>
          <a:lstStyle>
            <a:lvl1pPr marL="0" indent="0" algn="ctr">
              <a:buNone/>
              <a:defRPr sz="1350"/>
            </a:lvl1pPr>
          </a:lstStyle>
          <a:p>
            <a:r>
              <a:rPr lang="en-FI"/>
              <a:t>Add picture</a:t>
            </a:r>
          </a:p>
        </p:txBody>
      </p:sp>
      <p:sp>
        <p:nvSpPr>
          <p:cNvPr id="2" name="Title 1">
            <a:extLst>
              <a:ext uri="{FF2B5EF4-FFF2-40B4-BE49-F238E27FC236}">
                <a16:creationId xmlns:a16="http://schemas.microsoft.com/office/drawing/2014/main" id="{6B2FCE27-87AC-294E-C9B6-B25B60C08213}"/>
              </a:ext>
            </a:extLst>
          </p:cNvPr>
          <p:cNvSpPr>
            <a:spLocks noGrp="1"/>
          </p:cNvSpPr>
          <p:nvPr>
            <p:ph type="title"/>
          </p:nvPr>
        </p:nvSpPr>
        <p:spPr>
          <a:xfrm>
            <a:off x="628650" y="2755804"/>
            <a:ext cx="7905750" cy="628148"/>
          </a:xfrm>
        </p:spPr>
        <p:txBody>
          <a:bodyPr/>
          <a:lstStyle/>
          <a:p>
            <a:r>
              <a:rPr lang="en-US"/>
              <a:t>Click to edit Master title style</a:t>
            </a:r>
            <a:endParaRPr lang="en-FI"/>
          </a:p>
        </p:txBody>
      </p:sp>
      <p:sp>
        <p:nvSpPr>
          <p:cNvPr id="3" name="Content Placeholder 2">
            <a:extLst>
              <a:ext uri="{FF2B5EF4-FFF2-40B4-BE49-F238E27FC236}">
                <a16:creationId xmlns:a16="http://schemas.microsoft.com/office/drawing/2014/main" id="{2D9DD9F4-A865-577C-0847-C7371575A1A3}"/>
              </a:ext>
            </a:extLst>
          </p:cNvPr>
          <p:cNvSpPr>
            <a:spLocks noGrp="1"/>
          </p:cNvSpPr>
          <p:nvPr>
            <p:ph idx="1"/>
          </p:nvPr>
        </p:nvSpPr>
        <p:spPr>
          <a:xfrm>
            <a:off x="628650" y="3485155"/>
            <a:ext cx="7905750" cy="538353"/>
          </a:xfrm>
        </p:spPr>
        <p:txBody>
          <a:bodyPr/>
          <a:lstStyle>
            <a:lvl1pPr marL="0" indent="0">
              <a:buNone/>
              <a:defRPr sz="1500">
                <a:latin typeface="Arial" panose="020B0604020202020204" pitchFamily="34" charset="0"/>
                <a:cs typeface="Arial" panose="020B0604020202020204" pitchFamily="34" charset="0"/>
              </a:defRPr>
            </a:lvl1pPr>
            <a:lvl2pPr marL="342900" indent="0">
              <a:buNone/>
              <a:defRPr sz="1350">
                <a:latin typeface="Arial" panose="020B0604020202020204" pitchFamily="34" charset="0"/>
                <a:cs typeface="Arial" panose="020B0604020202020204" pitchFamily="34" charset="0"/>
              </a:defRPr>
            </a:lvl2pPr>
            <a:lvl3pPr marL="685800" indent="0">
              <a:buNone/>
              <a:defRPr>
                <a:latin typeface="Arial" panose="020B0604020202020204" pitchFamily="34" charset="0"/>
                <a:cs typeface="Arial" panose="020B0604020202020204" pitchFamily="34" charset="0"/>
              </a:defRPr>
            </a:lvl3pPr>
            <a:lvl4pPr marL="1028700" indent="0">
              <a:buNone/>
              <a:defRPr>
                <a:latin typeface="Arial" panose="020B0604020202020204" pitchFamily="34" charset="0"/>
                <a:cs typeface="Arial" panose="020B0604020202020204" pitchFamily="34" charset="0"/>
              </a:defRPr>
            </a:lvl4pPr>
            <a:lvl5pPr marL="1371600" indent="0">
              <a:buNone/>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p:txBody>
      </p:sp>
      <p:pic>
        <p:nvPicPr>
          <p:cNvPr id="9" name="Picture 4">
            <a:extLst>
              <a:ext uri="{FF2B5EF4-FFF2-40B4-BE49-F238E27FC236}">
                <a16:creationId xmlns:a16="http://schemas.microsoft.com/office/drawing/2014/main" id="{7A1BDCF8-9FCD-811A-EFF1-1C74746D4A1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63279"/>
          <a:stretch/>
        </p:blipFill>
        <p:spPr bwMode="auto">
          <a:xfrm>
            <a:off x="7684815" y="4437664"/>
            <a:ext cx="1274218" cy="48841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316F9FA9-4DF1-D7FB-5ED6-EB687AC4B4C3}"/>
              </a:ext>
            </a:extLst>
          </p:cNvPr>
          <p:cNvPicPr>
            <a:picLocks noChangeAspect="1"/>
          </p:cNvPicPr>
          <p:nvPr/>
        </p:nvPicPr>
        <p:blipFill>
          <a:blip r:embed="rId3"/>
          <a:srcRect/>
          <a:stretch/>
        </p:blipFill>
        <p:spPr>
          <a:xfrm>
            <a:off x="-83820" y="4894997"/>
            <a:ext cx="9304020" cy="380922"/>
          </a:xfrm>
          <a:prstGeom prst="rect">
            <a:avLst/>
          </a:prstGeom>
        </p:spPr>
      </p:pic>
      <p:pic>
        <p:nvPicPr>
          <p:cNvPr id="4" name="Picture 3">
            <a:extLst>
              <a:ext uri="{FF2B5EF4-FFF2-40B4-BE49-F238E27FC236}">
                <a16:creationId xmlns:a16="http://schemas.microsoft.com/office/drawing/2014/main" id="{C6AA7191-FB75-206C-2C3C-6BA78618E6B5}"/>
              </a:ext>
            </a:extLst>
          </p:cNvPr>
          <p:cNvPicPr>
            <a:picLocks noChangeAspect="1" noChangeArrowheads="1"/>
          </p:cNvPicPr>
          <p:nvPr/>
        </p:nvPicPr>
        <p:blipFill>
          <a:blip r:embed="rId4"/>
          <a:srcRect l="3024" r="3024"/>
          <a:stretch/>
        </p:blipFill>
        <p:spPr bwMode="auto">
          <a:xfrm>
            <a:off x="184968" y="4514834"/>
            <a:ext cx="1756648" cy="3889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7111679"/>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Content and Graph">
    <p:spTree>
      <p:nvGrpSpPr>
        <p:cNvPr id="1" name=""/>
        <p:cNvGrpSpPr/>
        <p:nvPr/>
      </p:nvGrpSpPr>
      <p:grpSpPr>
        <a:xfrm>
          <a:off x="0" y="0"/>
          <a:ext cx="0" cy="0"/>
          <a:chOff x="0" y="0"/>
          <a:chExt cx="0" cy="0"/>
        </a:xfrm>
      </p:grpSpPr>
      <p:pic>
        <p:nvPicPr>
          <p:cNvPr id="12" name="Picture 4">
            <a:extLst>
              <a:ext uri="{FF2B5EF4-FFF2-40B4-BE49-F238E27FC236}">
                <a16:creationId xmlns:a16="http://schemas.microsoft.com/office/drawing/2014/main" id="{D1AEC419-85FE-FBFB-0D56-3AB377C44B2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63279"/>
          <a:stretch/>
        </p:blipFill>
        <p:spPr bwMode="auto">
          <a:xfrm>
            <a:off x="7684815" y="4437664"/>
            <a:ext cx="1274218" cy="48841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6B2FCE27-87AC-294E-C9B6-B25B60C08213}"/>
              </a:ext>
            </a:extLst>
          </p:cNvPr>
          <p:cNvSpPr>
            <a:spLocks noGrp="1"/>
          </p:cNvSpPr>
          <p:nvPr>
            <p:ph type="title"/>
          </p:nvPr>
        </p:nvSpPr>
        <p:spPr>
          <a:xfrm>
            <a:off x="628650" y="682900"/>
            <a:ext cx="4067175" cy="994172"/>
          </a:xfrm>
        </p:spPr>
        <p:txBody>
          <a:bodyPr/>
          <a:lstStyle/>
          <a:p>
            <a:r>
              <a:rPr lang="en-US"/>
              <a:t>Click to edit Master title style</a:t>
            </a:r>
            <a:endParaRPr lang="en-FI"/>
          </a:p>
        </p:txBody>
      </p:sp>
      <p:sp>
        <p:nvSpPr>
          <p:cNvPr id="3" name="Content Placeholder 2">
            <a:extLst>
              <a:ext uri="{FF2B5EF4-FFF2-40B4-BE49-F238E27FC236}">
                <a16:creationId xmlns:a16="http://schemas.microsoft.com/office/drawing/2014/main" id="{2D9DD9F4-A865-577C-0847-C7371575A1A3}"/>
              </a:ext>
            </a:extLst>
          </p:cNvPr>
          <p:cNvSpPr>
            <a:spLocks noGrp="1"/>
          </p:cNvSpPr>
          <p:nvPr>
            <p:ph idx="1"/>
          </p:nvPr>
        </p:nvSpPr>
        <p:spPr>
          <a:xfrm>
            <a:off x="628650" y="1778275"/>
            <a:ext cx="4067175" cy="2240756"/>
          </a:xfrm>
        </p:spPr>
        <p:txBody>
          <a:bodyPr>
            <a:normAutofit/>
          </a:bodyPr>
          <a:lstStyle>
            <a:lvl1pPr marL="0" indent="0">
              <a:buNone/>
              <a:defRPr>
                <a:latin typeface="Arial" panose="020B0604020202020204" pitchFamily="34" charset="0"/>
                <a:cs typeface="Arial" panose="020B0604020202020204" pitchFamily="34" charset="0"/>
              </a:defRPr>
            </a:lvl1pPr>
            <a:lvl2pPr marL="342900" indent="0">
              <a:buNone/>
              <a:defRPr>
                <a:latin typeface="Arial" panose="020B0604020202020204" pitchFamily="34" charset="0"/>
                <a:cs typeface="Arial" panose="020B0604020202020204" pitchFamily="34" charset="0"/>
              </a:defRPr>
            </a:lvl2pPr>
            <a:lvl3pPr marL="685800" indent="0">
              <a:buNone/>
              <a:defRPr>
                <a:latin typeface="Arial" panose="020B0604020202020204" pitchFamily="34" charset="0"/>
                <a:cs typeface="Arial" panose="020B0604020202020204" pitchFamily="34" charset="0"/>
              </a:defRPr>
            </a:lvl3pPr>
            <a:lvl4pPr marL="1028700" indent="0">
              <a:buNone/>
              <a:defRPr>
                <a:latin typeface="Arial" panose="020B0604020202020204" pitchFamily="34" charset="0"/>
                <a:cs typeface="Arial" panose="020B0604020202020204" pitchFamily="34" charset="0"/>
              </a:defRPr>
            </a:lvl4pPr>
            <a:lvl5pPr marL="1371600" indent="0">
              <a:buNone/>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FI" dirty="0"/>
          </a:p>
        </p:txBody>
      </p:sp>
      <p:pic>
        <p:nvPicPr>
          <p:cNvPr id="6" name="Picture 5">
            <a:extLst>
              <a:ext uri="{FF2B5EF4-FFF2-40B4-BE49-F238E27FC236}">
                <a16:creationId xmlns:a16="http://schemas.microsoft.com/office/drawing/2014/main" id="{954BF67B-AC7E-08A1-9E29-E5BC890B0E95}"/>
              </a:ext>
            </a:extLst>
          </p:cNvPr>
          <p:cNvPicPr>
            <a:picLocks noChangeAspect="1"/>
          </p:cNvPicPr>
          <p:nvPr/>
        </p:nvPicPr>
        <p:blipFill>
          <a:blip r:embed="rId3"/>
          <a:srcRect/>
          <a:stretch/>
        </p:blipFill>
        <p:spPr>
          <a:xfrm>
            <a:off x="-83820" y="4894997"/>
            <a:ext cx="9304020" cy="380922"/>
          </a:xfrm>
          <a:prstGeom prst="rect">
            <a:avLst/>
          </a:prstGeom>
        </p:spPr>
      </p:pic>
      <p:pic>
        <p:nvPicPr>
          <p:cNvPr id="4" name="Picture 3">
            <a:extLst>
              <a:ext uri="{FF2B5EF4-FFF2-40B4-BE49-F238E27FC236}">
                <a16:creationId xmlns:a16="http://schemas.microsoft.com/office/drawing/2014/main" id="{E67A613F-8A76-C9F7-3B9B-56DE6C4F2EC6}"/>
              </a:ext>
            </a:extLst>
          </p:cNvPr>
          <p:cNvPicPr>
            <a:picLocks noChangeAspect="1" noChangeArrowheads="1"/>
          </p:cNvPicPr>
          <p:nvPr/>
        </p:nvPicPr>
        <p:blipFill>
          <a:blip r:embed="rId4"/>
          <a:srcRect l="3024" r="3024"/>
          <a:stretch/>
        </p:blipFill>
        <p:spPr bwMode="auto">
          <a:xfrm>
            <a:off x="184968" y="4514834"/>
            <a:ext cx="1756648" cy="3889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7131893"/>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Blank">
    <p:spTree>
      <p:nvGrpSpPr>
        <p:cNvPr id="1" name=""/>
        <p:cNvGrpSpPr/>
        <p:nvPr/>
      </p:nvGrpSpPr>
      <p:grpSpPr>
        <a:xfrm>
          <a:off x="0" y="0"/>
          <a:ext cx="0" cy="0"/>
          <a:chOff x="0" y="0"/>
          <a:chExt cx="0" cy="0"/>
        </a:xfrm>
      </p:grpSpPr>
      <p:pic>
        <p:nvPicPr>
          <p:cNvPr id="12" name="Picture 4">
            <a:extLst>
              <a:ext uri="{FF2B5EF4-FFF2-40B4-BE49-F238E27FC236}">
                <a16:creationId xmlns:a16="http://schemas.microsoft.com/office/drawing/2014/main" id="{D1AEC419-85FE-FBFB-0D56-3AB377C44B2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63279"/>
          <a:stretch/>
        </p:blipFill>
        <p:spPr bwMode="auto">
          <a:xfrm>
            <a:off x="7624814" y="202594"/>
            <a:ext cx="1274218" cy="488417"/>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32366E2C-385C-3307-2192-C97FCA20F040}"/>
              </a:ext>
            </a:extLst>
          </p:cNvPr>
          <p:cNvPicPr>
            <a:picLocks noChangeAspect="1"/>
          </p:cNvPicPr>
          <p:nvPr/>
        </p:nvPicPr>
        <p:blipFill>
          <a:blip r:embed="rId3"/>
          <a:srcRect/>
          <a:stretch/>
        </p:blipFill>
        <p:spPr>
          <a:xfrm>
            <a:off x="-83820" y="4894997"/>
            <a:ext cx="9304020" cy="380922"/>
          </a:xfrm>
          <a:prstGeom prst="rect">
            <a:avLst/>
          </a:prstGeom>
        </p:spPr>
      </p:pic>
      <p:pic>
        <p:nvPicPr>
          <p:cNvPr id="4" name="Picture 3">
            <a:extLst>
              <a:ext uri="{FF2B5EF4-FFF2-40B4-BE49-F238E27FC236}">
                <a16:creationId xmlns:a16="http://schemas.microsoft.com/office/drawing/2014/main" id="{9F4BC57D-752D-88CB-A545-FAB62BED3D60}"/>
              </a:ext>
            </a:extLst>
          </p:cNvPr>
          <p:cNvPicPr>
            <a:picLocks noChangeAspect="1" noChangeArrowheads="1"/>
          </p:cNvPicPr>
          <p:nvPr/>
        </p:nvPicPr>
        <p:blipFill>
          <a:blip r:embed="rId4"/>
          <a:srcRect l="3024" r="3024"/>
          <a:stretch/>
        </p:blipFill>
        <p:spPr bwMode="auto">
          <a:xfrm>
            <a:off x="184968" y="4514834"/>
            <a:ext cx="1756648" cy="3889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0289455"/>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p:cSld name="End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526C350-0E96-A5AA-BD68-E940C92BC34C}"/>
              </a:ext>
            </a:extLst>
          </p:cNvPr>
          <p:cNvSpPr/>
          <p:nvPr/>
        </p:nvSpPr>
        <p:spPr>
          <a:xfrm flipV="1">
            <a:off x="0" y="4248398"/>
            <a:ext cx="9144000" cy="9708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350"/>
          </a:p>
        </p:txBody>
      </p:sp>
      <p:pic>
        <p:nvPicPr>
          <p:cNvPr id="3" name="Picture 2">
            <a:extLst>
              <a:ext uri="{FF2B5EF4-FFF2-40B4-BE49-F238E27FC236}">
                <a16:creationId xmlns:a16="http://schemas.microsoft.com/office/drawing/2014/main" id="{7B7197C1-B9DE-4E9F-F140-BD41E52079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4435832"/>
            <a:ext cx="775407" cy="54763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D895C07F-404D-076C-DAD2-85159C1BBB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2275" y="4556846"/>
            <a:ext cx="858148" cy="35294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B96582F0-2F77-6F83-EB57-802DBC12B8B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25411" y="4559992"/>
            <a:ext cx="845283" cy="370912"/>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a:extLst>
              <a:ext uri="{FF2B5EF4-FFF2-40B4-BE49-F238E27FC236}">
                <a16:creationId xmlns:a16="http://schemas.microsoft.com/office/drawing/2014/main" id="{5BD5CD74-A019-0213-6F5E-663242E70853}"/>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r="63279"/>
          <a:stretch/>
        </p:blipFill>
        <p:spPr bwMode="auto">
          <a:xfrm>
            <a:off x="211687" y="4503966"/>
            <a:ext cx="1274218" cy="488417"/>
          </a:xfrm>
          <a:prstGeom prst="rect">
            <a:avLst/>
          </a:prstGeom>
          <a:noFill/>
          <a:extLst>
            <a:ext uri="{909E8E84-426E-40DD-AFC4-6F175D3DCCD1}">
              <a14:hiddenFill xmlns:a14="http://schemas.microsoft.com/office/drawing/2010/main">
                <a:solidFill>
                  <a:srgbClr val="FFFFFF"/>
                </a:solidFill>
              </a14:hiddenFill>
            </a:ext>
          </a:extLst>
        </p:spPr>
      </p:pic>
      <p:sp>
        <p:nvSpPr>
          <p:cNvPr id="16" name="Content Placeholder 2">
            <a:extLst>
              <a:ext uri="{FF2B5EF4-FFF2-40B4-BE49-F238E27FC236}">
                <a16:creationId xmlns:a16="http://schemas.microsoft.com/office/drawing/2014/main" id="{1A5F1D3A-8A77-2EE0-DEF7-832F55EA7B8F}"/>
              </a:ext>
            </a:extLst>
          </p:cNvPr>
          <p:cNvSpPr>
            <a:spLocks noGrp="1"/>
          </p:cNvSpPr>
          <p:nvPr>
            <p:ph idx="1"/>
          </p:nvPr>
        </p:nvSpPr>
        <p:spPr>
          <a:xfrm>
            <a:off x="628650" y="655321"/>
            <a:ext cx="4385310" cy="3009899"/>
          </a:xfrm>
        </p:spPr>
        <p:txBody>
          <a:bodyPr>
            <a:normAutofit/>
          </a:bodyPr>
          <a:lstStyle>
            <a:lvl1pPr marL="0" indent="0">
              <a:buNone/>
              <a:defRPr sz="1500">
                <a:solidFill>
                  <a:schemeClr val="bg1"/>
                </a:solidFill>
                <a:latin typeface="Arial" panose="020B0604020202020204" pitchFamily="34" charset="0"/>
                <a:cs typeface="Arial" panose="020B0604020202020204" pitchFamily="34" charset="0"/>
              </a:defRPr>
            </a:lvl1pPr>
            <a:lvl2pPr marL="342900" indent="0">
              <a:buNone/>
              <a:defRPr sz="1350">
                <a:solidFill>
                  <a:schemeClr val="bg1"/>
                </a:solidFill>
                <a:latin typeface="Arial" panose="020B0604020202020204" pitchFamily="34" charset="0"/>
                <a:cs typeface="Arial" panose="020B0604020202020204" pitchFamily="34" charset="0"/>
              </a:defRPr>
            </a:lvl2pPr>
            <a:lvl3pPr marL="685800" indent="0">
              <a:buNone/>
              <a:defRPr sz="1200">
                <a:solidFill>
                  <a:schemeClr val="bg1"/>
                </a:solidFill>
                <a:latin typeface="Arial" panose="020B0604020202020204" pitchFamily="34" charset="0"/>
                <a:cs typeface="Arial" panose="020B0604020202020204" pitchFamily="34" charset="0"/>
              </a:defRPr>
            </a:lvl3pPr>
            <a:lvl4pPr marL="1028700" indent="0">
              <a:buNone/>
              <a:defRPr sz="1050">
                <a:solidFill>
                  <a:schemeClr val="bg1"/>
                </a:solidFill>
                <a:latin typeface="Arial" panose="020B0604020202020204" pitchFamily="34" charset="0"/>
                <a:cs typeface="Arial" panose="020B0604020202020204" pitchFamily="34" charset="0"/>
              </a:defRPr>
            </a:lvl4pPr>
            <a:lvl5pPr marL="1371600" indent="0">
              <a:buNone/>
              <a:defRPr sz="105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FI" dirty="0"/>
          </a:p>
        </p:txBody>
      </p:sp>
      <p:pic>
        <p:nvPicPr>
          <p:cNvPr id="7" name="Picture 6">
            <a:extLst>
              <a:ext uri="{FF2B5EF4-FFF2-40B4-BE49-F238E27FC236}">
                <a16:creationId xmlns:a16="http://schemas.microsoft.com/office/drawing/2014/main" id="{CD2261DB-FB9D-98DF-9815-2CFF1712E1EA}"/>
              </a:ext>
            </a:extLst>
          </p:cNvPr>
          <p:cNvPicPr>
            <a:picLocks noChangeAspect="1" noChangeArrowheads="1"/>
          </p:cNvPicPr>
          <p:nvPr/>
        </p:nvPicPr>
        <p:blipFill>
          <a:blip r:embed="rId7"/>
          <a:srcRect/>
          <a:stretch/>
        </p:blipFill>
        <p:spPr bwMode="auto">
          <a:xfrm>
            <a:off x="7808427" y="4443014"/>
            <a:ext cx="1068773" cy="48736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a:extLst>
              <a:ext uri="{FF2B5EF4-FFF2-40B4-BE49-F238E27FC236}">
                <a16:creationId xmlns:a16="http://schemas.microsoft.com/office/drawing/2014/main" id="{0E3A5E99-89C7-173A-8B7F-48073AFC6020}"/>
              </a:ext>
            </a:extLst>
          </p:cNvPr>
          <p:cNvPicPr>
            <a:picLocks noChangeAspect="1" noChangeArrowheads="1"/>
          </p:cNvPicPr>
          <p:nvPr/>
        </p:nvPicPr>
        <p:blipFill>
          <a:blip r:embed="rId8"/>
          <a:srcRect l="3024" r="3024"/>
          <a:stretch/>
        </p:blipFill>
        <p:spPr bwMode="auto">
          <a:xfrm>
            <a:off x="1697592" y="4528124"/>
            <a:ext cx="1987904" cy="44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7370537"/>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cSld name="Otsikkodia">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DE1351EA-92E8-70B7-428B-C0A37D63C3D1}"/>
              </a:ext>
            </a:extLst>
          </p:cNvPr>
          <p:cNvSpPr>
            <a:spLocks noGrp="1"/>
          </p:cNvSpPr>
          <p:nvPr>
            <p:ph type="ctrTitle"/>
          </p:nvPr>
        </p:nvSpPr>
        <p:spPr>
          <a:xfrm>
            <a:off x="1143000" y="781050"/>
            <a:ext cx="6858000" cy="1790700"/>
          </a:xfrm>
        </p:spPr>
        <p:txBody>
          <a:bodyPr anchor="b"/>
          <a:lstStyle>
            <a:lvl1pPr algn="ctr">
              <a:defRPr sz="4500">
                <a:solidFill>
                  <a:schemeClr val="bg1"/>
                </a:solidFill>
              </a:defRPr>
            </a:lvl1pPr>
          </a:lstStyle>
          <a:p>
            <a:pPr algn="ctr" fontAlgn="base"/>
            <a:r>
              <a:rPr lang="en-US"/>
              <a:t>Click to edit Master title style</a:t>
            </a:r>
            <a:endParaRPr lang="fi-FI" b="1" i="0" dirty="0">
              <a:solidFill>
                <a:srgbClr val="FFFFFF"/>
              </a:solidFill>
              <a:effectLst/>
              <a:latin typeface="Roboto" panose="02000000000000000000" pitchFamily="2" charset="0"/>
            </a:endParaRPr>
          </a:p>
        </p:txBody>
      </p:sp>
      <p:sp>
        <p:nvSpPr>
          <p:cNvPr id="3" name="Alaotsikko 2">
            <a:extLst>
              <a:ext uri="{FF2B5EF4-FFF2-40B4-BE49-F238E27FC236}">
                <a16:creationId xmlns:a16="http://schemas.microsoft.com/office/drawing/2014/main" id="{FBB2100F-3DF9-679A-8456-CDAC99A52A95}"/>
              </a:ext>
            </a:extLst>
          </p:cNvPr>
          <p:cNvSpPr>
            <a:spLocks noGrp="1"/>
          </p:cNvSpPr>
          <p:nvPr>
            <p:ph type="subTitle" idx="1"/>
          </p:nvPr>
        </p:nvSpPr>
        <p:spPr>
          <a:xfrm>
            <a:off x="1143000" y="2701528"/>
            <a:ext cx="6858000" cy="1241822"/>
          </a:xfrm>
        </p:spPr>
        <p:txBody>
          <a:bodyPr/>
          <a:lstStyle>
            <a:lvl1pPr marL="0" indent="0" algn="ctr">
              <a:buNone/>
              <a:defRPr sz="1800">
                <a:solidFill>
                  <a:schemeClr val="bg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fi-FI" dirty="0"/>
          </a:p>
        </p:txBody>
      </p:sp>
      <p:grpSp>
        <p:nvGrpSpPr>
          <p:cNvPr id="6" name="Group 5">
            <a:extLst>
              <a:ext uri="{FF2B5EF4-FFF2-40B4-BE49-F238E27FC236}">
                <a16:creationId xmlns:a16="http://schemas.microsoft.com/office/drawing/2014/main" id="{40A36081-229B-EA0A-3135-6BCECA7ED2F7}"/>
              </a:ext>
            </a:extLst>
          </p:cNvPr>
          <p:cNvGrpSpPr/>
          <p:nvPr userDrawn="1"/>
        </p:nvGrpSpPr>
        <p:grpSpPr>
          <a:xfrm>
            <a:off x="113506" y="4583923"/>
            <a:ext cx="8916989" cy="488417"/>
            <a:chOff x="113506" y="4583923"/>
            <a:chExt cx="8916989" cy="488417"/>
          </a:xfrm>
        </p:grpSpPr>
        <p:pic>
          <p:nvPicPr>
            <p:cNvPr id="7" name="Picture 4">
              <a:extLst>
                <a:ext uri="{FF2B5EF4-FFF2-40B4-BE49-F238E27FC236}">
                  <a16:creationId xmlns:a16="http://schemas.microsoft.com/office/drawing/2014/main" id="{E7FF7AFF-0C42-74DA-74E4-CCA60B88369D}"/>
                </a:ext>
              </a:extLst>
            </p:cNvPr>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r="63698"/>
            <a:stretch/>
          </p:blipFill>
          <p:spPr bwMode="auto">
            <a:xfrm>
              <a:off x="113506" y="4583923"/>
              <a:ext cx="1259682" cy="48841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Text&#10;&#10;Description automatically generated with low confidence">
              <a:extLst>
                <a:ext uri="{FF2B5EF4-FFF2-40B4-BE49-F238E27FC236}">
                  <a16:creationId xmlns:a16="http://schemas.microsoft.com/office/drawing/2014/main" id="{F9893C6B-547B-8CB5-6771-E24664215C72}"/>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r="5515"/>
            <a:stretch/>
          </p:blipFill>
          <p:spPr bwMode="auto">
            <a:xfrm>
              <a:off x="1731601" y="4583923"/>
              <a:ext cx="1973257" cy="438949"/>
            </a:xfrm>
            <a:prstGeom prst="rect">
              <a:avLst/>
            </a:prstGeom>
            <a:noFill/>
            <a:ln>
              <a:noFill/>
            </a:ln>
          </p:spPr>
        </p:pic>
        <p:pic>
          <p:nvPicPr>
            <p:cNvPr id="16" name="Imagem 1" descr="Gdańsk University of Technology - Wikipedia">
              <a:extLst>
                <a:ext uri="{FF2B5EF4-FFF2-40B4-BE49-F238E27FC236}">
                  <a16:creationId xmlns:a16="http://schemas.microsoft.com/office/drawing/2014/main" id="{34509797-D4A9-7EFF-8728-6055125A1707}"/>
                </a:ext>
              </a:extLst>
            </p:cNvPr>
            <p:cNvPicPr>
              <a:picLocks noChangeAspect="1"/>
            </p:cNvPicPr>
            <p:nvPr userDrawn="1"/>
          </p:nvPicPr>
          <p:blipFill rotWithShape="1">
            <a:blip r:embed="rId4">
              <a:extLst>
                <a:ext uri="{28A0092B-C50C-407E-A947-70E740481C1C}">
                  <a14:useLocalDpi xmlns:a14="http://schemas.microsoft.com/office/drawing/2010/main" val="0"/>
                </a:ext>
              </a:extLst>
            </a:blip>
            <a:srcRect t="14145" b="8137"/>
            <a:stretch/>
          </p:blipFill>
          <p:spPr bwMode="auto">
            <a:xfrm>
              <a:off x="4063271" y="4583923"/>
              <a:ext cx="822603" cy="451887"/>
            </a:xfrm>
            <a:prstGeom prst="rect">
              <a:avLst/>
            </a:prstGeom>
            <a:noFill/>
            <a:ln>
              <a:noFill/>
            </a:ln>
            <a:extLst>
              <a:ext uri="{53640926-AAD7-44D8-BBD7-CCE9431645EC}">
                <a14:shadowObscured xmlns:a14="http://schemas.microsoft.com/office/drawing/2010/main"/>
              </a:ext>
            </a:extLst>
          </p:spPr>
        </p:pic>
        <p:pic>
          <p:nvPicPr>
            <p:cNvPr id="17" name="Imagem 5" descr="A picture containing logo&#10;&#10;Description automatically generated">
              <a:extLst>
                <a:ext uri="{FF2B5EF4-FFF2-40B4-BE49-F238E27FC236}">
                  <a16:creationId xmlns:a16="http://schemas.microsoft.com/office/drawing/2014/main" id="{74A78640-D7BD-609C-D765-ECFFA0461C15}"/>
                </a:ext>
              </a:extLst>
            </p:cNvPr>
            <p:cNvPicPr>
              <a:picLocks noChangeAspect="1"/>
            </p:cNvPicPr>
            <p:nvPr userDrawn="1"/>
          </p:nvPicPr>
          <p:blipFill rotWithShape="1">
            <a:blip r:embed="rId5">
              <a:extLst>
                <a:ext uri="{28A0092B-C50C-407E-A947-70E740481C1C}">
                  <a14:useLocalDpi xmlns:a14="http://schemas.microsoft.com/office/drawing/2010/main" val="0"/>
                </a:ext>
              </a:extLst>
            </a:blip>
            <a:srcRect l="7054" t="14652" r="7706" b="16796"/>
            <a:stretch/>
          </p:blipFill>
          <p:spPr bwMode="auto">
            <a:xfrm>
              <a:off x="6657766" y="4583923"/>
              <a:ext cx="1067043" cy="462232"/>
            </a:xfrm>
            <a:prstGeom prst="rect">
              <a:avLst/>
            </a:prstGeom>
            <a:ln>
              <a:noFill/>
            </a:ln>
            <a:extLst>
              <a:ext uri="{53640926-AAD7-44D8-BBD7-CCE9431645EC}">
                <a14:shadowObscured xmlns:a14="http://schemas.microsoft.com/office/drawing/2010/main"/>
              </a:ext>
            </a:extLst>
          </p:spPr>
        </p:pic>
        <p:pic>
          <p:nvPicPr>
            <p:cNvPr id="18" name="Imagem 3" descr="Uma imagem com texto&#10;&#10;Descrição gerada automaticamente">
              <a:extLst>
                <a:ext uri="{FF2B5EF4-FFF2-40B4-BE49-F238E27FC236}">
                  <a16:creationId xmlns:a16="http://schemas.microsoft.com/office/drawing/2014/main" id="{5536FBFA-464F-8E67-3E68-22E7D3B4FC04}"/>
                </a:ext>
              </a:extLst>
            </p:cNvPr>
            <p:cNvPicPr>
              <a:picLocks noChangeAspect="1"/>
            </p:cNvPicPr>
            <p:nvPr userDrawn="1"/>
          </p:nvPicPr>
          <p:blipFill>
            <a:blip r:embed="rId6"/>
            <a:stretch>
              <a:fillRect/>
            </a:stretch>
          </p:blipFill>
          <p:spPr>
            <a:xfrm>
              <a:off x="8083223" y="4583923"/>
              <a:ext cx="947272" cy="433376"/>
            </a:xfrm>
            <a:prstGeom prst="rect">
              <a:avLst/>
            </a:prstGeom>
          </p:spPr>
        </p:pic>
        <p:pic>
          <p:nvPicPr>
            <p:cNvPr id="19" name="Picture 18" descr="Logo&#10;&#10;Description automatically generated with medium confidence">
              <a:extLst>
                <a:ext uri="{FF2B5EF4-FFF2-40B4-BE49-F238E27FC236}">
                  <a16:creationId xmlns:a16="http://schemas.microsoft.com/office/drawing/2014/main" id="{F09614DC-1FD7-D525-6373-DAED72649EDA}"/>
                </a:ext>
              </a:extLst>
            </p:cNvPr>
            <p:cNvPicPr>
              <a:picLocks noChangeAspect="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5244287" y="4583923"/>
              <a:ext cx="1055066" cy="432832"/>
            </a:xfrm>
            <a:prstGeom prst="rect">
              <a:avLst/>
            </a:prstGeom>
            <a:noFill/>
            <a:ln>
              <a:noFill/>
            </a:ln>
          </p:spPr>
        </p:pic>
      </p:grpSp>
    </p:spTree>
    <p:extLst>
      <p:ext uri="{BB962C8B-B14F-4D97-AF65-F5344CB8AC3E}">
        <p14:creationId xmlns:p14="http://schemas.microsoft.com/office/powerpoint/2010/main" val="3120558224"/>
      </p:ext>
    </p:extLst>
  </p:cSld>
  <p:clrMapOvr>
    <a:masterClrMapping/>
  </p:clrMapOvr>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cSld name="Tyhjä">
    <p:spTree>
      <p:nvGrpSpPr>
        <p:cNvPr id="1" name=""/>
        <p:cNvGrpSpPr/>
        <p:nvPr/>
      </p:nvGrpSpPr>
      <p:grpSpPr>
        <a:xfrm>
          <a:off x="0" y="0"/>
          <a:ext cx="0" cy="0"/>
          <a:chOff x="0" y="0"/>
          <a:chExt cx="0" cy="0"/>
        </a:xfrm>
      </p:grpSpPr>
    </p:spTree>
    <p:extLst>
      <p:ext uri="{BB962C8B-B14F-4D97-AF65-F5344CB8AC3E}">
        <p14:creationId xmlns:p14="http://schemas.microsoft.com/office/powerpoint/2010/main" val="3391884318"/>
      </p:ext>
    </p:extLst>
  </p:cSld>
  <p:clrMapOvr>
    <a:masterClrMapping/>
  </p:clrMapOvr>
  <p:hf sldNum="0"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Chart or visualization">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D919061A-79FC-AA7D-3318-BB31B12E6D68}"/>
              </a:ext>
            </a:extLst>
          </p:cNvPr>
          <p:cNvSpPr>
            <a:spLocks noGrp="1"/>
          </p:cNvSpPr>
          <p:nvPr>
            <p:ph type="title"/>
          </p:nvPr>
        </p:nvSpPr>
        <p:spPr>
          <a:xfrm>
            <a:off x="629841" y="1480874"/>
            <a:ext cx="1774244" cy="1200150"/>
          </a:xfrm>
        </p:spPr>
        <p:txBody>
          <a:bodyPr anchor="b"/>
          <a:lstStyle>
            <a:lvl1pPr>
              <a:defRPr sz="2400">
                <a:solidFill>
                  <a:schemeClr val="bg1"/>
                </a:solidFill>
              </a:defRPr>
            </a:lvl1pPr>
          </a:lstStyle>
          <a:p>
            <a:r>
              <a:rPr lang="en-US"/>
              <a:t>Click to edit Master title style</a:t>
            </a:r>
            <a:endParaRPr lang="fi-FI" dirty="0"/>
          </a:p>
        </p:txBody>
      </p:sp>
      <p:sp>
        <p:nvSpPr>
          <p:cNvPr id="4" name="Tekstin paikkamerkki 3">
            <a:extLst>
              <a:ext uri="{FF2B5EF4-FFF2-40B4-BE49-F238E27FC236}">
                <a16:creationId xmlns:a16="http://schemas.microsoft.com/office/drawing/2014/main" id="{FFDA8AE3-56D3-6D1B-9E0F-8B63301D5C42}"/>
              </a:ext>
            </a:extLst>
          </p:cNvPr>
          <p:cNvSpPr>
            <a:spLocks noGrp="1"/>
          </p:cNvSpPr>
          <p:nvPr>
            <p:ph type="body" sz="half" idx="2"/>
          </p:nvPr>
        </p:nvSpPr>
        <p:spPr>
          <a:xfrm>
            <a:off x="629841" y="2771775"/>
            <a:ext cx="1774244" cy="1629966"/>
          </a:xfrm>
        </p:spPr>
        <p:txBody>
          <a:bodyPr/>
          <a:lstStyle>
            <a:lvl1pPr marL="257175" indent="-257175">
              <a:buFont typeface="+mj-lt"/>
              <a:buAutoNum type="arabicPeriod"/>
              <a:defRPr sz="1200">
                <a:solidFill>
                  <a:schemeClr val="bg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17" name="Kaavion paikkamerkki 16">
            <a:extLst>
              <a:ext uri="{FF2B5EF4-FFF2-40B4-BE49-F238E27FC236}">
                <a16:creationId xmlns:a16="http://schemas.microsoft.com/office/drawing/2014/main" id="{4552CE83-04F7-00AA-D3A1-5C275B60091B}"/>
              </a:ext>
            </a:extLst>
          </p:cNvPr>
          <p:cNvSpPr>
            <a:spLocks noGrp="1"/>
          </p:cNvSpPr>
          <p:nvPr>
            <p:ph type="chart" sz="quarter" idx="10"/>
          </p:nvPr>
        </p:nvSpPr>
        <p:spPr>
          <a:xfrm>
            <a:off x="3800476" y="228600"/>
            <a:ext cx="5079206" cy="4229100"/>
          </a:xfrm>
        </p:spPr>
        <p:txBody>
          <a:bodyPr/>
          <a:lstStyle/>
          <a:p>
            <a:r>
              <a:rPr lang="en-US"/>
              <a:t>Click icon to add chart</a:t>
            </a:r>
            <a:endParaRPr lang="fi-FI"/>
          </a:p>
        </p:txBody>
      </p:sp>
      <p:grpSp>
        <p:nvGrpSpPr>
          <p:cNvPr id="16" name="Group 15">
            <a:extLst>
              <a:ext uri="{FF2B5EF4-FFF2-40B4-BE49-F238E27FC236}">
                <a16:creationId xmlns:a16="http://schemas.microsoft.com/office/drawing/2014/main" id="{DC698A0C-EB88-FFA5-2358-4409439A3D7A}"/>
              </a:ext>
            </a:extLst>
          </p:cNvPr>
          <p:cNvGrpSpPr/>
          <p:nvPr userDrawn="1"/>
        </p:nvGrpSpPr>
        <p:grpSpPr>
          <a:xfrm>
            <a:off x="113506" y="4583923"/>
            <a:ext cx="8916989" cy="488417"/>
            <a:chOff x="113506" y="4583923"/>
            <a:chExt cx="8916989" cy="488417"/>
          </a:xfrm>
        </p:grpSpPr>
        <p:pic>
          <p:nvPicPr>
            <p:cNvPr id="24" name="Picture 4">
              <a:extLst>
                <a:ext uri="{FF2B5EF4-FFF2-40B4-BE49-F238E27FC236}">
                  <a16:creationId xmlns:a16="http://schemas.microsoft.com/office/drawing/2014/main" id="{4EB15AE0-5BDF-97BD-D08B-8410E0D352E4}"/>
                </a:ext>
              </a:extLst>
            </p:cNvPr>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r="63698"/>
            <a:stretch/>
          </p:blipFill>
          <p:spPr bwMode="auto">
            <a:xfrm>
              <a:off x="113506" y="4583923"/>
              <a:ext cx="1259682" cy="488417"/>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4" descr="Text&#10;&#10;Description automatically generated with low confidence">
              <a:extLst>
                <a:ext uri="{FF2B5EF4-FFF2-40B4-BE49-F238E27FC236}">
                  <a16:creationId xmlns:a16="http://schemas.microsoft.com/office/drawing/2014/main" id="{62C9EAA3-C0DE-B60D-2534-16650232CECA}"/>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r="5515"/>
            <a:stretch/>
          </p:blipFill>
          <p:spPr bwMode="auto">
            <a:xfrm>
              <a:off x="1731601" y="4583923"/>
              <a:ext cx="1973257" cy="438949"/>
            </a:xfrm>
            <a:prstGeom prst="rect">
              <a:avLst/>
            </a:prstGeom>
            <a:noFill/>
            <a:ln>
              <a:noFill/>
            </a:ln>
          </p:spPr>
        </p:pic>
        <p:pic>
          <p:nvPicPr>
            <p:cNvPr id="26" name="Imagem 1" descr="Gdańsk University of Technology - Wikipedia">
              <a:extLst>
                <a:ext uri="{FF2B5EF4-FFF2-40B4-BE49-F238E27FC236}">
                  <a16:creationId xmlns:a16="http://schemas.microsoft.com/office/drawing/2014/main" id="{583DCDB0-F726-12D9-6406-E1F616060732}"/>
                </a:ext>
              </a:extLst>
            </p:cNvPr>
            <p:cNvPicPr>
              <a:picLocks noChangeAspect="1"/>
            </p:cNvPicPr>
            <p:nvPr userDrawn="1"/>
          </p:nvPicPr>
          <p:blipFill rotWithShape="1">
            <a:blip r:embed="rId4">
              <a:extLst>
                <a:ext uri="{28A0092B-C50C-407E-A947-70E740481C1C}">
                  <a14:useLocalDpi xmlns:a14="http://schemas.microsoft.com/office/drawing/2010/main" val="0"/>
                </a:ext>
              </a:extLst>
            </a:blip>
            <a:srcRect t="14145" b="8137"/>
            <a:stretch/>
          </p:blipFill>
          <p:spPr bwMode="auto">
            <a:xfrm>
              <a:off x="4063271" y="4583923"/>
              <a:ext cx="822603" cy="451887"/>
            </a:xfrm>
            <a:prstGeom prst="rect">
              <a:avLst/>
            </a:prstGeom>
            <a:noFill/>
            <a:ln>
              <a:noFill/>
            </a:ln>
            <a:extLst>
              <a:ext uri="{53640926-AAD7-44D8-BBD7-CCE9431645EC}">
                <a14:shadowObscured xmlns:a14="http://schemas.microsoft.com/office/drawing/2010/main"/>
              </a:ext>
            </a:extLst>
          </p:spPr>
        </p:pic>
        <p:pic>
          <p:nvPicPr>
            <p:cNvPr id="27" name="Imagem 5" descr="A picture containing logo&#10;&#10;Description automatically generated">
              <a:extLst>
                <a:ext uri="{FF2B5EF4-FFF2-40B4-BE49-F238E27FC236}">
                  <a16:creationId xmlns:a16="http://schemas.microsoft.com/office/drawing/2014/main" id="{C3B02A66-4611-682C-4890-413D49404297}"/>
                </a:ext>
              </a:extLst>
            </p:cNvPr>
            <p:cNvPicPr>
              <a:picLocks noChangeAspect="1"/>
            </p:cNvPicPr>
            <p:nvPr userDrawn="1"/>
          </p:nvPicPr>
          <p:blipFill rotWithShape="1">
            <a:blip r:embed="rId5">
              <a:extLst>
                <a:ext uri="{28A0092B-C50C-407E-A947-70E740481C1C}">
                  <a14:useLocalDpi xmlns:a14="http://schemas.microsoft.com/office/drawing/2010/main" val="0"/>
                </a:ext>
              </a:extLst>
            </a:blip>
            <a:srcRect l="7054" t="14652" r="7706" b="16796"/>
            <a:stretch/>
          </p:blipFill>
          <p:spPr bwMode="auto">
            <a:xfrm>
              <a:off x="6657766" y="4583923"/>
              <a:ext cx="1067043" cy="462232"/>
            </a:xfrm>
            <a:prstGeom prst="rect">
              <a:avLst/>
            </a:prstGeom>
            <a:ln>
              <a:noFill/>
            </a:ln>
            <a:extLst>
              <a:ext uri="{53640926-AAD7-44D8-BBD7-CCE9431645EC}">
                <a14:shadowObscured xmlns:a14="http://schemas.microsoft.com/office/drawing/2010/main"/>
              </a:ext>
            </a:extLst>
          </p:spPr>
        </p:pic>
        <p:pic>
          <p:nvPicPr>
            <p:cNvPr id="28" name="Imagem 3" descr="Uma imagem com texto&#10;&#10;Descrição gerada automaticamente">
              <a:extLst>
                <a:ext uri="{FF2B5EF4-FFF2-40B4-BE49-F238E27FC236}">
                  <a16:creationId xmlns:a16="http://schemas.microsoft.com/office/drawing/2014/main" id="{A9857E08-F9C3-AA35-23B9-994C7FF699E8}"/>
                </a:ext>
              </a:extLst>
            </p:cNvPr>
            <p:cNvPicPr>
              <a:picLocks noChangeAspect="1"/>
            </p:cNvPicPr>
            <p:nvPr userDrawn="1"/>
          </p:nvPicPr>
          <p:blipFill>
            <a:blip r:embed="rId6"/>
            <a:stretch>
              <a:fillRect/>
            </a:stretch>
          </p:blipFill>
          <p:spPr>
            <a:xfrm>
              <a:off x="8083223" y="4583923"/>
              <a:ext cx="947272" cy="433376"/>
            </a:xfrm>
            <a:prstGeom prst="rect">
              <a:avLst/>
            </a:prstGeom>
          </p:spPr>
        </p:pic>
        <p:pic>
          <p:nvPicPr>
            <p:cNvPr id="29" name="Picture 28" descr="Logo&#10;&#10;Description automatically generated with medium confidence">
              <a:extLst>
                <a:ext uri="{FF2B5EF4-FFF2-40B4-BE49-F238E27FC236}">
                  <a16:creationId xmlns:a16="http://schemas.microsoft.com/office/drawing/2014/main" id="{80BE4B58-EF47-F84F-C3FB-47B2E74BF821}"/>
                </a:ext>
              </a:extLst>
            </p:cNvPr>
            <p:cNvPicPr>
              <a:picLocks noChangeAspect="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5244287" y="4583923"/>
              <a:ext cx="1055066" cy="432832"/>
            </a:xfrm>
            <a:prstGeom prst="rect">
              <a:avLst/>
            </a:prstGeom>
            <a:noFill/>
            <a:ln>
              <a:noFill/>
            </a:ln>
          </p:spPr>
        </p:pic>
      </p:grpSp>
    </p:spTree>
    <p:extLst>
      <p:ext uri="{BB962C8B-B14F-4D97-AF65-F5344CB8AC3E}">
        <p14:creationId xmlns:p14="http://schemas.microsoft.com/office/powerpoint/2010/main" val="1459355568"/>
      </p:ext>
    </p:extLst>
  </p:cSld>
  <p:clrMapOvr>
    <a:masterClrMapping/>
  </p:clrMapOvr>
  <p:hf sldNum="0"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White Background" type="twoColTx">
  <p:cSld name="White Background">
    <p:spTree>
      <p:nvGrpSpPr>
        <p:cNvPr id="1" name="Shape 19"/>
        <p:cNvGrpSpPr/>
        <p:nvPr/>
      </p:nvGrpSpPr>
      <p:grpSpPr>
        <a:xfrm>
          <a:off x="0" y="0"/>
          <a:ext cx="0" cy="0"/>
          <a:chOff x="0" y="0"/>
          <a:chExt cx="0" cy="0"/>
        </a:xfrm>
      </p:grpSpPr>
      <p:sp>
        <p:nvSpPr>
          <p:cNvPr id="20" name="Google Shape;20;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t>‹nº›</a:t>
            </a:fld>
            <a:endParaRPr/>
          </a:p>
        </p:txBody>
      </p:sp>
    </p:spTree>
    <p:extLst>
      <p:ext uri="{BB962C8B-B14F-4D97-AF65-F5344CB8AC3E}">
        <p14:creationId xmlns:p14="http://schemas.microsoft.com/office/powerpoint/2010/main" val="7788172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Header 2" type="secHead">
  <p:cSld name="Header 2">
    <p:spTree>
      <p:nvGrpSpPr>
        <p:cNvPr id="1" name="Shape 11"/>
        <p:cNvGrpSpPr/>
        <p:nvPr/>
      </p:nvGrpSpPr>
      <p:grpSpPr>
        <a:xfrm>
          <a:off x="0" y="0"/>
          <a:ext cx="0" cy="0"/>
          <a:chOff x="0" y="0"/>
          <a:chExt cx="0" cy="0"/>
        </a:xfrm>
      </p:grpSpPr>
      <p:sp>
        <p:nvSpPr>
          <p:cNvPr id="12" name="Google Shape;12;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t>‹nº›</a:t>
            </a:fld>
            <a:endParaRPr/>
          </a:p>
        </p:txBody>
      </p:sp>
    </p:spTree>
    <p:extLst>
      <p:ext uri="{BB962C8B-B14F-4D97-AF65-F5344CB8AC3E}">
        <p14:creationId xmlns:p14="http://schemas.microsoft.com/office/powerpoint/2010/main" val="32857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ck Background" type="title">
  <p:cSld name="Black Background">
    <p:spTree>
      <p:nvGrpSpPr>
        <p:cNvPr id="1" name="Shape 9"/>
        <p:cNvGrpSpPr/>
        <p:nvPr/>
      </p:nvGrpSpPr>
      <p:grpSpPr>
        <a:xfrm>
          <a:off x="0" y="0"/>
          <a:ext cx="0" cy="0"/>
          <a:chOff x="0" y="0"/>
          <a:chExt cx="0" cy="0"/>
        </a:xfrm>
      </p:grpSpPr>
    </p:spTree>
    <p:extLst>
      <p:ext uri="{BB962C8B-B14F-4D97-AF65-F5344CB8AC3E}">
        <p14:creationId xmlns:p14="http://schemas.microsoft.com/office/powerpoint/2010/main" val="16694567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3.jpe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jpe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28" Type="http://schemas.openxmlformats.org/officeDocument/2006/relationships/image" Target="../media/image5.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131FF76-8D1D-9867-8485-97D6267BE2C7}"/>
              </a:ext>
            </a:extLst>
          </p:cNvPr>
          <p:cNvSpPr>
            <a:spLocks noGrp="1"/>
          </p:cNvSpPr>
          <p:nvPr>
            <p:ph type="title"/>
          </p:nvPr>
        </p:nvSpPr>
        <p:spPr>
          <a:xfrm>
            <a:off x="628650" y="273844"/>
            <a:ext cx="7886700" cy="994172"/>
          </a:xfrm>
          <a:prstGeom prst="rect">
            <a:avLst/>
          </a:prstGeom>
        </p:spPr>
        <p:txBody>
          <a:bodyPr vert="horz" lIns="91440" tIns="45720" rIns="91440" bIns="45720" rtlCol="0" anchor="b" anchorCtr="0">
            <a:normAutofit/>
          </a:bodyPr>
          <a:lstStyle/>
          <a:p>
            <a:r>
              <a:rPr lang="en-US"/>
              <a:t>Clique para editar o estilo do título principal</a:t>
            </a:r>
            <a:endParaRPr lang="en-FI" dirty="0"/>
          </a:p>
        </p:txBody>
      </p:sp>
      <p:sp>
        <p:nvSpPr>
          <p:cNvPr id="3" name="Text Placeholder 2">
            <a:extLst>
              <a:ext uri="{FF2B5EF4-FFF2-40B4-BE49-F238E27FC236}">
                <a16:creationId xmlns:a16="http://schemas.microsoft.com/office/drawing/2014/main" id="{CEE1488D-BC38-A7A5-4E35-68F086A489DF}"/>
              </a:ext>
            </a:extLst>
          </p:cNvPr>
          <p:cNvSpPr>
            <a:spLocks noGrp="1"/>
          </p:cNvSpPr>
          <p:nvPr>
            <p:ph type="body" idx="1"/>
          </p:nvPr>
        </p:nvSpPr>
        <p:spPr>
          <a:xfrm>
            <a:off x="628650" y="1369219"/>
            <a:ext cx="7886700" cy="1419363"/>
          </a:xfrm>
          <a:prstGeom prst="rect">
            <a:avLst/>
          </a:prstGeom>
        </p:spPr>
        <p:txBody>
          <a:bodyPr vert="horz" lIns="91440" tIns="45720" rIns="91440" bIns="45720" rtlCol="0">
            <a:spAutoFit/>
          </a:bodyPr>
          <a:lstStyle/>
          <a:p>
            <a:pPr lvl="0"/>
            <a:r>
              <a:rPr lang="en-US"/>
              <a:t>Clique para editar os estilos de texto principal</a:t>
            </a:r>
          </a:p>
          <a:p>
            <a:pPr lvl="1"/>
            <a:r>
              <a:rPr lang="en-US"/>
              <a:t>Segundo nível</a:t>
            </a:r>
          </a:p>
          <a:p>
            <a:pPr lvl="2"/>
            <a:r>
              <a:rPr lang="en-US"/>
              <a:t>Terceiro nível</a:t>
            </a:r>
          </a:p>
          <a:p>
            <a:pPr lvl="3"/>
            <a:r>
              <a:rPr lang="en-US"/>
              <a:t>Quarto nível</a:t>
            </a:r>
          </a:p>
          <a:p>
            <a:pPr lvl="4"/>
            <a:r>
              <a:rPr lang="en-US"/>
              <a:t>Quinto nível</a:t>
            </a:r>
            <a:endParaRPr lang="en-FI" dirty="0"/>
          </a:p>
        </p:txBody>
      </p:sp>
      <p:grpSp>
        <p:nvGrpSpPr>
          <p:cNvPr id="4" name="Group 3">
            <a:extLst>
              <a:ext uri="{FF2B5EF4-FFF2-40B4-BE49-F238E27FC236}">
                <a16:creationId xmlns:a16="http://schemas.microsoft.com/office/drawing/2014/main" id="{09E0C7C3-3C67-C416-E753-397F41BE0FE4}"/>
              </a:ext>
            </a:extLst>
          </p:cNvPr>
          <p:cNvGrpSpPr/>
          <p:nvPr userDrawn="1"/>
        </p:nvGrpSpPr>
        <p:grpSpPr>
          <a:xfrm>
            <a:off x="113506" y="4583923"/>
            <a:ext cx="8916989" cy="488417"/>
            <a:chOff x="113506" y="4583923"/>
            <a:chExt cx="8916989" cy="488417"/>
          </a:xfrm>
        </p:grpSpPr>
        <p:pic>
          <p:nvPicPr>
            <p:cNvPr id="5" name="Picture 4">
              <a:extLst>
                <a:ext uri="{FF2B5EF4-FFF2-40B4-BE49-F238E27FC236}">
                  <a16:creationId xmlns:a16="http://schemas.microsoft.com/office/drawing/2014/main" id="{2CEACF8E-C4B9-2BD1-1135-4B71D34BC990}"/>
                </a:ext>
              </a:extLst>
            </p:cNvPr>
            <p:cNvPicPr>
              <a:picLocks noChangeAspect="1" noChangeArrowheads="1"/>
            </p:cNvPicPr>
            <p:nvPr userDrawn="1"/>
          </p:nvPicPr>
          <p:blipFill rotWithShape="1">
            <a:blip r:embed="rId24">
              <a:extLst>
                <a:ext uri="{28A0092B-C50C-407E-A947-70E740481C1C}">
                  <a14:useLocalDpi xmlns:a14="http://schemas.microsoft.com/office/drawing/2010/main" val="0"/>
                </a:ext>
              </a:extLst>
            </a:blip>
            <a:srcRect r="63698"/>
            <a:stretch/>
          </p:blipFill>
          <p:spPr bwMode="auto">
            <a:xfrm>
              <a:off x="113506" y="4583923"/>
              <a:ext cx="1259682" cy="48841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Text&#10;&#10;Description automatically generated with low confidence">
              <a:extLst>
                <a:ext uri="{FF2B5EF4-FFF2-40B4-BE49-F238E27FC236}">
                  <a16:creationId xmlns:a16="http://schemas.microsoft.com/office/drawing/2014/main" id="{26CAAF17-18F2-05F5-4E93-7621763EC8D4}"/>
                </a:ext>
              </a:extLst>
            </p:cNvPr>
            <p:cNvPicPr>
              <a:picLocks noChangeAspect="1"/>
            </p:cNvPicPr>
            <p:nvPr userDrawn="1"/>
          </p:nvPicPr>
          <p:blipFill rotWithShape="1">
            <a:blip r:embed="rId25" cstate="print">
              <a:extLst>
                <a:ext uri="{28A0092B-C50C-407E-A947-70E740481C1C}">
                  <a14:useLocalDpi xmlns:a14="http://schemas.microsoft.com/office/drawing/2010/main" val="0"/>
                </a:ext>
              </a:extLst>
            </a:blip>
            <a:srcRect r="5515"/>
            <a:stretch/>
          </p:blipFill>
          <p:spPr bwMode="auto">
            <a:xfrm>
              <a:off x="1731601" y="4583923"/>
              <a:ext cx="1973257" cy="438949"/>
            </a:xfrm>
            <a:prstGeom prst="rect">
              <a:avLst/>
            </a:prstGeom>
            <a:noFill/>
            <a:ln>
              <a:noFill/>
            </a:ln>
          </p:spPr>
        </p:pic>
        <p:pic>
          <p:nvPicPr>
            <p:cNvPr id="7" name="Imagem 1" descr="Gdańsk University of Technology - Wikipedia">
              <a:extLst>
                <a:ext uri="{FF2B5EF4-FFF2-40B4-BE49-F238E27FC236}">
                  <a16:creationId xmlns:a16="http://schemas.microsoft.com/office/drawing/2014/main" id="{CEEAE541-971B-E1B9-EBFB-43853366D58F}"/>
                </a:ext>
              </a:extLst>
            </p:cNvPr>
            <p:cNvPicPr>
              <a:picLocks noChangeAspect="1"/>
            </p:cNvPicPr>
            <p:nvPr userDrawn="1"/>
          </p:nvPicPr>
          <p:blipFill rotWithShape="1">
            <a:blip r:embed="rId26">
              <a:extLst>
                <a:ext uri="{28A0092B-C50C-407E-A947-70E740481C1C}">
                  <a14:useLocalDpi xmlns:a14="http://schemas.microsoft.com/office/drawing/2010/main" val="0"/>
                </a:ext>
              </a:extLst>
            </a:blip>
            <a:srcRect t="14145" b="8137"/>
            <a:stretch/>
          </p:blipFill>
          <p:spPr bwMode="auto">
            <a:xfrm>
              <a:off x="4063271" y="4583923"/>
              <a:ext cx="822603" cy="451887"/>
            </a:xfrm>
            <a:prstGeom prst="rect">
              <a:avLst/>
            </a:prstGeom>
            <a:noFill/>
            <a:ln>
              <a:noFill/>
            </a:ln>
            <a:extLst>
              <a:ext uri="{53640926-AAD7-44D8-BBD7-CCE9431645EC}">
                <a14:shadowObscured xmlns:a14="http://schemas.microsoft.com/office/drawing/2010/main"/>
              </a:ext>
            </a:extLst>
          </p:spPr>
        </p:pic>
        <p:pic>
          <p:nvPicPr>
            <p:cNvPr id="8" name="Imagem 5" descr="A picture containing logo&#10;&#10;Description automatically generated">
              <a:extLst>
                <a:ext uri="{FF2B5EF4-FFF2-40B4-BE49-F238E27FC236}">
                  <a16:creationId xmlns:a16="http://schemas.microsoft.com/office/drawing/2014/main" id="{092D7674-08F3-9A17-46BF-D66EC75AC2ED}"/>
                </a:ext>
              </a:extLst>
            </p:cNvPr>
            <p:cNvPicPr>
              <a:picLocks noChangeAspect="1"/>
            </p:cNvPicPr>
            <p:nvPr userDrawn="1"/>
          </p:nvPicPr>
          <p:blipFill rotWithShape="1">
            <a:blip r:embed="rId27">
              <a:extLst>
                <a:ext uri="{28A0092B-C50C-407E-A947-70E740481C1C}">
                  <a14:useLocalDpi xmlns:a14="http://schemas.microsoft.com/office/drawing/2010/main" val="0"/>
                </a:ext>
              </a:extLst>
            </a:blip>
            <a:srcRect l="7054" t="14652" r="7706" b="16796"/>
            <a:stretch/>
          </p:blipFill>
          <p:spPr bwMode="auto">
            <a:xfrm>
              <a:off x="6657766" y="4583923"/>
              <a:ext cx="1067043" cy="462232"/>
            </a:xfrm>
            <a:prstGeom prst="rect">
              <a:avLst/>
            </a:prstGeom>
            <a:ln>
              <a:noFill/>
            </a:ln>
            <a:extLst>
              <a:ext uri="{53640926-AAD7-44D8-BBD7-CCE9431645EC}">
                <a14:shadowObscured xmlns:a14="http://schemas.microsoft.com/office/drawing/2010/main"/>
              </a:ext>
            </a:extLst>
          </p:spPr>
        </p:pic>
        <p:pic>
          <p:nvPicPr>
            <p:cNvPr id="9" name="Imagem 3" descr="Uma imagem com texto&#10;&#10;Descrição gerada automaticamente">
              <a:extLst>
                <a:ext uri="{FF2B5EF4-FFF2-40B4-BE49-F238E27FC236}">
                  <a16:creationId xmlns:a16="http://schemas.microsoft.com/office/drawing/2014/main" id="{F1B3FB7C-39BF-FC20-3DCE-AF06216EF15C}"/>
                </a:ext>
              </a:extLst>
            </p:cNvPr>
            <p:cNvPicPr>
              <a:picLocks noChangeAspect="1"/>
            </p:cNvPicPr>
            <p:nvPr userDrawn="1"/>
          </p:nvPicPr>
          <p:blipFill>
            <a:blip r:embed="rId28"/>
            <a:stretch>
              <a:fillRect/>
            </a:stretch>
          </p:blipFill>
          <p:spPr>
            <a:xfrm>
              <a:off x="8083223" y="4583923"/>
              <a:ext cx="947272" cy="433376"/>
            </a:xfrm>
            <a:prstGeom prst="rect">
              <a:avLst/>
            </a:prstGeom>
          </p:spPr>
        </p:pic>
        <p:pic>
          <p:nvPicPr>
            <p:cNvPr id="10" name="Picture 9" descr="Logo&#10;&#10;Description automatically generated with medium confidence">
              <a:extLst>
                <a:ext uri="{FF2B5EF4-FFF2-40B4-BE49-F238E27FC236}">
                  <a16:creationId xmlns:a16="http://schemas.microsoft.com/office/drawing/2014/main" id="{780EA28A-F81E-2A8E-2842-9B066F0BB8E3}"/>
                </a:ext>
              </a:extLst>
            </p:cNvPr>
            <p:cNvPicPr>
              <a:picLocks noChangeAspect="1"/>
            </p:cNvPicPr>
            <p:nvPr userDrawn="1"/>
          </p:nvPicPr>
          <p:blipFill>
            <a:blip r:embed="rId29">
              <a:extLst>
                <a:ext uri="{28A0092B-C50C-407E-A947-70E740481C1C}">
                  <a14:useLocalDpi xmlns:a14="http://schemas.microsoft.com/office/drawing/2010/main" val="0"/>
                </a:ext>
              </a:extLst>
            </a:blip>
            <a:srcRect/>
            <a:stretch>
              <a:fillRect/>
            </a:stretch>
          </p:blipFill>
          <p:spPr bwMode="auto">
            <a:xfrm>
              <a:off x="5244287" y="4583923"/>
              <a:ext cx="1055066" cy="432832"/>
            </a:xfrm>
            <a:prstGeom prst="rect">
              <a:avLst/>
            </a:prstGeom>
            <a:noFill/>
            <a:ln>
              <a:noFill/>
            </a:ln>
          </p:spPr>
        </p:pic>
      </p:grpSp>
    </p:spTree>
    <p:extLst>
      <p:ext uri="{BB962C8B-B14F-4D97-AF65-F5344CB8AC3E}">
        <p14:creationId xmlns:p14="http://schemas.microsoft.com/office/powerpoint/2010/main" val="2555037716"/>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 id="2147483687" r:id="rId18"/>
    <p:sldLayoutId id="2147483688" r:id="rId19"/>
    <p:sldLayoutId id="2147483689" r:id="rId20"/>
    <p:sldLayoutId id="2147483690" r:id="rId21"/>
    <p:sldLayoutId id="2147483691" r:id="rId22"/>
  </p:sldLayoutIdLst>
  <p:hf sldNum="0" hdr="0" ftr="0" dt="0"/>
  <p:txStyles>
    <p:titleStyle>
      <a:lvl1pPr algn="l" defTabSz="685800" rtl="0" eaLnBrk="1" latinLnBrk="0" hangingPunct="1">
        <a:lnSpc>
          <a:spcPct val="90000"/>
        </a:lnSpc>
        <a:spcBef>
          <a:spcPct val="0"/>
        </a:spcBef>
        <a:buNone/>
        <a:defRPr sz="3300" b="1" kern="1200">
          <a:solidFill>
            <a:srgbClr val="161249"/>
          </a:solidFill>
          <a:latin typeface="Arial" panose="020B0604020202020204" pitchFamily="34" charset="0"/>
          <a:ea typeface="+mj-ea"/>
          <a:cs typeface="Arial" panose="020B0604020202020204" pitchFamily="34" charset="0"/>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rgbClr val="161249"/>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rgbClr val="161249"/>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rgbClr val="161249"/>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rgbClr val="161249"/>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rgbClr val="161249"/>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88C09A-505F-2FF8-5C7F-1C32A6493E6C}"/>
              </a:ext>
            </a:extLst>
          </p:cNvPr>
          <p:cNvSpPr>
            <a:spLocks noGrp="1"/>
          </p:cNvSpPr>
          <p:nvPr>
            <p:ph type="ctrTitle"/>
          </p:nvPr>
        </p:nvSpPr>
        <p:spPr>
          <a:xfrm>
            <a:off x="602428" y="1667435"/>
            <a:ext cx="8481942" cy="1307054"/>
          </a:xfrm>
        </p:spPr>
        <p:txBody>
          <a:bodyPr/>
          <a:lstStyle/>
          <a:p>
            <a:r>
              <a:rPr lang="pt-PT" sz="5200" dirty="0"/>
              <a:t>Segmentação e </a:t>
            </a:r>
            <a:br>
              <a:rPr lang="pt-PT" sz="5200" dirty="0"/>
            </a:br>
            <a:r>
              <a:rPr lang="pt-PT" sz="5200" dirty="0"/>
              <a:t>Filtragem</a:t>
            </a:r>
          </a:p>
        </p:txBody>
      </p:sp>
      <p:sp>
        <p:nvSpPr>
          <p:cNvPr id="4" name="Google Shape;158;p1">
            <a:extLst>
              <a:ext uri="{FF2B5EF4-FFF2-40B4-BE49-F238E27FC236}">
                <a16:creationId xmlns:a16="http://schemas.microsoft.com/office/drawing/2014/main" id="{65D7A011-AA02-59D7-93C9-8F654F1E2E9D}"/>
              </a:ext>
            </a:extLst>
          </p:cNvPr>
          <p:cNvSpPr txBox="1">
            <a:spLocks/>
          </p:cNvSpPr>
          <p:nvPr/>
        </p:nvSpPr>
        <p:spPr>
          <a:xfrm>
            <a:off x="1143000" y="3501614"/>
            <a:ext cx="6858000" cy="789814"/>
          </a:xfrm>
          <a:prstGeom prst="rect">
            <a:avLst/>
          </a:prstGeom>
          <a:noFill/>
          <a:ln>
            <a:noFill/>
          </a:ln>
        </p:spPr>
        <p:txBody>
          <a:bodyPr spcFirstLastPara="1" vert="horz" wrap="square" lIns="91425" tIns="45700" rIns="91425" bIns="45700" rtlCol="0" anchor="t" anchorCtr="0">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rgbClr val="161249"/>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rgbClr val="161249"/>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rgbClr val="161249"/>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rgbClr val="161249"/>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rgbClr val="161249"/>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00000"/>
              </a:lnSpc>
              <a:spcBef>
                <a:spcPts val="0"/>
              </a:spcBef>
              <a:buClr>
                <a:schemeClr val="lt1"/>
              </a:buClr>
              <a:buSzPts val="1800"/>
              <a:buFont typeface="Arial"/>
              <a:buNone/>
            </a:pPr>
            <a:r>
              <a:rPr lang="en-US">
                <a:solidFill>
                  <a:schemeClr val="lt1"/>
                </a:solidFill>
                <a:latin typeface="Arial"/>
                <a:ea typeface="Arial"/>
                <a:cs typeface="Arial"/>
                <a:sym typeface="Arial"/>
              </a:rPr>
              <a:t>Análise e monitorização digital</a:t>
            </a:r>
            <a:endParaRPr lang="en-US" dirty="0">
              <a:solidFill>
                <a:schemeClr val="lt1"/>
              </a:solidFill>
              <a:latin typeface="Arial"/>
              <a:ea typeface="Arial"/>
              <a:cs typeface="Arial"/>
              <a:sym typeface="Arial"/>
            </a:endParaRPr>
          </a:p>
        </p:txBody>
      </p:sp>
    </p:spTree>
    <p:extLst>
      <p:ext uri="{BB962C8B-B14F-4D97-AF65-F5344CB8AC3E}">
        <p14:creationId xmlns:p14="http://schemas.microsoft.com/office/powerpoint/2010/main" val="17540122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0"/>
        <p:cNvGrpSpPr/>
        <p:nvPr/>
      </p:nvGrpSpPr>
      <p:grpSpPr>
        <a:xfrm>
          <a:off x="0" y="0"/>
          <a:ext cx="0" cy="0"/>
          <a:chOff x="0" y="0"/>
          <a:chExt cx="0" cy="0"/>
        </a:xfrm>
      </p:grpSpPr>
      <p:sp>
        <p:nvSpPr>
          <p:cNvPr id="19" name="Google Shape;36;p8">
            <a:extLst>
              <a:ext uri="{FF2B5EF4-FFF2-40B4-BE49-F238E27FC236}">
                <a16:creationId xmlns:a16="http://schemas.microsoft.com/office/drawing/2014/main" id="{1F55BF08-593B-9541-9701-8C6469977F87}"/>
              </a:ext>
            </a:extLst>
          </p:cNvPr>
          <p:cNvSpPr txBox="1"/>
          <p:nvPr/>
        </p:nvSpPr>
        <p:spPr>
          <a:xfrm>
            <a:off x="478339" y="1262789"/>
            <a:ext cx="8454900" cy="3067049"/>
          </a:xfrm>
          <a:prstGeom prst="rect">
            <a:avLst/>
          </a:prstGeom>
          <a:noFill/>
          <a:ln>
            <a:noFill/>
          </a:ln>
        </p:spPr>
        <p:txBody>
          <a:bodyPr spcFirstLastPara="1" wrap="square" lIns="91425" tIns="91425" rIns="91425" bIns="91425" numCol="1" anchor="t" anchorCtr="0">
            <a:noAutofit/>
          </a:bodyPr>
          <a:lstStyle/>
          <a:p>
            <a:pPr algn="l">
              <a:lnSpc>
                <a:spcPct val="115000"/>
              </a:lnSpc>
              <a:spcAft>
                <a:spcPts val="1200"/>
              </a:spcAft>
            </a:pPr>
            <a:endParaRPr lang="pt-PT"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25230BA6-14E8-15FB-3B51-9029387EAE8A}"/>
              </a:ext>
            </a:extLst>
          </p:cNvPr>
          <p:cNvSpPr>
            <a:spLocks noGrp="1"/>
          </p:cNvSpPr>
          <p:nvPr>
            <p:ph idx="1"/>
          </p:nvPr>
        </p:nvSpPr>
        <p:spPr>
          <a:xfrm>
            <a:off x="628650" y="1262789"/>
            <a:ext cx="7886700" cy="2213110"/>
          </a:xfrm>
        </p:spPr>
        <p:txBody>
          <a:bodyPr>
            <a:normAutofit fontScale="92500" lnSpcReduction="10000"/>
          </a:bodyPr>
          <a:lstStyle/>
          <a:p>
            <a:pPr algn="l">
              <a:lnSpc>
                <a:spcPct val="160000"/>
              </a:lnSpc>
              <a:spcAft>
                <a:spcPts val="1200"/>
              </a:spcAft>
            </a:pPr>
            <a:r>
              <a:rPr lang="en-GB" sz="2000" dirty="0">
                <a:effectLst/>
                <a:ea typeface="Calibri" panose="020F0502020204030204" pitchFamily="34" charset="0"/>
              </a:rPr>
              <a:t>Uma percentagem significativa das pessoas que visitam os centros comerciais fá-lo com a intenção de simplesmente passear. Por esta razão, estas pessoas não são os segmentos-alvo das lojas ou dos centros comerciais e não devem ser o primeiro objeto de estudo. A sua inclusão na amostra pode enviesar os resultados.</a:t>
            </a:r>
            <a:endParaRPr lang="pt-PT" sz="2000" dirty="0">
              <a:effectLst/>
              <a:ea typeface="Calibri" panose="020F0502020204030204" pitchFamily="34" charset="0"/>
            </a:endParaRPr>
          </a:p>
        </p:txBody>
      </p:sp>
      <p:sp>
        <p:nvSpPr>
          <p:cNvPr id="7" name="Title 1">
            <a:extLst>
              <a:ext uri="{FF2B5EF4-FFF2-40B4-BE49-F238E27FC236}">
                <a16:creationId xmlns:a16="http://schemas.microsoft.com/office/drawing/2014/main" id="{DC1B206E-5165-F674-4082-D9B4CD50AD6E}"/>
              </a:ext>
            </a:extLst>
          </p:cNvPr>
          <p:cNvSpPr>
            <a:spLocks noGrp="1"/>
          </p:cNvSpPr>
          <p:nvPr>
            <p:ph type="title"/>
          </p:nvPr>
        </p:nvSpPr>
        <p:spPr>
          <a:xfrm>
            <a:off x="603849" y="240960"/>
            <a:ext cx="8078140" cy="572701"/>
          </a:xfrm>
        </p:spPr>
        <p:txBody>
          <a:bodyPr anchor="t" anchorCtr="0">
            <a:normAutofit/>
          </a:bodyPr>
          <a:lstStyle/>
          <a:p>
            <a:r>
              <a:rPr lang="en-GB" sz="2400" dirty="0" err="1"/>
              <a:t>Segmentação</a:t>
            </a:r>
            <a:r>
              <a:rPr lang="en-GB" sz="2400" dirty="0"/>
              <a:t> e </a:t>
            </a:r>
            <a:r>
              <a:rPr lang="en-GB" sz="2400" dirty="0" err="1"/>
              <a:t>filtragem</a:t>
            </a:r>
            <a:endParaRPr lang="en-GB" sz="2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1"/>
        <p:cNvGrpSpPr/>
        <p:nvPr/>
      </p:nvGrpSpPr>
      <p:grpSpPr>
        <a:xfrm>
          <a:off x="0" y="0"/>
          <a:ext cx="0" cy="0"/>
          <a:chOff x="0" y="0"/>
          <a:chExt cx="0" cy="0"/>
        </a:xfrm>
      </p:grpSpPr>
      <p:sp>
        <p:nvSpPr>
          <p:cNvPr id="10" name="Google Shape;36;p8">
            <a:extLst>
              <a:ext uri="{FF2B5EF4-FFF2-40B4-BE49-F238E27FC236}">
                <a16:creationId xmlns:a16="http://schemas.microsoft.com/office/drawing/2014/main" id="{4D87E5AB-C54E-3D48-AA12-49E0A849C669}"/>
              </a:ext>
            </a:extLst>
          </p:cNvPr>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285750" lvl="0" indent="-285750">
              <a:lnSpc>
                <a:spcPct val="115000"/>
              </a:lnSpc>
              <a:spcBef>
                <a:spcPts val="1600"/>
              </a:spcBef>
              <a:buFont typeface="Arial" panose="020B0604020202020204" pitchFamily="34" charset="0"/>
              <a:buChar cha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Title 1">
            <a:extLst>
              <a:ext uri="{FF2B5EF4-FFF2-40B4-BE49-F238E27FC236}">
                <a16:creationId xmlns:a16="http://schemas.microsoft.com/office/drawing/2014/main" id="{221684AE-44A8-3AF1-584E-005FD69FE056}"/>
              </a:ext>
            </a:extLst>
          </p:cNvPr>
          <p:cNvSpPr>
            <a:spLocks noGrp="1"/>
          </p:cNvSpPr>
          <p:nvPr>
            <p:ph type="title"/>
          </p:nvPr>
        </p:nvSpPr>
        <p:spPr>
          <a:xfrm>
            <a:off x="603849" y="240960"/>
            <a:ext cx="8078140" cy="572701"/>
          </a:xfrm>
        </p:spPr>
        <p:txBody>
          <a:bodyPr anchor="t" anchorCtr="0">
            <a:normAutofit/>
          </a:bodyPr>
          <a:lstStyle/>
          <a:p>
            <a:r>
              <a:rPr lang="en-GB" sz="2400" dirty="0" err="1"/>
              <a:t>Objetivos</a:t>
            </a:r>
            <a:r>
              <a:rPr lang="en-GB" sz="2400" dirty="0"/>
              <a:t> de aprendizagem</a:t>
            </a:r>
          </a:p>
        </p:txBody>
      </p:sp>
      <p:sp>
        <p:nvSpPr>
          <p:cNvPr id="7" name="Content Placeholder 6">
            <a:extLst>
              <a:ext uri="{FF2B5EF4-FFF2-40B4-BE49-F238E27FC236}">
                <a16:creationId xmlns:a16="http://schemas.microsoft.com/office/drawing/2014/main" id="{01C8B55E-3487-D229-317B-792F34F35006}"/>
              </a:ext>
            </a:extLst>
          </p:cNvPr>
          <p:cNvSpPr>
            <a:spLocks noGrp="1"/>
          </p:cNvSpPr>
          <p:nvPr>
            <p:ph idx="1"/>
          </p:nvPr>
        </p:nvSpPr>
        <p:spPr>
          <a:xfrm>
            <a:off x="762439" y="1390702"/>
            <a:ext cx="7886700" cy="1540422"/>
          </a:xfrm>
        </p:spPr>
        <p:txBody>
          <a:bodyPr/>
          <a:lstStyle/>
          <a:p>
            <a:pPr marL="342900" lvl="0" indent="-342900">
              <a:lnSpc>
                <a:spcPct val="115000"/>
              </a:lnSpc>
              <a:spcBef>
                <a:spcPts val="1600"/>
              </a:spcBef>
              <a:buClr>
                <a:srgbClr val="F39200"/>
              </a:buClr>
              <a:buFont typeface="Arial" panose="020B0604020202020204" pitchFamily="34" charset="0"/>
              <a:buChar char="●"/>
            </a:pPr>
            <a:r>
              <a:rPr lang="en-US" sz="2400" dirty="0">
                <a:effectLst/>
                <a:ea typeface="Calibri" panose="020F0502020204030204" pitchFamily="34" charset="0"/>
              </a:rPr>
              <a:t>Aplicar filtros aos dados</a:t>
            </a:r>
          </a:p>
          <a:p>
            <a:pPr marL="342900" lvl="0" indent="-342900">
              <a:lnSpc>
                <a:spcPct val="115000"/>
              </a:lnSpc>
              <a:spcBef>
                <a:spcPts val="1600"/>
              </a:spcBef>
              <a:buClr>
                <a:srgbClr val="F39200"/>
              </a:buClr>
              <a:buFont typeface="Arial" panose="020B0604020202020204" pitchFamily="34" charset="0"/>
              <a:buChar char="●"/>
            </a:pPr>
            <a:r>
              <a:rPr lang="en-GB" sz="2400" dirty="0">
                <a:effectLst/>
                <a:ea typeface="Calibri" panose="020F0502020204030204" pitchFamily="34" charset="0"/>
              </a:rPr>
              <a:t>Análise de construção com segmentos</a:t>
            </a:r>
          </a:p>
          <a:p>
            <a:pPr marL="342900" indent="-342900">
              <a:buClr>
                <a:srgbClr val="F39200"/>
              </a:buClr>
              <a:buFont typeface="Arial" panose="020B0604020202020204" pitchFamily="34" charset="0"/>
              <a:buChar char="●"/>
            </a:pPr>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7"/>
        <p:cNvGrpSpPr/>
        <p:nvPr/>
      </p:nvGrpSpPr>
      <p:grpSpPr>
        <a:xfrm>
          <a:off x="0" y="0"/>
          <a:ext cx="0" cy="0"/>
          <a:chOff x="0" y="0"/>
          <a:chExt cx="0" cy="0"/>
        </a:xfrm>
      </p:grpSpPr>
      <p:sp>
        <p:nvSpPr>
          <p:cNvPr id="2" name="Title 1">
            <a:extLst>
              <a:ext uri="{FF2B5EF4-FFF2-40B4-BE49-F238E27FC236}">
                <a16:creationId xmlns:a16="http://schemas.microsoft.com/office/drawing/2014/main" id="{D106D77D-A3B5-D0F7-6A4E-DE284D2D4550}"/>
              </a:ext>
            </a:extLst>
          </p:cNvPr>
          <p:cNvSpPr>
            <a:spLocks noGrp="1"/>
          </p:cNvSpPr>
          <p:nvPr>
            <p:ph type="title"/>
          </p:nvPr>
        </p:nvSpPr>
        <p:spPr>
          <a:xfrm>
            <a:off x="1531285" y="1225353"/>
            <a:ext cx="1805268" cy="581124"/>
          </a:xfrm>
        </p:spPr>
        <p:txBody>
          <a:bodyPr/>
          <a:lstStyle/>
          <a:p>
            <a:r>
              <a:rPr lang="fi-FI" dirty="0"/>
              <a:t>Tópicos</a:t>
            </a:r>
            <a:endParaRPr lang="en-GB" dirty="0"/>
          </a:p>
        </p:txBody>
      </p:sp>
      <p:sp>
        <p:nvSpPr>
          <p:cNvPr id="3" name="Content Placeholder 2">
            <a:extLst>
              <a:ext uri="{FF2B5EF4-FFF2-40B4-BE49-F238E27FC236}">
                <a16:creationId xmlns:a16="http://schemas.microsoft.com/office/drawing/2014/main" id="{72ABB010-26E4-F400-4782-9944A490274E}"/>
              </a:ext>
            </a:extLst>
          </p:cNvPr>
          <p:cNvSpPr>
            <a:spLocks noGrp="1"/>
          </p:cNvSpPr>
          <p:nvPr>
            <p:ph idx="1"/>
          </p:nvPr>
        </p:nvSpPr>
        <p:spPr>
          <a:xfrm>
            <a:off x="3983426" y="985288"/>
            <a:ext cx="4606283" cy="1061253"/>
          </a:xfrm>
        </p:spPr>
        <p:txBody>
          <a:bodyPr/>
          <a:lstStyle/>
          <a:p>
            <a:pPr>
              <a:lnSpc>
                <a:spcPct val="150000"/>
              </a:lnSpc>
              <a:buFont typeface="Arial" panose="020B0604020202020204" pitchFamily="34" charset="0"/>
              <a:buChar char="•"/>
            </a:pPr>
            <a:r>
              <a:rPr lang="en-GB" sz="2000" kern="1200" dirty="0"/>
              <a:t>Filtragem de tráfego</a:t>
            </a:r>
          </a:p>
          <a:p>
            <a:pPr>
              <a:lnSpc>
                <a:spcPct val="150000"/>
              </a:lnSpc>
              <a:buFont typeface="Arial" panose="020B0604020202020204" pitchFamily="34" charset="0"/>
              <a:buChar char="•"/>
            </a:pPr>
            <a:r>
              <a:rPr lang="en-GB" sz="2000" dirty="0"/>
              <a:t>Segmentação</a:t>
            </a:r>
            <a:endParaRPr lang="en-US" sz="2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64" name="Google Shape;64;p13"/>
          <p:cNvSpPr txBox="1"/>
          <p:nvPr/>
        </p:nvSpPr>
        <p:spPr>
          <a:xfrm>
            <a:off x="171450" y="914400"/>
            <a:ext cx="8801100" cy="2550327"/>
          </a:xfrm>
          <a:prstGeom prst="rect">
            <a:avLst/>
          </a:prstGeom>
          <a:noFill/>
          <a:ln>
            <a:noFill/>
          </a:ln>
        </p:spPr>
        <p:txBody>
          <a:bodyPr spcFirstLastPara="1" wrap="square" lIns="91425" tIns="91425" rIns="91425" bIns="91425" anchor="ctr" anchorCtr="0">
            <a:noAutofit/>
          </a:bodyPr>
          <a:lstStyle/>
          <a:p>
            <a:pPr lvl="0" algn="ctr"/>
            <a:r>
              <a:rPr lang="en-US" sz="3200" b="1" dirty="0">
                <a:solidFill>
                  <a:schemeClr val="bg1"/>
                </a:solidFill>
                <a:latin typeface="Arial" panose="020B0604020202020204" pitchFamily="34" charset="0"/>
                <a:ea typeface="Crimson Text"/>
                <a:cs typeface="Arial" panose="020B0604020202020204" pitchFamily="34" charset="0"/>
                <a:sym typeface="Crimson Text"/>
              </a:rPr>
              <a:t>"Os erros que utilizam dados inadequados são muito menores do que os que não utilizam quaisquer dados."</a:t>
            </a:r>
          </a:p>
          <a:p>
            <a:pPr lvl="0" algn="ctr"/>
            <a:br>
              <a:rPr lang="en-US" sz="2000" b="1" dirty="0">
                <a:solidFill>
                  <a:schemeClr val="bg1"/>
                </a:solidFill>
                <a:latin typeface="Arial" panose="020B0604020202020204" pitchFamily="34" charset="0"/>
                <a:ea typeface="Crimson Text"/>
                <a:cs typeface="Arial" panose="020B0604020202020204" pitchFamily="34" charset="0"/>
                <a:sym typeface="Crimson Text"/>
              </a:rPr>
            </a:br>
            <a:endParaRPr lang="en-US" sz="2000" b="1" dirty="0">
              <a:solidFill>
                <a:schemeClr val="bg1"/>
              </a:solidFill>
              <a:latin typeface="Arial" panose="020B0604020202020204" pitchFamily="34" charset="0"/>
              <a:ea typeface="Crimson Text"/>
              <a:cs typeface="Arial" panose="020B0604020202020204" pitchFamily="34" charset="0"/>
              <a:sym typeface="Crimson Text"/>
            </a:endParaRPr>
          </a:p>
          <a:p>
            <a:pPr lvl="0" algn="r"/>
            <a:r>
              <a:rPr lang="en-CA" sz="2400" i="1" dirty="0">
                <a:solidFill>
                  <a:schemeClr val="bg1"/>
                </a:solidFill>
                <a:latin typeface="Lucida Handwriting" panose="03010101010101010101" pitchFamily="66" charset="0"/>
                <a:ea typeface="Crimson Text"/>
                <a:cs typeface="Arial" panose="020B0604020202020204" pitchFamily="34" charset="0"/>
                <a:sym typeface="Crimson Text"/>
              </a:rPr>
              <a:t> Charles Babbage</a:t>
            </a:r>
            <a:endParaRPr lang="en-CA" sz="3200" i="1" dirty="0">
              <a:solidFill>
                <a:schemeClr val="bg1"/>
              </a:solidFill>
              <a:latin typeface="Lucida Handwriting" panose="03010101010101010101" pitchFamily="66" charset="0"/>
              <a:ea typeface="Crimson Text"/>
              <a:cs typeface="Arial" panose="020B0604020202020204" pitchFamily="34" charset="0"/>
              <a:sym typeface="Crimson Tex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8"/>
        <p:cNvGrpSpPr/>
        <p:nvPr/>
      </p:nvGrpSpPr>
      <p:grpSpPr>
        <a:xfrm>
          <a:off x="0" y="0"/>
          <a:ext cx="0" cy="0"/>
          <a:chOff x="0" y="0"/>
          <a:chExt cx="0" cy="0"/>
        </a:xfrm>
      </p:grpSpPr>
      <p:sp>
        <p:nvSpPr>
          <p:cNvPr id="69" name="Google Shape;69;p14"/>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lvl="0" indent="0" algn="ctr">
              <a:spcBef>
                <a:spcPts val="0"/>
              </a:spcBef>
              <a:spcAft>
                <a:spcPts val="0"/>
              </a:spcAft>
              <a:buNone/>
            </a:pPr>
            <a:r>
              <a:rPr lang="en" sz="6000" b="1" dirty="0">
                <a:solidFill>
                  <a:srgbClr val="FFFFFF"/>
                </a:solidFill>
                <a:latin typeface="Arial" panose="020B0604020202020204" pitchFamily="34" charset="0"/>
                <a:ea typeface="Crimson Text"/>
                <a:cs typeface="Arial" panose="020B0604020202020204" pitchFamily="34" charset="0"/>
                <a:sym typeface="Crimson Text"/>
              </a:rPr>
              <a:t>Tópico 1 </a:t>
            </a:r>
            <a:endParaRPr sz="6000" b="1" dirty="0">
              <a:solidFill>
                <a:srgbClr val="FFFFFF"/>
              </a:solidFill>
              <a:latin typeface="Arial" panose="020B0604020202020204" pitchFamily="34" charset="0"/>
              <a:ea typeface="Crimson Text"/>
              <a:cs typeface="Arial" panose="020B0604020202020204" pitchFamily="34" charset="0"/>
              <a:sym typeface="Crimson Text"/>
            </a:endParaRPr>
          </a:p>
        </p:txBody>
      </p:sp>
      <p:sp>
        <p:nvSpPr>
          <p:cNvPr id="70" name="Google Shape;70;p14"/>
          <p:cNvSpPr txBox="1"/>
          <p:nvPr/>
        </p:nvSpPr>
        <p:spPr>
          <a:xfrm>
            <a:off x="675150" y="1864800"/>
            <a:ext cx="7793700" cy="1413900"/>
          </a:xfrm>
          <a:prstGeom prst="rect">
            <a:avLst/>
          </a:prstGeom>
          <a:noFill/>
          <a:ln>
            <a:noFill/>
          </a:ln>
        </p:spPr>
        <p:txBody>
          <a:bodyPr spcFirstLastPara="1" wrap="square" lIns="91425" tIns="91425" rIns="91425" bIns="91425" anchor="t" anchorCtr="0">
            <a:noAutofit/>
          </a:bodyPr>
          <a:lstStyle/>
          <a:p>
            <a:pPr lvl="0" algn="ctr"/>
            <a:r>
              <a:rPr lang="en-US" sz="4000" b="1" kern="1200" dirty="0">
                <a:solidFill>
                  <a:srgbClr val="161249"/>
                </a:solidFill>
                <a:latin typeface="Arial" panose="020B0604020202020204" pitchFamily="34" charset="0"/>
                <a:cs typeface="Arial" panose="020B0604020202020204" pitchFamily="34" charset="0"/>
              </a:rPr>
              <a:t>Filtragem de tráfego</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0"/>
        <p:cNvGrpSpPr/>
        <p:nvPr/>
      </p:nvGrpSpPr>
      <p:grpSpPr>
        <a:xfrm>
          <a:off x="0" y="0"/>
          <a:ext cx="0" cy="0"/>
          <a:chOff x="0" y="0"/>
          <a:chExt cx="0" cy="0"/>
        </a:xfrm>
      </p:grpSpPr>
      <p:sp>
        <p:nvSpPr>
          <p:cNvPr id="19" name="Google Shape;36;p8">
            <a:extLst>
              <a:ext uri="{FF2B5EF4-FFF2-40B4-BE49-F238E27FC236}">
                <a16:creationId xmlns:a16="http://schemas.microsoft.com/office/drawing/2014/main" id="{1F55BF08-593B-9541-9701-8C6469977F87}"/>
              </a:ext>
            </a:extLst>
          </p:cNvPr>
          <p:cNvSpPr txBox="1"/>
          <p:nvPr/>
        </p:nvSpPr>
        <p:spPr>
          <a:xfrm>
            <a:off x="478339" y="1262789"/>
            <a:ext cx="7979861" cy="3067049"/>
          </a:xfrm>
          <a:prstGeom prst="rect">
            <a:avLst/>
          </a:prstGeom>
          <a:noFill/>
          <a:ln>
            <a:noFill/>
          </a:ln>
        </p:spPr>
        <p:txBody>
          <a:bodyPr spcFirstLastPara="1" wrap="square" lIns="91425" tIns="91425" rIns="91425" bIns="91425" numCol="1" anchor="t" anchorCtr="0">
            <a:noAutofit/>
          </a:bodyPr>
          <a:lstStyle/>
          <a:p>
            <a:pPr algn="l">
              <a:lnSpc>
                <a:spcPct val="115000"/>
              </a:lnSpc>
              <a:spcAft>
                <a:spcPts val="1200"/>
              </a:spcAft>
            </a:pPr>
            <a:endParaRPr lang="pt-PT"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5B62168F-6562-CF03-CB71-4C51392A77FD}"/>
              </a:ext>
            </a:extLst>
          </p:cNvPr>
          <p:cNvSpPr>
            <a:spLocks noGrp="1"/>
          </p:cNvSpPr>
          <p:nvPr>
            <p:ph idx="1"/>
          </p:nvPr>
        </p:nvSpPr>
        <p:spPr>
          <a:xfrm>
            <a:off x="628650" y="1175780"/>
            <a:ext cx="7886700" cy="2601418"/>
          </a:xfrm>
        </p:spPr>
        <p:txBody>
          <a:bodyPr/>
          <a:lstStyle/>
          <a:p>
            <a:pPr algn="l">
              <a:lnSpc>
                <a:spcPct val="115000"/>
              </a:lnSpc>
              <a:spcAft>
                <a:spcPts val="1200"/>
              </a:spcAft>
            </a:pPr>
            <a:r>
              <a:rPr lang="en-GB" sz="2000" dirty="0">
                <a:effectLst/>
                <a:ea typeface="Calibri" panose="020F0502020204030204" pitchFamily="34" charset="0"/>
              </a:rPr>
              <a:t>É necessário filtrar o tráfego nas plataformas analíticas para analisar e compreender com maior exatidão o desempenho do sítio Web:</a:t>
            </a:r>
            <a:endParaRPr lang="pt-PT" sz="2000" dirty="0">
              <a:effectLst/>
              <a:ea typeface="Calibri" panose="020F0502020204030204" pitchFamily="34" charset="0"/>
            </a:endParaRPr>
          </a:p>
          <a:p>
            <a:pPr marL="342900" indent="-342900" algn="l">
              <a:lnSpc>
                <a:spcPct val="115000"/>
              </a:lnSpc>
              <a:spcAft>
                <a:spcPts val="1200"/>
              </a:spcAft>
              <a:buClr>
                <a:srgbClr val="F39200"/>
              </a:buClr>
              <a:buFont typeface="Arial" panose="020B0604020202020204" pitchFamily="34" charset="0"/>
              <a:buChar char="●"/>
            </a:pPr>
            <a:r>
              <a:rPr lang="en-GB" sz="2000" dirty="0">
                <a:effectLst/>
                <a:ea typeface="Calibri" panose="020F0502020204030204" pitchFamily="34" charset="0"/>
              </a:rPr>
              <a:t>Tráfego interno</a:t>
            </a:r>
            <a:endParaRPr lang="pt-PT" sz="2000" dirty="0">
              <a:effectLst/>
              <a:ea typeface="Calibri" panose="020F0502020204030204" pitchFamily="34" charset="0"/>
            </a:endParaRPr>
          </a:p>
          <a:p>
            <a:pPr marL="342900" indent="-342900" algn="l">
              <a:lnSpc>
                <a:spcPct val="115000"/>
              </a:lnSpc>
              <a:spcAft>
                <a:spcPts val="1200"/>
              </a:spcAft>
              <a:buClr>
                <a:srgbClr val="F39200"/>
              </a:buClr>
              <a:buFont typeface="Arial" panose="020B0604020202020204" pitchFamily="34" charset="0"/>
              <a:buChar char="●"/>
            </a:pPr>
            <a:r>
              <a:rPr lang="en-GB" sz="2000" dirty="0">
                <a:effectLst/>
                <a:ea typeface="Calibri" panose="020F0502020204030204" pitchFamily="34" charset="0"/>
              </a:rPr>
              <a:t>Tráfego SPAM</a:t>
            </a:r>
            <a:endParaRPr lang="pt-PT" sz="2000" dirty="0">
              <a:effectLst/>
              <a:ea typeface="Calibri" panose="020F0502020204030204" pitchFamily="34" charset="0"/>
            </a:endParaRPr>
          </a:p>
          <a:p>
            <a:pPr marL="342900" indent="-342900" algn="l">
              <a:lnSpc>
                <a:spcPct val="115000"/>
              </a:lnSpc>
              <a:spcAft>
                <a:spcPts val="1200"/>
              </a:spcAft>
              <a:buClr>
                <a:srgbClr val="F39200"/>
              </a:buClr>
              <a:buFont typeface="Arial" panose="020B0604020202020204" pitchFamily="34" charset="0"/>
              <a:buChar char="●"/>
            </a:pPr>
            <a:r>
              <a:rPr lang="en-GB" sz="2000" dirty="0">
                <a:effectLst/>
                <a:ea typeface="Calibri" panose="020F0502020204030204" pitchFamily="34" charset="0"/>
              </a:rPr>
              <a:t>Bots (</a:t>
            </a:r>
            <a:r>
              <a:rPr lang="en-US" sz="2000" dirty="0">
                <a:effectLst/>
                <a:ea typeface="Calibri" panose="020F0502020204030204" pitchFamily="34" charset="0"/>
              </a:rPr>
              <a:t>em alguns sítios Web, os bots são responsáveis por mais de 90% do tráfego</a:t>
            </a:r>
            <a:r>
              <a:rPr lang="en-GB" sz="2000" dirty="0">
                <a:effectLst/>
                <a:ea typeface="Calibri" panose="020F0502020204030204" pitchFamily="34" charset="0"/>
              </a:rPr>
              <a:t>)</a:t>
            </a:r>
            <a:endParaRPr lang="pt-PT" sz="2000" dirty="0">
              <a:effectLst/>
              <a:ea typeface="Calibri" panose="020F0502020204030204" pitchFamily="34" charset="0"/>
            </a:endParaRPr>
          </a:p>
        </p:txBody>
      </p:sp>
      <p:sp>
        <p:nvSpPr>
          <p:cNvPr id="7" name="Title 1">
            <a:extLst>
              <a:ext uri="{FF2B5EF4-FFF2-40B4-BE49-F238E27FC236}">
                <a16:creationId xmlns:a16="http://schemas.microsoft.com/office/drawing/2014/main" id="{F9D46039-DD55-DE27-5723-E38EF1E6F19D}"/>
              </a:ext>
            </a:extLst>
          </p:cNvPr>
          <p:cNvSpPr>
            <a:spLocks noGrp="1"/>
          </p:cNvSpPr>
          <p:nvPr>
            <p:ph type="title"/>
          </p:nvPr>
        </p:nvSpPr>
        <p:spPr>
          <a:xfrm>
            <a:off x="603849" y="240960"/>
            <a:ext cx="8078140" cy="572701"/>
          </a:xfrm>
        </p:spPr>
        <p:txBody>
          <a:bodyPr anchor="t" anchorCtr="0">
            <a:normAutofit/>
          </a:bodyPr>
          <a:lstStyle/>
          <a:p>
            <a:r>
              <a:rPr lang="en-GB" sz="2400" dirty="0" err="1"/>
              <a:t>Filtragem</a:t>
            </a:r>
            <a:r>
              <a:rPr lang="en-GB" sz="2400" dirty="0"/>
              <a:t> de </a:t>
            </a:r>
            <a:r>
              <a:rPr lang="en-GB" sz="2400" dirty="0" err="1"/>
              <a:t>tráfego</a:t>
            </a:r>
            <a:endParaRPr lang="en-GB" sz="2400" dirty="0"/>
          </a:p>
        </p:txBody>
      </p:sp>
    </p:spTree>
    <p:extLst>
      <p:ext uri="{BB962C8B-B14F-4D97-AF65-F5344CB8AC3E}">
        <p14:creationId xmlns:p14="http://schemas.microsoft.com/office/powerpoint/2010/main" val="2725054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68"/>
        <p:cNvGrpSpPr/>
        <p:nvPr/>
      </p:nvGrpSpPr>
      <p:grpSpPr>
        <a:xfrm>
          <a:off x="0" y="0"/>
          <a:ext cx="0" cy="0"/>
          <a:chOff x="0" y="0"/>
          <a:chExt cx="0" cy="0"/>
        </a:xfrm>
      </p:grpSpPr>
      <p:sp>
        <p:nvSpPr>
          <p:cNvPr id="69" name="Google Shape;69;p14"/>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lvl="0" indent="0" algn="ctr">
              <a:spcBef>
                <a:spcPts val="0"/>
              </a:spcBef>
              <a:spcAft>
                <a:spcPts val="0"/>
              </a:spcAft>
              <a:buNone/>
            </a:pPr>
            <a:r>
              <a:rPr lang="en" sz="6000" b="1" dirty="0">
                <a:solidFill>
                  <a:srgbClr val="FFFFFF"/>
                </a:solidFill>
                <a:latin typeface="Arial" panose="020B0604020202020204" pitchFamily="34" charset="0"/>
                <a:ea typeface="Crimson Text"/>
                <a:cs typeface="Arial" panose="020B0604020202020204" pitchFamily="34" charset="0"/>
                <a:sym typeface="Crimson Text"/>
              </a:rPr>
              <a:t>Tópico 1 </a:t>
            </a:r>
            <a:endParaRPr sz="6000" b="1" dirty="0">
              <a:solidFill>
                <a:srgbClr val="FFFFFF"/>
              </a:solidFill>
              <a:latin typeface="Arial" panose="020B0604020202020204" pitchFamily="34" charset="0"/>
              <a:ea typeface="Crimson Text"/>
              <a:cs typeface="Arial" panose="020B0604020202020204" pitchFamily="34" charset="0"/>
              <a:sym typeface="Crimson Text"/>
            </a:endParaRPr>
          </a:p>
        </p:txBody>
      </p:sp>
      <p:sp>
        <p:nvSpPr>
          <p:cNvPr id="70" name="Google Shape;70;p14"/>
          <p:cNvSpPr txBox="1"/>
          <p:nvPr/>
        </p:nvSpPr>
        <p:spPr>
          <a:xfrm>
            <a:off x="675150" y="1864800"/>
            <a:ext cx="7793700" cy="706950"/>
          </a:xfrm>
          <a:prstGeom prst="rect">
            <a:avLst/>
          </a:prstGeom>
          <a:noFill/>
          <a:ln>
            <a:noFill/>
          </a:ln>
        </p:spPr>
        <p:txBody>
          <a:bodyPr spcFirstLastPara="1" wrap="square" lIns="91425" tIns="91425" rIns="91425" bIns="91425" anchor="t" anchorCtr="0">
            <a:noAutofit/>
          </a:bodyPr>
          <a:lstStyle/>
          <a:p>
            <a:pPr lvl="0" algn="ctr"/>
            <a:r>
              <a:rPr lang="en-US" sz="4000" b="1" kern="1200" dirty="0">
                <a:solidFill>
                  <a:srgbClr val="161249"/>
                </a:solidFill>
                <a:latin typeface="Arial" panose="020B0604020202020204" pitchFamily="34" charset="0"/>
                <a:cs typeface="Arial" panose="020B0604020202020204" pitchFamily="34" charset="0"/>
              </a:rPr>
              <a:t>Segmentação</a:t>
            </a:r>
          </a:p>
        </p:txBody>
      </p:sp>
    </p:spTree>
    <p:extLst>
      <p:ext uri="{BB962C8B-B14F-4D97-AF65-F5344CB8AC3E}">
        <p14:creationId xmlns:p14="http://schemas.microsoft.com/office/powerpoint/2010/main" val="18272367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5" name="Google Shape;36;p8">
            <a:extLst>
              <a:ext uri="{FF2B5EF4-FFF2-40B4-BE49-F238E27FC236}">
                <a16:creationId xmlns:a16="http://schemas.microsoft.com/office/drawing/2014/main" id="{F39B76C5-C9DF-5442-855A-AA42A13CC960}"/>
              </a:ext>
            </a:extLst>
          </p:cNvPr>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algn="l">
              <a:lnSpc>
                <a:spcPct val="115000"/>
              </a:lnSpc>
              <a:spcAft>
                <a:spcPts val="1200"/>
              </a:spcAft>
            </a:pPr>
            <a:endParaRPr lang="pt-PT"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01A095C-1EC4-E457-B909-71AB29D3373E}"/>
              </a:ext>
            </a:extLst>
          </p:cNvPr>
          <p:cNvSpPr>
            <a:spLocks noGrp="1"/>
          </p:cNvSpPr>
          <p:nvPr>
            <p:ph idx="1"/>
          </p:nvPr>
        </p:nvSpPr>
        <p:spPr>
          <a:xfrm>
            <a:off x="628650" y="1100011"/>
            <a:ext cx="7886700" cy="2343655"/>
          </a:xfrm>
        </p:spPr>
        <p:txBody>
          <a:bodyPr/>
          <a:lstStyle/>
          <a:p>
            <a:pPr>
              <a:lnSpc>
                <a:spcPct val="150000"/>
              </a:lnSpc>
            </a:pPr>
            <a:r>
              <a:rPr lang="en-US" sz="2000" b="1" dirty="0">
                <a:solidFill>
                  <a:srgbClr val="F39200"/>
                </a:solidFill>
                <a:effectLst/>
                <a:ea typeface="Calibri" panose="020F0502020204030204" pitchFamily="34" charset="0"/>
              </a:rPr>
              <a:t>A segmentação </a:t>
            </a:r>
            <a:r>
              <a:rPr lang="en-US" sz="2000" dirty="0">
                <a:effectLst/>
                <a:ea typeface="Calibri" panose="020F0502020204030204" pitchFamily="34" charset="0"/>
              </a:rPr>
              <a:t>em plataformas analíticas é o processo de dividir o tráfego do sítio Web em grupos mais pequenos com base em critérios específicos, como a demografia, a localização, o </a:t>
            </a:r>
            <a:r>
              <a:rPr lang="en-US" sz="2000" dirty="0" err="1">
                <a:effectLst/>
                <a:ea typeface="Calibri" panose="020F0502020204030204" pitchFamily="34" charset="0"/>
              </a:rPr>
              <a:t>comportamento </a:t>
            </a:r>
            <a:r>
              <a:rPr lang="en-US" sz="2000" dirty="0">
                <a:effectLst/>
                <a:ea typeface="Calibri" panose="020F0502020204030204" pitchFamily="34" charset="0"/>
              </a:rPr>
              <a:t>ou outras características. Isto permite uma análise mais eficaz e a compreensão de como os diferentes grupos de utilizadores estão a interagir com o sítio Web.</a:t>
            </a:r>
            <a:endParaRPr lang="pt-PT" sz="2000" dirty="0">
              <a:effectLst/>
              <a:ea typeface="Calibri" panose="020F0502020204030204" pitchFamily="34" charset="0"/>
            </a:endParaRPr>
          </a:p>
        </p:txBody>
      </p:sp>
      <p:sp>
        <p:nvSpPr>
          <p:cNvPr id="8" name="Title 1">
            <a:extLst>
              <a:ext uri="{FF2B5EF4-FFF2-40B4-BE49-F238E27FC236}">
                <a16:creationId xmlns:a16="http://schemas.microsoft.com/office/drawing/2014/main" id="{E19C4DED-406E-099A-35B4-A9835C637FA5}"/>
              </a:ext>
            </a:extLst>
          </p:cNvPr>
          <p:cNvSpPr>
            <a:spLocks noGrp="1"/>
          </p:cNvSpPr>
          <p:nvPr>
            <p:ph type="title"/>
          </p:nvPr>
        </p:nvSpPr>
        <p:spPr>
          <a:xfrm>
            <a:off x="603849" y="240960"/>
            <a:ext cx="8078140" cy="572701"/>
          </a:xfrm>
        </p:spPr>
        <p:txBody>
          <a:bodyPr anchor="t" anchorCtr="0">
            <a:normAutofit/>
          </a:bodyPr>
          <a:lstStyle/>
          <a:p>
            <a:r>
              <a:rPr lang="en-GB" sz="2400" dirty="0" err="1"/>
              <a:t>Segmentação</a:t>
            </a:r>
            <a:endParaRPr lang="en-GB" sz="2400" dirty="0"/>
          </a:p>
        </p:txBody>
      </p:sp>
    </p:spTree>
    <p:extLst>
      <p:ext uri="{BB962C8B-B14F-4D97-AF65-F5344CB8AC3E}">
        <p14:creationId xmlns:p14="http://schemas.microsoft.com/office/powerpoint/2010/main" val="1531716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4" name="Google Shape;35;p8">
            <a:extLst>
              <a:ext uri="{FF2B5EF4-FFF2-40B4-BE49-F238E27FC236}">
                <a16:creationId xmlns:a16="http://schemas.microsoft.com/office/drawing/2014/main" id="{A9A8FBA1-CEE6-1146-8931-85833B5D824A}"/>
              </a:ext>
            </a:extLst>
          </p:cNvPr>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lvl="0"/>
            <a:endParaRPr lang="en-US" sz="3000" b="1" dirty="0">
              <a:latin typeface="Arial" panose="020B0604020202020204" pitchFamily="34" charset="0"/>
              <a:ea typeface="Nunito"/>
              <a:cs typeface="Arial" panose="020B0604020202020204" pitchFamily="34" charset="0"/>
              <a:sym typeface="Nunito"/>
            </a:endParaRPr>
          </a:p>
        </p:txBody>
      </p:sp>
      <p:sp>
        <p:nvSpPr>
          <p:cNvPr id="5" name="Google Shape;36;p8">
            <a:extLst>
              <a:ext uri="{FF2B5EF4-FFF2-40B4-BE49-F238E27FC236}">
                <a16:creationId xmlns:a16="http://schemas.microsoft.com/office/drawing/2014/main" id="{F39B76C5-C9DF-5442-855A-AA42A13CC960}"/>
              </a:ext>
            </a:extLst>
          </p:cNvPr>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algn="l">
              <a:spcAft>
                <a:spcPts val="600"/>
              </a:spcAft>
            </a:pPr>
            <a:endParaRPr lang="pt-PT" sz="1200" dirty="0">
              <a:effectLst/>
              <a:latin typeface="Calibri" panose="020F0502020204030204" pitchFamily="34" charset="0"/>
              <a:ea typeface="Calibri" panose="020F0502020204030204" pitchFamily="34" charset="0"/>
              <a:cs typeface="Calibri" panose="020F0502020204030204" pitchFamily="34" charset="0"/>
            </a:endParaRPr>
          </a:p>
        </p:txBody>
      </p:sp>
      <p:sp>
        <p:nvSpPr>
          <p:cNvPr id="7" name="Title 6">
            <a:extLst>
              <a:ext uri="{FF2B5EF4-FFF2-40B4-BE49-F238E27FC236}">
                <a16:creationId xmlns:a16="http://schemas.microsoft.com/office/drawing/2014/main" id="{5367DB64-3698-81B6-03B5-C0ED0D8ADFFC}"/>
              </a:ext>
            </a:extLst>
          </p:cNvPr>
          <p:cNvSpPr>
            <a:spLocks noGrp="1"/>
          </p:cNvSpPr>
          <p:nvPr>
            <p:ph type="title"/>
          </p:nvPr>
        </p:nvSpPr>
        <p:spPr>
          <a:xfrm>
            <a:off x="193024" y="483741"/>
            <a:ext cx="9010871" cy="441569"/>
          </a:xfrm>
        </p:spPr>
        <p:txBody>
          <a:bodyPr>
            <a:noAutofit/>
          </a:bodyPr>
          <a:lstStyle/>
          <a:p>
            <a:r>
              <a:rPr lang="en-US" sz="2400" b="1" dirty="0">
                <a:solidFill>
                  <a:srgbClr val="F39200"/>
                </a:solidFill>
                <a:ea typeface="Calibri" panose="020F0502020204030204" pitchFamily="34" charset="0"/>
              </a:rPr>
              <a:t>Eis algumas razões pelas quais a segmentação é importante:</a:t>
            </a:r>
            <a:endParaRPr lang="en-GB" sz="2400" dirty="0"/>
          </a:p>
        </p:txBody>
      </p:sp>
      <p:sp>
        <p:nvSpPr>
          <p:cNvPr id="3" name="Content Placeholder 2">
            <a:extLst>
              <a:ext uri="{FF2B5EF4-FFF2-40B4-BE49-F238E27FC236}">
                <a16:creationId xmlns:a16="http://schemas.microsoft.com/office/drawing/2014/main" id="{EA1BEB40-B2BA-24A4-0DF3-146EA4A695A6}"/>
              </a:ext>
            </a:extLst>
          </p:cNvPr>
          <p:cNvSpPr>
            <a:spLocks noGrp="1"/>
          </p:cNvSpPr>
          <p:nvPr>
            <p:ph idx="1"/>
          </p:nvPr>
        </p:nvSpPr>
        <p:spPr>
          <a:xfrm>
            <a:off x="374385" y="1149875"/>
            <a:ext cx="8333429" cy="2240756"/>
          </a:xfrm>
        </p:spPr>
        <p:txBody>
          <a:bodyPr>
            <a:noAutofit/>
          </a:bodyPr>
          <a:lstStyle/>
          <a:p>
            <a:pPr marL="285750" indent="-285750" algn="l">
              <a:lnSpc>
                <a:spcPct val="100000"/>
              </a:lnSpc>
              <a:spcBef>
                <a:spcPts val="400"/>
              </a:spcBef>
              <a:buClr>
                <a:srgbClr val="F39200"/>
              </a:buClr>
              <a:buFont typeface="Arial" panose="020B0604020202020204" pitchFamily="34" charset="0"/>
              <a:buChar char="●"/>
            </a:pPr>
            <a:r>
              <a:rPr lang="en-US" sz="1100" b="1" dirty="0">
                <a:effectLst/>
                <a:ea typeface="Calibri" panose="020F0502020204030204" pitchFamily="34" charset="0"/>
              </a:rPr>
              <a:t>Identificação de tendências e padrões: </a:t>
            </a:r>
            <a:r>
              <a:rPr lang="en-US" sz="1100" dirty="0">
                <a:effectLst/>
                <a:ea typeface="Calibri" panose="020F0502020204030204" pitchFamily="34" charset="0"/>
              </a:rPr>
              <a:t>Ao segmentar o seu tráfego, pode identificar tendências e padrões que podem não ser imediatamente aparentes quando analisa os seus dados como um todo. Por exemplo, pode descobrir que um grupo específico de utilizadores tem maior probabilidade de conversão ou taxa de saída, ou que uma determinada localização ou tipo de dispositivo tem uma taxa de envolvimento elevada.</a:t>
            </a:r>
          </a:p>
          <a:p>
            <a:pPr marL="285750" indent="-285750" algn="l">
              <a:lnSpc>
                <a:spcPct val="100000"/>
              </a:lnSpc>
              <a:spcBef>
                <a:spcPts val="400"/>
              </a:spcBef>
              <a:buClr>
                <a:srgbClr val="F39200"/>
              </a:buClr>
              <a:buFont typeface="Arial" panose="020B0604020202020204" pitchFamily="34" charset="0"/>
              <a:buChar char="●"/>
            </a:pPr>
            <a:r>
              <a:rPr lang="en-US" sz="1100" b="1" dirty="0">
                <a:effectLst/>
                <a:ea typeface="Calibri" panose="020F0502020204030204" pitchFamily="34" charset="0"/>
              </a:rPr>
              <a:t>Compreender o comportamento do utilizador: </a:t>
            </a:r>
            <a:r>
              <a:rPr lang="en-US" sz="1100" dirty="0">
                <a:effectLst/>
                <a:ea typeface="Calibri" panose="020F0502020204030204" pitchFamily="34" charset="0"/>
              </a:rPr>
              <a:t>Ao segmentar os seus dados, pode obter uma compreensão mais profunda da forma como os diferentes grupos de utilizadores estão a interagir com o seu sítio Web, tais como as páginas que visitam, o tempo que permanecem e as acções que realizam.</a:t>
            </a:r>
          </a:p>
          <a:p>
            <a:pPr marL="285750" indent="-285750" algn="l">
              <a:lnSpc>
                <a:spcPct val="100000"/>
              </a:lnSpc>
              <a:spcBef>
                <a:spcPts val="400"/>
              </a:spcBef>
              <a:buClr>
                <a:srgbClr val="F39200"/>
              </a:buClr>
              <a:buFont typeface="Arial" panose="020B0604020202020204" pitchFamily="34" charset="0"/>
              <a:buChar char="●"/>
            </a:pPr>
            <a:r>
              <a:rPr lang="en-US" sz="1100" b="1" dirty="0">
                <a:effectLst/>
                <a:ea typeface="Calibri" panose="020F0502020204030204" pitchFamily="34" charset="0"/>
              </a:rPr>
              <a:t>Otimizar os seus esforços de marketing: </a:t>
            </a:r>
            <a:r>
              <a:rPr lang="en-US" sz="1100" dirty="0">
                <a:effectLst/>
                <a:ea typeface="Calibri" panose="020F0502020204030204" pitchFamily="34" charset="0"/>
              </a:rPr>
              <a:t>A segmentação pode ajudá-lo a identificar quais as campanhas de marketing que são mais eficazes para diferentes grupos de utilizadores, permitindo-lhe otimizar os seus esforços e direcionar melhor o seu público.</a:t>
            </a:r>
          </a:p>
          <a:p>
            <a:pPr marL="285750" indent="-285750" algn="l">
              <a:lnSpc>
                <a:spcPct val="100000"/>
              </a:lnSpc>
              <a:spcBef>
                <a:spcPts val="400"/>
              </a:spcBef>
              <a:buClr>
                <a:srgbClr val="F39200"/>
              </a:buClr>
              <a:buFont typeface="Arial" panose="020B0604020202020204" pitchFamily="34" charset="0"/>
              <a:buChar char="●"/>
            </a:pPr>
            <a:r>
              <a:rPr lang="en-US" sz="1100" b="1" dirty="0">
                <a:effectLst/>
                <a:ea typeface="Calibri" panose="020F0502020204030204" pitchFamily="34" charset="0"/>
              </a:rPr>
              <a:t>Identificação de áreas a melhorar: </a:t>
            </a:r>
            <a:r>
              <a:rPr lang="en-US" sz="1100" dirty="0">
                <a:effectLst/>
                <a:ea typeface="Calibri" panose="020F0502020204030204" pitchFamily="34" charset="0"/>
              </a:rPr>
              <a:t>Ao segmentar os seus dados, pode identificar áreas do seu sítio Web que podem estar a causar problemas a grupos específicos de utilizadores, tais como taxas de saída elevadas ou taxas de conversão baixas.</a:t>
            </a:r>
          </a:p>
          <a:p>
            <a:pPr marL="285750" indent="-285750" algn="l">
              <a:lnSpc>
                <a:spcPct val="100000"/>
              </a:lnSpc>
              <a:spcBef>
                <a:spcPts val="400"/>
              </a:spcBef>
              <a:buClr>
                <a:srgbClr val="F39200"/>
              </a:buClr>
              <a:buFont typeface="Arial" panose="020B0604020202020204" pitchFamily="34" charset="0"/>
              <a:buChar char="●"/>
            </a:pPr>
            <a:r>
              <a:rPr lang="en-US" sz="1100" b="1" dirty="0">
                <a:effectLst/>
                <a:ea typeface="Calibri" panose="020F0502020204030204" pitchFamily="34" charset="0"/>
              </a:rPr>
              <a:t>Criação de relatórios personalizados: </a:t>
            </a:r>
            <a:r>
              <a:rPr lang="en-US" sz="1100" dirty="0">
                <a:effectLst/>
                <a:ea typeface="Calibri" panose="020F0502020204030204" pitchFamily="34" charset="0"/>
              </a:rPr>
              <a:t>Os segmentos permitem-lhe criar relatórios personalizados e analisar os dados de uma forma específica para os seus objectivos comerciais.</a:t>
            </a:r>
          </a:p>
          <a:p>
            <a:pPr marL="285750" indent="-285750" algn="l">
              <a:lnSpc>
                <a:spcPct val="100000"/>
              </a:lnSpc>
              <a:spcBef>
                <a:spcPts val="400"/>
              </a:spcBef>
              <a:buClr>
                <a:srgbClr val="F39200"/>
              </a:buClr>
              <a:buFont typeface="Arial" panose="020B0604020202020204" pitchFamily="34" charset="0"/>
              <a:buChar char="●"/>
            </a:pPr>
            <a:r>
              <a:rPr lang="en-US" sz="1100" dirty="0">
                <a:effectLst/>
                <a:ea typeface="Calibri" panose="020F0502020204030204" pitchFamily="34" charset="0"/>
              </a:rPr>
              <a:t>De um modo geral, a segmentação é uma ferramenta importante para obter uma compreensão mais profunda do desempenho do sítio Web e identificar áreas a melhorar. É importante notar que a segmentação não é necessária para todos os sítios Web, pois depende dos objectivos específicos e das perguntas a que está a tentar responder com a sua análise.</a:t>
            </a:r>
            <a:endParaRPr lang="pt-PT" sz="1100" dirty="0">
              <a:effectLst/>
              <a:ea typeface="Calibri" panose="020F0502020204030204" pitchFamily="34" charset="0"/>
            </a:endParaRPr>
          </a:p>
        </p:txBody>
      </p:sp>
    </p:spTree>
    <p:extLst>
      <p:ext uri="{BB962C8B-B14F-4D97-AF65-F5344CB8AC3E}">
        <p14:creationId xmlns:p14="http://schemas.microsoft.com/office/powerpoint/2010/main" val="15599660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0"/>
        <p:cNvGrpSpPr/>
        <p:nvPr/>
      </p:nvGrpSpPr>
      <p:grpSpPr>
        <a:xfrm>
          <a:off x="0" y="0"/>
          <a:ext cx="0" cy="0"/>
          <a:chOff x="0" y="0"/>
          <a:chExt cx="0" cy="0"/>
        </a:xfrm>
      </p:grpSpPr>
      <p:sp>
        <p:nvSpPr>
          <p:cNvPr id="18" name="Google Shape;35;p8">
            <a:extLst>
              <a:ext uri="{FF2B5EF4-FFF2-40B4-BE49-F238E27FC236}">
                <a16:creationId xmlns:a16="http://schemas.microsoft.com/office/drawing/2014/main" id="{8598D0EC-4B5C-A044-937F-EDC14129E379}"/>
              </a:ext>
            </a:extLst>
          </p:cNvPr>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lvl="0"/>
            <a:endParaRPr lang="en-CA" sz="3000" b="1" dirty="0">
              <a:latin typeface="Arial" panose="020B0604020202020204" pitchFamily="34" charset="0"/>
              <a:ea typeface="Nunito"/>
              <a:cs typeface="Arial" panose="020B0604020202020204" pitchFamily="34" charset="0"/>
              <a:sym typeface="Nunito"/>
            </a:endParaRPr>
          </a:p>
        </p:txBody>
      </p:sp>
      <p:sp>
        <p:nvSpPr>
          <p:cNvPr id="19" name="Google Shape;36;p8">
            <a:extLst>
              <a:ext uri="{FF2B5EF4-FFF2-40B4-BE49-F238E27FC236}">
                <a16:creationId xmlns:a16="http://schemas.microsoft.com/office/drawing/2014/main" id="{1F55BF08-593B-9541-9701-8C6469977F87}"/>
              </a:ext>
            </a:extLst>
          </p:cNvPr>
          <p:cNvSpPr txBox="1"/>
          <p:nvPr/>
        </p:nvSpPr>
        <p:spPr>
          <a:xfrm>
            <a:off x="478339" y="1262789"/>
            <a:ext cx="7979861" cy="3067049"/>
          </a:xfrm>
          <a:prstGeom prst="rect">
            <a:avLst/>
          </a:prstGeom>
          <a:noFill/>
          <a:ln>
            <a:noFill/>
          </a:ln>
        </p:spPr>
        <p:txBody>
          <a:bodyPr spcFirstLastPara="1" wrap="square" lIns="91425" tIns="91425" rIns="91425" bIns="91425" numCol="1" anchor="t" anchorCtr="0">
            <a:noAutofit/>
          </a:bodyPr>
          <a:lstStyle/>
          <a:p>
            <a:pPr algn="l">
              <a:lnSpc>
                <a:spcPct val="115000"/>
              </a:lnSpc>
              <a:spcAft>
                <a:spcPts val="1200"/>
              </a:spcAft>
            </a:pP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 Placeholder 1">
            <a:extLst>
              <a:ext uri="{FF2B5EF4-FFF2-40B4-BE49-F238E27FC236}">
                <a16:creationId xmlns:a16="http://schemas.microsoft.com/office/drawing/2014/main" id="{555265EF-44BE-A74D-2DF2-017A3DCECCC5}"/>
              </a:ext>
            </a:extLst>
          </p:cNvPr>
          <p:cNvSpPr>
            <a:spLocks noGrp="1"/>
          </p:cNvSpPr>
          <p:nvPr>
            <p:ph type="body" idx="1"/>
          </p:nvPr>
        </p:nvSpPr>
        <p:spPr>
          <a:xfrm>
            <a:off x="840583" y="312995"/>
            <a:ext cx="6614054" cy="360099"/>
          </a:xfrm>
        </p:spPr>
        <p:txBody>
          <a:bodyPr/>
          <a:lstStyle/>
          <a:p>
            <a:r>
              <a:rPr lang="en-GB" sz="2600" dirty="0"/>
              <a:t>Atividade de avaliação</a:t>
            </a:r>
          </a:p>
        </p:txBody>
      </p:sp>
      <p:sp>
        <p:nvSpPr>
          <p:cNvPr id="3" name="Content Placeholder 2">
            <a:extLst>
              <a:ext uri="{FF2B5EF4-FFF2-40B4-BE49-F238E27FC236}">
                <a16:creationId xmlns:a16="http://schemas.microsoft.com/office/drawing/2014/main" id="{C17DD48F-46DE-9FFF-41D6-B1ACFA8CA6C4}"/>
              </a:ext>
            </a:extLst>
          </p:cNvPr>
          <p:cNvSpPr>
            <a:spLocks noGrp="1"/>
          </p:cNvSpPr>
          <p:nvPr>
            <p:ph sz="half" idx="2"/>
          </p:nvPr>
        </p:nvSpPr>
        <p:spPr>
          <a:xfrm>
            <a:off x="840583" y="746836"/>
            <a:ext cx="6614054" cy="2836283"/>
          </a:xfrm>
        </p:spPr>
        <p:txBody>
          <a:bodyPr/>
          <a:lstStyle/>
          <a:p>
            <a:pPr algn="l">
              <a:lnSpc>
                <a:spcPct val="100000"/>
              </a:lnSpc>
              <a:spcBef>
                <a:spcPts val="600"/>
              </a:spcBef>
            </a:pPr>
            <a:r>
              <a:rPr lang="en-US" sz="1600" dirty="0">
                <a:effectLst/>
                <a:ea typeface="Calibri" panose="020F0502020204030204" pitchFamily="34" charset="0"/>
              </a:rPr>
              <a:t>Requer acesso à plataforma do Google Analytics. Os grupos acedem à conta de demonstração do Google Analytics e escolhem a propriedade Google Analytics 4: </a:t>
            </a:r>
            <a:r>
              <a:rPr lang="en-US" sz="1600" b="1" dirty="0">
                <a:solidFill>
                  <a:srgbClr val="F39200"/>
                </a:solidFill>
                <a:effectLst/>
                <a:ea typeface="Calibri" panose="020F0502020204030204" pitchFamily="34" charset="0"/>
              </a:rPr>
              <a:t>Google Merchandise Store</a:t>
            </a:r>
            <a:br>
              <a:rPr lang="en-US" sz="1600" b="1" dirty="0">
                <a:solidFill>
                  <a:srgbClr val="F39200"/>
                </a:solidFill>
                <a:effectLst/>
                <a:ea typeface="Calibri" panose="020F0502020204030204" pitchFamily="34" charset="0"/>
              </a:rPr>
            </a:br>
            <a:endParaRPr lang="en-US" sz="1600" b="1" dirty="0">
              <a:solidFill>
                <a:srgbClr val="F39200"/>
              </a:solidFill>
              <a:effectLst/>
              <a:ea typeface="Calibri" panose="020F0502020204030204" pitchFamily="34" charset="0"/>
            </a:endParaRPr>
          </a:p>
          <a:p>
            <a:pPr marL="342900" indent="-342900" algn="l">
              <a:lnSpc>
                <a:spcPct val="100000"/>
              </a:lnSpc>
              <a:spcBef>
                <a:spcPts val="600"/>
              </a:spcBef>
              <a:buClr>
                <a:srgbClr val="F39200"/>
              </a:buClr>
              <a:buSzPct val="120000"/>
              <a:buFont typeface="+mj-lt"/>
              <a:buAutoNum type="arabicPeriod"/>
            </a:pPr>
            <a:r>
              <a:rPr lang="en-US" b="1" dirty="0">
                <a:solidFill>
                  <a:srgbClr val="F39200"/>
                </a:solidFill>
                <a:effectLst/>
                <a:ea typeface="Calibri" panose="020F0502020204030204" pitchFamily="34" charset="0"/>
              </a:rPr>
              <a:t>Identificar </a:t>
            </a:r>
            <a:r>
              <a:rPr lang="en-US" dirty="0">
                <a:effectLst/>
                <a:ea typeface="Calibri" panose="020F0502020204030204" pitchFamily="34" charset="0"/>
              </a:rPr>
              <a:t>os diferentes canais que estão a conduzir o tráfego para o sítio Web, como a pesquisa orgânica, direta, de referência, social, correio eletrónico e pesquisa paga.</a:t>
            </a:r>
          </a:p>
          <a:p>
            <a:pPr marL="342900" indent="-342900" algn="l">
              <a:lnSpc>
                <a:spcPct val="100000"/>
              </a:lnSpc>
              <a:spcBef>
                <a:spcPts val="600"/>
              </a:spcBef>
              <a:buClr>
                <a:srgbClr val="F39200"/>
              </a:buClr>
              <a:buSzPct val="120000"/>
              <a:buFont typeface="+mj-lt"/>
              <a:buAutoNum type="arabicPeriod"/>
            </a:pPr>
            <a:r>
              <a:rPr lang="en-US" b="1" dirty="0" err="1">
                <a:solidFill>
                  <a:srgbClr val="F39200"/>
                </a:solidFill>
                <a:effectLst/>
                <a:ea typeface="Calibri" panose="020F0502020204030204" pitchFamily="34" charset="0"/>
              </a:rPr>
              <a:t>Analisar </a:t>
            </a:r>
            <a:r>
              <a:rPr lang="en-US" dirty="0">
                <a:effectLst/>
                <a:ea typeface="Calibri" panose="020F0502020204030204" pitchFamily="34" charset="0"/>
              </a:rPr>
              <a:t>os dados para determinar quais os canais mais eficazes na aquisição de novos utilizadores.</a:t>
            </a:r>
          </a:p>
          <a:p>
            <a:pPr marL="342900" indent="-342900" algn="l">
              <a:lnSpc>
                <a:spcPct val="100000"/>
              </a:lnSpc>
              <a:spcBef>
                <a:spcPts val="600"/>
              </a:spcBef>
              <a:buClr>
                <a:srgbClr val="F39200"/>
              </a:buClr>
              <a:buSzPct val="120000"/>
              <a:buFont typeface="+mj-lt"/>
              <a:buAutoNum type="arabicPeriod"/>
            </a:pPr>
            <a:r>
              <a:rPr lang="en-US" b="1" dirty="0">
                <a:solidFill>
                  <a:srgbClr val="F39200"/>
                </a:solidFill>
                <a:effectLst/>
                <a:ea typeface="Calibri" panose="020F0502020204030204" pitchFamily="34" charset="0"/>
              </a:rPr>
              <a:t>Crie </a:t>
            </a:r>
            <a:r>
              <a:rPr lang="en-US" dirty="0">
                <a:effectLst/>
                <a:ea typeface="Calibri" panose="020F0502020204030204" pitchFamily="34" charset="0"/>
              </a:rPr>
              <a:t>dois segmentos para </a:t>
            </a:r>
            <a:r>
              <a:rPr lang="en-US" dirty="0" err="1">
                <a:effectLst/>
                <a:ea typeface="Calibri" panose="020F0502020204030204" pitchFamily="34" charset="0"/>
              </a:rPr>
              <a:t>analisar </a:t>
            </a:r>
            <a:r>
              <a:rPr lang="en-US" dirty="0">
                <a:effectLst/>
                <a:ea typeface="Calibri" panose="020F0502020204030204" pitchFamily="34" charset="0"/>
              </a:rPr>
              <a:t>o </a:t>
            </a:r>
            <a:r>
              <a:rPr lang="en-US" dirty="0" err="1">
                <a:effectLst/>
                <a:ea typeface="Calibri" panose="020F0502020204030204" pitchFamily="34" charset="0"/>
              </a:rPr>
              <a:t>comportamento </a:t>
            </a:r>
            <a:r>
              <a:rPr lang="en-US" dirty="0">
                <a:effectLst/>
                <a:ea typeface="Calibri" panose="020F0502020204030204" pitchFamily="34" charset="0"/>
              </a:rPr>
              <a:t>dos utilizadores adquiridos através de um canal específico (por exemplo, pesquisa orgânica e direta) e compare-o com o </a:t>
            </a:r>
            <a:r>
              <a:rPr lang="en-US" dirty="0" err="1">
                <a:effectLst/>
                <a:ea typeface="Calibri" panose="020F0502020204030204" pitchFamily="34" charset="0"/>
              </a:rPr>
              <a:t>comportamento </a:t>
            </a:r>
            <a:r>
              <a:rPr lang="en-US" dirty="0">
                <a:effectLst/>
                <a:ea typeface="Calibri" panose="020F0502020204030204" pitchFamily="34" charset="0"/>
              </a:rPr>
              <a:t>geral de todos os utilizadores.</a:t>
            </a:r>
          </a:p>
          <a:p>
            <a:pPr marL="342900" indent="-342900" algn="l">
              <a:lnSpc>
                <a:spcPct val="100000"/>
              </a:lnSpc>
              <a:spcBef>
                <a:spcPts val="600"/>
              </a:spcBef>
              <a:buClr>
                <a:srgbClr val="F39200"/>
              </a:buClr>
              <a:buSzPct val="120000"/>
              <a:buFont typeface="+mj-lt"/>
              <a:buAutoNum type="arabicPeriod"/>
            </a:pPr>
            <a:r>
              <a:rPr lang="en-US" b="1" dirty="0">
                <a:solidFill>
                  <a:srgbClr val="F39200"/>
                </a:solidFill>
                <a:effectLst/>
                <a:ea typeface="Calibri" panose="020F0502020204030204" pitchFamily="34" charset="0"/>
              </a:rPr>
              <a:t>Elabore </a:t>
            </a:r>
            <a:r>
              <a:rPr lang="en-US" dirty="0">
                <a:effectLst/>
                <a:ea typeface="Calibri" panose="020F0502020204030204" pitchFamily="34" charset="0"/>
              </a:rPr>
              <a:t>um relatório que resuma as suas conclusões e recomendações, incluindo todas as informações obtidas através da </a:t>
            </a:r>
            <a:r>
              <a:rPr lang="en-US" dirty="0" err="1">
                <a:effectLst/>
                <a:ea typeface="Calibri" panose="020F0502020204030204" pitchFamily="34" charset="0"/>
              </a:rPr>
              <a:t>análise do comportamento </a:t>
            </a:r>
            <a:r>
              <a:rPr lang="en-US" dirty="0">
                <a:effectLst/>
                <a:ea typeface="Calibri" panose="020F0502020204030204" pitchFamily="34" charset="0"/>
              </a:rPr>
              <a:t>dos utilizadores.</a:t>
            </a:r>
          </a:p>
        </p:txBody>
      </p:sp>
    </p:spTree>
    <p:extLst>
      <p:ext uri="{BB962C8B-B14F-4D97-AF65-F5344CB8AC3E}">
        <p14:creationId xmlns:p14="http://schemas.microsoft.com/office/powerpoint/2010/main" val="19060956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22"/>
          <p:cNvSpPr txBox="1"/>
          <p:nvPr/>
        </p:nvSpPr>
        <p:spPr>
          <a:xfrm>
            <a:off x="0" y="1821573"/>
            <a:ext cx="9144000" cy="750177"/>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4000" b="1" dirty="0">
                <a:solidFill>
                  <a:srgbClr val="161249"/>
                </a:solidFill>
                <a:latin typeface="Arial" panose="020B0604020202020204" pitchFamily="34" charset="0"/>
                <a:ea typeface="Crimson Text"/>
                <a:cs typeface="Arial" panose="020B0604020202020204" pitchFamily="34" charset="0"/>
                <a:sym typeface="Crimson Text"/>
              </a:rPr>
              <a:t>Atividade de consolidação</a:t>
            </a:r>
            <a:endParaRPr sz="4000" b="1" dirty="0">
              <a:solidFill>
                <a:srgbClr val="161249"/>
              </a:solidFill>
              <a:latin typeface="Arial" panose="020B0604020202020204" pitchFamily="34" charset="0"/>
              <a:ea typeface="Crimson Text"/>
              <a:cs typeface="Arial" panose="020B0604020202020204" pitchFamily="34" charset="0"/>
              <a:sym typeface="Crimson Text"/>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4" name="Google Shape;35;p8">
            <a:extLst>
              <a:ext uri="{FF2B5EF4-FFF2-40B4-BE49-F238E27FC236}">
                <a16:creationId xmlns:a16="http://schemas.microsoft.com/office/drawing/2014/main" id="{A9A8FBA1-CEE6-1146-8931-85833B5D824A}"/>
              </a:ext>
            </a:extLst>
          </p:cNvPr>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endParaRPr lang="en-CA" sz="3000" b="1" dirty="0">
              <a:latin typeface="Arial" panose="020B0604020202020204" pitchFamily="34" charset="0"/>
              <a:ea typeface="Nunito"/>
              <a:cs typeface="Arial" panose="020B0604020202020204" pitchFamily="34" charset="0"/>
              <a:sym typeface="Nunito"/>
            </a:endParaRPr>
          </a:p>
        </p:txBody>
      </p:sp>
      <p:sp>
        <p:nvSpPr>
          <p:cNvPr id="5" name="Google Shape;36;p8">
            <a:extLst>
              <a:ext uri="{FF2B5EF4-FFF2-40B4-BE49-F238E27FC236}">
                <a16:creationId xmlns:a16="http://schemas.microsoft.com/office/drawing/2014/main" id="{F39B76C5-C9DF-5442-855A-AA42A13CC960}"/>
              </a:ext>
            </a:extLst>
          </p:cNvPr>
          <p:cNvSpPr txBox="1"/>
          <p:nvPr/>
        </p:nvSpPr>
        <p:spPr>
          <a:xfrm>
            <a:off x="478339" y="1262790"/>
            <a:ext cx="8333429" cy="3287874"/>
          </a:xfrm>
          <a:prstGeom prst="rect">
            <a:avLst/>
          </a:prstGeom>
          <a:noFill/>
          <a:ln>
            <a:noFill/>
          </a:ln>
        </p:spPr>
        <p:txBody>
          <a:bodyPr spcFirstLastPara="1" wrap="square" lIns="91425" tIns="91425" rIns="91425" bIns="91425" anchor="t" anchorCtr="0">
            <a:noAutofit/>
          </a:bodyPr>
          <a:lstStyle/>
          <a:p>
            <a:pPr algn="l">
              <a:lnSpc>
                <a:spcPct val="115000"/>
              </a:lnSpc>
              <a:spcAft>
                <a:spcPts val="600"/>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 Placeholder 1">
            <a:extLst>
              <a:ext uri="{FF2B5EF4-FFF2-40B4-BE49-F238E27FC236}">
                <a16:creationId xmlns:a16="http://schemas.microsoft.com/office/drawing/2014/main" id="{F5ADA6B5-F7A0-401B-F7C9-E15310ADAFB3}"/>
              </a:ext>
            </a:extLst>
          </p:cNvPr>
          <p:cNvSpPr>
            <a:spLocks noGrp="1"/>
          </p:cNvSpPr>
          <p:nvPr>
            <p:ph type="body" idx="1"/>
          </p:nvPr>
        </p:nvSpPr>
        <p:spPr>
          <a:xfrm>
            <a:off x="840583" y="312995"/>
            <a:ext cx="6614054" cy="767390"/>
          </a:xfrm>
        </p:spPr>
        <p:txBody>
          <a:bodyPr/>
          <a:lstStyle/>
          <a:p>
            <a:r>
              <a:rPr lang="en-GB" dirty="0"/>
              <a:t>Atividade de consolidação</a:t>
            </a:r>
          </a:p>
          <a:p>
            <a:endParaRPr lang="en-GB" dirty="0"/>
          </a:p>
        </p:txBody>
      </p:sp>
      <p:sp>
        <p:nvSpPr>
          <p:cNvPr id="3" name="Content Placeholder 2">
            <a:extLst>
              <a:ext uri="{FF2B5EF4-FFF2-40B4-BE49-F238E27FC236}">
                <a16:creationId xmlns:a16="http://schemas.microsoft.com/office/drawing/2014/main" id="{3BC90A1B-6DDA-E416-1875-8ACB27742AC8}"/>
              </a:ext>
            </a:extLst>
          </p:cNvPr>
          <p:cNvSpPr>
            <a:spLocks noGrp="1"/>
          </p:cNvSpPr>
          <p:nvPr>
            <p:ph sz="half" idx="2"/>
          </p:nvPr>
        </p:nvSpPr>
        <p:spPr>
          <a:xfrm>
            <a:off x="792688" y="1898825"/>
            <a:ext cx="7971186" cy="2502478"/>
          </a:xfrm>
        </p:spPr>
        <p:txBody>
          <a:bodyPr numCol="2" spcCol="216000"/>
          <a:lstStyle/>
          <a:p>
            <a:pPr marL="228600" indent="-228600">
              <a:lnSpc>
                <a:spcPct val="100000"/>
              </a:lnSpc>
              <a:spcBef>
                <a:spcPts val="300"/>
              </a:spcBef>
              <a:buClr>
                <a:srgbClr val="F39200"/>
              </a:buClr>
              <a:buSzPct val="100000"/>
              <a:buFont typeface="+mj-lt"/>
              <a:buAutoNum type="arabicPeriod"/>
            </a:pPr>
            <a:r>
              <a:rPr lang="en-US" sz="1400" dirty="0">
                <a:effectLst/>
                <a:ea typeface="Calibri" panose="020F0502020204030204" pitchFamily="34" charset="0"/>
              </a:rPr>
              <a:t>Criar um novo segmento</a:t>
            </a:r>
          </a:p>
          <a:p>
            <a:pPr marL="228600" indent="-228600">
              <a:lnSpc>
                <a:spcPct val="100000"/>
              </a:lnSpc>
              <a:spcBef>
                <a:spcPts val="300"/>
              </a:spcBef>
              <a:buClr>
                <a:srgbClr val="F39200"/>
              </a:buClr>
              <a:buSzPct val="100000"/>
              <a:buFont typeface="+mj-lt"/>
              <a:buAutoNum type="arabicPeriod"/>
            </a:pPr>
            <a:r>
              <a:rPr lang="en-US" sz="1400" dirty="0">
                <a:effectLst/>
                <a:ea typeface="Calibri" panose="020F0502020204030204" pitchFamily="34" charset="0"/>
              </a:rPr>
              <a:t>Escolha os critérios que pretende utilizar para segmentar o seu tráfego. Por exemplo, pode segmentar por localização, tipo de dispositivo ou origem do tráfego.</a:t>
            </a:r>
          </a:p>
          <a:p>
            <a:pPr marL="228600" indent="-228600">
              <a:lnSpc>
                <a:spcPct val="100000"/>
              </a:lnSpc>
              <a:spcBef>
                <a:spcPts val="300"/>
              </a:spcBef>
              <a:buClr>
                <a:srgbClr val="F39200"/>
              </a:buClr>
              <a:buSzPct val="100000"/>
              <a:buFont typeface="+mj-lt"/>
              <a:buAutoNum type="arabicPeriod"/>
            </a:pPr>
            <a:r>
              <a:rPr lang="en-US" sz="1400" dirty="0">
                <a:effectLst/>
                <a:ea typeface="Calibri" panose="020F0502020204030204" pitchFamily="34" charset="0"/>
              </a:rPr>
              <a:t>Aplique os critérios de </a:t>
            </a:r>
            <a:r>
              <a:rPr lang="en-US" sz="1400" dirty="0" err="1">
                <a:effectLst/>
                <a:ea typeface="Calibri" panose="020F0502020204030204" pitchFamily="34" charset="0"/>
              </a:rPr>
              <a:t>segmentação</a:t>
            </a:r>
            <a:r>
              <a:rPr lang="en-US" sz="1400" dirty="0">
                <a:effectLst/>
                <a:ea typeface="Calibri" panose="020F0502020204030204" pitchFamily="34" charset="0"/>
              </a:rPr>
              <a:t> </a:t>
            </a:r>
            <a:r>
              <a:rPr lang="en-US" sz="1400" dirty="0" err="1">
                <a:effectLst/>
                <a:ea typeface="Calibri" panose="020F0502020204030204" pitchFamily="34" charset="0"/>
              </a:rPr>
              <a:t>selecionados</a:t>
            </a:r>
            <a:r>
              <a:rPr lang="en-US" sz="1400" dirty="0">
                <a:effectLst/>
                <a:ea typeface="Calibri" panose="020F0502020204030204" pitchFamily="34" charset="0"/>
              </a:rPr>
              <a:t> aos seus dados.</a:t>
            </a:r>
          </a:p>
          <a:p>
            <a:pPr marL="228600" indent="-228600">
              <a:lnSpc>
                <a:spcPct val="100000"/>
              </a:lnSpc>
              <a:spcBef>
                <a:spcPts val="300"/>
              </a:spcBef>
              <a:buClr>
                <a:srgbClr val="F39200"/>
              </a:buClr>
              <a:buSzPct val="100000"/>
              <a:buFont typeface="+mj-lt"/>
              <a:buAutoNum type="arabicPeriod"/>
            </a:pPr>
            <a:r>
              <a:rPr lang="en-US" sz="1400" dirty="0" err="1">
                <a:effectLst/>
                <a:ea typeface="Calibri" panose="020F0502020204030204" pitchFamily="34" charset="0"/>
              </a:rPr>
              <a:t>Analise </a:t>
            </a:r>
            <a:r>
              <a:rPr lang="en-US" sz="1400" dirty="0">
                <a:effectLst/>
                <a:ea typeface="Calibri" panose="020F0502020204030204" pitchFamily="34" charset="0"/>
              </a:rPr>
              <a:t>os dados e faça observações sobre o </a:t>
            </a:r>
            <a:r>
              <a:rPr lang="en-US" sz="1400" dirty="0" err="1">
                <a:effectLst/>
                <a:ea typeface="Calibri" panose="020F0502020204030204" pitchFamily="34" charset="0"/>
              </a:rPr>
              <a:t>comportamento </a:t>
            </a:r>
            <a:r>
              <a:rPr lang="en-US" sz="1400" dirty="0">
                <a:effectLst/>
                <a:ea typeface="Calibri" panose="020F0502020204030204" pitchFamily="34" charset="0"/>
              </a:rPr>
              <a:t>do grupo segmentado. Por exemplo, se segmentar por localização e verificar que os visitantes de um determinado país têm uma taxa de rejeição elevada, poderá querer investigar a razão e tentar melhorar a experiência do utilizador para esses visitantes.</a:t>
            </a:r>
          </a:p>
          <a:p>
            <a:pPr marL="228600" indent="-228600">
              <a:lnSpc>
                <a:spcPct val="100000"/>
              </a:lnSpc>
              <a:spcBef>
                <a:spcPts val="300"/>
              </a:spcBef>
              <a:buClr>
                <a:srgbClr val="F39200"/>
              </a:buClr>
              <a:buSzPct val="100000"/>
              <a:buFont typeface="+mj-lt"/>
              <a:buAutoNum type="arabicPeriod"/>
            </a:pPr>
            <a:r>
              <a:rPr lang="en-US" sz="1400" dirty="0">
                <a:effectLst/>
                <a:ea typeface="Calibri" panose="020F0502020204030204" pitchFamily="34" charset="0"/>
              </a:rPr>
              <a:t>Repita o exercício com segmentos diferentes para compreender melhor o </a:t>
            </a:r>
            <a:r>
              <a:rPr lang="en-US" sz="1400" dirty="0" err="1">
                <a:effectLst/>
                <a:ea typeface="Calibri" panose="020F0502020204030204" pitchFamily="34" charset="0"/>
              </a:rPr>
              <a:t>comportamento </a:t>
            </a:r>
            <a:r>
              <a:rPr lang="en-US" sz="1400" dirty="0">
                <a:effectLst/>
                <a:ea typeface="Calibri" panose="020F0502020204030204" pitchFamily="34" charset="0"/>
              </a:rPr>
              <a:t>dos diferentes grupos de visitantes do seu sítio Web.</a:t>
            </a:r>
          </a:p>
          <a:p>
            <a:pPr marL="228600" indent="-228600">
              <a:lnSpc>
                <a:spcPct val="100000"/>
              </a:lnSpc>
              <a:spcBef>
                <a:spcPts val="300"/>
              </a:spcBef>
              <a:buClr>
                <a:srgbClr val="F39200"/>
              </a:buClr>
              <a:buSzPct val="100000"/>
              <a:buFont typeface="+mj-lt"/>
              <a:buAutoNum type="arabicPeriod"/>
            </a:pPr>
            <a:r>
              <a:rPr lang="en-US" sz="1400" dirty="0">
                <a:effectLst/>
                <a:ea typeface="Calibri" panose="020F0502020204030204" pitchFamily="34" charset="0"/>
              </a:rPr>
              <a:t>Criar um segmento diferente.</a:t>
            </a:r>
          </a:p>
          <a:p>
            <a:pPr marL="228600" indent="-228600">
              <a:lnSpc>
                <a:spcPct val="100000"/>
              </a:lnSpc>
              <a:spcBef>
                <a:spcPts val="300"/>
              </a:spcBef>
              <a:buClr>
                <a:srgbClr val="F39200"/>
              </a:buClr>
              <a:buSzPct val="100000"/>
              <a:buFont typeface="+mj-lt"/>
              <a:buAutoNum type="arabicPeriod"/>
            </a:pPr>
            <a:r>
              <a:rPr lang="en-US" sz="1400" dirty="0">
                <a:effectLst/>
                <a:ea typeface="Calibri" panose="020F0502020204030204" pitchFamily="34" charset="0"/>
              </a:rPr>
              <a:t>Comparar os diferentes segmentos.</a:t>
            </a:r>
          </a:p>
          <a:p>
            <a:pPr marL="228600" indent="-228600">
              <a:lnSpc>
                <a:spcPct val="100000"/>
              </a:lnSpc>
              <a:spcBef>
                <a:spcPts val="300"/>
              </a:spcBef>
              <a:buClr>
                <a:srgbClr val="F39200"/>
              </a:buClr>
              <a:buSzPct val="100000"/>
              <a:buFont typeface="+mj-lt"/>
              <a:buAutoNum type="arabicPeriod"/>
            </a:pPr>
            <a:r>
              <a:rPr lang="en-US" sz="1400" dirty="0">
                <a:effectLst/>
                <a:ea typeface="Calibri" panose="020F0502020204030204" pitchFamily="34" charset="0"/>
              </a:rPr>
              <a:t>Comparar os dois segmentos com os dados totais.</a:t>
            </a:r>
          </a:p>
        </p:txBody>
      </p:sp>
      <p:sp>
        <p:nvSpPr>
          <p:cNvPr id="7" name="TextBox 6">
            <a:extLst>
              <a:ext uri="{FF2B5EF4-FFF2-40B4-BE49-F238E27FC236}">
                <a16:creationId xmlns:a16="http://schemas.microsoft.com/office/drawing/2014/main" id="{A5E08468-0CAA-6DF5-5E85-B148D0D51DBE}"/>
              </a:ext>
            </a:extLst>
          </p:cNvPr>
          <p:cNvSpPr txBox="1"/>
          <p:nvPr/>
        </p:nvSpPr>
        <p:spPr>
          <a:xfrm>
            <a:off x="744794" y="679212"/>
            <a:ext cx="8066974" cy="1092607"/>
          </a:xfrm>
          <a:prstGeom prst="rect">
            <a:avLst/>
          </a:prstGeom>
          <a:noFill/>
        </p:spPr>
        <p:txBody>
          <a:bodyPr wrap="square">
            <a:spAutoFit/>
          </a:bodyPr>
          <a:lstStyle/>
          <a:p>
            <a:pPr>
              <a:spcBef>
                <a:spcPts val="600"/>
              </a:spcBef>
            </a:pPr>
            <a:r>
              <a:rPr lang="en-GB" sz="1500" dirty="0">
                <a:solidFill>
                  <a:schemeClr val="bg1"/>
                </a:solidFill>
                <a:latin typeface="Arial" panose="020B0604020202020204" pitchFamily="34" charset="0"/>
                <a:cs typeface="Arial" panose="020B0604020202020204" pitchFamily="34" charset="0"/>
              </a:rPr>
              <a:t>Os grupos acedem à conta de demonstração do Google Analytics e escolhem a propriedade Google Analytics 4: Google Merchandise Store</a:t>
            </a:r>
          </a:p>
          <a:p>
            <a:pPr>
              <a:spcBef>
                <a:spcPts val="600"/>
              </a:spcBef>
            </a:pPr>
            <a:r>
              <a:rPr lang="en-GB" sz="1500" b="1" dirty="0">
                <a:solidFill>
                  <a:srgbClr val="F39200"/>
                </a:solidFill>
                <a:latin typeface="Arial" panose="020B0604020202020204" pitchFamily="34" charset="0"/>
                <a:cs typeface="Arial" panose="020B0604020202020204" pitchFamily="34" charset="0"/>
              </a:rPr>
              <a:t>Objetivo: Aprender a segmentar o tráfego do seu sítio Web no Google Analytics e obter informações sobre o comportamento de diferentes grupos de visitantes.</a:t>
            </a:r>
          </a:p>
        </p:txBody>
      </p:sp>
      <p:cxnSp>
        <p:nvCxnSpPr>
          <p:cNvPr id="11" name="Straight Connector 10">
            <a:extLst>
              <a:ext uri="{FF2B5EF4-FFF2-40B4-BE49-F238E27FC236}">
                <a16:creationId xmlns:a16="http://schemas.microsoft.com/office/drawing/2014/main" id="{ED8FC2B7-0F8C-FCB4-5583-9EC0BFC5A860}"/>
              </a:ext>
            </a:extLst>
          </p:cNvPr>
          <p:cNvCxnSpPr/>
          <p:nvPr/>
        </p:nvCxnSpPr>
        <p:spPr>
          <a:xfrm>
            <a:off x="792688" y="1814393"/>
            <a:ext cx="8074817" cy="0"/>
          </a:xfrm>
          <a:prstGeom prst="line">
            <a:avLst/>
          </a:prstGeom>
          <a:ln w="12700">
            <a:solidFill>
              <a:srgbClr val="F392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503732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4" name="Google Shape;35;p8">
            <a:extLst>
              <a:ext uri="{FF2B5EF4-FFF2-40B4-BE49-F238E27FC236}">
                <a16:creationId xmlns:a16="http://schemas.microsoft.com/office/drawing/2014/main" id="{7B713877-E849-C845-A7E0-25B350B2F927}"/>
              </a:ext>
            </a:extLst>
          </p:cNvPr>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lvl="0"/>
            <a:endParaRPr lang="en-CA" sz="3000" b="1" dirty="0">
              <a:latin typeface="Arial" panose="020B0604020202020204" pitchFamily="34" charset="0"/>
              <a:ea typeface="Nunito"/>
              <a:cs typeface="Arial" panose="020B0604020202020204" pitchFamily="34" charset="0"/>
              <a:sym typeface="Nunito"/>
            </a:endParaRPr>
          </a:p>
        </p:txBody>
      </p:sp>
      <p:sp>
        <p:nvSpPr>
          <p:cNvPr id="5" name="Google Shape;36;p8">
            <a:extLst>
              <a:ext uri="{FF2B5EF4-FFF2-40B4-BE49-F238E27FC236}">
                <a16:creationId xmlns:a16="http://schemas.microsoft.com/office/drawing/2014/main" id="{0409A1A2-775A-684C-8E97-973DA9275E4D}"/>
              </a:ext>
            </a:extLst>
          </p:cNvPr>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lvl="0">
              <a:lnSpc>
                <a:spcPct val="115000"/>
              </a:lnSpc>
              <a:spcBef>
                <a:spcPts val="1600"/>
              </a:spcBef>
            </a:pPr>
            <a:endParaRPr lang="en-GB"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20E6B390-E7ED-7565-8D63-7E16C4B91B6F}"/>
              </a:ext>
            </a:extLst>
          </p:cNvPr>
          <p:cNvSpPr>
            <a:spLocks noGrp="1"/>
          </p:cNvSpPr>
          <p:nvPr>
            <p:ph type="title"/>
          </p:nvPr>
        </p:nvSpPr>
        <p:spPr>
          <a:xfrm>
            <a:off x="628650" y="264543"/>
            <a:ext cx="7886700" cy="891397"/>
          </a:xfrm>
        </p:spPr>
        <p:txBody>
          <a:bodyPr anchor="t" anchorCtr="0">
            <a:normAutofit fontScale="90000"/>
          </a:bodyPr>
          <a:lstStyle/>
          <a:p>
            <a:r>
              <a:rPr lang="en-GB" sz="2700" dirty="0">
                <a:solidFill>
                  <a:srgbClr val="F39200"/>
                </a:solidFill>
              </a:rPr>
              <a:t>Recapitulação dos objectivos de aprendizagem</a:t>
            </a:r>
            <a:br>
              <a:rPr lang="en-GB" dirty="0"/>
            </a:br>
            <a:endParaRPr lang="en-GB" dirty="0"/>
          </a:p>
        </p:txBody>
      </p:sp>
      <p:sp>
        <p:nvSpPr>
          <p:cNvPr id="3" name="Content Placeholder 2">
            <a:extLst>
              <a:ext uri="{FF2B5EF4-FFF2-40B4-BE49-F238E27FC236}">
                <a16:creationId xmlns:a16="http://schemas.microsoft.com/office/drawing/2014/main" id="{99E4F68B-860C-8BF5-E32B-3F5A678A394A}"/>
              </a:ext>
            </a:extLst>
          </p:cNvPr>
          <p:cNvSpPr>
            <a:spLocks noGrp="1"/>
          </p:cNvSpPr>
          <p:nvPr>
            <p:ph idx="1"/>
          </p:nvPr>
        </p:nvSpPr>
        <p:spPr>
          <a:xfrm>
            <a:off x="628650" y="1835490"/>
            <a:ext cx="7886700" cy="1009187"/>
          </a:xfrm>
        </p:spPr>
        <p:txBody>
          <a:bodyPr/>
          <a:lstStyle/>
          <a:p>
            <a:pPr marL="342900" indent="-342900" algn="ctr">
              <a:lnSpc>
                <a:spcPct val="115000"/>
              </a:lnSpc>
              <a:spcBef>
                <a:spcPts val="1600"/>
              </a:spcBef>
              <a:buClr>
                <a:srgbClr val="F39200"/>
              </a:buClr>
              <a:buFont typeface="Wingdings" panose="05000000000000000000" pitchFamily="2" charset="2"/>
              <a:buChar char="Ø"/>
            </a:pPr>
            <a:r>
              <a:rPr lang="en-US" dirty="0">
                <a:latin typeface="Arial" panose="020B0604020202020204" pitchFamily="34" charset="0"/>
                <a:cs typeface="Arial" panose="020B0604020202020204" pitchFamily="34" charset="0"/>
                <a:sym typeface="Nunito"/>
              </a:rPr>
              <a:t>Agora, é possível aplicar filtros aos dados</a:t>
            </a:r>
            <a:r>
              <a:rPr lang="en-US" dirty="0">
                <a:latin typeface="Arial" panose="020B0604020202020204" pitchFamily="34" charset="0"/>
                <a:cs typeface="Arial" panose="020B0604020202020204" pitchFamily="34" charset="0"/>
              </a:rPr>
              <a:t>?</a:t>
            </a:r>
          </a:p>
          <a:p>
            <a:pPr marL="342900" indent="-342900" algn="ctr">
              <a:lnSpc>
                <a:spcPct val="115000"/>
              </a:lnSpc>
              <a:spcBef>
                <a:spcPts val="1600"/>
              </a:spcBef>
              <a:buClr>
                <a:srgbClr val="F39200"/>
              </a:buClr>
              <a:buFont typeface="Wingdings" panose="05000000000000000000" pitchFamily="2" charset="2"/>
              <a:buChar char="Ø"/>
            </a:pPr>
            <a:r>
              <a:rPr lang="en-GB" dirty="0">
                <a:latin typeface="Arial" panose="020B0604020202020204" pitchFamily="34" charset="0"/>
                <a:cs typeface="Arial" panose="020B0604020202020204" pitchFamily="34" charset="0"/>
              </a:rPr>
              <a:t>Agora, é possível construir análises com segmentos?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4" name="Google Shape;35;p8">
            <a:extLst>
              <a:ext uri="{FF2B5EF4-FFF2-40B4-BE49-F238E27FC236}">
                <a16:creationId xmlns:a16="http://schemas.microsoft.com/office/drawing/2014/main" id="{7B713877-E849-C845-A7E0-25B350B2F927}"/>
              </a:ext>
            </a:extLst>
          </p:cNvPr>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lvl="0"/>
            <a:endParaRPr lang="en-CA" sz="3000" b="1" dirty="0">
              <a:latin typeface="Arial" panose="020B0604020202020204" pitchFamily="34" charset="0"/>
              <a:ea typeface="Nunito"/>
              <a:cs typeface="Arial" panose="020B0604020202020204" pitchFamily="34" charset="0"/>
              <a:sym typeface="Nunito"/>
            </a:endParaRPr>
          </a:p>
        </p:txBody>
      </p:sp>
      <p:sp>
        <p:nvSpPr>
          <p:cNvPr id="5" name="Google Shape;36;p8">
            <a:extLst>
              <a:ext uri="{FF2B5EF4-FFF2-40B4-BE49-F238E27FC236}">
                <a16:creationId xmlns:a16="http://schemas.microsoft.com/office/drawing/2014/main" id="{0409A1A2-775A-684C-8E97-973DA9275E4D}"/>
              </a:ext>
            </a:extLst>
          </p:cNvPr>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285750" indent="-285750" algn="l">
              <a:lnSpc>
                <a:spcPct val="115000"/>
              </a:lnSpc>
              <a:spcAft>
                <a:spcPts val="1200"/>
              </a:spcAft>
              <a:buFont typeface="Arial" panose="020B0604020202020204" pitchFamily="34" charset="0"/>
              <a:buChar char="•"/>
            </a:pPr>
            <a:endParaRPr lang="pt-PT"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BC63968D-683F-0964-F8F8-C66ED1B335B7}"/>
              </a:ext>
            </a:extLst>
          </p:cNvPr>
          <p:cNvSpPr>
            <a:spLocks noGrp="1"/>
          </p:cNvSpPr>
          <p:nvPr>
            <p:ph idx="1"/>
          </p:nvPr>
        </p:nvSpPr>
        <p:spPr>
          <a:xfrm>
            <a:off x="562813" y="1921328"/>
            <a:ext cx="7886700" cy="1590179"/>
          </a:xfrm>
        </p:spPr>
        <p:txBody>
          <a:bodyPr/>
          <a:lstStyle/>
          <a:p>
            <a:pPr marL="342900" indent="-342900" algn="l">
              <a:lnSpc>
                <a:spcPct val="115000"/>
              </a:lnSpc>
              <a:spcAft>
                <a:spcPts val="1200"/>
              </a:spcAft>
              <a:buClr>
                <a:srgbClr val="F39200"/>
              </a:buClr>
              <a:buFont typeface="Arial" panose="020B0604020202020204" pitchFamily="34" charset="0"/>
              <a:buChar char="●"/>
            </a:pPr>
            <a:r>
              <a:rPr lang="en-GB" sz="2000" dirty="0">
                <a:effectLst/>
                <a:ea typeface="Calibri" panose="020F0502020204030204" pitchFamily="34" charset="0"/>
              </a:rPr>
              <a:t>Que grandes ideias retiraste da conferência de hoje?</a:t>
            </a:r>
            <a:endParaRPr lang="pt-PT" sz="2000" dirty="0">
              <a:effectLst/>
              <a:ea typeface="Calibri" panose="020F0502020204030204" pitchFamily="34" charset="0"/>
            </a:endParaRPr>
          </a:p>
          <a:p>
            <a:pPr marL="342900" indent="-342900" algn="l">
              <a:lnSpc>
                <a:spcPct val="115000"/>
              </a:lnSpc>
              <a:spcAft>
                <a:spcPts val="1200"/>
              </a:spcAft>
              <a:buClr>
                <a:srgbClr val="F39200"/>
              </a:buClr>
              <a:buFont typeface="Arial" panose="020B0604020202020204" pitchFamily="34" charset="0"/>
              <a:buChar char="●"/>
            </a:pPr>
            <a:r>
              <a:rPr lang="en-GB" sz="2000" dirty="0">
                <a:effectLst/>
                <a:ea typeface="Calibri" panose="020F0502020204030204" pitchFamily="34" charset="0"/>
              </a:rPr>
              <a:t>Algo que me ajudou muito a aprender hoje foi...</a:t>
            </a:r>
            <a:endParaRPr lang="pt-PT" sz="2000" dirty="0">
              <a:effectLst/>
              <a:ea typeface="Calibri" panose="020F0502020204030204" pitchFamily="34" charset="0"/>
            </a:endParaRPr>
          </a:p>
          <a:p>
            <a:pPr marL="342900" indent="-342900">
              <a:buClr>
                <a:srgbClr val="F39200"/>
              </a:buClr>
              <a:buFont typeface="Arial" panose="020B0604020202020204" pitchFamily="34" charset="0"/>
              <a:buChar char="●"/>
            </a:pPr>
            <a:endParaRPr lang="en-GB" sz="2000" dirty="0"/>
          </a:p>
        </p:txBody>
      </p:sp>
      <p:sp>
        <p:nvSpPr>
          <p:cNvPr id="8" name="Title 1">
            <a:extLst>
              <a:ext uri="{FF2B5EF4-FFF2-40B4-BE49-F238E27FC236}">
                <a16:creationId xmlns:a16="http://schemas.microsoft.com/office/drawing/2014/main" id="{AA6D9773-3B6B-060F-A5F3-93106E63CB4C}"/>
              </a:ext>
            </a:extLst>
          </p:cNvPr>
          <p:cNvSpPr>
            <a:spLocks noGrp="1"/>
          </p:cNvSpPr>
          <p:nvPr>
            <p:ph type="title"/>
          </p:nvPr>
        </p:nvSpPr>
        <p:spPr>
          <a:xfrm>
            <a:off x="628650" y="264543"/>
            <a:ext cx="7886700" cy="891397"/>
          </a:xfrm>
        </p:spPr>
        <p:txBody>
          <a:bodyPr anchor="t" anchorCtr="0">
            <a:normAutofit fontScale="90000"/>
          </a:bodyPr>
          <a:lstStyle/>
          <a:p>
            <a:r>
              <a:rPr lang="en-GB" sz="2700" dirty="0" err="1">
                <a:solidFill>
                  <a:srgbClr val="F39200"/>
                </a:solidFill>
              </a:rPr>
              <a:t>Recapitulação</a:t>
            </a:r>
            <a:r>
              <a:rPr lang="en-GB" sz="2700" dirty="0">
                <a:solidFill>
                  <a:srgbClr val="F39200"/>
                </a:solidFill>
              </a:rPr>
              <a:t> </a:t>
            </a:r>
            <a:r>
              <a:rPr lang="en-GB" sz="2700" dirty="0" err="1">
                <a:solidFill>
                  <a:srgbClr val="F39200"/>
                </a:solidFill>
              </a:rPr>
              <a:t>aprendizagem</a:t>
            </a:r>
            <a:br>
              <a:rPr lang="en-GB" dirty="0"/>
            </a:br>
            <a:endParaRPr lang="en-GB" dirty="0"/>
          </a:p>
        </p:txBody>
      </p:sp>
    </p:spTree>
    <p:extLst>
      <p:ext uri="{BB962C8B-B14F-4D97-AF65-F5344CB8AC3E}">
        <p14:creationId xmlns:p14="http://schemas.microsoft.com/office/powerpoint/2010/main" val="22141971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24"/>
          <p:cNvSpPr txBox="1"/>
          <p:nvPr/>
        </p:nvSpPr>
        <p:spPr>
          <a:xfrm>
            <a:off x="472650" y="1600348"/>
            <a:ext cx="8198700" cy="971402"/>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4800" b="1" dirty="0">
                <a:solidFill>
                  <a:schemeClr val="bg1"/>
                </a:solidFill>
                <a:latin typeface="Arial" panose="020B0604020202020204" pitchFamily="34" charset="0"/>
                <a:ea typeface="Crimson Text"/>
                <a:cs typeface="Arial" panose="020B0604020202020204" pitchFamily="34" charset="0"/>
                <a:sym typeface="Crimson Text"/>
              </a:rPr>
              <a:t>Perguntas?</a:t>
            </a:r>
            <a:endParaRPr sz="4800" b="1" dirty="0">
              <a:solidFill>
                <a:schemeClr val="bg1"/>
              </a:solidFill>
              <a:latin typeface="Arial" panose="020B0604020202020204" pitchFamily="34" charset="0"/>
              <a:ea typeface="Crimson Text"/>
              <a:cs typeface="Arial" panose="020B0604020202020204" pitchFamily="34" charset="0"/>
              <a:sym typeface="Crimson Text"/>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653"/>
        <p:cNvGrpSpPr/>
        <p:nvPr/>
      </p:nvGrpSpPr>
      <p:grpSpPr>
        <a:xfrm>
          <a:off x="0" y="0"/>
          <a:ext cx="0" cy="0"/>
          <a:chOff x="0" y="0"/>
          <a:chExt cx="0" cy="0"/>
        </a:xfrm>
      </p:grpSpPr>
      <p:sp>
        <p:nvSpPr>
          <p:cNvPr id="4" name="Google Shape;626;g1e426d90ee6_0_0">
            <a:extLst>
              <a:ext uri="{FF2B5EF4-FFF2-40B4-BE49-F238E27FC236}">
                <a16:creationId xmlns:a16="http://schemas.microsoft.com/office/drawing/2014/main" id="{B6337A16-FD10-ED95-167B-802EB1D79D92}"/>
              </a:ext>
            </a:extLst>
          </p:cNvPr>
          <p:cNvSpPr txBox="1">
            <a:spLocks noGrp="1"/>
          </p:cNvSpPr>
          <p:nvPr>
            <p:ph type="body" idx="1"/>
          </p:nvPr>
        </p:nvSpPr>
        <p:spPr>
          <a:xfrm>
            <a:off x="628649" y="655325"/>
            <a:ext cx="7390493" cy="3024046"/>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750"/>
              </a:spcBef>
              <a:spcAft>
                <a:spcPts val="0"/>
              </a:spcAft>
              <a:buClr>
                <a:srgbClr val="FFFFFF"/>
              </a:buClr>
              <a:buSzPts val="1500"/>
              <a:buNone/>
            </a:pPr>
            <a:r>
              <a:rPr lang="en-US" dirty="0">
                <a:solidFill>
                  <a:srgbClr val="FFFFFF"/>
                </a:solidFill>
              </a:rPr>
              <a:t>O material DEMS </a:t>
            </a:r>
            <a:r>
              <a:rPr lang="en-US" dirty="0" err="1">
                <a:solidFill>
                  <a:srgbClr val="FFFFFF"/>
                </a:solidFill>
              </a:rPr>
              <a:t>tem</a:t>
            </a:r>
            <a:r>
              <a:rPr lang="en-US" dirty="0">
                <a:solidFill>
                  <a:srgbClr val="FFFFFF"/>
                </a:solidFill>
              </a:rPr>
              <a:t> </a:t>
            </a:r>
            <a:r>
              <a:rPr lang="en-US" dirty="0" err="1">
                <a:solidFill>
                  <a:srgbClr val="FFFFFF"/>
                </a:solidFill>
              </a:rPr>
              <a:t>como</a:t>
            </a:r>
            <a:r>
              <a:rPr lang="en-US" dirty="0">
                <a:solidFill>
                  <a:srgbClr val="FFFFFF"/>
                </a:solidFill>
              </a:rPr>
              <a:t> </a:t>
            </a:r>
            <a:r>
              <a:rPr lang="en-US" dirty="0" err="1">
                <a:solidFill>
                  <a:srgbClr val="FFFFFF"/>
                </a:solidFill>
              </a:rPr>
              <a:t>objetivo</a:t>
            </a:r>
            <a:r>
              <a:rPr lang="en-US" dirty="0">
                <a:solidFill>
                  <a:srgbClr val="FFFFFF"/>
                </a:solidFill>
              </a:rPr>
              <a:t> </a:t>
            </a:r>
            <a:r>
              <a:rPr lang="en-US" dirty="0" err="1">
                <a:solidFill>
                  <a:srgbClr val="FFFFFF"/>
                </a:solidFill>
              </a:rPr>
              <a:t>melhorar</a:t>
            </a:r>
            <a:r>
              <a:rPr lang="en-US" dirty="0">
                <a:solidFill>
                  <a:srgbClr val="FFFFFF"/>
                </a:solidFill>
              </a:rPr>
              <a:t> as </a:t>
            </a:r>
            <a:r>
              <a:rPr lang="en-US" dirty="0" err="1">
                <a:solidFill>
                  <a:srgbClr val="FFFFFF"/>
                </a:solidFill>
              </a:rPr>
              <a:t>competências</a:t>
            </a:r>
            <a:r>
              <a:rPr lang="en-US" dirty="0">
                <a:solidFill>
                  <a:srgbClr val="FFFFFF"/>
                </a:solidFill>
              </a:rPr>
              <a:t> de marketing digital no </a:t>
            </a:r>
            <a:r>
              <a:rPr lang="en-US" dirty="0" err="1">
                <a:solidFill>
                  <a:srgbClr val="FFFFFF"/>
                </a:solidFill>
              </a:rPr>
              <a:t>ensino</a:t>
            </a:r>
            <a:r>
              <a:rPr lang="en-US" dirty="0">
                <a:solidFill>
                  <a:srgbClr val="FFFFFF"/>
                </a:solidFill>
              </a:rPr>
              <a:t> superior, </a:t>
            </a:r>
            <a:r>
              <a:rPr lang="en-US" dirty="0" err="1">
                <a:solidFill>
                  <a:srgbClr val="FFFFFF"/>
                </a:solidFill>
              </a:rPr>
              <a:t>respondendo</a:t>
            </a:r>
            <a:r>
              <a:rPr lang="en-US" dirty="0">
                <a:solidFill>
                  <a:srgbClr val="FFFFFF"/>
                </a:solidFill>
              </a:rPr>
              <a:t> </a:t>
            </a:r>
            <a:r>
              <a:rPr lang="en-US" dirty="0" err="1">
                <a:solidFill>
                  <a:srgbClr val="FFFFFF"/>
                </a:solidFill>
              </a:rPr>
              <a:t>às</a:t>
            </a:r>
            <a:r>
              <a:rPr lang="en-US" dirty="0">
                <a:solidFill>
                  <a:srgbClr val="FFFFFF"/>
                </a:solidFill>
              </a:rPr>
              <a:t> </a:t>
            </a:r>
            <a:r>
              <a:rPr lang="en-US" dirty="0" err="1">
                <a:solidFill>
                  <a:srgbClr val="FFFFFF"/>
                </a:solidFill>
              </a:rPr>
              <a:t>necessidades</a:t>
            </a:r>
            <a:r>
              <a:rPr lang="en-US" dirty="0">
                <a:solidFill>
                  <a:srgbClr val="FFFFFF"/>
                </a:solidFill>
              </a:rPr>
              <a:t> das </a:t>
            </a:r>
            <a:r>
              <a:rPr lang="en-US" dirty="0" err="1">
                <a:solidFill>
                  <a:srgbClr val="FFFFFF"/>
                </a:solidFill>
              </a:rPr>
              <a:t>empresas</a:t>
            </a:r>
            <a:r>
              <a:rPr lang="en-US" dirty="0">
                <a:solidFill>
                  <a:srgbClr val="FFFFFF"/>
                </a:solidFill>
              </a:rPr>
              <a:t> e </a:t>
            </a:r>
            <a:r>
              <a:rPr lang="en-US" dirty="0" err="1">
                <a:solidFill>
                  <a:srgbClr val="FFFFFF"/>
                </a:solidFill>
              </a:rPr>
              <a:t>organizações</a:t>
            </a:r>
            <a:r>
              <a:rPr lang="en-US" dirty="0">
                <a:solidFill>
                  <a:srgbClr val="FFFFFF"/>
                </a:solidFill>
              </a:rPr>
              <a:t>. É </a:t>
            </a:r>
            <a:r>
              <a:rPr lang="en-US">
                <a:solidFill>
                  <a:srgbClr val="FFFFFF"/>
                </a:solidFill>
              </a:rPr>
              <a:t>disponibilizado</a:t>
            </a:r>
            <a:r>
              <a:rPr lang="en-US" dirty="0">
                <a:solidFill>
                  <a:srgbClr val="FFFFFF"/>
                </a:solidFill>
              </a:rPr>
              <a:t> </a:t>
            </a:r>
            <a:r>
              <a:rPr lang="en-US" dirty="0" err="1">
                <a:solidFill>
                  <a:srgbClr val="FFFFFF"/>
                </a:solidFill>
              </a:rPr>
              <a:t>acesso</a:t>
            </a:r>
            <a:r>
              <a:rPr lang="en-US" dirty="0">
                <a:solidFill>
                  <a:srgbClr val="FFFFFF"/>
                </a:solidFill>
              </a:rPr>
              <a:t> a um </a:t>
            </a:r>
            <a:r>
              <a:rPr lang="en-US" dirty="0" err="1">
                <a:solidFill>
                  <a:srgbClr val="FFFFFF"/>
                </a:solidFill>
              </a:rPr>
              <a:t>vasto</a:t>
            </a:r>
            <a:r>
              <a:rPr lang="en-US" dirty="0">
                <a:solidFill>
                  <a:srgbClr val="FFFFFF"/>
                </a:solidFill>
              </a:rPr>
              <a:t> conjunto de </a:t>
            </a:r>
            <a:r>
              <a:rPr lang="en-US" dirty="0" err="1">
                <a:solidFill>
                  <a:srgbClr val="FFFFFF"/>
                </a:solidFill>
              </a:rPr>
              <a:t>diapositivos</a:t>
            </a:r>
            <a:r>
              <a:rPr lang="en-US" dirty="0">
                <a:solidFill>
                  <a:srgbClr val="FFFFFF"/>
                </a:solidFill>
              </a:rPr>
              <a:t> com </a:t>
            </a:r>
            <a:r>
              <a:rPr lang="en-US" dirty="0" err="1">
                <a:solidFill>
                  <a:srgbClr val="FFFFFF"/>
                </a:solidFill>
              </a:rPr>
              <a:t>atividades</a:t>
            </a:r>
            <a:r>
              <a:rPr lang="en-US" dirty="0">
                <a:solidFill>
                  <a:srgbClr val="FFFFFF"/>
                </a:solidFill>
              </a:rPr>
              <a:t> e </a:t>
            </a:r>
            <a:r>
              <a:rPr lang="en-US" dirty="0" err="1">
                <a:solidFill>
                  <a:srgbClr val="FFFFFF"/>
                </a:solidFill>
              </a:rPr>
              <a:t>trabalhos</a:t>
            </a:r>
            <a:r>
              <a:rPr lang="en-US" dirty="0">
                <a:solidFill>
                  <a:srgbClr val="FFFFFF"/>
                </a:solidFill>
              </a:rPr>
              <a:t> </a:t>
            </a:r>
            <a:r>
              <a:rPr lang="en-US" dirty="0" err="1">
                <a:solidFill>
                  <a:srgbClr val="FFFFFF"/>
                </a:solidFill>
              </a:rPr>
              <a:t>em</a:t>
            </a:r>
            <a:r>
              <a:rPr lang="en-US" dirty="0">
                <a:solidFill>
                  <a:srgbClr val="FFFFFF"/>
                </a:solidFill>
              </a:rPr>
              <a:t> sala de aula, </a:t>
            </a:r>
            <a:r>
              <a:rPr lang="en-US" dirty="0" err="1">
                <a:solidFill>
                  <a:srgbClr val="FFFFFF"/>
                </a:solidFill>
              </a:rPr>
              <a:t>bem</a:t>
            </a:r>
            <a:r>
              <a:rPr lang="en-US" dirty="0">
                <a:solidFill>
                  <a:srgbClr val="FFFFFF"/>
                </a:solidFill>
              </a:rPr>
              <a:t> </a:t>
            </a:r>
            <a:r>
              <a:rPr lang="en-US" dirty="0" err="1">
                <a:solidFill>
                  <a:srgbClr val="FFFFFF"/>
                </a:solidFill>
              </a:rPr>
              <a:t>como</a:t>
            </a:r>
            <a:r>
              <a:rPr lang="en-US" dirty="0">
                <a:solidFill>
                  <a:srgbClr val="FFFFFF"/>
                </a:solidFill>
              </a:rPr>
              <a:t> a </a:t>
            </a:r>
            <a:r>
              <a:rPr lang="en-US" dirty="0" err="1">
                <a:solidFill>
                  <a:srgbClr val="FFFFFF"/>
                </a:solidFill>
              </a:rPr>
              <a:t>instruções</a:t>
            </a:r>
            <a:r>
              <a:rPr lang="en-US" dirty="0">
                <a:solidFill>
                  <a:srgbClr val="FFFFFF"/>
                </a:solidFill>
              </a:rPr>
              <a:t> de </a:t>
            </a:r>
            <a:r>
              <a:rPr lang="en-US" dirty="0" err="1">
                <a:solidFill>
                  <a:srgbClr val="FFFFFF"/>
                </a:solidFill>
              </a:rPr>
              <a:t>utilização</a:t>
            </a:r>
            <a:r>
              <a:rPr lang="en-US" dirty="0">
                <a:solidFill>
                  <a:srgbClr val="FFFFFF"/>
                </a:solidFill>
              </a:rPr>
              <a:t> </a:t>
            </a:r>
            <a:r>
              <a:rPr lang="en-US" dirty="0" err="1">
                <a:solidFill>
                  <a:srgbClr val="FFFFFF"/>
                </a:solidFill>
              </a:rPr>
              <a:t>detalhadas</a:t>
            </a:r>
            <a:r>
              <a:rPr lang="en-US" dirty="0">
                <a:solidFill>
                  <a:srgbClr val="FFFFFF"/>
                </a:solidFill>
              </a:rPr>
              <a:t> para o professor. É livre de </a:t>
            </a:r>
            <a:r>
              <a:rPr lang="en-US" dirty="0" err="1">
                <a:solidFill>
                  <a:srgbClr val="FFFFFF"/>
                </a:solidFill>
              </a:rPr>
              <a:t>utilizar</a:t>
            </a:r>
            <a:r>
              <a:rPr lang="en-US" dirty="0">
                <a:solidFill>
                  <a:srgbClr val="FFFFFF"/>
                </a:solidFill>
              </a:rPr>
              <a:t> </a:t>
            </a:r>
            <a:r>
              <a:rPr lang="en-US" dirty="0" err="1">
                <a:solidFill>
                  <a:srgbClr val="FFFFFF"/>
                </a:solidFill>
              </a:rPr>
              <a:t>parte</a:t>
            </a:r>
            <a:r>
              <a:rPr lang="en-US" dirty="0">
                <a:solidFill>
                  <a:srgbClr val="FFFFFF"/>
                </a:solidFill>
              </a:rPr>
              <a:t> </a:t>
            </a:r>
            <a:r>
              <a:rPr lang="en-US" dirty="0" err="1">
                <a:solidFill>
                  <a:srgbClr val="FFFFFF"/>
                </a:solidFill>
              </a:rPr>
              <a:t>ou</a:t>
            </a:r>
            <a:r>
              <a:rPr lang="en-US" dirty="0">
                <a:solidFill>
                  <a:srgbClr val="FFFFFF"/>
                </a:solidFill>
              </a:rPr>
              <a:t> a </a:t>
            </a:r>
            <a:r>
              <a:rPr lang="en-US" dirty="0" err="1">
                <a:solidFill>
                  <a:srgbClr val="FFFFFF"/>
                </a:solidFill>
              </a:rPr>
              <a:t>totalidade</a:t>
            </a:r>
            <a:r>
              <a:rPr lang="en-US" dirty="0">
                <a:solidFill>
                  <a:srgbClr val="FFFFFF"/>
                </a:solidFill>
              </a:rPr>
              <a:t> do material </a:t>
            </a:r>
            <a:r>
              <a:rPr lang="en-US" dirty="0" err="1">
                <a:solidFill>
                  <a:srgbClr val="FFFFFF"/>
                </a:solidFill>
              </a:rPr>
              <a:t>disponível</a:t>
            </a:r>
            <a:r>
              <a:rPr lang="en-US" dirty="0">
                <a:solidFill>
                  <a:srgbClr val="FFFFFF"/>
                </a:solidFill>
              </a:rPr>
              <a:t>.</a:t>
            </a:r>
            <a:endParaRPr dirty="0">
              <a:solidFill>
                <a:srgbClr val="FFFFFF"/>
              </a:solidFill>
            </a:endParaRPr>
          </a:p>
          <a:p>
            <a:pPr marL="0" lvl="0" indent="0" algn="l" rtl="0">
              <a:lnSpc>
                <a:spcPct val="90000"/>
              </a:lnSpc>
              <a:spcBef>
                <a:spcPts val="750"/>
              </a:spcBef>
              <a:spcAft>
                <a:spcPts val="0"/>
              </a:spcAft>
              <a:buClr>
                <a:srgbClr val="FFFFFF"/>
              </a:buClr>
              <a:buSzPts val="1500"/>
              <a:buNone/>
            </a:pPr>
            <a:endParaRPr dirty="0">
              <a:solidFill>
                <a:srgbClr val="FFFFFF"/>
              </a:solidFill>
            </a:endParaRPr>
          </a:p>
          <a:p>
            <a:pPr marL="0" lvl="0" indent="0" algn="l" rtl="0">
              <a:lnSpc>
                <a:spcPct val="90000"/>
              </a:lnSpc>
              <a:spcBef>
                <a:spcPts val="750"/>
              </a:spcBef>
              <a:spcAft>
                <a:spcPts val="0"/>
              </a:spcAft>
              <a:buClr>
                <a:srgbClr val="FFFFFF"/>
              </a:buClr>
              <a:buSzPts val="1500"/>
              <a:buNone/>
            </a:pPr>
            <a:r>
              <a:rPr lang="en-US" dirty="0">
                <a:solidFill>
                  <a:srgbClr val="FFFFFF"/>
                </a:solidFill>
              </a:rPr>
              <a:t>O material </a:t>
            </a:r>
            <a:r>
              <a:rPr lang="en-US" dirty="0" err="1">
                <a:solidFill>
                  <a:srgbClr val="FFFFFF"/>
                </a:solidFill>
              </a:rPr>
              <a:t>inclui</a:t>
            </a:r>
            <a:r>
              <a:rPr lang="en-US" dirty="0">
                <a:solidFill>
                  <a:srgbClr val="FFFFFF"/>
                </a:solidFill>
              </a:rPr>
              <a:t> </a:t>
            </a:r>
            <a:r>
              <a:rPr lang="en-US" dirty="0" err="1">
                <a:solidFill>
                  <a:srgbClr val="FFFFFF"/>
                </a:solidFill>
              </a:rPr>
              <a:t>conteúdos</a:t>
            </a:r>
            <a:r>
              <a:rPr lang="en-US" dirty="0">
                <a:solidFill>
                  <a:srgbClr val="FFFFFF"/>
                </a:solidFill>
              </a:rPr>
              <a:t> e </a:t>
            </a:r>
            <a:r>
              <a:rPr lang="en-US" dirty="0" err="1">
                <a:solidFill>
                  <a:srgbClr val="FFFFFF"/>
                </a:solidFill>
              </a:rPr>
              <a:t>números</a:t>
            </a:r>
            <a:r>
              <a:rPr lang="en-US" dirty="0">
                <a:solidFill>
                  <a:srgbClr val="FFFFFF"/>
                </a:solidFill>
              </a:rPr>
              <a:t> </a:t>
            </a:r>
            <a:r>
              <a:rPr lang="en-US" dirty="0" err="1">
                <a:solidFill>
                  <a:srgbClr val="FFFFFF"/>
                </a:solidFill>
              </a:rPr>
              <a:t>retirados</a:t>
            </a:r>
            <a:r>
              <a:rPr lang="en-US" dirty="0">
                <a:solidFill>
                  <a:srgbClr val="FFFFFF"/>
                </a:solidFill>
              </a:rPr>
              <a:t> da Internet, </a:t>
            </a:r>
            <a:r>
              <a:rPr lang="en-US" dirty="0" err="1">
                <a:solidFill>
                  <a:srgbClr val="FFFFFF"/>
                </a:solidFill>
              </a:rPr>
              <a:t>pelo</a:t>
            </a:r>
            <a:r>
              <a:rPr lang="en-US" dirty="0">
                <a:solidFill>
                  <a:srgbClr val="FFFFFF"/>
                </a:solidFill>
              </a:rPr>
              <a:t> que </a:t>
            </a:r>
            <a:r>
              <a:rPr lang="en-US" dirty="0" err="1">
                <a:solidFill>
                  <a:srgbClr val="FFFFFF"/>
                </a:solidFill>
              </a:rPr>
              <a:t>está</a:t>
            </a:r>
            <a:r>
              <a:rPr lang="en-US" dirty="0">
                <a:solidFill>
                  <a:srgbClr val="FFFFFF"/>
                </a:solidFill>
              </a:rPr>
              <a:t> </a:t>
            </a:r>
            <a:r>
              <a:rPr lang="en-US" dirty="0" err="1">
                <a:solidFill>
                  <a:srgbClr val="FFFFFF"/>
                </a:solidFill>
              </a:rPr>
              <a:t>sujeito</a:t>
            </a:r>
            <a:r>
              <a:rPr lang="en-US" dirty="0">
                <a:solidFill>
                  <a:srgbClr val="FFFFFF"/>
                </a:solidFill>
              </a:rPr>
              <a:t> a </a:t>
            </a:r>
            <a:r>
              <a:rPr lang="en-US" dirty="0" err="1">
                <a:solidFill>
                  <a:srgbClr val="FFFFFF"/>
                </a:solidFill>
              </a:rPr>
              <a:t>alterações</a:t>
            </a:r>
            <a:r>
              <a:rPr lang="en-US" dirty="0">
                <a:solidFill>
                  <a:srgbClr val="FFFFFF"/>
                </a:solidFill>
              </a:rPr>
              <a:t>. As </a:t>
            </a:r>
            <a:r>
              <a:rPr lang="en-US" dirty="0" err="1">
                <a:solidFill>
                  <a:srgbClr val="FFFFFF"/>
                </a:solidFill>
              </a:rPr>
              <a:t>fontes</a:t>
            </a:r>
            <a:r>
              <a:rPr lang="en-US" dirty="0">
                <a:solidFill>
                  <a:srgbClr val="FFFFFF"/>
                </a:solidFill>
              </a:rPr>
              <a:t> </a:t>
            </a:r>
            <a:r>
              <a:rPr lang="en-US" dirty="0" err="1">
                <a:solidFill>
                  <a:srgbClr val="FFFFFF"/>
                </a:solidFill>
              </a:rPr>
              <a:t>foram</a:t>
            </a:r>
            <a:r>
              <a:rPr lang="en-US" dirty="0">
                <a:solidFill>
                  <a:srgbClr val="FFFFFF"/>
                </a:solidFill>
              </a:rPr>
              <a:t> </a:t>
            </a:r>
            <a:r>
              <a:rPr lang="en-US" dirty="0" err="1">
                <a:solidFill>
                  <a:srgbClr val="FFFFFF"/>
                </a:solidFill>
              </a:rPr>
              <a:t>anunciadas</a:t>
            </a:r>
            <a:r>
              <a:rPr lang="en-US" dirty="0">
                <a:solidFill>
                  <a:srgbClr val="FFFFFF"/>
                </a:solidFill>
              </a:rPr>
              <a:t> de </a:t>
            </a:r>
            <a:r>
              <a:rPr lang="en-US" dirty="0" err="1">
                <a:solidFill>
                  <a:srgbClr val="FFFFFF"/>
                </a:solidFill>
              </a:rPr>
              <a:t>acordo</a:t>
            </a:r>
            <a:r>
              <a:rPr lang="en-US" dirty="0">
                <a:solidFill>
                  <a:srgbClr val="FFFFFF"/>
                </a:solidFill>
              </a:rPr>
              <a:t> com as </a:t>
            </a:r>
            <a:r>
              <a:rPr lang="en-US" dirty="0" err="1">
                <a:solidFill>
                  <a:srgbClr val="FFFFFF"/>
                </a:solidFill>
              </a:rPr>
              <a:t>regras</a:t>
            </a:r>
            <a:r>
              <a:rPr lang="en-US" dirty="0">
                <a:solidFill>
                  <a:srgbClr val="FFFFFF"/>
                </a:solidFill>
              </a:rPr>
              <a:t> de </a:t>
            </a:r>
            <a:r>
              <a:rPr lang="en-US" dirty="0" err="1">
                <a:solidFill>
                  <a:srgbClr val="FFFFFF"/>
                </a:solidFill>
              </a:rPr>
              <a:t>utilização</a:t>
            </a:r>
            <a:r>
              <a:rPr lang="en-US" dirty="0">
                <a:solidFill>
                  <a:srgbClr val="FFFFFF"/>
                </a:solidFill>
              </a:rPr>
              <a:t> livre. O material </a:t>
            </a:r>
            <a:r>
              <a:rPr lang="en-US" dirty="0" err="1">
                <a:solidFill>
                  <a:srgbClr val="FFFFFF"/>
                </a:solidFill>
              </a:rPr>
              <a:t>na</a:t>
            </a:r>
            <a:r>
              <a:rPr lang="en-US" dirty="0">
                <a:solidFill>
                  <a:srgbClr val="FFFFFF"/>
                </a:solidFill>
              </a:rPr>
              <a:t> </a:t>
            </a:r>
            <a:r>
              <a:rPr lang="en-US" dirty="0" err="1">
                <a:solidFill>
                  <a:srgbClr val="FFFFFF"/>
                </a:solidFill>
              </a:rPr>
              <a:t>sua</a:t>
            </a:r>
            <a:r>
              <a:rPr lang="en-US" dirty="0">
                <a:solidFill>
                  <a:srgbClr val="FFFFFF"/>
                </a:solidFill>
              </a:rPr>
              <a:t> </a:t>
            </a:r>
            <a:r>
              <a:rPr lang="en-US" dirty="0" err="1">
                <a:solidFill>
                  <a:srgbClr val="FFFFFF"/>
                </a:solidFill>
              </a:rPr>
              <a:t>totalidade</a:t>
            </a:r>
            <a:r>
              <a:rPr lang="en-US" dirty="0">
                <a:solidFill>
                  <a:srgbClr val="FFFFFF"/>
                </a:solidFill>
              </a:rPr>
              <a:t> </a:t>
            </a:r>
            <a:r>
              <a:rPr lang="en-US" dirty="0" err="1">
                <a:solidFill>
                  <a:srgbClr val="FFFFFF"/>
                </a:solidFill>
              </a:rPr>
              <a:t>pode</a:t>
            </a:r>
            <a:r>
              <a:rPr lang="en-US" dirty="0">
                <a:solidFill>
                  <a:srgbClr val="FFFFFF"/>
                </a:solidFill>
              </a:rPr>
              <a:t> ser </a:t>
            </a:r>
            <a:r>
              <a:rPr lang="en-US" dirty="0" err="1">
                <a:solidFill>
                  <a:srgbClr val="FFFFFF"/>
                </a:solidFill>
              </a:rPr>
              <a:t>visualizado</a:t>
            </a:r>
            <a:r>
              <a:rPr lang="en-US" dirty="0">
                <a:solidFill>
                  <a:srgbClr val="FFFFFF"/>
                </a:solidFill>
              </a:rPr>
              <a:t> e </a:t>
            </a:r>
            <a:r>
              <a:rPr lang="en-US" dirty="0" err="1">
                <a:solidFill>
                  <a:srgbClr val="FFFFFF"/>
                </a:solidFill>
              </a:rPr>
              <a:t>descarregado</a:t>
            </a:r>
            <a:r>
              <a:rPr lang="en-US" dirty="0">
                <a:solidFill>
                  <a:srgbClr val="FFFFFF"/>
                </a:solidFill>
              </a:rPr>
              <a:t> a </a:t>
            </a:r>
            <a:r>
              <a:rPr lang="en-US" dirty="0" err="1">
                <a:solidFill>
                  <a:srgbClr val="FFFFFF"/>
                </a:solidFill>
              </a:rPr>
              <a:t>partir</a:t>
            </a:r>
            <a:r>
              <a:rPr lang="en-US" dirty="0">
                <a:solidFill>
                  <a:srgbClr val="FFFFFF"/>
                </a:solidFill>
              </a:rPr>
              <a:t> de www.dems.pro. Todo o material é </a:t>
            </a:r>
            <a:r>
              <a:rPr lang="en-US" dirty="0" err="1">
                <a:solidFill>
                  <a:srgbClr val="FFFFFF"/>
                </a:solidFill>
              </a:rPr>
              <a:t>produzido</a:t>
            </a:r>
            <a:r>
              <a:rPr lang="en-US" dirty="0">
                <a:solidFill>
                  <a:srgbClr val="FFFFFF"/>
                </a:solidFill>
              </a:rPr>
              <a:t> para </a:t>
            </a:r>
            <a:r>
              <a:rPr lang="en-US" dirty="0" err="1">
                <a:solidFill>
                  <a:srgbClr val="FFFFFF"/>
                </a:solidFill>
              </a:rPr>
              <a:t>utilização</a:t>
            </a:r>
            <a:r>
              <a:rPr lang="en-US" dirty="0">
                <a:solidFill>
                  <a:srgbClr val="FFFFFF"/>
                </a:solidFill>
              </a:rPr>
              <a:t> livre e </a:t>
            </a:r>
            <a:r>
              <a:rPr lang="en-US" dirty="0" err="1">
                <a:solidFill>
                  <a:srgbClr val="FFFFFF"/>
                </a:solidFill>
              </a:rPr>
              <a:t>cofinanciado</a:t>
            </a:r>
            <a:r>
              <a:rPr lang="en-US" dirty="0">
                <a:solidFill>
                  <a:srgbClr val="FFFFFF"/>
                </a:solidFill>
              </a:rPr>
              <a:t> </a:t>
            </a:r>
            <a:r>
              <a:rPr lang="en-US" dirty="0" err="1">
                <a:solidFill>
                  <a:srgbClr val="FFFFFF"/>
                </a:solidFill>
              </a:rPr>
              <a:t>pelo</a:t>
            </a:r>
            <a:r>
              <a:rPr lang="en-US" dirty="0">
                <a:solidFill>
                  <a:srgbClr val="FFFFFF"/>
                </a:solidFill>
              </a:rPr>
              <a:t> </a:t>
            </a:r>
            <a:r>
              <a:rPr lang="en-US" dirty="0" err="1">
                <a:solidFill>
                  <a:srgbClr val="FFFFFF"/>
                </a:solidFill>
              </a:rPr>
              <a:t>programa</a:t>
            </a:r>
            <a:r>
              <a:rPr lang="en-US" dirty="0">
                <a:solidFill>
                  <a:srgbClr val="FFFFFF"/>
                </a:solidFill>
              </a:rPr>
              <a:t> Erasmus +.</a:t>
            </a:r>
            <a:endParaRPr dirty="0">
              <a:solidFill>
                <a:srgbClr val="FFFFFF"/>
              </a:solidFill>
            </a:endParaRPr>
          </a:p>
        </p:txBody>
      </p:sp>
    </p:spTree>
    <p:extLst>
      <p:ext uri="{BB962C8B-B14F-4D97-AF65-F5344CB8AC3E}">
        <p14:creationId xmlns:p14="http://schemas.microsoft.com/office/powerpoint/2010/main" val="1479096809"/>
      </p:ext>
    </p:extLst>
  </p:cSld>
  <p:clrMapOvr>
    <a:masterClrMapping/>
  </p:clrMapOvr>
</p:sld>
</file>

<file path=ppt/theme/theme1.xml><?xml version="1.0" encoding="utf-8"?>
<a:theme xmlns:a="http://schemas.openxmlformats.org/drawingml/2006/main" name="DEMS NEW">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lgn="l">
          <a:defRPr dirty="0"/>
        </a:defPPr>
      </a:lstStyle>
    </a:txDef>
  </a:objectDefaults>
  <a:extraClrSchemeLst/>
  <a:extLst>
    <a:ext uri="{05A4C25C-085E-4340-85A3-A5531E510DB2}">
      <thm15:themeFamily xmlns:thm15="http://schemas.microsoft.com/office/thememl/2012/main" name="DEMS NEW" id="{8B7FAED3-BB3D-4169-8D76-706666BAC0A4}" vid="{9BBC02EE-E780-43F4-BF8C-482F7954460A}"/>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525" row="1">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7B1AC04F-4328-4265-BDFF-C5FC1130C70B}">
  <we:reference id="wa104380907" version="3.0.0.1" store="pt-PT" storeType="OMEX"/>
  <we:alternateReferences>
    <we:reference id="WA104380907" version="3.0.0.1" store=""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emplate>DEMS NEW</Template>
  <TotalTime>8345</TotalTime>
  <Words>2619</Words>
  <Application>Microsoft Office PowerPoint</Application>
  <PresentationFormat>Apresentação no Ecrã (16:9)</PresentationFormat>
  <Paragraphs>98</Paragraphs>
  <Slides>17</Slides>
  <Notes>17</Notes>
  <HiddenSlides>0</HiddenSlides>
  <MMClips>0</MMClips>
  <ScaleCrop>false</ScaleCrop>
  <HeadingPairs>
    <vt:vector size="6" baseType="variant">
      <vt:variant>
        <vt:lpstr>Tipos de letra usados</vt:lpstr>
      </vt:variant>
      <vt:variant>
        <vt:i4>5</vt:i4>
      </vt:variant>
      <vt:variant>
        <vt:lpstr>Tema</vt:lpstr>
      </vt:variant>
      <vt:variant>
        <vt:i4>1</vt:i4>
      </vt:variant>
      <vt:variant>
        <vt:lpstr>Títulos dos diapositivos</vt:lpstr>
      </vt:variant>
      <vt:variant>
        <vt:i4>17</vt:i4>
      </vt:variant>
    </vt:vector>
  </HeadingPairs>
  <TitlesOfParts>
    <vt:vector size="23" baseType="lpstr">
      <vt:lpstr>Arial</vt:lpstr>
      <vt:lpstr>Calibri</vt:lpstr>
      <vt:lpstr>Lucida Handwriting</vt:lpstr>
      <vt:lpstr>Roboto</vt:lpstr>
      <vt:lpstr>Wingdings</vt:lpstr>
      <vt:lpstr>DEMS NEW</vt:lpstr>
      <vt:lpstr>Segmentação e  Filtragem</vt:lpstr>
      <vt:lpstr>Segmentação e filtragem</vt:lpstr>
      <vt:lpstr>Objetivos de aprendizagem</vt:lpstr>
      <vt:lpstr>Tópicos</vt:lpstr>
      <vt:lpstr>Apresentação do PowerPoint</vt:lpstr>
      <vt:lpstr>Apresentação do PowerPoint</vt:lpstr>
      <vt:lpstr>Filtragem de tráfego</vt:lpstr>
      <vt:lpstr>Apresentação do PowerPoint</vt:lpstr>
      <vt:lpstr>Segmentação</vt:lpstr>
      <vt:lpstr>Eis algumas razões pelas quais a segmentação é importante:</vt:lpstr>
      <vt:lpstr>Apresentação do PowerPoint</vt:lpstr>
      <vt:lpstr>Apresentação do PowerPoint</vt:lpstr>
      <vt:lpstr>Apresentação do PowerPoint</vt:lpstr>
      <vt:lpstr>Recapitulação dos objectivos de aprendizagem </vt:lpstr>
      <vt:lpstr>Recapitulação aprendizagem </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a20160391@pbs.up.pt</dc:creator>
  <cp:keywords>, docId:055FD16B071C2738F8731B5EFAACF858</cp:keywords>
  <cp:lastModifiedBy>José Duarte da Rocha Santos</cp:lastModifiedBy>
  <cp:revision>88</cp:revision>
  <dcterms:modified xsi:type="dcterms:W3CDTF">2023-12-18T21:48:57Z</dcterms:modified>
</cp:coreProperties>
</file>