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309" r:id="rId1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Open Sans" panose="020B0606030504020204" pitchFamily="34" charset="0"/>
      <p:regular r:id="rId18"/>
      <p:bold r:id="rId19"/>
      <p:italic r:id="rId20"/>
      <p:boldItalic r:id="rId21"/>
    </p:embeddedFont>
    <p:embeddedFont>
      <p:font typeface="Roboto" panose="02000000000000000000" pitchFamily="2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6" roundtripDataSignature="AMtx7migyQQfA6IzeGwAVs0fAVaaO0KQ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C608E8-925D-40AD-AFAC-6315CFAD39F7}" v="5" dt="2023-12-18T22:24:03.8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51" y="2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o Alexandre Botelho Rodrigues Pires" userId="74481891-9d78-46ae-a047-a348f9b9be55" providerId="ADAL" clId="{1BC400A3-0212-46D8-A807-E56E6B9ED59D}"/>
    <pc:docChg chg="custSel modSld">
      <pc:chgData name="Paulo Alexandre Botelho Rodrigues Pires" userId="74481891-9d78-46ae-a047-a348f9b9be55" providerId="ADAL" clId="{1BC400A3-0212-46D8-A807-E56E6B9ED59D}" dt="2023-12-13T19:37:15.986" v="13" actId="6549"/>
      <pc:docMkLst>
        <pc:docMk/>
      </pc:docMkLst>
      <pc:sldChg chg="modSp mod">
        <pc:chgData name="Paulo Alexandre Botelho Rodrigues Pires" userId="74481891-9d78-46ae-a047-a348f9b9be55" providerId="ADAL" clId="{1BC400A3-0212-46D8-A807-E56E6B9ED59D}" dt="2023-12-13T19:36:14.936" v="2" actId="404"/>
        <pc:sldMkLst>
          <pc:docMk/>
          <pc:sldMk cId="0" sldId="256"/>
        </pc:sldMkLst>
        <pc:spChg chg="mod">
          <ac:chgData name="Paulo Alexandre Botelho Rodrigues Pires" userId="74481891-9d78-46ae-a047-a348f9b9be55" providerId="ADAL" clId="{1BC400A3-0212-46D8-A807-E56E6B9ED59D}" dt="2023-12-13T19:36:14.936" v="2" actId="404"/>
          <ac:spMkLst>
            <pc:docMk/>
            <pc:sldMk cId="0" sldId="256"/>
            <ac:spMk id="149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1BC400A3-0212-46D8-A807-E56E6B9ED59D}" dt="2023-12-13T19:36:22.986" v="3" actId="14100"/>
        <pc:sldMkLst>
          <pc:docMk/>
          <pc:sldMk cId="0" sldId="258"/>
        </pc:sldMkLst>
        <pc:spChg chg="mod">
          <ac:chgData name="Paulo Alexandre Botelho Rodrigues Pires" userId="74481891-9d78-46ae-a047-a348f9b9be55" providerId="ADAL" clId="{1BC400A3-0212-46D8-A807-E56E6B9ED59D}" dt="2023-12-13T19:36:22.986" v="3" actId="14100"/>
          <ac:spMkLst>
            <pc:docMk/>
            <pc:sldMk cId="0" sldId="258"/>
            <ac:spMk id="164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1BC400A3-0212-46D8-A807-E56E6B9ED59D}" dt="2023-12-13T19:36:42.856" v="6" actId="20577"/>
        <pc:sldMkLst>
          <pc:docMk/>
          <pc:sldMk cId="0" sldId="261"/>
        </pc:sldMkLst>
        <pc:spChg chg="mod">
          <ac:chgData name="Paulo Alexandre Botelho Rodrigues Pires" userId="74481891-9d78-46ae-a047-a348f9b9be55" providerId="ADAL" clId="{1BC400A3-0212-46D8-A807-E56E6B9ED59D}" dt="2023-12-13T19:36:42.856" v="6" actId="20577"/>
          <ac:spMkLst>
            <pc:docMk/>
            <pc:sldMk cId="0" sldId="261"/>
            <ac:spMk id="197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1BC400A3-0212-46D8-A807-E56E6B9ED59D}" dt="2023-12-13T19:36:57.366" v="7" actId="404"/>
        <pc:sldMkLst>
          <pc:docMk/>
          <pc:sldMk cId="0" sldId="263"/>
        </pc:sldMkLst>
        <pc:spChg chg="mod">
          <ac:chgData name="Paulo Alexandre Botelho Rodrigues Pires" userId="74481891-9d78-46ae-a047-a348f9b9be55" providerId="ADAL" clId="{1BC400A3-0212-46D8-A807-E56E6B9ED59D}" dt="2023-12-13T19:36:57.366" v="7" actId="404"/>
          <ac:spMkLst>
            <pc:docMk/>
            <pc:sldMk cId="0" sldId="263"/>
            <ac:spMk id="212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1BC400A3-0212-46D8-A807-E56E6B9ED59D}" dt="2023-12-13T19:37:15.986" v="13" actId="6549"/>
        <pc:sldMkLst>
          <pc:docMk/>
          <pc:sldMk cId="0" sldId="266"/>
        </pc:sldMkLst>
        <pc:spChg chg="mod">
          <ac:chgData name="Paulo Alexandre Botelho Rodrigues Pires" userId="74481891-9d78-46ae-a047-a348f9b9be55" providerId="ADAL" clId="{1BC400A3-0212-46D8-A807-E56E6B9ED59D}" dt="2023-12-13T19:37:15.986" v="13" actId="6549"/>
          <ac:spMkLst>
            <pc:docMk/>
            <pc:sldMk cId="0" sldId="266"/>
            <ac:spMk id="245" creationId="{00000000-0000-0000-0000-000000000000}"/>
          </ac:spMkLst>
        </pc:spChg>
        <pc:spChg chg="mod">
          <ac:chgData name="Paulo Alexandre Botelho Rodrigues Pires" userId="74481891-9d78-46ae-a047-a348f9b9be55" providerId="ADAL" clId="{1BC400A3-0212-46D8-A807-E56E6B9ED59D}" dt="2023-12-13T19:37:09.562" v="10" actId="14100"/>
          <ac:spMkLst>
            <pc:docMk/>
            <pc:sldMk cId="0" sldId="266"/>
            <ac:spMk id="246" creationId="{00000000-0000-0000-0000-000000000000}"/>
          </ac:spMkLst>
        </pc:spChg>
      </pc:sldChg>
    </pc:docChg>
  </pc:docChgLst>
  <pc:docChgLst>
    <pc:chgData name="José Duarte da Rocha Santos" userId="7ba73717-3b97-4ba8-9d16-3c9c2d510606" providerId="ADAL" clId="{55C608E8-925D-40AD-AFAC-6315CFAD39F7}"/>
    <pc:docChg chg="undo custSel addSld delSld modSld">
      <pc:chgData name="José Duarte da Rocha Santos" userId="7ba73717-3b97-4ba8-9d16-3c9c2d510606" providerId="ADAL" clId="{55C608E8-925D-40AD-AFAC-6315CFAD39F7}" dt="2023-12-18T22:24:58.025" v="221" actId="20577"/>
      <pc:docMkLst>
        <pc:docMk/>
      </pc:docMkLst>
      <pc:sldChg chg="modSp mod">
        <pc:chgData name="José Duarte da Rocha Santos" userId="7ba73717-3b97-4ba8-9d16-3c9c2d510606" providerId="ADAL" clId="{55C608E8-925D-40AD-AFAC-6315CFAD39F7}" dt="2023-12-18T19:25:06.074" v="16" actId="255"/>
        <pc:sldMkLst>
          <pc:docMk/>
          <pc:sldMk cId="0" sldId="256"/>
        </pc:sldMkLst>
        <pc:spChg chg="mod">
          <ac:chgData name="José Duarte da Rocha Santos" userId="7ba73717-3b97-4ba8-9d16-3c9c2d510606" providerId="ADAL" clId="{55C608E8-925D-40AD-AFAC-6315CFAD39F7}" dt="2023-12-18T19:25:06.074" v="16" actId="255"/>
          <ac:spMkLst>
            <pc:docMk/>
            <pc:sldMk cId="0" sldId="256"/>
            <ac:spMk id="149" creationId="{00000000-0000-0000-0000-000000000000}"/>
          </ac:spMkLst>
        </pc:spChg>
        <pc:spChg chg="mod">
          <ac:chgData name="José Duarte da Rocha Santos" userId="7ba73717-3b97-4ba8-9d16-3c9c2d510606" providerId="ADAL" clId="{55C608E8-925D-40AD-AFAC-6315CFAD39F7}" dt="2023-12-13T23:15:17.526" v="1" actId="14100"/>
          <ac:spMkLst>
            <pc:docMk/>
            <pc:sldMk cId="0" sldId="256"/>
            <ac:spMk id="150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55C608E8-925D-40AD-AFAC-6315CFAD39F7}" dt="2023-12-18T22:24:46.957" v="219" actId="6549"/>
        <pc:sldMkLst>
          <pc:docMk/>
          <pc:sldMk cId="0" sldId="257"/>
        </pc:sldMkLst>
        <pc:spChg chg="mod">
          <ac:chgData name="José Duarte da Rocha Santos" userId="7ba73717-3b97-4ba8-9d16-3c9c2d510606" providerId="ADAL" clId="{55C608E8-925D-40AD-AFAC-6315CFAD39F7}" dt="2023-12-18T22:21:52.936" v="26" actId="1076"/>
          <ac:spMkLst>
            <pc:docMk/>
            <pc:sldMk cId="0" sldId="257"/>
            <ac:spMk id="157" creationId="{00000000-0000-0000-0000-000000000000}"/>
          </ac:spMkLst>
        </pc:spChg>
        <pc:spChg chg="mod">
          <ac:chgData name="José Duarte da Rocha Santos" userId="7ba73717-3b97-4ba8-9d16-3c9c2d510606" providerId="ADAL" clId="{55C608E8-925D-40AD-AFAC-6315CFAD39F7}" dt="2023-12-18T21:49:40.039" v="20" actId="255"/>
          <ac:spMkLst>
            <pc:docMk/>
            <pc:sldMk cId="0" sldId="257"/>
            <ac:spMk id="158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55C608E8-925D-40AD-AFAC-6315CFAD39F7}" dt="2023-12-18T22:24:52.282" v="220" actId="20577"/>
        <pc:sldMkLst>
          <pc:docMk/>
          <pc:sldMk cId="0" sldId="259"/>
        </pc:sldMkLst>
        <pc:spChg chg="mod">
          <ac:chgData name="José Duarte da Rocha Santos" userId="7ba73717-3b97-4ba8-9d16-3c9c2d510606" providerId="ADAL" clId="{55C608E8-925D-40AD-AFAC-6315CFAD39F7}" dt="2023-12-18T22:22:01.444" v="27" actId="255"/>
          <ac:spMkLst>
            <pc:docMk/>
            <pc:sldMk cId="0" sldId="259"/>
            <ac:spMk id="171" creationId="{00000000-0000-0000-0000-000000000000}"/>
          </ac:spMkLst>
        </pc:spChg>
        <pc:spChg chg="mod">
          <ac:chgData name="José Duarte da Rocha Santos" userId="7ba73717-3b97-4ba8-9d16-3c9c2d510606" providerId="ADAL" clId="{55C608E8-925D-40AD-AFAC-6315CFAD39F7}" dt="2023-12-18T22:22:12.508" v="29" actId="20577"/>
          <ac:spMkLst>
            <pc:docMk/>
            <pc:sldMk cId="0" sldId="259"/>
            <ac:spMk id="183" creationId="{00000000-0000-0000-0000-000000000000}"/>
          </ac:spMkLst>
        </pc:spChg>
        <pc:spChg chg="mod">
          <ac:chgData name="José Duarte da Rocha Santos" userId="7ba73717-3b97-4ba8-9d16-3c9c2d510606" providerId="ADAL" clId="{55C608E8-925D-40AD-AFAC-6315CFAD39F7}" dt="2023-12-18T22:22:08.207" v="28" actId="255"/>
          <ac:spMkLst>
            <pc:docMk/>
            <pc:sldMk cId="0" sldId="259"/>
            <ac:spMk id="18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55C608E8-925D-40AD-AFAC-6315CFAD39F7}" dt="2023-12-18T22:22:53.326" v="92" actId="478"/>
        <pc:sldMkLst>
          <pc:docMk/>
          <pc:sldMk cId="0" sldId="260"/>
        </pc:sldMkLst>
        <pc:spChg chg="add del mod">
          <ac:chgData name="José Duarte da Rocha Santos" userId="7ba73717-3b97-4ba8-9d16-3c9c2d510606" providerId="ADAL" clId="{55C608E8-925D-40AD-AFAC-6315CFAD39F7}" dt="2023-12-18T22:22:20.350" v="32" actId="478"/>
          <ac:spMkLst>
            <pc:docMk/>
            <pc:sldMk cId="0" sldId="260"/>
            <ac:spMk id="3" creationId="{C1FC43EF-02D1-43C2-E9C7-086AB708946D}"/>
          </ac:spMkLst>
        </pc:spChg>
        <pc:spChg chg="add mod">
          <ac:chgData name="José Duarte da Rocha Santos" userId="7ba73717-3b97-4ba8-9d16-3c9c2d510606" providerId="ADAL" clId="{55C608E8-925D-40AD-AFAC-6315CFAD39F7}" dt="2023-12-18T22:22:43.783" v="90" actId="20577"/>
          <ac:spMkLst>
            <pc:docMk/>
            <pc:sldMk cId="0" sldId="260"/>
            <ac:spMk id="4" creationId="{8CAB3080-06EA-50FB-2C7E-8505B909E8BA}"/>
          </ac:spMkLst>
        </pc:spChg>
        <pc:spChg chg="add del mod">
          <ac:chgData name="José Duarte da Rocha Santos" userId="7ba73717-3b97-4ba8-9d16-3c9c2d510606" providerId="ADAL" clId="{55C608E8-925D-40AD-AFAC-6315CFAD39F7}" dt="2023-12-18T22:22:53.326" v="92" actId="478"/>
          <ac:spMkLst>
            <pc:docMk/>
            <pc:sldMk cId="0" sldId="260"/>
            <ac:spMk id="6" creationId="{795044C3-FE53-51D9-EC3C-B1F0FEB013C3}"/>
          </ac:spMkLst>
        </pc:spChg>
        <pc:spChg chg="add del mod">
          <ac:chgData name="José Duarte da Rocha Santos" userId="7ba73717-3b97-4ba8-9d16-3c9c2d510606" providerId="ADAL" clId="{55C608E8-925D-40AD-AFAC-6315CFAD39F7}" dt="2023-12-18T22:22:49.855" v="91" actId="478"/>
          <ac:spMkLst>
            <pc:docMk/>
            <pc:sldMk cId="0" sldId="260"/>
            <ac:spMk id="190" creationId="{00000000-0000-0000-0000-000000000000}"/>
          </ac:spMkLst>
        </pc:spChg>
        <pc:spChg chg="mod">
          <ac:chgData name="José Duarte da Rocha Santos" userId="7ba73717-3b97-4ba8-9d16-3c9c2d510606" providerId="ADAL" clId="{55C608E8-925D-40AD-AFAC-6315CFAD39F7}" dt="2023-12-13T23:15:23.863" v="3" actId="27636"/>
          <ac:spMkLst>
            <pc:docMk/>
            <pc:sldMk cId="0" sldId="260"/>
            <ac:spMk id="19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5C608E8-925D-40AD-AFAC-6315CFAD39F7}" dt="2023-12-13T23:15:23.879" v="4" actId="27636"/>
        <pc:sldMkLst>
          <pc:docMk/>
          <pc:sldMk cId="0" sldId="261"/>
        </pc:sldMkLst>
        <pc:spChg chg="mod">
          <ac:chgData name="José Duarte da Rocha Santos" userId="7ba73717-3b97-4ba8-9d16-3c9c2d510606" providerId="ADAL" clId="{55C608E8-925D-40AD-AFAC-6315CFAD39F7}" dt="2023-12-13T23:15:23.879" v="4" actId="27636"/>
          <ac:spMkLst>
            <pc:docMk/>
            <pc:sldMk cId="0" sldId="261"/>
            <ac:spMk id="196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55C608E8-925D-40AD-AFAC-6315CFAD39F7}" dt="2023-12-18T22:24:58.025" v="221" actId="20577"/>
        <pc:sldMkLst>
          <pc:docMk/>
          <pc:sldMk cId="0" sldId="262"/>
        </pc:sldMkLst>
        <pc:spChg chg="add mod">
          <ac:chgData name="José Duarte da Rocha Santos" userId="7ba73717-3b97-4ba8-9d16-3c9c2d510606" providerId="ADAL" clId="{55C608E8-925D-40AD-AFAC-6315CFAD39F7}" dt="2023-12-18T22:23:20.168" v="136" actId="20577"/>
          <ac:spMkLst>
            <pc:docMk/>
            <pc:sldMk cId="0" sldId="262"/>
            <ac:spMk id="2" creationId="{8046F5DF-1DD8-3885-30C4-5C6CC3FC4A88}"/>
          </ac:spMkLst>
        </pc:spChg>
        <pc:spChg chg="add del mod">
          <ac:chgData name="José Duarte da Rocha Santos" userId="7ba73717-3b97-4ba8-9d16-3c9c2d510606" providerId="ADAL" clId="{55C608E8-925D-40AD-AFAC-6315CFAD39F7}" dt="2023-12-18T22:23:33.187" v="138" actId="478"/>
          <ac:spMkLst>
            <pc:docMk/>
            <pc:sldMk cId="0" sldId="262"/>
            <ac:spMk id="4" creationId="{AA9896CA-2DB6-5156-303C-FAFC9CC2376E}"/>
          </ac:spMkLst>
        </pc:spChg>
        <pc:spChg chg="del mod">
          <ac:chgData name="José Duarte da Rocha Santos" userId="7ba73717-3b97-4ba8-9d16-3c9c2d510606" providerId="ADAL" clId="{55C608E8-925D-40AD-AFAC-6315CFAD39F7}" dt="2023-12-18T22:23:28.178" v="137" actId="478"/>
          <ac:spMkLst>
            <pc:docMk/>
            <pc:sldMk cId="0" sldId="262"/>
            <ac:spMk id="202" creationId="{00000000-0000-0000-0000-000000000000}"/>
          </ac:spMkLst>
        </pc:spChg>
        <pc:spChg chg="mod">
          <ac:chgData name="José Duarte da Rocha Santos" userId="7ba73717-3b97-4ba8-9d16-3c9c2d510606" providerId="ADAL" clId="{55C608E8-925D-40AD-AFAC-6315CFAD39F7}" dt="2023-12-18T22:24:58.025" v="221" actId="20577"/>
          <ac:spMkLst>
            <pc:docMk/>
            <pc:sldMk cId="0" sldId="262"/>
            <ac:spMk id="20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55C608E8-925D-40AD-AFAC-6315CFAD39F7}" dt="2023-12-18T22:23:52.466" v="157" actId="113"/>
        <pc:sldMkLst>
          <pc:docMk/>
          <pc:sldMk cId="0" sldId="263"/>
        </pc:sldMkLst>
        <pc:spChg chg="add mod">
          <ac:chgData name="José Duarte da Rocha Santos" userId="7ba73717-3b97-4ba8-9d16-3c9c2d510606" providerId="ADAL" clId="{55C608E8-925D-40AD-AFAC-6315CFAD39F7}" dt="2023-12-18T22:23:52.466" v="157" actId="113"/>
          <ac:spMkLst>
            <pc:docMk/>
            <pc:sldMk cId="0" sldId="263"/>
            <ac:spMk id="2" creationId="{D4C0FB58-38B6-A256-4611-22931AACFFA7}"/>
          </ac:spMkLst>
        </pc:spChg>
        <pc:spChg chg="del">
          <ac:chgData name="José Duarte da Rocha Santos" userId="7ba73717-3b97-4ba8-9d16-3c9c2d510606" providerId="ADAL" clId="{55C608E8-925D-40AD-AFAC-6315CFAD39F7}" dt="2023-12-18T22:23:40.753" v="139" actId="478"/>
          <ac:spMkLst>
            <pc:docMk/>
            <pc:sldMk cId="0" sldId="263"/>
            <ac:spMk id="21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55C608E8-925D-40AD-AFAC-6315CFAD39F7}" dt="2023-12-18T22:24:29.416" v="217" actId="478"/>
        <pc:sldMkLst>
          <pc:docMk/>
          <pc:sldMk cId="0" sldId="264"/>
        </pc:sldMkLst>
        <pc:spChg chg="add mod">
          <ac:chgData name="José Duarte da Rocha Santos" userId="7ba73717-3b97-4ba8-9d16-3c9c2d510606" providerId="ADAL" clId="{55C608E8-925D-40AD-AFAC-6315CFAD39F7}" dt="2023-12-18T22:24:20.560" v="215" actId="313"/>
          <ac:spMkLst>
            <pc:docMk/>
            <pc:sldMk cId="0" sldId="264"/>
            <ac:spMk id="2" creationId="{CE7771CA-0871-63C3-9748-022C574C4318}"/>
          </ac:spMkLst>
        </pc:spChg>
        <pc:spChg chg="add del mod">
          <ac:chgData name="José Duarte da Rocha Santos" userId="7ba73717-3b97-4ba8-9d16-3c9c2d510606" providerId="ADAL" clId="{55C608E8-925D-40AD-AFAC-6315CFAD39F7}" dt="2023-12-18T22:24:29.416" v="217" actId="478"/>
          <ac:spMkLst>
            <pc:docMk/>
            <pc:sldMk cId="0" sldId="264"/>
            <ac:spMk id="4" creationId="{D7AAD0D3-3314-7B05-AE5A-1492D0C0EB1B}"/>
          </ac:spMkLst>
        </pc:spChg>
        <pc:spChg chg="del mod">
          <ac:chgData name="José Duarte da Rocha Santos" userId="7ba73717-3b97-4ba8-9d16-3c9c2d510606" providerId="ADAL" clId="{55C608E8-925D-40AD-AFAC-6315CFAD39F7}" dt="2023-12-18T22:24:26.056" v="216" actId="478"/>
          <ac:spMkLst>
            <pc:docMk/>
            <pc:sldMk cId="0" sldId="264"/>
            <ac:spMk id="221" creationId="{00000000-0000-0000-0000-000000000000}"/>
          </ac:spMkLst>
        </pc:spChg>
      </pc:sldChg>
      <pc:sldChg chg="del">
        <pc:chgData name="José Duarte da Rocha Santos" userId="7ba73717-3b97-4ba8-9d16-3c9c2d510606" providerId="ADAL" clId="{55C608E8-925D-40AD-AFAC-6315CFAD39F7}" dt="2023-12-13T23:15:25.319" v="6" actId="47"/>
        <pc:sldMkLst>
          <pc:docMk/>
          <pc:sldMk cId="0" sldId="266"/>
        </pc:sldMkLst>
      </pc:sldChg>
      <pc:sldChg chg="add">
        <pc:chgData name="José Duarte da Rocha Santos" userId="7ba73717-3b97-4ba8-9d16-3c9c2d510606" providerId="ADAL" clId="{55C608E8-925D-40AD-AFAC-6315CFAD39F7}" dt="2023-12-13T23:15:23.440" v="2"/>
        <pc:sldMkLst>
          <pc:docMk/>
          <pc:sldMk cId="1479096809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Olá, professor extraordinário! Prepare-se para arrasar no palco e deixar os seus alunos a querer mais! Os seus comentários espirituosos e a sua personalidade encantadora vão certamente manter todos envolvidos e entretidos. Por isso, vá em frente e deslumbre-os com o seu brilhantismo!</a:t>
            </a:r>
            <a:endParaRPr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Ao aprenderem a utilizar ferramentas em linha para pesquisarem as suas próprias tendências, os alunos ganharão experiência prática na realização de pesquisas em linha e na identificação das principais tendências no seu setor ou área de interesse.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Ser capaz de fundamentar e apresentar a razão pela qual a sua tendência é relevante para o seu público ajudará os alunos a desenvolver as suas capacidades de comunicação e apresentação, bem como a demonstrar a sua capacidade de pensar de forma crítica e estratégica sobre os seus esforços de marketing.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nl-NL" dirty="0">
                <a:solidFill>
                  <a:schemeClr val="dk1"/>
                </a:solidFill>
              </a:rPr>
              <a:t>Aprender a efetuar uma análise de audição sistemática utilizando ferramentas digitais dotará os alunos de um conjunto de competências valiosas, muito procuradas no setor do marketing, e permitir-lhes-á tomar decisões baseadas em dados que podem gerar resultados reais para a sua empresa ou organização.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nl-NL" dirty="0">
                <a:solidFill>
                  <a:schemeClr val="dk1"/>
                </a:solidFill>
              </a:rPr>
              <a:t>No atual cenário de marketing de ritmo acelerado, é crucial manter-se atualizado com as últimas tendências e tópicos para ter sucesso. Como profissionais de marketing, é importante sermos capazes de apresentar as nossas ideias e estratégias de forma eficaz para captar a atenção do nosso público. Nesta tarefa, terá a oportunidade de apresentar o seu tópico numa apresentação de dois minutos e explicar porque é que é importante para os profissionais de marketing atuais. Este exercício ajudá-lo-á a aperfeiçoar as suas capacidades de comunicação e a desenvolver um argumento de venda persuasivo que desperte a atenção do seu público.</a:t>
            </a:r>
            <a:endParaRPr dirty="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69" name="Google Shape;169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nl-NL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8" name="Google Shape;18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4" name="Google Shape;19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0" name="Google Shape;20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9" name="Google Shape;20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9" name="Google Shape;21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8" name="Google Shape;23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4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24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24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2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2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2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2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2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6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2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" name="Google Shape;2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26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26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" name="Google Shape;33;p26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4" name="Google Shape;34;p2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7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" name="Google Shape;37;p27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27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2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2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2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2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7" name="Google Shape;4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2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0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0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2" name="Google Shape;52;p30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" name="Google Shape;54;p30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5" name="Google Shape;55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3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3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3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3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1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1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31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3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31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3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3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3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32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2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6" name="Google Shape;76;p32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" name="Google Shape;78;p32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9" name="Google Shape;79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3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3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3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3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7" name="Google Shape;87;p33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33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9" name="Google Shape;89;p33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0" name="Google Shape;90;p3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3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4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4" name="Google Shape;94;p34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5" name="Google Shape;95;p34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6" name="Google Shape;96;p34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3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3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0" name="Google Shape;100;p35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1" name="Google Shape;101;p3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2" name="Google Shape;102;p3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3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3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3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36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3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3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6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1" name="Google Shape;111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36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3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3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37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37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8" name="Google Shape;118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3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8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2" name="Google Shape;122;p38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38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4" name="Google Shape;124;p3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3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3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39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3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39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tsikkodia" type="title">
  <p:cSld name="TITLE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0"/>
          <p:cNvSpPr txBox="1">
            <a:spLocks noGrp="1"/>
          </p:cNvSpPr>
          <p:nvPr>
            <p:ph type="ctrTitle"/>
          </p:nvPr>
        </p:nvSpPr>
        <p:spPr>
          <a:xfrm>
            <a:off x="1143000" y="781050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  <a:defRPr sz="45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40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or visualization">
  <p:cSld name="Chart or visualization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2"/>
          <p:cNvSpPr txBox="1">
            <a:spLocks noGrp="1"/>
          </p:cNvSpPr>
          <p:nvPr>
            <p:ph type="title"/>
          </p:nvPr>
        </p:nvSpPr>
        <p:spPr>
          <a:xfrm>
            <a:off x="629841" y="1480874"/>
            <a:ext cx="1774244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Roboto"/>
              <a:buNone/>
              <a:defRPr sz="2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42"/>
          <p:cNvSpPr txBox="1">
            <a:spLocks noGrp="1"/>
          </p:cNvSpPr>
          <p:nvPr>
            <p:ph type="body" idx="1"/>
          </p:nvPr>
        </p:nvSpPr>
        <p:spPr>
          <a:xfrm>
            <a:off x="629841" y="2771775"/>
            <a:ext cx="1774244" cy="1629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48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"/>
              <a:buAutoNum type="arabicPeriod"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143" name="Google Shape;143;p42"/>
          <p:cNvSpPr>
            <a:spLocks noGrp="1"/>
          </p:cNvSpPr>
          <p:nvPr>
            <p:ph type="chart" idx="2"/>
          </p:nvPr>
        </p:nvSpPr>
        <p:spPr>
          <a:xfrm>
            <a:off x="3800476" y="228600"/>
            <a:ext cx="5079206" cy="42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▪"/>
              <a:defRPr sz="21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▪"/>
              <a:defRPr sz="15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▪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▪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ck Background">
  <p:cSld name="Black Background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"/>
          <p:cNvSpPr txBox="1">
            <a:spLocks noGrp="1"/>
          </p:cNvSpPr>
          <p:nvPr>
            <p:ph type="ctrTitle"/>
          </p:nvPr>
        </p:nvSpPr>
        <p:spPr>
          <a:xfrm>
            <a:off x="613186" y="1652644"/>
            <a:ext cx="7741709" cy="2091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nl-NL" sz="4400" dirty="0"/>
              <a:t>Para trabalhar! Crie o seu próprio relatório de audição</a:t>
            </a:r>
            <a:endParaRPr sz="4400" dirty="0"/>
          </a:p>
        </p:txBody>
      </p:sp>
      <p:sp>
        <p:nvSpPr>
          <p:cNvPr id="150" name="Google Shape;150;p1"/>
          <p:cNvSpPr txBox="1">
            <a:spLocks noGrp="1"/>
          </p:cNvSpPr>
          <p:nvPr>
            <p:ph type="subTitle" idx="4294967295"/>
          </p:nvPr>
        </p:nvSpPr>
        <p:spPr>
          <a:xfrm>
            <a:off x="1142999" y="3490856"/>
            <a:ext cx="6858000" cy="835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NL" sz="20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Análise e monitorização digital</a:t>
            </a:r>
            <a:endParaRPr sz="20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2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594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nl-NL" sz="2400" dirty="0"/>
              <a:t>Objetivos de aprendizagem</a:t>
            </a:r>
            <a:endParaRPr dirty="0"/>
          </a:p>
        </p:txBody>
      </p:sp>
      <p:sp>
        <p:nvSpPr>
          <p:cNvPr id="158" name="Google Shape;158;p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2000" b="0" i="0" u="none" strike="noStrike" cap="none" dirty="0"/>
              <a:t>Os alunos podem utilizar ferramentas em linha para pesquisar as suas próprias tendências </a:t>
            </a:r>
            <a:endParaRPr sz="20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2000" b="0" i="0" u="none" strike="noStrike" cap="none" dirty="0"/>
              <a:t>Os alunos podem fundamentar e apresentar a razão pela qual a sua tendência é relevante para o seu público</a:t>
            </a:r>
            <a:endParaRPr sz="20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2000" b="0" i="0" u="none" strike="noStrike" cap="none" dirty="0"/>
              <a:t>Os alunos são capazes de efetuar uma análise sistemática da audição utilizando ferramentas digitais. </a:t>
            </a:r>
            <a:endParaRPr sz="2000" b="0" i="0" u="none" strike="noStrike" cap="none" dirty="0"/>
          </a:p>
          <a:p>
            <a:pPr marL="342900" lvl="0" indent="-2095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3"/>
          <p:cNvSpPr txBox="1">
            <a:spLocks noGrp="1"/>
          </p:cNvSpPr>
          <p:nvPr>
            <p:ph type="title"/>
          </p:nvPr>
        </p:nvSpPr>
        <p:spPr>
          <a:xfrm>
            <a:off x="1358153" y="1480874"/>
            <a:ext cx="1991950" cy="58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nl-NL" dirty="0"/>
              <a:t>Tópicos</a:t>
            </a:r>
            <a:endParaRPr dirty="0"/>
          </a:p>
        </p:txBody>
      </p:sp>
      <p:sp>
        <p:nvSpPr>
          <p:cNvPr id="165" name="Google Shape;165;p3"/>
          <p:cNvSpPr txBox="1">
            <a:spLocks noGrp="1"/>
          </p:cNvSpPr>
          <p:nvPr>
            <p:ph type="body" idx="1"/>
          </p:nvPr>
        </p:nvSpPr>
        <p:spPr>
          <a:xfrm>
            <a:off x="3907876" y="1028291"/>
            <a:ext cx="4606283" cy="1492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chemeClr val="lt1"/>
                </a:solidFill>
              </a:rPr>
              <a:t>Lançamentos pessoais </a:t>
            </a:r>
            <a:endParaRPr sz="1800"/>
          </a:p>
          <a:p>
            <a:pPr marL="285750" lvl="0" indent="-285750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FFFFFF"/>
                </a:solidFill>
              </a:rPr>
              <a:t>Como fazer?</a:t>
            </a:r>
            <a:endParaRPr/>
          </a:p>
          <a:p>
            <a:pPr marL="285750" lvl="0" indent="-285750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nl-NL" sz="1800" b="0" i="0" u="none" strike="noStrike" cap="none">
                <a:solidFill>
                  <a:srgbClr val="FFFFFF"/>
                </a:solidFill>
              </a:rPr>
              <a:t>Perguntas?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"/>
          <p:cNvSpPr txBox="1">
            <a:spLocks noGrp="1"/>
          </p:cNvSpPr>
          <p:nvPr>
            <p:ph type="title"/>
          </p:nvPr>
        </p:nvSpPr>
        <p:spPr>
          <a:xfrm>
            <a:off x="431748" y="682219"/>
            <a:ext cx="2942292" cy="1026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25"/>
              <a:buFont typeface="Roboto"/>
              <a:buNone/>
            </a:pPr>
            <a:r>
              <a:rPr lang="nl-NL" sz="2400" dirty="0"/>
              <a:t>Apresentações pessoais</a:t>
            </a:r>
            <a:endParaRPr sz="2400" dirty="0">
              <a:solidFill>
                <a:srgbClr val="11AA81"/>
              </a:solidFill>
            </a:endParaRPr>
          </a:p>
        </p:txBody>
      </p:sp>
      <p:grpSp>
        <p:nvGrpSpPr>
          <p:cNvPr id="172" name="Google Shape;172;p4"/>
          <p:cNvGrpSpPr/>
          <p:nvPr/>
        </p:nvGrpSpPr>
        <p:grpSpPr>
          <a:xfrm>
            <a:off x="3684475" y="689067"/>
            <a:ext cx="4127589" cy="3592241"/>
            <a:chOff x="0" y="0"/>
            <a:chExt cx="4127589" cy="3592241"/>
          </a:xfrm>
        </p:grpSpPr>
        <p:sp>
          <p:nvSpPr>
            <p:cNvPr id="173" name="Google Shape;173;p4"/>
            <p:cNvSpPr/>
            <p:nvPr/>
          </p:nvSpPr>
          <p:spPr>
            <a:xfrm>
              <a:off x="0" y="0"/>
              <a:ext cx="4127589" cy="1026229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4"/>
            <p:cNvSpPr/>
            <p:nvPr/>
          </p:nvSpPr>
          <p:spPr>
            <a:xfrm>
              <a:off x="310434" y="231340"/>
              <a:ext cx="564426" cy="56442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175;p4"/>
            <p:cNvSpPr/>
            <p:nvPr/>
          </p:nvSpPr>
          <p:spPr>
            <a:xfrm>
              <a:off x="1185295" y="438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176;p4"/>
            <p:cNvSpPr txBox="1"/>
            <p:nvPr/>
          </p:nvSpPr>
          <p:spPr>
            <a:xfrm>
              <a:off x="1185295" y="438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8600" tIns="108600" rIns="108600" bIns="1086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Open Sans"/>
                <a:buNone/>
              </a:pPr>
              <a:r>
                <a:rPr lang="nl-NL" sz="17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Passo, </a:t>
              </a:r>
              <a:r>
                <a:rPr lang="nl-NL" sz="1700" b="1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máx</a:t>
              </a:r>
              <a:r>
                <a:rPr lang="nl-NL" sz="17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. 2 minutos</a:t>
              </a:r>
              <a:endParaRPr sz="17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" name="Google Shape;177;p4"/>
            <p:cNvSpPr/>
            <p:nvPr/>
          </p:nvSpPr>
          <p:spPr>
            <a:xfrm>
              <a:off x="0" y="1283225"/>
              <a:ext cx="4127589" cy="1026229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178;p4" descr="Presentation with checklist with solid fill"/>
            <p:cNvSpPr/>
            <p:nvPr/>
          </p:nvSpPr>
          <p:spPr>
            <a:xfrm>
              <a:off x="310434" y="1514127"/>
              <a:ext cx="564426" cy="564426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179;p4"/>
            <p:cNvSpPr/>
            <p:nvPr/>
          </p:nvSpPr>
          <p:spPr>
            <a:xfrm>
              <a:off x="1185295" y="1283225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0" name="Google Shape;180;p4"/>
            <p:cNvSpPr txBox="1"/>
            <p:nvPr/>
          </p:nvSpPr>
          <p:spPr>
            <a:xfrm>
              <a:off x="1185295" y="1283225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8600" tIns="108600" rIns="108600" bIns="1086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Open Sans"/>
                <a:buNone/>
              </a:pPr>
              <a:r>
                <a:rPr lang="nl-NL" sz="17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Qual é o seu tema?</a:t>
              </a:r>
              <a:endParaRPr sz="17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4"/>
            <p:cNvSpPr/>
            <p:nvPr/>
          </p:nvSpPr>
          <p:spPr>
            <a:xfrm>
              <a:off x="0" y="2566012"/>
              <a:ext cx="4127589" cy="1026229"/>
            </a:xfrm>
            <a:prstGeom prst="roundRect">
              <a:avLst>
                <a:gd name="adj" fmla="val 10000"/>
              </a:avLst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2" name="Google Shape;182;p4"/>
            <p:cNvSpPr/>
            <p:nvPr/>
          </p:nvSpPr>
          <p:spPr>
            <a:xfrm>
              <a:off x="1185295" y="2566012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3" name="Google Shape;183;p4"/>
            <p:cNvSpPr txBox="1"/>
            <p:nvPr/>
          </p:nvSpPr>
          <p:spPr>
            <a:xfrm>
              <a:off x="1185295" y="2566012"/>
              <a:ext cx="2942293" cy="10262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8600" tIns="108600" rIns="108600" bIns="1086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Open Sans"/>
                <a:buNone/>
              </a:pPr>
              <a:r>
                <a:rPr lang="nl-NL" sz="17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Porque é que o seu tema é importante para os profissionais de marketing atuais?</a:t>
              </a:r>
              <a:endParaRPr sz="17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84" name="Google Shape;184;p4" descr="Group brainstorm with solid fil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45251" y="3262363"/>
            <a:ext cx="881460" cy="88146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4"/>
          <p:cNvSpPr txBox="1"/>
          <p:nvPr/>
        </p:nvSpPr>
        <p:spPr>
          <a:xfrm>
            <a:off x="431748" y="2069907"/>
            <a:ext cx="4648874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-NL" sz="20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Dê a sua opinião!</a:t>
            </a:r>
            <a:endParaRPr sz="2000"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Noto Sans Symbols"/>
              <a:buChar char="⮚"/>
            </a:pPr>
            <a:r>
              <a:rPr lang="nl-NL" sz="20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Tops e dicas 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5"/>
          <p:cNvSpPr txBox="1">
            <a:spLocks noGrp="1"/>
          </p:cNvSpPr>
          <p:nvPr>
            <p:ph type="body" idx="1"/>
          </p:nvPr>
        </p:nvSpPr>
        <p:spPr>
          <a:xfrm>
            <a:off x="628650" y="1010848"/>
            <a:ext cx="8065294" cy="3390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nl-NL" sz="1800"/>
              <a:t>Como fazer um relatório de audição? Depois de selecionar o seu tema :</a:t>
            </a:r>
            <a:endParaRPr sz="1800"/>
          </a:p>
          <a:p>
            <a:pPr marL="171450" lvl="0" indent="-171450" algn="l" rtl="0">
              <a:lnSpc>
                <a:spcPct val="11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2000"/>
              <a:buChar char="▪"/>
            </a:pPr>
            <a:r>
              <a:rPr lang="nl-NL" sz="2000" b="1">
                <a:solidFill>
                  <a:srgbClr val="11AA81"/>
                </a:solidFill>
              </a:rPr>
              <a:t>Passo 1: </a:t>
            </a:r>
            <a:br>
              <a:rPr lang="nl-NL" sz="1800" b="1"/>
            </a:br>
            <a:r>
              <a:rPr lang="nl-NL" sz="1800"/>
              <a:t>Utilizar uma abordagem multicanal e mapear </a:t>
            </a:r>
            <a:r>
              <a:rPr lang="nl-NL" sz="1800" b="1"/>
              <a:t>blogues</a:t>
            </a:r>
            <a:r>
              <a:rPr lang="nl-NL" sz="1800"/>
              <a:t>, </a:t>
            </a:r>
            <a:r>
              <a:rPr lang="nl-NL" sz="1800" b="1"/>
              <a:t>sítios Web</a:t>
            </a:r>
            <a:r>
              <a:rPr lang="nl-NL" sz="1800"/>
              <a:t>, </a:t>
            </a:r>
            <a:r>
              <a:rPr lang="nl-NL" sz="1800" b="1"/>
              <a:t>revistas offline</a:t>
            </a:r>
            <a:r>
              <a:rPr lang="nl-NL" sz="1800"/>
              <a:t>, </a:t>
            </a:r>
            <a:r>
              <a:rPr lang="nl-NL" sz="1800" b="1"/>
              <a:t>artigos </a:t>
            </a:r>
            <a:r>
              <a:rPr lang="nl-NL" sz="1800"/>
              <a:t>e </a:t>
            </a:r>
            <a:r>
              <a:rPr lang="nl-NL" sz="1800" b="1"/>
              <a:t>líderes de opinião </a:t>
            </a:r>
            <a:r>
              <a:rPr lang="nl-NL" sz="1800"/>
              <a:t>relevantes em relação ao seu tema. </a:t>
            </a:r>
            <a:endParaRPr sz="1800"/>
          </a:p>
          <a:p>
            <a:pPr marL="171450" lvl="0" indent="-171450" algn="l" rtl="0">
              <a:lnSpc>
                <a:spcPct val="11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2000"/>
              <a:buChar char="▪"/>
            </a:pPr>
            <a:r>
              <a:rPr lang="nl-NL" sz="2000" b="1">
                <a:solidFill>
                  <a:srgbClr val="11AA81"/>
                </a:solidFill>
              </a:rPr>
              <a:t>Passo 2: </a:t>
            </a:r>
            <a:br>
              <a:rPr lang="nl-NL" sz="1800" b="1"/>
            </a:br>
            <a:r>
              <a:rPr lang="nl-NL" sz="1800"/>
              <a:t>Leia o que estão a escrever sobre o seu tema.</a:t>
            </a:r>
            <a:endParaRPr sz="1800"/>
          </a:p>
          <a:p>
            <a:pPr marL="171450" lvl="0" indent="-171450" algn="l" rtl="0">
              <a:lnSpc>
                <a:spcPct val="11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2000"/>
              <a:buChar char="▪"/>
            </a:pPr>
            <a:r>
              <a:rPr lang="nl-NL" sz="2000" b="1">
                <a:solidFill>
                  <a:srgbClr val="11AA81"/>
                </a:solidFill>
              </a:rPr>
              <a:t>Passo 3:</a:t>
            </a:r>
            <a:br>
              <a:rPr lang="nl-NL" sz="1800" b="1"/>
            </a:br>
            <a:r>
              <a:rPr lang="nl-NL" sz="1800"/>
              <a:t>Resuma o que eles estão a dizer e escreva o seu Relatório de Audição.</a:t>
            </a:r>
            <a:endParaRPr sz="1800"/>
          </a:p>
          <a:p>
            <a:pPr marL="0" lvl="0" indent="0" algn="l" rtl="0">
              <a:lnSpc>
                <a:spcPct val="11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br>
              <a:rPr lang="nl-NL" sz="1800"/>
            </a:br>
            <a:r>
              <a:rPr lang="nl-NL" sz="1800"/>
              <a:t>Sugestão: limite-se a </a:t>
            </a:r>
            <a:r>
              <a:rPr lang="nl-NL" sz="1800" b="1"/>
              <a:t>5 fontes </a:t>
            </a:r>
            <a:r>
              <a:rPr lang="nl-NL" sz="1800"/>
              <a:t>por parágrafo, mas utilize </a:t>
            </a:r>
            <a:r>
              <a:rPr lang="nl-NL" sz="1800" b="1"/>
              <a:t>pelo menos 3. </a:t>
            </a:r>
            <a:endParaRPr sz="1800"/>
          </a:p>
        </p:txBody>
      </p:sp>
      <p:sp>
        <p:nvSpPr>
          <p:cNvPr id="4" name="Google Shape;157;p2">
            <a:extLst>
              <a:ext uri="{FF2B5EF4-FFF2-40B4-BE49-F238E27FC236}">
                <a16:creationId xmlns:a16="http://schemas.microsoft.com/office/drawing/2014/main" id="{8CAB3080-06EA-50FB-2C7E-8505B909E8BA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594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ct val="100000"/>
            </a:pPr>
            <a:r>
              <a:rPr lang="nl-NL" sz="2400" dirty="0"/>
              <a:t>Tarefa: escrever um relatório de audição</a:t>
            </a:r>
            <a:endParaRPr lang="nl-N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6"/>
          <p:cNvSpPr txBox="1">
            <a:spLocks noGrp="1"/>
          </p:cNvSpPr>
          <p:nvPr>
            <p:ph type="ctrTitle" idx="4294967295"/>
          </p:nvPr>
        </p:nvSpPr>
        <p:spPr>
          <a:xfrm>
            <a:off x="1109619" y="1022826"/>
            <a:ext cx="6924759" cy="1241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nl-NL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Já chega de inspiração. </a:t>
            </a:r>
            <a:br>
              <a:rPr lang="nl-NL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nl-NL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Comece a fazê-lo você mesmo! 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6"/>
          <p:cNvSpPr txBox="1">
            <a:spLocks noGrp="1"/>
          </p:cNvSpPr>
          <p:nvPr>
            <p:ph type="subTitle" idx="4294967295"/>
          </p:nvPr>
        </p:nvSpPr>
        <p:spPr>
          <a:xfrm>
            <a:off x="1707419" y="2517961"/>
            <a:ext cx="5729161" cy="86789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nl-NL" sz="2800" b="1" i="0" u="none" strike="noStrike" cap="none" dirty="0">
                <a:latin typeface="Arial"/>
                <a:ea typeface="Arial"/>
                <a:cs typeface="Arial"/>
                <a:sym typeface="Arial"/>
              </a:rPr>
              <a:t>Faça o seu próprio relatório de audição! </a:t>
            </a:r>
            <a:endParaRPr sz="2800" b="1" i="0" u="none" strike="noStrike" cap="none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7"/>
          <p:cNvSpPr txBox="1">
            <a:spLocks noGrp="1"/>
          </p:cNvSpPr>
          <p:nvPr>
            <p:ph type="body" idx="1"/>
          </p:nvPr>
        </p:nvSpPr>
        <p:spPr>
          <a:xfrm>
            <a:off x="295714" y="906675"/>
            <a:ext cx="7886700" cy="3624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Tecnologia de cadeia de blocos 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Negócio social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RV na publicidade / publicidade em RV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Contar histórias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Marketing de conteúdos 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Telemóvel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Experiência do cliente em linha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Publicidade nativa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Moda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/>
              <a:t>Setor </a:t>
            </a:r>
            <a:r>
              <a:rPr lang="nl-NL" sz="1400" dirty="0"/>
              <a:t>cultural </a:t>
            </a:r>
            <a:endParaRPr sz="1400" dirty="0"/>
          </a:p>
          <a:p>
            <a:pPr marL="62865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nl-NL" sz="1400" dirty="0"/>
              <a:t>O futuro do jornalismo  </a:t>
            </a:r>
            <a:endParaRPr sz="1400" dirty="0"/>
          </a:p>
          <a:p>
            <a:pPr marL="3429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nl-NL" sz="1400" dirty="0"/>
              <a:t>	... etc.</a:t>
            </a:r>
            <a:endParaRPr sz="1400" dirty="0"/>
          </a:p>
          <a:p>
            <a:pPr marL="62865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b="1" dirty="0"/>
              <a:t>Em que tema/tópico quero ser especialista?</a:t>
            </a:r>
            <a:endParaRPr dirty="0"/>
          </a:p>
        </p:txBody>
      </p:sp>
      <p:pic>
        <p:nvPicPr>
          <p:cNvPr id="204" name="Google Shape;204;p7" descr="Afbeeldingsresultaat voor personal brandi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91633" y="1798135"/>
            <a:ext cx="2826915" cy="1499996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7"/>
          <p:cNvSpPr/>
          <p:nvPr/>
        </p:nvSpPr>
        <p:spPr>
          <a:xfrm>
            <a:off x="4132210" y="3316857"/>
            <a:ext cx="45720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Arial"/>
              <a:buNone/>
            </a:pPr>
            <a:r>
              <a:rPr lang="nl-NL" sz="16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Tema pós Covid: qual é o novo normal no serviço ao cliente, na publicidade ou na marca?</a:t>
            </a:r>
            <a:endParaRPr sz="1600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1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6" name="Google Shape;206;p7" descr="TIME MAGAZINE - MAY 11, 2020 - NOPE (THE LONG ROAD BACK): Time Magazine:  Amazon.com: Book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39064" y="1192786"/>
            <a:ext cx="1563671" cy="206661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57;p2">
            <a:extLst>
              <a:ext uri="{FF2B5EF4-FFF2-40B4-BE49-F238E27FC236}">
                <a16:creationId xmlns:a16="http://schemas.microsoft.com/office/drawing/2014/main" id="{8046F5DF-1DD8-3885-30C4-5C6CC3FC4A88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594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ct val="100000"/>
            </a:pPr>
            <a:r>
              <a:rPr lang="nl-NL" sz="2400" dirty="0"/>
              <a:t>Tendências possíveis para os seu ensaios</a:t>
            </a:r>
            <a:endParaRPr lang="nl-N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"/>
          <p:cNvSpPr txBox="1">
            <a:spLocks noGrp="1"/>
          </p:cNvSpPr>
          <p:nvPr>
            <p:ph type="body" idx="4294967295"/>
          </p:nvPr>
        </p:nvSpPr>
        <p:spPr>
          <a:xfrm>
            <a:off x="257460" y="925591"/>
            <a:ext cx="3646475" cy="2241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66700" lvl="0" indent="-266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1600" dirty="0"/>
              <a:t>Comece a pesquisar o seu tema. </a:t>
            </a:r>
            <a:endParaRPr sz="1600" dirty="0"/>
          </a:p>
          <a:p>
            <a:pPr marL="266700" lvl="0" indent="-2667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1600" dirty="0"/>
              <a:t>Utilize-o como ponto de partida para o seu relatório de audição. </a:t>
            </a:r>
            <a:endParaRPr sz="1600" dirty="0"/>
          </a:p>
          <a:p>
            <a:pPr marL="266700" lvl="0" indent="-2667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nl-NL" sz="1600" dirty="0"/>
              <a:t>Prove que utilizou um programa de escuta social no seu relatório de escuta. </a:t>
            </a:r>
            <a:endParaRPr sz="1600" dirty="0"/>
          </a:p>
        </p:txBody>
      </p:sp>
      <p:pic>
        <p:nvPicPr>
          <p:cNvPr id="213" name="Google Shape;213;p8" descr="http://suroscopia.com/wp-content/uploads/2014/07/do-it-yourself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7882" y="2946282"/>
            <a:ext cx="2299602" cy="1471969"/>
          </a:xfrm>
          <a:prstGeom prst="rect">
            <a:avLst/>
          </a:prstGeom>
          <a:noFill/>
          <a:ln w="28575" cap="flat" cmpd="sng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14" name="Google Shape;21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62294" y="2766586"/>
            <a:ext cx="4510958" cy="2136770"/>
          </a:xfrm>
          <a:prstGeom prst="rect">
            <a:avLst/>
          </a:prstGeom>
          <a:noFill/>
          <a:ln w="28575" cap="flat" cmpd="sng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15" name="Google Shape;215;p8"/>
          <p:cNvSpPr/>
          <p:nvPr/>
        </p:nvSpPr>
        <p:spPr>
          <a:xfrm>
            <a:off x="3770886" y="593400"/>
            <a:ext cx="45720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2925" marR="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●"/>
            </a:pPr>
            <a:r>
              <a:rPr lang="nl-NL" sz="20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Exemplo: indústria automóvel: </a:t>
            </a:r>
            <a:endParaRPr sz="2000" b="1" i="0" u="none" strike="noStrike" cap="none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6" name="Google Shape;216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62294" y="1061269"/>
            <a:ext cx="3011004" cy="1569718"/>
          </a:xfrm>
          <a:prstGeom prst="rect">
            <a:avLst/>
          </a:prstGeom>
          <a:noFill/>
          <a:ln w="28575" cap="flat" cmpd="sng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" name="Google Shape;157;p2">
            <a:extLst>
              <a:ext uri="{FF2B5EF4-FFF2-40B4-BE49-F238E27FC236}">
                <a16:creationId xmlns:a16="http://schemas.microsoft.com/office/drawing/2014/main" id="{D4C0FB58-38B6-A256-4611-22931AACFFA7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594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ct val="100000"/>
            </a:pPr>
            <a:r>
              <a:rPr lang="nl-NL" sz="2400" b="1" dirty="0"/>
              <a:t>Praticar em casa</a:t>
            </a:r>
            <a:endParaRPr lang="nl-NL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9" descr="Headphones with solid fi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01478" y="1095134"/>
            <a:ext cx="972834" cy="97283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3" name="Google Shape;223;p9"/>
          <p:cNvGrpSpPr/>
          <p:nvPr/>
        </p:nvGrpSpPr>
        <p:grpSpPr>
          <a:xfrm>
            <a:off x="655713" y="2116857"/>
            <a:ext cx="7353578" cy="2022120"/>
            <a:chOff x="-421907" y="523173"/>
            <a:chExt cx="7404439" cy="1707518"/>
          </a:xfrm>
        </p:grpSpPr>
        <p:sp>
          <p:nvSpPr>
            <p:cNvPr id="224" name="Google Shape;224;p9"/>
            <p:cNvSpPr/>
            <p:nvPr/>
          </p:nvSpPr>
          <p:spPr>
            <a:xfrm>
              <a:off x="7901" y="528423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9"/>
            <p:cNvSpPr txBox="1"/>
            <p:nvPr/>
          </p:nvSpPr>
          <p:spPr>
            <a:xfrm>
              <a:off x="-421907" y="523173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nl-NL" sz="1400" b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Utilize ferramentas de pesquisa para mapear blogues, sítios Web, revistas offline, artigos e líderes de opinião relevantes sobre o seu tema (marca pessoal). </a:t>
              </a:r>
              <a:endParaRPr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9"/>
            <p:cNvSpPr/>
            <p:nvPr/>
          </p:nvSpPr>
          <p:spPr>
            <a:xfrm>
              <a:off x="7901" y="1739722"/>
              <a:ext cx="1953678" cy="327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9"/>
            <p:cNvSpPr/>
            <p:nvPr/>
          </p:nvSpPr>
          <p:spPr>
            <a:xfrm>
              <a:off x="2303473" y="528423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228;p9"/>
            <p:cNvSpPr txBox="1"/>
            <p:nvPr/>
          </p:nvSpPr>
          <p:spPr>
            <a:xfrm>
              <a:off x="2474421" y="549228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nl-NL" sz="1400" b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Escreva o seu relatório de audição para os profissionais de marketing de hoje.</a:t>
              </a:r>
              <a:endParaRPr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9"/>
            <p:cNvSpPr/>
            <p:nvPr/>
          </p:nvSpPr>
          <p:spPr>
            <a:xfrm>
              <a:off x="2303473" y="1739722"/>
              <a:ext cx="1953678" cy="327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0" name="Google Shape;230;p9"/>
            <p:cNvSpPr/>
            <p:nvPr/>
          </p:nvSpPr>
          <p:spPr>
            <a:xfrm>
              <a:off x="4599046" y="528423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1" name="Google Shape;231;p9"/>
            <p:cNvSpPr txBox="1"/>
            <p:nvPr/>
          </p:nvSpPr>
          <p:spPr>
            <a:xfrm>
              <a:off x="5028854" y="549228"/>
              <a:ext cx="1953678" cy="1183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nl-NL" sz="1400" b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Requisitos:</a:t>
              </a:r>
              <a:endParaRPr/>
            </a:p>
            <a:p>
              <a:pPr marL="285750" marR="0" lvl="0" indent="-2857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1AA81"/>
                </a:buClr>
                <a:buSzPts val="1400"/>
                <a:buFont typeface="Arial"/>
                <a:buChar char="●"/>
              </a:pPr>
              <a:r>
                <a:rPr lang="nl-NL" sz="1400" b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Relatório de audição: 1500 palavras (texto simples). </a:t>
              </a:r>
              <a:endParaRPr/>
            </a:p>
            <a:p>
              <a:pPr marL="285750" marR="0" lvl="0" indent="-2857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1AA81"/>
                </a:buClr>
                <a:buSzPts val="1400"/>
                <a:buFont typeface="Arial"/>
                <a:buChar char="●"/>
              </a:pPr>
              <a:r>
                <a:rPr lang="nl-NL" sz="1400" b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Referências APA </a:t>
              </a:r>
              <a:endParaRPr/>
            </a:p>
            <a:p>
              <a:pPr marL="285750" marR="0" lvl="0" indent="-28575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1AA81"/>
                </a:buClr>
                <a:buSzPts val="1400"/>
                <a:buFont typeface="Arial"/>
                <a:buChar char="●"/>
              </a:pPr>
              <a:r>
                <a:rPr lang="nl-NL" sz="1400" b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Incluir uma página de título</a:t>
              </a:r>
              <a:endParaRPr/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endParaRPr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9"/>
            <p:cNvSpPr/>
            <p:nvPr/>
          </p:nvSpPr>
          <p:spPr>
            <a:xfrm>
              <a:off x="4052015" y="1903378"/>
              <a:ext cx="1953678" cy="327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3" name="Google Shape;233;p9"/>
            <p:cNvSpPr txBox="1"/>
            <p:nvPr/>
          </p:nvSpPr>
          <p:spPr>
            <a:xfrm>
              <a:off x="4048571" y="1783831"/>
              <a:ext cx="2165703" cy="327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Open Sans"/>
                <a:buNone/>
              </a:pPr>
              <a:endParaRPr sz="160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34" name="Google Shape;234;p9" descr="Blog with solid fil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2569" y="1125263"/>
            <a:ext cx="908119" cy="908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9" descr="Stopwatch with solid fil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85102" y="1095134"/>
            <a:ext cx="972834" cy="9728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57;p2">
            <a:extLst>
              <a:ext uri="{FF2B5EF4-FFF2-40B4-BE49-F238E27FC236}">
                <a16:creationId xmlns:a16="http://schemas.microsoft.com/office/drawing/2014/main" id="{CE7771CA-0871-63C3-9748-022C574C4318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594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ct val="100000"/>
            </a:pPr>
            <a:r>
              <a:rPr lang="nl-NL" sz="2400" dirty="0"/>
              <a:t>Selecionar o seu tema, mapear o seu “campo de jogo”</a:t>
            </a:r>
            <a:endParaRPr lang="nl-N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0"/>
          <p:cNvSpPr txBox="1"/>
          <p:nvPr/>
        </p:nvSpPr>
        <p:spPr>
          <a:xfrm>
            <a:off x="472650" y="1527650"/>
            <a:ext cx="8198700" cy="10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nl-NL"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844</Words>
  <Application>Microsoft Office PowerPoint</Application>
  <PresentationFormat>Apresentação no Ecrã (16:9)</PresentationFormat>
  <Paragraphs>61</Paragraphs>
  <Slides>11</Slides>
  <Notes>11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7" baseType="lpstr">
      <vt:lpstr>Open Sans</vt:lpstr>
      <vt:lpstr>Roboto</vt:lpstr>
      <vt:lpstr>Arial</vt:lpstr>
      <vt:lpstr>Calibri</vt:lpstr>
      <vt:lpstr>Noto Sans Symbols</vt:lpstr>
      <vt:lpstr>DEMS NEW</vt:lpstr>
      <vt:lpstr>Para trabalhar! Crie o seu próprio relatório de audição</vt:lpstr>
      <vt:lpstr>Objetivos de aprendizagem</vt:lpstr>
      <vt:lpstr>Tópicos</vt:lpstr>
      <vt:lpstr>Apresentações pessoais</vt:lpstr>
      <vt:lpstr>Apresentação do PowerPoint</vt:lpstr>
      <vt:lpstr>Já chega de inspiração.  Comece a fazê-lo você mesmo!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 trabalhar! Crie o seu próprio relatório de audição</dc:title>
  <dc:creator>a20160391@pbs.up.pt</dc:creator>
  <cp:keywords>, docId:7D06093CCFA3249BBB00327288AC3019</cp:keywords>
  <cp:lastModifiedBy>José Duarte da Rocha Santos</cp:lastModifiedBy>
  <cp:revision>1</cp:revision>
  <dcterms:modified xsi:type="dcterms:W3CDTF">2023-12-18T22:25:09Z</dcterms:modified>
</cp:coreProperties>
</file>