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309" r:id="rId2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Open Sans" panose="020B0606030504020204" pitchFamily="34" charset="0"/>
      <p:regular r:id="rId26"/>
      <p:bold r:id="rId27"/>
      <p:italic r:id="rId28"/>
      <p:boldItalic r:id="rId29"/>
    </p:embeddedFont>
    <p:embeddedFont>
      <p:font typeface="Roboto" panose="02000000000000000000" pitchFamily="2" charset="0"/>
      <p:regular r:id="rId30"/>
      <p:bold r:id="rId31"/>
      <p:italic r:id="rId32"/>
      <p:boldItalic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4" roundtripDataSignature="AMtx7mjaLQhHdqlHRwUjzn1/MY417HT1I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3C4079-238F-446B-9770-F87C45A17A5D}" v="6" dt="2023-12-18T22:31:17.8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66" y="2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9" Type="http://schemas.microsoft.com/office/2016/11/relationships/changesInfo" Target="changesInfos/changesInfo1.xml"/><Relationship Id="rId21" Type="http://schemas.openxmlformats.org/officeDocument/2006/relationships/notesMaster" Target="notesMasters/notesMaster1.xml"/><Relationship Id="rId34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o Alexandre Botelho Rodrigues Pires" userId="74481891-9d78-46ae-a047-a348f9b9be55" providerId="ADAL" clId="{8979C86F-0B78-4D04-93D0-EB2D2F15E705}"/>
    <pc:docChg chg="custSel modSld">
      <pc:chgData name="Paulo Alexandre Botelho Rodrigues Pires" userId="74481891-9d78-46ae-a047-a348f9b9be55" providerId="ADAL" clId="{8979C86F-0B78-4D04-93D0-EB2D2F15E705}" dt="2023-12-13T19:35:33.791" v="51" actId="1076"/>
      <pc:docMkLst>
        <pc:docMk/>
      </pc:docMkLst>
      <pc:sldChg chg="modSp mod">
        <pc:chgData name="Paulo Alexandre Botelho Rodrigues Pires" userId="74481891-9d78-46ae-a047-a348f9b9be55" providerId="ADAL" clId="{8979C86F-0B78-4D04-93D0-EB2D2F15E705}" dt="2023-12-13T19:26:04.427" v="0" actId="14100"/>
        <pc:sldMkLst>
          <pc:docMk/>
          <pc:sldMk cId="0" sldId="258"/>
        </pc:sldMkLst>
        <pc:spChg chg="mod">
          <ac:chgData name="Paulo Alexandre Botelho Rodrigues Pires" userId="74481891-9d78-46ae-a047-a348f9b9be55" providerId="ADAL" clId="{8979C86F-0B78-4D04-93D0-EB2D2F15E705}" dt="2023-12-13T19:26:04.427" v="0" actId="14100"/>
          <ac:spMkLst>
            <pc:docMk/>
            <pc:sldMk cId="0" sldId="258"/>
            <ac:spMk id="171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8979C86F-0B78-4D04-93D0-EB2D2F15E705}" dt="2023-12-13T19:26:31.226" v="1" actId="6549"/>
        <pc:sldMkLst>
          <pc:docMk/>
          <pc:sldMk cId="0" sldId="259"/>
        </pc:sldMkLst>
        <pc:spChg chg="mod">
          <ac:chgData name="Paulo Alexandre Botelho Rodrigues Pires" userId="74481891-9d78-46ae-a047-a348f9b9be55" providerId="ADAL" clId="{8979C86F-0B78-4D04-93D0-EB2D2F15E705}" dt="2023-12-13T19:26:31.226" v="1" actId="6549"/>
          <ac:spMkLst>
            <pc:docMk/>
            <pc:sldMk cId="0" sldId="259"/>
            <ac:spMk id="177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8979C86F-0B78-4D04-93D0-EB2D2F15E705}" dt="2023-12-13T19:26:48.332" v="7" actId="20577"/>
        <pc:sldMkLst>
          <pc:docMk/>
          <pc:sldMk cId="0" sldId="261"/>
        </pc:sldMkLst>
        <pc:spChg chg="mod">
          <ac:chgData name="Paulo Alexandre Botelho Rodrigues Pires" userId="74481891-9d78-46ae-a047-a348f9b9be55" providerId="ADAL" clId="{8979C86F-0B78-4D04-93D0-EB2D2F15E705}" dt="2023-12-13T19:26:48.332" v="7" actId="20577"/>
          <ac:spMkLst>
            <pc:docMk/>
            <pc:sldMk cId="0" sldId="261"/>
            <ac:spMk id="190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8979C86F-0B78-4D04-93D0-EB2D2F15E705}" dt="2023-12-13T19:27:12.322" v="34" actId="6549"/>
        <pc:sldMkLst>
          <pc:docMk/>
          <pc:sldMk cId="0" sldId="262"/>
        </pc:sldMkLst>
        <pc:spChg chg="mod">
          <ac:chgData name="Paulo Alexandre Botelho Rodrigues Pires" userId="74481891-9d78-46ae-a047-a348f9b9be55" providerId="ADAL" clId="{8979C86F-0B78-4D04-93D0-EB2D2F15E705}" dt="2023-12-13T19:27:12.322" v="34" actId="6549"/>
          <ac:spMkLst>
            <pc:docMk/>
            <pc:sldMk cId="0" sldId="262"/>
            <ac:spMk id="199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8979C86F-0B78-4D04-93D0-EB2D2F15E705}" dt="2023-12-13T19:27:33.633" v="36"/>
        <pc:sldMkLst>
          <pc:docMk/>
          <pc:sldMk cId="0" sldId="266"/>
        </pc:sldMkLst>
        <pc:spChg chg="mod">
          <ac:chgData name="Paulo Alexandre Botelho Rodrigues Pires" userId="74481891-9d78-46ae-a047-a348f9b9be55" providerId="ADAL" clId="{8979C86F-0B78-4D04-93D0-EB2D2F15E705}" dt="2023-12-13T19:27:33.633" v="36"/>
          <ac:spMkLst>
            <pc:docMk/>
            <pc:sldMk cId="0" sldId="266"/>
            <ac:spMk id="225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8979C86F-0B78-4D04-93D0-EB2D2F15E705}" dt="2023-12-13T19:34:37.716" v="42" actId="1076"/>
        <pc:sldMkLst>
          <pc:docMk/>
          <pc:sldMk cId="0" sldId="270"/>
        </pc:sldMkLst>
        <pc:spChg chg="mod">
          <ac:chgData name="Paulo Alexandre Botelho Rodrigues Pires" userId="74481891-9d78-46ae-a047-a348f9b9be55" providerId="ADAL" clId="{8979C86F-0B78-4D04-93D0-EB2D2F15E705}" dt="2023-12-13T19:34:37.716" v="42" actId="1076"/>
          <ac:spMkLst>
            <pc:docMk/>
            <pc:sldMk cId="0" sldId="270"/>
            <ac:spMk id="252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8979C86F-0B78-4D04-93D0-EB2D2F15E705}" dt="2023-12-13T19:27:33.692" v="38" actId="27636"/>
        <pc:sldMkLst>
          <pc:docMk/>
          <pc:sldMk cId="0" sldId="271"/>
        </pc:sldMkLst>
        <pc:spChg chg="mod">
          <ac:chgData name="Paulo Alexandre Botelho Rodrigues Pires" userId="74481891-9d78-46ae-a047-a348f9b9be55" providerId="ADAL" clId="{8979C86F-0B78-4D04-93D0-EB2D2F15E705}" dt="2023-12-13T19:27:33.692" v="38" actId="27636"/>
          <ac:spMkLst>
            <pc:docMk/>
            <pc:sldMk cId="0" sldId="271"/>
            <ac:spMk id="257" creationId="{00000000-0000-0000-0000-000000000000}"/>
          </ac:spMkLst>
        </pc:spChg>
        <pc:spChg chg="mod">
          <ac:chgData name="Paulo Alexandre Botelho Rodrigues Pires" userId="74481891-9d78-46ae-a047-a348f9b9be55" providerId="ADAL" clId="{8979C86F-0B78-4D04-93D0-EB2D2F15E705}" dt="2023-12-13T19:27:33.687" v="37" actId="27636"/>
          <ac:spMkLst>
            <pc:docMk/>
            <pc:sldMk cId="0" sldId="271"/>
            <ac:spMk id="258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8979C86F-0B78-4D04-93D0-EB2D2F15E705}" dt="2023-12-13T19:35:19.381" v="48" actId="1076"/>
        <pc:sldMkLst>
          <pc:docMk/>
          <pc:sldMk cId="0" sldId="273"/>
        </pc:sldMkLst>
        <pc:spChg chg="mod">
          <ac:chgData name="Paulo Alexandre Botelho Rodrigues Pires" userId="74481891-9d78-46ae-a047-a348f9b9be55" providerId="ADAL" clId="{8979C86F-0B78-4D04-93D0-EB2D2F15E705}" dt="2023-12-13T19:34:55.625" v="46" actId="20577"/>
          <ac:spMkLst>
            <pc:docMk/>
            <pc:sldMk cId="0" sldId="273"/>
            <ac:spMk id="269" creationId="{00000000-0000-0000-0000-000000000000}"/>
          </ac:spMkLst>
        </pc:spChg>
        <pc:spChg chg="mod">
          <ac:chgData name="Paulo Alexandre Botelho Rodrigues Pires" userId="74481891-9d78-46ae-a047-a348f9b9be55" providerId="ADAL" clId="{8979C86F-0B78-4D04-93D0-EB2D2F15E705}" dt="2023-12-13T19:35:19.381" v="48" actId="1076"/>
          <ac:spMkLst>
            <pc:docMk/>
            <pc:sldMk cId="0" sldId="273"/>
            <ac:spMk id="275" creationId="{00000000-0000-0000-0000-000000000000}"/>
          </ac:spMkLst>
        </pc:spChg>
        <pc:grpChg chg="mod">
          <ac:chgData name="Paulo Alexandre Botelho Rodrigues Pires" userId="74481891-9d78-46ae-a047-a348f9b9be55" providerId="ADAL" clId="{8979C86F-0B78-4D04-93D0-EB2D2F15E705}" dt="2023-12-13T19:35:01.306" v="47" actId="1076"/>
          <ac:grpSpMkLst>
            <pc:docMk/>
            <pc:sldMk cId="0" sldId="273"/>
            <ac:grpSpMk id="270" creationId="{00000000-0000-0000-0000-000000000000}"/>
          </ac:grpSpMkLst>
        </pc:grpChg>
      </pc:sldChg>
      <pc:sldChg chg="modSp mod">
        <pc:chgData name="Paulo Alexandre Botelho Rodrigues Pires" userId="74481891-9d78-46ae-a047-a348f9b9be55" providerId="ADAL" clId="{8979C86F-0B78-4D04-93D0-EB2D2F15E705}" dt="2023-12-13T19:35:33.791" v="51" actId="1076"/>
        <pc:sldMkLst>
          <pc:docMk/>
          <pc:sldMk cId="0" sldId="274"/>
        </pc:sldMkLst>
        <pc:spChg chg="mod">
          <ac:chgData name="Paulo Alexandre Botelho Rodrigues Pires" userId="74481891-9d78-46ae-a047-a348f9b9be55" providerId="ADAL" clId="{8979C86F-0B78-4D04-93D0-EB2D2F15E705}" dt="2023-12-13T19:35:33.791" v="51" actId="1076"/>
          <ac:spMkLst>
            <pc:docMk/>
            <pc:sldMk cId="0" sldId="274"/>
            <ac:spMk id="280" creationId="{00000000-0000-0000-0000-000000000000}"/>
          </ac:spMkLst>
        </pc:spChg>
        <pc:spChg chg="mod">
          <ac:chgData name="Paulo Alexandre Botelho Rodrigues Pires" userId="74481891-9d78-46ae-a047-a348f9b9be55" providerId="ADAL" clId="{8979C86F-0B78-4D04-93D0-EB2D2F15E705}" dt="2023-12-13T19:35:29.376" v="50" actId="14100"/>
          <ac:spMkLst>
            <pc:docMk/>
            <pc:sldMk cId="0" sldId="274"/>
            <ac:spMk id="281" creationId="{00000000-0000-0000-0000-000000000000}"/>
          </ac:spMkLst>
        </pc:spChg>
      </pc:sldChg>
    </pc:docChg>
  </pc:docChgLst>
  <pc:docChgLst>
    <pc:chgData name="José Duarte da Rocha Santos" userId="7ba73717-3b97-4ba8-9d16-3c9c2d510606" providerId="ADAL" clId="{D63C4079-238F-446B-9770-F87C45A17A5D}"/>
    <pc:docChg chg="undo custSel addSld delSld modSld">
      <pc:chgData name="José Duarte da Rocha Santos" userId="7ba73717-3b97-4ba8-9d16-3c9c2d510606" providerId="ADAL" clId="{D63C4079-238F-446B-9770-F87C45A17A5D}" dt="2023-12-18T22:31:26.784" v="189" actId="20577"/>
      <pc:docMkLst>
        <pc:docMk/>
      </pc:docMkLst>
      <pc:sldChg chg="modSp mod">
        <pc:chgData name="José Duarte da Rocha Santos" userId="7ba73717-3b97-4ba8-9d16-3c9c2d510606" providerId="ADAL" clId="{D63C4079-238F-446B-9770-F87C45A17A5D}" dt="2023-12-18T19:12:19.113" v="33" actId="120"/>
        <pc:sldMkLst>
          <pc:docMk/>
          <pc:sldMk cId="0" sldId="256"/>
        </pc:sldMkLst>
        <pc:spChg chg="mod">
          <ac:chgData name="José Duarte da Rocha Santos" userId="7ba73717-3b97-4ba8-9d16-3c9c2d510606" providerId="ADAL" clId="{D63C4079-238F-446B-9770-F87C45A17A5D}" dt="2023-12-18T19:12:19.113" v="33" actId="120"/>
          <ac:spMkLst>
            <pc:docMk/>
            <pc:sldMk cId="0" sldId="256"/>
            <ac:spMk id="157" creationId="{00000000-0000-0000-0000-000000000000}"/>
          </ac:spMkLst>
        </pc:spChg>
        <pc:spChg chg="mod">
          <ac:chgData name="José Duarte da Rocha Santos" userId="7ba73717-3b97-4ba8-9d16-3c9c2d510606" providerId="ADAL" clId="{D63C4079-238F-446B-9770-F87C45A17A5D}" dt="2023-12-13T23:14:34.714" v="4" actId="14100"/>
          <ac:spMkLst>
            <pc:docMk/>
            <pc:sldMk cId="0" sldId="256"/>
            <ac:spMk id="158" creationId="{00000000-0000-0000-0000-000000000000}"/>
          </ac:spMkLst>
        </pc:spChg>
      </pc:sldChg>
      <pc:sldChg chg="modSp mod modNotesTx">
        <pc:chgData name="José Duarte da Rocha Santos" userId="7ba73717-3b97-4ba8-9d16-3c9c2d510606" providerId="ADAL" clId="{D63C4079-238F-446B-9770-F87C45A17A5D}" dt="2023-12-18T20:04:13.851" v="110" actId="3064"/>
        <pc:sldMkLst>
          <pc:docMk/>
          <pc:sldMk cId="0" sldId="257"/>
        </pc:sldMkLst>
        <pc:spChg chg="mod">
          <ac:chgData name="José Duarte da Rocha Santos" userId="7ba73717-3b97-4ba8-9d16-3c9c2d510606" providerId="ADAL" clId="{D63C4079-238F-446B-9770-F87C45A17A5D}" dt="2023-12-18T20:04:13.851" v="110" actId="3064"/>
          <ac:spMkLst>
            <pc:docMk/>
            <pc:sldMk cId="0" sldId="257"/>
            <ac:spMk id="165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D63C4079-238F-446B-9770-F87C45A17A5D}" dt="2023-12-18T19:18:38.444" v="63" actId="20577"/>
        <pc:sldMkLst>
          <pc:docMk/>
          <pc:sldMk cId="0" sldId="259"/>
        </pc:sldMkLst>
        <pc:spChg chg="mod">
          <ac:chgData name="José Duarte da Rocha Santos" userId="7ba73717-3b97-4ba8-9d16-3c9c2d510606" providerId="ADAL" clId="{D63C4079-238F-446B-9770-F87C45A17A5D}" dt="2023-12-18T19:18:38.444" v="63" actId="20577"/>
          <ac:spMkLst>
            <pc:docMk/>
            <pc:sldMk cId="0" sldId="259"/>
            <ac:spMk id="177" creationId="{00000000-0000-0000-0000-000000000000}"/>
          </ac:spMkLst>
        </pc:spChg>
      </pc:sldChg>
      <pc:sldChg chg="delSp modSp mod">
        <pc:chgData name="José Duarte da Rocha Santos" userId="7ba73717-3b97-4ba8-9d16-3c9c2d510606" providerId="ADAL" clId="{D63C4079-238F-446B-9770-F87C45A17A5D}" dt="2023-12-18T19:47:17.007" v="78" actId="6549"/>
        <pc:sldMkLst>
          <pc:docMk/>
          <pc:sldMk cId="0" sldId="261"/>
        </pc:sldMkLst>
        <pc:spChg chg="del mod">
          <ac:chgData name="José Duarte da Rocha Santos" userId="7ba73717-3b97-4ba8-9d16-3c9c2d510606" providerId="ADAL" clId="{D63C4079-238F-446B-9770-F87C45A17A5D}" dt="2023-12-18T19:46:52.512" v="66" actId="478"/>
          <ac:spMkLst>
            <pc:docMk/>
            <pc:sldMk cId="0" sldId="261"/>
            <ac:spMk id="188" creationId="{00000000-0000-0000-0000-000000000000}"/>
          </ac:spMkLst>
        </pc:spChg>
        <pc:spChg chg="mod">
          <ac:chgData name="José Duarte da Rocha Santos" userId="7ba73717-3b97-4ba8-9d16-3c9c2d510606" providerId="ADAL" clId="{D63C4079-238F-446B-9770-F87C45A17A5D}" dt="2023-12-18T19:46:57.763" v="67" actId="3064"/>
          <ac:spMkLst>
            <pc:docMk/>
            <pc:sldMk cId="0" sldId="261"/>
            <ac:spMk id="190" creationId="{00000000-0000-0000-0000-000000000000}"/>
          </ac:spMkLst>
        </pc:spChg>
        <pc:spChg chg="mod">
          <ac:chgData name="José Duarte da Rocha Santos" userId="7ba73717-3b97-4ba8-9d16-3c9c2d510606" providerId="ADAL" clId="{D63C4079-238F-446B-9770-F87C45A17A5D}" dt="2023-12-18T19:47:17.007" v="78" actId="6549"/>
          <ac:spMkLst>
            <pc:docMk/>
            <pc:sldMk cId="0" sldId="261"/>
            <ac:spMk id="191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D63C4079-238F-446B-9770-F87C45A17A5D}" dt="2023-12-18T19:47:39.111" v="82" actId="6549"/>
        <pc:sldMkLst>
          <pc:docMk/>
          <pc:sldMk cId="0" sldId="262"/>
        </pc:sldMkLst>
        <pc:spChg chg="mod">
          <ac:chgData name="José Duarte da Rocha Santos" userId="7ba73717-3b97-4ba8-9d16-3c9c2d510606" providerId="ADAL" clId="{D63C4079-238F-446B-9770-F87C45A17A5D}" dt="2023-12-18T19:47:31.194" v="80" actId="3064"/>
          <ac:spMkLst>
            <pc:docMk/>
            <pc:sldMk cId="0" sldId="262"/>
            <ac:spMk id="198" creationId="{00000000-0000-0000-0000-000000000000}"/>
          </ac:spMkLst>
        </pc:spChg>
        <pc:spChg chg="mod">
          <ac:chgData name="José Duarte da Rocha Santos" userId="7ba73717-3b97-4ba8-9d16-3c9c2d510606" providerId="ADAL" clId="{D63C4079-238F-446B-9770-F87C45A17A5D}" dt="2023-12-18T19:47:39.111" v="82" actId="6549"/>
          <ac:spMkLst>
            <pc:docMk/>
            <pc:sldMk cId="0" sldId="262"/>
            <ac:spMk id="199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D63C4079-238F-446B-9770-F87C45A17A5D}" dt="2023-12-18T22:28:41.265" v="116" actId="478"/>
        <pc:sldMkLst>
          <pc:docMk/>
          <pc:sldMk cId="0" sldId="263"/>
        </pc:sldMkLst>
        <pc:spChg chg="add del mod">
          <ac:chgData name="José Duarte da Rocha Santos" userId="7ba73717-3b97-4ba8-9d16-3c9c2d510606" providerId="ADAL" clId="{D63C4079-238F-446B-9770-F87C45A17A5D}" dt="2023-12-18T19:47:55.104" v="84" actId="478"/>
          <ac:spMkLst>
            <pc:docMk/>
            <pc:sldMk cId="0" sldId="263"/>
            <ac:spMk id="3" creationId="{C2956312-2DB3-7F13-10E5-8FD5C6637150}"/>
          </ac:spMkLst>
        </pc:spChg>
        <pc:spChg chg="add mod">
          <ac:chgData name="José Duarte da Rocha Santos" userId="7ba73717-3b97-4ba8-9d16-3c9c2d510606" providerId="ADAL" clId="{D63C4079-238F-446B-9770-F87C45A17A5D}" dt="2023-12-18T19:47:55.658" v="85"/>
          <ac:spMkLst>
            <pc:docMk/>
            <pc:sldMk cId="0" sldId="263"/>
            <ac:spMk id="4" creationId="{D11F2731-2078-13E8-0846-1B43D443B73D}"/>
          </ac:spMkLst>
        </pc:spChg>
        <pc:spChg chg="del">
          <ac:chgData name="José Duarte da Rocha Santos" userId="7ba73717-3b97-4ba8-9d16-3c9c2d510606" providerId="ADAL" clId="{D63C4079-238F-446B-9770-F87C45A17A5D}" dt="2023-12-18T22:28:41.265" v="116" actId="478"/>
          <ac:spMkLst>
            <pc:docMk/>
            <pc:sldMk cId="0" sldId="263"/>
            <ac:spMk id="204" creationId="{00000000-0000-0000-0000-000000000000}"/>
          </ac:spMkLst>
        </pc:spChg>
        <pc:spChg chg="del">
          <ac:chgData name="José Duarte da Rocha Santos" userId="7ba73717-3b97-4ba8-9d16-3c9c2d510606" providerId="ADAL" clId="{D63C4079-238F-446B-9770-F87C45A17A5D}" dt="2023-12-18T19:47:52.100" v="83" actId="478"/>
          <ac:spMkLst>
            <pc:docMk/>
            <pc:sldMk cId="0" sldId="263"/>
            <ac:spMk id="206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D63C4079-238F-446B-9770-F87C45A17A5D}" dt="2023-12-18T22:29:07.364" v="127" actId="14100"/>
        <pc:sldMkLst>
          <pc:docMk/>
          <pc:sldMk cId="0" sldId="264"/>
        </pc:sldMkLst>
        <pc:spChg chg="add mod">
          <ac:chgData name="José Duarte da Rocha Santos" userId="7ba73717-3b97-4ba8-9d16-3c9c2d510606" providerId="ADAL" clId="{D63C4079-238F-446B-9770-F87C45A17A5D}" dt="2023-12-18T22:28:52.978" v="125" actId="20577"/>
          <ac:spMkLst>
            <pc:docMk/>
            <pc:sldMk cId="0" sldId="264"/>
            <ac:spMk id="2" creationId="{8282D479-FE5D-AB0A-6B3A-8152DDF3137D}"/>
          </ac:spMkLst>
        </pc:spChg>
        <pc:spChg chg="del">
          <ac:chgData name="José Duarte da Rocha Santos" userId="7ba73717-3b97-4ba8-9d16-3c9c2d510606" providerId="ADAL" clId="{D63C4079-238F-446B-9770-F87C45A17A5D}" dt="2023-12-18T22:28:47.937" v="117" actId="478"/>
          <ac:spMkLst>
            <pc:docMk/>
            <pc:sldMk cId="0" sldId="264"/>
            <ac:spMk id="212" creationId="{00000000-0000-0000-0000-000000000000}"/>
          </ac:spMkLst>
        </pc:spChg>
        <pc:spChg chg="mod">
          <ac:chgData name="José Duarte da Rocha Santos" userId="7ba73717-3b97-4ba8-9d16-3c9c2d510606" providerId="ADAL" clId="{D63C4079-238F-446B-9770-F87C45A17A5D}" dt="2023-12-18T22:29:07.364" v="127" actId="14100"/>
          <ac:spMkLst>
            <pc:docMk/>
            <pc:sldMk cId="0" sldId="264"/>
            <ac:spMk id="213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D63C4079-238F-446B-9770-F87C45A17A5D}" dt="2023-12-18T19:48:20.542" v="89" actId="14100"/>
        <pc:sldMkLst>
          <pc:docMk/>
          <pc:sldMk cId="0" sldId="265"/>
        </pc:sldMkLst>
        <pc:spChg chg="mod">
          <ac:chgData name="José Duarte da Rocha Santos" userId="7ba73717-3b97-4ba8-9d16-3c9c2d510606" providerId="ADAL" clId="{D63C4079-238F-446B-9770-F87C45A17A5D}" dt="2023-12-18T19:48:20.542" v="89" actId="14100"/>
          <ac:spMkLst>
            <pc:docMk/>
            <pc:sldMk cId="0" sldId="265"/>
            <ac:spMk id="218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D63C4079-238F-446B-9770-F87C45A17A5D}" dt="2023-12-18T22:29:21.081" v="128" actId="552"/>
        <pc:sldMkLst>
          <pc:docMk/>
          <pc:sldMk cId="0" sldId="266"/>
        </pc:sldMkLst>
        <pc:spChg chg="mod">
          <ac:chgData name="José Duarte da Rocha Santos" userId="7ba73717-3b97-4ba8-9d16-3c9c2d510606" providerId="ADAL" clId="{D63C4079-238F-446B-9770-F87C45A17A5D}" dt="2023-12-18T22:29:21.081" v="128" actId="552"/>
          <ac:spMkLst>
            <pc:docMk/>
            <pc:sldMk cId="0" sldId="266"/>
            <ac:spMk id="225" creationId="{00000000-0000-0000-0000-000000000000}"/>
          </ac:spMkLst>
        </pc:spChg>
        <pc:spChg chg="mod">
          <ac:chgData name="José Duarte da Rocha Santos" userId="7ba73717-3b97-4ba8-9d16-3c9c2d510606" providerId="ADAL" clId="{D63C4079-238F-446B-9770-F87C45A17A5D}" dt="2023-12-18T22:29:21.081" v="128" actId="552"/>
          <ac:spMkLst>
            <pc:docMk/>
            <pc:sldMk cId="0" sldId="266"/>
            <ac:spMk id="22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D63C4079-238F-446B-9770-F87C45A17A5D}" dt="2023-12-18T19:48:40.142" v="93" actId="1076"/>
        <pc:sldMkLst>
          <pc:docMk/>
          <pc:sldMk cId="0" sldId="267"/>
        </pc:sldMkLst>
        <pc:spChg chg="mod">
          <ac:chgData name="José Duarte da Rocha Santos" userId="7ba73717-3b97-4ba8-9d16-3c9c2d510606" providerId="ADAL" clId="{D63C4079-238F-446B-9770-F87C45A17A5D}" dt="2023-12-18T19:48:36.923" v="92" actId="14100"/>
          <ac:spMkLst>
            <pc:docMk/>
            <pc:sldMk cId="0" sldId="267"/>
            <ac:spMk id="231" creationId="{00000000-0000-0000-0000-000000000000}"/>
          </ac:spMkLst>
        </pc:spChg>
        <pc:picChg chg="mod">
          <ac:chgData name="José Duarte da Rocha Santos" userId="7ba73717-3b97-4ba8-9d16-3c9c2d510606" providerId="ADAL" clId="{D63C4079-238F-446B-9770-F87C45A17A5D}" dt="2023-12-18T19:48:40.142" v="93" actId="1076"/>
          <ac:picMkLst>
            <pc:docMk/>
            <pc:sldMk cId="0" sldId="267"/>
            <ac:picMk id="233" creationId="{00000000-0000-0000-0000-000000000000}"/>
          </ac:picMkLst>
        </pc:picChg>
      </pc:sldChg>
      <pc:sldChg chg="modSp mod modNotesTx">
        <pc:chgData name="José Duarte da Rocha Santos" userId="7ba73717-3b97-4ba8-9d16-3c9c2d510606" providerId="ADAL" clId="{D63C4079-238F-446B-9770-F87C45A17A5D}" dt="2023-12-18T22:29:50.250" v="130" actId="2711"/>
        <pc:sldMkLst>
          <pc:docMk/>
          <pc:sldMk cId="0" sldId="268"/>
        </pc:sldMkLst>
        <pc:spChg chg="mod">
          <ac:chgData name="José Duarte da Rocha Santos" userId="7ba73717-3b97-4ba8-9d16-3c9c2d510606" providerId="ADAL" clId="{D63C4079-238F-446B-9770-F87C45A17A5D}" dt="2023-12-18T22:29:50.250" v="130" actId="2711"/>
          <ac:spMkLst>
            <pc:docMk/>
            <pc:sldMk cId="0" sldId="268"/>
            <ac:spMk id="238" creationId="{00000000-0000-0000-0000-000000000000}"/>
          </ac:spMkLst>
        </pc:spChg>
        <pc:spChg chg="mod">
          <ac:chgData name="José Duarte da Rocha Santos" userId="7ba73717-3b97-4ba8-9d16-3c9c2d510606" providerId="ADAL" clId="{D63C4079-238F-446B-9770-F87C45A17A5D}" dt="2023-12-18T22:29:37.761" v="129" actId="552"/>
          <ac:spMkLst>
            <pc:docMk/>
            <pc:sldMk cId="0" sldId="268"/>
            <ac:spMk id="239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D63C4079-238F-446B-9770-F87C45A17A5D}" dt="2023-12-18T22:30:13.997" v="133" actId="3064"/>
        <pc:sldMkLst>
          <pc:docMk/>
          <pc:sldMk cId="0" sldId="269"/>
        </pc:sldMkLst>
        <pc:spChg chg="mod">
          <ac:chgData name="José Duarte da Rocha Santos" userId="7ba73717-3b97-4ba8-9d16-3c9c2d510606" providerId="ADAL" clId="{D63C4079-238F-446B-9770-F87C45A17A5D}" dt="2023-12-18T22:30:13.997" v="133" actId="3064"/>
          <ac:spMkLst>
            <pc:docMk/>
            <pc:sldMk cId="0" sldId="269"/>
            <ac:spMk id="244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D63C4079-238F-446B-9770-F87C45A17A5D}" dt="2023-12-18T22:30:40.534" v="157" actId="14100"/>
        <pc:sldMkLst>
          <pc:docMk/>
          <pc:sldMk cId="0" sldId="270"/>
        </pc:sldMkLst>
        <pc:spChg chg="add mod">
          <ac:chgData name="José Duarte da Rocha Santos" userId="7ba73717-3b97-4ba8-9d16-3c9c2d510606" providerId="ADAL" clId="{D63C4079-238F-446B-9770-F87C45A17A5D}" dt="2023-12-18T22:30:40.534" v="157" actId="14100"/>
          <ac:spMkLst>
            <pc:docMk/>
            <pc:sldMk cId="0" sldId="270"/>
            <ac:spMk id="2" creationId="{6B0CA3E5-B2EA-3BA8-C72B-C3E68E6F71D3}"/>
          </ac:spMkLst>
        </pc:spChg>
        <pc:spChg chg="del">
          <ac:chgData name="José Duarte da Rocha Santos" userId="7ba73717-3b97-4ba8-9d16-3c9c2d510606" providerId="ADAL" clId="{D63C4079-238F-446B-9770-F87C45A17A5D}" dt="2023-12-18T22:30:21.121" v="134" actId="478"/>
          <ac:spMkLst>
            <pc:docMk/>
            <pc:sldMk cId="0" sldId="270"/>
            <ac:spMk id="251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D63C4079-238F-446B-9770-F87C45A17A5D}" dt="2023-12-18T22:31:26.784" v="189" actId="20577"/>
        <pc:sldMkLst>
          <pc:docMk/>
          <pc:sldMk cId="0" sldId="271"/>
        </pc:sldMkLst>
        <pc:spChg chg="add mod">
          <ac:chgData name="José Duarte da Rocha Santos" userId="7ba73717-3b97-4ba8-9d16-3c9c2d510606" providerId="ADAL" clId="{D63C4079-238F-446B-9770-F87C45A17A5D}" dt="2023-12-18T22:31:26.784" v="189" actId="20577"/>
          <ac:spMkLst>
            <pc:docMk/>
            <pc:sldMk cId="0" sldId="271"/>
            <ac:spMk id="2" creationId="{B085C73B-BF05-03DE-3A7E-01259E3E625E}"/>
          </ac:spMkLst>
        </pc:spChg>
        <pc:spChg chg="del">
          <ac:chgData name="José Duarte da Rocha Santos" userId="7ba73717-3b97-4ba8-9d16-3c9c2d510606" providerId="ADAL" clId="{D63C4079-238F-446B-9770-F87C45A17A5D}" dt="2023-12-18T22:31:15.714" v="158" actId="478"/>
          <ac:spMkLst>
            <pc:docMk/>
            <pc:sldMk cId="0" sldId="271"/>
            <ac:spMk id="257" creationId="{00000000-0000-0000-0000-000000000000}"/>
          </ac:spMkLst>
        </pc:spChg>
        <pc:spChg chg="mod">
          <ac:chgData name="José Duarte da Rocha Santos" userId="7ba73717-3b97-4ba8-9d16-3c9c2d510606" providerId="ADAL" clId="{D63C4079-238F-446B-9770-F87C45A17A5D}" dt="2023-12-18T19:49:28.028" v="103" actId="20577"/>
          <ac:spMkLst>
            <pc:docMk/>
            <pc:sldMk cId="0" sldId="271"/>
            <ac:spMk id="258" creationId="{00000000-0000-0000-0000-000000000000}"/>
          </ac:spMkLst>
        </pc:spChg>
        <pc:picChg chg="mod">
          <ac:chgData name="José Duarte da Rocha Santos" userId="7ba73717-3b97-4ba8-9d16-3c9c2d510606" providerId="ADAL" clId="{D63C4079-238F-446B-9770-F87C45A17A5D}" dt="2023-12-18T19:18:01.504" v="54" actId="1076"/>
          <ac:picMkLst>
            <pc:docMk/>
            <pc:sldMk cId="0" sldId="271"/>
            <ac:picMk id="259" creationId="{00000000-0000-0000-0000-000000000000}"/>
          </ac:picMkLst>
        </pc:picChg>
      </pc:sldChg>
      <pc:sldChg chg="addSp delSp modSp mod">
        <pc:chgData name="José Duarte da Rocha Santos" userId="7ba73717-3b97-4ba8-9d16-3c9c2d510606" providerId="ADAL" clId="{D63C4079-238F-446B-9770-F87C45A17A5D}" dt="2023-12-18T19:17:35.888" v="48" actId="14100"/>
        <pc:sldMkLst>
          <pc:docMk/>
          <pc:sldMk cId="0" sldId="273"/>
        </pc:sldMkLst>
        <pc:spChg chg="add del mod">
          <ac:chgData name="José Duarte da Rocha Santos" userId="7ba73717-3b97-4ba8-9d16-3c9c2d510606" providerId="ADAL" clId="{D63C4079-238F-446B-9770-F87C45A17A5D}" dt="2023-12-17T20:09:59.159" v="25" actId="478"/>
          <ac:spMkLst>
            <pc:docMk/>
            <pc:sldMk cId="0" sldId="273"/>
            <ac:spMk id="3" creationId="{98EBC98A-7A73-B90B-C9C6-1CDD473A4397}"/>
          </ac:spMkLst>
        </pc:spChg>
        <pc:spChg chg="add del mod">
          <ac:chgData name="José Duarte da Rocha Santos" userId="7ba73717-3b97-4ba8-9d16-3c9c2d510606" providerId="ADAL" clId="{D63C4079-238F-446B-9770-F87C45A17A5D}" dt="2023-12-17T20:10:03.491" v="27" actId="478"/>
          <ac:spMkLst>
            <pc:docMk/>
            <pc:sldMk cId="0" sldId="273"/>
            <ac:spMk id="5" creationId="{73B81F21-EEE6-47F4-C6D8-D9CDBF85B45E}"/>
          </ac:spMkLst>
        </pc:spChg>
        <pc:spChg chg="add del mod">
          <ac:chgData name="José Duarte da Rocha Santos" userId="7ba73717-3b97-4ba8-9d16-3c9c2d510606" providerId="ADAL" clId="{D63C4079-238F-446B-9770-F87C45A17A5D}" dt="2023-12-18T19:16:55.895" v="43" actId="552"/>
          <ac:spMkLst>
            <pc:docMk/>
            <pc:sldMk cId="0" sldId="273"/>
            <ac:spMk id="269" creationId="{00000000-0000-0000-0000-000000000000}"/>
          </ac:spMkLst>
        </pc:spChg>
        <pc:spChg chg="mod topLvl">
          <ac:chgData name="José Duarte da Rocha Santos" userId="7ba73717-3b97-4ba8-9d16-3c9c2d510606" providerId="ADAL" clId="{D63C4079-238F-446B-9770-F87C45A17A5D}" dt="2023-12-18T19:16:36.946" v="38" actId="165"/>
          <ac:spMkLst>
            <pc:docMk/>
            <pc:sldMk cId="0" sldId="273"/>
            <ac:spMk id="271" creationId="{00000000-0000-0000-0000-000000000000}"/>
          </ac:spMkLst>
        </pc:spChg>
        <pc:spChg chg="mod topLvl">
          <ac:chgData name="José Duarte da Rocha Santos" userId="7ba73717-3b97-4ba8-9d16-3c9c2d510606" providerId="ADAL" clId="{D63C4079-238F-446B-9770-F87C45A17A5D}" dt="2023-12-18T19:16:36.946" v="38" actId="165"/>
          <ac:spMkLst>
            <pc:docMk/>
            <pc:sldMk cId="0" sldId="273"/>
            <ac:spMk id="272" creationId="{00000000-0000-0000-0000-000000000000}"/>
          </ac:spMkLst>
        </pc:spChg>
        <pc:spChg chg="mod topLvl">
          <ac:chgData name="José Duarte da Rocha Santos" userId="7ba73717-3b97-4ba8-9d16-3c9c2d510606" providerId="ADAL" clId="{D63C4079-238F-446B-9770-F87C45A17A5D}" dt="2023-12-18T19:17:32.893" v="47" actId="14100"/>
          <ac:spMkLst>
            <pc:docMk/>
            <pc:sldMk cId="0" sldId="273"/>
            <ac:spMk id="273" creationId="{00000000-0000-0000-0000-000000000000}"/>
          </ac:spMkLst>
        </pc:spChg>
        <pc:spChg chg="mod topLvl">
          <ac:chgData name="José Duarte da Rocha Santos" userId="7ba73717-3b97-4ba8-9d16-3c9c2d510606" providerId="ADAL" clId="{D63C4079-238F-446B-9770-F87C45A17A5D}" dt="2023-12-18T19:16:36.946" v="38" actId="165"/>
          <ac:spMkLst>
            <pc:docMk/>
            <pc:sldMk cId="0" sldId="273"/>
            <ac:spMk id="274" creationId="{00000000-0000-0000-0000-000000000000}"/>
          </ac:spMkLst>
        </pc:spChg>
        <pc:spChg chg="mod topLvl">
          <ac:chgData name="José Duarte da Rocha Santos" userId="7ba73717-3b97-4ba8-9d16-3c9c2d510606" providerId="ADAL" clId="{D63C4079-238F-446B-9770-F87C45A17A5D}" dt="2023-12-18T19:17:35.888" v="48" actId="14100"/>
          <ac:spMkLst>
            <pc:docMk/>
            <pc:sldMk cId="0" sldId="273"/>
            <ac:spMk id="275" creationId="{00000000-0000-0000-0000-000000000000}"/>
          </ac:spMkLst>
        </pc:spChg>
        <pc:grpChg chg="del mod">
          <ac:chgData name="José Duarte da Rocha Santos" userId="7ba73717-3b97-4ba8-9d16-3c9c2d510606" providerId="ADAL" clId="{D63C4079-238F-446B-9770-F87C45A17A5D}" dt="2023-12-18T19:16:36.946" v="38" actId="165"/>
          <ac:grpSpMkLst>
            <pc:docMk/>
            <pc:sldMk cId="0" sldId="273"/>
            <ac:grpSpMk id="270" creationId="{00000000-0000-0000-0000-000000000000}"/>
          </ac:grpSpMkLst>
        </pc:grpChg>
      </pc:sldChg>
      <pc:sldChg chg="del">
        <pc:chgData name="José Duarte da Rocha Santos" userId="7ba73717-3b97-4ba8-9d16-3c9c2d510606" providerId="ADAL" clId="{D63C4079-238F-446B-9770-F87C45A17A5D}" dt="2023-12-13T23:14:02.576" v="1" actId="47"/>
        <pc:sldMkLst>
          <pc:docMk/>
          <pc:sldMk cId="0" sldId="274"/>
        </pc:sldMkLst>
      </pc:sldChg>
      <pc:sldChg chg="add">
        <pc:chgData name="José Duarte da Rocha Santos" userId="7ba73717-3b97-4ba8-9d16-3c9c2d510606" providerId="ADAL" clId="{D63C4079-238F-446B-9770-F87C45A17A5D}" dt="2023-12-13T23:13:59.518" v="0"/>
        <pc:sldMkLst>
          <pc:docMk/>
          <pc:sldMk cId="1479096809" sldId="30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5" name="Google Shape;15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Olá, destemido professor! Está prestes a embarcar numa viagem de divulgação de conhecimentos e inspiração! A sua paixão e experiência vão certamente cativar os seus alunos e deixá-los com uma sede de saber mais. Por isso, vá em frente e faça com que eles se apaixonem pela sua disciplina de audição em linha tanto quanto você!</a:t>
            </a:r>
            <a:endParaRPr>
              <a:solidFill>
                <a:schemeClr val="dk1"/>
              </a:solidFill>
            </a:endParaRPr>
          </a:p>
          <a:p>
            <a:pPr marL="22860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1" name="Google Shape;16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>
                <a:solidFill>
                  <a:schemeClr val="dk1"/>
                </a:solidFill>
              </a:rPr>
              <a:t>Compreender</a:t>
            </a:r>
            <a:r>
              <a:rPr lang="en-US" dirty="0">
                <a:solidFill>
                  <a:schemeClr val="dk1"/>
                </a:solidFill>
              </a:rPr>
              <a:t> o que é a </a:t>
            </a:r>
            <a:r>
              <a:rPr lang="en-US" dirty="0" err="1">
                <a:solidFill>
                  <a:schemeClr val="dk1"/>
                </a:solidFill>
              </a:rPr>
              <a:t>escuta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linha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permitir</a:t>
            </a:r>
            <a:r>
              <a:rPr lang="en-US" dirty="0">
                <a:solidFill>
                  <a:schemeClr val="dk1"/>
                </a:solidFill>
              </a:rPr>
              <a:t>-</a:t>
            </a:r>
            <a:r>
              <a:rPr lang="en-US" dirty="0" err="1">
                <a:solidFill>
                  <a:schemeClr val="dk1"/>
                </a:solidFill>
              </a:rPr>
              <a:t>lhe</a:t>
            </a:r>
            <a:r>
              <a:rPr lang="en-US" dirty="0">
                <a:solidFill>
                  <a:schemeClr val="dk1"/>
                </a:solidFill>
              </a:rPr>
              <a:t>-á </a:t>
            </a:r>
            <a:r>
              <a:rPr lang="en-US" dirty="0" err="1">
                <a:solidFill>
                  <a:schemeClr val="dk1"/>
                </a:solidFill>
              </a:rPr>
              <a:t>obter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informações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valiosas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sobre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preferências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opiniões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comportamentos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seu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público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ajudando</a:t>
            </a:r>
            <a:r>
              <a:rPr lang="en-US" dirty="0">
                <a:solidFill>
                  <a:schemeClr val="dk1"/>
                </a:solidFill>
              </a:rPr>
              <a:t>-o a </a:t>
            </a:r>
            <a:r>
              <a:rPr lang="en-US" dirty="0" err="1">
                <a:solidFill>
                  <a:schemeClr val="dk1"/>
                </a:solidFill>
              </a:rPr>
              <a:t>adaptar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seus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esforços</a:t>
            </a:r>
            <a:r>
              <a:rPr lang="en-US" dirty="0">
                <a:solidFill>
                  <a:schemeClr val="dk1"/>
                </a:solidFill>
              </a:rPr>
              <a:t> de marketing para </a:t>
            </a:r>
            <a:r>
              <a:rPr lang="en-US" dirty="0" err="1">
                <a:solidFill>
                  <a:schemeClr val="dk1"/>
                </a:solidFill>
              </a:rPr>
              <a:t>obter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máximo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impato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>
                <a:solidFill>
                  <a:schemeClr val="dk1"/>
                </a:solidFill>
              </a:rPr>
              <a:t>Saber </a:t>
            </a:r>
            <a:r>
              <a:rPr lang="en-US" dirty="0" err="1">
                <a:solidFill>
                  <a:schemeClr val="dk1"/>
                </a:solidFill>
              </a:rPr>
              <a:t>como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utilizar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escuta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linha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pode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ajudá</a:t>
            </a:r>
            <a:r>
              <a:rPr lang="en-US" dirty="0">
                <a:solidFill>
                  <a:schemeClr val="dk1"/>
                </a:solidFill>
              </a:rPr>
              <a:t>-lo a </a:t>
            </a:r>
            <a:r>
              <a:rPr lang="en-US" dirty="0" err="1">
                <a:solidFill>
                  <a:schemeClr val="dk1"/>
                </a:solidFill>
              </a:rPr>
              <a:t>identificar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novas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oportunidades</a:t>
            </a:r>
            <a:r>
              <a:rPr lang="en-US" dirty="0">
                <a:solidFill>
                  <a:schemeClr val="dk1"/>
                </a:solidFill>
              </a:rPr>
              <a:t> para a </a:t>
            </a:r>
            <a:r>
              <a:rPr lang="en-US" dirty="0" err="1">
                <a:solidFill>
                  <a:schemeClr val="dk1"/>
                </a:solidFill>
              </a:rPr>
              <a:t>sua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empresa</a:t>
            </a:r>
            <a:r>
              <a:rPr lang="en-US" dirty="0">
                <a:solidFill>
                  <a:schemeClr val="dk1"/>
                </a:solidFill>
              </a:rPr>
              <a:t>, a </a:t>
            </a:r>
            <a:r>
              <a:rPr lang="en-US" dirty="0" err="1">
                <a:solidFill>
                  <a:schemeClr val="dk1"/>
                </a:solidFill>
              </a:rPr>
              <a:t>manter</a:t>
            </a:r>
            <a:r>
              <a:rPr lang="en-US" dirty="0">
                <a:solidFill>
                  <a:schemeClr val="dk1"/>
                </a:solidFill>
              </a:rPr>
              <a:t>-se a par das </a:t>
            </a:r>
            <a:r>
              <a:rPr lang="en-US" dirty="0" err="1">
                <a:solidFill>
                  <a:schemeClr val="dk1"/>
                </a:solidFill>
              </a:rPr>
              <a:t>tendências</a:t>
            </a:r>
            <a:r>
              <a:rPr lang="en-US" dirty="0">
                <a:solidFill>
                  <a:schemeClr val="dk1"/>
                </a:solidFill>
              </a:rPr>
              <a:t> do sector e a </a:t>
            </a:r>
            <a:r>
              <a:rPr lang="en-US" dirty="0" err="1">
                <a:solidFill>
                  <a:schemeClr val="dk1"/>
                </a:solidFill>
              </a:rPr>
              <a:t>gerir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reputação</a:t>
            </a:r>
            <a:r>
              <a:rPr lang="en-US" dirty="0">
                <a:solidFill>
                  <a:schemeClr val="dk1"/>
                </a:solidFill>
              </a:rPr>
              <a:t> da </a:t>
            </a:r>
            <a:r>
              <a:rPr lang="en-US" dirty="0" err="1">
                <a:solidFill>
                  <a:schemeClr val="dk1"/>
                </a:solidFill>
              </a:rPr>
              <a:t>sua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marca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linha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>
                <a:solidFill>
                  <a:schemeClr val="dk1"/>
                </a:solidFill>
              </a:rPr>
              <a:t>Aprender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utilizar</a:t>
            </a:r>
            <a:r>
              <a:rPr lang="en-US" dirty="0">
                <a:solidFill>
                  <a:schemeClr val="dk1"/>
                </a:solidFill>
              </a:rPr>
              <a:t> as ferramentas de </a:t>
            </a:r>
            <a:r>
              <a:rPr lang="en-US" dirty="0" err="1">
                <a:solidFill>
                  <a:schemeClr val="dk1"/>
                </a:solidFill>
              </a:rPr>
              <a:t>escuta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linha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dar</a:t>
            </a:r>
            <a:r>
              <a:rPr lang="en-US" dirty="0">
                <a:solidFill>
                  <a:schemeClr val="dk1"/>
                </a:solidFill>
              </a:rPr>
              <a:t>-</a:t>
            </a:r>
            <a:r>
              <a:rPr lang="en-US" dirty="0" err="1">
                <a:solidFill>
                  <a:schemeClr val="dk1"/>
                </a:solidFill>
              </a:rPr>
              <a:t>lhe</a:t>
            </a:r>
            <a:r>
              <a:rPr lang="en-US" dirty="0">
                <a:solidFill>
                  <a:schemeClr val="dk1"/>
                </a:solidFill>
              </a:rPr>
              <a:t>-á as </a:t>
            </a:r>
            <a:r>
              <a:rPr lang="en-US" dirty="0" err="1">
                <a:solidFill>
                  <a:schemeClr val="dk1"/>
                </a:solidFill>
              </a:rPr>
              <a:t>competências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conhecimentos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necessários</a:t>
            </a:r>
            <a:r>
              <a:rPr lang="en-US" dirty="0">
                <a:solidFill>
                  <a:schemeClr val="dk1"/>
                </a:solidFill>
              </a:rPr>
              <a:t> para </a:t>
            </a:r>
            <a:r>
              <a:rPr lang="en-US" dirty="0" err="1">
                <a:solidFill>
                  <a:schemeClr val="dk1"/>
                </a:solidFill>
              </a:rPr>
              <a:t>monitorizar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analisar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eficazmente</a:t>
            </a:r>
            <a:r>
              <a:rPr lang="en-US" dirty="0">
                <a:solidFill>
                  <a:schemeClr val="dk1"/>
                </a:solidFill>
              </a:rPr>
              <a:t> as conversas </a:t>
            </a:r>
            <a:r>
              <a:rPr lang="en-US" dirty="0" err="1">
                <a:solidFill>
                  <a:schemeClr val="dk1"/>
                </a:solidFill>
              </a:rPr>
              <a:t>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linha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sobre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sua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marca</a:t>
            </a:r>
            <a:r>
              <a:rPr lang="en-US" dirty="0">
                <a:solidFill>
                  <a:schemeClr val="dk1"/>
                </a:solidFill>
              </a:rPr>
              <a:t>, a </a:t>
            </a:r>
            <a:r>
              <a:rPr lang="en-US" dirty="0" err="1">
                <a:solidFill>
                  <a:schemeClr val="dk1"/>
                </a:solidFill>
              </a:rPr>
              <a:t>concorrência</a:t>
            </a:r>
            <a:r>
              <a:rPr lang="en-US" dirty="0">
                <a:solidFill>
                  <a:schemeClr val="dk1"/>
                </a:solidFill>
              </a:rPr>
              <a:t> e o sector, </a:t>
            </a:r>
            <a:r>
              <a:rPr lang="en-US" dirty="0" err="1">
                <a:solidFill>
                  <a:schemeClr val="dk1"/>
                </a:solidFill>
              </a:rPr>
              <a:t>permitindo-lhe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tomar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decisões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informadas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manter</a:t>
            </a:r>
            <a:r>
              <a:rPr lang="en-US" dirty="0">
                <a:solidFill>
                  <a:schemeClr val="dk1"/>
                </a:solidFill>
              </a:rPr>
              <a:t>-se </a:t>
            </a:r>
            <a:r>
              <a:rPr lang="en-US" dirty="0" err="1">
                <a:solidFill>
                  <a:schemeClr val="dk1"/>
                </a:solidFill>
              </a:rPr>
              <a:t>na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vanguarda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9" name="Google Shape;16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5" name="Google Shape;175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0" name="Google Shape;18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6" name="Google Shape;18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2" name="Google Shape;20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0" name="Google Shape;210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Objectivos do estudo de caso: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>
                <a:solidFill>
                  <a:schemeClr val="dk1"/>
                </a:solidFill>
              </a:rPr>
              <a:t>Através de uma escuta em linha eficaz, as ONG podem melhorar os seus resultados e alcançar um crescimento sustentável.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>
                <a:solidFill>
                  <a:schemeClr val="dk1"/>
                </a:solidFill>
              </a:rPr>
              <a:t>Para ilustrar a importância da escuta em linha no marketing.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>
                <a:solidFill>
                  <a:schemeClr val="dk1"/>
                </a:solidFill>
              </a:rPr>
              <a:t>Demonstrar como a escuta em linha pode ajudar as empresas a melhorar a reputação da sua marca e a atrair novos clientes.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6" name="Google Shape;21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Coosto é uma ferramenta de gestão e monitorização de redes sociais que permite aos utilizadores gerir as suas contas de redes sociais, interagir com os seus seguidores e analisar o seu desempenho nas redes sociais. Oferece uma gama de funcionalidades, incluindo agendamento de redes sociais, escuta de redes sociais e relatórios de redes sociais. A Coosto é utilizada por empresas de todas as dimensões para melhorar a sua presença nas redes sociais e estabelecer ligações com o seu público-alvo.</a:t>
            </a:r>
            <a:br>
              <a:rPr lang="en-US">
                <a:solidFill>
                  <a:schemeClr val="dk1"/>
                </a:solidFill>
              </a:rPr>
            </a:br>
            <a:br>
              <a:rPr lang="en-US">
                <a:solidFill>
                  <a:schemeClr val="dk1"/>
                </a:solidFill>
              </a:rPr>
            </a:br>
            <a:r>
              <a:rPr lang="en-US">
                <a:solidFill>
                  <a:schemeClr val="dk1"/>
                </a:solidFill>
              </a:rPr>
              <a:t>MOSTRAR O VÍDEO</a:t>
            </a:r>
            <a:br>
              <a:rPr lang="en-US">
                <a:solidFill>
                  <a:schemeClr val="dk1"/>
                </a:solidFill>
              </a:rPr>
            </a:br>
            <a:br>
              <a:rPr lang="en-US">
                <a:solidFill>
                  <a:schemeClr val="dk1"/>
                </a:solidFill>
              </a:rPr>
            </a:br>
            <a:r>
              <a:rPr lang="en-US">
                <a:solidFill>
                  <a:schemeClr val="dk1"/>
                </a:solidFill>
              </a:rPr>
              <a:t>Esperamos que este vídeo de instruções lhe tenha proporcionado uma sólida compreensão de como utilizar a Coosto para a gestão e monitorização das redes sociais. Quer seja novo no marketing das redes sociais ou pretenda melhorar os seus esforços actuais, a Coosto pode ajudá-lo a atingir os seus objectivos. Lembre-se de experimentar as funcionalidades do Coosto e de seguir as melhores práticas para tirar o máximo partido desta poderosa ferramenta.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3" name="Google Shape;223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Introdução:</a:t>
            </a:r>
            <a:br>
              <a:rPr lang="en-US">
                <a:solidFill>
                  <a:schemeClr val="dk1"/>
                </a:solidFill>
              </a:rPr>
            </a:br>
            <a:br>
              <a:rPr lang="en-US">
                <a:solidFill>
                  <a:schemeClr val="dk1"/>
                </a:solidFill>
              </a:rPr>
            </a:br>
            <a:r>
              <a:rPr lang="en-US">
                <a:solidFill>
                  <a:schemeClr val="dk1"/>
                </a:solidFill>
              </a:rPr>
              <a:t>O Talkwalker é relevante no que diz respeito à escuta online porque fornece uma plataforma abrangente de escuta e análise de redes sociais que permite aos utilizadores monitorizar e analisar conversas sobre a sua marca, concorrentes e indústria em tempo real. As suas funcionalidades baseadas em IA permitem que os utilizadores obtenham informações práticas, identifiquem tendências e tomem decisões baseadas em dados para melhorar a sua presença online e o envolvimento dos clientes.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Os alertas Talkwalker são uma ferramenta online gratuita que permite aos utilizadores monitorizar as menções à sua marca, aos seus concorrentes e às palavras-chave do sector na Web e nas redes sociais.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9" name="Google Shape;22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6" name="Google Shape;23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>
                <a:solidFill>
                  <a:schemeClr val="dk1"/>
                </a:solidFill>
              </a:rPr>
              <a:t>Porque</a:t>
            </a:r>
            <a:r>
              <a:rPr lang="en-US" dirty="0">
                <a:solidFill>
                  <a:schemeClr val="dk1"/>
                </a:solidFill>
              </a:rPr>
              <a:t> é que o Google Alert é </a:t>
            </a:r>
            <a:r>
              <a:rPr lang="en-US" dirty="0" err="1">
                <a:solidFill>
                  <a:schemeClr val="dk1"/>
                </a:solidFill>
              </a:rPr>
              <a:t>relevante</a:t>
            </a:r>
            <a:r>
              <a:rPr lang="en-US" dirty="0">
                <a:solidFill>
                  <a:schemeClr val="dk1"/>
                </a:solidFill>
              </a:rPr>
              <a:t> para a </a:t>
            </a:r>
            <a:r>
              <a:rPr lang="en-US" dirty="0" err="1">
                <a:solidFill>
                  <a:schemeClr val="dk1"/>
                </a:solidFill>
              </a:rPr>
              <a:t>audição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linha</a:t>
            </a:r>
            <a:r>
              <a:rPr lang="en-US" dirty="0">
                <a:solidFill>
                  <a:schemeClr val="dk1"/>
                </a:solidFill>
              </a:rPr>
              <a:t>: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Alertas</a:t>
            </a:r>
            <a:r>
              <a:rPr lang="en-US" dirty="0">
                <a:solidFill>
                  <a:schemeClr val="dk1"/>
                </a:solidFill>
              </a:rPr>
              <a:t> do Google </a:t>
            </a:r>
            <a:r>
              <a:rPr lang="en-US" dirty="0" err="1">
                <a:solidFill>
                  <a:schemeClr val="dk1"/>
                </a:solidFill>
              </a:rPr>
              <a:t>são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uma</a:t>
            </a:r>
            <a:r>
              <a:rPr lang="en-US" dirty="0">
                <a:solidFill>
                  <a:schemeClr val="dk1"/>
                </a:solidFill>
              </a:rPr>
              <a:t> ferramenta </a:t>
            </a:r>
            <a:r>
              <a:rPr lang="en-US" dirty="0" err="1">
                <a:solidFill>
                  <a:schemeClr val="dk1"/>
                </a:solidFill>
              </a:rPr>
              <a:t>gratuita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fácil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utilizar</a:t>
            </a:r>
            <a:r>
              <a:rPr lang="en-US" dirty="0">
                <a:solidFill>
                  <a:schemeClr val="dk1"/>
                </a:solidFill>
              </a:rPr>
              <a:t> que </a:t>
            </a:r>
            <a:r>
              <a:rPr lang="en-US" dirty="0" err="1">
                <a:solidFill>
                  <a:schemeClr val="dk1"/>
                </a:solidFill>
              </a:rPr>
              <a:t>permite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utilizadores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monitorizar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menções</a:t>
            </a:r>
            <a:r>
              <a:rPr lang="en-US" dirty="0">
                <a:solidFill>
                  <a:schemeClr val="dk1"/>
                </a:solidFill>
              </a:rPr>
              <a:t> à </a:t>
            </a:r>
            <a:r>
              <a:rPr lang="en-US" dirty="0" err="1">
                <a:solidFill>
                  <a:schemeClr val="dk1"/>
                </a:solidFill>
              </a:rPr>
              <a:t>sua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marca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aos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seus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concorrentes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às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palavras-chave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setor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toda</a:t>
            </a:r>
            <a:r>
              <a:rPr lang="en-US" dirty="0">
                <a:solidFill>
                  <a:schemeClr val="dk1"/>
                </a:solidFill>
              </a:rPr>
              <a:t> a Web.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>
                <a:solidFill>
                  <a:schemeClr val="dk1"/>
                </a:solidFill>
              </a:rPr>
              <a:t>Fornece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notificações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atempadas</a:t>
            </a:r>
            <a:r>
              <a:rPr lang="en-US" dirty="0">
                <a:solidFill>
                  <a:schemeClr val="dk1"/>
                </a:solidFill>
              </a:rPr>
              <a:t> sempre que </a:t>
            </a:r>
            <a:r>
              <a:rPr lang="en-US" dirty="0" err="1">
                <a:solidFill>
                  <a:schemeClr val="dk1"/>
                </a:solidFill>
              </a:rPr>
              <a:t>há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novas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menções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às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palavras-chave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especificadas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ajudando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utilizadores</a:t>
            </a:r>
            <a:r>
              <a:rPr lang="en-US" dirty="0">
                <a:solidFill>
                  <a:schemeClr val="dk1"/>
                </a:solidFill>
              </a:rPr>
              <a:t> a </a:t>
            </a:r>
            <a:r>
              <a:rPr lang="en-US" dirty="0" err="1">
                <a:solidFill>
                  <a:schemeClr val="dk1"/>
                </a:solidFill>
              </a:rPr>
              <a:t>manterem</a:t>
            </a:r>
            <a:r>
              <a:rPr lang="en-US" dirty="0">
                <a:solidFill>
                  <a:schemeClr val="dk1"/>
                </a:solidFill>
              </a:rPr>
              <a:t>-se a par da </a:t>
            </a:r>
            <a:r>
              <a:rPr lang="en-US" dirty="0" err="1">
                <a:solidFill>
                  <a:schemeClr val="dk1"/>
                </a:solidFill>
              </a:rPr>
              <a:t>sua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reputação</a:t>
            </a:r>
            <a:r>
              <a:rPr lang="en-US" dirty="0">
                <a:solidFill>
                  <a:schemeClr val="dk1"/>
                </a:solidFill>
              </a:rPr>
              <a:t> online e das </a:t>
            </a:r>
            <a:r>
              <a:rPr lang="en-US" dirty="0" err="1">
                <a:solidFill>
                  <a:schemeClr val="dk1"/>
                </a:solidFill>
              </a:rPr>
              <a:t>tendências</a:t>
            </a:r>
            <a:r>
              <a:rPr lang="en-US" dirty="0">
                <a:solidFill>
                  <a:schemeClr val="dk1"/>
                </a:solidFill>
              </a:rPr>
              <a:t> da </a:t>
            </a:r>
            <a:r>
              <a:rPr lang="en-US" dirty="0" err="1">
                <a:solidFill>
                  <a:schemeClr val="dk1"/>
                </a:solidFill>
              </a:rPr>
              <a:t>indústria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>
                <a:solidFill>
                  <a:schemeClr val="dk1"/>
                </a:solidFill>
              </a:rPr>
              <a:t>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Alertas</a:t>
            </a:r>
            <a:r>
              <a:rPr lang="en-US" dirty="0">
                <a:solidFill>
                  <a:schemeClr val="dk1"/>
                </a:solidFill>
              </a:rPr>
              <a:t> do Google </a:t>
            </a:r>
            <a:r>
              <a:rPr lang="en-US" dirty="0" err="1">
                <a:solidFill>
                  <a:schemeClr val="dk1"/>
                </a:solidFill>
              </a:rPr>
              <a:t>também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permitem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aos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utilizadores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acompanhar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atividades</a:t>
            </a:r>
            <a:r>
              <a:rPr lang="en-US" dirty="0">
                <a:solidFill>
                  <a:schemeClr val="dk1"/>
                </a:solidFill>
              </a:rPr>
              <a:t> online dos </a:t>
            </a:r>
            <a:r>
              <a:rPr lang="en-US" dirty="0" err="1">
                <a:solidFill>
                  <a:schemeClr val="dk1"/>
                </a:solidFill>
              </a:rPr>
              <a:t>seus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concorrentes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obter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informações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sobre</a:t>
            </a:r>
            <a:r>
              <a:rPr lang="en-US" dirty="0">
                <a:solidFill>
                  <a:schemeClr val="dk1"/>
                </a:solidFill>
              </a:rPr>
              <a:t> as </a:t>
            </a:r>
            <a:r>
              <a:rPr lang="en-US" dirty="0" err="1">
                <a:solidFill>
                  <a:schemeClr val="dk1"/>
                </a:solidFill>
              </a:rPr>
              <a:t>suas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estratégias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identificar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oportunidades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melhoria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sua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própria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presença</a:t>
            </a:r>
            <a:r>
              <a:rPr lang="en-US" dirty="0">
                <a:solidFill>
                  <a:schemeClr val="dk1"/>
                </a:solidFill>
              </a:rPr>
              <a:t> online.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Exemplo de como funciona. </a:t>
            </a:r>
            <a:br>
              <a:rPr lang="en-US">
                <a:solidFill>
                  <a:schemeClr val="dk1"/>
                </a:solidFill>
              </a:rPr>
            </a:br>
            <a:br>
              <a:rPr lang="en-US">
                <a:solidFill>
                  <a:schemeClr val="dk1"/>
                </a:solidFill>
              </a:rPr>
            </a:br>
            <a:r>
              <a:rPr lang="en-US">
                <a:solidFill>
                  <a:schemeClr val="dk1"/>
                </a:solidFill>
              </a:rPr>
              <a:t>Pode pedir aos alunos que o experimentem durante alguns minutos.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42" name="Google Shape;24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9" name="Google Shape;249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Introdução: O Google Trends é uma ferramenta gratuita que permite aos utilizadores explorar a popularidade dos termos e tópicos de pesquisa no Google.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br>
              <a:rPr lang="en-US">
                <a:solidFill>
                  <a:schemeClr val="dk1"/>
                </a:solidFill>
              </a:rPr>
            </a:br>
            <a:r>
              <a:rPr lang="en-US">
                <a:solidFill>
                  <a:schemeClr val="dk1"/>
                </a:solidFill>
              </a:rPr>
              <a:t>Porque é que o Google Trends é relevante para a audição em linha em três pontos: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>
                <a:solidFill>
                  <a:schemeClr val="dk1"/>
                </a:solidFill>
              </a:rPr>
              <a:t>O Google Trends pode ajudar os utilizadores a identificar termos de pesquisa populares e tópicos relacionados com a sua marca, indústria ou concorrentes, fornecendo informações valiosas sobre o interesse do seu público-alvo.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>
                <a:solidFill>
                  <a:schemeClr val="dk1"/>
                </a:solidFill>
              </a:rPr>
              <a:t>Também pode ajudar os utilizadores a acompanhar as alterações no volume de pesquisa ao longo do tempo, dando-lhes uma melhor compreensão da tendência da sua marca ou indústria e de como podem ajustar a sua estratégia online em conformidade.</a:t>
            </a:r>
            <a:endParaRPr>
              <a:solidFill>
                <a:schemeClr val="dk1"/>
              </a:solidFill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>
                <a:solidFill>
                  <a:schemeClr val="dk1"/>
                </a:solidFill>
              </a:rPr>
              <a:t>O Google Trends permite aos utilizadores comparar a popularidade de diferentes termos e tópicos de pesquisa, ajudando-os a identificar tendências emergentes e a manterem-se na vanguarda da sua presença em linha.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>
                <a:solidFill>
                  <a:schemeClr val="dk1"/>
                </a:solidFill>
              </a:rPr>
              <a:t>O Year in Search da Google é um </a:t>
            </a:r>
            <a:r>
              <a:rPr lang="en-US" dirty="0" err="1">
                <a:solidFill>
                  <a:schemeClr val="dk1"/>
                </a:solidFill>
              </a:rPr>
              <a:t>relatório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anual</a:t>
            </a:r>
            <a:r>
              <a:rPr lang="en-US" dirty="0">
                <a:solidFill>
                  <a:schemeClr val="dk1"/>
                </a:solidFill>
              </a:rPr>
              <a:t> que resume as </a:t>
            </a:r>
            <a:r>
              <a:rPr lang="en-US" dirty="0" err="1">
                <a:solidFill>
                  <a:schemeClr val="dk1"/>
                </a:solidFill>
              </a:rPr>
              <a:t>principais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tendências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pesquisa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tópicos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ano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várias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categorias</a:t>
            </a:r>
            <a:r>
              <a:rPr lang="en-US" dirty="0">
                <a:solidFill>
                  <a:schemeClr val="dk1"/>
                </a:solidFill>
              </a:rPr>
              <a:t>, tais </a:t>
            </a:r>
            <a:r>
              <a:rPr lang="en-US" dirty="0" err="1">
                <a:solidFill>
                  <a:schemeClr val="dk1"/>
                </a:solidFill>
              </a:rPr>
              <a:t>como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notícias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pessoas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filmes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programas</a:t>
            </a:r>
            <a:r>
              <a:rPr lang="en-US" dirty="0">
                <a:solidFill>
                  <a:schemeClr val="dk1"/>
                </a:solidFill>
              </a:rPr>
              <a:t> de </a:t>
            </a:r>
            <a:r>
              <a:rPr lang="en-US" dirty="0" err="1">
                <a:solidFill>
                  <a:schemeClr val="dk1"/>
                </a:solidFill>
              </a:rPr>
              <a:t>televisão</a:t>
            </a:r>
            <a:r>
              <a:rPr lang="en-US" dirty="0">
                <a:solidFill>
                  <a:schemeClr val="dk1"/>
                </a:solidFill>
              </a:rPr>
              <a:t>, </a:t>
            </a:r>
            <a:r>
              <a:rPr lang="en-US" dirty="0" err="1">
                <a:solidFill>
                  <a:schemeClr val="dk1"/>
                </a:solidFill>
              </a:rPr>
              <a:t>desporto</a:t>
            </a:r>
            <a:r>
              <a:rPr lang="en-US" dirty="0">
                <a:solidFill>
                  <a:schemeClr val="dk1"/>
                </a:solidFill>
              </a:rPr>
              <a:t> e </a:t>
            </a:r>
            <a:r>
              <a:rPr lang="en-US" dirty="0" err="1">
                <a:solidFill>
                  <a:schemeClr val="dk1"/>
                </a:solidFill>
              </a:rPr>
              <a:t>muito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mais</a:t>
            </a:r>
            <a:r>
              <a:rPr lang="en-US" dirty="0">
                <a:solidFill>
                  <a:schemeClr val="dk1"/>
                </a:solidFill>
              </a:rPr>
              <a:t>. </a:t>
            </a:r>
            <a:r>
              <a:rPr lang="en-US" dirty="0" err="1">
                <a:solidFill>
                  <a:schemeClr val="dk1"/>
                </a:solidFill>
              </a:rPr>
              <a:t>Fornece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informações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sobre</a:t>
            </a:r>
            <a:r>
              <a:rPr lang="en-US" dirty="0">
                <a:solidFill>
                  <a:schemeClr val="dk1"/>
                </a:solidFill>
              </a:rPr>
              <a:t> o interesse das </a:t>
            </a:r>
            <a:r>
              <a:rPr lang="en-US" dirty="0" err="1">
                <a:solidFill>
                  <a:schemeClr val="dk1"/>
                </a:solidFill>
              </a:rPr>
              <a:t>pessoas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em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todo</a:t>
            </a:r>
            <a:r>
              <a:rPr lang="en-US" dirty="0">
                <a:solidFill>
                  <a:schemeClr val="dk1"/>
                </a:solidFill>
              </a:rPr>
              <a:t> o </a:t>
            </a:r>
            <a:r>
              <a:rPr lang="en-US" dirty="0" err="1">
                <a:solidFill>
                  <a:schemeClr val="dk1"/>
                </a:solidFill>
              </a:rPr>
              <a:t>mundo</a:t>
            </a:r>
            <a:r>
              <a:rPr lang="en-US" dirty="0">
                <a:solidFill>
                  <a:schemeClr val="dk1"/>
                </a:solidFill>
              </a:rPr>
              <a:t> e o que </a:t>
            </a:r>
            <a:r>
              <a:rPr lang="en-US" dirty="0" err="1">
                <a:solidFill>
                  <a:schemeClr val="dk1"/>
                </a:solidFill>
              </a:rPr>
              <a:t>dominou</a:t>
            </a:r>
            <a:r>
              <a:rPr lang="en-US" dirty="0">
                <a:solidFill>
                  <a:schemeClr val="dk1"/>
                </a:solidFill>
              </a:rPr>
              <a:t> a conversa cultural </a:t>
            </a:r>
            <a:r>
              <a:rPr lang="en-US" dirty="0" err="1">
                <a:solidFill>
                  <a:schemeClr val="dk1"/>
                </a:solidFill>
              </a:rPr>
              <a:t>ao</a:t>
            </a:r>
            <a:r>
              <a:rPr lang="en-US" dirty="0">
                <a:solidFill>
                  <a:schemeClr val="dk1"/>
                </a:solidFill>
              </a:rPr>
              <a:t> </a:t>
            </a:r>
            <a:r>
              <a:rPr lang="en-US" dirty="0" err="1">
                <a:solidFill>
                  <a:schemeClr val="dk1"/>
                </a:solidFill>
              </a:rPr>
              <a:t>longo</a:t>
            </a:r>
            <a:r>
              <a:rPr lang="en-US" dirty="0">
                <a:solidFill>
                  <a:schemeClr val="dk1"/>
                </a:solidFill>
              </a:rPr>
              <a:t> do </a:t>
            </a:r>
            <a:r>
              <a:rPr lang="en-US" dirty="0" err="1">
                <a:solidFill>
                  <a:schemeClr val="dk1"/>
                </a:solidFill>
              </a:rPr>
              <a:t>ano</a:t>
            </a:r>
            <a:r>
              <a:rPr lang="en-US" dirty="0">
                <a:solidFill>
                  <a:schemeClr val="dk1"/>
                </a:solidFill>
              </a:rPr>
              <a:t>.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255" name="Google Shape;25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2" name="Google Shape;262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>
                <a:solidFill>
                  <a:schemeClr val="dk1"/>
                </a:solidFill>
              </a:rPr>
              <a:t>Os alunos vão escrever eles próprios um relatório de audição, utilizando as ferramentas. Para a próxima semana, podem preparar o seguinte: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7" name="Google Shape;26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87565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34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0" name="Google Shape;10;p34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" name="Google Shape;11;p34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4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34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3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3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3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3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p35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3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5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2" name="Google Shape;22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23;p3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6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6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36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" name="Google Shape;28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3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3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36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36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3" name="Google Shape;33;p36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4" name="Google Shape;34;p3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37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" name="Google Shape;37;p37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38;p37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Google Shape;40;p3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3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39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Google Shape;45;p39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Google Shape;46;p3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9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8" name="Google Shape;48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39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0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0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53" name="Google Shape;53;p40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40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" name="Google Shape;55;p40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56" name="Google Shape;56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4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40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4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40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41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41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65" name="Google Shape;65;p41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6" name="Google Shape;66;p41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" name="Google Shape;67;p41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8" name="Google Shape;68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4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4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41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4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41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2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2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7" name="Google Shape;77;p42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42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9" name="Google Shape;79;p42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0" name="Google Shape;80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4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4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42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4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42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3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8" name="Google Shape;88;p43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43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0" name="Google Shape;90;p43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1" name="Google Shape;91;p43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43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4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5" name="Google Shape;95;p44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96" name="Google Shape;96;p44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7" name="Google Shape;97;p44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8" name="Google Shape;98;p44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44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1" name="Google Shape;101;p45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2" name="Google Shape;102;p45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3" name="Google Shape;103;p45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4" name="Google Shape;104;p45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4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4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46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46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46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46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12" name="Google Shape;112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4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7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16" name="Google Shape;116;p47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47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8" name="Google Shape;118;p47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4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4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48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48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5" name="Google Shape;125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4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49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4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4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49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49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4" name="Google Shape;134;p4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49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tsikkodia" type="title">
  <p:cSld name="TITLE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50"/>
          <p:cNvSpPr txBox="1">
            <a:spLocks noGrp="1"/>
          </p:cNvSpPr>
          <p:nvPr>
            <p:ph type="ctrTitle"/>
          </p:nvPr>
        </p:nvSpPr>
        <p:spPr>
          <a:xfrm>
            <a:off x="1143000" y="781050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Roboto"/>
              <a:buNone/>
              <a:defRPr sz="45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50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yhjä" type="blank">
  <p:cSld name="BLANK"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or visualization">
  <p:cSld name="Chart or visualization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52"/>
          <p:cNvSpPr txBox="1">
            <a:spLocks noGrp="1"/>
          </p:cNvSpPr>
          <p:nvPr>
            <p:ph type="title"/>
          </p:nvPr>
        </p:nvSpPr>
        <p:spPr>
          <a:xfrm>
            <a:off x="629841" y="1480874"/>
            <a:ext cx="1774244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Roboto"/>
              <a:buNone/>
              <a:defRPr sz="24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52"/>
          <p:cNvSpPr txBox="1">
            <a:spLocks noGrp="1"/>
          </p:cNvSpPr>
          <p:nvPr>
            <p:ph type="body" idx="1"/>
          </p:nvPr>
        </p:nvSpPr>
        <p:spPr>
          <a:xfrm>
            <a:off x="629841" y="2771775"/>
            <a:ext cx="1774244" cy="1629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048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Roboto"/>
              <a:buAutoNum type="arabicPeriod"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143" name="Google Shape;143;p52"/>
          <p:cNvSpPr>
            <a:spLocks noGrp="1"/>
          </p:cNvSpPr>
          <p:nvPr>
            <p:ph type="chart" idx="2"/>
          </p:nvPr>
        </p:nvSpPr>
        <p:spPr>
          <a:xfrm>
            <a:off x="3800476" y="228600"/>
            <a:ext cx="5079206" cy="42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Noto Sans Symbols"/>
              <a:buChar char="▪"/>
              <a:defRPr sz="21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R="0" lvl="1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R="0" lvl="2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▪"/>
              <a:defRPr sz="15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R="0" lvl="3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Noto Sans Symbols"/>
              <a:buChar char="▪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R="0" lvl="4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Noto Sans Symbols"/>
              <a:buChar char="▪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R="0" lvl="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R="0" lvl="6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R="0" lvl="7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R="0" lvl="8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Background" type="twoColTx">
  <p:cSld name="TITLE_AND_TWO_COLUMNS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5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er 2" type="secHead">
  <p:cSld name="SECTION_HEADER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5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  <a:defRPr sz="1800" b="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ck Background">
  <p:cSld name="Black Background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aksi sisältökohdetta" type="twoObj">
  <p:cSld name="TWO_OBJECTS"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56"/>
          <p:cNvSpPr txBox="1">
            <a:spLocks noGrp="1"/>
          </p:cNvSpPr>
          <p:nvPr>
            <p:ph type="title"/>
          </p:nvPr>
        </p:nvSpPr>
        <p:spPr>
          <a:xfrm>
            <a:off x="2154447" y="273844"/>
            <a:ext cx="6360903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56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2" name="Google Shape;152;p56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▪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oosto.com/en/platform/social-listening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eputationup.com/google-alerts-guide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redirect?event=video_description&amp;redir_token=QUFFLUhqbGtiYnEwb0lNYXJ2a0ZMMW9XS3dKMVhGN1lUZ3xBQ3Jtc0tuRzFSR3RFWFAwQmlyZ2d3SWJwQUs5MjdPenpmd01zbjg5Wi1jcnRIbmVQa1JsdlJHX2VKczJsV3BkYUt1VEktTDhqMjdUVGVrbGpFbUR5VUZlOWFBWGVyTlRqSDlQRTlEVkF1NVlKSnhSY1RnX1h3Yw&amp;q=https%3A%2F%2Fyearinsearch.google%2F&amp;v=4WXs3sKu41I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"/>
          <p:cNvSpPr txBox="1">
            <a:spLocks noGrp="1"/>
          </p:cNvSpPr>
          <p:nvPr>
            <p:ph type="ctrTitle"/>
          </p:nvPr>
        </p:nvSpPr>
        <p:spPr>
          <a:xfrm>
            <a:off x="563060" y="1641886"/>
            <a:ext cx="7942575" cy="1532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sp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Roboto"/>
              <a:buNone/>
            </a:pPr>
            <a:r>
              <a:rPr lang="en-US" sz="5200" dirty="0"/>
              <a:t>Como </a:t>
            </a:r>
            <a:r>
              <a:rPr lang="en-US" sz="5200" dirty="0" err="1"/>
              <a:t>funciona</a:t>
            </a:r>
            <a:r>
              <a:rPr lang="en-US" sz="5200" dirty="0"/>
              <a:t> a </a:t>
            </a:r>
            <a:br>
              <a:rPr lang="en-US" sz="5200" dirty="0"/>
            </a:br>
            <a:r>
              <a:rPr lang="en-US" sz="5200" dirty="0"/>
              <a:t>auditoria online</a:t>
            </a:r>
            <a:endParaRPr sz="5200" dirty="0"/>
          </a:p>
        </p:txBody>
      </p:sp>
      <p:sp>
        <p:nvSpPr>
          <p:cNvPr id="158" name="Google Shape;158;p1"/>
          <p:cNvSpPr txBox="1">
            <a:spLocks noGrp="1"/>
          </p:cNvSpPr>
          <p:nvPr>
            <p:ph type="subTitle" idx="4294967295"/>
          </p:nvPr>
        </p:nvSpPr>
        <p:spPr>
          <a:xfrm>
            <a:off x="1143000" y="3501614"/>
            <a:ext cx="6858000" cy="789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21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Análise</a:t>
            </a:r>
            <a:r>
              <a:rPr lang="en-US" sz="21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21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monitorização</a:t>
            </a:r>
            <a:r>
              <a:rPr lang="en-US" sz="21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digital</a:t>
            </a:r>
            <a:endParaRPr sz="21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2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2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667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 err="1">
                <a:solidFill>
                  <a:schemeClr val="tx1"/>
                </a:solidFill>
              </a:rPr>
              <a:t>Objetivos</a:t>
            </a:r>
            <a:r>
              <a:rPr lang="en-US" sz="2400" dirty="0">
                <a:solidFill>
                  <a:schemeClr val="tx1"/>
                </a:solidFill>
              </a:rPr>
              <a:t> de </a:t>
            </a:r>
            <a:r>
              <a:rPr lang="en-US" sz="2400" dirty="0" err="1">
                <a:solidFill>
                  <a:schemeClr val="tx1"/>
                </a:solidFill>
              </a:rPr>
              <a:t>aprendizagem</a:t>
            </a:r>
            <a:endParaRPr sz="2400" dirty="0">
              <a:solidFill>
                <a:schemeClr val="tx1"/>
              </a:solidFill>
            </a:endParaRPr>
          </a:p>
        </p:txBody>
      </p:sp>
      <p:sp>
        <p:nvSpPr>
          <p:cNvPr id="166" name="Google Shape;166;p2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1800"/>
              <a:buFont typeface="Arial"/>
              <a:buChar char="●"/>
            </a:pPr>
            <a:r>
              <a:rPr lang="en-US" sz="1800" b="0" i="0" u="none" strike="noStrike" cap="none" dirty="0" err="1"/>
              <a:t>Compreender</a:t>
            </a:r>
            <a:r>
              <a:rPr lang="en-US" sz="1800" b="0" i="0" u="none" strike="noStrike" cap="none" dirty="0"/>
              <a:t> o que é a </a:t>
            </a:r>
            <a:r>
              <a:rPr lang="en-US" sz="1800" b="0" i="0" u="none" strike="noStrike" cap="none" dirty="0" err="1"/>
              <a:t>escuta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em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linha</a:t>
            </a:r>
            <a:r>
              <a:rPr lang="en-US" sz="1800" b="0" i="0" u="none" strike="noStrike" cap="none" dirty="0"/>
              <a:t>.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1800"/>
              <a:buFont typeface="Arial"/>
              <a:buChar char="●"/>
            </a:pPr>
            <a:r>
              <a:rPr lang="en-US" sz="1800" b="0" i="0" u="none" strike="noStrike" cap="none" dirty="0"/>
              <a:t>Saber para que </a:t>
            </a:r>
            <a:r>
              <a:rPr lang="en-US" sz="1800" b="0" i="0" u="none" strike="noStrike" cap="none" dirty="0" err="1"/>
              <a:t>utilizar</a:t>
            </a:r>
            <a:r>
              <a:rPr lang="en-US" sz="1800" b="0" i="0" u="none" strike="noStrike" cap="none" dirty="0"/>
              <a:t> a </a:t>
            </a:r>
            <a:r>
              <a:rPr lang="en-US" sz="1800" b="0" i="0" u="none" strike="noStrike" cap="none" dirty="0" err="1"/>
              <a:t>escuta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em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linha</a:t>
            </a:r>
            <a:r>
              <a:rPr lang="en-US" sz="1800" b="0" i="0" u="none" strike="noStrike" cap="none" dirty="0"/>
              <a:t>. 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1800"/>
              <a:buFont typeface="Arial"/>
              <a:buChar char="●"/>
            </a:pPr>
            <a:r>
              <a:rPr lang="en-US" sz="1800" b="0" i="0" u="none" strike="noStrike" cap="none" dirty="0" err="1"/>
              <a:t>Aprender</a:t>
            </a:r>
            <a:r>
              <a:rPr lang="en-US" sz="1800" b="0" i="0" u="none" strike="noStrike" cap="none" dirty="0"/>
              <a:t> a </a:t>
            </a:r>
            <a:r>
              <a:rPr lang="en-US" sz="1800" b="0" i="0" u="none" strike="noStrike" cap="none" dirty="0" err="1"/>
              <a:t>utilizar</a:t>
            </a:r>
            <a:r>
              <a:rPr lang="en-US" sz="1800" b="0" i="0" u="none" strike="noStrike" cap="none" dirty="0"/>
              <a:t> as ferramentas para </a:t>
            </a:r>
            <a:r>
              <a:rPr lang="en-US" sz="1800" b="0" i="0" u="none" strike="noStrike" cap="none" dirty="0" err="1"/>
              <a:t>utilizar</a:t>
            </a:r>
            <a:r>
              <a:rPr lang="en-US" sz="1800" b="0" i="0" u="none" strike="noStrike" cap="none" dirty="0"/>
              <a:t> a </a:t>
            </a:r>
            <a:r>
              <a:rPr lang="en-US" sz="1800" b="0" i="0" u="none" strike="noStrike" cap="none" dirty="0" err="1"/>
              <a:t>escuta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em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linha</a:t>
            </a:r>
            <a:r>
              <a:rPr lang="en-US" sz="1800" b="0" i="0" u="none" strike="noStrike" cap="none" dirty="0"/>
              <a:t>. </a:t>
            </a:r>
            <a:endParaRPr dirty="0"/>
          </a:p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</a:pPr>
            <a:endParaRPr sz="1800" b="0" i="0" u="none" strike="noStrike" cap="none"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</a:pP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"/>
          <p:cNvSpPr txBox="1">
            <a:spLocks noGrp="1"/>
          </p:cNvSpPr>
          <p:nvPr>
            <p:ph type="title"/>
          </p:nvPr>
        </p:nvSpPr>
        <p:spPr>
          <a:xfrm>
            <a:off x="1350745" y="1452022"/>
            <a:ext cx="1871021" cy="539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rPr lang="en-US" dirty="0" err="1"/>
              <a:t>Tópicos</a:t>
            </a:r>
            <a:endParaRPr dirty="0"/>
          </a:p>
        </p:txBody>
      </p:sp>
      <p:sp>
        <p:nvSpPr>
          <p:cNvPr id="172" name="Google Shape;172;p3"/>
          <p:cNvSpPr txBox="1">
            <a:spLocks noGrp="1"/>
          </p:cNvSpPr>
          <p:nvPr>
            <p:ph type="body" idx="1"/>
          </p:nvPr>
        </p:nvSpPr>
        <p:spPr>
          <a:xfrm>
            <a:off x="3909067" y="889139"/>
            <a:ext cx="4606283" cy="3101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FFFFFF"/>
                </a:solidFill>
              </a:rPr>
              <a:t>Audição online</a:t>
            </a:r>
            <a:endParaRPr sz="1800" b="0" i="0" u="none" strike="noStrike" cap="none">
              <a:solidFill>
                <a:srgbClr val="000000"/>
              </a:solidFill>
            </a:endParaRPr>
          </a:p>
          <a:p>
            <a:pPr marL="285750" lvl="0" indent="-2857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lang="en-US" sz="1800"/>
              <a:t>Exemplo</a:t>
            </a:r>
            <a:endParaRPr/>
          </a:p>
          <a:p>
            <a:pPr marL="285750" lvl="0" indent="-2857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FFFFFF"/>
                </a:solidFill>
              </a:rPr>
              <a:t>Coosto</a:t>
            </a:r>
            <a:endParaRPr sz="1800" b="0" i="0" u="none" strike="noStrike" cap="none">
              <a:solidFill>
                <a:srgbClr val="FFFFFF"/>
              </a:solidFill>
            </a:endParaRPr>
          </a:p>
          <a:p>
            <a:pPr marL="285750" lvl="0" indent="-2857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chemeClr val="lt1"/>
                </a:solidFill>
              </a:rPr>
              <a:t>Falador</a:t>
            </a:r>
            <a:endParaRPr sz="1800" b="0" i="0" u="none" strike="noStrike" cap="none">
              <a:solidFill>
                <a:schemeClr val="lt1"/>
              </a:solidFill>
            </a:endParaRPr>
          </a:p>
          <a:p>
            <a:pPr marL="285750" lvl="0" indent="-2857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FFFFFF"/>
                </a:solidFill>
              </a:rPr>
              <a:t>Alertas do Google</a:t>
            </a:r>
            <a:endParaRPr/>
          </a:p>
          <a:p>
            <a:pPr marL="285750" lvl="0" indent="-2857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FFFFFF"/>
                </a:solidFill>
              </a:rPr>
              <a:t>Google Trends</a:t>
            </a:r>
            <a:endParaRPr/>
          </a:p>
          <a:p>
            <a:pPr marL="285750" lvl="0" indent="-2857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FFFFFF"/>
                </a:solidFill>
              </a:rPr>
              <a:t>Encerramento</a:t>
            </a:r>
            <a:endParaRPr sz="180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endParaRPr sz="1600" b="0" i="0" u="none" strike="noStrike" cap="none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endParaRPr sz="1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4"/>
          <p:cNvSpPr txBox="1"/>
          <p:nvPr/>
        </p:nvSpPr>
        <p:spPr>
          <a:xfrm>
            <a:off x="628115" y="693490"/>
            <a:ext cx="7887769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estudantes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marketing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começam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frequentemente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ouvir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Ou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seja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a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ouvir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online.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alunos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investigam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o que se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está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passar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no mercado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na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sociedade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relativamente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a um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determinado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tema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b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alunos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podem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fazer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isto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numa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agência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relações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públicas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, mas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também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é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relevante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numa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agência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publicidade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no </a:t>
            </a:r>
            <a:r>
              <a:rPr lang="en-US" sz="1800" b="0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  <a:extLst>
                  <a:ext uri="http://customooxmlschemas.google.com/">
              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textRoundtripDataId="0"/>
                  </a:ext>
                </a:extLst>
              </a:rPr>
              <a:t>governo</a:t>
            </a:r>
            <a:r>
              <a:rPr lang="en-US" sz="1800" b="0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1800" b="0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5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5"/>
          <p:cNvSpPr txBox="1"/>
          <p:nvPr/>
        </p:nvSpPr>
        <p:spPr>
          <a:xfrm>
            <a:off x="1875818" y="1864800"/>
            <a:ext cx="5392364" cy="743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 que se trata?</a:t>
            </a:r>
            <a:endParaRPr sz="24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6"/>
          <p:cNvSpPr txBox="1"/>
          <p:nvPr/>
        </p:nvSpPr>
        <p:spPr>
          <a:xfrm>
            <a:off x="478339" y="1262791"/>
            <a:ext cx="8454900" cy="3084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6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625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200"/>
              <a:buFont typeface="Arial"/>
              <a:buNone/>
            </a:pPr>
            <a:r>
              <a:rPr lang="en-US" sz="2400" dirty="0"/>
              <a:t>O que é a </a:t>
            </a:r>
            <a:r>
              <a:rPr lang="en-US" sz="2400" dirty="0" err="1"/>
              <a:t>escuta</a:t>
            </a:r>
            <a:r>
              <a:rPr lang="en-US" sz="2400" dirty="0"/>
              <a:t> online?</a:t>
            </a:r>
            <a:endParaRPr sz="2400" dirty="0"/>
          </a:p>
        </p:txBody>
      </p:sp>
      <p:sp>
        <p:nvSpPr>
          <p:cNvPr id="191" name="Google Shape;191;p6"/>
          <p:cNvSpPr txBox="1">
            <a:spLocks noGrp="1"/>
          </p:cNvSpPr>
          <p:nvPr>
            <p:ph type="body" idx="1"/>
          </p:nvPr>
        </p:nvSpPr>
        <p:spPr>
          <a:xfrm>
            <a:off x="628650" y="1190089"/>
            <a:ext cx="6917286" cy="33239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</a:pP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Meça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imagem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sua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marca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reputação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sua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empresa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através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sentimento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nas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redes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sociais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an</a:t>
            </a:r>
            <a:r>
              <a:rPr lang="en-US" sz="2000" dirty="0" err="1"/>
              <a:t>á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lise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sentimentos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problemas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necessidades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subjacentes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lang="en-US" sz="2000" dirty="0"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</a:pPr>
            <a:endParaRPr lang="en-US"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</a:pP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alertas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tempo real,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notificações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push e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análises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automáticas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prevenir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resolver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facilmente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qualquer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crise.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7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7"/>
          <p:cNvSpPr txBox="1"/>
          <p:nvPr/>
        </p:nvSpPr>
        <p:spPr>
          <a:xfrm>
            <a:off x="478339" y="1262790"/>
            <a:ext cx="8454900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 err="1"/>
              <a:t>Audição</a:t>
            </a:r>
            <a:r>
              <a:rPr lang="en-US" sz="2400" dirty="0"/>
              <a:t> online </a:t>
            </a:r>
            <a:endParaRPr sz="2400" dirty="0"/>
          </a:p>
        </p:txBody>
      </p:sp>
      <p:sp>
        <p:nvSpPr>
          <p:cNvPr id="199" name="Google Shape;199;p7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6968561" cy="2780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</a:pP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Pesquise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mensagens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 de redes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sociais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sobre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tema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tópico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específico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filtre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-as com base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diferentes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características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Analisar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facilmente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 dados de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sítios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 de redes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sociais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blogues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fóruns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sítios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notícias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 (online e </a:t>
            </a:r>
            <a:r>
              <a:rPr lang="en-US" sz="2000" dirty="0"/>
              <a:t>offline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),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rádio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televisão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.</a:t>
            </a:r>
            <a:endParaRPr sz="2000"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</a:pPr>
            <a:endParaRPr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8"/>
          <p:cNvSpPr txBox="1"/>
          <p:nvPr/>
        </p:nvSpPr>
        <p:spPr>
          <a:xfrm>
            <a:off x="478339" y="1063840"/>
            <a:ext cx="8454900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8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825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000"/>
              <a:buFont typeface="Arial"/>
              <a:buChar char="●"/>
            </a:pPr>
            <a:r>
              <a:rPr lang="en-US" sz="2000" b="0" i="0" u="none" strike="noStrike" cap="none">
                <a:latin typeface="Arial"/>
                <a:ea typeface="Arial"/>
                <a:cs typeface="Arial"/>
                <a:sym typeface="Arial"/>
              </a:rPr>
              <a:t>Nota importante: ouvir dentro da empresa/clube/organização! </a:t>
            </a:r>
            <a:endParaRPr sz="2000"/>
          </a:p>
          <a:p>
            <a:pPr marL="342900" lvl="0" indent="-215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39200"/>
              </a:buClr>
              <a:buSzPts val="2000"/>
              <a:buFont typeface="Arial"/>
              <a:buNone/>
            </a:pPr>
            <a:endParaRPr sz="2000"/>
          </a:p>
        </p:txBody>
      </p:sp>
      <p:sp>
        <p:nvSpPr>
          <p:cNvPr id="4" name="Google Shape;198;p7">
            <a:extLst>
              <a:ext uri="{FF2B5EF4-FFF2-40B4-BE49-F238E27FC236}">
                <a16:creationId xmlns:a16="http://schemas.microsoft.com/office/drawing/2014/main" id="{D11F2731-2078-13E8-0846-1B43D443B73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 err="1"/>
              <a:t>Audição</a:t>
            </a:r>
            <a:r>
              <a:rPr lang="en-US" sz="2400" dirty="0"/>
              <a:t> online </a:t>
            </a:r>
            <a:endParaRPr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9"/>
          <p:cNvSpPr txBox="1"/>
          <p:nvPr/>
        </p:nvSpPr>
        <p:spPr>
          <a:xfrm>
            <a:off x="512521" y="935354"/>
            <a:ext cx="7886699" cy="36317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</a:pP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Tema: </a:t>
            </a:r>
            <a:r>
              <a:rPr lang="en-US" sz="2000" b="1" i="0" u="none" strike="noStrike" cap="none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Dar </a:t>
            </a:r>
            <a:r>
              <a:rPr lang="en-US" sz="2000" b="1" i="0" u="none" strike="noStrike" cap="none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dinheiro</a:t>
            </a:r>
            <a:r>
              <a:rPr lang="en-US" sz="2000" b="1" i="0" u="none" strike="noStrike" cap="none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000" b="1" i="0" u="none" strike="noStrike" cap="none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instituições</a:t>
            </a:r>
            <a:r>
              <a:rPr lang="en-US" sz="2000" b="1" i="0" u="none" strike="noStrike" cap="none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000" b="1" i="0" u="none" strike="noStrike" cap="none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solidariedade</a:t>
            </a:r>
            <a:r>
              <a:rPr lang="en-US" sz="2000" b="1" i="0" u="none" strike="noStrike" cap="none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social</a:t>
            </a:r>
            <a:endParaRPr sz="2000" b="0" i="0" u="none" strike="noStrike" cap="none" dirty="0">
              <a:solidFill>
                <a:srgbClr val="F392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6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</a:pP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Pesquisa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tendências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1800"/>
              <a:buFont typeface="Arial"/>
              <a:buChar char="●"/>
            </a:pP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Mais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pessoas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idosas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doam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instituições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caridade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 Este facto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tem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impacto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no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comportamento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doação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doações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legados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1800"/>
              <a:buFont typeface="Arial"/>
              <a:buChar char="●"/>
            </a:pP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comunicação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sobre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as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grandes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ofertas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financeiras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beneficia a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doação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dinheiro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instituições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caridade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1800"/>
              <a:buFont typeface="Arial"/>
              <a:buChar char="●"/>
            </a:pP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Abordar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jovens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: responder à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emoção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 Mas o material factual é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muito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importante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este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grupo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Facilitar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doação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1800"/>
              <a:buFont typeface="Arial"/>
              <a:buChar char="●"/>
            </a:pP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Financiamento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coletivo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198;p7">
            <a:extLst>
              <a:ext uri="{FF2B5EF4-FFF2-40B4-BE49-F238E27FC236}">
                <a16:creationId xmlns:a16="http://schemas.microsoft.com/office/drawing/2014/main" id="{8282D479-FE5D-AB0A-6B3A-8152DDF3137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 err="1"/>
              <a:t>Exemplo</a:t>
            </a:r>
            <a:endParaRPr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0"/>
          <p:cNvSpPr txBox="1"/>
          <p:nvPr/>
        </p:nvSpPr>
        <p:spPr>
          <a:xfrm>
            <a:off x="609600" y="236375"/>
            <a:ext cx="7914297" cy="8949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Exemplo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Coosto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Coosto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2023)</a:t>
            </a:r>
            <a:endParaRPr sz="24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9" name="Google Shape;219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14686" y="1203384"/>
            <a:ext cx="4865300" cy="2736731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10"/>
          <p:cNvSpPr txBox="1"/>
          <p:nvPr/>
        </p:nvSpPr>
        <p:spPr>
          <a:xfrm>
            <a:off x="2341547" y="3940115"/>
            <a:ext cx="6879364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hlink"/>
              </a:buClr>
              <a:buSzPts val="1800"/>
              <a:buFont typeface="Calibri"/>
              <a:buNone/>
            </a:pPr>
            <a:r>
              <a:rPr lang="en-US" sz="1800" b="0" i="0" u="sng" strike="noStrike" cap="none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https://www.coosto.com/en/platform/social-listening 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1"/>
          <p:cNvSpPr txBox="1"/>
          <p:nvPr/>
        </p:nvSpPr>
        <p:spPr>
          <a:xfrm>
            <a:off x="555740" y="81702"/>
            <a:ext cx="6651631" cy="695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Talkwalker</a:t>
            </a:r>
            <a:endParaRPr sz="24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11"/>
          <p:cNvSpPr txBox="1"/>
          <p:nvPr/>
        </p:nvSpPr>
        <p:spPr>
          <a:xfrm>
            <a:off x="555740" y="1094437"/>
            <a:ext cx="8032520" cy="3288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Talkwalker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é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ferramenta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monitorização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redes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sociais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da Web que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permite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às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empresas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organizações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acompanhar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analisar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sua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presença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online.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Fornece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informações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tempo real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sobre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conversas 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tendências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online,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permitindo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aos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utilizadores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tomar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decisões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baseadas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dados 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tomar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medidas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proactivas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gerir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sua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reputação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online.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plataforma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utiliza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tecnologia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avançada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baseada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IA para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monitorizar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milhões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fontes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incluindo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plataformas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redes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sociais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sites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notícias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fóruns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blogues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mais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187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idiomas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monitorizar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menções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à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marca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análise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sentimentos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informações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sobre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concorrência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bem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fornecer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relatórios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alertas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personalizáveis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800" b="0" i="0" u="none" strike="noStrike" cap="none" dirty="0">
              <a:solidFill>
                <a:srgbClr val="161249"/>
              </a:solidFill>
              <a:highlight>
                <a:srgbClr val="F7F7F8"/>
              </a:highlight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2"/>
          <p:cNvSpPr txBox="1">
            <a:spLocks noGrp="1"/>
          </p:cNvSpPr>
          <p:nvPr>
            <p:ph type="title"/>
          </p:nvPr>
        </p:nvSpPr>
        <p:spPr>
          <a:xfrm>
            <a:off x="651085" y="249799"/>
            <a:ext cx="5868555" cy="547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75"/>
              <a:buFont typeface="Roboto"/>
              <a:buNone/>
            </a:pPr>
            <a:r>
              <a:rPr lang="en-US" sz="2400" dirty="0" err="1"/>
              <a:t>Alertas</a:t>
            </a:r>
            <a:r>
              <a:rPr lang="en-US" sz="2400" dirty="0"/>
              <a:t> </a:t>
            </a:r>
            <a:r>
              <a:rPr lang="en-US" sz="2400" dirty="0" err="1"/>
              <a:t>Talkwalker</a:t>
            </a:r>
            <a:r>
              <a:rPr lang="en-US" sz="2400" dirty="0"/>
              <a:t> </a:t>
            </a:r>
            <a:endParaRPr sz="2400" dirty="0"/>
          </a:p>
        </p:txBody>
      </p:sp>
      <p:sp>
        <p:nvSpPr>
          <p:cNvPr id="232" name="Google Shape;232;p12"/>
          <p:cNvSpPr txBox="1">
            <a:spLocks noGrp="1"/>
          </p:cNvSpPr>
          <p:nvPr>
            <p:ph type="body" idx="1"/>
          </p:nvPr>
        </p:nvSpPr>
        <p:spPr>
          <a:xfrm>
            <a:off x="651085" y="968637"/>
            <a:ext cx="7706702" cy="1296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1600"/>
              <a:buFont typeface="Arial"/>
              <a:buChar char="●"/>
            </a:pPr>
            <a:r>
              <a:rPr lang="en-US" sz="1600" dirty="0" err="1"/>
              <a:t>Introduza</a:t>
            </a:r>
            <a:r>
              <a:rPr lang="en-US" sz="1600" dirty="0"/>
              <a:t> a </a:t>
            </a:r>
            <a:r>
              <a:rPr lang="en-US" sz="1600" dirty="0" err="1"/>
              <a:t>sua</a:t>
            </a:r>
            <a:r>
              <a:rPr lang="en-US" sz="1600" dirty="0"/>
              <a:t> </a:t>
            </a:r>
            <a:r>
              <a:rPr lang="en-US" sz="1600" dirty="0" err="1"/>
              <a:t>empresa</a:t>
            </a:r>
            <a:r>
              <a:rPr lang="en-US" sz="1600" dirty="0"/>
              <a:t> </a:t>
            </a:r>
            <a:r>
              <a:rPr lang="en-US" sz="1600" dirty="0" err="1"/>
              <a:t>ou</a:t>
            </a:r>
            <a:r>
              <a:rPr lang="en-US" sz="1600" dirty="0"/>
              <a:t> </a:t>
            </a:r>
            <a:r>
              <a:rPr lang="en-US" sz="1600" dirty="0" err="1"/>
              <a:t>produto</a:t>
            </a:r>
            <a:r>
              <a:rPr lang="en-US" sz="1600" dirty="0"/>
              <a:t> e </a:t>
            </a:r>
            <a:r>
              <a:rPr lang="en-US" sz="1600" dirty="0" err="1"/>
              <a:t>saiba</a:t>
            </a:r>
            <a:r>
              <a:rPr lang="en-US" sz="1600" dirty="0"/>
              <a:t> </a:t>
            </a:r>
            <a:r>
              <a:rPr lang="en-US" sz="1600" dirty="0" err="1"/>
              <a:t>onde</a:t>
            </a:r>
            <a:r>
              <a:rPr lang="en-US" sz="1600" dirty="0"/>
              <a:t> </a:t>
            </a:r>
            <a:r>
              <a:rPr lang="en-US" sz="1600" dirty="0" err="1"/>
              <a:t>será</a:t>
            </a:r>
            <a:r>
              <a:rPr lang="en-US" sz="1600" dirty="0"/>
              <a:t> </a:t>
            </a:r>
            <a:r>
              <a:rPr lang="en-US" sz="1600" dirty="0" err="1"/>
              <a:t>discutido</a:t>
            </a:r>
            <a:r>
              <a:rPr lang="en-US" sz="1600" dirty="0"/>
              <a:t>. São </a:t>
            </a:r>
            <a:r>
              <a:rPr lang="en-US" sz="1600" dirty="0" err="1"/>
              <a:t>visualizados</a:t>
            </a:r>
            <a:r>
              <a:rPr lang="en-US" sz="1600" dirty="0"/>
              <a:t> </a:t>
            </a:r>
            <a:r>
              <a:rPr lang="en-US" sz="1600" dirty="0" err="1"/>
              <a:t>blogues</a:t>
            </a:r>
            <a:r>
              <a:rPr lang="en-US" sz="1600" dirty="0"/>
              <a:t>, Twitter e </a:t>
            </a:r>
            <a:r>
              <a:rPr lang="en-US" sz="1600" dirty="0" err="1"/>
              <a:t>sítios</a:t>
            </a:r>
            <a:r>
              <a:rPr lang="en-US" sz="1600" dirty="0"/>
              <a:t> Web.</a:t>
            </a:r>
            <a:endParaRPr sz="1600" dirty="0"/>
          </a:p>
          <a:p>
            <a:pPr marL="285750" lvl="0" indent="-28575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F39200"/>
              </a:buClr>
              <a:buSzPts val="1600"/>
              <a:buFont typeface="Arial"/>
              <a:buChar char="●"/>
            </a:pPr>
            <a:r>
              <a:rPr lang="en-US" sz="1600" dirty="0" err="1"/>
              <a:t>Exemplo</a:t>
            </a:r>
            <a:r>
              <a:rPr lang="en-US" sz="1600" dirty="0"/>
              <a:t> de </a:t>
            </a:r>
            <a:r>
              <a:rPr lang="en-US" sz="1600" dirty="0" err="1"/>
              <a:t>aluno</a:t>
            </a:r>
            <a:r>
              <a:rPr lang="en-US" sz="1600" dirty="0"/>
              <a:t>: </a:t>
            </a:r>
            <a:r>
              <a:rPr lang="en-US" sz="1600" dirty="0" err="1"/>
              <a:t>Escreva</a:t>
            </a:r>
            <a:r>
              <a:rPr lang="en-US" sz="1600" dirty="0"/>
              <a:t> o </a:t>
            </a:r>
            <a:r>
              <a:rPr lang="en-US" sz="1600" dirty="0" err="1"/>
              <a:t>seu</a:t>
            </a:r>
            <a:r>
              <a:rPr lang="en-US" sz="1600" dirty="0"/>
              <a:t> </a:t>
            </a:r>
            <a:r>
              <a:rPr lang="en-US" sz="1600" dirty="0" err="1"/>
              <a:t>próprio</a:t>
            </a:r>
            <a:r>
              <a:rPr lang="en-US" sz="1600" dirty="0"/>
              <a:t> </a:t>
            </a:r>
            <a:r>
              <a:rPr lang="en-US" sz="1600" dirty="0" err="1"/>
              <a:t>nome</a:t>
            </a:r>
            <a:r>
              <a:rPr lang="en-US" sz="1600" dirty="0"/>
              <a:t>. </a:t>
            </a:r>
            <a:r>
              <a:rPr lang="en-US" sz="1600" dirty="0" err="1"/>
              <a:t>Receber</a:t>
            </a:r>
            <a:r>
              <a:rPr lang="en-US" sz="1600" dirty="0"/>
              <a:t> </a:t>
            </a:r>
            <a:r>
              <a:rPr lang="en-US" sz="1600" dirty="0" err="1"/>
              <a:t>notificações</a:t>
            </a:r>
            <a:r>
              <a:rPr lang="en-US" sz="1600" dirty="0"/>
              <a:t> </a:t>
            </a:r>
            <a:r>
              <a:rPr lang="en-US" sz="1600" dirty="0" err="1"/>
              <a:t>quando</a:t>
            </a:r>
            <a:r>
              <a:rPr lang="en-US" sz="1600" dirty="0"/>
              <a:t> </a:t>
            </a:r>
            <a:r>
              <a:rPr lang="en-US" sz="1600" dirty="0" err="1"/>
              <a:t>estiverem</a:t>
            </a:r>
            <a:r>
              <a:rPr lang="en-US" sz="1600" dirty="0"/>
              <a:t> a </a:t>
            </a:r>
            <a:r>
              <a:rPr lang="en-US" sz="1600" dirty="0" err="1"/>
              <a:t>falar</a:t>
            </a:r>
            <a:r>
              <a:rPr lang="en-US" sz="1600" dirty="0"/>
              <a:t> de </a:t>
            </a:r>
            <a:r>
              <a:rPr lang="en-US" sz="1600" dirty="0" err="1"/>
              <a:t>si</a:t>
            </a:r>
            <a:r>
              <a:rPr lang="en-US" sz="1600" dirty="0"/>
              <a:t>.</a:t>
            </a:r>
            <a:endParaRPr sz="1600" dirty="0"/>
          </a:p>
        </p:txBody>
      </p:sp>
      <p:pic>
        <p:nvPicPr>
          <p:cNvPr id="233" name="Google Shape;233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97929" y="2436555"/>
            <a:ext cx="5655770" cy="2313871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3"/>
          <p:cNvSpPr txBox="1"/>
          <p:nvPr/>
        </p:nvSpPr>
        <p:spPr>
          <a:xfrm>
            <a:off x="832949" y="192833"/>
            <a:ext cx="5690920" cy="732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2400" b="1" i="0" u="none" strike="noStrike" cap="none" dirty="0" err="1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Alertas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 do Google</a:t>
            </a:r>
            <a:endParaRPr sz="2400" b="1" i="0" u="none" strike="noStrike" cap="none" dirty="0">
              <a:solidFill>
                <a:srgbClr val="161249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13"/>
          <p:cNvSpPr txBox="1"/>
          <p:nvPr/>
        </p:nvSpPr>
        <p:spPr>
          <a:xfrm>
            <a:off x="832949" y="1094437"/>
            <a:ext cx="7478100" cy="3508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</a:pP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Alertas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 Google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são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serviço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gratuito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oferecido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pela Google que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envia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notificações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e-mail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aos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utilizadores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quando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aparece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novo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conteúdo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online que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corresponde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às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suas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consultas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pesquisa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selecionadas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consultas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pesquisa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podem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basear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-se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palavras-chave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frases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tópicos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interesse para o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utilizador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</a:pP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utilizadores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podem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criar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vários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alertas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diferentes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consultas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pesquisa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podem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escolher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frequência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das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notificações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e-mail (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exemplo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à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medida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acontece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vez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dia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vez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semana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).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Alertas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 Google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podem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ser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utilizados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monitorizar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menções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à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marca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acompanhar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notícias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setor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seguir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concorrentes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manter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-se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atualizado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sobre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variedade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tópicos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4"/>
          <p:cNvSpPr txBox="1">
            <a:spLocks noGrp="1"/>
          </p:cNvSpPr>
          <p:nvPr>
            <p:ph type="title"/>
          </p:nvPr>
        </p:nvSpPr>
        <p:spPr>
          <a:xfrm>
            <a:off x="555477" y="202411"/>
            <a:ext cx="6791503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Roboto"/>
              <a:buNone/>
            </a:pPr>
            <a:r>
              <a:rPr lang="en-US" sz="2400" dirty="0" err="1"/>
              <a:t>Escreva</a:t>
            </a:r>
            <a:r>
              <a:rPr lang="en-US" sz="2400" dirty="0"/>
              <a:t> o </a:t>
            </a:r>
            <a:r>
              <a:rPr lang="en-US" sz="2400" dirty="0" err="1"/>
              <a:t>seu</a:t>
            </a:r>
            <a:r>
              <a:rPr lang="en-US" sz="2400" dirty="0"/>
              <a:t> </a:t>
            </a:r>
            <a:r>
              <a:rPr lang="en-US" sz="2400" dirty="0" err="1"/>
              <a:t>tópico</a:t>
            </a:r>
            <a:r>
              <a:rPr lang="en-US" sz="2400" dirty="0"/>
              <a:t> e </a:t>
            </a:r>
            <a:r>
              <a:rPr lang="en-US" sz="2400" dirty="0" err="1"/>
              <a:t>saiba</a:t>
            </a:r>
            <a:r>
              <a:rPr lang="en-US" sz="2400" dirty="0"/>
              <a:t> </a:t>
            </a:r>
            <a:br>
              <a:rPr lang="en-US" sz="2400" dirty="0"/>
            </a:br>
            <a:r>
              <a:rPr lang="en-US" sz="2400" dirty="0" err="1"/>
              <a:t>onde</a:t>
            </a:r>
            <a:r>
              <a:rPr lang="en-US" sz="2400" dirty="0"/>
              <a:t> </a:t>
            </a:r>
            <a:r>
              <a:rPr lang="en-US" sz="2400" dirty="0" err="1"/>
              <a:t>será</a:t>
            </a:r>
            <a:r>
              <a:rPr lang="en-US" sz="2400" dirty="0"/>
              <a:t> </a:t>
            </a:r>
            <a:r>
              <a:rPr lang="en-US" sz="2400" dirty="0" err="1"/>
              <a:t>discutido</a:t>
            </a:r>
            <a:endParaRPr sz="2400" dirty="0"/>
          </a:p>
        </p:txBody>
      </p:sp>
      <p:pic>
        <p:nvPicPr>
          <p:cNvPr id="245" name="Google Shape;245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44529" y="1620927"/>
            <a:ext cx="4580350" cy="2823076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46" name="Google Shape;246;p14"/>
          <p:cNvSpPr txBox="1"/>
          <p:nvPr/>
        </p:nvSpPr>
        <p:spPr>
          <a:xfrm>
            <a:off x="555477" y="1556118"/>
            <a:ext cx="3213219" cy="1015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Saiba mais sobre como o fazer em: </a:t>
            </a:r>
            <a:r>
              <a:rPr lang="en-US" sz="1800" b="0" i="0" u="sng" strike="noStrike" cap="non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</a:t>
            </a:r>
            <a:r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//reputationup.com/google-alerts-guide/ 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5"/>
          <p:cNvSpPr txBox="1">
            <a:spLocks noGrp="1"/>
          </p:cNvSpPr>
          <p:nvPr>
            <p:ph type="body" idx="1"/>
          </p:nvPr>
        </p:nvSpPr>
        <p:spPr>
          <a:xfrm>
            <a:off x="628650" y="931491"/>
            <a:ext cx="7886700" cy="2964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</a:pPr>
            <a:r>
              <a:rPr lang="en-US" sz="1800" dirty="0"/>
              <a:t>O Google Trends é </a:t>
            </a:r>
            <a:r>
              <a:rPr lang="en-US" sz="1800" dirty="0" err="1"/>
              <a:t>uma</a:t>
            </a:r>
            <a:r>
              <a:rPr lang="en-US" sz="1800" dirty="0"/>
              <a:t> ferramenta </a:t>
            </a:r>
            <a:r>
              <a:rPr lang="en-US" sz="1800" dirty="0" err="1"/>
              <a:t>gratuita</a:t>
            </a:r>
            <a:r>
              <a:rPr lang="en-US" sz="1800" dirty="0"/>
              <a:t> </a:t>
            </a:r>
            <a:r>
              <a:rPr lang="en-US" sz="1800" dirty="0" err="1"/>
              <a:t>disponibilizada</a:t>
            </a:r>
            <a:r>
              <a:rPr lang="en-US" sz="1800" dirty="0"/>
              <a:t> pela Google que </a:t>
            </a:r>
            <a:r>
              <a:rPr lang="en-US" sz="1800" dirty="0" err="1"/>
              <a:t>permite</a:t>
            </a:r>
            <a:r>
              <a:rPr lang="en-US" sz="1800" dirty="0"/>
              <a:t> </a:t>
            </a:r>
            <a:r>
              <a:rPr lang="en-US" sz="1800" dirty="0" err="1"/>
              <a:t>aos</a:t>
            </a:r>
            <a:r>
              <a:rPr lang="en-US" sz="1800" dirty="0"/>
              <a:t> </a:t>
            </a:r>
            <a:r>
              <a:rPr lang="en-US" sz="1800" dirty="0" err="1"/>
              <a:t>utilizadores</a:t>
            </a:r>
            <a:r>
              <a:rPr lang="en-US" sz="1800" dirty="0"/>
              <a:t> </a:t>
            </a:r>
            <a:r>
              <a:rPr lang="en-US" sz="1800" dirty="0" err="1"/>
              <a:t>explorar</a:t>
            </a:r>
            <a:r>
              <a:rPr lang="en-US" sz="1800" dirty="0"/>
              <a:t> e </a:t>
            </a:r>
            <a:r>
              <a:rPr lang="en-US" sz="1800" dirty="0" err="1"/>
              <a:t>analisar</a:t>
            </a:r>
            <a:r>
              <a:rPr lang="en-US" sz="1800" dirty="0"/>
              <a:t> a </a:t>
            </a:r>
            <a:r>
              <a:rPr lang="en-US" sz="1800" dirty="0" err="1"/>
              <a:t>popularidade</a:t>
            </a:r>
            <a:r>
              <a:rPr lang="en-US" sz="1800" dirty="0"/>
              <a:t> das </a:t>
            </a:r>
            <a:r>
              <a:rPr lang="en-US" sz="1800" dirty="0" err="1"/>
              <a:t>consultas</a:t>
            </a:r>
            <a:r>
              <a:rPr lang="en-US" sz="1800" dirty="0"/>
              <a:t> de </a:t>
            </a:r>
            <a:r>
              <a:rPr lang="en-US" sz="1800" dirty="0" err="1"/>
              <a:t>pesquisa</a:t>
            </a:r>
            <a:r>
              <a:rPr lang="en-US" sz="1800" dirty="0"/>
              <a:t> </a:t>
            </a:r>
            <a:r>
              <a:rPr lang="en-US" sz="1800" dirty="0" err="1"/>
              <a:t>ao</a:t>
            </a:r>
            <a:r>
              <a:rPr lang="en-US" sz="1800" dirty="0"/>
              <a:t> </a:t>
            </a:r>
            <a:r>
              <a:rPr lang="en-US" sz="1800" dirty="0" err="1"/>
              <a:t>longo</a:t>
            </a:r>
            <a:r>
              <a:rPr lang="en-US" sz="1800" dirty="0"/>
              <a:t> do tempo e </a:t>
            </a:r>
            <a:r>
              <a:rPr lang="en-US" sz="1800" dirty="0" err="1"/>
              <a:t>em</a:t>
            </a:r>
            <a:r>
              <a:rPr lang="en-US" sz="1800" dirty="0"/>
              <a:t> </a:t>
            </a:r>
            <a:r>
              <a:rPr lang="en-US" sz="1800" dirty="0" err="1"/>
              <a:t>diferentes</a:t>
            </a:r>
            <a:r>
              <a:rPr lang="en-US" sz="1800" dirty="0"/>
              <a:t> </a:t>
            </a:r>
            <a:r>
              <a:rPr lang="en-US" sz="1800" dirty="0" err="1"/>
              <a:t>localizações</a:t>
            </a:r>
            <a:r>
              <a:rPr lang="en-US" sz="1800" dirty="0"/>
              <a:t> </a:t>
            </a:r>
            <a:r>
              <a:rPr lang="en-US" sz="1800" dirty="0" err="1"/>
              <a:t>geográficas</a:t>
            </a:r>
            <a:r>
              <a:rPr lang="en-US" sz="1800" dirty="0"/>
              <a:t>. </a:t>
            </a:r>
            <a:r>
              <a:rPr lang="en-US" sz="1800" dirty="0" err="1"/>
              <a:t>Fornece</a:t>
            </a:r>
            <a:r>
              <a:rPr lang="en-US" sz="1800" dirty="0"/>
              <a:t> </a:t>
            </a:r>
            <a:r>
              <a:rPr lang="en-US" sz="1800" dirty="0" err="1"/>
              <a:t>informações</a:t>
            </a:r>
            <a:r>
              <a:rPr lang="en-US" sz="1800" dirty="0"/>
              <a:t> </a:t>
            </a:r>
            <a:r>
              <a:rPr lang="en-US" sz="1800" dirty="0" err="1"/>
              <a:t>sobre</a:t>
            </a:r>
            <a:r>
              <a:rPr lang="en-US" sz="1800" dirty="0"/>
              <a:t> a </a:t>
            </a:r>
            <a:r>
              <a:rPr lang="en-US" sz="1800" dirty="0" err="1"/>
              <a:t>popularidade</a:t>
            </a:r>
            <a:r>
              <a:rPr lang="en-US" sz="1800" dirty="0"/>
              <a:t> </a:t>
            </a:r>
            <a:r>
              <a:rPr lang="en-US" sz="1800" dirty="0" err="1"/>
              <a:t>relativa</a:t>
            </a:r>
            <a:r>
              <a:rPr lang="en-US" sz="1800" dirty="0"/>
              <a:t> de </a:t>
            </a:r>
            <a:r>
              <a:rPr lang="en-US" sz="1800" dirty="0" err="1"/>
              <a:t>diferentes</a:t>
            </a:r>
            <a:r>
              <a:rPr lang="en-US" sz="1800" dirty="0"/>
              <a:t> </a:t>
            </a:r>
            <a:r>
              <a:rPr lang="en-US" sz="1800" dirty="0" err="1"/>
              <a:t>termos</a:t>
            </a:r>
            <a:r>
              <a:rPr lang="en-US" sz="1800" dirty="0"/>
              <a:t> de </a:t>
            </a:r>
            <a:r>
              <a:rPr lang="en-US" sz="1800" dirty="0" err="1"/>
              <a:t>pesquisa</a:t>
            </a:r>
            <a:r>
              <a:rPr lang="en-US" sz="1800" dirty="0"/>
              <a:t>, </a:t>
            </a:r>
            <a:r>
              <a:rPr lang="en-US" sz="1800" dirty="0" err="1"/>
              <a:t>bem</a:t>
            </a:r>
            <a:r>
              <a:rPr lang="en-US" sz="1800" dirty="0"/>
              <a:t> </a:t>
            </a:r>
            <a:r>
              <a:rPr lang="en-US" sz="1800" dirty="0" err="1"/>
              <a:t>como</a:t>
            </a:r>
            <a:r>
              <a:rPr lang="en-US" sz="1800" dirty="0"/>
              <a:t> </a:t>
            </a:r>
            <a:r>
              <a:rPr lang="en-US" sz="1800" dirty="0" err="1"/>
              <a:t>sobre</a:t>
            </a:r>
            <a:r>
              <a:rPr lang="en-US" sz="1800" dirty="0"/>
              <a:t> </a:t>
            </a:r>
            <a:r>
              <a:rPr lang="en-US" sz="1800" dirty="0" err="1"/>
              <a:t>tópicos</a:t>
            </a:r>
            <a:r>
              <a:rPr lang="en-US" sz="1800" dirty="0"/>
              <a:t> e </a:t>
            </a:r>
            <a:r>
              <a:rPr lang="en-US" sz="1800" dirty="0" err="1"/>
              <a:t>consultas</a:t>
            </a:r>
            <a:r>
              <a:rPr lang="en-US" sz="1800" dirty="0"/>
              <a:t> </a:t>
            </a:r>
            <a:r>
              <a:rPr lang="en-US" sz="1800" dirty="0" err="1"/>
              <a:t>relacionados</a:t>
            </a:r>
            <a:r>
              <a:rPr lang="en-US" sz="1800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</a:pPr>
            <a:endParaRPr sz="18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</a:pPr>
            <a:r>
              <a:rPr lang="en-US" sz="1800" dirty="0" err="1"/>
              <a:t>Os</a:t>
            </a:r>
            <a:r>
              <a:rPr lang="en-US" sz="1800" dirty="0"/>
              <a:t> </a:t>
            </a:r>
            <a:r>
              <a:rPr lang="en-US" sz="1800" dirty="0" err="1"/>
              <a:t>utilizadores</a:t>
            </a:r>
            <a:r>
              <a:rPr lang="en-US" sz="1800" dirty="0"/>
              <a:t> </a:t>
            </a:r>
            <a:r>
              <a:rPr lang="en-US" sz="1800" dirty="0" err="1"/>
              <a:t>podem</a:t>
            </a:r>
            <a:r>
              <a:rPr lang="en-US" sz="1800" dirty="0"/>
              <a:t> </a:t>
            </a:r>
            <a:r>
              <a:rPr lang="en-US" sz="1800" dirty="0" err="1"/>
              <a:t>introduzir</a:t>
            </a:r>
            <a:r>
              <a:rPr lang="en-US" sz="1800" dirty="0"/>
              <a:t> </a:t>
            </a:r>
            <a:r>
              <a:rPr lang="en-US" sz="1800" dirty="0" err="1"/>
              <a:t>termos</a:t>
            </a:r>
            <a:r>
              <a:rPr lang="en-US" sz="1800" dirty="0"/>
              <a:t> de </a:t>
            </a:r>
            <a:r>
              <a:rPr lang="en-US" sz="1800" dirty="0" err="1"/>
              <a:t>pesquisa</a:t>
            </a:r>
            <a:r>
              <a:rPr lang="en-US" sz="1800" dirty="0"/>
              <a:t> e </a:t>
            </a:r>
            <a:r>
              <a:rPr lang="en-US" sz="1800" dirty="0" err="1"/>
              <a:t>filtrar</a:t>
            </a:r>
            <a:r>
              <a:rPr lang="en-US" sz="1800" dirty="0"/>
              <a:t> </a:t>
            </a:r>
            <a:r>
              <a:rPr lang="en-US" sz="1800" dirty="0" err="1"/>
              <a:t>por</a:t>
            </a:r>
            <a:r>
              <a:rPr lang="en-US" sz="1800" dirty="0"/>
              <a:t> </a:t>
            </a:r>
            <a:r>
              <a:rPr lang="en-US" sz="1800" dirty="0" err="1"/>
              <a:t>localização</a:t>
            </a:r>
            <a:r>
              <a:rPr lang="en-US" sz="1800" dirty="0"/>
              <a:t>, </a:t>
            </a:r>
            <a:r>
              <a:rPr lang="en-US" sz="1800" dirty="0" err="1"/>
              <a:t>intervalo</a:t>
            </a:r>
            <a:r>
              <a:rPr lang="en-US" sz="1800" dirty="0"/>
              <a:t> de tempo e </a:t>
            </a:r>
            <a:r>
              <a:rPr lang="en-US" sz="1800" dirty="0" err="1"/>
              <a:t>categoria</a:t>
            </a:r>
            <a:r>
              <a:rPr lang="en-US" sz="1800" dirty="0"/>
              <a:t> para </a:t>
            </a:r>
            <a:r>
              <a:rPr lang="en-US" sz="1800" dirty="0" err="1"/>
              <a:t>ver</a:t>
            </a:r>
            <a:r>
              <a:rPr lang="en-US" sz="1800" dirty="0"/>
              <a:t> </a:t>
            </a:r>
            <a:r>
              <a:rPr lang="en-US" sz="1800" dirty="0" err="1"/>
              <a:t>como</a:t>
            </a:r>
            <a:r>
              <a:rPr lang="en-US" sz="1800" dirty="0"/>
              <a:t> o interesse da </a:t>
            </a:r>
            <a:r>
              <a:rPr lang="en-US" sz="1800" dirty="0" err="1"/>
              <a:t>pesquisa</a:t>
            </a:r>
            <a:r>
              <a:rPr lang="en-US" sz="1800" dirty="0"/>
              <a:t> </a:t>
            </a:r>
            <a:r>
              <a:rPr lang="en-US" sz="1800" dirty="0" err="1"/>
              <a:t>mudou</a:t>
            </a:r>
            <a:r>
              <a:rPr lang="en-US" sz="1800" dirty="0"/>
              <a:t> </a:t>
            </a:r>
            <a:r>
              <a:rPr lang="en-US" sz="1800" dirty="0" err="1"/>
              <a:t>ao</a:t>
            </a:r>
            <a:r>
              <a:rPr lang="en-US" sz="1800" dirty="0"/>
              <a:t> </a:t>
            </a:r>
            <a:r>
              <a:rPr lang="en-US" sz="1800" dirty="0" err="1"/>
              <a:t>longo</a:t>
            </a:r>
            <a:r>
              <a:rPr lang="en-US" sz="1800" dirty="0"/>
              <a:t> do tempo. A ferramenta </a:t>
            </a:r>
            <a:r>
              <a:rPr lang="en-US" sz="1800" dirty="0" err="1"/>
              <a:t>também</a:t>
            </a:r>
            <a:r>
              <a:rPr lang="en-US" sz="1800" dirty="0"/>
              <a:t> </a:t>
            </a:r>
            <a:r>
              <a:rPr lang="en-US" sz="1800" dirty="0" err="1"/>
              <a:t>pode</a:t>
            </a:r>
            <a:r>
              <a:rPr lang="en-US" sz="1800" dirty="0"/>
              <a:t> </a:t>
            </a:r>
            <a:r>
              <a:rPr lang="en-US" sz="1800" dirty="0" err="1"/>
              <a:t>gerar</a:t>
            </a:r>
            <a:r>
              <a:rPr lang="en-US" sz="1800" dirty="0"/>
              <a:t> </a:t>
            </a:r>
            <a:r>
              <a:rPr lang="en-US" sz="1800" dirty="0" err="1"/>
              <a:t>visualizações</a:t>
            </a:r>
            <a:r>
              <a:rPr lang="en-US" sz="1800" dirty="0"/>
              <a:t> dos dados, tais </a:t>
            </a:r>
            <a:r>
              <a:rPr lang="en-US" sz="1800" dirty="0" err="1"/>
              <a:t>como</a:t>
            </a:r>
            <a:r>
              <a:rPr lang="en-US" sz="1800" dirty="0"/>
              <a:t> </a:t>
            </a:r>
            <a:r>
              <a:rPr lang="en-US" sz="1800" dirty="0" err="1"/>
              <a:t>gráficos</a:t>
            </a:r>
            <a:r>
              <a:rPr lang="en-US" sz="1800" dirty="0"/>
              <a:t> de </a:t>
            </a:r>
            <a:r>
              <a:rPr lang="en-US" sz="1800" dirty="0" err="1"/>
              <a:t>linhas</a:t>
            </a:r>
            <a:r>
              <a:rPr lang="en-US" sz="1800" dirty="0"/>
              <a:t>, </a:t>
            </a:r>
            <a:r>
              <a:rPr lang="en-US" sz="1800" dirty="0" err="1"/>
              <a:t>mapas</a:t>
            </a:r>
            <a:r>
              <a:rPr lang="en-US" sz="1800" dirty="0"/>
              <a:t> e </a:t>
            </a:r>
            <a:r>
              <a:rPr lang="en-US" sz="1800" dirty="0" err="1"/>
              <a:t>gráficos</a:t>
            </a:r>
            <a:r>
              <a:rPr lang="en-US" sz="1800" dirty="0"/>
              <a:t> de barras, para </a:t>
            </a:r>
            <a:r>
              <a:rPr lang="en-US" sz="1800" dirty="0" err="1"/>
              <a:t>ajudar</a:t>
            </a:r>
            <a:r>
              <a:rPr lang="en-US" sz="1800" dirty="0"/>
              <a:t> </a:t>
            </a:r>
            <a:r>
              <a:rPr lang="en-US" sz="1800" dirty="0" err="1"/>
              <a:t>os</a:t>
            </a:r>
            <a:r>
              <a:rPr lang="en-US" sz="1800" dirty="0"/>
              <a:t> </a:t>
            </a:r>
            <a:r>
              <a:rPr lang="en-US" sz="1800" dirty="0" err="1"/>
              <a:t>utilizadores</a:t>
            </a:r>
            <a:r>
              <a:rPr lang="en-US" sz="1800" dirty="0"/>
              <a:t> a </a:t>
            </a:r>
            <a:r>
              <a:rPr lang="en-US" sz="1800" dirty="0" err="1"/>
              <a:t>compreender</a:t>
            </a:r>
            <a:r>
              <a:rPr lang="en-US" sz="1800" dirty="0"/>
              <a:t> </a:t>
            </a:r>
            <a:r>
              <a:rPr lang="en-US" sz="1800" dirty="0" err="1"/>
              <a:t>melhor</a:t>
            </a:r>
            <a:r>
              <a:rPr lang="en-US" sz="1800" dirty="0"/>
              <a:t> as </a:t>
            </a:r>
            <a:r>
              <a:rPr lang="en-US" sz="1800" dirty="0" err="1"/>
              <a:t>tendências</a:t>
            </a:r>
            <a:r>
              <a:rPr lang="en-US" sz="1800" dirty="0"/>
              <a:t> e </a:t>
            </a:r>
            <a:r>
              <a:rPr lang="en-US" sz="1800" dirty="0" err="1"/>
              <a:t>os</a:t>
            </a:r>
            <a:r>
              <a:rPr lang="en-US" sz="1800" dirty="0"/>
              <a:t> </a:t>
            </a:r>
            <a:r>
              <a:rPr lang="en-US" sz="1800" dirty="0" err="1"/>
              <a:t>padrões</a:t>
            </a:r>
            <a:r>
              <a:rPr lang="en-US" sz="1800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</a:pPr>
            <a:endParaRPr sz="1800" dirty="0"/>
          </a:p>
        </p:txBody>
      </p:sp>
      <p:sp>
        <p:nvSpPr>
          <p:cNvPr id="2" name="Google Shape;238;p13">
            <a:extLst>
              <a:ext uri="{FF2B5EF4-FFF2-40B4-BE49-F238E27FC236}">
                <a16:creationId xmlns:a16="http://schemas.microsoft.com/office/drawing/2014/main" id="{6B0CA3E5-B2EA-3BA8-C72B-C3E68E6F71D3}"/>
              </a:ext>
            </a:extLst>
          </p:cNvPr>
          <p:cNvSpPr txBox="1"/>
          <p:nvPr/>
        </p:nvSpPr>
        <p:spPr>
          <a:xfrm>
            <a:off x="690465" y="192833"/>
            <a:ext cx="5833404" cy="732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Google Trends</a:t>
            </a:r>
            <a:endParaRPr sz="2400" b="1" i="0" u="none" strike="noStrike" cap="none" dirty="0">
              <a:solidFill>
                <a:srgbClr val="161249"/>
              </a:solidFill>
              <a:latin typeface="+mn-lt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6"/>
          <p:cNvSpPr txBox="1">
            <a:spLocks noGrp="1"/>
          </p:cNvSpPr>
          <p:nvPr>
            <p:ph type="body" idx="4294967295"/>
          </p:nvPr>
        </p:nvSpPr>
        <p:spPr>
          <a:xfrm>
            <a:off x="837034" y="1121651"/>
            <a:ext cx="3955498" cy="3154514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0F0F0F"/>
              </a:buClr>
              <a:buSzPts val="2100"/>
              <a:buNone/>
            </a:pPr>
            <a:r>
              <a:rPr lang="en-US" sz="1800" b="0" i="0" dirty="0"/>
              <a:t>Este </a:t>
            </a:r>
            <a:r>
              <a:rPr lang="en-US" sz="1800" b="0" i="0" dirty="0" err="1"/>
              <a:t>ano</a:t>
            </a:r>
            <a:r>
              <a:rPr lang="en-US" sz="1800" b="0" i="0" dirty="0"/>
              <a:t>, o </a:t>
            </a:r>
            <a:r>
              <a:rPr lang="en-US" sz="1800" b="0" i="0" dirty="0" err="1"/>
              <a:t>mundo</a:t>
            </a:r>
            <a:r>
              <a:rPr lang="en-US" sz="1800" b="0" i="0" dirty="0"/>
              <a:t> </a:t>
            </a:r>
            <a:r>
              <a:rPr lang="en-US" sz="1800" b="0" i="0" dirty="0" err="1"/>
              <a:t>procurou</a:t>
            </a:r>
            <a:r>
              <a:rPr lang="en-US" sz="1800" b="0" i="0" dirty="0"/>
              <a:t> </a:t>
            </a:r>
            <a:r>
              <a:rPr lang="en-US" sz="1800" i="0" dirty="0"/>
              <a:t>"</a:t>
            </a:r>
            <a:r>
              <a:rPr lang="en-US" sz="1800" i="0" dirty="0" err="1"/>
              <a:t>posso</a:t>
            </a:r>
            <a:r>
              <a:rPr lang="en-US" sz="1800" i="0" dirty="0"/>
              <a:t> mudar" </a:t>
            </a:r>
            <a:r>
              <a:rPr lang="en-US" sz="1800" b="0" i="0" dirty="0" err="1"/>
              <a:t>mais</a:t>
            </a:r>
            <a:r>
              <a:rPr lang="en-US" sz="1800" b="0" i="0" dirty="0"/>
              <a:t> do que </a:t>
            </a:r>
            <a:r>
              <a:rPr lang="en-US" sz="1800" b="0" i="0" dirty="0" err="1"/>
              <a:t>nunca</a:t>
            </a:r>
            <a:r>
              <a:rPr lang="en-US" sz="1800" b="0" i="0" dirty="0"/>
              <a:t>. </a:t>
            </a:r>
            <a:r>
              <a:rPr lang="en-US" sz="1800" b="0" i="0" dirty="0" err="1"/>
              <a:t>Desde</a:t>
            </a:r>
            <a:r>
              <a:rPr lang="en-US" sz="1800" b="0" i="0" dirty="0"/>
              <a:t> a </a:t>
            </a:r>
            <a:r>
              <a:rPr lang="en-US" sz="1800" b="0" i="0" dirty="0" err="1"/>
              <a:t>mudança</a:t>
            </a:r>
            <a:r>
              <a:rPr lang="en-US" sz="1800" b="0" i="0" dirty="0"/>
              <a:t> de </a:t>
            </a:r>
            <a:r>
              <a:rPr lang="en-US" sz="1800" b="0" i="0" dirty="0" err="1"/>
              <a:t>carreira</a:t>
            </a:r>
            <a:r>
              <a:rPr lang="en-US" sz="1800" b="0" i="0" dirty="0"/>
              <a:t> à </a:t>
            </a:r>
            <a:r>
              <a:rPr lang="en-US" sz="1800" b="0" i="0" dirty="0" err="1"/>
              <a:t>procura</a:t>
            </a:r>
            <a:r>
              <a:rPr lang="en-US" sz="1800" b="0" i="0" dirty="0"/>
              <a:t> de </a:t>
            </a:r>
            <a:r>
              <a:rPr lang="en-US" sz="1800" b="0" i="0" dirty="0" err="1"/>
              <a:t>novas</a:t>
            </a:r>
            <a:r>
              <a:rPr lang="en-US" sz="1800" b="0" i="0" dirty="0"/>
              <a:t> </a:t>
            </a:r>
            <a:r>
              <a:rPr lang="en-US" sz="1800" b="0" i="0" dirty="0" err="1"/>
              <a:t>perspetivas</a:t>
            </a:r>
            <a:r>
              <a:rPr lang="en-US" sz="1800" b="0" i="0" dirty="0"/>
              <a:t> de </a:t>
            </a:r>
            <a:r>
              <a:rPr lang="en-US" sz="1800" b="0" i="0" dirty="0" err="1"/>
              <a:t>vida</a:t>
            </a:r>
            <a:r>
              <a:rPr lang="en-US" sz="1800" b="0" i="0" dirty="0"/>
              <a:t>, as </a:t>
            </a:r>
            <a:r>
              <a:rPr lang="en-US" sz="1800" b="0" i="0" dirty="0" err="1"/>
              <a:t>pessoas</a:t>
            </a:r>
            <a:r>
              <a:rPr lang="en-US" sz="1800" b="0" i="0" dirty="0"/>
              <a:t> </a:t>
            </a:r>
            <a:r>
              <a:rPr lang="en-US" sz="1800" b="0" i="0" dirty="0" err="1"/>
              <a:t>estão</a:t>
            </a:r>
            <a:r>
              <a:rPr lang="en-US" sz="1800" b="0" i="0" dirty="0"/>
              <a:t> a </a:t>
            </a:r>
            <a:r>
              <a:rPr lang="en-US" sz="1800" b="0" i="0" dirty="0" err="1"/>
              <a:t>encontrar</a:t>
            </a:r>
            <a:r>
              <a:rPr lang="en-US" sz="1800" b="0" i="0" dirty="0"/>
              <a:t> </a:t>
            </a:r>
            <a:r>
              <a:rPr lang="en-US" sz="1800" b="0" i="0" dirty="0" err="1"/>
              <a:t>formas</a:t>
            </a:r>
            <a:r>
              <a:rPr lang="en-US" sz="1800" b="0" i="0" dirty="0"/>
              <a:t> de se </a:t>
            </a:r>
            <a:r>
              <a:rPr lang="en-US" sz="1800" b="0" i="0" dirty="0" err="1"/>
              <a:t>reimaginarem</a:t>
            </a:r>
            <a:r>
              <a:rPr lang="en-US" sz="1800" b="0" i="0" dirty="0"/>
              <a:t> e de </a:t>
            </a:r>
            <a:r>
              <a:rPr lang="en-US" sz="1800" b="0" i="0" dirty="0" err="1"/>
              <a:t>remodelarem</a:t>
            </a:r>
            <a:r>
              <a:rPr lang="en-US" sz="1800" b="0" i="0" dirty="0"/>
              <a:t> o </a:t>
            </a:r>
            <a:r>
              <a:rPr lang="en-US" sz="1800" b="0" i="0" dirty="0" err="1"/>
              <a:t>mundo</a:t>
            </a:r>
            <a:r>
              <a:rPr lang="en-US" sz="1800" b="0" i="0" dirty="0"/>
              <a:t> à </a:t>
            </a:r>
            <a:r>
              <a:rPr lang="en-US" sz="1800" b="0" i="0" dirty="0" err="1"/>
              <a:t>sua</a:t>
            </a:r>
            <a:r>
              <a:rPr lang="en-US" sz="1800" b="0" i="0" dirty="0"/>
              <a:t> volta. </a:t>
            </a:r>
          </a:p>
          <a:p>
            <a:pPr marL="0" lvl="0" indent="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0F0F0F"/>
              </a:buClr>
              <a:buSzPts val="2100"/>
              <a:buNone/>
            </a:pPr>
            <a:endParaRPr lang="en-US" sz="1800" i="0" dirty="0"/>
          </a:p>
          <a:p>
            <a:pPr marL="0" lvl="0" indent="0" algn="l" rtl="0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0F0F0F"/>
              </a:buClr>
              <a:buSzPts val="2100"/>
              <a:buNone/>
            </a:pPr>
            <a:r>
              <a:rPr lang="en-US" sz="1800" i="0" dirty="0"/>
              <a:t>Explore </a:t>
            </a:r>
            <a:r>
              <a:rPr lang="en-US" sz="1800" i="0" dirty="0" err="1"/>
              <a:t>mais</a:t>
            </a:r>
            <a:r>
              <a:rPr lang="en-US" sz="1800" i="0" dirty="0"/>
              <a:t> </a:t>
            </a:r>
            <a:r>
              <a:rPr lang="en-US" sz="1800" i="0" dirty="0" err="1"/>
              <a:t>tendências</a:t>
            </a:r>
            <a:r>
              <a:rPr lang="en-US" sz="1800" i="0" dirty="0"/>
              <a:t> do </a:t>
            </a:r>
            <a:r>
              <a:rPr lang="en-US" sz="1800" i="0" dirty="0" err="1"/>
              <a:t>ano</a:t>
            </a:r>
            <a:r>
              <a:rPr lang="en-US" sz="1800" i="0" dirty="0"/>
              <a:t> </a:t>
            </a:r>
            <a:r>
              <a:rPr lang="en-US" sz="1800" i="0" dirty="0" err="1"/>
              <a:t>em</a:t>
            </a:r>
            <a:r>
              <a:rPr lang="en-US" sz="1800" i="0" dirty="0"/>
              <a:t> </a:t>
            </a:r>
            <a:r>
              <a:rPr lang="en-US" sz="1800" b="0" i="0" u="sng" dirty="0" err="1">
                <a:solidFill>
                  <a:schemeClr val="hlink"/>
                </a:solidFill>
                <a:hlinkClick r:id="rId3"/>
              </a:rPr>
              <a:t>yearinsearch.google</a:t>
            </a:r>
            <a:r>
              <a:rPr lang="en-US" sz="1800" b="0" i="0" dirty="0">
                <a:solidFill>
                  <a:srgbClr val="0F0F0F"/>
                </a:solidFill>
              </a:rPr>
              <a:t>.</a:t>
            </a:r>
            <a:endParaRPr sz="1800" dirty="0"/>
          </a:p>
        </p:txBody>
      </p:sp>
      <p:pic>
        <p:nvPicPr>
          <p:cNvPr id="259" name="Google Shape;259;p16" title="Google — Year in Search 20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53895" y="1343119"/>
            <a:ext cx="3886200" cy="2195703"/>
          </a:xfrm>
          <a:prstGeom prst="rect">
            <a:avLst/>
          </a:prstGeom>
          <a:noFill/>
          <a:ln w="38100" cap="flat" cmpd="sng">
            <a:solidFill>
              <a:srgbClr val="F39200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" name="Google Shape;238;p13">
            <a:extLst>
              <a:ext uri="{FF2B5EF4-FFF2-40B4-BE49-F238E27FC236}">
                <a16:creationId xmlns:a16="http://schemas.microsoft.com/office/drawing/2014/main" id="{B085C73B-BF05-03DE-3A7E-01259E3E625E}"/>
              </a:ext>
            </a:extLst>
          </p:cNvPr>
          <p:cNvSpPr txBox="1"/>
          <p:nvPr/>
        </p:nvSpPr>
        <p:spPr>
          <a:xfrm>
            <a:off x="690465" y="192833"/>
            <a:ext cx="5833404" cy="732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Ano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na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pesquisa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+mn-lt"/>
                <a:ea typeface="Arial"/>
                <a:cs typeface="Arial"/>
                <a:sym typeface="Arial"/>
              </a:rPr>
              <a:t> 2022</a:t>
            </a:r>
            <a:endParaRPr sz="2400" b="1" i="0" u="none" strike="noStrike" cap="none" dirty="0">
              <a:solidFill>
                <a:srgbClr val="161249"/>
              </a:solidFill>
              <a:latin typeface="+mn-lt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7"/>
          <p:cNvSpPr txBox="1"/>
          <p:nvPr/>
        </p:nvSpPr>
        <p:spPr>
          <a:xfrm>
            <a:off x="472650" y="1776915"/>
            <a:ext cx="8198700" cy="794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54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Perguntas?</a:t>
            </a:r>
            <a:endParaRPr sz="54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8"/>
          <p:cNvSpPr txBox="1">
            <a:spLocks noGrp="1"/>
          </p:cNvSpPr>
          <p:nvPr>
            <p:ph type="title"/>
          </p:nvPr>
        </p:nvSpPr>
        <p:spPr>
          <a:xfrm>
            <a:off x="981777" y="302648"/>
            <a:ext cx="6490636" cy="6168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Roboto"/>
              <a:buNone/>
            </a:pPr>
            <a:r>
              <a:rPr lang="en-US" sz="2400" dirty="0">
                <a:solidFill>
                  <a:srgbClr val="F39200"/>
                </a:solidFill>
              </a:rPr>
              <a:t>Para a </a:t>
            </a:r>
            <a:r>
              <a:rPr lang="en-US" sz="2400" dirty="0" err="1">
                <a:solidFill>
                  <a:srgbClr val="F39200"/>
                </a:solidFill>
              </a:rPr>
              <a:t>próxima</a:t>
            </a:r>
            <a:r>
              <a:rPr lang="en-US" sz="2400" dirty="0">
                <a:solidFill>
                  <a:srgbClr val="F39200"/>
                </a:solidFill>
              </a:rPr>
              <a:t> </a:t>
            </a:r>
            <a:r>
              <a:rPr lang="en-US" sz="2400" dirty="0" err="1">
                <a:solidFill>
                  <a:srgbClr val="F39200"/>
                </a:solidFill>
              </a:rPr>
              <a:t>semana</a:t>
            </a:r>
            <a:r>
              <a:rPr lang="en-US" sz="2400" dirty="0">
                <a:solidFill>
                  <a:srgbClr val="F39200"/>
                </a:solidFill>
              </a:rPr>
              <a:t>:</a:t>
            </a:r>
            <a:endParaRPr sz="2400" dirty="0">
              <a:solidFill>
                <a:srgbClr val="F39200"/>
              </a:solidFill>
            </a:endParaRPr>
          </a:p>
        </p:txBody>
      </p:sp>
      <p:sp>
        <p:nvSpPr>
          <p:cNvPr id="271" name="Google Shape;271;p18"/>
          <p:cNvSpPr/>
          <p:nvPr/>
        </p:nvSpPr>
        <p:spPr>
          <a:xfrm>
            <a:off x="6236412" y="1517495"/>
            <a:ext cx="1933340" cy="2059423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18"/>
          <p:cNvSpPr/>
          <p:nvPr/>
        </p:nvSpPr>
        <p:spPr>
          <a:xfrm>
            <a:off x="1246735" y="2259696"/>
            <a:ext cx="4315781" cy="6895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18"/>
          <p:cNvSpPr txBox="1"/>
          <p:nvPr/>
        </p:nvSpPr>
        <p:spPr>
          <a:xfrm>
            <a:off x="1070385" y="1139040"/>
            <a:ext cx="5314323" cy="1308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None/>
            </a:pPr>
            <a:r>
              <a:rPr lang="en-US" sz="1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Prepare </a:t>
            </a:r>
            <a:r>
              <a:rPr lang="en-US" sz="18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apresentação</a:t>
            </a:r>
            <a:r>
              <a:rPr lang="en-US" sz="1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pessoal</a:t>
            </a:r>
            <a:r>
              <a:rPr lang="en-US" sz="1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sobre</a:t>
            </a:r>
            <a:r>
              <a:rPr lang="en-US" sz="1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sz="18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tema</a:t>
            </a:r>
            <a:r>
              <a:rPr lang="en-US" sz="1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8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sz="1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trabalho</a:t>
            </a:r>
            <a:r>
              <a:rPr lang="en-US" sz="1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com a </a:t>
            </a:r>
            <a:r>
              <a:rPr lang="en-US" sz="18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duração</a:t>
            </a:r>
            <a:r>
              <a:rPr lang="en-US" sz="1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máxima</a:t>
            </a:r>
            <a:r>
              <a:rPr lang="en-US" sz="1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2 </a:t>
            </a:r>
            <a:r>
              <a:rPr lang="en-US" sz="18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minutos</a:t>
            </a:r>
            <a:r>
              <a:rPr lang="en-US" sz="18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18"/>
          <p:cNvSpPr/>
          <p:nvPr/>
        </p:nvSpPr>
        <p:spPr>
          <a:xfrm>
            <a:off x="1246735" y="3005685"/>
            <a:ext cx="4315781" cy="343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18"/>
          <p:cNvSpPr txBox="1"/>
          <p:nvPr/>
        </p:nvSpPr>
        <p:spPr>
          <a:xfrm>
            <a:off x="1070385" y="2601657"/>
            <a:ext cx="4894730" cy="18089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1800"/>
              <a:buFont typeface="Noto Sans Symbols"/>
              <a:buChar char="⮚"/>
            </a:pP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Qual é o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tema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385"/>
              </a:spcBef>
              <a:spcAft>
                <a:spcPts val="0"/>
              </a:spcAft>
              <a:buClr>
                <a:srgbClr val="F39200"/>
              </a:buClr>
              <a:buSzPts val="1800"/>
              <a:buFont typeface="Noto Sans Symbols"/>
              <a:buChar char="⮚"/>
            </a:pP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Porque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é que o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tema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é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importante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profissionais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marketing </a:t>
            </a:r>
            <a:r>
              <a:rPr lang="en-US" sz="18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atuais</a:t>
            </a:r>
            <a:r>
              <a:rPr lang="en-US" sz="18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? </a:t>
            </a:r>
            <a:endParaRPr sz="18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26;g1e426d90ee6_0_0">
            <a:extLst>
              <a:ext uri="{FF2B5EF4-FFF2-40B4-BE49-F238E27FC236}">
                <a16:creationId xmlns:a16="http://schemas.microsoft.com/office/drawing/2014/main" id="{B6337A16-FD10-ED95-167B-802EB1D79D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49" y="655325"/>
            <a:ext cx="7390493" cy="3024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DEMS </a:t>
            </a:r>
            <a:r>
              <a:rPr lang="en-US" dirty="0" err="1">
                <a:solidFill>
                  <a:srgbClr val="FFFFFF"/>
                </a:solidFill>
              </a:rPr>
              <a:t>tem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objetivo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melhorar</a:t>
            </a:r>
            <a:r>
              <a:rPr lang="en-US" dirty="0">
                <a:solidFill>
                  <a:srgbClr val="FFFFFF"/>
                </a:solidFill>
              </a:rPr>
              <a:t> as </a:t>
            </a:r>
            <a:r>
              <a:rPr lang="en-US" dirty="0" err="1">
                <a:solidFill>
                  <a:srgbClr val="FFFFFF"/>
                </a:solidFill>
              </a:rPr>
              <a:t>competências</a:t>
            </a:r>
            <a:r>
              <a:rPr lang="en-US" dirty="0">
                <a:solidFill>
                  <a:srgbClr val="FFFFFF"/>
                </a:solidFill>
              </a:rPr>
              <a:t> de marketing digital no </a:t>
            </a:r>
            <a:r>
              <a:rPr lang="en-US" dirty="0" err="1">
                <a:solidFill>
                  <a:srgbClr val="FFFFFF"/>
                </a:solidFill>
              </a:rPr>
              <a:t>ensino</a:t>
            </a:r>
            <a:r>
              <a:rPr lang="en-US" dirty="0">
                <a:solidFill>
                  <a:srgbClr val="FFFFFF"/>
                </a:solidFill>
              </a:rPr>
              <a:t> superior, </a:t>
            </a:r>
            <a:r>
              <a:rPr lang="en-US" dirty="0" err="1">
                <a:solidFill>
                  <a:srgbClr val="FFFFFF"/>
                </a:solidFill>
              </a:rPr>
              <a:t>respondendo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necessidades</a:t>
            </a:r>
            <a:r>
              <a:rPr lang="en-US" dirty="0">
                <a:solidFill>
                  <a:srgbClr val="FFFFFF"/>
                </a:solidFill>
              </a:rPr>
              <a:t> das </a:t>
            </a:r>
            <a:r>
              <a:rPr lang="en-US" dirty="0" err="1">
                <a:solidFill>
                  <a:srgbClr val="FFFFFF"/>
                </a:solidFill>
              </a:rPr>
              <a:t>empresas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organizações</a:t>
            </a:r>
            <a:r>
              <a:rPr lang="en-US" dirty="0">
                <a:solidFill>
                  <a:srgbClr val="FFFFFF"/>
                </a:solidFill>
              </a:rPr>
              <a:t>. É </a:t>
            </a:r>
            <a:r>
              <a:rPr lang="en-US">
                <a:solidFill>
                  <a:srgbClr val="FFFFFF"/>
                </a:solidFill>
              </a:rPr>
              <a:t>disponibilizado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acesso</a:t>
            </a:r>
            <a:r>
              <a:rPr lang="en-US" dirty="0">
                <a:solidFill>
                  <a:srgbClr val="FFFFFF"/>
                </a:solidFill>
              </a:rPr>
              <a:t> a um </a:t>
            </a:r>
            <a:r>
              <a:rPr lang="en-US" dirty="0" err="1">
                <a:solidFill>
                  <a:srgbClr val="FFFFFF"/>
                </a:solidFill>
              </a:rPr>
              <a:t>vasto</a:t>
            </a:r>
            <a:r>
              <a:rPr lang="en-US" dirty="0">
                <a:solidFill>
                  <a:srgbClr val="FFFFFF"/>
                </a:solidFill>
              </a:rPr>
              <a:t> conjunto de </a:t>
            </a:r>
            <a:r>
              <a:rPr lang="en-US" dirty="0" err="1">
                <a:solidFill>
                  <a:srgbClr val="FFFFFF"/>
                </a:solidFill>
              </a:rPr>
              <a:t>diapositivos</a:t>
            </a:r>
            <a:r>
              <a:rPr lang="en-US" dirty="0">
                <a:solidFill>
                  <a:srgbClr val="FFFFFF"/>
                </a:solidFill>
              </a:rPr>
              <a:t> com </a:t>
            </a:r>
            <a:r>
              <a:rPr lang="en-US" dirty="0" err="1">
                <a:solidFill>
                  <a:srgbClr val="FFFFFF"/>
                </a:solidFill>
              </a:rPr>
              <a:t>atividades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trabalhos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em</a:t>
            </a:r>
            <a:r>
              <a:rPr lang="en-US" dirty="0">
                <a:solidFill>
                  <a:srgbClr val="FFFFFF"/>
                </a:solidFill>
              </a:rPr>
              <a:t> sala de aula, </a:t>
            </a:r>
            <a:r>
              <a:rPr lang="en-US" dirty="0" err="1">
                <a:solidFill>
                  <a:srgbClr val="FFFFFF"/>
                </a:solidFill>
              </a:rPr>
              <a:t>bem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instruções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detalhadas</a:t>
            </a:r>
            <a:r>
              <a:rPr lang="en-US" dirty="0">
                <a:solidFill>
                  <a:srgbClr val="FFFFFF"/>
                </a:solidFill>
              </a:rPr>
              <a:t> para o professor. É livre de </a:t>
            </a:r>
            <a:r>
              <a:rPr lang="en-US" dirty="0" err="1">
                <a:solidFill>
                  <a:srgbClr val="FFFFFF"/>
                </a:solidFill>
              </a:rPr>
              <a:t>utilizar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parte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ou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do material </a:t>
            </a:r>
            <a:r>
              <a:rPr lang="en-US" dirty="0" err="1">
                <a:solidFill>
                  <a:srgbClr val="FFFFFF"/>
                </a:solidFill>
              </a:rPr>
              <a:t>disponível</a:t>
            </a:r>
            <a:r>
              <a:rPr lang="en-US" dirty="0">
                <a:solidFill>
                  <a:srgbClr val="FFFFFF"/>
                </a:solidFill>
              </a:rPr>
              <a:t>.</a:t>
            </a: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</a:t>
            </a:r>
            <a:r>
              <a:rPr lang="en-US" dirty="0" err="1">
                <a:solidFill>
                  <a:srgbClr val="FFFFFF"/>
                </a:solidFill>
              </a:rPr>
              <a:t>inclui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conteúdos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números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retirados</a:t>
            </a:r>
            <a:r>
              <a:rPr lang="en-US" dirty="0">
                <a:solidFill>
                  <a:srgbClr val="FFFFFF"/>
                </a:solidFill>
              </a:rPr>
              <a:t> da Internet,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que </a:t>
            </a:r>
            <a:r>
              <a:rPr lang="en-US" dirty="0" err="1">
                <a:solidFill>
                  <a:srgbClr val="FFFFFF"/>
                </a:solidFill>
              </a:rPr>
              <a:t>está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sujeito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alterações</a:t>
            </a:r>
            <a:r>
              <a:rPr lang="en-US" dirty="0">
                <a:solidFill>
                  <a:srgbClr val="FFFFFF"/>
                </a:solidFill>
              </a:rPr>
              <a:t>. As </a:t>
            </a:r>
            <a:r>
              <a:rPr lang="en-US" dirty="0" err="1">
                <a:solidFill>
                  <a:srgbClr val="FFFFFF"/>
                </a:solidFill>
              </a:rPr>
              <a:t>fontes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foram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anunciadas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acordo</a:t>
            </a:r>
            <a:r>
              <a:rPr lang="en-US" dirty="0">
                <a:solidFill>
                  <a:srgbClr val="FFFFFF"/>
                </a:solidFill>
              </a:rPr>
              <a:t> com as </a:t>
            </a:r>
            <a:r>
              <a:rPr lang="en-US" dirty="0" err="1">
                <a:solidFill>
                  <a:srgbClr val="FFFFFF"/>
                </a:solidFill>
              </a:rPr>
              <a:t>regras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livre. O material </a:t>
            </a:r>
            <a:r>
              <a:rPr lang="en-US" dirty="0" err="1">
                <a:solidFill>
                  <a:srgbClr val="FFFFFF"/>
                </a:solidFill>
              </a:rPr>
              <a:t>na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pode</a:t>
            </a:r>
            <a:r>
              <a:rPr lang="en-US" dirty="0">
                <a:solidFill>
                  <a:srgbClr val="FFFFFF"/>
                </a:solidFill>
              </a:rPr>
              <a:t> ser </a:t>
            </a:r>
            <a:r>
              <a:rPr lang="en-US" dirty="0" err="1">
                <a:solidFill>
                  <a:srgbClr val="FFFFFF"/>
                </a:solidFill>
              </a:rPr>
              <a:t>visualizado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descarregado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partir</a:t>
            </a:r>
            <a:r>
              <a:rPr lang="en-US" dirty="0">
                <a:solidFill>
                  <a:srgbClr val="FFFFFF"/>
                </a:solidFill>
              </a:rPr>
              <a:t> de www.dems.pro. Todo o material é </a:t>
            </a:r>
            <a:r>
              <a:rPr lang="en-US" dirty="0" err="1">
                <a:solidFill>
                  <a:srgbClr val="FFFFFF"/>
                </a:solidFill>
              </a:rPr>
              <a:t>produzido</a:t>
            </a:r>
            <a:r>
              <a:rPr lang="en-US" dirty="0">
                <a:solidFill>
                  <a:srgbClr val="FFFFFF"/>
                </a:solidFill>
              </a:rPr>
              <a:t> para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 e </a:t>
            </a:r>
            <a:r>
              <a:rPr lang="en-US" dirty="0" err="1">
                <a:solidFill>
                  <a:srgbClr val="FFFFFF"/>
                </a:solidFill>
              </a:rPr>
              <a:t>cofinanciado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programa</a:t>
            </a:r>
            <a:r>
              <a:rPr lang="en-US" dirty="0">
                <a:solidFill>
                  <a:srgbClr val="FFFFFF"/>
                </a:solidFill>
              </a:rPr>
              <a:t>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96809"/>
      </p:ext>
    </p:extLst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750</TotalTime>
  <Words>1888</Words>
  <Application>Microsoft Office PowerPoint</Application>
  <PresentationFormat>Apresentação no Ecrã (16:9)</PresentationFormat>
  <Paragraphs>86</Paragraphs>
  <Slides>19</Slides>
  <Notes>19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5" baseType="lpstr">
      <vt:lpstr>Roboto</vt:lpstr>
      <vt:lpstr>Noto Sans Symbols</vt:lpstr>
      <vt:lpstr>Open Sans</vt:lpstr>
      <vt:lpstr>Arial</vt:lpstr>
      <vt:lpstr>Calibri</vt:lpstr>
      <vt:lpstr>DEMS NEW</vt:lpstr>
      <vt:lpstr>Como funciona a  auditoria online</vt:lpstr>
      <vt:lpstr>Objetivos de aprendizagem</vt:lpstr>
      <vt:lpstr>Tópicos</vt:lpstr>
      <vt:lpstr>Apresentação do PowerPoint</vt:lpstr>
      <vt:lpstr>Apresentação do PowerPoint</vt:lpstr>
      <vt:lpstr>O que é a escuta online?</vt:lpstr>
      <vt:lpstr>Audição online </vt:lpstr>
      <vt:lpstr>Audição online </vt:lpstr>
      <vt:lpstr>Exemplo</vt:lpstr>
      <vt:lpstr>Apresentação do PowerPoint</vt:lpstr>
      <vt:lpstr>Apresentação do PowerPoint</vt:lpstr>
      <vt:lpstr>Alertas Talkwalker </vt:lpstr>
      <vt:lpstr>Apresentação do PowerPoint</vt:lpstr>
      <vt:lpstr>Escreva o seu tópico e saiba  onde será discutido</vt:lpstr>
      <vt:lpstr>Apresentação do PowerPoint</vt:lpstr>
      <vt:lpstr>Apresentação do PowerPoint</vt:lpstr>
      <vt:lpstr>Apresentação do PowerPoint</vt:lpstr>
      <vt:lpstr>Para a próxima semana: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Como funciona a  audição em linha funciona</dc:title>
  <dc:creator>a20160391@pbs.up.pt</dc:creator>
  <cp:keywords>, docId:D2BC9ABA487DD765C2B110537B103EB6</cp:keywords>
  <cp:lastModifiedBy>José Duarte da Rocha Santos</cp:lastModifiedBy>
  <cp:revision>1</cp:revision>
  <dcterms:modified xsi:type="dcterms:W3CDTF">2023-12-18T22:31:41Z</dcterms:modified>
</cp:coreProperties>
</file>