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309" r:id="rId21"/>
  </p:sldIdLst>
  <p:sldSz cx="9144000" cy="5143500" type="screen16x9"/>
  <p:notesSz cx="6858000" cy="9144000"/>
  <p:embeddedFontLst>
    <p:embeddedFont>
      <p:font typeface="Calibri" panose="020F0502020204030204" pitchFamily="34" charset="0"/>
      <p:regular r:id="rId23"/>
      <p:bold r:id="rId24"/>
      <p:italic r:id="rId25"/>
      <p:boldItalic r:id="rId26"/>
    </p:embeddedFont>
    <p:embeddedFont>
      <p:font typeface="Open Sans" panose="020B0606030504020204" pitchFamily="34" charset="0"/>
      <p:regular r:id="rId27"/>
      <p:bold r:id="rId28"/>
      <p:italic r:id="rId29"/>
      <p:boldItalic r:id="rId30"/>
    </p:embeddedFont>
    <p:embeddedFont>
      <p:font typeface="Roboto" panose="02000000000000000000" pitchFamily="2"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hgFmw/qGi/IxwzeGUiSoYnClm9K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2" d="100"/>
          <a:sy n="132" d="100"/>
        </p:scale>
        <p:origin x="9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o Alexandre Botelho Rodrigues Pires" userId="74481891-9d78-46ae-a047-a348f9b9be55" providerId="ADAL" clId="{1745534C-1B3A-4353-A28D-5EEACC390C1D}"/>
    <pc:docChg chg="custSel modSld">
      <pc:chgData name="Paulo Alexandre Botelho Rodrigues Pires" userId="74481891-9d78-46ae-a047-a348f9b9be55" providerId="ADAL" clId="{1745534C-1B3A-4353-A28D-5EEACC390C1D}" dt="2023-12-13T19:39:43.268" v="10" actId="1076"/>
      <pc:docMkLst>
        <pc:docMk/>
      </pc:docMkLst>
      <pc:sldChg chg="modSp mod">
        <pc:chgData name="Paulo Alexandre Botelho Rodrigues Pires" userId="74481891-9d78-46ae-a047-a348f9b9be55" providerId="ADAL" clId="{1745534C-1B3A-4353-A28D-5EEACC390C1D}" dt="2023-12-13T19:37:58.311" v="0" actId="14100"/>
        <pc:sldMkLst>
          <pc:docMk/>
          <pc:sldMk cId="0" sldId="258"/>
        </pc:sldMkLst>
        <pc:spChg chg="mod">
          <ac:chgData name="Paulo Alexandre Botelho Rodrigues Pires" userId="74481891-9d78-46ae-a047-a348f9b9be55" providerId="ADAL" clId="{1745534C-1B3A-4353-A28D-5EEACC390C1D}" dt="2023-12-13T19:37:58.311" v="0" actId="14100"/>
          <ac:spMkLst>
            <pc:docMk/>
            <pc:sldMk cId="0" sldId="258"/>
            <ac:spMk id="165" creationId="{00000000-0000-0000-0000-000000000000}"/>
          </ac:spMkLst>
        </pc:spChg>
      </pc:sldChg>
      <pc:sldChg chg="modSp mod">
        <pc:chgData name="Paulo Alexandre Botelho Rodrigues Pires" userId="74481891-9d78-46ae-a047-a348f9b9be55" providerId="ADAL" clId="{1745534C-1B3A-4353-A28D-5EEACC390C1D}" dt="2023-12-13T19:38:13.389" v="1" actId="404"/>
        <pc:sldMkLst>
          <pc:docMk/>
          <pc:sldMk cId="0" sldId="259"/>
        </pc:sldMkLst>
        <pc:spChg chg="mod">
          <ac:chgData name="Paulo Alexandre Botelho Rodrigues Pires" userId="74481891-9d78-46ae-a047-a348f9b9be55" providerId="ADAL" clId="{1745534C-1B3A-4353-A28D-5EEACC390C1D}" dt="2023-12-13T19:38:13.389" v="1" actId="404"/>
          <ac:spMkLst>
            <pc:docMk/>
            <pc:sldMk cId="0" sldId="259"/>
            <ac:spMk id="174" creationId="{00000000-0000-0000-0000-000000000000}"/>
          </ac:spMkLst>
        </pc:spChg>
      </pc:sldChg>
      <pc:sldChg chg="modSp mod">
        <pc:chgData name="Paulo Alexandre Botelho Rodrigues Pires" userId="74481891-9d78-46ae-a047-a348f9b9be55" providerId="ADAL" clId="{1745534C-1B3A-4353-A28D-5EEACC390C1D}" dt="2023-12-13T19:39:11.463" v="3" actId="404"/>
        <pc:sldMkLst>
          <pc:docMk/>
          <pc:sldMk cId="0" sldId="262"/>
        </pc:sldMkLst>
        <pc:spChg chg="mod">
          <ac:chgData name="Paulo Alexandre Botelho Rodrigues Pires" userId="74481891-9d78-46ae-a047-a348f9b9be55" providerId="ADAL" clId="{1745534C-1B3A-4353-A28D-5EEACC390C1D}" dt="2023-12-13T19:39:11.463" v="3" actId="404"/>
          <ac:spMkLst>
            <pc:docMk/>
            <pc:sldMk cId="0" sldId="262"/>
            <ac:spMk id="197"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198"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199"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0"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1"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2"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3"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4"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5" creationId="{00000000-0000-0000-0000-000000000000}"/>
          </ac:spMkLst>
        </pc:spChg>
        <pc:spChg chg="mod">
          <ac:chgData name="Paulo Alexandre Botelho Rodrigues Pires" userId="74481891-9d78-46ae-a047-a348f9b9be55" providerId="ADAL" clId="{1745534C-1B3A-4353-A28D-5EEACC390C1D}" dt="2023-12-13T19:39:11.463" v="3" actId="404"/>
          <ac:spMkLst>
            <pc:docMk/>
            <pc:sldMk cId="0" sldId="262"/>
            <ac:spMk id="206" creationId="{00000000-0000-0000-0000-000000000000}"/>
          </ac:spMkLst>
        </pc:spChg>
      </pc:sldChg>
      <pc:sldChg chg="modSp mod">
        <pc:chgData name="Paulo Alexandre Botelho Rodrigues Pires" userId="74481891-9d78-46ae-a047-a348f9b9be55" providerId="ADAL" clId="{1745534C-1B3A-4353-A28D-5EEACC390C1D}" dt="2023-12-13T19:39:26.696" v="6" actId="1076"/>
        <pc:sldMkLst>
          <pc:docMk/>
          <pc:sldMk cId="0" sldId="264"/>
        </pc:sldMkLst>
        <pc:spChg chg="mod">
          <ac:chgData name="Paulo Alexandre Botelho Rodrigues Pires" userId="74481891-9d78-46ae-a047-a348f9b9be55" providerId="ADAL" clId="{1745534C-1B3A-4353-A28D-5EEACC390C1D}" dt="2023-12-13T19:39:26.696" v="6" actId="1076"/>
          <ac:spMkLst>
            <pc:docMk/>
            <pc:sldMk cId="0" sldId="264"/>
            <ac:spMk id="219" creationId="{00000000-0000-0000-0000-000000000000}"/>
          </ac:spMkLst>
        </pc:spChg>
      </pc:sldChg>
      <pc:sldChg chg="modSp mod">
        <pc:chgData name="Paulo Alexandre Botelho Rodrigues Pires" userId="74481891-9d78-46ae-a047-a348f9b9be55" providerId="ADAL" clId="{1745534C-1B3A-4353-A28D-5EEACC390C1D}" dt="2023-12-13T19:39:43.268" v="10" actId="1076"/>
        <pc:sldMkLst>
          <pc:docMk/>
          <pc:sldMk cId="0" sldId="275"/>
        </pc:sldMkLst>
        <pc:spChg chg="mod">
          <ac:chgData name="Paulo Alexandre Botelho Rodrigues Pires" userId="74481891-9d78-46ae-a047-a348f9b9be55" providerId="ADAL" clId="{1745534C-1B3A-4353-A28D-5EEACC390C1D}" dt="2023-12-13T19:39:43.268" v="10" actId="1076"/>
          <ac:spMkLst>
            <pc:docMk/>
            <pc:sldMk cId="0" sldId="275"/>
            <ac:spMk id="313" creationId="{00000000-0000-0000-0000-000000000000}"/>
          </ac:spMkLst>
        </pc:spChg>
      </pc:sldChg>
    </pc:docChg>
  </pc:docChgLst>
  <pc:docChgLst>
    <pc:chgData name="José Duarte da Rocha Santos" userId="7ba73717-3b97-4ba8-9d16-3c9c2d510606" providerId="ADAL" clId="{50AD99AE-BD65-4301-863E-8D9926130742}"/>
    <pc:docChg chg="undo custSel addSld delSld modSld">
      <pc:chgData name="José Duarte da Rocha Santos" userId="7ba73717-3b97-4ba8-9d16-3c9c2d510606" providerId="ADAL" clId="{50AD99AE-BD65-4301-863E-8D9926130742}" dt="2023-12-18T22:34:31.582" v="162" actId="552"/>
      <pc:docMkLst>
        <pc:docMk/>
      </pc:docMkLst>
      <pc:sldChg chg="addSp delSp modSp mod">
        <pc:chgData name="José Duarte da Rocha Santos" userId="7ba73717-3b97-4ba8-9d16-3c9c2d510606" providerId="ADAL" clId="{50AD99AE-BD65-4301-863E-8D9926130742}" dt="2023-12-18T19:31:59.016" v="16" actId="255"/>
        <pc:sldMkLst>
          <pc:docMk/>
          <pc:sldMk cId="0" sldId="256"/>
        </pc:sldMkLst>
        <pc:spChg chg="add mod">
          <ac:chgData name="José Duarte da Rocha Santos" userId="7ba73717-3b97-4ba8-9d16-3c9c2d510606" providerId="ADAL" clId="{50AD99AE-BD65-4301-863E-8D9926130742}" dt="2023-12-18T19:26:11.793" v="10"/>
          <ac:spMkLst>
            <pc:docMk/>
            <pc:sldMk cId="0" sldId="256"/>
            <ac:spMk id="2" creationId="{F23D390C-FB78-BC51-C2FC-283404AFC93F}"/>
          </ac:spMkLst>
        </pc:spChg>
        <pc:spChg chg="mod">
          <ac:chgData name="José Duarte da Rocha Santos" userId="7ba73717-3b97-4ba8-9d16-3c9c2d510606" providerId="ADAL" clId="{50AD99AE-BD65-4301-863E-8D9926130742}" dt="2023-12-18T19:31:59.016" v="16" actId="255"/>
          <ac:spMkLst>
            <pc:docMk/>
            <pc:sldMk cId="0" sldId="256"/>
            <ac:spMk id="151" creationId="{00000000-0000-0000-0000-000000000000}"/>
          </ac:spMkLst>
        </pc:spChg>
        <pc:spChg chg="del">
          <ac:chgData name="José Duarte da Rocha Santos" userId="7ba73717-3b97-4ba8-9d16-3c9c2d510606" providerId="ADAL" clId="{50AD99AE-BD65-4301-863E-8D9926130742}" dt="2023-12-18T19:26:10.679" v="9" actId="478"/>
          <ac:spMkLst>
            <pc:docMk/>
            <pc:sldMk cId="0" sldId="256"/>
            <ac:spMk id="152" creationId="{00000000-0000-0000-0000-000000000000}"/>
          </ac:spMkLst>
        </pc:spChg>
      </pc:sldChg>
      <pc:sldChg chg="modSp mod">
        <pc:chgData name="José Duarte da Rocha Santos" userId="7ba73717-3b97-4ba8-9d16-3c9c2d510606" providerId="ADAL" clId="{50AD99AE-BD65-4301-863E-8D9926130742}" dt="2023-12-18T22:32:25.858" v="80" actId="1076"/>
        <pc:sldMkLst>
          <pc:docMk/>
          <pc:sldMk cId="0" sldId="257"/>
        </pc:sldMkLst>
        <pc:spChg chg="mod">
          <ac:chgData name="José Duarte da Rocha Santos" userId="7ba73717-3b97-4ba8-9d16-3c9c2d510606" providerId="ADAL" clId="{50AD99AE-BD65-4301-863E-8D9926130742}" dt="2023-12-18T22:32:25.858" v="80" actId="1076"/>
          <ac:spMkLst>
            <pc:docMk/>
            <pc:sldMk cId="0" sldId="257"/>
            <ac:spMk id="159" creationId="{00000000-0000-0000-0000-000000000000}"/>
          </ac:spMkLst>
        </pc:spChg>
        <pc:spChg chg="mod">
          <ac:chgData name="José Duarte da Rocha Santos" userId="7ba73717-3b97-4ba8-9d16-3c9c2d510606" providerId="ADAL" clId="{50AD99AE-BD65-4301-863E-8D9926130742}" dt="2023-12-18T19:26:30.963" v="13" actId="255"/>
          <ac:spMkLst>
            <pc:docMk/>
            <pc:sldMk cId="0" sldId="257"/>
            <ac:spMk id="160" creationId="{00000000-0000-0000-0000-000000000000}"/>
          </ac:spMkLst>
        </pc:spChg>
      </pc:sldChg>
      <pc:sldChg chg="modSp mod">
        <pc:chgData name="José Duarte da Rocha Santos" userId="7ba73717-3b97-4ba8-9d16-3c9c2d510606" providerId="ADAL" clId="{50AD99AE-BD65-4301-863E-8D9926130742}" dt="2023-12-18T22:32:17.935" v="79" actId="255"/>
        <pc:sldMkLst>
          <pc:docMk/>
          <pc:sldMk cId="0" sldId="259"/>
        </pc:sldMkLst>
        <pc:spChg chg="mod">
          <ac:chgData name="José Duarte da Rocha Santos" userId="7ba73717-3b97-4ba8-9d16-3c9c2d510606" providerId="ADAL" clId="{50AD99AE-BD65-4301-863E-8D9926130742}" dt="2023-12-18T22:32:17.935" v="79" actId="255"/>
          <ac:spMkLst>
            <pc:docMk/>
            <pc:sldMk cId="0" sldId="259"/>
            <ac:spMk id="173" creationId="{00000000-0000-0000-0000-000000000000}"/>
          </ac:spMkLst>
        </pc:spChg>
      </pc:sldChg>
      <pc:sldChg chg="modSp mod">
        <pc:chgData name="José Duarte da Rocha Santos" userId="7ba73717-3b97-4ba8-9d16-3c9c2d510606" providerId="ADAL" clId="{50AD99AE-BD65-4301-863E-8D9926130742}" dt="2023-12-18T19:39:15.636" v="76" actId="27636"/>
        <pc:sldMkLst>
          <pc:docMk/>
          <pc:sldMk cId="0" sldId="260"/>
        </pc:sldMkLst>
        <pc:spChg chg="mod">
          <ac:chgData name="José Duarte da Rocha Santos" userId="7ba73717-3b97-4ba8-9d16-3c9c2d510606" providerId="ADAL" clId="{50AD99AE-BD65-4301-863E-8D9926130742}" dt="2023-12-18T19:39:15.636" v="76" actId="27636"/>
          <ac:spMkLst>
            <pc:docMk/>
            <pc:sldMk cId="0" sldId="260"/>
            <ac:spMk id="179" creationId="{00000000-0000-0000-0000-000000000000}"/>
          </ac:spMkLst>
        </pc:spChg>
        <pc:spChg chg="mod">
          <ac:chgData name="José Duarte da Rocha Santos" userId="7ba73717-3b97-4ba8-9d16-3c9c2d510606" providerId="ADAL" clId="{50AD99AE-BD65-4301-863E-8D9926130742}" dt="2023-12-18T19:33:03.664" v="29" actId="255"/>
          <ac:spMkLst>
            <pc:docMk/>
            <pc:sldMk cId="0" sldId="260"/>
            <ac:spMk id="181" creationId="{00000000-0000-0000-0000-000000000000}"/>
          </ac:spMkLst>
        </pc:spChg>
        <pc:picChg chg="mod">
          <ac:chgData name="José Duarte da Rocha Santos" userId="7ba73717-3b97-4ba8-9d16-3c9c2d510606" providerId="ADAL" clId="{50AD99AE-BD65-4301-863E-8D9926130742}" dt="2023-12-18T19:32:51.574" v="22" actId="1076"/>
          <ac:picMkLst>
            <pc:docMk/>
            <pc:sldMk cId="0" sldId="260"/>
            <ac:picMk id="180" creationId="{00000000-0000-0000-0000-000000000000}"/>
          </ac:picMkLst>
        </pc:picChg>
      </pc:sldChg>
      <pc:sldChg chg="addSp delSp modSp mod">
        <pc:chgData name="José Duarte da Rocha Santos" userId="7ba73717-3b97-4ba8-9d16-3c9c2d510606" providerId="ADAL" clId="{50AD99AE-BD65-4301-863E-8D9926130742}" dt="2023-12-18T22:32:48.502" v="109" actId="20577"/>
        <pc:sldMkLst>
          <pc:docMk/>
          <pc:sldMk cId="0" sldId="261"/>
        </pc:sldMkLst>
        <pc:spChg chg="add del mod">
          <ac:chgData name="José Duarte da Rocha Santos" userId="7ba73717-3b97-4ba8-9d16-3c9c2d510606" providerId="ADAL" clId="{50AD99AE-BD65-4301-863E-8D9926130742}" dt="2023-12-18T22:32:36.138" v="83" actId="478"/>
          <ac:spMkLst>
            <pc:docMk/>
            <pc:sldMk cId="0" sldId="261"/>
            <ac:spMk id="3" creationId="{5D0E799B-A27E-2B2C-CD57-62DD8032F509}"/>
          </ac:spMkLst>
        </pc:spChg>
        <pc:spChg chg="add mod">
          <ac:chgData name="José Duarte da Rocha Santos" userId="7ba73717-3b97-4ba8-9d16-3c9c2d510606" providerId="ADAL" clId="{50AD99AE-BD65-4301-863E-8D9926130742}" dt="2023-12-18T22:32:48.502" v="109" actId="20577"/>
          <ac:spMkLst>
            <pc:docMk/>
            <pc:sldMk cId="0" sldId="261"/>
            <ac:spMk id="4" creationId="{0B4F14A3-5594-2055-FD3E-1A5A8B6705EE}"/>
          </ac:spMkLst>
        </pc:spChg>
        <pc:spChg chg="del mod">
          <ac:chgData name="José Duarte da Rocha Santos" userId="7ba73717-3b97-4ba8-9d16-3c9c2d510606" providerId="ADAL" clId="{50AD99AE-BD65-4301-863E-8D9926130742}" dt="2023-12-18T22:32:32.089" v="81" actId="478"/>
          <ac:spMkLst>
            <pc:docMk/>
            <pc:sldMk cId="0" sldId="261"/>
            <ac:spMk id="188" creationId="{00000000-0000-0000-0000-000000000000}"/>
          </ac:spMkLst>
        </pc:spChg>
        <pc:spChg chg="mod">
          <ac:chgData name="José Duarte da Rocha Santos" userId="7ba73717-3b97-4ba8-9d16-3c9c2d510606" providerId="ADAL" clId="{50AD99AE-BD65-4301-863E-8D9926130742}" dt="2023-12-18T19:34:13.654" v="33" actId="255"/>
          <ac:spMkLst>
            <pc:docMk/>
            <pc:sldMk cId="0" sldId="261"/>
            <ac:spMk id="189" creationId="{00000000-0000-0000-0000-000000000000}"/>
          </ac:spMkLst>
        </pc:spChg>
      </pc:sldChg>
      <pc:sldChg chg="modSp mod">
        <pc:chgData name="José Duarte da Rocha Santos" userId="7ba73717-3b97-4ba8-9d16-3c9c2d510606" providerId="ADAL" clId="{50AD99AE-BD65-4301-863E-8D9926130742}" dt="2023-12-18T19:39:05.235" v="74" actId="14100"/>
        <pc:sldMkLst>
          <pc:docMk/>
          <pc:sldMk cId="0" sldId="262"/>
        </pc:sldMkLst>
        <pc:spChg chg="mod">
          <ac:chgData name="José Duarte da Rocha Santos" userId="7ba73717-3b97-4ba8-9d16-3c9c2d510606" providerId="ADAL" clId="{50AD99AE-BD65-4301-863E-8D9926130742}" dt="2023-12-18T19:39:05.235" v="74" actId="14100"/>
          <ac:spMkLst>
            <pc:docMk/>
            <pc:sldMk cId="0" sldId="262"/>
            <ac:spMk id="194" creationId="{00000000-0000-0000-0000-000000000000}"/>
          </ac:spMkLst>
        </pc:spChg>
      </pc:sldChg>
      <pc:sldChg chg="modSp mod">
        <pc:chgData name="José Duarte da Rocha Santos" userId="7ba73717-3b97-4ba8-9d16-3c9c2d510606" providerId="ADAL" clId="{50AD99AE-BD65-4301-863E-8D9926130742}" dt="2023-12-18T22:33:01.767" v="110" actId="255"/>
        <pc:sldMkLst>
          <pc:docMk/>
          <pc:sldMk cId="0" sldId="263"/>
        </pc:sldMkLst>
        <pc:spChg chg="mod">
          <ac:chgData name="José Duarte da Rocha Santos" userId="7ba73717-3b97-4ba8-9d16-3c9c2d510606" providerId="ADAL" clId="{50AD99AE-BD65-4301-863E-8D9926130742}" dt="2023-12-18T22:33:01.767" v="110" actId="255"/>
          <ac:spMkLst>
            <pc:docMk/>
            <pc:sldMk cId="0" sldId="263"/>
            <ac:spMk id="211" creationId="{00000000-0000-0000-0000-000000000000}"/>
          </ac:spMkLst>
        </pc:spChg>
      </pc:sldChg>
      <pc:sldChg chg="modSp mod">
        <pc:chgData name="José Duarte da Rocha Santos" userId="7ba73717-3b97-4ba8-9d16-3c9c2d510606" providerId="ADAL" clId="{50AD99AE-BD65-4301-863E-8D9926130742}" dt="2023-12-18T19:38:25.621" v="66" actId="14100"/>
        <pc:sldMkLst>
          <pc:docMk/>
          <pc:sldMk cId="0" sldId="264"/>
        </pc:sldMkLst>
        <pc:spChg chg="mod">
          <ac:chgData name="José Duarte da Rocha Santos" userId="7ba73717-3b97-4ba8-9d16-3c9c2d510606" providerId="ADAL" clId="{50AD99AE-BD65-4301-863E-8D9926130742}" dt="2023-12-18T19:38:25.621" v="66" actId="14100"/>
          <ac:spMkLst>
            <pc:docMk/>
            <pc:sldMk cId="0" sldId="264"/>
            <ac:spMk id="219" creationId="{00000000-0000-0000-0000-000000000000}"/>
          </ac:spMkLst>
        </pc:spChg>
        <pc:spChg chg="mod">
          <ac:chgData name="José Duarte da Rocha Santos" userId="7ba73717-3b97-4ba8-9d16-3c9c2d510606" providerId="ADAL" clId="{50AD99AE-BD65-4301-863E-8D9926130742}" dt="2023-12-18T19:34:31.897" v="36" actId="1076"/>
          <ac:spMkLst>
            <pc:docMk/>
            <pc:sldMk cId="0" sldId="264"/>
            <ac:spMk id="220" creationId="{00000000-0000-0000-0000-000000000000}"/>
          </ac:spMkLst>
        </pc:spChg>
      </pc:sldChg>
      <pc:sldChg chg="modNotesTx">
        <pc:chgData name="José Duarte da Rocha Santos" userId="7ba73717-3b97-4ba8-9d16-3c9c2d510606" providerId="ADAL" clId="{50AD99AE-BD65-4301-863E-8D9926130742}" dt="2023-12-18T19:33:17.740" v="30" actId="20577"/>
        <pc:sldMkLst>
          <pc:docMk/>
          <pc:sldMk cId="0" sldId="266"/>
        </pc:sldMkLst>
      </pc:sldChg>
      <pc:sldChg chg="addSp delSp modSp mod">
        <pc:chgData name="José Duarte da Rocha Santos" userId="7ba73717-3b97-4ba8-9d16-3c9c2d510606" providerId="ADAL" clId="{50AD99AE-BD65-4301-863E-8D9926130742}" dt="2023-12-18T22:34:31.582" v="162" actId="552"/>
        <pc:sldMkLst>
          <pc:docMk/>
          <pc:sldMk cId="0" sldId="267"/>
        </pc:sldMkLst>
        <pc:spChg chg="add mod">
          <ac:chgData name="José Duarte da Rocha Santos" userId="7ba73717-3b97-4ba8-9d16-3c9c2d510606" providerId="ADAL" clId="{50AD99AE-BD65-4301-863E-8D9926130742}" dt="2023-12-18T22:34:31.582" v="162" actId="552"/>
          <ac:spMkLst>
            <pc:docMk/>
            <pc:sldMk cId="0" sldId="267"/>
            <ac:spMk id="2" creationId="{71B38555-95AC-A68E-2DE0-BB91537D2FA9}"/>
          </ac:spMkLst>
        </pc:spChg>
        <pc:spChg chg="del mod">
          <ac:chgData name="José Duarte da Rocha Santos" userId="7ba73717-3b97-4ba8-9d16-3c9c2d510606" providerId="ADAL" clId="{50AD99AE-BD65-4301-863E-8D9926130742}" dt="2023-12-18T22:33:42.138" v="157" actId="478"/>
          <ac:spMkLst>
            <pc:docMk/>
            <pc:sldMk cId="0" sldId="267"/>
            <ac:spMk id="236" creationId="{00000000-0000-0000-0000-000000000000}"/>
          </ac:spMkLst>
        </pc:spChg>
        <pc:spChg chg="mod">
          <ac:chgData name="José Duarte da Rocha Santos" userId="7ba73717-3b97-4ba8-9d16-3c9c2d510606" providerId="ADAL" clId="{50AD99AE-BD65-4301-863E-8D9926130742}" dt="2023-12-18T22:34:31.582" v="162" actId="552"/>
          <ac:spMkLst>
            <pc:docMk/>
            <pc:sldMk cId="0" sldId="267"/>
            <ac:spMk id="237" creationId="{00000000-0000-0000-0000-000000000000}"/>
          </ac:spMkLst>
        </pc:spChg>
        <pc:spChg chg="mod">
          <ac:chgData name="José Duarte da Rocha Santos" userId="7ba73717-3b97-4ba8-9d16-3c9c2d510606" providerId="ADAL" clId="{50AD99AE-BD65-4301-863E-8D9926130742}" dt="2023-12-18T19:38:14.017" v="64" actId="1076"/>
          <ac:spMkLst>
            <pc:docMk/>
            <pc:sldMk cId="0" sldId="267"/>
            <ac:spMk id="238" creationId="{00000000-0000-0000-0000-000000000000}"/>
          </ac:spMkLst>
        </pc:spChg>
      </pc:sldChg>
      <pc:sldChg chg="modSp mod">
        <pc:chgData name="José Duarte da Rocha Santos" userId="7ba73717-3b97-4ba8-9d16-3c9c2d510606" providerId="ADAL" clId="{50AD99AE-BD65-4301-863E-8D9926130742}" dt="2023-12-18T19:37:46.268" v="60" actId="14100"/>
        <pc:sldMkLst>
          <pc:docMk/>
          <pc:sldMk cId="0" sldId="268"/>
        </pc:sldMkLst>
        <pc:spChg chg="mod">
          <ac:chgData name="José Duarte da Rocha Santos" userId="7ba73717-3b97-4ba8-9d16-3c9c2d510606" providerId="ADAL" clId="{50AD99AE-BD65-4301-863E-8D9926130742}" dt="2023-12-18T19:37:46.268" v="60" actId="14100"/>
          <ac:spMkLst>
            <pc:docMk/>
            <pc:sldMk cId="0" sldId="268"/>
            <ac:spMk id="244" creationId="{00000000-0000-0000-0000-000000000000}"/>
          </ac:spMkLst>
        </pc:spChg>
      </pc:sldChg>
      <pc:sldChg chg="modSp mod">
        <pc:chgData name="José Duarte da Rocha Santos" userId="7ba73717-3b97-4ba8-9d16-3c9c2d510606" providerId="ADAL" clId="{50AD99AE-BD65-4301-863E-8D9926130742}" dt="2023-12-18T22:34:21.181" v="159" actId="255"/>
        <pc:sldMkLst>
          <pc:docMk/>
          <pc:sldMk cId="0" sldId="269"/>
        </pc:sldMkLst>
        <pc:spChg chg="mod">
          <ac:chgData name="José Duarte da Rocha Santos" userId="7ba73717-3b97-4ba8-9d16-3c9c2d510606" providerId="ADAL" clId="{50AD99AE-BD65-4301-863E-8D9926130742}" dt="2023-12-18T22:34:21.181" v="159" actId="255"/>
          <ac:spMkLst>
            <pc:docMk/>
            <pc:sldMk cId="0" sldId="269"/>
            <ac:spMk id="251" creationId="{00000000-0000-0000-0000-000000000000}"/>
          </ac:spMkLst>
        </pc:spChg>
      </pc:sldChg>
      <pc:sldChg chg="modSp mod">
        <pc:chgData name="José Duarte da Rocha Santos" userId="7ba73717-3b97-4ba8-9d16-3c9c2d510606" providerId="ADAL" clId="{50AD99AE-BD65-4301-863E-8D9926130742}" dt="2023-12-18T19:37:54.547" v="61" actId="255"/>
        <pc:sldMkLst>
          <pc:docMk/>
          <pc:sldMk cId="0" sldId="270"/>
        </pc:sldMkLst>
        <pc:spChg chg="mod">
          <ac:chgData name="José Duarte da Rocha Santos" userId="7ba73717-3b97-4ba8-9d16-3c9c2d510606" providerId="ADAL" clId="{50AD99AE-BD65-4301-863E-8D9926130742}" dt="2023-12-18T19:37:54.547" v="61" actId="255"/>
          <ac:spMkLst>
            <pc:docMk/>
            <pc:sldMk cId="0" sldId="270"/>
            <ac:spMk id="259" creationId="{00000000-0000-0000-0000-000000000000}"/>
          </ac:spMkLst>
        </pc:spChg>
        <pc:spChg chg="mod">
          <ac:chgData name="José Duarte da Rocha Santos" userId="7ba73717-3b97-4ba8-9d16-3c9c2d510606" providerId="ADAL" clId="{50AD99AE-BD65-4301-863E-8D9926130742}" dt="2023-12-18T19:35:11.280" v="41" actId="1076"/>
          <ac:spMkLst>
            <pc:docMk/>
            <pc:sldMk cId="0" sldId="270"/>
            <ac:spMk id="260" creationId="{00000000-0000-0000-0000-000000000000}"/>
          </ac:spMkLst>
        </pc:spChg>
      </pc:sldChg>
      <pc:sldChg chg="modSp mod">
        <pc:chgData name="José Duarte da Rocha Santos" userId="7ba73717-3b97-4ba8-9d16-3c9c2d510606" providerId="ADAL" clId="{50AD99AE-BD65-4301-863E-8D9926130742}" dt="2023-12-18T19:32:35.519" v="19" actId="20577"/>
        <pc:sldMkLst>
          <pc:docMk/>
          <pc:sldMk cId="0" sldId="271"/>
        </pc:sldMkLst>
        <pc:spChg chg="mod">
          <ac:chgData name="José Duarte da Rocha Santos" userId="7ba73717-3b97-4ba8-9d16-3c9c2d510606" providerId="ADAL" clId="{50AD99AE-BD65-4301-863E-8D9926130742}" dt="2023-12-18T19:32:35.519" v="19" actId="20577"/>
          <ac:spMkLst>
            <pc:docMk/>
            <pc:sldMk cId="0" sldId="271"/>
            <ac:spMk id="281" creationId="{00000000-0000-0000-0000-000000000000}"/>
          </ac:spMkLst>
        </pc:spChg>
      </pc:sldChg>
      <pc:sldChg chg="modSp mod">
        <pc:chgData name="José Duarte da Rocha Santos" userId="7ba73717-3b97-4ba8-9d16-3c9c2d510606" providerId="ADAL" clId="{50AD99AE-BD65-4301-863E-8D9926130742}" dt="2023-12-18T19:37:04.083" v="52" actId="3064"/>
        <pc:sldMkLst>
          <pc:docMk/>
          <pc:sldMk cId="0" sldId="274"/>
        </pc:sldMkLst>
        <pc:spChg chg="mod">
          <ac:chgData name="José Duarte da Rocha Santos" userId="7ba73717-3b97-4ba8-9d16-3c9c2d510606" providerId="ADAL" clId="{50AD99AE-BD65-4301-863E-8D9926130742}" dt="2023-12-18T19:36:17.011" v="47" actId="2710"/>
          <ac:spMkLst>
            <pc:docMk/>
            <pc:sldMk cId="0" sldId="274"/>
            <ac:spMk id="303" creationId="{00000000-0000-0000-0000-000000000000}"/>
          </ac:spMkLst>
        </pc:spChg>
        <pc:spChg chg="mod">
          <ac:chgData name="José Duarte da Rocha Santos" userId="7ba73717-3b97-4ba8-9d16-3c9c2d510606" providerId="ADAL" clId="{50AD99AE-BD65-4301-863E-8D9926130742}" dt="2023-12-18T19:36:08.846" v="45" actId="20577"/>
          <ac:spMkLst>
            <pc:docMk/>
            <pc:sldMk cId="0" sldId="274"/>
            <ac:spMk id="306" creationId="{00000000-0000-0000-0000-000000000000}"/>
          </ac:spMkLst>
        </pc:spChg>
        <pc:spChg chg="mod">
          <ac:chgData name="José Duarte da Rocha Santos" userId="7ba73717-3b97-4ba8-9d16-3c9c2d510606" providerId="ADAL" clId="{50AD99AE-BD65-4301-863E-8D9926130742}" dt="2023-12-18T19:37:04.083" v="52" actId="3064"/>
          <ac:spMkLst>
            <pc:docMk/>
            <pc:sldMk cId="0" sldId="274"/>
            <ac:spMk id="307" creationId="{00000000-0000-0000-0000-000000000000}"/>
          </ac:spMkLst>
        </pc:spChg>
      </pc:sldChg>
      <pc:sldChg chg="modSp del mod">
        <pc:chgData name="José Duarte da Rocha Santos" userId="7ba73717-3b97-4ba8-9d16-3c9c2d510606" providerId="ADAL" clId="{50AD99AE-BD65-4301-863E-8D9926130742}" dt="2023-12-13T23:16:04.366" v="5" actId="47"/>
        <pc:sldMkLst>
          <pc:docMk/>
          <pc:sldMk cId="0" sldId="275"/>
        </pc:sldMkLst>
        <pc:spChg chg="mod">
          <ac:chgData name="José Duarte da Rocha Santos" userId="7ba73717-3b97-4ba8-9d16-3c9c2d510606" providerId="ADAL" clId="{50AD99AE-BD65-4301-863E-8D9926130742}" dt="2023-12-13T23:15:47.192" v="4" actId="27636"/>
          <ac:spMkLst>
            <pc:docMk/>
            <pc:sldMk cId="0" sldId="275"/>
            <ac:spMk id="312" creationId="{00000000-0000-0000-0000-000000000000}"/>
          </ac:spMkLst>
        </pc:spChg>
      </pc:sldChg>
      <pc:sldChg chg="add">
        <pc:chgData name="José Duarte da Rocha Santos" userId="7ba73717-3b97-4ba8-9d16-3c9c2d510606" providerId="ADAL" clId="{50AD99AE-BD65-4301-863E-8D9926130742}" dt="2023-12-13T23:15:46.790" v="0"/>
        <pc:sldMkLst>
          <pc:docMk/>
          <pc:sldMk cId="1479096809" sldId="30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Saudações, ó sábio que transmite conhecimentos às massas! A tua palestra está prestes a ser o assunto da cidade (ou pelo menos da sala de aula). Com a sua inteligência e sabedoria, os seus alunos vão comer na palma da sua mão. Por isso, vista a sua capa de professor e entre na aula como o super-herói que é!</a:t>
            </a:r>
            <a:endParaRPr>
              <a:solidFill>
                <a:schemeClr val="dk1"/>
              </a:solidFill>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dirty="0">
                <a:solidFill>
                  <a:schemeClr val="dk1"/>
                </a:solidFill>
              </a:rPr>
              <a:t>Ao aprender e compreender como utilizar o modelo PESO, obterá uma compreensão abrangente de como integrar eficazmente diferentes canais de comunicação para obter o máximo impacto para a sua marca.</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Aprender a descrever o que pode ser considerado um sucesso no que diz respeito à publicação de conteúdos e ser capaz de o medir ajudá-lo-á a desenvolver uma abordagem baseada em dados para a sua estratégia de redes sociais e a obter resultados significativos.</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Saber quando e por que razão é melhor publicar conteúdos a uma determinada hora permitir-lhe-á chegar ao seu público quando este está mais ativo e envolvido, ajudando-o a aumentar a sua visibilidade e envolvimento nas redes sociais.</a:t>
            </a:r>
            <a:endParaRPr dirty="0">
              <a:solidFill>
                <a:schemeClr val="dk1"/>
              </a:solidFill>
            </a:endParaRPr>
          </a:p>
          <a:p>
            <a:pPr marL="0" lvl="0" indent="0" algn="l" rtl="0">
              <a:spcBef>
                <a:spcPts val="0"/>
              </a:spcBef>
              <a:spcAft>
                <a:spcPts val="0"/>
              </a:spcAft>
              <a:buClr>
                <a:schemeClr val="dk1"/>
              </a:buClr>
              <a:buSzPts val="1100"/>
              <a:buFont typeface="Arial"/>
              <a:buNone/>
            </a:pP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O modelo PESO é um quadro que categoriza diferentes tipos de meios de comunicação com base na sua fonte (pagos, ganhos, partilhados, próprios) para criar uma estratégia de marketing integrada.</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Ao tirar partido dos quatro tipos de meios de comunicação de forma estratégica, os profissionais de marketing podem maximizar a exposição da sua marca, criar confiança e autoridade e promover o envolvimento com o seu público-alvo.</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O modelo PESO é particularmente relevante no atual panorama digital, em que os consumidores têm acesso a uma vasta gama de canais de comunicação e esperam das marcas conteúdos personalizados e autênticos.</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dirty="0">
                <a:solidFill>
                  <a:schemeClr val="dk1"/>
                </a:solidFill>
              </a:rPr>
              <a:t>Exemplo:</a:t>
            </a:r>
            <a:endParaRPr dirty="0">
              <a:solidFill>
                <a:schemeClr val="dk1"/>
              </a:solidFill>
            </a:endParaRPr>
          </a:p>
          <a:p>
            <a:pPr marL="0" lvl="0" indent="0" algn="l" rtl="0">
              <a:spcBef>
                <a:spcPts val="0"/>
              </a:spcBef>
              <a:spcAft>
                <a:spcPts val="0"/>
              </a:spcAft>
              <a:buClr>
                <a:schemeClr val="dk1"/>
              </a:buClr>
              <a:buSzPts val="1100"/>
              <a:buFont typeface="Arial"/>
              <a:buNone/>
            </a:pPr>
            <a:r>
              <a:rPr lang="nl-NL" dirty="0">
                <a:solidFill>
                  <a:schemeClr val="dk1"/>
                </a:solidFill>
              </a:rPr>
              <a:t>Digamos que uma empresa quer promover o lançamento de um novo produto. Pode utilizar o modelo PESO para desenvolver uma estratégia de marketing integrada que aproveite os quatro tipos de media:</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Meios de comunicação social pagos: A empresa pode realizar campanhas publicitárias pagas nas redes sociais, nos motores de busca ou noutras plataformas digitais para chegar ao seu público-alvo e promover o seu novo produto.</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Media ganhos: A empresa pode contactar jornalistas, influenciadores e bloguistas para que avaliem o seu novo produto e gerem buzz e publicidade através de críticas e menções positivas.</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Meios partilhados: A empresa pode criar conteúdos partilháveis, como vídeos, infografias ou publicações em blogues, que realcem as vantagens e as características do seu novo produto e partilhá-los nas redes sociais e noutras comunidades em linha para interagir com o seu público-alvo e incentivá-lo a partilhar o conteúdo com as suas próprias redes.</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Meios próprios: A empresa pode utilizar os seus próprios canais, como o seu sítio Web, boletins informativos por correio eletrónico ou contas nas redes sociais, para promover o seu novo produto, fornecer informações pormenorizadas e oferecer promoções especiais aos seus clientes fiéis.</a:t>
            </a:r>
            <a:endParaRPr dirty="0">
              <a:solidFill>
                <a:schemeClr val="dk1"/>
              </a:solidFill>
            </a:endParaRPr>
          </a:p>
          <a:p>
            <a:pPr marL="0" lvl="0" indent="0" algn="l" rtl="0">
              <a:spcBef>
                <a:spcPts val="0"/>
              </a:spcBef>
              <a:spcAft>
                <a:spcPts val="0"/>
              </a:spcAft>
              <a:buClr>
                <a:schemeClr val="dk1"/>
              </a:buClr>
              <a:buSzPts val="1100"/>
              <a:buFont typeface="Arial"/>
              <a:buNone/>
            </a:pPr>
            <a:r>
              <a:rPr lang="nl-NL" dirty="0">
                <a:solidFill>
                  <a:schemeClr val="dk1"/>
                </a:solidFill>
              </a:rPr>
              <a:t>Ao utilizar o modelo PESO, a empresa pode criar uma estratégia de marketing abrangente e coesa que integre diferentes tipos de meios de comunicação para maximizar o seu alcance, criar confiança e autoridade, e impulsionar o envolvimento e as vendas para o lançamento do seu novo produto.</a:t>
            </a:r>
            <a:endParaRPr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A Hootsuite é uma plataforma de gestão de redes sociais que permite às empresas e aos indivíduos gerir a sua presença nas redes sociais a partir de um único painel de controlo.</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Com o Hootsuite, os utilizadores podem agendar publicações, interagir com o seu público e monitorizar o desempenho das redes sociais em várias redes sociais, como o Facebook, o Instagram, o Twitter e o LinkedIn.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A Hootsuite oferece uma série de funcionalidades, como a análise das redes sociais, a colaboração em equipa e a escuta social, que ajudam as empresas a otimizar a sua estratégia de redes sociais e a melhorar o ROI das redes sociais.</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Fonte: Hootsuite.</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1df90cf2a91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 name="Google Shape;215;g1df90cf2a91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Um vídeo de exemplo de como a Hootsuite trabalha com as tendências das redes sociais para 2023. </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Fonte: Hootsuite.</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Coosto é uma ferramenta de monitorização e análise de redes sociais que ajuda as empresas a ouvir e a interagir com o seu público em diferentes canais de redes sociais.</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Com a Coosto, os utilizadores podem acompanhar e analisar as conversas nas redes sociais relacionadas com a sua marca, indústria ou concorrentes em tempo real.</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A Coosto oferece uma gama de funcionalidades, como a análise de sentimentos, o acompanhamento de palavras-chave e a publicação nas redes sociais, que ajudam as empresas a melhorar a sua estratégia nas redes sociais e a otimizar a sua presença online.</a:t>
            </a:r>
            <a:endParaRPr>
              <a:solidFill>
                <a:schemeClr val="dk1"/>
              </a:solidFill>
            </a:endParaRPr>
          </a:p>
          <a:p>
            <a:pPr marL="0" lvl="0" indent="0" algn="l" rtl="0">
              <a:spcBef>
                <a:spcPts val="0"/>
              </a:spcBef>
              <a:spcAft>
                <a:spcPts val="0"/>
              </a:spcAft>
              <a:buClr>
                <a:schemeClr val="dk1"/>
              </a:buClr>
              <a:buSzPts val="1100"/>
              <a:buFont typeface="Arial"/>
              <a:buNone/>
            </a:pPr>
            <a:r>
              <a:rPr lang="nl-NL">
                <a:solidFill>
                  <a:schemeClr val="dk1"/>
                </a:solidFill>
              </a:rPr>
              <a:t>Fonte: Coosto.</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dirty="0">
                <a:solidFill>
                  <a:schemeClr val="dk1"/>
                </a:solidFill>
              </a:rPr>
              <a:t>A Calculadora de publicação perfeita da Coosto (de utilização gratuita) analisa a publicação de um utilizador nas redes sociais com base em fatores como o conteúdo, o tom, a duração e o momento para determinar a probabilidade de ser cativante e eficaz.</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A ferramenta fornece aos utilizadores uma pontuação para a sua publicação e sugestões sobre como melhorá-la, como adicionar mais imagens, ajustar o tom ou publicar a uma hora diferente.</a:t>
            </a:r>
            <a:endParaRPr dirty="0">
              <a:solidFill>
                <a:schemeClr val="dk1"/>
              </a:solidFill>
            </a:endParaRPr>
          </a:p>
          <a:p>
            <a:pPr marL="457200" lvl="0" indent="-298450" algn="l" rtl="0">
              <a:spcBef>
                <a:spcPts val="0"/>
              </a:spcBef>
              <a:spcAft>
                <a:spcPts val="0"/>
              </a:spcAft>
              <a:buClr>
                <a:schemeClr val="dk1"/>
              </a:buClr>
              <a:buSzPts val="1100"/>
              <a:buChar char="●"/>
            </a:pPr>
            <a:r>
              <a:rPr lang="nl-NL" dirty="0">
                <a:solidFill>
                  <a:schemeClr val="dk1"/>
                </a:solidFill>
              </a:rPr>
              <a:t>A Calculadora de publicação perfeita está disponível para o Facebook e pode ser uma ferramenta valiosa para empresas e indivíduos que procuram melhorar o desempenho das suas redes sociais e aumentar o envolvimento com o seu público-alvo.</a:t>
            </a:r>
            <a:endParaRPr dirty="0">
              <a:solidFill>
                <a:schemeClr val="dk1"/>
              </a:solidFill>
            </a:endParaRPr>
          </a:p>
          <a:p>
            <a:pPr marL="0" lvl="0" indent="0" algn="l" rtl="0">
              <a:spcBef>
                <a:spcPts val="0"/>
              </a:spcBef>
              <a:spcAft>
                <a:spcPts val="0"/>
              </a:spcAft>
              <a:buClr>
                <a:schemeClr val="dk1"/>
              </a:buClr>
              <a:buSzPts val="1100"/>
              <a:buFont typeface="Arial"/>
              <a:buNone/>
            </a:pPr>
            <a:r>
              <a:rPr lang="nl-NL" dirty="0">
                <a:solidFill>
                  <a:schemeClr val="dk1"/>
                </a:solidFill>
              </a:rPr>
              <a:t>Fonte: Coosto.</a:t>
            </a: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Fonte: Coosto.</a:t>
            </a:r>
            <a:br>
              <a:rPr lang="nl-NL">
                <a:solidFill>
                  <a:schemeClr val="dk1"/>
                </a:solidFill>
              </a:rPr>
            </a:br>
            <a:endParaRPr/>
          </a:p>
        </p:txBody>
      </p:sp>
      <p:sp>
        <p:nvSpPr>
          <p:cNvPr id="241" name="Google Shape;24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E um exemplo do Facebook, fonte: Coosto.</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49" name="Google Shape;24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257" name="Google Shape;25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dirty="0">
                <a:solidFill>
                  <a:schemeClr val="dk1"/>
                </a:solidFill>
              </a:rPr>
              <a:t>Ligação para descarregar: </a:t>
            </a:r>
            <a:r>
              <a:rPr lang="nl-NL" u="sng" dirty="0">
                <a:solidFill>
                  <a:schemeClr val="hlink"/>
                </a:solidFill>
                <a:hlinkClick r:id="rId3"/>
              </a:rPr>
              <a:t>https:</a:t>
            </a:r>
            <a:r>
              <a:rPr lang="nl-NL" dirty="0">
                <a:solidFill>
                  <a:schemeClr val="dk1"/>
                </a:solidFill>
              </a:rPr>
              <a:t>//www.coosto.com/en/knowledge-center/content-marketing/perfect-post-calculator  </a:t>
            </a:r>
            <a:endParaRPr dirty="0">
              <a:solidFill>
                <a:schemeClr val="dk1"/>
              </a:solidFill>
            </a:endParaRPr>
          </a:p>
          <a:p>
            <a:pPr marL="0" lvl="0" indent="0" algn="l" rtl="0">
              <a:lnSpc>
                <a:spcPct val="100000"/>
              </a:lnSpc>
              <a:spcBef>
                <a:spcPts val="0"/>
              </a:spcBef>
              <a:spcAft>
                <a:spcPts val="0"/>
              </a:spcAft>
              <a:buSzPts val="1100"/>
              <a:buNone/>
            </a:pPr>
            <a:endParaRPr dirty="0"/>
          </a:p>
        </p:txBody>
      </p:sp>
      <p:sp>
        <p:nvSpPr>
          <p:cNvPr id="264" name="Google Shape;26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Exemplo de calculadora</a:t>
            </a:r>
            <a:endParaRPr/>
          </a:p>
        </p:txBody>
      </p:sp>
      <p:sp>
        <p:nvSpPr>
          <p:cNvPr id="286" name="Google Shape;28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8" name="Google Shape;29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3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3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3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3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3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3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3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3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3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3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3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3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35"/>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35"/>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28" name="Google Shape;28;p3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3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3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3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3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35"/>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3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5"/>
        <p:cNvGrpSpPr/>
        <p:nvPr/>
      </p:nvGrpSpPr>
      <p:grpSpPr>
        <a:xfrm>
          <a:off x="0" y="0"/>
          <a:ext cx="0" cy="0"/>
          <a:chOff x="0" y="0"/>
          <a:chExt cx="0" cy="0"/>
        </a:xfrm>
      </p:grpSpPr>
      <p:pic>
        <p:nvPicPr>
          <p:cNvPr id="36" name="Google Shape;36;p36"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37" name="Google Shape;37;p3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38" name="Google Shape;38;p3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3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0" name="Google Shape;40;p3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1" name="Google Shape;41;p3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2"/>
        <p:cNvGrpSpPr/>
        <p:nvPr/>
      </p:nvGrpSpPr>
      <p:grpSpPr>
        <a:xfrm>
          <a:off x="0" y="0"/>
          <a:ext cx="0" cy="0"/>
          <a:chOff x="0" y="0"/>
          <a:chExt cx="0" cy="0"/>
        </a:xfrm>
      </p:grpSpPr>
      <p:pic>
        <p:nvPicPr>
          <p:cNvPr id="43" name="Google Shape;43;p3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4" name="Google Shape;44;p37"/>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37"/>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6" name="Google Shape;46;p3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7" name="Google Shape;47;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8"/>
        <p:cNvGrpSpPr/>
        <p:nvPr/>
      </p:nvGrpSpPr>
      <p:grpSpPr>
        <a:xfrm>
          <a:off x="0" y="0"/>
          <a:ext cx="0" cy="0"/>
          <a:chOff x="0" y="0"/>
          <a:chExt cx="0" cy="0"/>
        </a:xfrm>
      </p:grpSpPr>
      <p:pic>
        <p:nvPicPr>
          <p:cNvPr id="49" name="Google Shape;49;p3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50" name="Google Shape;50;p3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1" name="Google Shape;51;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2"/>
        <p:cNvGrpSpPr/>
        <p:nvPr/>
      </p:nvGrpSpPr>
      <p:grpSpPr>
        <a:xfrm>
          <a:off x="0" y="0"/>
          <a:ext cx="0" cy="0"/>
          <a:chOff x="0" y="0"/>
          <a:chExt cx="0" cy="0"/>
        </a:xfrm>
      </p:grpSpPr>
      <p:sp>
        <p:nvSpPr>
          <p:cNvPr id="53" name="Google Shape;53;p3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54" name="Google Shape;54;p3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55" name="Google Shape;55;p3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6"/>
        <p:cNvGrpSpPr/>
        <p:nvPr/>
      </p:nvGrpSpPr>
      <p:grpSpPr>
        <a:xfrm>
          <a:off x="0" y="0"/>
          <a:ext cx="0" cy="0"/>
          <a:chOff x="0" y="0"/>
          <a:chExt cx="0" cy="0"/>
        </a:xfrm>
      </p:grpSpPr>
      <p:sp>
        <p:nvSpPr>
          <p:cNvPr id="57" name="Google Shape;57;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9" name="Google Shape;59;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0" name="Google Shape;60;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61" name="Google Shape;61;p4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2" name="Google Shape;62;p4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3" name="Google Shape;63;p4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4" name="Google Shape;64;p4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5" name="Google Shape;65;p4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66" name="Google Shape;66;p40"/>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7" name="Google Shape;67;p40"/>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8"/>
        <p:cNvGrpSpPr/>
        <p:nvPr/>
      </p:nvGrpSpPr>
      <p:grpSpPr>
        <a:xfrm>
          <a:off x="0" y="0"/>
          <a:ext cx="0" cy="0"/>
          <a:chOff x="0" y="0"/>
          <a:chExt cx="0" cy="0"/>
        </a:xfrm>
      </p:grpSpPr>
      <p:sp>
        <p:nvSpPr>
          <p:cNvPr id="69" name="Google Shape;69;p4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1" name="Google Shape;71;p4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2" name="Google Shape;72;p4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73" name="Google Shape;73;p4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4" name="Google Shape;74;p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5" name="Google Shape;75;p4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6" name="Google Shape;76;p4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7" name="Google Shape;77;p4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8" name="Google Shape;78;p4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9" name="Google Shape;79;p4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4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4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3" name="Google Shape;83;p4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4" name="Google Shape;84;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85" name="Google Shape;85;p4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6" name="Google Shape;86;p4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7" name="Google Shape;87;p4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8" name="Google Shape;88;p4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9" name="Google Shape;89;p4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0" name="Google Shape;90;p4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1" name="Google Shape;91;p4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2"/>
        <p:cNvGrpSpPr/>
        <p:nvPr/>
      </p:nvGrpSpPr>
      <p:grpSpPr>
        <a:xfrm>
          <a:off x="0" y="0"/>
          <a:ext cx="0" cy="0"/>
          <a:chOff x="0" y="0"/>
          <a:chExt cx="0" cy="0"/>
        </a:xfrm>
      </p:grpSpPr>
      <p:sp>
        <p:nvSpPr>
          <p:cNvPr id="93" name="Google Shape;93;p4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4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 name="Google Shape;95;p4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96" name="Google Shape;96;p4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7" name="Google Shape;97;p4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8" name="Google Shape;98;p4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9"/>
        <p:cNvGrpSpPr/>
        <p:nvPr/>
      </p:nvGrpSpPr>
      <p:grpSpPr>
        <a:xfrm>
          <a:off x="0" y="0"/>
          <a:ext cx="0" cy="0"/>
          <a:chOff x="0" y="0"/>
          <a:chExt cx="0" cy="0"/>
        </a:xfrm>
      </p:grpSpPr>
      <p:sp>
        <p:nvSpPr>
          <p:cNvPr id="100" name="Google Shape;100;p4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1" name="Google Shape;101;p4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2" name="Google Shape;102;p4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03" name="Google Shape;103;p4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04" name="Google Shape;104;p4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5" name="Google Shape;105;p4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6"/>
        <p:cNvGrpSpPr/>
        <p:nvPr/>
      </p:nvGrpSpPr>
      <p:grpSpPr>
        <a:xfrm>
          <a:off x="0" y="0"/>
          <a:ext cx="0" cy="0"/>
          <a:chOff x="0" y="0"/>
          <a:chExt cx="0" cy="0"/>
        </a:xfrm>
      </p:grpSpPr>
      <p:cxnSp>
        <p:nvCxnSpPr>
          <p:cNvPr id="107" name="Google Shape;107;p4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8" name="Google Shape;108;p4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9" name="Google Shape;109;p4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0" name="Google Shape;110;p4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11" name="Google Shape;111;p4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2" name="Google Shape;112;p4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4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15" name="Google Shape;115;p4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6" name="Google Shape;116;p4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46"/>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4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9" name="Google Shape;119;p4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47"/>
          <p:cNvSpPr>
            <a:spLocks noGrp="1"/>
          </p:cNvSpPr>
          <p:nvPr>
            <p:ph type="pic" idx="2"/>
          </p:nvPr>
        </p:nvSpPr>
        <p:spPr>
          <a:xfrm>
            <a:off x="0" y="1"/>
            <a:ext cx="9144000" cy="2571749"/>
          </a:xfrm>
          <a:prstGeom prst="rect">
            <a:avLst/>
          </a:prstGeom>
          <a:solidFill>
            <a:srgbClr val="D3EEEF"/>
          </a:solidFill>
          <a:ln>
            <a:noFill/>
          </a:ln>
        </p:spPr>
      </p:sp>
      <p:sp>
        <p:nvSpPr>
          <p:cNvPr id="122" name="Google Shape;122;p4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4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4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25" name="Google Shape;125;p4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6" name="Google Shape;126;p4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7"/>
        <p:cNvGrpSpPr/>
        <p:nvPr/>
      </p:nvGrpSpPr>
      <p:grpSpPr>
        <a:xfrm>
          <a:off x="0" y="0"/>
          <a:ext cx="0" cy="0"/>
          <a:chOff x="0" y="0"/>
          <a:chExt cx="0" cy="0"/>
        </a:xfrm>
      </p:grpSpPr>
      <p:sp>
        <p:nvSpPr>
          <p:cNvPr id="128" name="Google Shape;128;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29" name="Google Shape;129;p4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0" name="Google Shape;130;p4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1" name="Google Shape;131;p4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2" name="Google Shape;132;p4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3" name="Google Shape;133;p48"/>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4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5" name="Google Shape;135;p4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49"/>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49"/>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5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5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5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44"/>
        <p:cNvGrpSpPr/>
        <p:nvPr/>
      </p:nvGrpSpPr>
      <p:grpSpPr>
        <a:xfrm>
          <a:off x="0" y="0"/>
          <a:ext cx="0" cy="0"/>
          <a:chOff x="0" y="0"/>
          <a:chExt cx="0" cy="0"/>
        </a:xfrm>
      </p:grpSpPr>
      <p:sp>
        <p:nvSpPr>
          <p:cNvPr id="145" name="Google Shape;145;p5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watch?v=5A2NDsibmZI"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hyperlink" Target="https://www.youtube.com/watch?v=5A2NDsibmZI&amp;t=9s&amp;ab_channel=Hootsuite" TargetMode="External"/><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s://www.coosto.com/en/blogs/best-time-post-instagram" TargetMode="Externa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www.coosto.com/en/blogs/best-times-post-facebook-2020" TargetMode="Externa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hyperlink" Target="https://www.coosto.com/en/knowledge-center/content-marketing/perfect-post-calculator"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ctrTitle"/>
          </p:nvPr>
        </p:nvSpPr>
        <p:spPr>
          <a:xfrm>
            <a:off x="666974" y="1691838"/>
            <a:ext cx="7652269" cy="879912"/>
          </a:xfrm>
          <a:prstGeom prst="rect">
            <a:avLst/>
          </a:prstGeom>
          <a:noFill/>
          <a:ln>
            <a:noFill/>
          </a:ln>
        </p:spPr>
        <p:txBody>
          <a:bodyPr spcFirstLastPara="1" wrap="square" lIns="91425" tIns="45700" rIns="91425" bIns="45700" anchor="b" anchorCtr="0">
            <a:noAutofit/>
          </a:bodyPr>
          <a:lstStyle/>
          <a:p>
            <a:pPr marL="0" lvl="0" indent="0" rtl="0">
              <a:lnSpc>
                <a:spcPct val="90000"/>
              </a:lnSpc>
              <a:spcBef>
                <a:spcPts val="0"/>
              </a:spcBef>
              <a:spcAft>
                <a:spcPts val="0"/>
              </a:spcAft>
              <a:buClr>
                <a:schemeClr val="lt1"/>
              </a:buClr>
              <a:buSzPts val="4500"/>
              <a:buFont typeface="Roboto"/>
              <a:buNone/>
            </a:pPr>
            <a:r>
              <a:rPr lang="nl-NL" sz="5200" dirty="0"/>
              <a:t>Análise interna</a:t>
            </a:r>
            <a:endParaRPr sz="5200" dirty="0"/>
          </a:p>
        </p:txBody>
      </p:sp>
      <p:sp>
        <p:nvSpPr>
          <p:cNvPr id="2" name="Google Shape;158;p1">
            <a:extLst>
              <a:ext uri="{FF2B5EF4-FFF2-40B4-BE49-F238E27FC236}">
                <a16:creationId xmlns:a16="http://schemas.microsoft.com/office/drawing/2014/main" id="{F23D390C-FB78-BC51-C2FC-283404AFC93F}"/>
              </a:ext>
            </a:extLst>
          </p:cNvPr>
          <p:cNvSpPr txBox="1">
            <a:spLocks/>
          </p:cNvSpPr>
          <p:nvPr/>
        </p:nvSpPr>
        <p:spPr>
          <a:xfrm>
            <a:off x="1143000" y="3501614"/>
            <a:ext cx="6858000" cy="789814"/>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pPr marL="0" indent="0" algn="ctr">
              <a:lnSpc>
                <a:spcPct val="100000"/>
              </a:lnSpc>
              <a:spcBef>
                <a:spcPts val="0"/>
              </a:spcBef>
              <a:buClr>
                <a:schemeClr val="lt1"/>
              </a:buClr>
              <a:buSzPts val="1800"/>
              <a:buFont typeface="Arial"/>
              <a:buNone/>
            </a:pPr>
            <a:r>
              <a:rPr lang="en-US">
                <a:solidFill>
                  <a:schemeClr val="lt1"/>
                </a:solidFill>
              </a:rPr>
              <a:t>Análise e monitorização digital</a:t>
            </a:r>
            <a:endParaRPr lang="en-US" dirty="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8" name="Google Shape;158;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9" name="Google Shape;159;p2"/>
          <p:cNvSpPr txBox="1">
            <a:spLocks noGrp="1"/>
          </p:cNvSpPr>
          <p:nvPr>
            <p:ph type="title"/>
          </p:nvPr>
        </p:nvSpPr>
        <p:spPr>
          <a:xfrm>
            <a:off x="628650" y="268618"/>
            <a:ext cx="7886700" cy="99417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3300"/>
              <a:buFont typeface="Arial"/>
              <a:buNone/>
            </a:pPr>
            <a:r>
              <a:rPr lang="nl-NL" sz="2400" dirty="0"/>
              <a:t>Objetivos de aprendizagem</a:t>
            </a:r>
            <a:endParaRPr sz="2400" dirty="0"/>
          </a:p>
        </p:txBody>
      </p:sp>
      <p:sp>
        <p:nvSpPr>
          <p:cNvPr id="160" name="Google Shape;160;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342900" marR="0" lvl="0" indent="-342900" algn="l" rtl="0">
              <a:lnSpc>
                <a:spcPct val="115000"/>
              </a:lnSpc>
              <a:spcBef>
                <a:spcPts val="0"/>
              </a:spcBef>
              <a:spcAft>
                <a:spcPts val="0"/>
              </a:spcAft>
              <a:buClr>
                <a:srgbClr val="D12477"/>
              </a:buClr>
              <a:buSzPct val="100000"/>
              <a:buFont typeface="Arial"/>
              <a:buChar char="●"/>
            </a:pPr>
            <a:r>
              <a:rPr lang="nl-NL" sz="2000" dirty="0"/>
              <a:t>Aprender e compreender como utilizar o modelo PESO. </a:t>
            </a:r>
            <a:endParaRPr sz="2000" dirty="0"/>
          </a:p>
          <a:p>
            <a:pPr marL="342900" marR="0" lvl="0" indent="-342900" algn="l" rtl="0">
              <a:lnSpc>
                <a:spcPct val="115000"/>
              </a:lnSpc>
              <a:spcBef>
                <a:spcPts val="1600"/>
              </a:spcBef>
              <a:spcAft>
                <a:spcPts val="0"/>
              </a:spcAft>
              <a:buClr>
                <a:srgbClr val="D12477"/>
              </a:buClr>
              <a:buSzPct val="100000"/>
              <a:buFont typeface="Arial"/>
              <a:buChar char="●"/>
            </a:pPr>
            <a:r>
              <a:rPr lang="nl-NL" sz="2000" dirty="0"/>
              <a:t>Aprender a descrever o que se pode considerar um sucesso quando se trata de publicar conteúdo e ser capaz de o medir.</a:t>
            </a:r>
            <a:endParaRPr sz="2000" dirty="0"/>
          </a:p>
          <a:p>
            <a:pPr marL="342900" marR="0" lvl="0" indent="-342900" algn="l" rtl="0">
              <a:lnSpc>
                <a:spcPct val="115000"/>
              </a:lnSpc>
              <a:spcBef>
                <a:spcPts val="1600"/>
              </a:spcBef>
              <a:spcAft>
                <a:spcPts val="0"/>
              </a:spcAft>
              <a:buClr>
                <a:srgbClr val="D12477"/>
              </a:buClr>
              <a:buSzPct val="100000"/>
              <a:buFont typeface="Arial"/>
              <a:buChar char="●"/>
            </a:pPr>
            <a:r>
              <a:rPr lang="nl-NL" sz="2000" dirty="0"/>
              <a:t>Saber quando e porquê é melhor publicar conteúdos numa determinada altura.</a:t>
            </a:r>
            <a:endParaRPr sz="2000" dirty="0"/>
          </a:p>
          <a:p>
            <a:pPr marL="0" marR="0" lvl="0" indent="0" algn="l" rtl="0">
              <a:lnSpc>
                <a:spcPct val="115000"/>
              </a:lnSpc>
              <a:spcBef>
                <a:spcPts val="1600"/>
              </a:spcBef>
              <a:spcAft>
                <a:spcPts val="0"/>
              </a:spcAft>
              <a:buClr>
                <a:srgbClr val="161249"/>
              </a:buClr>
              <a:buSzPct val="100000"/>
              <a:buNone/>
            </a:pPr>
            <a:endParaRPr sz="2400" dirty="0">
              <a:solidFill>
                <a:schemeClr val="dk1"/>
              </a:solidFill>
              <a:latin typeface="Calibri"/>
              <a:ea typeface="Calibri"/>
              <a:cs typeface="Calibri"/>
              <a:sym typeface="Calibri"/>
            </a:endParaRPr>
          </a:p>
          <a:p>
            <a:pPr marL="0" lvl="0" indent="0" algn="l" rtl="0">
              <a:lnSpc>
                <a:spcPct val="90000"/>
              </a:lnSpc>
              <a:spcBef>
                <a:spcPts val="750"/>
              </a:spcBef>
              <a:spcAft>
                <a:spcPts val="0"/>
              </a:spcAft>
              <a:buClr>
                <a:srgbClr val="161249"/>
              </a:buClr>
              <a:buSzPct val="100000"/>
              <a:buFont typeface="Arial"/>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a:spLocks noGrp="1"/>
          </p:cNvSpPr>
          <p:nvPr>
            <p:ph type="title"/>
          </p:nvPr>
        </p:nvSpPr>
        <p:spPr>
          <a:xfrm>
            <a:off x="1379621" y="1453297"/>
            <a:ext cx="2069751" cy="54837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nl-NL" dirty="0"/>
              <a:t>Tópicos</a:t>
            </a:r>
            <a:endParaRPr dirty="0"/>
          </a:p>
        </p:txBody>
      </p:sp>
      <p:sp>
        <p:nvSpPr>
          <p:cNvPr id="166" name="Google Shape;166;p3"/>
          <p:cNvSpPr txBox="1">
            <a:spLocks noGrp="1"/>
          </p:cNvSpPr>
          <p:nvPr>
            <p:ph type="body" idx="1"/>
          </p:nvPr>
        </p:nvSpPr>
        <p:spPr>
          <a:xfrm>
            <a:off x="3992479" y="1057820"/>
            <a:ext cx="4606283" cy="1887696"/>
          </a:xfrm>
          <a:prstGeom prst="rect">
            <a:avLst/>
          </a:prstGeom>
          <a:noFill/>
          <a:ln>
            <a:noFill/>
          </a:ln>
        </p:spPr>
        <p:txBody>
          <a:bodyPr spcFirstLastPara="1" wrap="square" lIns="91425" tIns="45700" rIns="91425" bIns="45700" anchor="t" anchorCtr="0">
            <a:spAutoFit/>
          </a:bodyPr>
          <a:lstStyle/>
          <a:p>
            <a:pPr marL="385763" lvl="0" indent="-385763" algn="l" rtl="0">
              <a:lnSpc>
                <a:spcPct val="100000"/>
              </a:lnSpc>
              <a:spcBef>
                <a:spcPts val="0"/>
              </a:spcBef>
              <a:spcAft>
                <a:spcPts val="0"/>
              </a:spcAft>
              <a:buClr>
                <a:schemeClr val="lt1"/>
              </a:buClr>
              <a:buSzPts val="1800"/>
              <a:buFont typeface="Arial"/>
              <a:buChar char="•"/>
            </a:pPr>
            <a:r>
              <a:rPr lang="nl-NL" sz="1800" b="0" i="0" u="none" strike="noStrike" cap="none">
                <a:solidFill>
                  <a:schemeClr val="lt1"/>
                </a:solidFill>
              </a:rPr>
              <a:t>Modelo PESO</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Análise de redes sociais</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Hootsuite</a:t>
            </a:r>
            <a:endParaRPr/>
          </a:p>
          <a:p>
            <a:pPr marL="385763" lvl="0" indent="-385763" algn="l" rtl="0">
              <a:lnSpc>
                <a:spcPct val="100000"/>
              </a:lnSpc>
              <a:spcBef>
                <a:spcPts val="750"/>
              </a:spcBef>
              <a:spcAft>
                <a:spcPts val="0"/>
              </a:spcAft>
              <a:buClr>
                <a:schemeClr val="lt1"/>
              </a:buClr>
              <a:buSzPts val="1800"/>
              <a:buFont typeface="Arial"/>
              <a:buChar char="•"/>
            </a:pPr>
            <a:r>
              <a:rPr lang="nl-NL" sz="1800" b="0" i="0" u="none" strike="noStrike" cap="none">
                <a:solidFill>
                  <a:schemeClr val="lt1"/>
                </a:solidFill>
              </a:rPr>
              <a:t>Coosto</a:t>
            </a:r>
            <a:endParaRPr/>
          </a:p>
          <a:p>
            <a:pPr marL="385763" lvl="0" indent="-385763" algn="l" rtl="0">
              <a:lnSpc>
                <a:spcPct val="100000"/>
              </a:lnSpc>
              <a:spcBef>
                <a:spcPts val="750"/>
              </a:spcBef>
              <a:spcAft>
                <a:spcPts val="0"/>
              </a:spcAft>
              <a:buClr>
                <a:srgbClr val="FFFFFF"/>
              </a:buClr>
              <a:buSzPts val="1800"/>
              <a:buFont typeface="Arial"/>
              <a:buChar char="•"/>
            </a:pPr>
            <a:r>
              <a:rPr lang="nl-NL" sz="1800" b="0" i="0" u="none" strike="noStrike" cap="none">
                <a:solidFill>
                  <a:srgbClr val="FFFFFF"/>
                </a:solidFill>
              </a:rPr>
              <a:t>Faça você mesmo: calculadora de postos perfeita</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nl-NL" sz="6000" b="1" i="0" u="none" strike="noStrike" cap="none">
                <a:solidFill>
                  <a:srgbClr val="FFFFFF"/>
                </a:solidFill>
                <a:latin typeface="Arial"/>
                <a:ea typeface="Arial"/>
                <a:cs typeface="Arial"/>
                <a:sym typeface="Arial"/>
              </a:rPr>
              <a:t>Tópico 1 </a:t>
            </a:r>
            <a:endParaRPr sz="6000" b="1" i="0" u="none" strike="noStrike" cap="none">
              <a:solidFill>
                <a:srgbClr val="FFFFFF"/>
              </a:solidFill>
              <a:latin typeface="Arial"/>
              <a:ea typeface="Arial"/>
              <a:cs typeface="Arial"/>
              <a:sym typeface="Arial"/>
            </a:endParaRPr>
          </a:p>
        </p:txBody>
      </p:sp>
      <p:sp>
        <p:nvSpPr>
          <p:cNvPr id="172" name="Google Shape;172;p4"/>
          <p:cNvSpPr txBox="1"/>
          <p:nvPr/>
        </p:nvSpPr>
        <p:spPr>
          <a:xfrm>
            <a:off x="-591200" y="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3" name="Google Shape;173;p4"/>
          <p:cNvSpPr txBox="1">
            <a:spLocks noGrp="1"/>
          </p:cNvSpPr>
          <p:nvPr>
            <p:ph type="title"/>
          </p:nvPr>
        </p:nvSpPr>
        <p:spPr>
          <a:xfrm>
            <a:off x="628650" y="14385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nl-NL" sz="2400" dirty="0"/>
              <a:t>Modelo PESO</a:t>
            </a:r>
            <a:br>
              <a:rPr lang="nl-NL" dirty="0"/>
            </a:br>
            <a:endParaRPr dirty="0"/>
          </a:p>
        </p:txBody>
      </p:sp>
      <p:sp>
        <p:nvSpPr>
          <p:cNvPr id="174" name="Google Shape;174;p4"/>
          <p:cNvSpPr txBox="1">
            <a:spLocks noGrp="1"/>
          </p:cNvSpPr>
          <p:nvPr>
            <p:ph type="body" idx="1"/>
          </p:nvPr>
        </p:nvSpPr>
        <p:spPr>
          <a:xfrm>
            <a:off x="628650" y="707730"/>
            <a:ext cx="7886700" cy="386162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161249"/>
              </a:buClr>
              <a:buSzPts val="1350"/>
              <a:buNone/>
            </a:pPr>
            <a:r>
              <a:rPr lang="nl-NL" sz="1200" dirty="0"/>
              <a:t>O modelo PESO é uma estrutura utilizada nas relações públicas e no marketing para categorizar diferentes tipos de canais de media. PESO significa "Paid, Earned, Shared, and Owned media" (meios pagos, ganhos, partilhados e próprios) e cada categoria representa uma forma diferente de distribuir conteúdos e chegar a um público.</a:t>
            </a:r>
            <a:endParaRPr sz="2000" dirty="0"/>
          </a:p>
          <a:p>
            <a:pPr marL="0" lvl="0" indent="0" algn="l" rtl="0">
              <a:lnSpc>
                <a:spcPct val="100000"/>
              </a:lnSpc>
              <a:spcBef>
                <a:spcPts val="0"/>
              </a:spcBef>
              <a:spcAft>
                <a:spcPts val="0"/>
              </a:spcAft>
              <a:buClr>
                <a:srgbClr val="161249"/>
              </a:buClr>
              <a:buSzPts val="1350"/>
              <a:buNone/>
            </a:pPr>
            <a:endParaRPr sz="1200" dirty="0"/>
          </a:p>
          <a:p>
            <a:pPr marL="0" lvl="0" indent="0" algn="l" rtl="0">
              <a:lnSpc>
                <a:spcPct val="100000"/>
              </a:lnSpc>
              <a:spcBef>
                <a:spcPts val="0"/>
              </a:spcBef>
              <a:spcAft>
                <a:spcPts val="0"/>
              </a:spcAft>
              <a:buClr>
                <a:srgbClr val="161249"/>
              </a:buClr>
              <a:buSzPts val="1350"/>
              <a:buNone/>
            </a:pPr>
            <a:r>
              <a:rPr lang="nl-NL" sz="1200" dirty="0"/>
              <a:t>Segue-se uma breve descrição de cada categoria:</a:t>
            </a:r>
            <a:endParaRPr sz="2000" dirty="0"/>
          </a:p>
          <a:p>
            <a:pPr marL="457200" lvl="0" indent="-317500" algn="l" rtl="0">
              <a:lnSpc>
                <a:spcPct val="100000"/>
              </a:lnSpc>
              <a:spcBef>
                <a:spcPts val="0"/>
              </a:spcBef>
              <a:spcAft>
                <a:spcPts val="0"/>
              </a:spcAft>
              <a:buClr>
                <a:srgbClr val="D12477"/>
              </a:buClr>
              <a:buSzPts val="1400"/>
              <a:buAutoNum type="arabicPeriod"/>
            </a:pPr>
            <a:r>
              <a:rPr lang="nl-NL" sz="1200" b="1" dirty="0">
                <a:solidFill>
                  <a:srgbClr val="D12477"/>
                </a:solidFill>
              </a:rPr>
              <a:t>Meios pagos: </a:t>
            </a:r>
            <a:r>
              <a:rPr lang="nl-NL" sz="1200" dirty="0"/>
              <a:t>Refere-se a qualquer conteúdo ou publicidade paga por uma marca, como anúncios de visualização, publicações patrocinadas nas redes sociais ou anúncios pay-per-click (PPC).</a:t>
            </a:r>
            <a:endParaRPr sz="2000" dirty="0"/>
          </a:p>
          <a:p>
            <a:pPr marL="457200" lvl="0" indent="-317500" algn="l" rtl="0">
              <a:lnSpc>
                <a:spcPct val="100000"/>
              </a:lnSpc>
              <a:spcBef>
                <a:spcPts val="0"/>
              </a:spcBef>
              <a:spcAft>
                <a:spcPts val="0"/>
              </a:spcAft>
              <a:buClr>
                <a:srgbClr val="D12477"/>
              </a:buClr>
              <a:buSzPts val="1400"/>
              <a:buAutoNum type="arabicPeriod"/>
            </a:pPr>
            <a:r>
              <a:rPr lang="nl-NL" sz="1200" b="1" dirty="0">
                <a:solidFill>
                  <a:srgbClr val="D12477"/>
                </a:solidFill>
              </a:rPr>
              <a:t>Meios ganhos: </a:t>
            </a:r>
            <a:r>
              <a:rPr lang="nl-NL" sz="1200" dirty="0"/>
              <a:t>Trata-se de conteúdos que uma marca recebe através de publicidade ou de esforços de relações com os meios de comunicação social, como cobertura noticiosa, críticas ou partilhas nas redes sociais.</a:t>
            </a:r>
            <a:endParaRPr sz="2000" dirty="0"/>
          </a:p>
          <a:p>
            <a:pPr marL="457200" lvl="0" indent="-317500" algn="l" rtl="0">
              <a:lnSpc>
                <a:spcPct val="100000"/>
              </a:lnSpc>
              <a:spcBef>
                <a:spcPts val="0"/>
              </a:spcBef>
              <a:spcAft>
                <a:spcPts val="0"/>
              </a:spcAft>
              <a:buClr>
                <a:srgbClr val="D12477"/>
              </a:buClr>
              <a:buSzPts val="1400"/>
              <a:buAutoNum type="arabicPeriod"/>
            </a:pPr>
            <a:r>
              <a:rPr lang="nl-NL" sz="1200" b="1" dirty="0">
                <a:solidFill>
                  <a:srgbClr val="D12477"/>
                </a:solidFill>
              </a:rPr>
              <a:t>Meios partilhados: </a:t>
            </a:r>
            <a:r>
              <a:rPr lang="nl-NL" sz="1200" dirty="0"/>
              <a:t>Inclui plataformas de redes sociais, onde os utilizadores podem partilhar conteúdos que uma marca criou ou publicou. Os meios de comunicação partilhados também podem incluir conteúdos gerados pelos utilizadores ou parcerias com influenciadores.</a:t>
            </a:r>
            <a:endParaRPr sz="2000" dirty="0"/>
          </a:p>
          <a:p>
            <a:pPr marL="457200" lvl="0" indent="-317500" algn="l" rtl="0">
              <a:lnSpc>
                <a:spcPct val="100000"/>
              </a:lnSpc>
              <a:spcBef>
                <a:spcPts val="0"/>
              </a:spcBef>
              <a:spcAft>
                <a:spcPts val="0"/>
              </a:spcAft>
              <a:buClr>
                <a:srgbClr val="D12477"/>
              </a:buClr>
              <a:buSzPts val="1400"/>
              <a:buAutoNum type="arabicPeriod"/>
            </a:pPr>
            <a:r>
              <a:rPr lang="nl-NL" sz="1200" b="1" dirty="0">
                <a:solidFill>
                  <a:srgbClr val="D12477"/>
                </a:solidFill>
              </a:rPr>
              <a:t>Meios próprios: </a:t>
            </a:r>
            <a:r>
              <a:rPr lang="nl-NL" sz="1200" dirty="0"/>
              <a:t>Trata-se de qualquer conteúdo que uma marca cria e controla, como um sítio Web, um blogue ou um boletim informativo por correio eletrónico.</a:t>
            </a:r>
            <a:endParaRPr sz="2000" dirty="0"/>
          </a:p>
          <a:p>
            <a:pPr marL="0" lvl="0" indent="0" algn="l" rtl="0">
              <a:lnSpc>
                <a:spcPct val="100000"/>
              </a:lnSpc>
              <a:spcBef>
                <a:spcPts val="0"/>
              </a:spcBef>
              <a:spcAft>
                <a:spcPts val="0"/>
              </a:spcAft>
              <a:buClr>
                <a:srgbClr val="161249"/>
              </a:buClr>
              <a:buSzPts val="1350"/>
              <a:buNone/>
            </a:pPr>
            <a:endParaRPr sz="1200" dirty="0"/>
          </a:p>
          <a:p>
            <a:pPr marL="0" lvl="0" indent="0" algn="l" rtl="0">
              <a:lnSpc>
                <a:spcPct val="100000"/>
              </a:lnSpc>
              <a:spcBef>
                <a:spcPts val="0"/>
              </a:spcBef>
              <a:spcAft>
                <a:spcPts val="0"/>
              </a:spcAft>
              <a:buClr>
                <a:srgbClr val="161249"/>
              </a:buClr>
              <a:buSzPts val="1350"/>
              <a:buNone/>
            </a:pPr>
            <a:r>
              <a:rPr lang="nl-NL" sz="1200" dirty="0"/>
              <a:t>Ao utilizar o modelo PESO, as marcas podem criar uma abordagem mais holística das suas estratégias de marketing e comunicação e compreender melhor como tirar partido de cada tipo de canal de media para atingir o seu público-alvo.</a:t>
            </a:r>
            <a:endParaRPr sz="1200" dirty="0">
              <a:solidFill>
                <a:srgbClr val="374151"/>
              </a:solidFill>
              <a:highlight>
                <a:srgbClr val="F7F7F8"/>
              </a:highlight>
            </a:endParaRPr>
          </a:p>
          <a:p>
            <a:pPr marL="0" lvl="0" indent="0" algn="l" rtl="0">
              <a:lnSpc>
                <a:spcPct val="100000"/>
              </a:lnSpc>
              <a:spcBef>
                <a:spcPts val="750"/>
              </a:spcBef>
              <a:spcAft>
                <a:spcPts val="0"/>
              </a:spcAft>
              <a:buClr>
                <a:srgbClr val="161249"/>
              </a:buClr>
              <a:buSzPts val="1350"/>
              <a:buNone/>
            </a:pPr>
            <a:endParaRPr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3073510" y="259390"/>
            <a:ext cx="2996975" cy="722037"/>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600"/>
              </a:spcAft>
              <a:buClr>
                <a:srgbClr val="161249"/>
              </a:buClr>
              <a:buSzPts val="3600"/>
              <a:buFont typeface="Arial"/>
              <a:buNone/>
            </a:pPr>
            <a:r>
              <a:rPr lang="nl-NL" sz="2400" b="1" i="0" u="none" strike="noStrike" cap="none" dirty="0">
                <a:solidFill>
                  <a:srgbClr val="161249"/>
                </a:solidFill>
                <a:latin typeface="Arial"/>
                <a:ea typeface="Arial"/>
                <a:cs typeface="Arial"/>
                <a:sym typeface="Arial"/>
              </a:rPr>
              <a:t>Modelo PESO</a:t>
            </a:r>
            <a:endParaRPr sz="2400" b="0" i="0" u="none" strike="noStrike" cap="none" dirty="0">
              <a:solidFill>
                <a:srgbClr val="161249"/>
              </a:solidFill>
              <a:latin typeface="Arial"/>
              <a:ea typeface="Arial"/>
              <a:cs typeface="Arial"/>
              <a:sym typeface="Arial"/>
            </a:endParaRPr>
          </a:p>
        </p:txBody>
      </p:sp>
      <p:pic>
        <p:nvPicPr>
          <p:cNvPr id="180" name="Google Shape;180;p5" descr="http://thinkpyxl.com/blog/wp-content/uploads/2015/01/peso.png"/>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80973" y="868389"/>
            <a:ext cx="6782051" cy="3814903"/>
          </a:xfrm>
          <a:prstGeom prst="snip2DiagRect">
            <a:avLst>
              <a:gd name="adj1" fmla="val 0"/>
              <a:gd name="adj2" fmla="val 16667"/>
            </a:avLst>
          </a:prstGeom>
          <a:solidFill>
            <a:srgbClr val="FFFFFF"/>
          </a:solidFill>
          <a:ln>
            <a:noFill/>
          </a:ln>
        </p:spPr>
      </p:pic>
      <p:sp>
        <p:nvSpPr>
          <p:cNvPr id="181" name="Google Shape;181;p5"/>
          <p:cNvSpPr txBox="1"/>
          <p:nvPr/>
        </p:nvSpPr>
        <p:spPr>
          <a:xfrm>
            <a:off x="6426106" y="4592758"/>
            <a:ext cx="2465089" cy="2769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61249"/>
              </a:buClr>
              <a:buSzPts val="1600"/>
              <a:buFont typeface="Arial"/>
              <a:buNone/>
            </a:pPr>
            <a:r>
              <a:rPr lang="nl-NL" sz="1200" b="0" i="0" u="none" strike="noStrike" cap="none" dirty="0">
                <a:solidFill>
                  <a:srgbClr val="161249"/>
                </a:solidFill>
                <a:latin typeface="Arial"/>
                <a:ea typeface="Arial"/>
                <a:cs typeface="Arial"/>
                <a:sym typeface="Arial"/>
              </a:rPr>
              <a:t>Fonte: Mashable</a:t>
            </a:r>
            <a:endParaRPr sz="1200" b="0" i="0" u="none" strike="noStrike" cap="none" dirty="0">
              <a:solidFill>
                <a:srgbClr val="161249"/>
              </a:solidFill>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7" name="Google Shape;187;p6"/>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9" name="Google Shape;189;p6"/>
          <p:cNvSpPr txBox="1">
            <a:spLocks noGrp="1"/>
          </p:cNvSpPr>
          <p:nvPr>
            <p:ph type="body" idx="1"/>
          </p:nvPr>
        </p:nvSpPr>
        <p:spPr>
          <a:xfrm>
            <a:off x="628650" y="1137406"/>
            <a:ext cx="7886700" cy="2665818"/>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D12477"/>
              </a:buClr>
              <a:buSzPts val="2400"/>
              <a:buFont typeface="Arial"/>
              <a:buNone/>
            </a:pPr>
            <a:r>
              <a:rPr lang="nl-NL" sz="2000" b="1" i="0" u="none" strike="noStrike" cap="none" dirty="0">
                <a:solidFill>
                  <a:srgbClr val="D12477"/>
                </a:solidFill>
              </a:rPr>
              <a:t>O que é que isso significa? </a:t>
            </a:r>
            <a:endParaRPr sz="2000" dirty="0"/>
          </a:p>
          <a:p>
            <a:pPr marL="285750" marR="0" lvl="0" indent="-285750" algn="l" rtl="0">
              <a:lnSpc>
                <a:spcPct val="115000"/>
              </a:lnSpc>
              <a:spcBef>
                <a:spcPts val="1600"/>
              </a:spcBef>
              <a:spcAft>
                <a:spcPts val="0"/>
              </a:spcAft>
              <a:buClr>
                <a:srgbClr val="D12477"/>
              </a:buClr>
              <a:buSzPts val="1800"/>
              <a:buFont typeface="Noto Sans Symbols"/>
              <a:buChar char="⮚"/>
            </a:pPr>
            <a:r>
              <a:rPr lang="nl-NL" sz="2000" b="0" i="0" u="none" strike="noStrike" cap="none" dirty="0"/>
              <a:t>O objetivo da análise dos meios de comunicação social é </a:t>
            </a:r>
            <a:r>
              <a:rPr lang="nl-NL" sz="2000" b="1" i="0" u="none" strike="noStrike" cap="none" dirty="0"/>
              <a:t>encontrar significado nos dados dos canais sociais para apoiar as decisões de marketing</a:t>
            </a:r>
            <a:r>
              <a:rPr lang="nl-NL" sz="2000" b="0" i="0" u="none" strike="noStrike" cap="none" dirty="0"/>
              <a:t>. </a:t>
            </a:r>
            <a:endParaRPr sz="2000" b="0" i="0" u="none" strike="noStrike" cap="none" dirty="0"/>
          </a:p>
          <a:p>
            <a:pPr marL="285750" marR="0" lvl="0" indent="-285750" algn="l" rtl="0">
              <a:lnSpc>
                <a:spcPct val="115000"/>
              </a:lnSpc>
              <a:spcBef>
                <a:spcPts val="1600"/>
              </a:spcBef>
              <a:spcAft>
                <a:spcPts val="0"/>
              </a:spcAft>
              <a:buClr>
                <a:srgbClr val="D12477"/>
              </a:buClr>
              <a:buSzPts val="1800"/>
              <a:buFont typeface="Noto Sans Symbols"/>
              <a:buChar char="⮚"/>
            </a:pPr>
            <a:r>
              <a:rPr lang="nl-NL" sz="2000" b="0" i="0" u="none" strike="noStrike" cap="none" dirty="0"/>
              <a:t>Mede igualmente o desempenho das acções.</a:t>
            </a:r>
            <a:endParaRPr sz="2000" b="0" i="0" u="none" strike="noStrike" cap="none" dirty="0"/>
          </a:p>
          <a:p>
            <a:pPr marL="0" lvl="0" indent="0" algn="l" rtl="0">
              <a:lnSpc>
                <a:spcPct val="90000"/>
              </a:lnSpc>
              <a:spcBef>
                <a:spcPts val="750"/>
              </a:spcBef>
              <a:spcAft>
                <a:spcPts val="0"/>
              </a:spcAft>
              <a:buClr>
                <a:srgbClr val="161249"/>
              </a:buClr>
              <a:buSzPts val="2100"/>
              <a:buNone/>
            </a:pPr>
            <a:endParaRPr dirty="0"/>
          </a:p>
        </p:txBody>
      </p:sp>
      <p:sp>
        <p:nvSpPr>
          <p:cNvPr id="4" name="Google Shape;159;p2">
            <a:extLst>
              <a:ext uri="{FF2B5EF4-FFF2-40B4-BE49-F238E27FC236}">
                <a16:creationId xmlns:a16="http://schemas.microsoft.com/office/drawing/2014/main" id="{0B4F14A3-5594-2055-FD3E-1A5A8B6705EE}"/>
              </a:ext>
            </a:extLst>
          </p:cNvPr>
          <p:cNvSpPr txBox="1">
            <a:spLocks noGrp="1"/>
          </p:cNvSpPr>
          <p:nvPr>
            <p:ph type="title"/>
          </p:nvPr>
        </p:nvSpPr>
        <p:spPr>
          <a:xfrm>
            <a:off x="628650" y="268618"/>
            <a:ext cx="7886700" cy="50055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3300"/>
              <a:buFont typeface="Arial"/>
              <a:buNone/>
            </a:pPr>
            <a:r>
              <a:rPr lang="nl-NL" sz="2400" dirty="0"/>
              <a:t>Análise de redes sociais</a:t>
            </a:r>
            <a:endParaRPr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7"/>
          <p:cNvSpPr txBox="1"/>
          <p:nvPr/>
        </p:nvSpPr>
        <p:spPr>
          <a:xfrm>
            <a:off x="551519" y="106310"/>
            <a:ext cx="7914213"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000"/>
              <a:buFont typeface="Arial"/>
              <a:buNone/>
            </a:pPr>
            <a:r>
              <a:rPr lang="nl-NL" sz="2400" b="1" i="0" u="none" strike="noStrike" cap="none" dirty="0">
                <a:solidFill>
                  <a:srgbClr val="161249"/>
                </a:solidFill>
                <a:latin typeface="Arial"/>
                <a:ea typeface="Arial"/>
                <a:cs typeface="Arial"/>
                <a:sym typeface="Arial"/>
              </a:rPr>
              <a:t>Conceitos importantes da análise dos meios de comunicação social</a:t>
            </a:r>
            <a:endParaRPr sz="2400" b="0" i="0" u="none" strike="noStrike" cap="none" dirty="0">
              <a:solidFill>
                <a:srgbClr val="161249"/>
              </a:solidFill>
              <a:latin typeface="Calibri"/>
              <a:ea typeface="Calibri"/>
              <a:cs typeface="Calibri"/>
              <a:sym typeface="Calibri"/>
            </a:endParaRPr>
          </a:p>
        </p:txBody>
      </p:sp>
      <p:sp>
        <p:nvSpPr>
          <p:cNvPr id="195" name="Google Shape;195;p7"/>
          <p:cNvSpPr txBox="1"/>
          <p:nvPr/>
        </p:nvSpPr>
        <p:spPr>
          <a:xfrm>
            <a:off x="478350" y="1262803"/>
            <a:ext cx="8454900" cy="4000500"/>
          </a:xfrm>
          <a:prstGeom prst="rect">
            <a:avLst/>
          </a:prstGeom>
          <a:noFill/>
          <a:ln>
            <a:noFill/>
          </a:ln>
        </p:spPr>
        <p:txBody>
          <a:bodyPr spcFirstLastPara="1" wrap="square" lIns="91425" tIns="91425" rIns="91425" bIns="91425" anchor="ctr" anchorCtr="1">
            <a:noAutofit/>
          </a:bodyPr>
          <a:lstStyle/>
          <a:p>
            <a:pPr marL="285750" marR="0" lvl="0" indent="-17145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grpSp>
        <p:nvGrpSpPr>
          <p:cNvPr id="196" name="Google Shape;196;p7"/>
          <p:cNvGrpSpPr/>
          <p:nvPr/>
        </p:nvGrpSpPr>
        <p:grpSpPr>
          <a:xfrm>
            <a:off x="551519" y="938429"/>
            <a:ext cx="8040960" cy="3266640"/>
            <a:chOff x="0" y="290541"/>
            <a:chExt cx="8040960" cy="3266640"/>
          </a:xfrm>
        </p:grpSpPr>
        <p:sp>
          <p:nvSpPr>
            <p:cNvPr id="197" name="Google Shape;197;p7"/>
            <p:cNvSpPr/>
            <p:nvPr/>
          </p:nvSpPr>
          <p:spPr>
            <a:xfrm>
              <a:off x="0" y="290541"/>
              <a:ext cx="2512800" cy="1507680"/>
            </a:xfrm>
            <a:prstGeom prst="rect">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100"/>
            </a:p>
          </p:txBody>
        </p:sp>
        <p:sp>
          <p:nvSpPr>
            <p:cNvPr id="198" name="Google Shape;198;p7"/>
            <p:cNvSpPr txBox="1"/>
            <p:nvPr/>
          </p:nvSpPr>
          <p:spPr>
            <a:xfrm>
              <a:off x="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b="1" i="0" u="none" strike="noStrike" cap="none" dirty="0">
                  <a:solidFill>
                    <a:schemeClr val="lt1"/>
                  </a:solidFill>
                  <a:latin typeface="Arial"/>
                  <a:ea typeface="Arial"/>
                  <a:cs typeface="Arial"/>
                  <a:sym typeface="Arial"/>
                </a:rPr>
                <a:t>Taxas de cliques: </a:t>
              </a:r>
              <a:r>
                <a:rPr lang="nl-NL" b="0" i="0" u="none" strike="noStrike" cap="none" dirty="0">
                  <a:solidFill>
                    <a:schemeClr val="lt1"/>
                  </a:solidFill>
                  <a:latin typeface="Arial"/>
                  <a:ea typeface="Arial"/>
                  <a:cs typeface="Arial"/>
                  <a:sym typeface="Arial"/>
                </a:rPr>
                <a:t>o número de cliques que recebe dividido pelo número de vezes que o seu anúncio é apresentado. </a:t>
              </a:r>
              <a:endParaRPr sz="1100" dirty="0"/>
            </a:p>
          </p:txBody>
        </p:sp>
        <p:sp>
          <p:nvSpPr>
            <p:cNvPr id="199" name="Google Shape;199;p7"/>
            <p:cNvSpPr/>
            <p:nvPr/>
          </p:nvSpPr>
          <p:spPr>
            <a:xfrm>
              <a:off x="2764080" y="290541"/>
              <a:ext cx="2512800" cy="1507680"/>
            </a:xfrm>
            <a:prstGeom prst="rect">
              <a:avLst/>
            </a:prstGeom>
            <a:solidFill>
              <a:srgbClr val="863EA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100"/>
            </a:p>
          </p:txBody>
        </p:sp>
        <p:sp>
          <p:nvSpPr>
            <p:cNvPr id="200" name="Google Shape;200;p7"/>
            <p:cNvSpPr txBox="1"/>
            <p:nvPr/>
          </p:nvSpPr>
          <p:spPr>
            <a:xfrm>
              <a:off x="276408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b="1" i="0" u="none" strike="noStrike" cap="none">
                  <a:solidFill>
                    <a:schemeClr val="lt1"/>
                  </a:solidFill>
                  <a:latin typeface="Arial"/>
                  <a:ea typeface="Arial"/>
                  <a:cs typeface="Arial"/>
                  <a:sym typeface="Arial"/>
                </a:rPr>
                <a:t>Taxa de conversão</a:t>
              </a:r>
              <a:r>
                <a:rPr lang="nl-NL" b="0" i="0" u="none" strike="noStrike" cap="none">
                  <a:solidFill>
                    <a:schemeClr val="lt1"/>
                  </a:solidFill>
                  <a:latin typeface="Arial"/>
                  <a:ea typeface="Arial"/>
                  <a:cs typeface="Arial"/>
                  <a:sym typeface="Arial"/>
                </a:rPr>
                <a:t>: </a:t>
              </a:r>
              <a:br>
                <a:rPr lang="nl-NL" b="0" i="0" u="none" strike="noStrike" cap="none">
                  <a:solidFill>
                    <a:schemeClr val="lt1"/>
                  </a:solidFill>
                  <a:latin typeface="Arial"/>
                  <a:ea typeface="Arial"/>
                  <a:cs typeface="Arial"/>
                  <a:sym typeface="Arial"/>
                </a:rPr>
              </a:br>
              <a:r>
                <a:rPr lang="nl-NL" b="0" i="0" u="none" strike="noStrike" cap="none">
                  <a:solidFill>
                    <a:schemeClr val="lt1"/>
                  </a:solidFill>
                  <a:latin typeface="Arial"/>
                  <a:ea typeface="Arial"/>
                  <a:cs typeface="Arial"/>
                  <a:sym typeface="Arial"/>
                </a:rPr>
                <a:t>Uma percentagem para avaliar o desempenho de campanhas de marketing, conversões ou tráfego. </a:t>
              </a:r>
              <a:endParaRPr sz="1100"/>
            </a:p>
          </p:txBody>
        </p:sp>
        <p:sp>
          <p:nvSpPr>
            <p:cNvPr id="201" name="Google Shape;201;p7"/>
            <p:cNvSpPr/>
            <p:nvPr/>
          </p:nvSpPr>
          <p:spPr>
            <a:xfrm>
              <a:off x="5528160" y="290541"/>
              <a:ext cx="2512800" cy="1507680"/>
            </a:xfrm>
            <a:prstGeom prst="rect">
              <a:avLst/>
            </a:prstGeom>
            <a:solidFill>
              <a:srgbClr val="D1247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100"/>
            </a:p>
          </p:txBody>
        </p:sp>
        <p:sp>
          <p:nvSpPr>
            <p:cNvPr id="202" name="Google Shape;202;p7"/>
            <p:cNvSpPr txBox="1"/>
            <p:nvPr/>
          </p:nvSpPr>
          <p:spPr>
            <a:xfrm>
              <a:off x="5528160" y="29054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b="1" i="0" u="none" strike="noStrike" cap="none">
                  <a:solidFill>
                    <a:schemeClr val="lt1"/>
                  </a:solidFill>
                  <a:latin typeface="Arial"/>
                  <a:ea typeface="Arial"/>
                  <a:cs typeface="Arial"/>
                  <a:sym typeface="Arial"/>
                </a:rPr>
                <a:t>Custo por milhar</a:t>
              </a:r>
              <a:r>
                <a:rPr lang="nl-NL" b="0" i="0" u="none" strike="noStrike" cap="none">
                  <a:solidFill>
                    <a:schemeClr val="lt1"/>
                  </a:solidFill>
                  <a:latin typeface="Arial"/>
                  <a:ea typeface="Arial"/>
                  <a:cs typeface="Arial"/>
                  <a:sym typeface="Arial"/>
                </a:rPr>
                <a:t>: </a:t>
              </a:r>
              <a:br>
                <a:rPr lang="nl-NL" b="0" i="0" u="none" strike="noStrike" cap="none">
                  <a:solidFill>
                    <a:schemeClr val="lt1"/>
                  </a:solidFill>
                  <a:latin typeface="Arial"/>
                  <a:ea typeface="Arial"/>
                  <a:cs typeface="Arial"/>
                  <a:sym typeface="Arial"/>
                </a:rPr>
              </a:br>
              <a:r>
                <a:rPr lang="nl-NL" b="0" i="0" u="none" strike="noStrike" cap="none">
                  <a:solidFill>
                    <a:schemeClr val="lt1"/>
                  </a:solidFill>
                  <a:latin typeface="Arial"/>
                  <a:ea typeface="Arial"/>
                  <a:cs typeface="Arial"/>
                  <a:sym typeface="Arial"/>
                </a:rPr>
                <a:t>preço por mil visualizações (impressões)</a:t>
              </a:r>
              <a:endParaRPr sz="1100"/>
            </a:p>
          </p:txBody>
        </p:sp>
        <p:sp>
          <p:nvSpPr>
            <p:cNvPr id="203" name="Google Shape;203;p7"/>
            <p:cNvSpPr/>
            <p:nvPr/>
          </p:nvSpPr>
          <p:spPr>
            <a:xfrm>
              <a:off x="1382040" y="2049501"/>
              <a:ext cx="2512800" cy="1507680"/>
            </a:xfrm>
            <a:prstGeom prst="rect">
              <a:avLst/>
            </a:prstGeom>
            <a:solidFill>
              <a:srgbClr val="E14E3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100"/>
            </a:p>
          </p:txBody>
        </p:sp>
        <p:sp>
          <p:nvSpPr>
            <p:cNvPr id="204" name="Google Shape;204;p7"/>
            <p:cNvSpPr txBox="1"/>
            <p:nvPr/>
          </p:nvSpPr>
          <p:spPr>
            <a:xfrm>
              <a:off x="1382040" y="204950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b="1" i="0" u="none" strike="noStrike" cap="none">
                  <a:solidFill>
                    <a:schemeClr val="lt1"/>
                  </a:solidFill>
                  <a:latin typeface="Arial"/>
                  <a:ea typeface="Arial"/>
                  <a:cs typeface="Arial"/>
                  <a:sym typeface="Arial"/>
                </a:rPr>
                <a:t>Taxa de envolvimento: </a:t>
              </a:r>
              <a:r>
                <a:rPr lang="nl-NL" b="0" i="0" u="none" strike="noStrike" cap="none">
                  <a:solidFill>
                    <a:schemeClr val="lt1"/>
                  </a:solidFill>
                  <a:latin typeface="Arial"/>
                  <a:ea typeface="Arial"/>
                  <a:cs typeface="Arial"/>
                  <a:sym typeface="Arial"/>
                </a:rPr>
                <a:t>métrica que permite avaliar o grau de envolvimento ativo do seu público com o seu conteúdo </a:t>
              </a:r>
              <a:endParaRPr sz="1100"/>
            </a:p>
          </p:txBody>
        </p:sp>
        <p:sp>
          <p:nvSpPr>
            <p:cNvPr id="205" name="Google Shape;205;p7"/>
            <p:cNvSpPr/>
            <p:nvPr/>
          </p:nvSpPr>
          <p:spPr>
            <a:xfrm>
              <a:off x="4146120" y="2049501"/>
              <a:ext cx="2512800" cy="1507680"/>
            </a:xfrm>
            <a:prstGeom prst="rect">
              <a:avLst/>
            </a:prstGeom>
            <a:solidFill>
              <a:srgbClr val="EFA70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100"/>
            </a:p>
          </p:txBody>
        </p:sp>
        <p:sp>
          <p:nvSpPr>
            <p:cNvPr id="206" name="Google Shape;206;p7"/>
            <p:cNvSpPr txBox="1"/>
            <p:nvPr/>
          </p:nvSpPr>
          <p:spPr>
            <a:xfrm>
              <a:off x="4146120" y="2049501"/>
              <a:ext cx="2512800" cy="1507680"/>
            </a:xfrm>
            <a:prstGeom prst="rect">
              <a:avLst/>
            </a:prstGeom>
            <a:noFill/>
            <a:ln>
              <a:noFill/>
            </a:ln>
          </p:spPr>
          <p:txBody>
            <a:bodyPr spcFirstLastPara="1" wrap="square" lIns="72000" tIns="180000" rIns="72000" bIns="72000" anchor="t" anchorCtr="0">
              <a:noAutofit/>
            </a:bodyPr>
            <a:lstStyle/>
            <a:p>
              <a:pPr marL="0" marR="0" lvl="0" indent="0" algn="ctr" rtl="0">
                <a:lnSpc>
                  <a:spcPct val="90000"/>
                </a:lnSpc>
                <a:spcBef>
                  <a:spcPts val="0"/>
                </a:spcBef>
                <a:spcAft>
                  <a:spcPts val="0"/>
                </a:spcAft>
                <a:buClr>
                  <a:schemeClr val="lt1"/>
                </a:buClr>
                <a:buSzPts val="1700"/>
                <a:buFont typeface="Arial"/>
                <a:buNone/>
              </a:pPr>
              <a:r>
                <a:rPr lang="nl-NL" b="1" i="0" u="none" strike="noStrike" cap="none" dirty="0">
                  <a:solidFill>
                    <a:schemeClr val="lt1"/>
                  </a:solidFill>
                  <a:latin typeface="Arial"/>
                  <a:ea typeface="Arial"/>
                  <a:cs typeface="Arial"/>
                  <a:sym typeface="Arial"/>
                </a:rPr>
                <a:t>Leads</a:t>
              </a:r>
              <a:r>
                <a:rPr lang="nl-NL" b="0" i="0" u="none" strike="noStrike" cap="none" dirty="0">
                  <a:solidFill>
                    <a:schemeClr val="lt1"/>
                  </a:solidFill>
                  <a:latin typeface="Arial"/>
                  <a:ea typeface="Arial"/>
                  <a:cs typeface="Arial"/>
                  <a:sym typeface="Arial"/>
                </a:rPr>
                <a:t>: </a:t>
              </a:r>
              <a:br>
                <a:rPr lang="nl-NL" b="0" i="0" u="none" strike="noStrike" cap="none" dirty="0">
                  <a:solidFill>
                    <a:schemeClr val="lt1"/>
                  </a:solidFill>
                  <a:latin typeface="Arial"/>
                  <a:ea typeface="Arial"/>
                  <a:cs typeface="Arial"/>
                  <a:sym typeface="Arial"/>
                </a:rPr>
              </a:br>
              <a:r>
                <a:rPr lang="nl-NL" b="0" i="0" u="none" strike="noStrike" cap="none" dirty="0">
                  <a:solidFill>
                    <a:schemeClr val="lt1"/>
                  </a:solidFill>
                  <a:latin typeface="Arial"/>
                  <a:ea typeface="Arial"/>
                  <a:cs typeface="Arial"/>
                  <a:sym typeface="Arial"/>
                </a:rPr>
                <a:t>um contacto já determinado como sendo um (potencial) cliente</a:t>
              </a:r>
              <a:endParaRPr sz="1100" dirty="0"/>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8"/>
          <p:cNvSpPr txBox="1"/>
          <p:nvPr/>
        </p:nvSpPr>
        <p:spPr>
          <a:xfrm>
            <a:off x="877862" y="248816"/>
            <a:ext cx="5744787" cy="446885"/>
          </a:xfrm>
          <a:prstGeom prst="rect">
            <a:avLst/>
          </a:prstGeom>
          <a:noFill/>
          <a:ln>
            <a:noFill/>
          </a:ln>
        </p:spPr>
        <p:txBody>
          <a:bodyPr spcFirstLastPara="1" wrap="square" lIns="91425" tIns="91425" rIns="91425" bIns="91425" anchor="t" anchorCtr="0">
            <a:noAutofit/>
          </a:bodyPr>
          <a:lstStyle/>
          <a:p>
            <a:pPr marL="0" marR="0" lvl="0" indent="0" rtl="0">
              <a:spcBef>
                <a:spcPts val="0"/>
              </a:spcBef>
              <a:spcAft>
                <a:spcPts val="0"/>
              </a:spcAft>
              <a:buClr>
                <a:schemeClr val="dk1"/>
              </a:buClr>
              <a:buSzPts val="4800"/>
              <a:buFont typeface="Arial"/>
              <a:buNone/>
            </a:pPr>
            <a:r>
              <a:rPr lang="nl-NL" sz="2400" b="1" i="0" u="none" strike="noStrike" cap="none" dirty="0">
                <a:solidFill>
                  <a:srgbClr val="161249"/>
                </a:solidFill>
                <a:latin typeface="Arial"/>
                <a:ea typeface="Arial"/>
                <a:cs typeface="Arial"/>
                <a:sym typeface="Arial"/>
              </a:rPr>
              <a:t>Hootsuite</a:t>
            </a:r>
            <a:endParaRPr sz="2400" b="0" i="0" u="none" strike="noStrike" cap="none" dirty="0">
              <a:solidFill>
                <a:srgbClr val="161249"/>
              </a:solidFill>
              <a:latin typeface="Arial"/>
              <a:ea typeface="Arial"/>
              <a:cs typeface="Arial"/>
              <a:sym typeface="Arial"/>
            </a:endParaRPr>
          </a:p>
        </p:txBody>
      </p:sp>
      <p:pic>
        <p:nvPicPr>
          <p:cNvPr id="212" name="Google Shape;212;p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77862" y="909000"/>
            <a:ext cx="7388275" cy="3538799"/>
          </a:xfrm>
          <a:prstGeom prst="rect">
            <a:avLst/>
          </a:prstGeom>
          <a:noFill/>
          <a:ln w="38100" cap="flat" cmpd="sng">
            <a:solidFill>
              <a:srgbClr val="FF4C47"/>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1df90cf2a91_0_6"/>
          <p:cNvSpPr txBox="1"/>
          <p:nvPr/>
        </p:nvSpPr>
        <p:spPr>
          <a:xfrm>
            <a:off x="0" y="83692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endParaRPr sz="1800" b="0" i="0" u="none" strike="noStrike" cap="none">
              <a:solidFill>
                <a:schemeClr val="dk1"/>
              </a:solidFill>
              <a:latin typeface="Calibri"/>
              <a:ea typeface="Calibri"/>
              <a:cs typeface="Calibri"/>
              <a:sym typeface="Calibri"/>
            </a:endParaRPr>
          </a:p>
        </p:txBody>
      </p:sp>
      <p:pic>
        <p:nvPicPr>
          <p:cNvPr id="218" name="Google Shape;218;g1df90cf2a91_0_6" descr="Pssssst: you're really gonna want to experience our full Social Media Trends Report for 2023: http://ow.ly/PLwe50Lzm78&#10;&#10;Ready for what social media’s serving in 2023? Get the data and actionable insights you need to future-proof your business—with Hootsuite's Social Media Trends 2023 report. A web experience and report that shines a light on what to expect in the future when it comes to social media marketing, social media customer care, and social commerce.&#10;&#10;----&#10;TIMESTAMPS&#10;0:00 Social Media Trend 1: The Creator Trend with @benkielesinski &#10;0:15 Social Media Trend 2: The ROI Trend with Robyn DelMonte aka GirlBossTown*&#10;0:32 Social Media Trend 3: The Content Trend with @pleasesponsorus2026  and @Derek_Gerard &#10;0:43 Social Media Trend 4: The Social Shopping Trend with GirlBossTown again ;)&#10;1:03 Social Media Trend 5: The Social Search Trend with Shannon from @HootsuiteLabs &#10;1:15 Social Media Trend 6: The Chatbot Trend with @heynicolewong &#10;1:25 Social Media Trend 7: The Customer Care Trend&#10;----&#10;&#10;🏆 Get more of our sweet, sweet expertise over on the Hootsuite blog: https://blog.hootsuite.com/&#10;&#10;🧑🏻‍🔬 Subscribe to our (other) YouTube channel, where we share our social media experiments, tips, and strategies every week: @HootsuiteLabs &#10;&#10;🦉 Plus, stay connected with us on social, obvi:&#10;TikTok: https://www.tiktok.com/@hootsuite &#10;Instagram: https://www.instagram.com/hootsuite/&#10;Twitter: https://twitter.com/hootsuite&#10;Facebook: https://www.facebook.com/hootsuite&#10;&#10;*GirlBossTown isn't on YouTube but here's her TikTok!: https://www.tiktok.com/@girlbosstown" title="Social Media Trends 2023: welcome to the wildest future, y'all">
            <a:hlinkClick r:id="rId3"/>
          </p:cNvPr>
          <p:cNvPicPr preferRelativeResize="0"/>
          <p:nvPr/>
        </p:nvPicPr>
        <p:blipFill rotWithShape="1">
          <a:blip r:embed="rId4">
            <a:alphaModFix/>
          </a:blip>
          <a:srcRect/>
          <a:stretch/>
        </p:blipFill>
        <p:spPr>
          <a:xfrm>
            <a:off x="2071294" y="1256657"/>
            <a:ext cx="5001411" cy="2813297"/>
          </a:xfrm>
          <a:prstGeom prst="rect">
            <a:avLst/>
          </a:prstGeom>
          <a:noFill/>
          <a:ln>
            <a:noFill/>
          </a:ln>
        </p:spPr>
      </p:pic>
      <p:sp>
        <p:nvSpPr>
          <p:cNvPr id="219" name="Google Shape;219;g1df90cf2a91_0_6"/>
          <p:cNvSpPr txBox="1"/>
          <p:nvPr/>
        </p:nvSpPr>
        <p:spPr>
          <a:xfrm>
            <a:off x="640702" y="181024"/>
            <a:ext cx="7123676" cy="892522"/>
          </a:xfrm>
          <a:prstGeom prst="rect">
            <a:avLst/>
          </a:prstGeom>
          <a:noFill/>
          <a:ln>
            <a:noFill/>
          </a:ln>
        </p:spPr>
        <p:txBody>
          <a:bodyPr spcFirstLastPara="1" wrap="square" lIns="91425" tIns="91425" rIns="91425" bIns="91425" anchor="t" anchorCtr="0">
            <a:spAutoFit/>
          </a:bodyPr>
          <a:lstStyle/>
          <a:p>
            <a:pPr marL="0" marR="0" lvl="0" indent="0" rtl="0">
              <a:lnSpc>
                <a:spcPct val="115000"/>
              </a:lnSpc>
              <a:spcBef>
                <a:spcPts val="0"/>
              </a:spcBef>
              <a:spcAft>
                <a:spcPts val="0"/>
              </a:spcAft>
              <a:buClr>
                <a:srgbClr val="161249"/>
              </a:buClr>
              <a:buSzPts val="2800"/>
              <a:buFont typeface="Arial"/>
              <a:buNone/>
            </a:pPr>
            <a:r>
              <a:rPr lang="nl-NL" sz="2000" b="1" i="0" u="none" strike="noStrike" cap="none" dirty="0">
                <a:solidFill>
                  <a:srgbClr val="161249"/>
                </a:solidFill>
                <a:latin typeface="Arial"/>
                <a:ea typeface="Arial"/>
                <a:cs typeface="Arial"/>
                <a:sym typeface="Arial"/>
              </a:rPr>
              <a:t>Hootsuite: Tendências das redes sociais em 2023: </a:t>
            </a:r>
            <a:br>
              <a:rPr lang="nl-NL" sz="2000" b="1" i="0" u="none" strike="noStrike" cap="none" dirty="0">
                <a:solidFill>
                  <a:srgbClr val="161249"/>
                </a:solidFill>
                <a:latin typeface="Arial"/>
                <a:ea typeface="Arial"/>
                <a:cs typeface="Arial"/>
                <a:sym typeface="Arial"/>
              </a:rPr>
            </a:br>
            <a:r>
              <a:rPr lang="nl-NL" sz="2000" b="1" i="0" u="none" strike="noStrike" cap="none" dirty="0">
                <a:solidFill>
                  <a:srgbClr val="161249"/>
                </a:solidFill>
                <a:latin typeface="Arial"/>
                <a:ea typeface="Arial"/>
                <a:cs typeface="Arial"/>
                <a:sym typeface="Arial"/>
              </a:rPr>
              <a:t>bem-vindos ao futuro mais selvagem, pessoal</a:t>
            </a:r>
            <a:endParaRPr sz="2000" b="1" i="0" u="none" strike="noStrike" cap="none" dirty="0">
              <a:solidFill>
                <a:srgbClr val="161249"/>
              </a:solidFill>
              <a:latin typeface="Arial"/>
              <a:ea typeface="Arial"/>
              <a:cs typeface="Arial"/>
              <a:sym typeface="Arial"/>
            </a:endParaRPr>
          </a:p>
        </p:txBody>
      </p:sp>
      <p:sp>
        <p:nvSpPr>
          <p:cNvPr id="220" name="Google Shape;220;g1df90cf2a91_0_6"/>
          <p:cNvSpPr txBox="1"/>
          <p:nvPr/>
        </p:nvSpPr>
        <p:spPr>
          <a:xfrm>
            <a:off x="2662517" y="4479169"/>
            <a:ext cx="6198961" cy="400079"/>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hlink"/>
              </a:buClr>
              <a:buSzPts val="1800"/>
              <a:buFont typeface="Calibri"/>
              <a:buNone/>
            </a:pPr>
            <a:r>
              <a:rPr lang="nl-NL" b="0" i="0" u="sng" strike="noStrike" cap="none" dirty="0">
                <a:solidFill>
                  <a:schemeClr val="hlink"/>
                </a:solidFill>
                <a:latin typeface="Calibri"/>
                <a:ea typeface="Calibri"/>
                <a:cs typeface="Calibri"/>
                <a:sym typeface="Calibri"/>
                <a:hlinkClick r:id="rId5"/>
              </a:rPr>
              <a:t>https://www.youtube.com/watch?v=5A2NDsibmZI&amp;t=9s&amp;ab_channel=Hootsuite </a:t>
            </a:r>
            <a:endParaRPr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8"/>
                                        </p:tgtEl>
                                        <p:attrNameLst>
                                          <p:attrName>style.visibility</p:attrName>
                                        </p:attrNameLst>
                                      </p:cBhvr>
                                      <p:to>
                                        <p:strVal val="visible"/>
                                      </p:to>
                                    </p:set>
                                    <p:animEffect transition="in" filter="fade">
                                      <p:cBhvr>
                                        <p:cTn id="7" dur="10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9"/>
          <p:cNvSpPr txBox="1"/>
          <p:nvPr/>
        </p:nvSpPr>
        <p:spPr>
          <a:xfrm>
            <a:off x="2279100" y="525101"/>
            <a:ext cx="4585800" cy="600138"/>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400" b="1" i="0" u="none" strike="noStrike" cap="none">
                <a:solidFill>
                  <a:srgbClr val="161249"/>
                </a:solidFill>
                <a:latin typeface="Arial"/>
                <a:ea typeface="Arial"/>
                <a:cs typeface="Arial"/>
                <a:sym typeface="Arial"/>
              </a:rPr>
              <a:t>Coosto</a:t>
            </a:r>
            <a:endParaRPr sz="4400" b="1" i="0" u="none" strike="noStrike" cap="none">
              <a:solidFill>
                <a:srgbClr val="161249"/>
              </a:solidFill>
              <a:latin typeface="Arial"/>
              <a:ea typeface="Arial"/>
              <a:cs typeface="Arial"/>
              <a:sym typeface="Arial"/>
            </a:endParaRPr>
          </a:p>
        </p:txBody>
      </p:sp>
      <p:pic>
        <p:nvPicPr>
          <p:cNvPr id="226" name="Google Shape;226;p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52400" y="1660680"/>
            <a:ext cx="8839200" cy="1822139"/>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p:nvPr/>
        </p:nvSpPr>
        <p:spPr>
          <a:xfrm>
            <a:off x="0" y="1842425"/>
            <a:ext cx="9144000" cy="72932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000" b="1" i="0" u="none" strike="noStrike" cap="none">
                <a:solidFill>
                  <a:srgbClr val="161249"/>
                </a:solidFill>
                <a:latin typeface="Arial"/>
                <a:ea typeface="Arial"/>
                <a:cs typeface="Arial"/>
                <a:sym typeface="Arial"/>
              </a:rPr>
              <a:t>Calculadora de postagem perfeita</a:t>
            </a:r>
            <a:endParaRPr sz="1400" b="0" i="0" u="none" strike="noStrike" cap="none">
              <a:solidFill>
                <a:srgbClr val="161249"/>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7" name="Google Shape;237;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Clr>
                <a:schemeClr val="dk1"/>
              </a:buClr>
              <a:buSzPts val="1800"/>
              <a:buFont typeface="Open Sans"/>
              <a:buNone/>
            </a:pPr>
            <a:r>
              <a:rPr lang="nl-NL" sz="1800" b="1" i="0" u="none" strike="noStrike" cap="none" dirty="0">
                <a:solidFill>
                  <a:srgbClr val="D12477"/>
                </a:solidFill>
                <a:latin typeface="Arial"/>
                <a:ea typeface="Arial"/>
                <a:cs typeface="Arial"/>
                <a:sym typeface="Arial"/>
              </a:rPr>
              <a:t>"O tempo continua a ser um fator importante no que diz respeito ao envolvimento nas suas publicações do Instagram. Pequenas alterações na hora da publicação podem levar a mudanças significativas no número de visualizações, gostos e comentários. "</a:t>
            </a:r>
            <a:endParaRPr sz="1800" b="0" i="0" u="none" strike="noStrike" cap="none" dirty="0">
              <a:solidFill>
                <a:schemeClr val="dk1"/>
              </a:solidFill>
              <a:latin typeface="Arial"/>
              <a:ea typeface="Arial"/>
              <a:cs typeface="Arial"/>
              <a:sym typeface="Arial"/>
            </a:endParaRPr>
          </a:p>
          <a:p>
            <a:pPr marL="0" marR="0" lvl="0" indent="0" algn="l" rtl="0">
              <a:spcBef>
                <a:spcPts val="0"/>
              </a:spcBef>
              <a:spcAft>
                <a:spcPts val="0"/>
              </a:spcAft>
              <a:buClr>
                <a:schemeClr val="dk1"/>
              </a:buClr>
              <a:buSzPts val="1800"/>
              <a:buFont typeface="Open Sans"/>
              <a:buNone/>
            </a:pPr>
            <a:endParaRPr sz="1800" b="0" i="0" u="none" strike="noStrike" cap="none" dirty="0">
              <a:solidFill>
                <a:schemeClr val="dk1"/>
              </a:solidFill>
              <a:latin typeface="Arial"/>
              <a:ea typeface="Arial"/>
              <a:cs typeface="Arial"/>
              <a:sym typeface="Arial"/>
            </a:endParaRPr>
          </a:p>
          <a:p>
            <a:pPr marL="0" marR="0" lvl="0" indent="0" algn="l" rtl="0">
              <a:spcBef>
                <a:spcPts val="0"/>
              </a:spcBef>
              <a:spcAft>
                <a:spcPts val="0"/>
              </a:spcAft>
              <a:buClr>
                <a:schemeClr val="dk1"/>
              </a:buClr>
              <a:buSzPts val="1800"/>
              <a:buFont typeface="Arial"/>
              <a:buNone/>
            </a:pPr>
            <a:r>
              <a:rPr lang="nl-NL" sz="1800" b="0" i="0" u="none" strike="noStrike" cap="none" dirty="0">
                <a:solidFill>
                  <a:srgbClr val="161249"/>
                </a:solidFill>
                <a:latin typeface="Arial"/>
                <a:ea typeface="Arial"/>
                <a:cs typeface="Arial"/>
                <a:sym typeface="Arial"/>
              </a:rPr>
              <a:t>Descubra a melhor altura para publicar, a duração ideal da publicação, a utilização de hashtags e muito mais, tudo numa única folha de cálculo.</a:t>
            </a:r>
            <a:endParaRPr sz="1800" b="0" i="0" u="none" strike="noStrike" cap="none" dirty="0">
              <a:solidFill>
                <a:srgbClr val="161249"/>
              </a:solidFill>
              <a:latin typeface="Arial"/>
              <a:ea typeface="Arial"/>
              <a:cs typeface="Arial"/>
              <a:sym typeface="Arial"/>
            </a:endParaRPr>
          </a:p>
          <a:p>
            <a:pPr marL="0" marR="0" lvl="0" indent="0" algn="l" rtl="0">
              <a:spcBef>
                <a:spcPts val="0"/>
              </a:spcBef>
              <a:spcAft>
                <a:spcPts val="0"/>
              </a:spcAft>
              <a:buClr>
                <a:schemeClr val="dk1"/>
              </a:buClr>
              <a:buSzPts val="1800"/>
              <a:buFont typeface="Open Sans"/>
              <a:buNone/>
            </a:pPr>
            <a:endParaRPr sz="1800" b="0" i="0" u="none" strike="noStrike" cap="none" dirty="0">
              <a:solidFill>
                <a:schemeClr val="dk1"/>
              </a:solidFill>
              <a:latin typeface="Arial"/>
              <a:ea typeface="Arial"/>
              <a:cs typeface="Arial"/>
              <a:sym typeface="Arial"/>
            </a:endParaRPr>
          </a:p>
          <a:p>
            <a:pPr marL="1371600" marR="0" lvl="0" indent="0" algn="l" rtl="0">
              <a:spcBef>
                <a:spcPts val="0"/>
              </a:spcBef>
              <a:spcAft>
                <a:spcPts val="0"/>
              </a:spcAft>
              <a:buClr>
                <a:schemeClr val="dk1"/>
              </a:buClr>
              <a:buSzPts val="1800"/>
              <a:buFont typeface="Arial"/>
              <a:buNone/>
            </a:pPr>
            <a:r>
              <a:rPr lang="nl-NL" sz="1800" b="0" i="0" u="none" strike="noStrike" cap="none" dirty="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a:p>
            <a:pPr marL="0" marR="0" lvl="0" indent="0" algn="l" rtl="0">
              <a:lnSpc>
                <a:spcPct val="115000"/>
              </a:lnSpc>
              <a:spcBef>
                <a:spcPts val="1600"/>
              </a:spcBef>
              <a:spcAft>
                <a:spcPts val="1000"/>
              </a:spcAft>
              <a:buClr>
                <a:schemeClr val="dk1"/>
              </a:buClr>
              <a:buSzPts val="1800"/>
              <a:buFont typeface="Calibri"/>
              <a:buNone/>
            </a:pPr>
            <a:endParaRPr sz="1800" b="1" i="1" u="none" strike="noStrike" cap="none" dirty="0">
              <a:solidFill>
                <a:schemeClr val="dk1"/>
              </a:solidFill>
              <a:latin typeface="Arial"/>
              <a:ea typeface="Arial"/>
              <a:cs typeface="Arial"/>
              <a:sym typeface="Arial"/>
            </a:endParaRPr>
          </a:p>
        </p:txBody>
      </p:sp>
      <p:sp>
        <p:nvSpPr>
          <p:cNvPr id="238" name="Google Shape;238;p11"/>
          <p:cNvSpPr txBox="1"/>
          <p:nvPr/>
        </p:nvSpPr>
        <p:spPr>
          <a:xfrm>
            <a:off x="478340" y="3620905"/>
            <a:ext cx="8333428" cy="3077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800"/>
              <a:buFont typeface="Arial"/>
              <a:buNone/>
            </a:pPr>
            <a:r>
              <a:rPr lang="nl-NL" b="0" i="0" u="sng" strike="noStrike" cap="none" dirty="0">
                <a:solidFill>
                  <a:srgbClr val="0070C0"/>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https://www.coosto.com/en/knowledge-center/content-marketing/perfect-post-calculator </a:t>
            </a:r>
            <a:endParaRPr b="0" i="0" u="none" strike="noStrike" cap="none" dirty="0">
              <a:solidFill>
                <a:srgbClr val="0070C0"/>
              </a:solidFill>
              <a:latin typeface="Arial"/>
              <a:ea typeface="Arial"/>
              <a:cs typeface="Arial"/>
              <a:sym typeface="Arial"/>
            </a:endParaRPr>
          </a:p>
        </p:txBody>
      </p:sp>
      <p:sp>
        <p:nvSpPr>
          <p:cNvPr id="2" name="Google Shape;159;p2">
            <a:extLst>
              <a:ext uri="{FF2B5EF4-FFF2-40B4-BE49-F238E27FC236}">
                <a16:creationId xmlns:a16="http://schemas.microsoft.com/office/drawing/2014/main" id="{71B38555-95AC-A68E-2DE0-BB91537D2FA9}"/>
              </a:ext>
            </a:extLst>
          </p:cNvPr>
          <p:cNvSpPr txBox="1">
            <a:spLocks/>
          </p:cNvSpPr>
          <p:nvPr/>
        </p:nvSpPr>
        <p:spPr>
          <a:xfrm>
            <a:off x="478339" y="268618"/>
            <a:ext cx="7886700" cy="57119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rgbClr val="161249"/>
              </a:buClr>
              <a:buSzPts val="3300"/>
            </a:pPr>
            <a:r>
              <a:rPr lang="nl-NL" sz="2400" b="1" dirty="0"/>
              <a:t>Calculadora de postagem perfeita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12" descr="best-times-days-engagement-instagram"/>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851434" y="728390"/>
            <a:ext cx="2935991" cy="3504022"/>
          </a:xfrm>
          <a:prstGeom prst="rect">
            <a:avLst/>
          </a:prstGeom>
          <a:noFill/>
          <a:ln>
            <a:noFill/>
          </a:ln>
        </p:spPr>
      </p:pic>
      <p:sp>
        <p:nvSpPr>
          <p:cNvPr id="244" name="Google Shape;244;p12"/>
          <p:cNvSpPr txBox="1">
            <a:spLocks noGrp="1"/>
          </p:cNvSpPr>
          <p:nvPr>
            <p:ph type="title"/>
          </p:nvPr>
        </p:nvSpPr>
        <p:spPr>
          <a:xfrm>
            <a:off x="302255" y="195381"/>
            <a:ext cx="7474671" cy="533009"/>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nl-NL" sz="2400" dirty="0"/>
              <a:t>Melhor altura para publicar no Instagram</a:t>
            </a:r>
            <a:endParaRPr sz="2400" dirty="0"/>
          </a:p>
        </p:txBody>
      </p:sp>
      <p:pic>
        <p:nvPicPr>
          <p:cNvPr id="245" name="Google Shape;245;p12" descr="best-times-days-post-engagement-instagram"/>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02255" y="1009769"/>
            <a:ext cx="5373974" cy="3222643"/>
          </a:xfrm>
          <a:prstGeom prst="rect">
            <a:avLst/>
          </a:prstGeom>
          <a:noFill/>
          <a:ln>
            <a:noFill/>
          </a:ln>
        </p:spPr>
      </p:pic>
      <p:sp>
        <p:nvSpPr>
          <p:cNvPr id="246" name="Google Shape;246;p12"/>
          <p:cNvSpPr/>
          <p:nvPr/>
        </p:nvSpPr>
        <p:spPr>
          <a:xfrm>
            <a:off x="1693787" y="4343100"/>
            <a:ext cx="5756426"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https://www.coosto.com/en/blogs/best-time-post-instagram </a:t>
            </a:r>
            <a:endParaRPr sz="2400" b="0" i="0" u="none" strike="noStrike" cap="none">
              <a:solidFill>
                <a:srgbClr val="0070C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3"/>
          <p:cNvSpPr txBox="1">
            <a:spLocks noGrp="1"/>
          </p:cNvSpPr>
          <p:nvPr>
            <p:ph type="title"/>
          </p:nvPr>
        </p:nvSpPr>
        <p:spPr>
          <a:xfrm>
            <a:off x="286139" y="175377"/>
            <a:ext cx="7466173" cy="57718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sz="2400" dirty="0"/>
              <a:t>Melhor altura para publicar no Facebook</a:t>
            </a:r>
            <a:endParaRPr sz="2400" dirty="0"/>
          </a:p>
        </p:txBody>
      </p:sp>
      <p:pic>
        <p:nvPicPr>
          <p:cNvPr id="252" name="Google Shape;252;p13" descr="best-times-days-post-facebook"/>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6648" y="982051"/>
            <a:ext cx="5305329" cy="3227810"/>
          </a:xfrm>
          <a:prstGeom prst="rect">
            <a:avLst/>
          </a:prstGeom>
          <a:noFill/>
          <a:ln>
            <a:noFill/>
          </a:ln>
        </p:spPr>
      </p:pic>
      <p:pic>
        <p:nvPicPr>
          <p:cNvPr id="253" name="Google Shape;253;p13" descr="times-days-post-facebook"/>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877793" y="741481"/>
            <a:ext cx="2909559" cy="3468380"/>
          </a:xfrm>
          <a:prstGeom prst="rect">
            <a:avLst/>
          </a:prstGeom>
          <a:noFill/>
          <a:ln>
            <a:noFill/>
          </a:ln>
        </p:spPr>
      </p:pic>
      <p:sp>
        <p:nvSpPr>
          <p:cNvPr id="254" name="Google Shape;254;p13"/>
          <p:cNvSpPr/>
          <p:nvPr/>
        </p:nvSpPr>
        <p:spPr>
          <a:xfrm>
            <a:off x="1475098" y="4268975"/>
            <a:ext cx="6193804"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600"/>
              <a:buFont typeface="Arial"/>
              <a:buNone/>
            </a:pPr>
            <a:r>
              <a:rPr lang="nl-NL" sz="1600" b="0" i="0" u="sng" strike="noStrike" cap="none">
                <a:solidFill>
                  <a:srgbClr val="0070C0"/>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https://www.coosto.com/en/blogs/best-times-post-facebook-2020 </a:t>
            </a:r>
            <a:endParaRPr sz="1600" b="0" i="0" u="sng" strike="noStrike" cap="none">
              <a:solidFill>
                <a:srgbClr val="0070C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4"/>
          <p:cNvSpPr txBox="1">
            <a:spLocks noGrp="1"/>
          </p:cNvSpPr>
          <p:nvPr>
            <p:ph type="title"/>
          </p:nvPr>
        </p:nvSpPr>
        <p:spPr>
          <a:xfrm>
            <a:off x="678024" y="176693"/>
            <a:ext cx="6372645" cy="5590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sz="2400" dirty="0"/>
              <a:t>Para o seu próprio negócio: </a:t>
            </a:r>
            <a:endParaRPr sz="2400" dirty="0"/>
          </a:p>
        </p:txBody>
      </p:sp>
      <p:sp>
        <p:nvSpPr>
          <p:cNvPr id="260" name="Google Shape;260;p14"/>
          <p:cNvSpPr/>
          <p:nvPr/>
        </p:nvSpPr>
        <p:spPr>
          <a:xfrm>
            <a:off x="2093331" y="4474082"/>
            <a:ext cx="7115215" cy="3077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1600"/>
              <a:buFont typeface="Arial"/>
              <a:buNone/>
            </a:pPr>
            <a:r>
              <a:rPr lang="nl-NL" b="0" i="0" u="sng" strike="noStrike" cap="none" dirty="0">
                <a:solidFill>
                  <a:srgbClr val="0070C0"/>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https://www.coosto.com/en/knowledge-center/content-marketing/perfect-post-calculator </a:t>
            </a:r>
            <a:endParaRPr b="0" i="0" u="none" strike="noStrike" cap="none" dirty="0">
              <a:solidFill>
                <a:srgbClr val="0070C0"/>
              </a:solidFill>
              <a:latin typeface="Arial"/>
              <a:ea typeface="Arial"/>
              <a:cs typeface="Arial"/>
              <a:sym typeface="Arial"/>
            </a:endParaRPr>
          </a:p>
        </p:txBody>
      </p:sp>
      <p:pic>
        <p:nvPicPr>
          <p:cNvPr id="261" name="Google Shape;261;p1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4768" y="887437"/>
            <a:ext cx="7614461" cy="2994636"/>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5"/>
          <p:cNvSpPr txBox="1">
            <a:spLocks noGrp="1"/>
          </p:cNvSpPr>
          <p:nvPr>
            <p:ph type="title"/>
          </p:nvPr>
        </p:nvSpPr>
        <p:spPr>
          <a:xfrm>
            <a:off x="1343025" y="600441"/>
            <a:ext cx="6457950" cy="67609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dirty="0"/>
              <a:t>OK. E agora mais concreto:</a:t>
            </a:r>
            <a:endParaRPr dirty="0"/>
          </a:p>
        </p:txBody>
      </p:sp>
      <p:grpSp>
        <p:nvGrpSpPr>
          <p:cNvPr id="267" name="Google Shape;267;p15"/>
          <p:cNvGrpSpPr/>
          <p:nvPr/>
        </p:nvGrpSpPr>
        <p:grpSpPr>
          <a:xfrm>
            <a:off x="514508" y="1553541"/>
            <a:ext cx="8114983" cy="2296693"/>
            <a:chOff x="158" y="175426"/>
            <a:chExt cx="8114983" cy="2296693"/>
          </a:xfrm>
        </p:grpSpPr>
        <p:sp>
          <p:nvSpPr>
            <p:cNvPr id="268" name="Google Shape;268;p15"/>
            <p:cNvSpPr/>
            <p:nvPr/>
          </p:nvSpPr>
          <p:spPr>
            <a:xfrm>
              <a:off x="158" y="175426"/>
              <a:ext cx="1913911" cy="2296693"/>
            </a:xfrm>
            <a:prstGeom prst="rect">
              <a:avLst/>
            </a:prstGeom>
            <a:gradFill>
              <a:gsLst>
                <a:gs pos="0">
                  <a:srgbClr val="7DE9E2"/>
                </a:gs>
                <a:gs pos="50000">
                  <a:srgbClr val="64ECE2"/>
                </a:gs>
                <a:gs pos="100000">
                  <a:srgbClr val="51D8CE"/>
                </a:gs>
              </a:gsLst>
              <a:lin ang="5400000" scaled="0"/>
            </a:gradFill>
            <a:ln w="9525" cap="flat" cmpd="sng">
              <a:solidFill>
                <a:srgbClr val="6BE7DE"/>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9" name="Google Shape;269;p15"/>
            <p:cNvSpPr txBox="1"/>
            <p:nvPr/>
          </p:nvSpPr>
          <p:spPr>
            <a:xfrm>
              <a:off x="158" y="1094104"/>
              <a:ext cx="1913911" cy="1378015"/>
            </a:xfrm>
            <a:prstGeom prst="rect">
              <a:avLst/>
            </a:prstGeom>
            <a:solidFill>
              <a:srgbClr val="11AA81"/>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0" i="0" u="none" strike="noStrike" cap="none">
                  <a:solidFill>
                    <a:schemeClr val="lt1"/>
                  </a:solidFill>
                  <a:latin typeface="Arial"/>
                  <a:ea typeface="Arial"/>
                  <a:cs typeface="Arial"/>
                  <a:sym typeface="Arial"/>
                </a:rPr>
                <a:t>1. Descarregar a calculadora</a:t>
              </a:r>
              <a:endParaRPr sz="2000" b="0" i="0" u="none" strike="noStrike" cap="none">
                <a:solidFill>
                  <a:schemeClr val="lt1"/>
                </a:solidFill>
                <a:latin typeface="Arial"/>
                <a:ea typeface="Arial"/>
                <a:cs typeface="Arial"/>
                <a:sym typeface="Arial"/>
              </a:endParaRPr>
            </a:p>
          </p:txBody>
        </p:sp>
        <p:sp>
          <p:nvSpPr>
            <p:cNvPr id="270" name="Google Shape;270;p15"/>
            <p:cNvSpPr/>
            <p:nvPr/>
          </p:nvSpPr>
          <p:spPr>
            <a:xfrm>
              <a:off x="158"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1" name="Google Shape;271;p15"/>
            <p:cNvSpPr txBox="1"/>
            <p:nvPr/>
          </p:nvSpPr>
          <p:spPr>
            <a:xfrm>
              <a:off x="158" y="175426"/>
              <a:ext cx="1913911" cy="918677"/>
            </a:xfrm>
            <a:prstGeom prst="rect">
              <a:avLst/>
            </a:prstGeom>
            <a:solidFill>
              <a:srgbClr val="11AA81"/>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01</a:t>
              </a:r>
              <a:endParaRPr sz="1800" b="0" i="0" u="none" strike="noStrike" cap="none">
                <a:solidFill>
                  <a:schemeClr val="dk1"/>
                </a:solidFill>
                <a:latin typeface="Arial"/>
                <a:ea typeface="Arial"/>
                <a:cs typeface="Arial"/>
                <a:sym typeface="Arial"/>
              </a:endParaRPr>
            </a:p>
          </p:txBody>
        </p:sp>
        <p:sp>
          <p:nvSpPr>
            <p:cNvPr id="272" name="Google Shape;272;p15"/>
            <p:cNvSpPr/>
            <p:nvPr/>
          </p:nvSpPr>
          <p:spPr>
            <a:xfrm>
              <a:off x="2067182" y="175426"/>
              <a:ext cx="1913911" cy="2296693"/>
            </a:xfrm>
            <a:prstGeom prst="rect">
              <a:avLst/>
            </a:prstGeom>
            <a:gradFill>
              <a:gsLst>
                <a:gs pos="0">
                  <a:srgbClr val="9047F1"/>
                </a:gs>
                <a:gs pos="50000">
                  <a:srgbClr val="8400F4"/>
                </a:gs>
                <a:gs pos="100000">
                  <a:srgbClr val="7500E1"/>
                </a:gs>
              </a:gsLst>
              <a:lin ang="5400000" scaled="0"/>
            </a:gradFill>
            <a:ln w="9525" cap="flat" cmpd="sng">
              <a:solidFill>
                <a:schemeClr val="accent3"/>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3" name="Google Shape;273;p15"/>
            <p:cNvSpPr txBox="1"/>
            <p:nvPr/>
          </p:nvSpPr>
          <p:spPr>
            <a:xfrm>
              <a:off x="2067182" y="1094104"/>
              <a:ext cx="1913911" cy="1378015"/>
            </a:xfrm>
            <a:prstGeom prst="rect">
              <a:avLst/>
            </a:prstGeom>
            <a:solidFill>
              <a:srgbClr val="863EAB"/>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0" i="0" u="none" strike="noStrike" cap="none">
                  <a:solidFill>
                    <a:schemeClr val="lt1"/>
                  </a:solidFill>
                  <a:latin typeface="Arial"/>
                  <a:ea typeface="Arial"/>
                  <a:cs typeface="Arial"/>
                  <a:sym typeface="Arial"/>
                </a:rPr>
                <a:t>2. Descarregar os dados </a:t>
              </a:r>
              <a:endParaRPr sz="2000" b="0" i="0" u="none" strike="noStrike" cap="none">
                <a:solidFill>
                  <a:schemeClr val="lt1"/>
                </a:solidFill>
                <a:latin typeface="Arial"/>
                <a:ea typeface="Arial"/>
                <a:cs typeface="Arial"/>
                <a:sym typeface="Arial"/>
              </a:endParaRPr>
            </a:p>
          </p:txBody>
        </p:sp>
        <p:sp>
          <p:nvSpPr>
            <p:cNvPr id="274" name="Google Shape;274;p15"/>
            <p:cNvSpPr/>
            <p:nvPr/>
          </p:nvSpPr>
          <p:spPr>
            <a:xfrm>
              <a:off x="2067182"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5"/>
            <p:cNvSpPr txBox="1"/>
            <p:nvPr/>
          </p:nvSpPr>
          <p:spPr>
            <a:xfrm>
              <a:off x="2067182" y="175426"/>
              <a:ext cx="1913911" cy="918677"/>
            </a:xfrm>
            <a:prstGeom prst="rect">
              <a:avLst/>
            </a:prstGeom>
            <a:solidFill>
              <a:srgbClr val="863EAB"/>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02</a:t>
              </a:r>
              <a:endParaRPr sz="1800" b="0" i="0" u="none" strike="noStrike" cap="none">
                <a:solidFill>
                  <a:schemeClr val="dk1"/>
                </a:solidFill>
                <a:latin typeface="Arial"/>
                <a:ea typeface="Arial"/>
                <a:cs typeface="Arial"/>
                <a:sym typeface="Arial"/>
              </a:endParaRPr>
            </a:p>
          </p:txBody>
        </p:sp>
        <p:sp>
          <p:nvSpPr>
            <p:cNvPr id="276" name="Google Shape;276;p15"/>
            <p:cNvSpPr/>
            <p:nvPr/>
          </p:nvSpPr>
          <p:spPr>
            <a:xfrm>
              <a:off x="4134206" y="175426"/>
              <a:ext cx="1913911" cy="2296693"/>
            </a:xfrm>
            <a:prstGeom prst="rect">
              <a:avLst/>
            </a:prstGeom>
            <a:gradFill>
              <a:gsLst>
                <a:gs pos="0">
                  <a:srgbClr val="F879BC"/>
                </a:gs>
                <a:gs pos="50000">
                  <a:srgbClr val="FD5DB4"/>
                </a:gs>
                <a:gs pos="100000">
                  <a:srgbClr val="E34A9F"/>
                </a:gs>
              </a:gsLst>
              <a:lin ang="5400000" scaled="0"/>
            </a:gradFill>
            <a:ln w="9525" cap="flat" cmpd="sng">
              <a:solidFill>
                <a:srgbClr val="F666B4"/>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7" name="Google Shape;277;p15"/>
            <p:cNvSpPr txBox="1"/>
            <p:nvPr/>
          </p:nvSpPr>
          <p:spPr>
            <a:xfrm>
              <a:off x="4134206" y="1094104"/>
              <a:ext cx="1913911" cy="1378015"/>
            </a:xfrm>
            <a:prstGeom prst="rect">
              <a:avLst/>
            </a:prstGeom>
            <a:solidFill>
              <a:srgbClr val="D12477"/>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0" i="0" u="none" strike="noStrike" cap="none">
                  <a:solidFill>
                    <a:schemeClr val="lt1"/>
                  </a:solidFill>
                  <a:latin typeface="Arial"/>
                  <a:ea typeface="Arial"/>
                  <a:cs typeface="Arial"/>
                  <a:sym typeface="Arial"/>
                </a:rPr>
                <a:t>3. Colar os dados na calculadora</a:t>
              </a:r>
              <a:endParaRPr sz="2000" b="0" i="0" u="none" strike="noStrike" cap="none">
                <a:solidFill>
                  <a:schemeClr val="lt1"/>
                </a:solidFill>
                <a:latin typeface="Arial"/>
                <a:ea typeface="Arial"/>
                <a:cs typeface="Arial"/>
                <a:sym typeface="Arial"/>
              </a:endParaRPr>
            </a:p>
          </p:txBody>
        </p:sp>
        <p:sp>
          <p:nvSpPr>
            <p:cNvPr id="278" name="Google Shape;278;p15"/>
            <p:cNvSpPr/>
            <p:nvPr/>
          </p:nvSpPr>
          <p:spPr>
            <a:xfrm>
              <a:off x="4134206"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9" name="Google Shape;279;p15"/>
            <p:cNvSpPr txBox="1"/>
            <p:nvPr/>
          </p:nvSpPr>
          <p:spPr>
            <a:xfrm>
              <a:off x="4134206" y="175426"/>
              <a:ext cx="1913911" cy="918677"/>
            </a:xfrm>
            <a:prstGeom prst="rect">
              <a:avLst/>
            </a:prstGeom>
            <a:solidFill>
              <a:srgbClr val="D12477"/>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03</a:t>
              </a:r>
              <a:endParaRPr sz="1800" b="0" i="0" u="none" strike="noStrike" cap="none">
                <a:solidFill>
                  <a:schemeClr val="dk1"/>
                </a:solidFill>
                <a:latin typeface="Arial"/>
                <a:ea typeface="Arial"/>
                <a:cs typeface="Arial"/>
                <a:sym typeface="Arial"/>
              </a:endParaRPr>
            </a:p>
          </p:txBody>
        </p:sp>
        <p:sp>
          <p:nvSpPr>
            <p:cNvPr id="280" name="Google Shape;280;p15"/>
            <p:cNvSpPr/>
            <p:nvPr/>
          </p:nvSpPr>
          <p:spPr>
            <a:xfrm>
              <a:off x="6201230" y="175426"/>
              <a:ext cx="1913911" cy="2296693"/>
            </a:xfrm>
            <a:prstGeom prst="rect">
              <a:avLst/>
            </a:prstGeom>
            <a:gradFill>
              <a:gsLst>
                <a:gs pos="0">
                  <a:srgbClr val="FE9E9F"/>
                </a:gs>
                <a:gs pos="50000">
                  <a:srgbClr val="FF8A8B"/>
                </a:gs>
                <a:gs pos="100000">
                  <a:srgbClr val="E37274"/>
                </a:gs>
              </a:gsLst>
              <a:lin ang="5400000" scaled="0"/>
            </a:gradFill>
            <a:ln w="9525" cap="flat" cmpd="sng">
              <a:solidFill>
                <a:srgbClr val="FD909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1" name="Google Shape;281;p15"/>
            <p:cNvSpPr txBox="1"/>
            <p:nvPr/>
          </p:nvSpPr>
          <p:spPr>
            <a:xfrm>
              <a:off x="6201230" y="1094104"/>
              <a:ext cx="1913911" cy="1378015"/>
            </a:xfrm>
            <a:prstGeom prst="rect">
              <a:avLst/>
            </a:prstGeom>
            <a:solidFill>
              <a:srgbClr val="E14E34"/>
            </a:solidFill>
            <a:ln>
              <a:noFill/>
            </a:ln>
          </p:spPr>
          <p:txBody>
            <a:bodyPr spcFirstLastPara="1" wrap="square" lIns="189050" tIns="0" rIns="189050" bIns="330200" anchor="t" anchorCtr="0">
              <a:noAutofit/>
            </a:bodyPr>
            <a:lstStyle/>
            <a:p>
              <a:pPr marL="0" marR="0" lvl="0" indent="0" algn="l" rtl="0">
                <a:lnSpc>
                  <a:spcPct val="90000"/>
                </a:lnSpc>
                <a:spcBef>
                  <a:spcPts val="0"/>
                </a:spcBef>
                <a:spcAft>
                  <a:spcPts val="0"/>
                </a:spcAft>
                <a:buClr>
                  <a:schemeClr val="lt1"/>
                </a:buClr>
                <a:buSzPts val="2000"/>
                <a:buFont typeface="Open Sans"/>
                <a:buNone/>
              </a:pPr>
              <a:r>
                <a:rPr lang="nl-NL" sz="2000" b="1" i="0" u="none" strike="noStrike" cap="none" dirty="0">
                  <a:solidFill>
                    <a:schemeClr val="lt1"/>
                  </a:solidFill>
                  <a:latin typeface="Arial"/>
                  <a:ea typeface="Arial"/>
                  <a:cs typeface="Arial"/>
                  <a:sym typeface="Arial"/>
                </a:rPr>
                <a:t>DEMONSTRAÇÃO EM DIRETO! </a:t>
              </a:r>
              <a:endParaRPr sz="2000" b="0" i="0" u="none" strike="noStrike" cap="none" dirty="0">
                <a:solidFill>
                  <a:schemeClr val="lt1"/>
                </a:solidFill>
                <a:latin typeface="Arial"/>
                <a:ea typeface="Arial"/>
                <a:cs typeface="Arial"/>
                <a:sym typeface="Arial"/>
              </a:endParaRPr>
            </a:p>
          </p:txBody>
        </p:sp>
        <p:sp>
          <p:nvSpPr>
            <p:cNvPr id="282" name="Google Shape;282;p15"/>
            <p:cNvSpPr/>
            <p:nvPr/>
          </p:nvSpPr>
          <p:spPr>
            <a:xfrm>
              <a:off x="6201230" y="175426"/>
              <a:ext cx="1913911" cy="918677"/>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3" name="Google Shape;283;p15"/>
            <p:cNvSpPr txBox="1"/>
            <p:nvPr/>
          </p:nvSpPr>
          <p:spPr>
            <a:xfrm>
              <a:off x="6201230" y="175426"/>
              <a:ext cx="1913911" cy="918677"/>
            </a:xfrm>
            <a:prstGeom prst="rect">
              <a:avLst/>
            </a:prstGeom>
            <a:solidFill>
              <a:srgbClr val="E14E34"/>
            </a:solidFill>
            <a:ln>
              <a:noFill/>
            </a:ln>
          </p:spPr>
          <p:txBody>
            <a:bodyPr spcFirstLastPara="1" wrap="square" lIns="189050" tIns="165100" rIns="189050" bIns="165100" anchor="ctr" anchorCtr="0">
              <a:noAutofit/>
            </a:bodyPr>
            <a:lstStyle/>
            <a:p>
              <a:pPr marL="0" marR="0" lvl="0" indent="0" algn="l" rtl="0">
                <a:lnSpc>
                  <a:spcPct val="90000"/>
                </a:lnSpc>
                <a:spcBef>
                  <a:spcPts val="0"/>
                </a:spcBef>
                <a:spcAft>
                  <a:spcPts val="0"/>
                </a:spcAft>
                <a:buClr>
                  <a:schemeClr val="lt1"/>
                </a:buClr>
                <a:buSzPts val="3700"/>
                <a:buFont typeface="Open Sans"/>
                <a:buNone/>
              </a:pPr>
              <a:r>
                <a:rPr lang="nl-NL" sz="3700" b="0" i="0" u="none" strike="noStrike" cap="none">
                  <a:solidFill>
                    <a:schemeClr val="lt1"/>
                  </a:solidFill>
                  <a:latin typeface="Arial"/>
                  <a:ea typeface="Arial"/>
                  <a:cs typeface="Arial"/>
                  <a:sym typeface="Arial"/>
                </a:rPr>
                <a:t>04</a:t>
              </a:r>
              <a:endParaRPr sz="1800" b="0" i="0" u="none" strike="noStrike" cap="none">
                <a:solidFill>
                  <a:schemeClr val="dk1"/>
                </a:solidFill>
                <a:latin typeface="Arial"/>
                <a:ea typeface="Arial"/>
                <a:cs typeface="Arial"/>
                <a:sym typeface="Aria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16"/>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289" name="Google Shape;289;p16"/>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None/>
            </a:pPr>
            <a:endParaRPr/>
          </a:p>
        </p:txBody>
      </p:sp>
      <p:pic>
        <p:nvPicPr>
          <p:cNvPr id="290" name="Google Shape;290;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27367" y="28745"/>
            <a:ext cx="8689265" cy="443185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7"/>
          <p:cNvSpPr txBox="1"/>
          <p:nvPr/>
        </p:nvSpPr>
        <p:spPr>
          <a:xfrm>
            <a:off x="472650" y="1838512"/>
            <a:ext cx="8198700" cy="733238"/>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800" b="1" i="0" u="none" strike="noStrike" cap="none">
                <a:solidFill>
                  <a:schemeClr val="lt1"/>
                </a:solidFill>
                <a:latin typeface="Arial"/>
                <a:ea typeface="Arial"/>
                <a:cs typeface="Arial"/>
                <a:sym typeface="Arial"/>
              </a:rPr>
              <a:t>Perguntas?</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grpSp>
        <p:nvGrpSpPr>
          <p:cNvPr id="300" name="Google Shape;300;p18"/>
          <p:cNvGrpSpPr/>
          <p:nvPr/>
        </p:nvGrpSpPr>
        <p:grpSpPr>
          <a:xfrm>
            <a:off x="3958725" y="528845"/>
            <a:ext cx="4727603" cy="4203503"/>
            <a:chOff x="-9933" y="0"/>
            <a:chExt cx="4727603" cy="4203503"/>
          </a:xfrm>
        </p:grpSpPr>
        <p:cxnSp>
          <p:nvCxnSpPr>
            <p:cNvPr id="301" name="Google Shape;301;p18"/>
            <p:cNvCxnSpPr/>
            <p:nvPr/>
          </p:nvCxnSpPr>
          <p:spPr>
            <a:xfrm>
              <a:off x="0" y="0"/>
              <a:ext cx="4717670" cy="0"/>
            </a:xfrm>
            <a:prstGeom prst="straightConnector1">
              <a:avLst/>
            </a:prstGeom>
            <a:gradFill>
              <a:gsLst>
                <a:gs pos="0">
                  <a:srgbClr val="FE9E9F"/>
                </a:gs>
                <a:gs pos="50000">
                  <a:srgbClr val="FF8A8B"/>
                </a:gs>
                <a:gs pos="100000">
                  <a:srgbClr val="E37274"/>
                </a:gs>
              </a:gsLst>
              <a:lin ang="5400000" scaled="0"/>
            </a:gradFill>
            <a:ln>
              <a:noFill/>
            </a:ln>
          </p:spPr>
        </p:cxnSp>
        <p:sp>
          <p:nvSpPr>
            <p:cNvPr id="302" name="Google Shape;302;p18"/>
            <p:cNvSpPr/>
            <p:nvPr/>
          </p:nvSpPr>
          <p:spPr>
            <a:xfrm>
              <a:off x="0" y="0"/>
              <a:ext cx="4717670" cy="2042904"/>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3" name="Google Shape;303;p18"/>
            <p:cNvSpPr txBox="1"/>
            <p:nvPr/>
          </p:nvSpPr>
          <p:spPr>
            <a:xfrm>
              <a:off x="-9933" y="58848"/>
              <a:ext cx="3972111" cy="2042904"/>
            </a:xfrm>
            <a:prstGeom prst="rect">
              <a:avLst/>
            </a:prstGeom>
            <a:solidFill>
              <a:srgbClr val="EFA700"/>
            </a:solidFill>
            <a:ln>
              <a:noFill/>
            </a:ln>
          </p:spPr>
          <p:txBody>
            <a:bodyPr spcFirstLastPara="1" wrap="square" lIns="110475" tIns="110475" rIns="110475" bIns="110475" anchor="t" anchorCtr="0">
              <a:noAutofit/>
            </a:bodyPr>
            <a:lstStyle/>
            <a:p>
              <a:pPr marL="0" marR="0" lvl="0" indent="0" algn="l" rtl="0">
                <a:lnSpc>
                  <a:spcPct val="150000"/>
                </a:lnSpc>
                <a:spcBef>
                  <a:spcPts val="0"/>
                </a:spcBef>
                <a:spcAft>
                  <a:spcPts val="0"/>
                </a:spcAft>
                <a:buClr>
                  <a:schemeClr val="dk1"/>
                </a:buClr>
                <a:buSzPts val="2900"/>
                <a:buFont typeface="Open Sans"/>
                <a:buNone/>
              </a:pPr>
              <a:r>
                <a:rPr lang="nl-NL" sz="2000" b="1" i="0" u="none" strike="noStrike" cap="none" dirty="0">
                  <a:solidFill>
                    <a:schemeClr val="lt1"/>
                  </a:solidFill>
                  <a:latin typeface="Arial"/>
                  <a:ea typeface="Arial"/>
                  <a:cs typeface="Arial"/>
                  <a:sym typeface="Arial"/>
                </a:rPr>
                <a:t>Descubra três coisas a fazer e a não fazer relativamente ao seu tema para profissionais de marketing. </a:t>
              </a:r>
              <a:endParaRPr sz="2000" b="1" i="0" u="none" strike="noStrike" cap="none" dirty="0">
                <a:solidFill>
                  <a:schemeClr val="lt1"/>
                </a:solidFill>
                <a:latin typeface="Arial"/>
                <a:ea typeface="Arial"/>
                <a:cs typeface="Arial"/>
                <a:sym typeface="Arial"/>
              </a:endParaRPr>
            </a:p>
          </p:txBody>
        </p:sp>
        <p:cxnSp>
          <p:nvCxnSpPr>
            <p:cNvPr id="304" name="Google Shape;304;p18"/>
            <p:cNvCxnSpPr/>
            <p:nvPr/>
          </p:nvCxnSpPr>
          <p:spPr>
            <a:xfrm>
              <a:off x="0" y="2042904"/>
              <a:ext cx="4717670" cy="0"/>
            </a:xfrm>
            <a:prstGeom prst="straightConnector1">
              <a:avLst/>
            </a:prstGeom>
            <a:gradFill>
              <a:gsLst>
                <a:gs pos="0">
                  <a:srgbClr val="FAC55E"/>
                </a:gs>
                <a:gs pos="50000">
                  <a:srgbClr val="FFC137"/>
                </a:gs>
                <a:gs pos="100000">
                  <a:srgbClr val="E3AD25"/>
                </a:gs>
              </a:gsLst>
              <a:lin ang="5400000" scaled="0"/>
            </a:gradFill>
            <a:ln>
              <a:noFill/>
            </a:ln>
          </p:spPr>
        </p:cxnSp>
        <p:sp>
          <p:nvSpPr>
            <p:cNvPr id="305" name="Google Shape;305;p18"/>
            <p:cNvSpPr/>
            <p:nvPr/>
          </p:nvSpPr>
          <p:spPr>
            <a:xfrm>
              <a:off x="0" y="2042904"/>
              <a:ext cx="4717670" cy="2042904"/>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6" name="Google Shape;306;p18"/>
            <p:cNvSpPr txBox="1"/>
            <p:nvPr/>
          </p:nvSpPr>
          <p:spPr>
            <a:xfrm>
              <a:off x="-9933" y="2160599"/>
              <a:ext cx="3972111" cy="2042904"/>
            </a:xfrm>
            <a:prstGeom prst="rect">
              <a:avLst/>
            </a:prstGeom>
            <a:solidFill>
              <a:srgbClr val="D12477"/>
            </a:solidFill>
            <a:ln>
              <a:noFill/>
            </a:ln>
          </p:spPr>
          <p:txBody>
            <a:bodyPr spcFirstLastPara="1" wrap="square" lIns="110475" tIns="110475" rIns="110475" bIns="110475" anchor="t" anchorCtr="0">
              <a:noAutofit/>
            </a:bodyPr>
            <a:lstStyle/>
            <a:p>
              <a:pPr marL="0" marR="0" lvl="0" indent="0" algn="l" rtl="0">
                <a:lnSpc>
                  <a:spcPct val="90000"/>
                </a:lnSpc>
                <a:spcBef>
                  <a:spcPts val="0"/>
                </a:spcBef>
                <a:spcAft>
                  <a:spcPts val="0"/>
                </a:spcAft>
                <a:buClr>
                  <a:schemeClr val="dk1"/>
                </a:buClr>
                <a:buSzPts val="2900"/>
                <a:buFont typeface="Open Sans"/>
                <a:buNone/>
              </a:pPr>
              <a:endParaRPr lang="nl-NL" sz="2400" b="1" i="0" u="none" strike="noStrike" cap="none" dirty="0">
                <a:solidFill>
                  <a:schemeClr val="lt1"/>
                </a:solidFill>
                <a:latin typeface="Arial"/>
                <a:ea typeface="Arial"/>
                <a:cs typeface="Arial"/>
                <a:sym typeface="Arial"/>
              </a:endParaRPr>
            </a:p>
            <a:p>
              <a:pPr marL="0" marR="0" lvl="0" indent="0" algn="l" rtl="0">
                <a:lnSpc>
                  <a:spcPct val="150000"/>
                </a:lnSpc>
                <a:spcBef>
                  <a:spcPts val="0"/>
                </a:spcBef>
                <a:spcAft>
                  <a:spcPts val="0"/>
                </a:spcAft>
                <a:buClr>
                  <a:schemeClr val="dk1"/>
                </a:buClr>
                <a:buSzPts val="2900"/>
                <a:buFont typeface="Open Sans"/>
                <a:buNone/>
              </a:pPr>
              <a:r>
                <a:rPr lang="nl-NL" sz="2000" b="1" i="0" u="none" strike="noStrike" cap="none" dirty="0">
                  <a:solidFill>
                    <a:schemeClr val="lt1"/>
                  </a:solidFill>
                  <a:latin typeface="Arial"/>
                  <a:ea typeface="Arial"/>
                  <a:cs typeface="Arial"/>
                  <a:sym typeface="Arial"/>
                </a:rPr>
                <a:t>Tornar as suas recomendações tão práticas quanto possível.</a:t>
              </a:r>
              <a:endParaRPr sz="2000" b="1" i="0" u="none" strike="noStrike" cap="none" dirty="0">
                <a:solidFill>
                  <a:schemeClr val="lt1"/>
                </a:solidFill>
                <a:latin typeface="Arial"/>
                <a:ea typeface="Arial"/>
                <a:cs typeface="Arial"/>
                <a:sym typeface="Arial"/>
              </a:endParaRPr>
            </a:p>
          </p:txBody>
        </p:sp>
      </p:grpSp>
      <p:sp>
        <p:nvSpPr>
          <p:cNvPr id="307" name="Google Shape;307;p18"/>
          <p:cNvSpPr txBox="1">
            <a:spLocks noGrp="1"/>
          </p:cNvSpPr>
          <p:nvPr>
            <p:ph type="title"/>
          </p:nvPr>
        </p:nvSpPr>
        <p:spPr>
          <a:xfrm>
            <a:off x="726141" y="587692"/>
            <a:ext cx="2967081" cy="3405809"/>
          </a:xfrm>
          <a:prstGeom prst="rect">
            <a:avLst/>
          </a:prstGeom>
          <a:noFill/>
          <a:ln>
            <a:noFill/>
          </a:ln>
        </p:spPr>
        <p:txBody>
          <a:bodyPr spcFirstLastPara="1" wrap="square" lIns="91425" tIns="45700" rIns="91425" bIns="45700" anchor="t" anchorCtr="0">
            <a:noAutofit/>
          </a:bodyPr>
          <a:lstStyle/>
          <a:p>
            <a:pPr marL="0" lvl="0" indent="0" algn="l" rtl="0">
              <a:lnSpc>
                <a:spcPct val="150000"/>
              </a:lnSpc>
              <a:spcBef>
                <a:spcPts val="0"/>
              </a:spcBef>
              <a:spcAft>
                <a:spcPts val="0"/>
              </a:spcAft>
              <a:buClr>
                <a:schemeClr val="dk1"/>
              </a:buClr>
              <a:buSzPts val="3300"/>
              <a:buFont typeface="Roboto"/>
              <a:buNone/>
            </a:pPr>
            <a:r>
              <a:rPr lang="nl-NL" sz="2000" dirty="0"/>
              <a:t>O que fazer e o que não fazer para o seu </a:t>
            </a:r>
            <a:r>
              <a:rPr lang="nl-NL" sz="2000" b="1" dirty="0"/>
              <a:t>relatório de audição </a:t>
            </a:r>
            <a:endParaRPr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1822</Words>
  <Application>Microsoft Office PowerPoint</Application>
  <PresentationFormat>On-screen Show (16:9)</PresentationFormat>
  <Paragraphs>102</Paragraphs>
  <Slides>20</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Open Sans</vt:lpstr>
      <vt:lpstr>Calibri</vt:lpstr>
      <vt:lpstr>Roboto</vt:lpstr>
      <vt:lpstr>Noto Sans Symbols</vt:lpstr>
      <vt:lpstr>DEMS NEW</vt:lpstr>
      <vt:lpstr>Análise interna</vt:lpstr>
      <vt:lpstr>Objetivos de aprendizagem</vt:lpstr>
      <vt:lpstr>Tópicos</vt:lpstr>
      <vt:lpstr>Modelo PESO </vt:lpstr>
      <vt:lpstr>PowerPoint Presentation</vt:lpstr>
      <vt:lpstr>Análise de redes sociais</vt:lpstr>
      <vt:lpstr>PowerPoint Presentation</vt:lpstr>
      <vt:lpstr>PowerPoint Presentation</vt:lpstr>
      <vt:lpstr>PowerPoint Presentation</vt:lpstr>
      <vt:lpstr>PowerPoint Presentation</vt:lpstr>
      <vt:lpstr>PowerPoint Presentation</vt:lpstr>
      <vt:lpstr>PowerPoint Presentation</vt:lpstr>
      <vt:lpstr>Melhor altura para publicar no Instagram</vt:lpstr>
      <vt:lpstr>Melhor altura para publicar no Facebook</vt:lpstr>
      <vt:lpstr>Para o seu próprio negócio: </vt:lpstr>
      <vt:lpstr>OK. E agora mais concreto:</vt:lpstr>
      <vt:lpstr>PowerPoint Presentation</vt:lpstr>
      <vt:lpstr>PowerPoint Presentation</vt:lpstr>
      <vt:lpstr>O que fazer e o que não fazer para o seu relatório de audição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Análise interna</dc:title>
  <dc:creator>a20160391@pbs.up.pt</dc:creator>
  <cp:keywords>, docId:3B908D7CC3084A7936E032C551B77B85</cp:keywords>
  <cp:lastModifiedBy>Koskimies-Chiba Sanni</cp:lastModifiedBy>
  <cp:revision>1</cp:revision>
  <dcterms:modified xsi:type="dcterms:W3CDTF">2024-01-18T10:33:45Z</dcterms:modified>
</cp:coreProperties>
</file>