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6" r:id="rId7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6" roundtripDataSignature="AMtx7miVdIry5uzEKGA8i7ZSP4uJXQ/O9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8F7A"/>
    <a:srgbClr val="B9B9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E621A2-B819-4083-9EB1-BB98A3DDACFC}" v="14" dt="2023-12-18T16:34:41.6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219" autoAdjust="0"/>
  </p:normalViewPr>
  <p:slideViewPr>
    <p:cSldViewPr snapToGrid="0">
      <p:cViewPr varScale="1">
        <p:scale>
          <a:sx n="65" d="100"/>
          <a:sy n="65" d="100"/>
        </p:scale>
        <p:origin x="396" y="3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8" Type="http://schemas.openxmlformats.org/officeDocument/2006/relationships/viewProps" Target="viewProps.xml"/><Relationship Id="rId8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customschemas.google.com/relationships/presentationmetadata" Target="metadata"/><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sé Duarte da Rocha Santos" userId="7ba73717-3b97-4ba8-9d16-3c9c2d510606" providerId="ADAL" clId="{03E621A2-B819-4083-9EB1-BB98A3DDACFC}"/>
    <pc:docChg chg="undo custSel addSld delSld modSld">
      <pc:chgData name="José Duarte da Rocha Santos" userId="7ba73717-3b97-4ba8-9d16-3c9c2d510606" providerId="ADAL" clId="{03E621A2-B819-4083-9EB1-BB98A3DDACFC}" dt="2023-12-18T16:37:47.635" v="1255" actId="20577"/>
      <pc:docMkLst>
        <pc:docMk/>
      </pc:docMkLst>
      <pc:sldChg chg="modSp mod">
        <pc:chgData name="José Duarte da Rocha Santos" userId="7ba73717-3b97-4ba8-9d16-3c9c2d510606" providerId="ADAL" clId="{03E621A2-B819-4083-9EB1-BB98A3DDACFC}" dt="2023-12-17T20:04:52.076" v="1092" actId="120"/>
        <pc:sldMkLst>
          <pc:docMk/>
          <pc:sldMk cId="0" sldId="256"/>
        </pc:sldMkLst>
        <pc:spChg chg="mod">
          <ac:chgData name="José Duarte da Rocha Santos" userId="7ba73717-3b97-4ba8-9d16-3c9c2d510606" providerId="ADAL" clId="{03E621A2-B819-4083-9EB1-BB98A3DDACFC}" dt="2023-12-17T20:04:45.772" v="1090" actId="120"/>
          <ac:spMkLst>
            <pc:docMk/>
            <pc:sldMk cId="0" sldId="256"/>
            <ac:spMk id="188" creationId="{00000000-0000-0000-0000-000000000000}"/>
          </ac:spMkLst>
        </pc:spChg>
        <pc:spChg chg="mod">
          <ac:chgData name="José Duarte da Rocha Santos" userId="7ba73717-3b97-4ba8-9d16-3c9c2d510606" providerId="ADAL" clId="{03E621A2-B819-4083-9EB1-BB98A3DDACFC}" dt="2023-12-17T20:04:52.076" v="1092" actId="120"/>
          <ac:spMkLst>
            <pc:docMk/>
            <pc:sldMk cId="0" sldId="256"/>
            <ac:spMk id="189" creationId="{00000000-0000-0000-0000-000000000000}"/>
          </ac:spMkLst>
        </pc:spChg>
      </pc:sldChg>
      <pc:sldChg chg="modSp mod">
        <pc:chgData name="José Duarte da Rocha Santos" userId="7ba73717-3b97-4ba8-9d16-3c9c2d510606" providerId="ADAL" clId="{03E621A2-B819-4083-9EB1-BB98A3DDACFC}" dt="2023-12-18T16:27:30.830" v="1093" actId="552"/>
        <pc:sldMkLst>
          <pc:docMk/>
          <pc:sldMk cId="0" sldId="257"/>
        </pc:sldMkLst>
        <pc:spChg chg="mod">
          <ac:chgData name="José Duarte da Rocha Santos" userId="7ba73717-3b97-4ba8-9d16-3c9c2d510606" providerId="ADAL" clId="{03E621A2-B819-4083-9EB1-BB98A3DDACFC}" dt="2023-12-18T16:27:30.830" v="1093" actId="552"/>
          <ac:spMkLst>
            <pc:docMk/>
            <pc:sldMk cId="0" sldId="257"/>
            <ac:spMk id="194" creationId="{00000000-0000-0000-0000-000000000000}"/>
          </ac:spMkLst>
        </pc:spChg>
        <pc:spChg chg="mod">
          <ac:chgData name="José Duarte da Rocha Santos" userId="7ba73717-3b97-4ba8-9d16-3c9c2d510606" providerId="ADAL" clId="{03E621A2-B819-4083-9EB1-BB98A3DDACFC}" dt="2023-12-18T16:27:30.830" v="1093" actId="552"/>
          <ac:spMkLst>
            <pc:docMk/>
            <pc:sldMk cId="0" sldId="257"/>
            <ac:spMk id="195" creationId="{00000000-0000-0000-0000-000000000000}"/>
          </ac:spMkLst>
        </pc:spChg>
      </pc:sldChg>
      <pc:sldChg chg="modSp mod modNotes">
        <pc:chgData name="José Duarte da Rocha Santos" userId="7ba73717-3b97-4ba8-9d16-3c9c2d510606" providerId="ADAL" clId="{03E621A2-B819-4083-9EB1-BB98A3DDACFC}" dt="2023-12-13T22:18:25.450" v="994"/>
        <pc:sldMkLst>
          <pc:docMk/>
          <pc:sldMk cId="0" sldId="259"/>
        </pc:sldMkLst>
        <pc:spChg chg="mod">
          <ac:chgData name="José Duarte da Rocha Santos" userId="7ba73717-3b97-4ba8-9d16-3c9c2d510606" providerId="ADAL" clId="{03E621A2-B819-4083-9EB1-BB98A3DDACFC}" dt="2023-12-13T20:12:46.762" v="26" actId="122"/>
          <ac:spMkLst>
            <pc:docMk/>
            <pc:sldMk cId="0" sldId="259"/>
            <ac:spMk id="206" creationId="{00000000-0000-0000-0000-000000000000}"/>
          </ac:spMkLst>
        </pc:spChg>
      </pc:sldChg>
      <pc:sldChg chg="modSp mod">
        <pc:chgData name="José Duarte da Rocha Santos" userId="7ba73717-3b97-4ba8-9d16-3c9c2d510606" providerId="ADAL" clId="{03E621A2-B819-4083-9EB1-BB98A3DDACFC}" dt="2023-12-13T22:17:21.305" v="985" actId="20577"/>
        <pc:sldMkLst>
          <pc:docMk/>
          <pc:sldMk cId="0" sldId="260"/>
        </pc:sldMkLst>
        <pc:spChg chg="mod">
          <ac:chgData name="José Duarte da Rocha Santos" userId="7ba73717-3b97-4ba8-9d16-3c9c2d510606" providerId="ADAL" clId="{03E621A2-B819-4083-9EB1-BB98A3DDACFC}" dt="2023-12-13T20:12:57.020" v="27" actId="255"/>
          <ac:spMkLst>
            <pc:docMk/>
            <pc:sldMk cId="0" sldId="260"/>
            <ac:spMk id="213" creationId="{00000000-0000-0000-0000-000000000000}"/>
          </ac:spMkLst>
        </pc:spChg>
        <pc:spChg chg="mod">
          <ac:chgData name="José Duarte da Rocha Santos" userId="7ba73717-3b97-4ba8-9d16-3c9c2d510606" providerId="ADAL" clId="{03E621A2-B819-4083-9EB1-BB98A3DDACFC}" dt="2023-12-13T22:17:21.305" v="985" actId="20577"/>
          <ac:spMkLst>
            <pc:docMk/>
            <pc:sldMk cId="0" sldId="260"/>
            <ac:spMk id="214" creationId="{00000000-0000-0000-0000-000000000000}"/>
          </ac:spMkLst>
        </pc:spChg>
      </pc:sldChg>
      <pc:sldChg chg="addSp delSp modSp mod modNotesTx">
        <pc:chgData name="José Duarte da Rocha Santos" userId="7ba73717-3b97-4ba8-9d16-3c9c2d510606" providerId="ADAL" clId="{03E621A2-B819-4083-9EB1-BB98A3DDACFC}" dt="2023-12-18T16:28:13.925" v="1120" actId="1036"/>
        <pc:sldMkLst>
          <pc:docMk/>
          <pc:sldMk cId="0" sldId="261"/>
        </pc:sldMkLst>
        <pc:spChg chg="add del mod">
          <ac:chgData name="José Duarte da Rocha Santos" userId="7ba73717-3b97-4ba8-9d16-3c9c2d510606" providerId="ADAL" clId="{03E621A2-B819-4083-9EB1-BB98A3DDACFC}" dt="2023-12-18T16:27:41.575" v="1095"/>
          <ac:spMkLst>
            <pc:docMk/>
            <pc:sldMk cId="0" sldId="261"/>
            <ac:spMk id="2" creationId="{DFB52742-DCF5-363A-E2FF-725310ACDE5D}"/>
          </ac:spMkLst>
        </pc:spChg>
        <pc:spChg chg="mod">
          <ac:chgData name="José Duarte da Rocha Santos" userId="7ba73717-3b97-4ba8-9d16-3c9c2d510606" providerId="ADAL" clId="{03E621A2-B819-4083-9EB1-BB98A3DDACFC}" dt="2023-12-18T16:28:06.768" v="1099" actId="14100"/>
          <ac:spMkLst>
            <pc:docMk/>
            <pc:sldMk cId="0" sldId="261"/>
            <ac:spMk id="219" creationId="{00000000-0000-0000-0000-000000000000}"/>
          </ac:spMkLst>
        </pc:spChg>
        <pc:spChg chg="mod">
          <ac:chgData name="José Duarte da Rocha Santos" userId="7ba73717-3b97-4ba8-9d16-3c9c2d510606" providerId="ADAL" clId="{03E621A2-B819-4083-9EB1-BB98A3DDACFC}" dt="2023-12-18T16:27:44.271" v="1096" actId="14100"/>
          <ac:spMkLst>
            <pc:docMk/>
            <pc:sldMk cId="0" sldId="261"/>
            <ac:spMk id="220" creationId="{00000000-0000-0000-0000-000000000000}"/>
          </ac:spMkLst>
        </pc:spChg>
        <pc:spChg chg="mod">
          <ac:chgData name="José Duarte da Rocha Santos" userId="7ba73717-3b97-4ba8-9d16-3c9c2d510606" providerId="ADAL" clId="{03E621A2-B819-4083-9EB1-BB98A3DDACFC}" dt="2023-12-18T16:28:13.925" v="1120" actId="1036"/>
          <ac:spMkLst>
            <pc:docMk/>
            <pc:sldMk cId="0" sldId="261"/>
            <ac:spMk id="221" creationId="{00000000-0000-0000-0000-000000000000}"/>
          </ac:spMkLst>
        </pc:spChg>
      </pc:sldChg>
      <pc:sldChg chg="modSp mod modNotes modNotesTx">
        <pc:chgData name="José Duarte da Rocha Santos" userId="7ba73717-3b97-4ba8-9d16-3c9c2d510606" providerId="ADAL" clId="{03E621A2-B819-4083-9EB1-BB98A3DDACFC}" dt="2023-12-13T22:23:50.834" v="1016" actId="121"/>
        <pc:sldMkLst>
          <pc:docMk/>
          <pc:sldMk cId="0" sldId="262"/>
        </pc:sldMkLst>
        <pc:spChg chg="mod">
          <ac:chgData name="José Duarte da Rocha Santos" userId="7ba73717-3b97-4ba8-9d16-3c9c2d510606" providerId="ADAL" clId="{03E621A2-B819-4083-9EB1-BB98A3DDACFC}" dt="2023-12-13T20:13:51.234" v="33" actId="120"/>
          <ac:spMkLst>
            <pc:docMk/>
            <pc:sldMk cId="0" sldId="262"/>
            <ac:spMk id="227" creationId="{00000000-0000-0000-0000-000000000000}"/>
          </ac:spMkLst>
        </pc:spChg>
        <pc:spChg chg="mod">
          <ac:chgData name="José Duarte da Rocha Santos" userId="7ba73717-3b97-4ba8-9d16-3c9c2d510606" providerId="ADAL" clId="{03E621A2-B819-4083-9EB1-BB98A3DDACFC}" dt="2023-12-13T22:23:50.834" v="1016" actId="121"/>
          <ac:spMkLst>
            <pc:docMk/>
            <pc:sldMk cId="0" sldId="262"/>
            <ac:spMk id="228" creationId="{00000000-0000-0000-0000-000000000000}"/>
          </ac:spMkLst>
        </pc:spChg>
      </pc:sldChg>
      <pc:sldChg chg="modSp mod modNotesTx">
        <pc:chgData name="José Duarte da Rocha Santos" userId="7ba73717-3b97-4ba8-9d16-3c9c2d510606" providerId="ADAL" clId="{03E621A2-B819-4083-9EB1-BB98A3DDACFC}" dt="2023-12-13T22:24:18.633" v="1027" actId="20577"/>
        <pc:sldMkLst>
          <pc:docMk/>
          <pc:sldMk cId="0" sldId="263"/>
        </pc:sldMkLst>
        <pc:spChg chg="mod">
          <ac:chgData name="José Duarte da Rocha Santos" userId="7ba73717-3b97-4ba8-9d16-3c9c2d510606" providerId="ADAL" clId="{03E621A2-B819-4083-9EB1-BB98A3DDACFC}" dt="2023-12-13T20:14:08.289" v="34" actId="255"/>
          <ac:spMkLst>
            <pc:docMk/>
            <pc:sldMk cId="0" sldId="263"/>
            <ac:spMk id="234" creationId="{00000000-0000-0000-0000-000000000000}"/>
          </ac:spMkLst>
        </pc:spChg>
        <pc:spChg chg="mod">
          <ac:chgData name="José Duarte da Rocha Santos" userId="7ba73717-3b97-4ba8-9d16-3c9c2d510606" providerId="ADAL" clId="{03E621A2-B819-4083-9EB1-BB98A3DDACFC}" dt="2023-12-13T22:24:18.633" v="1027" actId="20577"/>
          <ac:spMkLst>
            <pc:docMk/>
            <pc:sldMk cId="0" sldId="263"/>
            <ac:spMk id="235" creationId="{00000000-0000-0000-0000-000000000000}"/>
          </ac:spMkLst>
        </pc:spChg>
        <pc:spChg chg="mod">
          <ac:chgData name="José Duarte da Rocha Santos" userId="7ba73717-3b97-4ba8-9d16-3c9c2d510606" providerId="ADAL" clId="{03E621A2-B819-4083-9EB1-BB98A3DDACFC}" dt="2023-12-13T22:18:25.450" v="994"/>
          <ac:spMkLst>
            <pc:docMk/>
            <pc:sldMk cId="0" sldId="263"/>
            <ac:spMk id="236" creationId="{00000000-0000-0000-0000-000000000000}"/>
          </ac:spMkLst>
        </pc:spChg>
      </pc:sldChg>
      <pc:sldChg chg="modSp mod">
        <pc:chgData name="José Duarte da Rocha Santos" userId="7ba73717-3b97-4ba8-9d16-3c9c2d510606" providerId="ADAL" clId="{03E621A2-B819-4083-9EB1-BB98A3DDACFC}" dt="2023-12-13T20:15:10.077" v="54" actId="255"/>
        <pc:sldMkLst>
          <pc:docMk/>
          <pc:sldMk cId="0" sldId="264"/>
        </pc:sldMkLst>
        <pc:spChg chg="mod">
          <ac:chgData name="José Duarte da Rocha Santos" userId="7ba73717-3b97-4ba8-9d16-3c9c2d510606" providerId="ADAL" clId="{03E621A2-B819-4083-9EB1-BB98A3DDACFC}" dt="2023-12-13T20:15:10.077" v="54" actId="255"/>
          <ac:spMkLst>
            <pc:docMk/>
            <pc:sldMk cId="0" sldId="264"/>
            <ac:spMk id="241" creationId="{00000000-0000-0000-0000-000000000000}"/>
          </ac:spMkLst>
        </pc:spChg>
        <pc:spChg chg="mod">
          <ac:chgData name="José Duarte da Rocha Santos" userId="7ba73717-3b97-4ba8-9d16-3c9c2d510606" providerId="ADAL" clId="{03E621A2-B819-4083-9EB1-BB98A3DDACFC}" dt="2023-12-13T20:15:03.628" v="53" actId="255"/>
          <ac:spMkLst>
            <pc:docMk/>
            <pc:sldMk cId="0" sldId="264"/>
            <ac:spMk id="242" creationId="{00000000-0000-0000-0000-000000000000}"/>
          </ac:spMkLst>
        </pc:spChg>
      </pc:sldChg>
      <pc:sldChg chg="modSp mod">
        <pc:chgData name="José Duarte da Rocha Santos" userId="7ba73717-3b97-4ba8-9d16-3c9c2d510606" providerId="ADAL" clId="{03E621A2-B819-4083-9EB1-BB98A3DDACFC}" dt="2023-12-13T22:25:12.084" v="1050" actId="20577"/>
        <pc:sldMkLst>
          <pc:docMk/>
          <pc:sldMk cId="0" sldId="265"/>
        </pc:sldMkLst>
        <pc:spChg chg="mod">
          <ac:chgData name="José Duarte da Rocha Santos" userId="7ba73717-3b97-4ba8-9d16-3c9c2d510606" providerId="ADAL" clId="{03E621A2-B819-4083-9EB1-BB98A3DDACFC}" dt="2023-12-13T20:15:57.251" v="60" actId="20577"/>
          <ac:spMkLst>
            <pc:docMk/>
            <pc:sldMk cId="0" sldId="265"/>
            <ac:spMk id="248" creationId="{00000000-0000-0000-0000-000000000000}"/>
          </ac:spMkLst>
        </pc:spChg>
        <pc:spChg chg="mod">
          <ac:chgData name="José Duarte da Rocha Santos" userId="7ba73717-3b97-4ba8-9d16-3c9c2d510606" providerId="ADAL" clId="{03E621A2-B819-4083-9EB1-BB98A3DDACFC}" dt="2023-12-13T22:25:12.084" v="1050" actId="20577"/>
          <ac:spMkLst>
            <pc:docMk/>
            <pc:sldMk cId="0" sldId="265"/>
            <ac:spMk id="252" creationId="{00000000-0000-0000-0000-000000000000}"/>
          </ac:spMkLst>
        </pc:spChg>
      </pc:sldChg>
      <pc:sldChg chg="modSp mod">
        <pc:chgData name="José Duarte da Rocha Santos" userId="7ba73717-3b97-4ba8-9d16-3c9c2d510606" providerId="ADAL" clId="{03E621A2-B819-4083-9EB1-BB98A3DDACFC}" dt="2023-12-13T22:31:27.073" v="1085" actId="20577"/>
        <pc:sldMkLst>
          <pc:docMk/>
          <pc:sldMk cId="0" sldId="266"/>
        </pc:sldMkLst>
        <pc:spChg chg="mod">
          <ac:chgData name="José Duarte da Rocha Santos" userId="7ba73717-3b97-4ba8-9d16-3c9c2d510606" providerId="ADAL" clId="{03E621A2-B819-4083-9EB1-BB98A3DDACFC}" dt="2023-12-13T20:16:08.315" v="61" actId="20577"/>
          <ac:spMkLst>
            <pc:docMk/>
            <pc:sldMk cId="0" sldId="266"/>
            <ac:spMk id="257" creationId="{00000000-0000-0000-0000-000000000000}"/>
          </ac:spMkLst>
        </pc:spChg>
        <pc:spChg chg="mod">
          <ac:chgData name="José Duarte da Rocha Santos" userId="7ba73717-3b97-4ba8-9d16-3c9c2d510606" providerId="ADAL" clId="{03E621A2-B819-4083-9EB1-BB98A3DDACFC}" dt="2023-12-13T22:31:27.073" v="1085" actId="20577"/>
          <ac:spMkLst>
            <pc:docMk/>
            <pc:sldMk cId="0" sldId="266"/>
            <ac:spMk id="258" creationId="{00000000-0000-0000-0000-000000000000}"/>
          </ac:spMkLst>
        </pc:spChg>
        <pc:spChg chg="mod">
          <ac:chgData name="José Duarte da Rocha Santos" userId="7ba73717-3b97-4ba8-9d16-3c9c2d510606" providerId="ADAL" clId="{03E621A2-B819-4083-9EB1-BB98A3DDACFC}" dt="2023-12-13T20:15:26.957" v="58" actId="1076"/>
          <ac:spMkLst>
            <pc:docMk/>
            <pc:sldMk cId="0" sldId="266"/>
            <ac:spMk id="260" creationId="{00000000-0000-0000-0000-000000000000}"/>
          </ac:spMkLst>
        </pc:spChg>
      </pc:sldChg>
      <pc:sldChg chg="modSp mod">
        <pc:chgData name="José Duarte da Rocha Santos" userId="7ba73717-3b97-4ba8-9d16-3c9c2d510606" providerId="ADAL" clId="{03E621A2-B819-4083-9EB1-BB98A3DDACFC}" dt="2023-12-13T20:16:17.338" v="62" actId="20577"/>
        <pc:sldMkLst>
          <pc:docMk/>
          <pc:sldMk cId="0" sldId="267"/>
        </pc:sldMkLst>
        <pc:spChg chg="mod">
          <ac:chgData name="José Duarte da Rocha Santos" userId="7ba73717-3b97-4ba8-9d16-3c9c2d510606" providerId="ADAL" clId="{03E621A2-B819-4083-9EB1-BB98A3DDACFC}" dt="2023-12-13T20:15:48.499" v="59" actId="255"/>
          <ac:spMkLst>
            <pc:docMk/>
            <pc:sldMk cId="0" sldId="267"/>
            <ac:spMk id="265" creationId="{00000000-0000-0000-0000-000000000000}"/>
          </ac:spMkLst>
        </pc:spChg>
        <pc:spChg chg="mod">
          <ac:chgData name="José Duarte da Rocha Santos" userId="7ba73717-3b97-4ba8-9d16-3c9c2d510606" providerId="ADAL" clId="{03E621A2-B819-4083-9EB1-BB98A3DDACFC}" dt="2023-12-13T20:16:17.338" v="62" actId="20577"/>
          <ac:spMkLst>
            <pc:docMk/>
            <pc:sldMk cId="0" sldId="267"/>
            <ac:spMk id="266" creationId="{00000000-0000-0000-0000-000000000000}"/>
          </ac:spMkLst>
        </pc:spChg>
      </pc:sldChg>
      <pc:sldChg chg="modSp mod modNotes">
        <pc:chgData name="José Duarte da Rocha Santos" userId="7ba73717-3b97-4ba8-9d16-3c9c2d510606" providerId="ADAL" clId="{03E621A2-B819-4083-9EB1-BB98A3DDACFC}" dt="2023-12-18T16:29:06.140" v="1129" actId="1076"/>
        <pc:sldMkLst>
          <pc:docMk/>
          <pc:sldMk cId="0" sldId="269"/>
        </pc:sldMkLst>
        <pc:spChg chg="mod">
          <ac:chgData name="José Duarte da Rocha Santos" userId="7ba73717-3b97-4ba8-9d16-3c9c2d510606" providerId="ADAL" clId="{03E621A2-B819-4083-9EB1-BB98A3DDACFC}" dt="2023-12-18T16:28:40.864" v="1124" actId="552"/>
          <ac:spMkLst>
            <pc:docMk/>
            <pc:sldMk cId="0" sldId="269"/>
            <ac:spMk id="276" creationId="{00000000-0000-0000-0000-000000000000}"/>
          </ac:spMkLst>
        </pc:spChg>
        <pc:spChg chg="mod">
          <ac:chgData name="José Duarte da Rocha Santos" userId="7ba73717-3b97-4ba8-9d16-3c9c2d510606" providerId="ADAL" clId="{03E621A2-B819-4083-9EB1-BB98A3DDACFC}" dt="2023-12-18T16:28:40.864" v="1124" actId="552"/>
          <ac:spMkLst>
            <pc:docMk/>
            <pc:sldMk cId="0" sldId="269"/>
            <ac:spMk id="277" creationId="{00000000-0000-0000-0000-000000000000}"/>
          </ac:spMkLst>
        </pc:spChg>
        <pc:spChg chg="mod">
          <ac:chgData name="José Duarte da Rocha Santos" userId="7ba73717-3b97-4ba8-9d16-3c9c2d510606" providerId="ADAL" clId="{03E621A2-B819-4083-9EB1-BB98A3DDACFC}" dt="2023-12-18T16:29:06.140" v="1129" actId="1076"/>
          <ac:spMkLst>
            <pc:docMk/>
            <pc:sldMk cId="0" sldId="269"/>
            <ac:spMk id="279" creationId="{00000000-0000-0000-0000-000000000000}"/>
          </ac:spMkLst>
        </pc:spChg>
        <pc:spChg chg="mod">
          <ac:chgData name="José Duarte da Rocha Santos" userId="7ba73717-3b97-4ba8-9d16-3c9c2d510606" providerId="ADAL" clId="{03E621A2-B819-4083-9EB1-BB98A3DDACFC}" dt="2023-12-18T16:28:58.145" v="1128" actId="1076"/>
          <ac:spMkLst>
            <pc:docMk/>
            <pc:sldMk cId="0" sldId="269"/>
            <ac:spMk id="280" creationId="{00000000-0000-0000-0000-000000000000}"/>
          </ac:spMkLst>
        </pc:spChg>
        <pc:picChg chg="mod">
          <ac:chgData name="José Duarte da Rocha Santos" userId="7ba73717-3b97-4ba8-9d16-3c9c2d510606" providerId="ADAL" clId="{03E621A2-B819-4083-9EB1-BB98A3DDACFC}" dt="2023-12-18T16:28:56.425" v="1127" actId="1076"/>
          <ac:picMkLst>
            <pc:docMk/>
            <pc:sldMk cId="0" sldId="269"/>
            <ac:picMk id="278" creationId="{00000000-0000-0000-0000-000000000000}"/>
          </ac:picMkLst>
        </pc:picChg>
      </pc:sldChg>
      <pc:sldChg chg="modSp mod modNotes">
        <pc:chgData name="José Duarte da Rocha Santos" userId="7ba73717-3b97-4ba8-9d16-3c9c2d510606" providerId="ADAL" clId="{03E621A2-B819-4083-9EB1-BB98A3DDACFC}" dt="2023-12-13T22:19:49.811" v="997"/>
        <pc:sldMkLst>
          <pc:docMk/>
          <pc:sldMk cId="0" sldId="270"/>
        </pc:sldMkLst>
        <pc:spChg chg="mod">
          <ac:chgData name="José Duarte da Rocha Santos" userId="7ba73717-3b97-4ba8-9d16-3c9c2d510606" providerId="ADAL" clId="{03E621A2-B819-4083-9EB1-BB98A3DDACFC}" dt="2023-12-13T21:18:26.240" v="110" actId="14100"/>
          <ac:spMkLst>
            <pc:docMk/>
            <pc:sldMk cId="0" sldId="270"/>
            <ac:spMk id="285" creationId="{00000000-0000-0000-0000-000000000000}"/>
          </ac:spMkLst>
        </pc:spChg>
        <pc:spChg chg="mod">
          <ac:chgData name="José Duarte da Rocha Santos" userId="7ba73717-3b97-4ba8-9d16-3c9c2d510606" providerId="ADAL" clId="{03E621A2-B819-4083-9EB1-BB98A3DDACFC}" dt="2023-12-13T20:18:00.465" v="77" actId="255"/>
          <ac:spMkLst>
            <pc:docMk/>
            <pc:sldMk cId="0" sldId="270"/>
            <ac:spMk id="286" creationId="{00000000-0000-0000-0000-000000000000}"/>
          </ac:spMkLst>
        </pc:spChg>
        <pc:spChg chg="mod">
          <ac:chgData name="José Duarte da Rocha Santos" userId="7ba73717-3b97-4ba8-9d16-3c9c2d510606" providerId="ADAL" clId="{03E621A2-B819-4083-9EB1-BB98A3DDACFC}" dt="2023-12-13T22:19:49.811" v="997"/>
          <ac:spMkLst>
            <pc:docMk/>
            <pc:sldMk cId="0" sldId="270"/>
            <ac:spMk id="287" creationId="{00000000-0000-0000-0000-000000000000}"/>
          </ac:spMkLst>
        </pc:spChg>
        <pc:spChg chg="mod">
          <ac:chgData name="José Duarte da Rocha Santos" userId="7ba73717-3b97-4ba8-9d16-3c9c2d510606" providerId="ADAL" clId="{03E621A2-B819-4083-9EB1-BB98A3DDACFC}" dt="2023-12-13T20:18:45.765" v="108" actId="20577"/>
          <ac:spMkLst>
            <pc:docMk/>
            <pc:sldMk cId="0" sldId="270"/>
            <ac:spMk id="289" creationId="{00000000-0000-0000-0000-000000000000}"/>
          </ac:spMkLst>
        </pc:spChg>
        <pc:spChg chg="mod">
          <ac:chgData name="José Duarte da Rocha Santos" userId="7ba73717-3b97-4ba8-9d16-3c9c2d510606" providerId="ADAL" clId="{03E621A2-B819-4083-9EB1-BB98A3DDACFC}" dt="2023-12-13T20:17:54.469" v="76" actId="255"/>
          <ac:spMkLst>
            <pc:docMk/>
            <pc:sldMk cId="0" sldId="270"/>
            <ac:spMk id="290" creationId="{00000000-0000-0000-0000-000000000000}"/>
          </ac:spMkLst>
        </pc:spChg>
        <pc:spChg chg="mod">
          <ac:chgData name="José Duarte da Rocha Santos" userId="7ba73717-3b97-4ba8-9d16-3c9c2d510606" providerId="ADAL" clId="{03E621A2-B819-4083-9EB1-BB98A3DDACFC}" dt="2023-12-13T20:17:22.470" v="71" actId="255"/>
          <ac:spMkLst>
            <pc:docMk/>
            <pc:sldMk cId="0" sldId="270"/>
            <ac:spMk id="291" creationId="{00000000-0000-0000-0000-000000000000}"/>
          </ac:spMkLst>
        </pc:spChg>
        <pc:spChg chg="mod">
          <ac:chgData name="José Duarte da Rocha Santos" userId="7ba73717-3b97-4ba8-9d16-3c9c2d510606" providerId="ADAL" clId="{03E621A2-B819-4083-9EB1-BB98A3DDACFC}" dt="2023-12-13T21:19:44.876" v="136" actId="207"/>
          <ac:spMkLst>
            <pc:docMk/>
            <pc:sldMk cId="0" sldId="270"/>
            <ac:spMk id="292" creationId="{00000000-0000-0000-0000-000000000000}"/>
          </ac:spMkLst>
        </pc:spChg>
        <pc:spChg chg="mod">
          <ac:chgData name="José Duarte da Rocha Santos" userId="7ba73717-3b97-4ba8-9d16-3c9c2d510606" providerId="ADAL" clId="{03E621A2-B819-4083-9EB1-BB98A3DDACFC}" dt="2023-12-13T21:19:44.876" v="136" actId="207"/>
          <ac:spMkLst>
            <pc:docMk/>
            <pc:sldMk cId="0" sldId="270"/>
            <ac:spMk id="293" creationId="{00000000-0000-0000-0000-000000000000}"/>
          </ac:spMkLst>
        </pc:spChg>
      </pc:sldChg>
      <pc:sldChg chg="modSp mod">
        <pc:chgData name="José Duarte da Rocha Santos" userId="7ba73717-3b97-4ba8-9d16-3c9c2d510606" providerId="ADAL" clId="{03E621A2-B819-4083-9EB1-BB98A3DDACFC}" dt="2023-12-13T22:26:16.119" v="1054" actId="20577"/>
        <pc:sldMkLst>
          <pc:docMk/>
          <pc:sldMk cId="0" sldId="271"/>
        </pc:sldMkLst>
        <pc:spChg chg="mod">
          <ac:chgData name="José Duarte da Rocha Santos" userId="7ba73717-3b97-4ba8-9d16-3c9c2d510606" providerId="ADAL" clId="{03E621A2-B819-4083-9EB1-BB98A3DDACFC}" dt="2023-12-13T21:19:55.847" v="137" actId="255"/>
          <ac:spMkLst>
            <pc:docMk/>
            <pc:sldMk cId="0" sldId="271"/>
            <ac:spMk id="298" creationId="{00000000-0000-0000-0000-000000000000}"/>
          </ac:spMkLst>
        </pc:spChg>
        <pc:spChg chg="mod">
          <ac:chgData name="José Duarte da Rocha Santos" userId="7ba73717-3b97-4ba8-9d16-3c9c2d510606" providerId="ADAL" clId="{03E621A2-B819-4083-9EB1-BB98A3DDACFC}" dt="2023-12-13T22:26:16.119" v="1054" actId="20577"/>
          <ac:spMkLst>
            <pc:docMk/>
            <pc:sldMk cId="0" sldId="271"/>
            <ac:spMk id="299" creationId="{00000000-0000-0000-0000-000000000000}"/>
          </ac:spMkLst>
        </pc:spChg>
      </pc:sldChg>
      <pc:sldChg chg="modSp mod">
        <pc:chgData name="José Duarte da Rocha Santos" userId="7ba73717-3b97-4ba8-9d16-3c9c2d510606" providerId="ADAL" clId="{03E621A2-B819-4083-9EB1-BB98A3DDACFC}" dt="2023-12-13T21:21:10.988" v="148" actId="20577"/>
        <pc:sldMkLst>
          <pc:docMk/>
          <pc:sldMk cId="0" sldId="272"/>
        </pc:sldMkLst>
        <pc:spChg chg="mod">
          <ac:chgData name="José Duarte da Rocha Santos" userId="7ba73717-3b97-4ba8-9d16-3c9c2d510606" providerId="ADAL" clId="{03E621A2-B819-4083-9EB1-BB98A3DDACFC}" dt="2023-12-13T21:20:42.506" v="146" actId="14100"/>
          <ac:spMkLst>
            <pc:docMk/>
            <pc:sldMk cId="0" sldId="272"/>
            <ac:spMk id="304" creationId="{00000000-0000-0000-0000-000000000000}"/>
          </ac:spMkLst>
        </pc:spChg>
        <pc:spChg chg="mod">
          <ac:chgData name="José Duarte da Rocha Santos" userId="7ba73717-3b97-4ba8-9d16-3c9c2d510606" providerId="ADAL" clId="{03E621A2-B819-4083-9EB1-BB98A3DDACFC}" dt="2023-12-13T21:21:10.988" v="148" actId="20577"/>
          <ac:spMkLst>
            <pc:docMk/>
            <pc:sldMk cId="0" sldId="272"/>
            <ac:spMk id="305" creationId="{00000000-0000-0000-0000-000000000000}"/>
          </ac:spMkLst>
        </pc:spChg>
      </pc:sldChg>
      <pc:sldChg chg="modSp mod">
        <pc:chgData name="José Duarte da Rocha Santos" userId="7ba73717-3b97-4ba8-9d16-3c9c2d510606" providerId="ADAL" clId="{03E621A2-B819-4083-9EB1-BB98A3DDACFC}" dt="2023-12-13T22:20:22.268" v="1001" actId="20577"/>
        <pc:sldMkLst>
          <pc:docMk/>
          <pc:sldMk cId="0" sldId="273"/>
        </pc:sldMkLst>
        <pc:spChg chg="mod">
          <ac:chgData name="José Duarte da Rocha Santos" userId="7ba73717-3b97-4ba8-9d16-3c9c2d510606" providerId="ADAL" clId="{03E621A2-B819-4083-9EB1-BB98A3DDACFC}" dt="2023-12-13T22:19:27.987" v="996"/>
          <ac:spMkLst>
            <pc:docMk/>
            <pc:sldMk cId="0" sldId="273"/>
            <ac:spMk id="312" creationId="{00000000-0000-0000-0000-000000000000}"/>
          </ac:spMkLst>
        </pc:spChg>
        <pc:spChg chg="mod">
          <ac:chgData name="José Duarte da Rocha Santos" userId="7ba73717-3b97-4ba8-9d16-3c9c2d510606" providerId="ADAL" clId="{03E621A2-B819-4083-9EB1-BB98A3DDACFC}" dt="2023-12-13T22:20:22.268" v="1001" actId="20577"/>
          <ac:spMkLst>
            <pc:docMk/>
            <pc:sldMk cId="0" sldId="273"/>
            <ac:spMk id="313" creationId="{00000000-0000-0000-0000-000000000000}"/>
          </ac:spMkLst>
        </pc:spChg>
        <pc:spChg chg="mod">
          <ac:chgData name="José Duarte da Rocha Santos" userId="7ba73717-3b97-4ba8-9d16-3c9c2d510606" providerId="ADAL" clId="{03E621A2-B819-4083-9EB1-BB98A3DDACFC}" dt="2023-12-13T21:22:46.137" v="149" actId="255"/>
          <ac:spMkLst>
            <pc:docMk/>
            <pc:sldMk cId="0" sldId="273"/>
            <ac:spMk id="314" creationId="{00000000-0000-0000-0000-000000000000}"/>
          </ac:spMkLst>
        </pc:spChg>
        <pc:spChg chg="mod">
          <ac:chgData name="José Duarte da Rocha Santos" userId="7ba73717-3b97-4ba8-9d16-3c9c2d510606" providerId="ADAL" clId="{03E621A2-B819-4083-9EB1-BB98A3DDACFC}" dt="2023-12-13T21:22:52.589" v="150" actId="255"/>
          <ac:spMkLst>
            <pc:docMk/>
            <pc:sldMk cId="0" sldId="273"/>
            <ac:spMk id="315" creationId="{00000000-0000-0000-0000-000000000000}"/>
          </ac:spMkLst>
        </pc:spChg>
        <pc:spChg chg="mod">
          <ac:chgData name="José Duarte da Rocha Santos" userId="7ba73717-3b97-4ba8-9d16-3c9c2d510606" providerId="ADAL" clId="{03E621A2-B819-4083-9EB1-BB98A3DDACFC}" dt="2023-12-13T21:25:24.680" v="189" actId="1036"/>
          <ac:spMkLst>
            <pc:docMk/>
            <pc:sldMk cId="0" sldId="273"/>
            <ac:spMk id="316" creationId="{00000000-0000-0000-0000-000000000000}"/>
          </ac:spMkLst>
        </pc:spChg>
        <pc:spChg chg="mod">
          <ac:chgData name="José Duarte da Rocha Santos" userId="7ba73717-3b97-4ba8-9d16-3c9c2d510606" providerId="ADAL" clId="{03E621A2-B819-4083-9EB1-BB98A3DDACFC}" dt="2023-12-13T21:25:24.680" v="189" actId="1036"/>
          <ac:spMkLst>
            <pc:docMk/>
            <pc:sldMk cId="0" sldId="273"/>
            <ac:spMk id="317" creationId="{00000000-0000-0000-0000-000000000000}"/>
          </ac:spMkLst>
        </pc:spChg>
      </pc:sldChg>
      <pc:sldChg chg="modSp mod modNotes modNotesTx">
        <pc:chgData name="José Duarte da Rocha Santos" userId="7ba73717-3b97-4ba8-9d16-3c9c2d510606" providerId="ADAL" clId="{03E621A2-B819-4083-9EB1-BB98A3DDACFC}" dt="2023-12-13T22:32:34.200" v="1088"/>
        <pc:sldMkLst>
          <pc:docMk/>
          <pc:sldMk cId="0" sldId="274"/>
        </pc:sldMkLst>
        <pc:spChg chg="mod">
          <ac:chgData name="José Duarte da Rocha Santos" userId="7ba73717-3b97-4ba8-9d16-3c9c2d510606" providerId="ADAL" clId="{03E621A2-B819-4083-9EB1-BB98A3DDACFC}" dt="2023-12-13T21:27:23.299" v="191" actId="122"/>
          <ac:spMkLst>
            <pc:docMk/>
            <pc:sldMk cId="0" sldId="274"/>
            <ac:spMk id="322" creationId="{00000000-0000-0000-0000-000000000000}"/>
          </ac:spMkLst>
        </pc:spChg>
      </pc:sldChg>
      <pc:sldChg chg="modSp mod">
        <pc:chgData name="José Duarte da Rocha Santos" userId="7ba73717-3b97-4ba8-9d16-3c9c2d510606" providerId="ADAL" clId="{03E621A2-B819-4083-9EB1-BB98A3DDACFC}" dt="2023-12-18T16:30:00.317" v="1131" actId="179"/>
        <pc:sldMkLst>
          <pc:docMk/>
          <pc:sldMk cId="0" sldId="275"/>
        </pc:sldMkLst>
        <pc:spChg chg="mod">
          <ac:chgData name="José Duarte da Rocha Santos" userId="7ba73717-3b97-4ba8-9d16-3c9c2d510606" providerId="ADAL" clId="{03E621A2-B819-4083-9EB1-BB98A3DDACFC}" dt="2023-12-13T21:27:28.795" v="192" actId="255"/>
          <ac:spMkLst>
            <pc:docMk/>
            <pc:sldMk cId="0" sldId="275"/>
            <ac:spMk id="327" creationId="{00000000-0000-0000-0000-000000000000}"/>
          </ac:spMkLst>
        </pc:spChg>
        <pc:spChg chg="mod">
          <ac:chgData name="José Duarte da Rocha Santos" userId="7ba73717-3b97-4ba8-9d16-3c9c2d510606" providerId="ADAL" clId="{03E621A2-B819-4083-9EB1-BB98A3DDACFC}" dt="2023-12-18T16:30:00.317" v="1131" actId="179"/>
          <ac:spMkLst>
            <pc:docMk/>
            <pc:sldMk cId="0" sldId="275"/>
            <ac:spMk id="328" creationId="{00000000-0000-0000-0000-000000000000}"/>
          </ac:spMkLst>
        </pc:spChg>
      </pc:sldChg>
      <pc:sldChg chg="modSp mod modNotesTx">
        <pc:chgData name="José Duarte da Rocha Santos" userId="7ba73717-3b97-4ba8-9d16-3c9c2d510606" providerId="ADAL" clId="{03E621A2-B819-4083-9EB1-BB98A3DDACFC}" dt="2023-12-13T22:27:05.221" v="1065" actId="20577"/>
        <pc:sldMkLst>
          <pc:docMk/>
          <pc:sldMk cId="0" sldId="276"/>
        </pc:sldMkLst>
        <pc:spChg chg="mod">
          <ac:chgData name="José Duarte da Rocha Santos" userId="7ba73717-3b97-4ba8-9d16-3c9c2d510606" providerId="ADAL" clId="{03E621A2-B819-4083-9EB1-BB98A3DDACFC}" dt="2023-12-13T21:28:04.347" v="204" actId="255"/>
          <ac:spMkLst>
            <pc:docMk/>
            <pc:sldMk cId="0" sldId="276"/>
            <ac:spMk id="333" creationId="{00000000-0000-0000-0000-000000000000}"/>
          </ac:spMkLst>
        </pc:spChg>
        <pc:spChg chg="mod">
          <ac:chgData name="José Duarte da Rocha Santos" userId="7ba73717-3b97-4ba8-9d16-3c9c2d510606" providerId="ADAL" clId="{03E621A2-B819-4083-9EB1-BB98A3DDACFC}" dt="2023-12-13T22:27:05.221" v="1065" actId="20577"/>
          <ac:spMkLst>
            <pc:docMk/>
            <pc:sldMk cId="0" sldId="276"/>
            <ac:spMk id="334" creationId="{00000000-0000-0000-0000-000000000000}"/>
          </ac:spMkLst>
        </pc:spChg>
      </pc:sldChg>
      <pc:sldChg chg="modSp mod modNotes">
        <pc:chgData name="José Duarte da Rocha Santos" userId="7ba73717-3b97-4ba8-9d16-3c9c2d510606" providerId="ADAL" clId="{03E621A2-B819-4083-9EB1-BB98A3DDACFC}" dt="2023-12-13T22:32:34.200" v="1088"/>
        <pc:sldMkLst>
          <pc:docMk/>
          <pc:sldMk cId="0" sldId="277"/>
        </pc:sldMkLst>
        <pc:spChg chg="mod">
          <ac:chgData name="José Duarte da Rocha Santos" userId="7ba73717-3b97-4ba8-9d16-3c9c2d510606" providerId="ADAL" clId="{03E621A2-B819-4083-9EB1-BB98A3DDACFC}" dt="2023-12-13T21:29:33.899" v="223" actId="27636"/>
          <ac:spMkLst>
            <pc:docMk/>
            <pc:sldMk cId="0" sldId="277"/>
            <ac:spMk id="339" creationId="{00000000-0000-0000-0000-000000000000}"/>
          </ac:spMkLst>
        </pc:spChg>
        <pc:spChg chg="mod">
          <ac:chgData name="José Duarte da Rocha Santos" userId="7ba73717-3b97-4ba8-9d16-3c9c2d510606" providerId="ADAL" clId="{03E621A2-B819-4083-9EB1-BB98A3DDACFC}" dt="2023-12-13T21:29:29.079" v="221" actId="948"/>
          <ac:spMkLst>
            <pc:docMk/>
            <pc:sldMk cId="0" sldId="277"/>
            <ac:spMk id="340" creationId="{00000000-0000-0000-0000-000000000000}"/>
          </ac:spMkLst>
        </pc:spChg>
        <pc:spChg chg="mod">
          <ac:chgData name="José Duarte da Rocha Santos" userId="7ba73717-3b97-4ba8-9d16-3c9c2d510606" providerId="ADAL" clId="{03E621A2-B819-4083-9EB1-BB98A3DDACFC}" dt="2023-12-13T22:19:49.811" v="997"/>
          <ac:spMkLst>
            <pc:docMk/>
            <pc:sldMk cId="0" sldId="277"/>
            <ac:spMk id="341" creationId="{00000000-0000-0000-0000-000000000000}"/>
          </ac:spMkLst>
        </pc:spChg>
        <pc:spChg chg="mod">
          <ac:chgData name="José Duarte da Rocha Santos" userId="7ba73717-3b97-4ba8-9d16-3c9c2d510606" providerId="ADAL" clId="{03E621A2-B819-4083-9EB1-BB98A3DDACFC}" dt="2023-12-13T21:29:44.911" v="225" actId="1076"/>
          <ac:spMkLst>
            <pc:docMk/>
            <pc:sldMk cId="0" sldId="277"/>
            <ac:spMk id="342" creationId="{00000000-0000-0000-0000-000000000000}"/>
          </ac:spMkLst>
        </pc:spChg>
      </pc:sldChg>
      <pc:sldChg chg="modSp mod">
        <pc:chgData name="José Duarte da Rocha Santos" userId="7ba73717-3b97-4ba8-9d16-3c9c2d510606" providerId="ADAL" clId="{03E621A2-B819-4083-9EB1-BB98A3DDACFC}" dt="2023-12-18T16:30:41.560" v="1143" actId="179"/>
        <pc:sldMkLst>
          <pc:docMk/>
          <pc:sldMk cId="0" sldId="278"/>
        </pc:sldMkLst>
        <pc:spChg chg="mod">
          <ac:chgData name="José Duarte da Rocha Santos" userId="7ba73717-3b97-4ba8-9d16-3c9c2d510606" providerId="ADAL" clId="{03E621A2-B819-4083-9EB1-BB98A3DDACFC}" dt="2023-12-13T21:29:53.921" v="227" actId="14100"/>
          <ac:spMkLst>
            <pc:docMk/>
            <pc:sldMk cId="0" sldId="278"/>
            <ac:spMk id="347" creationId="{00000000-0000-0000-0000-000000000000}"/>
          </ac:spMkLst>
        </pc:spChg>
        <pc:spChg chg="mod">
          <ac:chgData name="José Duarte da Rocha Santos" userId="7ba73717-3b97-4ba8-9d16-3c9c2d510606" providerId="ADAL" clId="{03E621A2-B819-4083-9EB1-BB98A3DDACFC}" dt="2023-12-18T16:30:41.560" v="1143" actId="179"/>
          <ac:spMkLst>
            <pc:docMk/>
            <pc:sldMk cId="0" sldId="278"/>
            <ac:spMk id="348" creationId="{00000000-0000-0000-0000-000000000000}"/>
          </ac:spMkLst>
        </pc:spChg>
      </pc:sldChg>
      <pc:sldChg chg="modSp mod modNotes">
        <pc:chgData name="José Duarte da Rocha Santos" userId="7ba73717-3b97-4ba8-9d16-3c9c2d510606" providerId="ADAL" clId="{03E621A2-B819-4083-9EB1-BB98A3DDACFC}" dt="2023-12-13T21:46:13.663" v="439"/>
        <pc:sldMkLst>
          <pc:docMk/>
          <pc:sldMk cId="0" sldId="279"/>
        </pc:sldMkLst>
        <pc:spChg chg="mod">
          <ac:chgData name="José Duarte da Rocha Santos" userId="7ba73717-3b97-4ba8-9d16-3c9c2d510606" providerId="ADAL" clId="{03E621A2-B819-4083-9EB1-BB98A3DDACFC}" dt="2023-12-13T21:30:27.394" v="237" actId="27636"/>
          <ac:spMkLst>
            <pc:docMk/>
            <pc:sldMk cId="0" sldId="279"/>
            <ac:spMk id="353" creationId="{00000000-0000-0000-0000-000000000000}"/>
          </ac:spMkLst>
        </pc:spChg>
      </pc:sldChg>
      <pc:sldChg chg="modSp mod">
        <pc:chgData name="José Duarte da Rocha Santos" userId="7ba73717-3b97-4ba8-9d16-3c9c2d510606" providerId="ADAL" clId="{03E621A2-B819-4083-9EB1-BB98A3DDACFC}" dt="2023-12-13T21:46:13.663" v="439"/>
        <pc:sldMkLst>
          <pc:docMk/>
          <pc:sldMk cId="0" sldId="280"/>
        </pc:sldMkLst>
        <pc:spChg chg="mod">
          <ac:chgData name="José Duarte da Rocha Santos" userId="7ba73717-3b97-4ba8-9d16-3c9c2d510606" providerId="ADAL" clId="{03E621A2-B819-4083-9EB1-BB98A3DDACFC}" dt="2023-12-13T21:31:07.053" v="254" actId="6549"/>
          <ac:spMkLst>
            <pc:docMk/>
            <pc:sldMk cId="0" sldId="280"/>
            <ac:spMk id="367" creationId="{00000000-0000-0000-0000-000000000000}"/>
          </ac:spMkLst>
        </pc:spChg>
        <pc:spChg chg="mod">
          <ac:chgData name="José Duarte da Rocha Santos" userId="7ba73717-3b97-4ba8-9d16-3c9c2d510606" providerId="ADAL" clId="{03E621A2-B819-4083-9EB1-BB98A3DDACFC}" dt="2023-12-13T21:30:51.024" v="241" actId="255"/>
          <ac:spMkLst>
            <pc:docMk/>
            <pc:sldMk cId="0" sldId="280"/>
            <ac:spMk id="369" creationId="{00000000-0000-0000-0000-000000000000}"/>
          </ac:spMkLst>
        </pc:spChg>
        <pc:spChg chg="mod">
          <ac:chgData name="José Duarte da Rocha Santos" userId="7ba73717-3b97-4ba8-9d16-3c9c2d510606" providerId="ADAL" clId="{03E621A2-B819-4083-9EB1-BB98A3DDACFC}" dt="2023-12-13T21:46:13.663" v="439"/>
          <ac:spMkLst>
            <pc:docMk/>
            <pc:sldMk cId="0" sldId="280"/>
            <ac:spMk id="370" creationId="{00000000-0000-0000-0000-000000000000}"/>
          </ac:spMkLst>
        </pc:spChg>
        <pc:spChg chg="mod">
          <ac:chgData name="José Duarte da Rocha Santos" userId="7ba73717-3b97-4ba8-9d16-3c9c2d510606" providerId="ADAL" clId="{03E621A2-B819-4083-9EB1-BB98A3DDACFC}" dt="2023-12-13T21:30:35.383" v="238" actId="255"/>
          <ac:spMkLst>
            <pc:docMk/>
            <pc:sldMk cId="0" sldId="280"/>
            <ac:spMk id="375" creationId="{00000000-0000-0000-0000-000000000000}"/>
          </ac:spMkLst>
        </pc:spChg>
        <pc:spChg chg="mod">
          <ac:chgData name="José Duarte da Rocha Santos" userId="7ba73717-3b97-4ba8-9d16-3c9c2d510606" providerId="ADAL" clId="{03E621A2-B819-4083-9EB1-BB98A3DDACFC}" dt="2023-12-13T21:31:32.762" v="264" actId="1076"/>
          <ac:spMkLst>
            <pc:docMk/>
            <pc:sldMk cId="0" sldId="280"/>
            <ac:spMk id="376" creationId="{00000000-0000-0000-0000-000000000000}"/>
          </ac:spMkLst>
        </pc:spChg>
        <pc:spChg chg="mod">
          <ac:chgData name="José Duarte da Rocha Santos" userId="7ba73717-3b97-4ba8-9d16-3c9c2d510606" providerId="ADAL" clId="{03E621A2-B819-4083-9EB1-BB98A3DDACFC}" dt="2023-12-13T21:30:42.380" v="239" actId="255"/>
          <ac:spMkLst>
            <pc:docMk/>
            <pc:sldMk cId="0" sldId="280"/>
            <ac:spMk id="377" creationId="{00000000-0000-0000-0000-000000000000}"/>
          </ac:spMkLst>
        </pc:spChg>
      </pc:sldChg>
      <pc:sldChg chg="modSp mod">
        <pc:chgData name="José Duarte da Rocha Santos" userId="7ba73717-3b97-4ba8-9d16-3c9c2d510606" providerId="ADAL" clId="{03E621A2-B819-4083-9EB1-BB98A3DDACFC}" dt="2023-12-13T22:18:25.450" v="994"/>
        <pc:sldMkLst>
          <pc:docMk/>
          <pc:sldMk cId="0" sldId="281"/>
        </pc:sldMkLst>
        <pc:spChg chg="mod">
          <ac:chgData name="José Duarte da Rocha Santos" userId="7ba73717-3b97-4ba8-9d16-3c9c2d510606" providerId="ADAL" clId="{03E621A2-B819-4083-9EB1-BB98A3DDACFC}" dt="2023-12-13T21:33:29.505" v="289" actId="948"/>
          <ac:spMkLst>
            <pc:docMk/>
            <pc:sldMk cId="0" sldId="281"/>
            <ac:spMk id="384" creationId="{00000000-0000-0000-0000-000000000000}"/>
          </ac:spMkLst>
        </pc:spChg>
        <pc:spChg chg="mod">
          <ac:chgData name="José Duarte da Rocha Santos" userId="7ba73717-3b97-4ba8-9d16-3c9c2d510606" providerId="ADAL" clId="{03E621A2-B819-4083-9EB1-BB98A3DDACFC}" dt="2023-12-13T21:33:21.286" v="288" actId="948"/>
          <ac:spMkLst>
            <pc:docMk/>
            <pc:sldMk cId="0" sldId="281"/>
            <ac:spMk id="387" creationId="{00000000-0000-0000-0000-000000000000}"/>
          </ac:spMkLst>
        </pc:spChg>
        <pc:spChg chg="mod">
          <ac:chgData name="José Duarte da Rocha Santos" userId="7ba73717-3b97-4ba8-9d16-3c9c2d510606" providerId="ADAL" clId="{03E621A2-B819-4083-9EB1-BB98A3DDACFC}" dt="2023-12-13T22:18:25.450" v="994"/>
          <ac:spMkLst>
            <pc:docMk/>
            <pc:sldMk cId="0" sldId="281"/>
            <ac:spMk id="388" creationId="{00000000-0000-0000-0000-000000000000}"/>
          </ac:spMkLst>
        </pc:spChg>
      </pc:sldChg>
      <pc:sldChg chg="modSp mod">
        <pc:chgData name="José Duarte da Rocha Santos" userId="7ba73717-3b97-4ba8-9d16-3c9c2d510606" providerId="ADAL" clId="{03E621A2-B819-4083-9EB1-BB98A3DDACFC}" dt="2023-12-13T21:33:38.468" v="290" actId="255"/>
        <pc:sldMkLst>
          <pc:docMk/>
          <pc:sldMk cId="0" sldId="282"/>
        </pc:sldMkLst>
        <pc:spChg chg="mod">
          <ac:chgData name="José Duarte da Rocha Santos" userId="7ba73717-3b97-4ba8-9d16-3c9c2d510606" providerId="ADAL" clId="{03E621A2-B819-4083-9EB1-BB98A3DDACFC}" dt="2023-12-13T21:33:38.468" v="290" actId="255"/>
          <ac:spMkLst>
            <pc:docMk/>
            <pc:sldMk cId="0" sldId="282"/>
            <ac:spMk id="398" creationId="{00000000-0000-0000-0000-000000000000}"/>
          </ac:spMkLst>
        </pc:spChg>
      </pc:sldChg>
      <pc:sldChg chg="modSp mod">
        <pc:chgData name="José Duarte da Rocha Santos" userId="7ba73717-3b97-4ba8-9d16-3c9c2d510606" providerId="ADAL" clId="{03E621A2-B819-4083-9EB1-BB98A3DDACFC}" dt="2023-12-18T16:31:11.985" v="1147" actId="552"/>
        <pc:sldMkLst>
          <pc:docMk/>
          <pc:sldMk cId="0" sldId="283"/>
        </pc:sldMkLst>
        <pc:spChg chg="mod">
          <ac:chgData name="José Duarte da Rocha Santos" userId="7ba73717-3b97-4ba8-9d16-3c9c2d510606" providerId="ADAL" clId="{03E621A2-B819-4083-9EB1-BB98A3DDACFC}" dt="2023-12-18T16:31:11.985" v="1147" actId="552"/>
          <ac:spMkLst>
            <pc:docMk/>
            <pc:sldMk cId="0" sldId="283"/>
            <ac:spMk id="404" creationId="{00000000-0000-0000-0000-000000000000}"/>
          </ac:spMkLst>
        </pc:spChg>
        <pc:spChg chg="mod">
          <ac:chgData name="José Duarte da Rocha Santos" userId="7ba73717-3b97-4ba8-9d16-3c9c2d510606" providerId="ADAL" clId="{03E621A2-B819-4083-9EB1-BB98A3DDACFC}" dt="2023-12-18T16:31:11.985" v="1147" actId="552"/>
          <ac:spMkLst>
            <pc:docMk/>
            <pc:sldMk cId="0" sldId="283"/>
            <ac:spMk id="405" creationId="{00000000-0000-0000-0000-000000000000}"/>
          </ac:spMkLst>
        </pc:spChg>
      </pc:sldChg>
      <pc:sldChg chg="modSp mod">
        <pc:chgData name="José Duarte da Rocha Santos" userId="7ba73717-3b97-4ba8-9d16-3c9c2d510606" providerId="ADAL" clId="{03E621A2-B819-4083-9EB1-BB98A3DDACFC}" dt="2023-12-18T16:31:42.608" v="1156" actId="12"/>
        <pc:sldMkLst>
          <pc:docMk/>
          <pc:sldMk cId="0" sldId="284"/>
        </pc:sldMkLst>
        <pc:spChg chg="mod">
          <ac:chgData name="José Duarte da Rocha Santos" userId="7ba73717-3b97-4ba8-9d16-3c9c2d510606" providerId="ADAL" clId="{03E621A2-B819-4083-9EB1-BB98A3DDACFC}" dt="2023-12-18T16:31:29.628" v="1151" actId="552"/>
          <ac:spMkLst>
            <pc:docMk/>
            <pc:sldMk cId="0" sldId="284"/>
            <ac:spMk id="411" creationId="{00000000-0000-0000-0000-000000000000}"/>
          </ac:spMkLst>
        </pc:spChg>
        <pc:spChg chg="mod">
          <ac:chgData name="José Duarte da Rocha Santos" userId="7ba73717-3b97-4ba8-9d16-3c9c2d510606" providerId="ADAL" clId="{03E621A2-B819-4083-9EB1-BB98A3DDACFC}" dt="2023-12-18T16:31:42.608" v="1156" actId="12"/>
          <ac:spMkLst>
            <pc:docMk/>
            <pc:sldMk cId="0" sldId="284"/>
            <ac:spMk id="412" creationId="{00000000-0000-0000-0000-000000000000}"/>
          </ac:spMkLst>
        </pc:spChg>
        <pc:spChg chg="mod">
          <ac:chgData name="José Duarte da Rocha Santos" userId="7ba73717-3b97-4ba8-9d16-3c9c2d510606" providerId="ADAL" clId="{03E621A2-B819-4083-9EB1-BB98A3DDACFC}" dt="2023-12-13T21:36:32.221" v="306" actId="255"/>
          <ac:spMkLst>
            <pc:docMk/>
            <pc:sldMk cId="0" sldId="284"/>
            <ac:spMk id="414" creationId="{00000000-0000-0000-0000-000000000000}"/>
          </ac:spMkLst>
        </pc:spChg>
      </pc:sldChg>
      <pc:sldChg chg="modSp mod">
        <pc:chgData name="José Duarte da Rocha Santos" userId="7ba73717-3b97-4ba8-9d16-3c9c2d510606" providerId="ADAL" clId="{03E621A2-B819-4083-9EB1-BB98A3DDACFC}" dt="2023-12-13T22:29:22.830" v="1077" actId="20577"/>
        <pc:sldMkLst>
          <pc:docMk/>
          <pc:sldMk cId="0" sldId="285"/>
        </pc:sldMkLst>
        <pc:spChg chg="mod">
          <ac:chgData name="José Duarte da Rocha Santos" userId="7ba73717-3b97-4ba8-9d16-3c9c2d510606" providerId="ADAL" clId="{03E621A2-B819-4083-9EB1-BB98A3DDACFC}" dt="2023-12-13T21:37:27.621" v="319" actId="255"/>
          <ac:spMkLst>
            <pc:docMk/>
            <pc:sldMk cId="0" sldId="285"/>
            <ac:spMk id="419" creationId="{00000000-0000-0000-0000-000000000000}"/>
          </ac:spMkLst>
        </pc:spChg>
        <pc:spChg chg="mod">
          <ac:chgData name="José Duarte da Rocha Santos" userId="7ba73717-3b97-4ba8-9d16-3c9c2d510606" providerId="ADAL" clId="{03E621A2-B819-4083-9EB1-BB98A3DDACFC}" dt="2023-12-13T22:29:22.830" v="1077" actId="20577"/>
          <ac:spMkLst>
            <pc:docMk/>
            <pc:sldMk cId="0" sldId="285"/>
            <ac:spMk id="420" creationId="{00000000-0000-0000-0000-000000000000}"/>
          </ac:spMkLst>
        </pc:spChg>
        <pc:spChg chg="mod">
          <ac:chgData name="José Duarte da Rocha Santos" userId="7ba73717-3b97-4ba8-9d16-3c9c2d510606" providerId="ADAL" clId="{03E621A2-B819-4083-9EB1-BB98A3DDACFC}" dt="2023-12-13T21:36:47.724" v="312" actId="255"/>
          <ac:spMkLst>
            <pc:docMk/>
            <pc:sldMk cId="0" sldId="285"/>
            <ac:spMk id="422" creationId="{00000000-0000-0000-0000-000000000000}"/>
          </ac:spMkLst>
        </pc:spChg>
      </pc:sldChg>
      <pc:sldChg chg="modSp mod">
        <pc:chgData name="José Duarte da Rocha Santos" userId="7ba73717-3b97-4ba8-9d16-3c9c2d510606" providerId="ADAL" clId="{03E621A2-B819-4083-9EB1-BB98A3DDACFC}" dt="2023-12-18T16:32:00.067" v="1158" actId="179"/>
        <pc:sldMkLst>
          <pc:docMk/>
          <pc:sldMk cId="0" sldId="286"/>
        </pc:sldMkLst>
        <pc:spChg chg="mod">
          <ac:chgData name="José Duarte da Rocha Santos" userId="7ba73717-3b97-4ba8-9d16-3c9c2d510606" providerId="ADAL" clId="{03E621A2-B819-4083-9EB1-BB98A3DDACFC}" dt="2023-12-13T21:39:18.007" v="335" actId="255"/>
          <ac:spMkLst>
            <pc:docMk/>
            <pc:sldMk cId="0" sldId="286"/>
            <ac:spMk id="427" creationId="{00000000-0000-0000-0000-000000000000}"/>
          </ac:spMkLst>
        </pc:spChg>
        <pc:spChg chg="mod">
          <ac:chgData name="José Duarte da Rocha Santos" userId="7ba73717-3b97-4ba8-9d16-3c9c2d510606" providerId="ADAL" clId="{03E621A2-B819-4083-9EB1-BB98A3DDACFC}" dt="2023-12-18T16:32:00.067" v="1158" actId="179"/>
          <ac:spMkLst>
            <pc:docMk/>
            <pc:sldMk cId="0" sldId="286"/>
            <ac:spMk id="428" creationId="{00000000-0000-0000-0000-000000000000}"/>
          </ac:spMkLst>
        </pc:spChg>
        <pc:spChg chg="mod">
          <ac:chgData name="José Duarte da Rocha Santos" userId="7ba73717-3b97-4ba8-9d16-3c9c2d510606" providerId="ADAL" clId="{03E621A2-B819-4083-9EB1-BB98A3DDACFC}" dt="2023-12-13T21:39:24.308" v="337" actId="255"/>
          <ac:spMkLst>
            <pc:docMk/>
            <pc:sldMk cId="0" sldId="286"/>
            <ac:spMk id="430" creationId="{00000000-0000-0000-0000-000000000000}"/>
          </ac:spMkLst>
        </pc:spChg>
      </pc:sldChg>
      <pc:sldChg chg="modSp mod">
        <pc:chgData name="José Duarte da Rocha Santos" userId="7ba73717-3b97-4ba8-9d16-3c9c2d510606" providerId="ADAL" clId="{03E621A2-B819-4083-9EB1-BB98A3DDACFC}" dt="2023-12-18T16:32:12.213" v="1162" actId="179"/>
        <pc:sldMkLst>
          <pc:docMk/>
          <pc:sldMk cId="0" sldId="287"/>
        </pc:sldMkLst>
        <pc:spChg chg="mod">
          <ac:chgData name="José Duarte da Rocha Santos" userId="7ba73717-3b97-4ba8-9d16-3c9c2d510606" providerId="ADAL" clId="{03E621A2-B819-4083-9EB1-BB98A3DDACFC}" dt="2023-12-13T21:39:58.263" v="342" actId="14100"/>
          <ac:spMkLst>
            <pc:docMk/>
            <pc:sldMk cId="0" sldId="287"/>
            <ac:spMk id="435" creationId="{00000000-0000-0000-0000-000000000000}"/>
          </ac:spMkLst>
        </pc:spChg>
        <pc:spChg chg="mod">
          <ac:chgData name="José Duarte da Rocha Santos" userId="7ba73717-3b97-4ba8-9d16-3c9c2d510606" providerId="ADAL" clId="{03E621A2-B819-4083-9EB1-BB98A3DDACFC}" dt="2023-12-18T16:32:12.213" v="1162" actId="179"/>
          <ac:spMkLst>
            <pc:docMk/>
            <pc:sldMk cId="0" sldId="287"/>
            <ac:spMk id="436" creationId="{00000000-0000-0000-0000-000000000000}"/>
          </ac:spMkLst>
        </pc:spChg>
      </pc:sldChg>
      <pc:sldChg chg="modSp mod modNotes">
        <pc:chgData name="José Duarte da Rocha Santos" userId="7ba73717-3b97-4ba8-9d16-3c9c2d510606" providerId="ADAL" clId="{03E621A2-B819-4083-9EB1-BB98A3DDACFC}" dt="2023-12-13T22:32:34.200" v="1088"/>
        <pc:sldMkLst>
          <pc:docMk/>
          <pc:sldMk cId="0" sldId="288"/>
        </pc:sldMkLst>
        <pc:spChg chg="mod">
          <ac:chgData name="José Duarte da Rocha Santos" userId="7ba73717-3b97-4ba8-9d16-3c9c2d510606" providerId="ADAL" clId="{03E621A2-B819-4083-9EB1-BB98A3DDACFC}" dt="2023-12-13T21:40:35.213" v="344" actId="14100"/>
          <ac:spMkLst>
            <pc:docMk/>
            <pc:sldMk cId="0" sldId="288"/>
            <ac:spMk id="441" creationId="{00000000-0000-0000-0000-000000000000}"/>
          </ac:spMkLst>
        </pc:spChg>
      </pc:sldChg>
      <pc:sldChg chg="modSp mod modNotes">
        <pc:chgData name="José Duarte da Rocha Santos" userId="7ba73717-3b97-4ba8-9d16-3c9c2d510606" providerId="ADAL" clId="{03E621A2-B819-4083-9EB1-BB98A3DDACFC}" dt="2023-12-13T22:28:06.555" v="1070" actId="313"/>
        <pc:sldMkLst>
          <pc:docMk/>
          <pc:sldMk cId="0" sldId="289"/>
        </pc:sldMkLst>
        <pc:spChg chg="mod">
          <ac:chgData name="José Duarte da Rocha Santos" userId="7ba73717-3b97-4ba8-9d16-3c9c2d510606" providerId="ADAL" clId="{03E621A2-B819-4083-9EB1-BB98A3DDACFC}" dt="2023-12-13T21:41:05.864" v="361" actId="27636"/>
          <ac:spMkLst>
            <pc:docMk/>
            <pc:sldMk cId="0" sldId="289"/>
            <ac:spMk id="446" creationId="{00000000-0000-0000-0000-000000000000}"/>
          </ac:spMkLst>
        </pc:spChg>
        <pc:spChg chg="mod">
          <ac:chgData name="José Duarte da Rocha Santos" userId="7ba73717-3b97-4ba8-9d16-3c9c2d510606" providerId="ADAL" clId="{03E621A2-B819-4083-9EB1-BB98A3DDACFC}" dt="2023-12-13T22:28:06.555" v="1070" actId="313"/>
          <ac:spMkLst>
            <pc:docMk/>
            <pc:sldMk cId="0" sldId="289"/>
            <ac:spMk id="447" creationId="{00000000-0000-0000-0000-000000000000}"/>
          </ac:spMkLst>
        </pc:spChg>
      </pc:sldChg>
      <pc:sldChg chg="modSp mod modNotes">
        <pc:chgData name="José Duarte da Rocha Santos" userId="7ba73717-3b97-4ba8-9d16-3c9c2d510606" providerId="ADAL" clId="{03E621A2-B819-4083-9EB1-BB98A3DDACFC}" dt="2023-12-13T22:28:33.188" v="1073" actId="20577"/>
        <pc:sldMkLst>
          <pc:docMk/>
          <pc:sldMk cId="0" sldId="290"/>
        </pc:sldMkLst>
        <pc:spChg chg="mod">
          <ac:chgData name="José Duarte da Rocha Santos" userId="7ba73717-3b97-4ba8-9d16-3c9c2d510606" providerId="ADAL" clId="{03E621A2-B819-4083-9EB1-BB98A3DDACFC}" dt="2023-12-13T22:28:33.188" v="1073" actId="20577"/>
          <ac:spMkLst>
            <pc:docMk/>
            <pc:sldMk cId="0" sldId="290"/>
            <ac:spMk id="457" creationId="{00000000-0000-0000-0000-000000000000}"/>
          </ac:spMkLst>
        </pc:spChg>
        <pc:spChg chg="mod">
          <ac:chgData name="José Duarte da Rocha Santos" userId="7ba73717-3b97-4ba8-9d16-3c9c2d510606" providerId="ADAL" clId="{03E621A2-B819-4083-9EB1-BB98A3DDACFC}" dt="2023-12-13T21:42:45.343" v="366"/>
          <ac:spMkLst>
            <pc:docMk/>
            <pc:sldMk cId="0" sldId="290"/>
            <ac:spMk id="458" creationId="{00000000-0000-0000-0000-000000000000}"/>
          </ac:spMkLst>
        </pc:spChg>
        <pc:spChg chg="mod">
          <ac:chgData name="José Duarte da Rocha Santos" userId="7ba73717-3b97-4ba8-9d16-3c9c2d510606" providerId="ADAL" clId="{03E621A2-B819-4083-9EB1-BB98A3DDACFC}" dt="2023-12-13T21:42:33.365" v="365" actId="1076"/>
          <ac:spMkLst>
            <pc:docMk/>
            <pc:sldMk cId="0" sldId="290"/>
            <ac:spMk id="461" creationId="{00000000-0000-0000-0000-000000000000}"/>
          </ac:spMkLst>
        </pc:spChg>
      </pc:sldChg>
      <pc:sldChg chg="modSp mod">
        <pc:chgData name="José Duarte da Rocha Santos" userId="7ba73717-3b97-4ba8-9d16-3c9c2d510606" providerId="ADAL" clId="{03E621A2-B819-4083-9EB1-BB98A3DDACFC}" dt="2023-12-13T21:44:18.254" v="390" actId="20577"/>
        <pc:sldMkLst>
          <pc:docMk/>
          <pc:sldMk cId="0" sldId="291"/>
        </pc:sldMkLst>
        <pc:spChg chg="mod">
          <ac:chgData name="José Duarte da Rocha Santos" userId="7ba73717-3b97-4ba8-9d16-3c9c2d510606" providerId="ADAL" clId="{03E621A2-B819-4083-9EB1-BB98A3DDACFC}" dt="2023-12-13T21:42:53.424" v="368" actId="27636"/>
          <ac:spMkLst>
            <pc:docMk/>
            <pc:sldMk cId="0" sldId="291"/>
            <ac:spMk id="467" creationId="{00000000-0000-0000-0000-000000000000}"/>
          </ac:spMkLst>
        </pc:spChg>
        <pc:spChg chg="mod">
          <ac:chgData name="José Duarte da Rocha Santos" userId="7ba73717-3b97-4ba8-9d16-3c9c2d510606" providerId="ADAL" clId="{03E621A2-B819-4083-9EB1-BB98A3DDACFC}" dt="2023-12-13T21:44:18.254" v="390" actId="20577"/>
          <ac:spMkLst>
            <pc:docMk/>
            <pc:sldMk cId="0" sldId="291"/>
            <ac:spMk id="468" creationId="{00000000-0000-0000-0000-000000000000}"/>
          </ac:spMkLst>
        </pc:spChg>
      </pc:sldChg>
      <pc:sldChg chg="modSp mod">
        <pc:chgData name="José Duarte da Rocha Santos" userId="7ba73717-3b97-4ba8-9d16-3c9c2d510606" providerId="ADAL" clId="{03E621A2-B819-4083-9EB1-BB98A3DDACFC}" dt="2023-12-13T21:46:13.663" v="439"/>
        <pc:sldMkLst>
          <pc:docMk/>
          <pc:sldMk cId="0" sldId="292"/>
        </pc:sldMkLst>
        <pc:spChg chg="mod">
          <ac:chgData name="José Duarte da Rocha Santos" userId="7ba73717-3b97-4ba8-9d16-3c9c2d510606" providerId="ADAL" clId="{03E621A2-B819-4083-9EB1-BB98A3DDACFC}" dt="2023-12-13T21:44:29.854" v="392" actId="3064"/>
          <ac:spMkLst>
            <pc:docMk/>
            <pc:sldMk cId="0" sldId="292"/>
            <ac:spMk id="473" creationId="{00000000-0000-0000-0000-000000000000}"/>
          </ac:spMkLst>
        </pc:spChg>
        <pc:spChg chg="mod">
          <ac:chgData name="José Duarte da Rocha Santos" userId="7ba73717-3b97-4ba8-9d16-3c9c2d510606" providerId="ADAL" clId="{03E621A2-B819-4083-9EB1-BB98A3DDACFC}" dt="2023-12-13T21:46:13.663" v="439"/>
          <ac:spMkLst>
            <pc:docMk/>
            <pc:sldMk cId="0" sldId="292"/>
            <ac:spMk id="474" creationId="{00000000-0000-0000-0000-000000000000}"/>
          </ac:spMkLst>
        </pc:spChg>
      </pc:sldChg>
      <pc:sldChg chg="modSp mod modNotesTx">
        <pc:chgData name="José Duarte da Rocha Santos" userId="7ba73717-3b97-4ba8-9d16-3c9c2d510606" providerId="ADAL" clId="{03E621A2-B819-4083-9EB1-BB98A3DDACFC}" dt="2023-12-18T16:32:30.824" v="1163" actId="552"/>
        <pc:sldMkLst>
          <pc:docMk/>
          <pc:sldMk cId="0" sldId="293"/>
        </pc:sldMkLst>
        <pc:spChg chg="mod">
          <ac:chgData name="José Duarte da Rocha Santos" userId="7ba73717-3b97-4ba8-9d16-3c9c2d510606" providerId="ADAL" clId="{03E621A2-B819-4083-9EB1-BB98A3DDACFC}" dt="2023-12-18T16:32:30.824" v="1163" actId="552"/>
          <ac:spMkLst>
            <pc:docMk/>
            <pc:sldMk cId="0" sldId="293"/>
            <ac:spMk id="481" creationId="{00000000-0000-0000-0000-000000000000}"/>
          </ac:spMkLst>
        </pc:spChg>
        <pc:spChg chg="mod">
          <ac:chgData name="José Duarte da Rocha Santos" userId="7ba73717-3b97-4ba8-9d16-3c9c2d510606" providerId="ADAL" clId="{03E621A2-B819-4083-9EB1-BB98A3DDACFC}" dt="2023-12-18T16:32:30.824" v="1163" actId="552"/>
          <ac:spMkLst>
            <pc:docMk/>
            <pc:sldMk cId="0" sldId="293"/>
            <ac:spMk id="482" creationId="{00000000-0000-0000-0000-000000000000}"/>
          </ac:spMkLst>
        </pc:spChg>
        <pc:spChg chg="mod">
          <ac:chgData name="José Duarte da Rocha Santos" userId="7ba73717-3b97-4ba8-9d16-3c9c2d510606" providerId="ADAL" clId="{03E621A2-B819-4083-9EB1-BB98A3DDACFC}" dt="2023-12-13T21:45:40.624" v="425" actId="255"/>
          <ac:spMkLst>
            <pc:docMk/>
            <pc:sldMk cId="0" sldId="293"/>
            <ac:spMk id="485" creationId="{00000000-0000-0000-0000-000000000000}"/>
          </ac:spMkLst>
        </pc:spChg>
        <pc:spChg chg="mod">
          <ac:chgData name="José Duarte da Rocha Santos" userId="7ba73717-3b97-4ba8-9d16-3c9c2d510606" providerId="ADAL" clId="{03E621A2-B819-4083-9EB1-BB98A3DDACFC}" dt="2023-12-13T21:45:35.386" v="423" actId="255"/>
          <ac:spMkLst>
            <pc:docMk/>
            <pc:sldMk cId="0" sldId="293"/>
            <ac:spMk id="486" creationId="{00000000-0000-0000-0000-000000000000}"/>
          </ac:spMkLst>
        </pc:spChg>
        <pc:picChg chg="mod">
          <ac:chgData name="José Duarte da Rocha Santos" userId="7ba73717-3b97-4ba8-9d16-3c9c2d510606" providerId="ADAL" clId="{03E621A2-B819-4083-9EB1-BB98A3DDACFC}" dt="2023-12-13T21:45:14.118" v="400" actId="1076"/>
          <ac:picMkLst>
            <pc:docMk/>
            <pc:sldMk cId="0" sldId="293"/>
            <ac:picMk id="483" creationId="{00000000-0000-0000-0000-000000000000}"/>
          </ac:picMkLst>
        </pc:picChg>
        <pc:picChg chg="mod">
          <ac:chgData name="José Duarte da Rocha Santos" userId="7ba73717-3b97-4ba8-9d16-3c9c2d510606" providerId="ADAL" clId="{03E621A2-B819-4083-9EB1-BB98A3DDACFC}" dt="2023-12-13T21:45:14.118" v="400" actId="1076"/>
          <ac:picMkLst>
            <pc:docMk/>
            <pc:sldMk cId="0" sldId="293"/>
            <ac:picMk id="484" creationId="{00000000-0000-0000-0000-000000000000}"/>
          </ac:picMkLst>
        </pc:picChg>
      </pc:sldChg>
      <pc:sldChg chg="modSp mod">
        <pc:chgData name="José Duarte da Rocha Santos" userId="7ba73717-3b97-4ba8-9d16-3c9c2d510606" providerId="ADAL" clId="{03E621A2-B819-4083-9EB1-BB98A3DDACFC}" dt="2023-12-18T16:37:47.635" v="1255" actId="20577"/>
        <pc:sldMkLst>
          <pc:docMk/>
          <pc:sldMk cId="0" sldId="294"/>
        </pc:sldMkLst>
        <pc:spChg chg="mod">
          <ac:chgData name="José Duarte da Rocha Santos" userId="7ba73717-3b97-4ba8-9d16-3c9c2d510606" providerId="ADAL" clId="{03E621A2-B819-4083-9EB1-BB98A3DDACFC}" dt="2023-12-18T16:37:47.635" v="1255" actId="20577"/>
          <ac:spMkLst>
            <pc:docMk/>
            <pc:sldMk cId="0" sldId="294"/>
            <ac:spMk id="491" creationId="{00000000-0000-0000-0000-000000000000}"/>
          </ac:spMkLst>
        </pc:spChg>
        <pc:spChg chg="mod">
          <ac:chgData name="José Duarte da Rocha Santos" userId="7ba73717-3b97-4ba8-9d16-3c9c2d510606" providerId="ADAL" clId="{03E621A2-B819-4083-9EB1-BB98A3DDACFC}" dt="2023-12-13T22:29:05.698" v="1075" actId="20577"/>
          <ac:spMkLst>
            <pc:docMk/>
            <pc:sldMk cId="0" sldId="294"/>
            <ac:spMk id="492" creationId="{00000000-0000-0000-0000-000000000000}"/>
          </ac:spMkLst>
        </pc:spChg>
        <pc:spChg chg="mod">
          <ac:chgData name="José Duarte da Rocha Santos" userId="7ba73717-3b97-4ba8-9d16-3c9c2d510606" providerId="ADAL" clId="{03E621A2-B819-4083-9EB1-BB98A3DDACFC}" dt="2023-12-13T21:47:33.359" v="475" actId="552"/>
          <ac:spMkLst>
            <pc:docMk/>
            <pc:sldMk cId="0" sldId="294"/>
            <ac:spMk id="493" creationId="{00000000-0000-0000-0000-000000000000}"/>
          </ac:spMkLst>
        </pc:spChg>
        <pc:spChg chg="mod">
          <ac:chgData name="José Duarte da Rocha Santos" userId="7ba73717-3b97-4ba8-9d16-3c9c2d510606" providerId="ADAL" clId="{03E621A2-B819-4083-9EB1-BB98A3DDACFC}" dt="2023-12-13T21:47:38.590" v="476" actId="552"/>
          <ac:spMkLst>
            <pc:docMk/>
            <pc:sldMk cId="0" sldId="294"/>
            <ac:spMk id="494" creationId="{00000000-0000-0000-0000-000000000000}"/>
          </ac:spMkLst>
        </pc:spChg>
      </pc:sldChg>
      <pc:sldChg chg="modSp mod">
        <pc:chgData name="José Duarte da Rocha Santos" userId="7ba73717-3b97-4ba8-9d16-3c9c2d510606" providerId="ADAL" clId="{03E621A2-B819-4083-9EB1-BB98A3DDACFC}" dt="2023-12-13T22:29:17.023" v="1076" actId="6549"/>
        <pc:sldMkLst>
          <pc:docMk/>
          <pc:sldMk cId="0" sldId="295"/>
        </pc:sldMkLst>
        <pc:spChg chg="mod">
          <ac:chgData name="José Duarte da Rocha Santos" userId="7ba73717-3b97-4ba8-9d16-3c9c2d510606" providerId="ADAL" clId="{03E621A2-B819-4083-9EB1-BB98A3DDACFC}" dt="2023-12-13T21:47:55.535" v="478" actId="3064"/>
          <ac:spMkLst>
            <pc:docMk/>
            <pc:sldMk cId="0" sldId="295"/>
            <ac:spMk id="499" creationId="{00000000-0000-0000-0000-000000000000}"/>
          </ac:spMkLst>
        </pc:spChg>
        <pc:spChg chg="mod">
          <ac:chgData name="José Duarte da Rocha Santos" userId="7ba73717-3b97-4ba8-9d16-3c9c2d510606" providerId="ADAL" clId="{03E621A2-B819-4083-9EB1-BB98A3DDACFC}" dt="2023-12-13T22:29:17.023" v="1076" actId="6549"/>
          <ac:spMkLst>
            <pc:docMk/>
            <pc:sldMk cId="0" sldId="295"/>
            <ac:spMk id="500" creationId="{00000000-0000-0000-0000-000000000000}"/>
          </ac:spMkLst>
        </pc:spChg>
      </pc:sldChg>
      <pc:sldChg chg="modSp mod">
        <pc:chgData name="José Duarte da Rocha Santos" userId="7ba73717-3b97-4ba8-9d16-3c9c2d510606" providerId="ADAL" clId="{03E621A2-B819-4083-9EB1-BB98A3DDACFC}" dt="2023-12-13T22:21:28.301" v="1005" actId="20577"/>
        <pc:sldMkLst>
          <pc:docMk/>
          <pc:sldMk cId="0" sldId="296"/>
        </pc:sldMkLst>
        <pc:spChg chg="mod">
          <ac:chgData name="José Duarte da Rocha Santos" userId="7ba73717-3b97-4ba8-9d16-3c9c2d510606" providerId="ADAL" clId="{03E621A2-B819-4083-9EB1-BB98A3DDACFC}" dt="2023-12-13T21:49:02.053" v="489" actId="20577"/>
          <ac:spMkLst>
            <pc:docMk/>
            <pc:sldMk cId="0" sldId="296"/>
            <ac:spMk id="510" creationId="{00000000-0000-0000-0000-000000000000}"/>
          </ac:spMkLst>
        </pc:spChg>
        <pc:spChg chg="mod">
          <ac:chgData name="José Duarte da Rocha Santos" userId="7ba73717-3b97-4ba8-9d16-3c9c2d510606" providerId="ADAL" clId="{03E621A2-B819-4083-9EB1-BB98A3DDACFC}" dt="2023-12-13T22:21:28.301" v="1005" actId="20577"/>
          <ac:spMkLst>
            <pc:docMk/>
            <pc:sldMk cId="0" sldId="296"/>
            <ac:spMk id="511" creationId="{00000000-0000-0000-0000-000000000000}"/>
          </ac:spMkLst>
        </pc:spChg>
        <pc:spChg chg="mod">
          <ac:chgData name="José Duarte da Rocha Santos" userId="7ba73717-3b97-4ba8-9d16-3c9c2d510606" providerId="ADAL" clId="{03E621A2-B819-4083-9EB1-BB98A3DDACFC}" dt="2023-12-13T21:48:17.793" v="481" actId="552"/>
          <ac:spMkLst>
            <pc:docMk/>
            <pc:sldMk cId="0" sldId="296"/>
            <ac:spMk id="512" creationId="{00000000-0000-0000-0000-000000000000}"/>
          </ac:spMkLst>
        </pc:spChg>
        <pc:spChg chg="mod">
          <ac:chgData name="José Duarte da Rocha Santos" userId="7ba73717-3b97-4ba8-9d16-3c9c2d510606" providerId="ADAL" clId="{03E621A2-B819-4083-9EB1-BB98A3DDACFC}" dt="2023-12-13T21:48:23.332" v="482" actId="552"/>
          <ac:spMkLst>
            <pc:docMk/>
            <pc:sldMk cId="0" sldId="296"/>
            <ac:spMk id="513" creationId="{00000000-0000-0000-0000-000000000000}"/>
          </ac:spMkLst>
        </pc:spChg>
        <pc:spChg chg="mod">
          <ac:chgData name="José Duarte da Rocha Santos" userId="7ba73717-3b97-4ba8-9d16-3c9c2d510606" providerId="ADAL" clId="{03E621A2-B819-4083-9EB1-BB98A3DDACFC}" dt="2023-12-13T21:48:32.580" v="484" actId="255"/>
          <ac:spMkLst>
            <pc:docMk/>
            <pc:sldMk cId="0" sldId="296"/>
            <ac:spMk id="514" creationId="{00000000-0000-0000-0000-000000000000}"/>
          </ac:spMkLst>
        </pc:spChg>
      </pc:sldChg>
      <pc:sldChg chg="modSp mod modNotes">
        <pc:chgData name="José Duarte da Rocha Santos" userId="7ba73717-3b97-4ba8-9d16-3c9c2d510606" providerId="ADAL" clId="{03E621A2-B819-4083-9EB1-BB98A3DDACFC}" dt="2023-12-13T21:49:21.845" v="494" actId="255"/>
        <pc:sldMkLst>
          <pc:docMk/>
          <pc:sldMk cId="0" sldId="297"/>
        </pc:sldMkLst>
        <pc:spChg chg="mod">
          <ac:chgData name="José Duarte da Rocha Santos" userId="7ba73717-3b97-4ba8-9d16-3c9c2d510606" providerId="ADAL" clId="{03E621A2-B819-4083-9EB1-BB98A3DDACFC}" dt="2023-12-13T21:49:08.381" v="491" actId="27636"/>
          <ac:spMkLst>
            <pc:docMk/>
            <pc:sldMk cId="0" sldId="297"/>
            <ac:spMk id="519" creationId="{00000000-0000-0000-0000-000000000000}"/>
          </ac:spMkLst>
        </pc:spChg>
        <pc:spChg chg="mod">
          <ac:chgData name="José Duarte da Rocha Santos" userId="7ba73717-3b97-4ba8-9d16-3c9c2d510606" providerId="ADAL" clId="{03E621A2-B819-4083-9EB1-BB98A3DDACFC}" dt="2023-12-13T21:49:21.845" v="494" actId="255"/>
          <ac:spMkLst>
            <pc:docMk/>
            <pc:sldMk cId="0" sldId="297"/>
            <ac:spMk id="521" creationId="{00000000-0000-0000-0000-000000000000}"/>
          </ac:spMkLst>
        </pc:spChg>
        <pc:spChg chg="mod">
          <ac:chgData name="José Duarte da Rocha Santos" userId="7ba73717-3b97-4ba8-9d16-3c9c2d510606" providerId="ADAL" clId="{03E621A2-B819-4083-9EB1-BB98A3DDACFC}" dt="2023-12-13T21:49:15.483" v="492" actId="255"/>
          <ac:spMkLst>
            <pc:docMk/>
            <pc:sldMk cId="0" sldId="297"/>
            <ac:spMk id="523" creationId="{00000000-0000-0000-0000-000000000000}"/>
          </ac:spMkLst>
        </pc:spChg>
      </pc:sldChg>
      <pc:sldChg chg="modSp mod">
        <pc:chgData name="José Duarte da Rocha Santos" userId="7ba73717-3b97-4ba8-9d16-3c9c2d510606" providerId="ADAL" clId="{03E621A2-B819-4083-9EB1-BB98A3DDACFC}" dt="2023-12-13T21:51:12.468" v="508" actId="20577"/>
        <pc:sldMkLst>
          <pc:docMk/>
          <pc:sldMk cId="0" sldId="298"/>
        </pc:sldMkLst>
        <pc:spChg chg="mod">
          <ac:chgData name="José Duarte da Rocha Santos" userId="7ba73717-3b97-4ba8-9d16-3c9c2d510606" providerId="ADAL" clId="{03E621A2-B819-4083-9EB1-BB98A3DDACFC}" dt="2023-12-13T21:49:41.008" v="497" actId="120"/>
          <ac:spMkLst>
            <pc:docMk/>
            <pc:sldMk cId="0" sldId="298"/>
            <ac:spMk id="528" creationId="{00000000-0000-0000-0000-000000000000}"/>
          </ac:spMkLst>
        </pc:spChg>
        <pc:spChg chg="mod">
          <ac:chgData name="José Duarte da Rocha Santos" userId="7ba73717-3b97-4ba8-9d16-3c9c2d510606" providerId="ADAL" clId="{03E621A2-B819-4083-9EB1-BB98A3DDACFC}" dt="2023-12-13T21:51:12.468" v="508" actId="20577"/>
          <ac:spMkLst>
            <pc:docMk/>
            <pc:sldMk cId="0" sldId="298"/>
            <ac:spMk id="529" creationId="{00000000-0000-0000-0000-000000000000}"/>
          </ac:spMkLst>
        </pc:spChg>
      </pc:sldChg>
      <pc:sldChg chg="modSp mod">
        <pc:chgData name="José Duarte da Rocha Santos" userId="7ba73717-3b97-4ba8-9d16-3c9c2d510606" providerId="ADAL" clId="{03E621A2-B819-4083-9EB1-BB98A3DDACFC}" dt="2023-12-13T21:51:33.972" v="513" actId="1076"/>
        <pc:sldMkLst>
          <pc:docMk/>
          <pc:sldMk cId="0" sldId="299"/>
        </pc:sldMkLst>
        <pc:spChg chg="mod">
          <ac:chgData name="José Duarte da Rocha Santos" userId="7ba73717-3b97-4ba8-9d16-3c9c2d510606" providerId="ADAL" clId="{03E621A2-B819-4083-9EB1-BB98A3DDACFC}" dt="2023-12-13T21:51:33.972" v="513" actId="1076"/>
          <ac:spMkLst>
            <pc:docMk/>
            <pc:sldMk cId="0" sldId="299"/>
            <ac:spMk id="536" creationId="{00000000-0000-0000-0000-000000000000}"/>
          </ac:spMkLst>
        </pc:spChg>
      </pc:sldChg>
      <pc:sldChg chg="modSp mod">
        <pc:chgData name="José Duarte da Rocha Santos" userId="7ba73717-3b97-4ba8-9d16-3c9c2d510606" providerId="ADAL" clId="{03E621A2-B819-4083-9EB1-BB98A3DDACFC}" dt="2023-12-13T21:53:37.857" v="534" actId="115"/>
        <pc:sldMkLst>
          <pc:docMk/>
          <pc:sldMk cId="0" sldId="300"/>
        </pc:sldMkLst>
        <pc:spChg chg="mod">
          <ac:chgData name="José Duarte da Rocha Santos" userId="7ba73717-3b97-4ba8-9d16-3c9c2d510606" providerId="ADAL" clId="{03E621A2-B819-4083-9EB1-BB98A3DDACFC}" dt="2023-12-13T21:53:06.318" v="526" actId="14100"/>
          <ac:spMkLst>
            <pc:docMk/>
            <pc:sldMk cId="0" sldId="300"/>
            <ac:spMk id="544" creationId="{00000000-0000-0000-0000-000000000000}"/>
          </ac:spMkLst>
        </pc:spChg>
        <pc:spChg chg="mod">
          <ac:chgData name="José Duarte da Rocha Santos" userId="7ba73717-3b97-4ba8-9d16-3c9c2d510606" providerId="ADAL" clId="{03E621A2-B819-4083-9EB1-BB98A3DDACFC}" dt="2023-12-13T21:52:53.716" v="524" actId="255"/>
          <ac:spMkLst>
            <pc:docMk/>
            <pc:sldMk cId="0" sldId="300"/>
            <ac:spMk id="545" creationId="{00000000-0000-0000-0000-000000000000}"/>
          </ac:spMkLst>
        </pc:spChg>
        <pc:spChg chg="mod">
          <ac:chgData name="José Duarte da Rocha Santos" userId="7ba73717-3b97-4ba8-9d16-3c9c2d510606" providerId="ADAL" clId="{03E621A2-B819-4083-9EB1-BB98A3DDACFC}" dt="2023-12-13T21:52:39.929" v="521" actId="552"/>
          <ac:spMkLst>
            <pc:docMk/>
            <pc:sldMk cId="0" sldId="300"/>
            <ac:spMk id="546" creationId="{00000000-0000-0000-0000-000000000000}"/>
          </ac:spMkLst>
        </pc:spChg>
        <pc:spChg chg="mod">
          <ac:chgData name="José Duarte da Rocha Santos" userId="7ba73717-3b97-4ba8-9d16-3c9c2d510606" providerId="ADAL" clId="{03E621A2-B819-4083-9EB1-BB98A3DDACFC}" dt="2023-12-13T21:52:46.362" v="522" actId="552"/>
          <ac:spMkLst>
            <pc:docMk/>
            <pc:sldMk cId="0" sldId="300"/>
            <ac:spMk id="547" creationId="{00000000-0000-0000-0000-000000000000}"/>
          </ac:spMkLst>
        </pc:spChg>
        <pc:spChg chg="mod">
          <ac:chgData name="José Duarte da Rocha Santos" userId="7ba73717-3b97-4ba8-9d16-3c9c2d510606" providerId="ADAL" clId="{03E621A2-B819-4083-9EB1-BB98A3DDACFC}" dt="2023-12-13T21:53:37.857" v="534" actId="115"/>
          <ac:spMkLst>
            <pc:docMk/>
            <pc:sldMk cId="0" sldId="300"/>
            <ac:spMk id="548" creationId="{00000000-0000-0000-0000-000000000000}"/>
          </ac:spMkLst>
        </pc:spChg>
      </pc:sldChg>
      <pc:sldChg chg="modSp mod modNotes">
        <pc:chgData name="José Duarte da Rocha Santos" userId="7ba73717-3b97-4ba8-9d16-3c9c2d510606" providerId="ADAL" clId="{03E621A2-B819-4083-9EB1-BB98A3DDACFC}" dt="2023-12-13T21:54:19.604" v="544" actId="1076"/>
        <pc:sldMkLst>
          <pc:docMk/>
          <pc:sldMk cId="0" sldId="302"/>
        </pc:sldMkLst>
        <pc:spChg chg="mod">
          <ac:chgData name="José Duarte da Rocha Santos" userId="7ba73717-3b97-4ba8-9d16-3c9c2d510606" providerId="ADAL" clId="{03E621A2-B819-4083-9EB1-BB98A3DDACFC}" dt="2023-12-13T21:54:19.604" v="544" actId="1076"/>
          <ac:spMkLst>
            <pc:docMk/>
            <pc:sldMk cId="0" sldId="302"/>
            <ac:spMk id="558" creationId="{00000000-0000-0000-0000-000000000000}"/>
          </ac:spMkLst>
        </pc:spChg>
        <pc:spChg chg="mod">
          <ac:chgData name="José Duarte da Rocha Santos" userId="7ba73717-3b97-4ba8-9d16-3c9c2d510606" providerId="ADAL" clId="{03E621A2-B819-4083-9EB1-BB98A3DDACFC}" dt="2023-12-13T21:54:12.526" v="541" actId="14100"/>
          <ac:spMkLst>
            <pc:docMk/>
            <pc:sldMk cId="0" sldId="302"/>
            <ac:spMk id="559" creationId="{00000000-0000-0000-0000-000000000000}"/>
          </ac:spMkLst>
        </pc:spChg>
      </pc:sldChg>
      <pc:sldChg chg="modSp mod">
        <pc:chgData name="José Duarte da Rocha Santos" userId="7ba73717-3b97-4ba8-9d16-3c9c2d510606" providerId="ADAL" clId="{03E621A2-B819-4083-9EB1-BB98A3DDACFC}" dt="2023-12-13T21:54:54.774" v="551" actId="1076"/>
        <pc:sldMkLst>
          <pc:docMk/>
          <pc:sldMk cId="0" sldId="303"/>
        </pc:sldMkLst>
        <pc:spChg chg="mod">
          <ac:chgData name="José Duarte da Rocha Santos" userId="7ba73717-3b97-4ba8-9d16-3c9c2d510606" providerId="ADAL" clId="{03E621A2-B819-4083-9EB1-BB98A3DDACFC}" dt="2023-12-13T21:54:28.574" v="546" actId="14100"/>
          <ac:spMkLst>
            <pc:docMk/>
            <pc:sldMk cId="0" sldId="303"/>
            <ac:spMk id="565" creationId="{00000000-0000-0000-0000-000000000000}"/>
          </ac:spMkLst>
        </pc:spChg>
        <pc:spChg chg="mod">
          <ac:chgData name="José Duarte da Rocha Santos" userId="7ba73717-3b97-4ba8-9d16-3c9c2d510606" providerId="ADAL" clId="{03E621A2-B819-4083-9EB1-BB98A3DDACFC}" dt="2023-12-13T21:54:50.845" v="550" actId="14100"/>
          <ac:spMkLst>
            <pc:docMk/>
            <pc:sldMk cId="0" sldId="303"/>
            <ac:spMk id="566" creationId="{00000000-0000-0000-0000-000000000000}"/>
          </ac:spMkLst>
        </pc:spChg>
        <pc:spChg chg="mod">
          <ac:chgData name="José Duarte da Rocha Santos" userId="7ba73717-3b97-4ba8-9d16-3c9c2d510606" providerId="ADAL" clId="{03E621A2-B819-4083-9EB1-BB98A3DDACFC}" dt="2023-12-13T21:54:40.991" v="548" actId="255"/>
          <ac:spMkLst>
            <pc:docMk/>
            <pc:sldMk cId="0" sldId="303"/>
            <ac:spMk id="568" creationId="{00000000-0000-0000-0000-000000000000}"/>
          </ac:spMkLst>
        </pc:spChg>
        <pc:spChg chg="mod">
          <ac:chgData name="José Duarte da Rocha Santos" userId="7ba73717-3b97-4ba8-9d16-3c9c2d510606" providerId="ADAL" clId="{03E621A2-B819-4083-9EB1-BB98A3DDACFC}" dt="2023-12-13T21:54:54.774" v="551" actId="1076"/>
          <ac:spMkLst>
            <pc:docMk/>
            <pc:sldMk cId="0" sldId="303"/>
            <ac:spMk id="569" creationId="{00000000-0000-0000-0000-000000000000}"/>
          </ac:spMkLst>
        </pc:spChg>
        <pc:picChg chg="mod">
          <ac:chgData name="José Duarte da Rocha Santos" userId="7ba73717-3b97-4ba8-9d16-3c9c2d510606" providerId="ADAL" clId="{03E621A2-B819-4083-9EB1-BB98A3DDACFC}" dt="2023-12-13T21:54:48.336" v="549" actId="14100"/>
          <ac:picMkLst>
            <pc:docMk/>
            <pc:sldMk cId="0" sldId="303"/>
            <ac:picMk id="567" creationId="{00000000-0000-0000-0000-000000000000}"/>
          </ac:picMkLst>
        </pc:picChg>
      </pc:sldChg>
      <pc:sldChg chg="modSp mod">
        <pc:chgData name="José Duarte da Rocha Santos" userId="7ba73717-3b97-4ba8-9d16-3c9c2d510606" providerId="ADAL" clId="{03E621A2-B819-4083-9EB1-BB98A3DDACFC}" dt="2023-12-13T21:55:53.548" v="564" actId="1035"/>
        <pc:sldMkLst>
          <pc:docMk/>
          <pc:sldMk cId="0" sldId="304"/>
        </pc:sldMkLst>
        <pc:spChg chg="mod">
          <ac:chgData name="José Duarte da Rocha Santos" userId="7ba73717-3b97-4ba8-9d16-3c9c2d510606" providerId="ADAL" clId="{03E621A2-B819-4083-9EB1-BB98A3DDACFC}" dt="2023-12-13T21:55:14.694" v="552" actId="255"/>
          <ac:spMkLst>
            <pc:docMk/>
            <pc:sldMk cId="0" sldId="304"/>
            <ac:spMk id="574" creationId="{00000000-0000-0000-0000-000000000000}"/>
          </ac:spMkLst>
        </pc:spChg>
        <pc:spChg chg="mod">
          <ac:chgData name="José Duarte da Rocha Santos" userId="7ba73717-3b97-4ba8-9d16-3c9c2d510606" providerId="ADAL" clId="{03E621A2-B819-4083-9EB1-BB98A3DDACFC}" dt="2023-12-13T21:55:53.548" v="564" actId="1035"/>
          <ac:spMkLst>
            <pc:docMk/>
            <pc:sldMk cId="0" sldId="304"/>
            <ac:spMk id="575" creationId="{00000000-0000-0000-0000-000000000000}"/>
          </ac:spMkLst>
        </pc:spChg>
      </pc:sldChg>
      <pc:sldChg chg="modSp mod">
        <pc:chgData name="José Duarte da Rocha Santos" userId="7ba73717-3b97-4ba8-9d16-3c9c2d510606" providerId="ADAL" clId="{03E621A2-B819-4083-9EB1-BB98A3DDACFC}" dt="2023-12-13T20:10:37.788" v="9" actId="27636"/>
        <pc:sldMkLst>
          <pc:docMk/>
          <pc:sldMk cId="0" sldId="305"/>
        </pc:sldMkLst>
        <pc:spChg chg="mod">
          <ac:chgData name="José Duarte da Rocha Santos" userId="7ba73717-3b97-4ba8-9d16-3c9c2d510606" providerId="ADAL" clId="{03E621A2-B819-4083-9EB1-BB98A3DDACFC}" dt="2023-12-13T20:10:37.788" v="9" actId="27636"/>
          <ac:spMkLst>
            <pc:docMk/>
            <pc:sldMk cId="0" sldId="305"/>
            <ac:spMk id="580" creationId="{00000000-0000-0000-0000-000000000000}"/>
          </ac:spMkLst>
        </pc:spChg>
      </pc:sldChg>
      <pc:sldChg chg="modSp mod modNotes">
        <pc:chgData name="José Duarte da Rocha Santos" userId="7ba73717-3b97-4ba8-9d16-3c9c2d510606" providerId="ADAL" clId="{03E621A2-B819-4083-9EB1-BB98A3DDACFC}" dt="2023-12-13T22:18:25.450" v="994"/>
        <pc:sldMkLst>
          <pc:docMk/>
          <pc:sldMk cId="0" sldId="306"/>
        </pc:sldMkLst>
        <pc:spChg chg="mod">
          <ac:chgData name="José Duarte da Rocha Santos" userId="7ba73717-3b97-4ba8-9d16-3c9c2d510606" providerId="ADAL" clId="{03E621A2-B819-4083-9EB1-BB98A3DDACFC}" dt="2023-12-13T21:56:29.380" v="566" actId="255"/>
          <ac:spMkLst>
            <pc:docMk/>
            <pc:sldMk cId="0" sldId="306"/>
            <ac:spMk id="589" creationId="{00000000-0000-0000-0000-000000000000}"/>
          </ac:spMkLst>
        </pc:spChg>
        <pc:spChg chg="mod">
          <ac:chgData name="José Duarte da Rocha Santos" userId="7ba73717-3b97-4ba8-9d16-3c9c2d510606" providerId="ADAL" clId="{03E621A2-B819-4083-9EB1-BB98A3DDACFC}" dt="2023-12-13T21:56:36.027" v="567" actId="255"/>
          <ac:spMkLst>
            <pc:docMk/>
            <pc:sldMk cId="0" sldId="306"/>
            <ac:spMk id="590" creationId="{00000000-0000-0000-0000-000000000000}"/>
          </ac:spMkLst>
        </pc:spChg>
        <pc:spChg chg="mod">
          <ac:chgData name="José Duarte da Rocha Santos" userId="7ba73717-3b97-4ba8-9d16-3c9c2d510606" providerId="ADAL" clId="{03E621A2-B819-4083-9EB1-BB98A3DDACFC}" dt="2023-12-13T21:57:09.948" v="572" actId="255"/>
          <ac:spMkLst>
            <pc:docMk/>
            <pc:sldMk cId="0" sldId="306"/>
            <ac:spMk id="591" creationId="{00000000-0000-0000-0000-000000000000}"/>
          </ac:spMkLst>
        </pc:spChg>
        <pc:spChg chg="mod">
          <ac:chgData name="José Duarte da Rocha Santos" userId="7ba73717-3b97-4ba8-9d16-3c9c2d510606" providerId="ADAL" clId="{03E621A2-B819-4083-9EB1-BB98A3DDACFC}" dt="2023-12-13T21:57:20.650" v="577" actId="20577"/>
          <ac:spMkLst>
            <pc:docMk/>
            <pc:sldMk cId="0" sldId="306"/>
            <ac:spMk id="592" creationId="{00000000-0000-0000-0000-000000000000}"/>
          </ac:spMkLst>
        </pc:spChg>
        <pc:spChg chg="mod">
          <ac:chgData name="José Duarte da Rocha Santos" userId="7ba73717-3b97-4ba8-9d16-3c9c2d510606" providerId="ADAL" clId="{03E621A2-B819-4083-9EB1-BB98A3DDACFC}" dt="2023-12-13T21:57:25.372" v="578" actId="255"/>
          <ac:spMkLst>
            <pc:docMk/>
            <pc:sldMk cId="0" sldId="306"/>
            <ac:spMk id="596" creationId="{00000000-0000-0000-0000-000000000000}"/>
          </ac:spMkLst>
        </pc:spChg>
        <pc:spChg chg="mod">
          <ac:chgData name="José Duarte da Rocha Santos" userId="7ba73717-3b97-4ba8-9d16-3c9c2d510606" providerId="ADAL" clId="{03E621A2-B819-4083-9EB1-BB98A3DDACFC}" dt="2023-12-13T21:56:13.584" v="565" actId="255"/>
          <ac:spMkLst>
            <pc:docMk/>
            <pc:sldMk cId="0" sldId="306"/>
            <ac:spMk id="597" creationId="{00000000-0000-0000-0000-000000000000}"/>
          </ac:spMkLst>
        </pc:spChg>
        <pc:spChg chg="mod">
          <ac:chgData name="José Duarte da Rocha Santos" userId="7ba73717-3b97-4ba8-9d16-3c9c2d510606" providerId="ADAL" clId="{03E621A2-B819-4083-9EB1-BB98A3DDACFC}" dt="2023-12-13T21:57:05.097" v="571" actId="255"/>
          <ac:spMkLst>
            <pc:docMk/>
            <pc:sldMk cId="0" sldId="306"/>
            <ac:spMk id="603" creationId="{00000000-0000-0000-0000-000000000000}"/>
          </ac:spMkLst>
        </pc:spChg>
        <pc:spChg chg="mod">
          <ac:chgData name="José Duarte da Rocha Santos" userId="7ba73717-3b97-4ba8-9d16-3c9c2d510606" providerId="ADAL" clId="{03E621A2-B819-4083-9EB1-BB98A3DDACFC}" dt="2023-12-13T21:57:00.460" v="570" actId="255"/>
          <ac:spMkLst>
            <pc:docMk/>
            <pc:sldMk cId="0" sldId="306"/>
            <ac:spMk id="604" creationId="{00000000-0000-0000-0000-000000000000}"/>
          </ac:spMkLst>
        </pc:spChg>
        <pc:spChg chg="mod">
          <ac:chgData name="José Duarte da Rocha Santos" userId="7ba73717-3b97-4ba8-9d16-3c9c2d510606" providerId="ADAL" clId="{03E621A2-B819-4083-9EB1-BB98A3DDACFC}" dt="2023-12-13T21:56:55.968" v="569" actId="255"/>
          <ac:spMkLst>
            <pc:docMk/>
            <pc:sldMk cId="0" sldId="306"/>
            <ac:spMk id="605" creationId="{00000000-0000-0000-0000-000000000000}"/>
          </ac:spMkLst>
        </pc:spChg>
      </pc:sldChg>
      <pc:sldChg chg="modSp mod">
        <pc:chgData name="José Duarte da Rocha Santos" userId="7ba73717-3b97-4ba8-9d16-3c9c2d510606" providerId="ADAL" clId="{03E621A2-B819-4083-9EB1-BB98A3DDACFC}" dt="2023-12-13T22:32:34.200" v="1088"/>
        <pc:sldMkLst>
          <pc:docMk/>
          <pc:sldMk cId="0" sldId="307"/>
        </pc:sldMkLst>
        <pc:spChg chg="mod">
          <ac:chgData name="José Duarte da Rocha Santos" userId="7ba73717-3b97-4ba8-9d16-3c9c2d510606" providerId="ADAL" clId="{03E621A2-B819-4083-9EB1-BB98A3DDACFC}" dt="2023-12-13T22:00:59.230" v="580" actId="27636"/>
          <ac:spMkLst>
            <pc:docMk/>
            <pc:sldMk cId="0" sldId="307"/>
            <ac:spMk id="610" creationId="{00000000-0000-0000-0000-000000000000}"/>
          </ac:spMkLst>
        </pc:spChg>
        <pc:spChg chg="mod">
          <ac:chgData name="José Duarte da Rocha Santos" userId="7ba73717-3b97-4ba8-9d16-3c9c2d510606" providerId="ADAL" clId="{03E621A2-B819-4083-9EB1-BB98A3DDACFC}" dt="2023-12-13T22:32:34.200" v="1088"/>
          <ac:spMkLst>
            <pc:docMk/>
            <pc:sldMk cId="0" sldId="307"/>
            <ac:spMk id="611" creationId="{00000000-0000-0000-0000-000000000000}"/>
          </ac:spMkLst>
        </pc:spChg>
        <pc:spChg chg="mod">
          <ac:chgData name="José Duarte da Rocha Santos" userId="7ba73717-3b97-4ba8-9d16-3c9c2d510606" providerId="ADAL" clId="{03E621A2-B819-4083-9EB1-BB98A3DDACFC}" dt="2023-12-13T22:01:11.967" v="583" actId="14100"/>
          <ac:spMkLst>
            <pc:docMk/>
            <pc:sldMk cId="0" sldId="307"/>
            <ac:spMk id="612" creationId="{00000000-0000-0000-0000-000000000000}"/>
          </ac:spMkLst>
        </pc:spChg>
      </pc:sldChg>
      <pc:sldChg chg="modSp mod">
        <pc:chgData name="José Duarte da Rocha Santos" userId="7ba73717-3b97-4ba8-9d16-3c9c2d510606" providerId="ADAL" clId="{03E621A2-B819-4083-9EB1-BB98A3DDACFC}" dt="2023-12-13T22:21:48.231" v="1006" actId="20577"/>
        <pc:sldMkLst>
          <pc:docMk/>
          <pc:sldMk cId="0" sldId="308"/>
        </pc:sldMkLst>
        <pc:spChg chg="mod">
          <ac:chgData name="José Duarte da Rocha Santos" userId="7ba73717-3b97-4ba8-9d16-3c9c2d510606" providerId="ADAL" clId="{03E621A2-B819-4083-9EB1-BB98A3DDACFC}" dt="2023-12-13T22:01:40.993" v="593" actId="255"/>
          <ac:spMkLst>
            <pc:docMk/>
            <pc:sldMk cId="0" sldId="308"/>
            <ac:spMk id="617" creationId="{00000000-0000-0000-0000-000000000000}"/>
          </ac:spMkLst>
        </pc:spChg>
        <pc:spChg chg="mod">
          <ac:chgData name="José Duarte da Rocha Santos" userId="7ba73717-3b97-4ba8-9d16-3c9c2d510606" providerId="ADAL" clId="{03E621A2-B819-4083-9EB1-BB98A3DDACFC}" dt="2023-12-13T22:21:48.231" v="1006" actId="20577"/>
          <ac:spMkLst>
            <pc:docMk/>
            <pc:sldMk cId="0" sldId="308"/>
            <ac:spMk id="618" creationId="{00000000-0000-0000-0000-000000000000}"/>
          </ac:spMkLst>
        </pc:spChg>
      </pc:sldChg>
      <pc:sldChg chg="modSp mod">
        <pc:chgData name="José Duarte da Rocha Santos" userId="7ba73717-3b97-4ba8-9d16-3c9c2d510606" providerId="ADAL" clId="{03E621A2-B819-4083-9EB1-BB98A3DDACFC}" dt="2023-12-13T22:02:11.621" v="608" actId="1038"/>
        <pc:sldMkLst>
          <pc:docMk/>
          <pc:sldMk cId="0" sldId="309"/>
        </pc:sldMkLst>
        <pc:spChg chg="mod">
          <ac:chgData name="José Duarte da Rocha Santos" userId="7ba73717-3b97-4ba8-9d16-3c9c2d510606" providerId="ADAL" clId="{03E621A2-B819-4083-9EB1-BB98A3DDACFC}" dt="2023-12-13T22:02:11.621" v="608" actId="1038"/>
          <ac:spMkLst>
            <pc:docMk/>
            <pc:sldMk cId="0" sldId="309"/>
            <ac:spMk id="623" creationId="{00000000-0000-0000-0000-000000000000}"/>
          </ac:spMkLst>
        </pc:spChg>
      </pc:sldChg>
      <pc:sldChg chg="addSp delSp modSp mod">
        <pc:chgData name="José Duarte da Rocha Santos" userId="7ba73717-3b97-4ba8-9d16-3c9c2d510606" providerId="ADAL" clId="{03E621A2-B819-4083-9EB1-BB98A3DDACFC}" dt="2023-12-18T16:34:08.739" v="1227" actId="12"/>
        <pc:sldMkLst>
          <pc:docMk/>
          <pc:sldMk cId="0" sldId="310"/>
        </pc:sldMkLst>
        <pc:spChg chg="add mod">
          <ac:chgData name="José Duarte da Rocha Santos" userId="7ba73717-3b97-4ba8-9d16-3c9c2d510606" providerId="ADAL" clId="{03E621A2-B819-4083-9EB1-BB98A3DDACFC}" dt="2023-12-18T16:33:53.265" v="1222" actId="1076"/>
          <ac:spMkLst>
            <pc:docMk/>
            <pc:sldMk cId="0" sldId="310"/>
            <ac:spMk id="2" creationId="{CAA01CA5-69AD-3735-2F65-EDFB239AA414}"/>
          </ac:spMkLst>
        </pc:spChg>
        <pc:spChg chg="del mod">
          <ac:chgData name="José Duarte da Rocha Santos" userId="7ba73717-3b97-4ba8-9d16-3c9c2d510606" providerId="ADAL" clId="{03E621A2-B819-4083-9EB1-BB98A3DDACFC}" dt="2023-12-18T16:33:28.363" v="1217" actId="478"/>
          <ac:spMkLst>
            <pc:docMk/>
            <pc:sldMk cId="0" sldId="310"/>
            <ac:spMk id="629" creationId="{00000000-0000-0000-0000-000000000000}"/>
          </ac:spMkLst>
        </pc:spChg>
        <pc:spChg chg="mod">
          <ac:chgData name="José Duarte da Rocha Santos" userId="7ba73717-3b97-4ba8-9d16-3c9c2d510606" providerId="ADAL" clId="{03E621A2-B819-4083-9EB1-BB98A3DDACFC}" dt="2023-12-18T16:34:08.739" v="1227" actId="12"/>
          <ac:spMkLst>
            <pc:docMk/>
            <pc:sldMk cId="0" sldId="310"/>
            <ac:spMk id="630" creationId="{00000000-0000-0000-0000-000000000000}"/>
          </ac:spMkLst>
        </pc:spChg>
      </pc:sldChg>
      <pc:sldChg chg="modSp mod">
        <pc:chgData name="José Duarte da Rocha Santos" userId="7ba73717-3b97-4ba8-9d16-3c9c2d510606" providerId="ADAL" clId="{03E621A2-B819-4083-9EB1-BB98A3DDACFC}" dt="2023-12-18T16:33:38.633" v="1218" actId="552"/>
        <pc:sldMkLst>
          <pc:docMk/>
          <pc:sldMk cId="0" sldId="311"/>
        </pc:sldMkLst>
        <pc:spChg chg="mod">
          <ac:chgData name="José Duarte da Rocha Santos" userId="7ba73717-3b97-4ba8-9d16-3c9c2d510606" providerId="ADAL" clId="{03E621A2-B819-4083-9EB1-BB98A3DDACFC}" dt="2023-12-18T16:33:38.633" v="1218" actId="552"/>
          <ac:spMkLst>
            <pc:docMk/>
            <pc:sldMk cId="0" sldId="311"/>
            <ac:spMk id="635" creationId="{00000000-0000-0000-0000-000000000000}"/>
          </ac:spMkLst>
        </pc:spChg>
        <pc:spChg chg="mod">
          <ac:chgData name="José Duarte da Rocha Santos" userId="7ba73717-3b97-4ba8-9d16-3c9c2d510606" providerId="ADAL" clId="{03E621A2-B819-4083-9EB1-BB98A3DDACFC}" dt="2023-12-18T16:33:38.633" v="1218" actId="552"/>
          <ac:spMkLst>
            <pc:docMk/>
            <pc:sldMk cId="0" sldId="311"/>
            <ac:spMk id="636" creationId="{00000000-0000-0000-0000-000000000000}"/>
          </ac:spMkLst>
        </pc:spChg>
      </pc:sldChg>
      <pc:sldChg chg="modSp mod">
        <pc:chgData name="José Duarte da Rocha Santos" userId="7ba73717-3b97-4ba8-9d16-3c9c2d510606" providerId="ADAL" clId="{03E621A2-B819-4083-9EB1-BB98A3DDACFC}" dt="2023-12-13T22:03:42.070" v="637" actId="14100"/>
        <pc:sldMkLst>
          <pc:docMk/>
          <pc:sldMk cId="0" sldId="312"/>
        </pc:sldMkLst>
        <pc:spChg chg="mod">
          <ac:chgData name="José Duarte da Rocha Santos" userId="7ba73717-3b97-4ba8-9d16-3c9c2d510606" providerId="ADAL" clId="{03E621A2-B819-4083-9EB1-BB98A3DDACFC}" dt="2023-12-13T22:03:42.070" v="637" actId="14100"/>
          <ac:spMkLst>
            <pc:docMk/>
            <pc:sldMk cId="0" sldId="312"/>
            <ac:spMk id="641" creationId="{00000000-0000-0000-0000-000000000000}"/>
          </ac:spMkLst>
        </pc:spChg>
      </pc:sldChg>
      <pc:sldChg chg="modSp mod">
        <pc:chgData name="José Duarte da Rocha Santos" userId="7ba73717-3b97-4ba8-9d16-3c9c2d510606" providerId="ADAL" clId="{03E621A2-B819-4083-9EB1-BB98A3DDACFC}" dt="2023-12-13T22:04:50.267" v="652" actId="20577"/>
        <pc:sldMkLst>
          <pc:docMk/>
          <pc:sldMk cId="0" sldId="313"/>
        </pc:sldMkLst>
        <pc:spChg chg="mod">
          <ac:chgData name="José Duarte da Rocha Santos" userId="7ba73717-3b97-4ba8-9d16-3c9c2d510606" providerId="ADAL" clId="{03E621A2-B819-4083-9EB1-BB98A3DDACFC}" dt="2023-12-13T22:04:50.267" v="652" actId="20577"/>
          <ac:spMkLst>
            <pc:docMk/>
            <pc:sldMk cId="0" sldId="313"/>
            <ac:spMk id="647" creationId="{00000000-0000-0000-0000-000000000000}"/>
          </ac:spMkLst>
        </pc:spChg>
        <pc:spChg chg="mod">
          <ac:chgData name="José Duarte da Rocha Santos" userId="7ba73717-3b97-4ba8-9d16-3c9c2d510606" providerId="ADAL" clId="{03E621A2-B819-4083-9EB1-BB98A3DDACFC}" dt="2023-12-13T22:03:54.739" v="638" actId="255"/>
          <ac:spMkLst>
            <pc:docMk/>
            <pc:sldMk cId="0" sldId="313"/>
            <ac:spMk id="650" creationId="{00000000-0000-0000-0000-000000000000}"/>
          </ac:spMkLst>
        </pc:spChg>
        <pc:picChg chg="mod">
          <ac:chgData name="José Duarte da Rocha Santos" userId="7ba73717-3b97-4ba8-9d16-3c9c2d510606" providerId="ADAL" clId="{03E621A2-B819-4083-9EB1-BB98A3DDACFC}" dt="2023-12-13T22:04:07.922" v="639" actId="14100"/>
          <ac:picMkLst>
            <pc:docMk/>
            <pc:sldMk cId="0" sldId="313"/>
            <ac:picMk id="648" creationId="{00000000-0000-0000-0000-000000000000}"/>
          </ac:picMkLst>
        </pc:picChg>
        <pc:picChg chg="mod">
          <ac:chgData name="José Duarte da Rocha Santos" userId="7ba73717-3b97-4ba8-9d16-3c9c2d510606" providerId="ADAL" clId="{03E621A2-B819-4083-9EB1-BB98A3DDACFC}" dt="2023-12-13T22:04:11.699" v="640" actId="1076"/>
          <ac:picMkLst>
            <pc:docMk/>
            <pc:sldMk cId="0" sldId="313"/>
            <ac:picMk id="649" creationId="{00000000-0000-0000-0000-000000000000}"/>
          </ac:picMkLst>
        </pc:picChg>
      </pc:sldChg>
      <pc:sldChg chg="modSp mod">
        <pc:chgData name="José Duarte da Rocha Santos" userId="7ba73717-3b97-4ba8-9d16-3c9c2d510606" providerId="ADAL" clId="{03E621A2-B819-4083-9EB1-BB98A3DDACFC}" dt="2023-12-13T22:07:11.736" v="678" actId="255"/>
        <pc:sldMkLst>
          <pc:docMk/>
          <pc:sldMk cId="0" sldId="314"/>
        </pc:sldMkLst>
        <pc:spChg chg="mod">
          <ac:chgData name="José Duarte da Rocha Santos" userId="7ba73717-3b97-4ba8-9d16-3c9c2d510606" providerId="ADAL" clId="{03E621A2-B819-4083-9EB1-BB98A3DDACFC}" dt="2023-12-13T22:05:53.753" v="669" actId="20577"/>
          <ac:spMkLst>
            <pc:docMk/>
            <pc:sldMk cId="0" sldId="314"/>
            <ac:spMk id="655" creationId="{00000000-0000-0000-0000-000000000000}"/>
          </ac:spMkLst>
        </pc:spChg>
        <pc:spChg chg="mod">
          <ac:chgData name="José Duarte da Rocha Santos" userId="7ba73717-3b97-4ba8-9d16-3c9c2d510606" providerId="ADAL" clId="{03E621A2-B819-4083-9EB1-BB98A3DDACFC}" dt="2023-12-13T22:06:35.094" v="673" actId="20577"/>
          <ac:spMkLst>
            <pc:docMk/>
            <pc:sldMk cId="0" sldId="314"/>
            <ac:spMk id="658" creationId="{00000000-0000-0000-0000-000000000000}"/>
          </ac:spMkLst>
        </pc:spChg>
        <pc:spChg chg="mod">
          <ac:chgData name="José Duarte da Rocha Santos" userId="7ba73717-3b97-4ba8-9d16-3c9c2d510606" providerId="ADAL" clId="{03E621A2-B819-4083-9EB1-BB98A3DDACFC}" dt="2023-12-13T22:07:11.736" v="678" actId="255"/>
          <ac:spMkLst>
            <pc:docMk/>
            <pc:sldMk cId="0" sldId="314"/>
            <ac:spMk id="659" creationId="{00000000-0000-0000-0000-000000000000}"/>
          </ac:spMkLst>
        </pc:spChg>
        <pc:picChg chg="mod">
          <ac:chgData name="José Duarte da Rocha Santos" userId="7ba73717-3b97-4ba8-9d16-3c9c2d510606" providerId="ADAL" clId="{03E621A2-B819-4083-9EB1-BB98A3DDACFC}" dt="2023-12-13T22:05:04.646" v="654" actId="14100"/>
          <ac:picMkLst>
            <pc:docMk/>
            <pc:sldMk cId="0" sldId="314"/>
            <ac:picMk id="656" creationId="{00000000-0000-0000-0000-000000000000}"/>
          </ac:picMkLst>
        </pc:picChg>
        <pc:picChg chg="mod">
          <ac:chgData name="José Duarte da Rocha Santos" userId="7ba73717-3b97-4ba8-9d16-3c9c2d510606" providerId="ADAL" clId="{03E621A2-B819-4083-9EB1-BB98A3DDACFC}" dt="2023-12-13T22:05:36.798" v="663" actId="1038"/>
          <ac:picMkLst>
            <pc:docMk/>
            <pc:sldMk cId="0" sldId="314"/>
            <ac:picMk id="660" creationId="{00000000-0000-0000-0000-000000000000}"/>
          </ac:picMkLst>
        </pc:picChg>
      </pc:sldChg>
      <pc:sldChg chg="modSp mod modNotesTx">
        <pc:chgData name="José Duarte da Rocha Santos" userId="7ba73717-3b97-4ba8-9d16-3c9c2d510606" providerId="ADAL" clId="{03E621A2-B819-4083-9EB1-BB98A3DDACFC}" dt="2023-12-13T22:22:22.829" v="1008" actId="20577"/>
        <pc:sldMkLst>
          <pc:docMk/>
          <pc:sldMk cId="0" sldId="315"/>
        </pc:sldMkLst>
        <pc:spChg chg="mod">
          <ac:chgData name="José Duarte da Rocha Santos" userId="7ba73717-3b97-4ba8-9d16-3c9c2d510606" providerId="ADAL" clId="{03E621A2-B819-4083-9EB1-BB98A3DDACFC}" dt="2023-12-13T22:22:13.965" v="1007" actId="6549"/>
          <ac:spMkLst>
            <pc:docMk/>
            <pc:sldMk cId="0" sldId="315"/>
            <ac:spMk id="666" creationId="{00000000-0000-0000-0000-000000000000}"/>
          </ac:spMkLst>
        </pc:spChg>
        <pc:spChg chg="mod">
          <ac:chgData name="José Duarte da Rocha Santos" userId="7ba73717-3b97-4ba8-9d16-3c9c2d510606" providerId="ADAL" clId="{03E621A2-B819-4083-9EB1-BB98A3DDACFC}" dt="2023-12-13T22:11:15.372" v="870" actId="20577"/>
          <ac:spMkLst>
            <pc:docMk/>
            <pc:sldMk cId="0" sldId="315"/>
            <ac:spMk id="668" creationId="{00000000-0000-0000-0000-000000000000}"/>
          </ac:spMkLst>
        </pc:spChg>
        <pc:picChg chg="mod">
          <ac:chgData name="José Duarte da Rocha Santos" userId="7ba73717-3b97-4ba8-9d16-3c9c2d510606" providerId="ADAL" clId="{03E621A2-B819-4083-9EB1-BB98A3DDACFC}" dt="2023-12-13T22:07:39.152" v="690" actId="1035"/>
          <ac:picMkLst>
            <pc:docMk/>
            <pc:sldMk cId="0" sldId="315"/>
            <ac:picMk id="667" creationId="{00000000-0000-0000-0000-000000000000}"/>
          </ac:picMkLst>
        </pc:picChg>
      </pc:sldChg>
      <pc:sldChg chg="modSp mod">
        <pc:chgData name="José Duarte da Rocha Santos" userId="7ba73717-3b97-4ba8-9d16-3c9c2d510606" providerId="ADAL" clId="{03E621A2-B819-4083-9EB1-BB98A3DDACFC}" dt="2023-12-13T22:11:46.566" v="876" actId="255"/>
        <pc:sldMkLst>
          <pc:docMk/>
          <pc:sldMk cId="0" sldId="317"/>
        </pc:sldMkLst>
        <pc:spChg chg="mod">
          <ac:chgData name="José Duarte da Rocha Santos" userId="7ba73717-3b97-4ba8-9d16-3c9c2d510606" providerId="ADAL" clId="{03E621A2-B819-4083-9EB1-BB98A3DDACFC}" dt="2023-12-13T22:11:46.566" v="876" actId="255"/>
          <ac:spMkLst>
            <pc:docMk/>
            <pc:sldMk cId="0" sldId="317"/>
            <ac:spMk id="684" creationId="{00000000-0000-0000-0000-000000000000}"/>
          </ac:spMkLst>
        </pc:spChg>
        <pc:spChg chg="mod">
          <ac:chgData name="José Duarte da Rocha Santos" userId="7ba73717-3b97-4ba8-9d16-3c9c2d510606" providerId="ADAL" clId="{03E621A2-B819-4083-9EB1-BB98A3DDACFC}" dt="2023-12-13T22:11:37.022" v="874" actId="14100"/>
          <ac:spMkLst>
            <pc:docMk/>
            <pc:sldMk cId="0" sldId="317"/>
            <ac:spMk id="685" creationId="{00000000-0000-0000-0000-000000000000}"/>
          </ac:spMkLst>
        </pc:spChg>
      </pc:sldChg>
      <pc:sldChg chg="modSp mod">
        <pc:chgData name="José Duarte da Rocha Santos" userId="7ba73717-3b97-4ba8-9d16-3c9c2d510606" providerId="ADAL" clId="{03E621A2-B819-4083-9EB1-BB98A3DDACFC}" dt="2023-12-13T22:12:04.816" v="878" actId="20577"/>
        <pc:sldMkLst>
          <pc:docMk/>
          <pc:sldMk cId="0" sldId="318"/>
        </pc:sldMkLst>
        <pc:spChg chg="mod">
          <ac:chgData name="José Duarte da Rocha Santos" userId="7ba73717-3b97-4ba8-9d16-3c9c2d510606" providerId="ADAL" clId="{03E621A2-B819-4083-9EB1-BB98A3DDACFC}" dt="2023-12-13T22:11:57.257" v="877" actId="255"/>
          <ac:spMkLst>
            <pc:docMk/>
            <pc:sldMk cId="0" sldId="318"/>
            <ac:spMk id="690" creationId="{00000000-0000-0000-0000-000000000000}"/>
          </ac:spMkLst>
        </pc:spChg>
        <pc:spChg chg="mod">
          <ac:chgData name="José Duarte da Rocha Santos" userId="7ba73717-3b97-4ba8-9d16-3c9c2d510606" providerId="ADAL" clId="{03E621A2-B819-4083-9EB1-BB98A3DDACFC}" dt="2023-12-13T22:12:04.816" v="878" actId="20577"/>
          <ac:spMkLst>
            <pc:docMk/>
            <pc:sldMk cId="0" sldId="318"/>
            <ac:spMk id="691" creationId="{00000000-0000-0000-0000-000000000000}"/>
          </ac:spMkLst>
        </pc:spChg>
      </pc:sldChg>
      <pc:sldChg chg="modSp mod">
        <pc:chgData name="José Duarte da Rocha Santos" userId="7ba73717-3b97-4ba8-9d16-3c9c2d510606" providerId="ADAL" clId="{03E621A2-B819-4083-9EB1-BB98A3DDACFC}" dt="2023-12-13T22:12:53.170" v="892" actId="14100"/>
        <pc:sldMkLst>
          <pc:docMk/>
          <pc:sldMk cId="0" sldId="319"/>
        </pc:sldMkLst>
        <pc:spChg chg="mod">
          <ac:chgData name="José Duarte da Rocha Santos" userId="7ba73717-3b97-4ba8-9d16-3c9c2d510606" providerId="ADAL" clId="{03E621A2-B819-4083-9EB1-BB98A3DDACFC}" dt="2023-12-13T22:12:47.917" v="890" actId="14100"/>
          <ac:spMkLst>
            <pc:docMk/>
            <pc:sldMk cId="0" sldId="319"/>
            <ac:spMk id="696" creationId="{00000000-0000-0000-0000-000000000000}"/>
          </ac:spMkLst>
        </pc:spChg>
        <pc:spChg chg="mod">
          <ac:chgData name="José Duarte da Rocha Santos" userId="7ba73717-3b97-4ba8-9d16-3c9c2d510606" providerId="ADAL" clId="{03E621A2-B819-4083-9EB1-BB98A3DDACFC}" dt="2023-12-13T22:12:53.170" v="892" actId="14100"/>
          <ac:spMkLst>
            <pc:docMk/>
            <pc:sldMk cId="0" sldId="319"/>
            <ac:spMk id="697" creationId="{00000000-0000-0000-0000-000000000000}"/>
          </ac:spMkLst>
        </pc:spChg>
        <pc:spChg chg="mod">
          <ac:chgData name="José Duarte da Rocha Santos" userId="7ba73717-3b97-4ba8-9d16-3c9c2d510606" providerId="ADAL" clId="{03E621A2-B819-4083-9EB1-BB98A3DDACFC}" dt="2023-12-13T22:12:32.471" v="886" actId="20577"/>
          <ac:spMkLst>
            <pc:docMk/>
            <pc:sldMk cId="0" sldId="319"/>
            <ac:spMk id="698" creationId="{00000000-0000-0000-0000-000000000000}"/>
          </ac:spMkLst>
        </pc:spChg>
      </pc:sldChg>
      <pc:sldChg chg="addSp delSp modSp mod">
        <pc:chgData name="José Duarte da Rocha Santos" userId="7ba73717-3b97-4ba8-9d16-3c9c2d510606" providerId="ADAL" clId="{03E621A2-B819-4083-9EB1-BB98A3DDACFC}" dt="2023-12-18T16:34:59.687" v="1254" actId="478"/>
        <pc:sldMkLst>
          <pc:docMk/>
          <pc:sldMk cId="0" sldId="320"/>
        </pc:sldMkLst>
        <pc:spChg chg="add del mod">
          <ac:chgData name="José Duarte da Rocha Santos" userId="7ba73717-3b97-4ba8-9d16-3c9c2d510606" providerId="ADAL" clId="{03E621A2-B819-4083-9EB1-BB98A3DDACFC}" dt="2023-12-18T16:34:59.687" v="1254" actId="478"/>
          <ac:spMkLst>
            <pc:docMk/>
            <pc:sldMk cId="0" sldId="320"/>
            <ac:spMk id="3" creationId="{727FA162-F927-6562-C3E5-FB30D6EEB5F5}"/>
          </ac:spMkLst>
        </pc:spChg>
        <pc:spChg chg="add mod">
          <ac:chgData name="José Duarte da Rocha Santos" userId="7ba73717-3b97-4ba8-9d16-3c9c2d510606" providerId="ADAL" clId="{03E621A2-B819-4083-9EB1-BB98A3DDACFC}" dt="2023-12-18T16:34:49.874" v="1253" actId="20577"/>
          <ac:spMkLst>
            <pc:docMk/>
            <pc:sldMk cId="0" sldId="320"/>
            <ac:spMk id="4" creationId="{03F781A7-7693-492F-98C7-6F30C6FC4D69}"/>
          </ac:spMkLst>
        </pc:spChg>
        <pc:spChg chg="del mod">
          <ac:chgData name="José Duarte da Rocha Santos" userId="7ba73717-3b97-4ba8-9d16-3c9c2d510606" providerId="ADAL" clId="{03E621A2-B819-4083-9EB1-BB98A3DDACFC}" dt="2023-12-18T16:34:41.103" v="1228" actId="478"/>
          <ac:spMkLst>
            <pc:docMk/>
            <pc:sldMk cId="0" sldId="320"/>
            <ac:spMk id="704" creationId="{00000000-0000-0000-0000-000000000000}"/>
          </ac:spMkLst>
        </pc:spChg>
        <pc:spChg chg="mod">
          <ac:chgData name="José Duarte da Rocha Santos" userId="7ba73717-3b97-4ba8-9d16-3c9c2d510606" providerId="ADAL" clId="{03E621A2-B819-4083-9EB1-BB98A3DDACFC}" dt="2023-12-13T22:13:09.081" v="894" actId="20577"/>
          <ac:spMkLst>
            <pc:docMk/>
            <pc:sldMk cId="0" sldId="320"/>
            <ac:spMk id="705" creationId="{00000000-0000-0000-0000-000000000000}"/>
          </ac:spMkLst>
        </pc:spChg>
      </pc:sldChg>
      <pc:sldChg chg="modSp mod">
        <pc:chgData name="José Duarte da Rocha Santos" userId="7ba73717-3b97-4ba8-9d16-3c9c2d510606" providerId="ADAL" clId="{03E621A2-B819-4083-9EB1-BB98A3DDACFC}" dt="2023-12-13T22:13:26.948" v="896" actId="1076"/>
        <pc:sldMkLst>
          <pc:docMk/>
          <pc:sldMk cId="0" sldId="321"/>
        </pc:sldMkLst>
        <pc:spChg chg="mod">
          <ac:chgData name="José Duarte da Rocha Santos" userId="7ba73717-3b97-4ba8-9d16-3c9c2d510606" providerId="ADAL" clId="{03E621A2-B819-4083-9EB1-BB98A3DDACFC}" dt="2023-12-13T22:13:19.209" v="895" actId="255"/>
          <ac:spMkLst>
            <pc:docMk/>
            <pc:sldMk cId="0" sldId="321"/>
            <ac:spMk id="714" creationId="{00000000-0000-0000-0000-000000000000}"/>
          </ac:spMkLst>
        </pc:spChg>
        <pc:spChg chg="mod">
          <ac:chgData name="José Duarte da Rocha Santos" userId="7ba73717-3b97-4ba8-9d16-3c9c2d510606" providerId="ADAL" clId="{03E621A2-B819-4083-9EB1-BB98A3DDACFC}" dt="2023-12-13T22:13:26.948" v="896" actId="1076"/>
          <ac:spMkLst>
            <pc:docMk/>
            <pc:sldMk cId="0" sldId="321"/>
            <ac:spMk id="717" creationId="{00000000-0000-0000-0000-000000000000}"/>
          </ac:spMkLst>
        </pc:spChg>
      </pc:sldChg>
      <pc:sldChg chg="modSp mod modNotes">
        <pc:chgData name="José Duarte da Rocha Santos" userId="7ba73717-3b97-4ba8-9d16-3c9c2d510606" providerId="ADAL" clId="{03E621A2-B819-4083-9EB1-BB98A3DDACFC}" dt="2023-12-13T22:32:34.200" v="1088"/>
        <pc:sldMkLst>
          <pc:docMk/>
          <pc:sldMk cId="0" sldId="322"/>
        </pc:sldMkLst>
        <pc:spChg chg="mod">
          <ac:chgData name="José Duarte da Rocha Santos" userId="7ba73717-3b97-4ba8-9d16-3c9c2d510606" providerId="ADAL" clId="{03E621A2-B819-4083-9EB1-BB98A3DDACFC}" dt="2023-12-13T22:13:36.017" v="897" actId="255"/>
          <ac:spMkLst>
            <pc:docMk/>
            <pc:sldMk cId="0" sldId="322"/>
            <ac:spMk id="722" creationId="{00000000-0000-0000-0000-000000000000}"/>
          </ac:spMkLst>
        </pc:spChg>
        <pc:spChg chg="mod">
          <ac:chgData name="José Duarte da Rocha Santos" userId="7ba73717-3b97-4ba8-9d16-3c9c2d510606" providerId="ADAL" clId="{03E621A2-B819-4083-9EB1-BB98A3DDACFC}" dt="2023-12-13T22:15:26.767" v="933" actId="12"/>
          <ac:spMkLst>
            <pc:docMk/>
            <pc:sldMk cId="0" sldId="322"/>
            <ac:spMk id="723" creationId="{00000000-0000-0000-0000-000000000000}"/>
          </ac:spMkLst>
        </pc:spChg>
        <pc:spChg chg="mod">
          <ac:chgData name="José Duarte da Rocha Santos" userId="7ba73717-3b97-4ba8-9d16-3c9c2d510606" providerId="ADAL" clId="{03E621A2-B819-4083-9EB1-BB98A3DDACFC}" dt="2023-12-13T22:14:27.461" v="922" actId="1038"/>
          <ac:spMkLst>
            <pc:docMk/>
            <pc:sldMk cId="0" sldId="322"/>
            <ac:spMk id="724" creationId="{00000000-0000-0000-0000-000000000000}"/>
          </ac:spMkLst>
        </pc:spChg>
      </pc:sldChg>
      <pc:sldChg chg="modSp mod">
        <pc:chgData name="José Duarte da Rocha Santos" userId="7ba73717-3b97-4ba8-9d16-3c9c2d510606" providerId="ADAL" clId="{03E621A2-B819-4083-9EB1-BB98A3DDACFC}" dt="2023-12-13T22:16:09.948" v="944" actId="20577"/>
        <pc:sldMkLst>
          <pc:docMk/>
          <pc:sldMk cId="0" sldId="323"/>
        </pc:sldMkLst>
        <pc:spChg chg="mod">
          <ac:chgData name="José Duarte da Rocha Santos" userId="7ba73717-3b97-4ba8-9d16-3c9c2d510606" providerId="ADAL" clId="{03E621A2-B819-4083-9EB1-BB98A3DDACFC}" dt="2023-12-13T22:15:39.508" v="936" actId="255"/>
          <ac:spMkLst>
            <pc:docMk/>
            <pc:sldMk cId="0" sldId="323"/>
            <ac:spMk id="729" creationId="{00000000-0000-0000-0000-000000000000}"/>
          </ac:spMkLst>
        </pc:spChg>
        <pc:spChg chg="mod">
          <ac:chgData name="José Duarte da Rocha Santos" userId="7ba73717-3b97-4ba8-9d16-3c9c2d510606" providerId="ADAL" clId="{03E621A2-B819-4083-9EB1-BB98A3DDACFC}" dt="2023-12-13T22:16:09.948" v="944" actId="20577"/>
          <ac:spMkLst>
            <pc:docMk/>
            <pc:sldMk cId="0" sldId="323"/>
            <ac:spMk id="730" creationId="{00000000-0000-0000-0000-000000000000}"/>
          </ac:spMkLst>
        </pc:spChg>
      </pc:sldChg>
      <pc:sldChg chg="modSp mod">
        <pc:chgData name="José Duarte da Rocha Santos" userId="7ba73717-3b97-4ba8-9d16-3c9c2d510606" providerId="ADAL" clId="{03E621A2-B819-4083-9EB1-BB98A3DDACFC}" dt="2023-12-13T22:16:39.012" v="984" actId="6549"/>
        <pc:sldMkLst>
          <pc:docMk/>
          <pc:sldMk cId="0" sldId="324"/>
        </pc:sldMkLst>
        <pc:spChg chg="mod">
          <ac:chgData name="José Duarte da Rocha Santos" userId="7ba73717-3b97-4ba8-9d16-3c9c2d510606" providerId="ADAL" clId="{03E621A2-B819-4083-9EB1-BB98A3DDACFC}" dt="2023-12-13T22:16:39.012" v="984" actId="6549"/>
          <ac:spMkLst>
            <pc:docMk/>
            <pc:sldMk cId="0" sldId="324"/>
            <ac:spMk id="737" creationId="{00000000-0000-0000-0000-000000000000}"/>
          </ac:spMkLst>
        </pc:spChg>
        <pc:spChg chg="mod">
          <ac:chgData name="José Duarte da Rocha Santos" userId="7ba73717-3b97-4ba8-9d16-3c9c2d510606" providerId="ADAL" clId="{03E621A2-B819-4083-9EB1-BB98A3DDACFC}" dt="2023-12-13T22:16:30.970" v="980" actId="1036"/>
          <ac:spMkLst>
            <pc:docMk/>
            <pc:sldMk cId="0" sldId="324"/>
            <ac:spMk id="740" creationId="{00000000-0000-0000-0000-000000000000}"/>
          </ac:spMkLst>
        </pc:spChg>
        <pc:spChg chg="mod">
          <ac:chgData name="José Duarte da Rocha Santos" userId="7ba73717-3b97-4ba8-9d16-3c9c2d510606" providerId="ADAL" clId="{03E621A2-B819-4083-9EB1-BB98A3DDACFC}" dt="2023-12-13T22:16:30.970" v="980" actId="1036"/>
          <ac:spMkLst>
            <pc:docMk/>
            <pc:sldMk cId="0" sldId="324"/>
            <ac:spMk id="741" creationId="{00000000-0000-0000-0000-000000000000}"/>
          </ac:spMkLst>
        </pc:spChg>
      </pc:sldChg>
      <pc:sldChg chg="modSp del mod">
        <pc:chgData name="José Duarte da Rocha Santos" userId="7ba73717-3b97-4ba8-9d16-3c9c2d510606" providerId="ADAL" clId="{03E621A2-B819-4083-9EB1-BB98A3DDACFC}" dt="2023-12-13T20:10:40.029" v="13" actId="47"/>
        <pc:sldMkLst>
          <pc:docMk/>
          <pc:sldMk cId="0" sldId="325"/>
        </pc:sldMkLst>
        <pc:spChg chg="mod">
          <ac:chgData name="José Duarte da Rocha Santos" userId="7ba73717-3b97-4ba8-9d16-3c9c2d510606" providerId="ADAL" clId="{03E621A2-B819-4083-9EB1-BB98A3DDACFC}" dt="2023-12-13T20:10:37.471" v="1" actId="27636"/>
          <ac:spMkLst>
            <pc:docMk/>
            <pc:sldMk cId="0" sldId="325"/>
            <ac:spMk id="747" creationId="{00000000-0000-0000-0000-000000000000}"/>
          </ac:spMkLst>
        </pc:spChg>
      </pc:sldChg>
      <pc:sldChg chg="add">
        <pc:chgData name="José Duarte da Rocha Santos" userId="7ba73717-3b97-4ba8-9d16-3c9c2d510606" providerId="ADAL" clId="{03E621A2-B819-4083-9EB1-BB98A3DDACFC}" dt="2023-12-13T20:10:37.157" v="0"/>
        <pc:sldMkLst>
          <pc:docMk/>
          <pc:sldMk cId="1479096809" sldId="32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3-5 aulas á 2h</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Para qualquer empresa, fazer publicidade sem a integrar em objetivos estratégicos implica um risco. Por exemplo, fazer publicidade apenas com o objetivo de obter "visibilidade" ou "notoriedade" não é suscetível de aumentar as vendas. O papel da estratégia foi apresentado em pormenor em Bases do marketing digital, submódulo 2.</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FI">
                <a:solidFill>
                  <a:schemeClr val="dk1"/>
                </a:solidFill>
              </a:rPr>
              <a:t>A estratégia é um plano orientado para o futuro, que tenta antecipar as circunstâncias que influenciam a conduta de uma organização. A maioria das organizações tem uma estratégia, mas as mais pequenas podem não a ter.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dirty="0"/>
              <a:t>O diapositivo apresenta a diferença entre metas e objetivos. Cada campanha publicitária deve abranger um ou mais destes objetivos.</a:t>
            </a:r>
            <a:endParaRPr dirty="0"/>
          </a:p>
        </p:txBody>
      </p:sp>
      <p:sp>
        <p:nvSpPr>
          <p:cNvPr id="217" name="Google Shape;21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FI" dirty="0"/>
              <a:t>Os objetivos de marketing e publicidade devem ser integrados nas metas e objetivos estratégicos mais amplos da empresa. O SMART abrange objetivos gerais "obrigatórios". Por exemplo, um objetivo deve ser "mensurável". Se não for, o que é que acontece? Pelo menos, não saberá se o alcançou ou não. E se não for "específico", é provável que os seus colaboradores o entendam de formas diferentes.</a:t>
            </a:r>
            <a:endParaRPr dirty="0"/>
          </a:p>
        </p:txBody>
      </p:sp>
      <p:sp>
        <p:nvSpPr>
          <p:cNvPr id="225" name="Google Shape;225;p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7: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FI" dirty="0"/>
              <a:t>Respostas corretas: 1 e 3. 2 e 4 precisam de ser precisos em termos de números.</a:t>
            </a:r>
            <a:endParaRPr dirty="0"/>
          </a:p>
        </p:txBody>
      </p:sp>
      <p:sp>
        <p:nvSpPr>
          <p:cNvPr id="232" name="Google Shape;232;p7: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20e72ffa6a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g20e72ffa6a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Esta atividade pode ser realizada com qualquer tipo de grupo de alunos, uma vez que pode ser aplicada a vários domínios da vida pessoal ou profissional.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 publicidade pertence normalmente à parte superior do funil (fases de "consciencialização" e "interesse"). Nas fases seguintes, temos frequentemente dados de contacto da pessoa (endereço de correio eletrónico, número de telefone, contacto pessoal) e, por conseguinte, a possibilidade de comunicar a um nível mais individual.</a:t>
            </a: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2111f19fff4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 vídeo será utilizado como um estímulo para o seguinte trabalho.</a:t>
            </a:r>
            <a:endParaRPr/>
          </a:p>
        </p:txBody>
      </p:sp>
      <p:sp>
        <p:nvSpPr>
          <p:cNvPr id="255" name="Google Shape;255;g2111f19fff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2111f19fff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3" name="Google Shape;263;g2111f19fff4_0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Este trabalho pode ser utilizado como tarefa de casa e avaliado.</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9" name="Google Shape;26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Todas as acções de marketing custam dinheiro, pelo que a definição de objetivos é um princípio fundamental do marketing. Quando não se conhece o público-alvo, não se pode a) apresentar mensagens que o atraiam, nem b) selecionar os canais certos para o alcançar. Tudo isto significaria um grande desperdício de dinheiro. Quanto melhor conseguir identificar o seu público-alvo e as suas necessidades, melhor poderá transmitir mensagens claras, chegar até ele e, assim, obter impacto nas suas atividades de marketing. O desafio é que não existem dados prontos a utilizar e cada empresa tem de definir o seu público-alvo passo a passo. Os diapositivos seguintes apresentam métodos úteis para plataformas digitais.</a:t>
            </a: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Como descobrir públicos-alvo nas plataformas digitais...? Existem várias opções. Pode começar por analisar a sua base de clientes atual (1), o seu setor de atividade (2), os concorrentes e os seus clientes (3). Os passos 4-6 explicam como pode elaborar e desenvolver estes dados. A criação de "personas" foi explicada no submódulo anterior. Além disso, as plataformas (Google, Facebook, etc.) ajudam os anunciantes a encontrar públicos-alvo, através dos seus perfis de utilizador (ver os próximos diapositivos).</a:t>
            </a:r>
            <a:endParaRPr dirty="0"/>
          </a:p>
        </p:txBody>
      </p:sp>
      <p:sp>
        <p:nvSpPr>
          <p:cNvPr id="283" name="Google Shape;28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8945a69ccf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g18945a69ccf_0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Esta atividade é ideal para ser utilizada a pares ou em pequenos grupos, na sala de aula ou em casa. Tempo necessário: cerca de 60-90 minutos. Enquanto os alunos estão a trabalhar, pode visitar os grupos e identificar os grupos que trabalham bem e obtêm resultados extensos. Recomenda-se que estes grupos apresentem os seus resultados a toda a turma.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20e72ffa6ac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2" name="Google Shape;302;g20e72ffa6ac_0_2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 exemplo refere-se ao Google, no entanto, a maioria dos meios de comunicação nacionais e internacionais são membros de redes de publicidade e, por isso, podem oferecer opções de segmentação semelhantes às apresentadas neste diapositivo.</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9" name="Google Shape;3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fi-FI" sz="1000" dirty="0"/>
              <a:t>Obviamente, as plataformas de publicidade, como a Google e a Meta, recolhem muitos dados dos seus utilizadores. Como têm de seguir as regras da política de privacidade acordadas, estes dados estão disponíveis abertamente (fontes). Os diapositivos baseiam-se nestes dados.</a:t>
            </a:r>
            <a:endParaRPr dirty="0"/>
          </a:p>
          <a:p>
            <a:pPr marL="158750" lvl="0" indent="0" algn="l" rtl="0">
              <a:lnSpc>
                <a:spcPct val="100000"/>
              </a:lnSpc>
              <a:spcBef>
                <a:spcPts val="0"/>
              </a:spcBef>
              <a:spcAft>
                <a:spcPts val="0"/>
              </a:spcAft>
              <a:buSzPts val="1100"/>
              <a:buNone/>
            </a:pPr>
            <a:r>
              <a:rPr lang="fi-FI" sz="1000" dirty="0"/>
              <a:t>Para um anunciante, estes dados tornam-se úteis quando cria o seu anúncio do Google (ou outro PPC) ou campanha Meta, ajudando-o a definir grupos-alvo específicos.</a:t>
            </a:r>
            <a:endParaRPr sz="10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0" name="Google Shape;320;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Nesta seção, serão apresentadas as características e vantagens dos formatos essenciais. A seção seguinte apresenta as plataformas mais essenciais (anúncios nos motores de pesquisa, anúncios nas redes sociais, diferentes tipos de anúncios Pay Per Click = PPC em redes de publicidade).  A parte operacional é demonstrada na seção seguinte.</a:t>
            </a: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20e72ffa6ac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g20e72ffa6ac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Antes de falar de publicidade, é essencial compreender o papel e o carácter dos meios de comunicação social. O seu negócio (também o Google, o Facebook e outros gigantes) assenta essencialmente nos seus utilizadores, na sua experiência e na sua satisfação com os conteúdos. Caso contrário, os volumes diminuem, o que é uma desvantagem para os anunciantes. Além disso, os anunciantes esperam que os meios de comunicação social conheçam os seus utilizadores e sejam capazes de os classificar para diferentes fins publicitários.</a:t>
            </a: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20e72ffa6a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1" name="Google Shape;331;g20e72ffa6a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Esta atividade também pode ser realizada como trabalho individual ou de grupo, também em casa. É habitual que este tipo de exame dê novas perspetivas sobre os media digitais e a publicidade digital. Os alunos compreendem que a maioria dos meios de comunicação social existe por razões comerciais e tem como objetivo proporcionar aos anunciantes uma seleção atraente de meios de comunicação social. Um outro objetivo é que os alunos comecem a olhar para os diferentes meios de comunicação de uma forma mais profissional, "que tipo de grupos-alvo posso atingir nos meios de comunicação N.N.</a:t>
            </a: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0e72ffa6ac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7" name="Google Shape;337;g20e72ffa6ac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Esta seção apresentará os diferentes tipos de publicidade digital e as suas principais condições e vantagens.</a:t>
            </a: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 publicidade digital tem vantagens notáveis em comparação com o marketing tradicional. Quanto às desvantagens, a concorrência pode ser feroz. Além disso, os anúncios pagos têm normalmente um impacto menor do que as visitas orgânicas. </a:t>
            </a:r>
            <a:endParaRPr dirty="0"/>
          </a:p>
        </p:txBody>
      </p:sp>
      <p:sp>
        <p:nvSpPr>
          <p:cNvPr id="345" name="Google Shape;34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20e72ffa6ac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g20e72ffa6ac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Os anúncios PPC (pagamento por clique) podem aparecer, por exemplo, nos resultados de pesquisa ("compras", "pesquisa", "local"), nas redes sociais (por exemplo, Facebook, Instagram, YouTube, etc.) e numa vasta gama de banners de sítios Web através de redes de publicidade ("display"). </a:t>
            </a: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O principal objetivo da publicidade digital é direcionar o tráfego para o sítio Web da empresa. O sítio Web é o principal instrumento de funcionamento, uma vez que está apto a oferecer conteúdos e dados úteis aos visitantes, bem como elementos para que estes dêem outros passos (carregar, deixar informações de contacto, comprar, etc.), a chamada "conversão". O diapositivo apresenta as plataformas essenciais para a publicidade digital.</a:t>
            </a: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g20e72ffa6ac_0_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O processo de execução de anúncios digitais é semelhante ao de qualquer campanha publicitária. A diferença essencial é que as plataformas de publicidade digital (mencionadas anteriormente) oferecem uma ajuda e um apoio notáveis para criar anúncios e acompanhar o seu impacto.</a:t>
            </a:r>
            <a:endParaRPr dirty="0"/>
          </a:p>
        </p:txBody>
      </p:sp>
      <p:sp>
        <p:nvSpPr>
          <p:cNvPr id="381" name="Google Shape;381;g20e72ffa6ac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111f19fff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6" name="Google Shape;396;g2111f19fff4_0_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2111f19fff4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g2111f19fff4_0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 exemplo vem do Meta Business Suite (o centro de anúncios do Facebook/Instagram)</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20e72ffa6ac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g20e72ffa6ac_0_1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Mesmo os anunciantes mais pequenos podem utilizar os testes A/b simplesmente criando várias versões de um anúncio e comparando os seus resultados. As diferenças podem ser vistas já nalgumas horas, dependendo da dimensão do público-alvo. </a:t>
            </a: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20e72ffa6ac_0_1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20e72ffa6ac_0_1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Todos nós temos experiência de "retargeting" - anúncios que "aparecem novamente". A maioria das pessoas concorda que dá bons resultados pelas razões mencionadas no diapositivo. Por conseguinte, é uma boa opção para qualquer profissional de marketing.</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20e72ffa6ac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g20e72ffa6ac_0_2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 marketing programático é uma nova corrente dominante na publicidade digital, cada vez mais utilizada sobretudo pelos grandes anunciantes, uma vez que necessita de software específico. Dentro de algum tempo, estará provavelmente disponível também para os pequenos anunciantes.</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20e72ffa6ac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3" name="Google Shape;433;g20e72ffa6ac_0_1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Alguns princípios gerais relativos aos preços. Nota: Todas as plataformas mostram claramente os preços durante a criação do anúncio. Mais informações sobre os princípios de fixação de preços nas duas hiperligações, bem como exemplos dos mesmos. </a:t>
            </a: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20e72ffa6ac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9" name="Google Shape;439;g20e72ffa6ac_0_1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Nesta seção, serão apresentadas as características e vantagens das plataformas essenciais </a:t>
            </a:r>
            <a:r>
              <a:rPr lang="fi-FI" dirty="0">
                <a:solidFill>
                  <a:schemeClr val="dk1"/>
                </a:solidFill>
              </a:rPr>
              <a:t>(anúncios nos motores de pesquisa, anúncios nas redes sociais, diferentes tipos de anúncios gráficos)</a:t>
            </a:r>
            <a:r>
              <a:rPr lang="fi-FI" dirty="0"/>
              <a:t>. A parte operacional "Como realizar campanhas nestas plataformas" é demonstrada na seção seguinte.</a:t>
            </a: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 publicidade nos motores de pesquisa pode ser comprada e posicionada em qualquer motor de pesquisa, de modo a obter visibilidade nas páginas de resultados dos motores de pesquisa.</a:t>
            </a:r>
            <a:endParaRPr dirty="0"/>
          </a:p>
        </p:txBody>
      </p:sp>
      <p:sp>
        <p:nvSpPr>
          <p:cNvPr id="444" name="Google Shape;44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As principais condições e vantagens da publicidade nos motores de pesquisa são apresentadas aqui. Na leitura seguinte, pode examinar estas questões mais pormenorizadamente. </a:t>
            </a:r>
            <a:endParaRPr dirty="0"/>
          </a:p>
        </p:txBody>
      </p:sp>
      <p:sp>
        <p:nvSpPr>
          <p:cNvPr id="455" name="Google Shape;455;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dirty="0"/>
              <a:t>Como podemos ver, a Google tem um critério versátil para fixar o preço dos anúncios. Para isso, utiliza uma elevada taxa de inteligência artificial. O seu interesse não é apenas ganhar dinheiro, mas também manter uma boa experiência de utilizador entre os que utilizam a pesquisa do Google. Leia mais no link!</a:t>
            </a:r>
            <a:endParaRPr dirty="0"/>
          </a:p>
        </p:txBody>
      </p:sp>
      <p:sp>
        <p:nvSpPr>
          <p:cNvPr id="465" name="Google Shape;465;p1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Os anúncios de visualização podem ser feitos/comprados no Google Ads ou em plataformas de empresas de comunicação social. O título abrange diferentes tipos de anúncios, destinados a alcançar clientes numa vasta gama de ambientes digitais, de acordo com a fase do funil de compras em que se encontram. Os anúncios PPC funcionam de forma semelhante, mas as suas formas podem ser versáteis. O diapositivo seguinte apresenta alguns exemplos.</a:t>
            </a:r>
            <a:endParaRPr/>
          </a:p>
        </p:txBody>
      </p:sp>
      <p:sp>
        <p:nvSpPr>
          <p:cNvPr id="471" name="Google Shape;47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Os anúncios gráficos estão a sofrer uma evolução contínua. Em termos gerais, o seu objetivo é chegar aos utilizadores da Internet em contextos favoráveis e, ao mesmo tempo, ser cada vez mais atrativos para os anunciantes.</a:t>
            </a:r>
            <a:endParaRPr dirty="0"/>
          </a:p>
        </p:txBody>
      </p:sp>
      <p:sp>
        <p:nvSpPr>
          <p:cNvPr id="479" name="Google Shape;47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489" name="Google Shape;489;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0e72ffa6ac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7" name="Google Shape;497;g20e72ffa6ac_0_2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20e72ffa6ac_0_2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8" name="Google Shape;508;g20e72ffa6ac_0_2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20e72ffa6ac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7" name="Google Shape;517;g20e72ffa6ac_0_2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 figura mostra diferenças claras entre as plataformas de redes sociais. O preço do clique é mais elevado no LinkedIn, enquanto o YouTube tem os preços CPM mais elevados.  O Facebook tem o maior alcance. </a:t>
            </a: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2111f19fff4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6" name="Google Shape;526;g2111f19fff4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 publicidade nativa é uma nova forma de publicidade, que permite ao anunciante chegar a audiências com base em conteúdos e formatos de media que lhes são familiares. O tema pode ser explorado nas leituras complementares sugeridas. </a:t>
            </a: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Embora geralmente não seja classificado como "publicidade", o marketing por correio eletrónico é útil para muitas empresas, uma vez que é suscetível de atingir os grupos-alvo certos e pode ser realizado com baixos custos. </a:t>
            </a:r>
            <a:endParaRPr/>
          </a:p>
        </p:txBody>
      </p:sp>
      <p:sp>
        <p:nvSpPr>
          <p:cNvPr id="534" name="Google Shape;5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542" name="Google Shape;54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1" name="Google Shape;551;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Como já referimos no material, as palavras-chave são elementos centrais para encontrar informações adequadas na Internet. Por este motivo, é essencial conhecer as palavras-chave relacionadas com a sua atividade. A pesquisa de palavras-chave também pode oferecer novos conhecimentos sobre a sua empresa ou o seu público-alvo.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Para além da publicidade, as palavras-chave são também essenciais na construção de um sítio Web, em termos de otimização para os motores de pesquisa e de bom conteúdo. </a:t>
            </a:r>
            <a:endParaRPr dirty="0"/>
          </a:p>
        </p:txBody>
      </p:sp>
      <p:sp>
        <p:nvSpPr>
          <p:cNvPr id="556" name="Google Shape;55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 diapositivo apresenta palavras-chave de investigação de forma resumida. O tema pode ser estudado em maior profundidade através de leituras complementares. Duas fontes sugeridas. </a:t>
            </a:r>
            <a:endParaRPr/>
          </a:p>
        </p:txBody>
      </p:sp>
      <p:sp>
        <p:nvSpPr>
          <p:cNvPr id="563" name="Google Shape;56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Este trabalho torna o papel da palavra-chave muito mais concreto. Oferece também uma abordagem prática às diversas ferramentas de pesquisa de palavras-chave. Nota: a maior parte das ferramentas são licenciadas, mas muitas delas oferecem testes gratuitos. </a:t>
            </a:r>
            <a:endParaRPr/>
          </a:p>
        </p:txBody>
      </p:sp>
      <p:sp>
        <p:nvSpPr>
          <p:cNvPr id="572" name="Google Shape;57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78" name="Google Shape;578;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3" name="Google Shape;583;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fi-FI" dirty="0"/>
              <a:t>O objetivo dos anúncios é obter a taxa máxima de cliques, conduzindo o visitante a uma página de destino. A partir da página de destino, os visitantes são orientados para cumprirem os principais objetivos definidos para a campanha. Pode ser, por exemplo, deixar as suas informações de contacto, carregar conteúdos, preencher um pedido ou fazer uma compra. Este processo é designado por "conversão".</a:t>
            </a: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8" name="Google Shape;608;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Porque é que a página de destino é tão importante? O objetivo da publicidade é fazer com que os visitantes realizem determinadas acções. A página de destino é decisiva na medida em que deve fazer com que o visitante se interesse pela empresa e dê outros passos. Se a página de destino falhar, a saída imediata aumentará (taxa de rejeição).</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5" name="Google Shape;615;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Esta atividade torna os temas "conversão" e "página de destino" mais compreensíveis. Sublinha igualmente o papel das "páginas de destino" e a forma como podem ser melhoradas.</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1" name="Google Shape;62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Uma das vantagens é que as plataformas digitais são capazes de registar muitos dados úteis sobre o tráfego (impressões, taxas de cliques, comportamento no sítio Web, etc.).  Nota: Encontrará informações aprofundadas no módulo "Métricas e análises".</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20e72ffa6ac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7" name="Google Shape;627;g20e72ffa6ac_0_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Nos diapositivos seguintes serão demonstrados alguns exemplos de métricas.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g2111f19fff4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Qual é a métrica mais relevante para um anúncio...? Depende da definição do objetivo. Se o seu objetivo é "criar notoriedade", então o número de impressões é uma métrica relevante. Se o objetivo for "melhorar a marca", as reacções nas redes sociais ou as visitas ao seu sítio Web podem ser relevantes. </a:t>
            </a:r>
            <a:endParaRPr/>
          </a:p>
        </p:txBody>
      </p:sp>
      <p:sp>
        <p:nvSpPr>
          <p:cNvPr id="633" name="Google Shape;633;g2111f19fff4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39" name="Google Shape;639;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20e72ffa6ac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5" name="Google Shape;645;g20e72ffa6ac_0_1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O gráfico de exemplo mostra os resultados de uma campanha realizada no Facebook e no Instagram de 28.12. a 17.1. Por 100 euros, foram alcançadas 37.000 impressões no Fb e mais de 2000 no IG. Isso levou a mais de 1000 visitas do FB, o que significa uma CTR de 2,7%. O custo de 1 000 impressões (=CPM) foi de 2,1 euros no FB e de 10 euros no IG. O IG é, por conseguinte, uma plataforma de publicidade mais dispendiosa.</a:t>
            </a: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g20e72ffa6ac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3" name="Google Shape;653;g20e72ffa6ac_0_1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As campanhas do Google fornecem ainda mais informações do que as campanhas nas redes sociais. Aqui pode ver, por exemplo, as fontes de tráfego. Nota! A conta de demonstração do Google (hiperligação abaixo do título) está ligada a um sítio de produtos reais (Google Merchanise Store) e é uma excelente forma de ilustrar a análise. É necessário que o professor se familiarize com ela um pouco antes.</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g20e72ffa6ac_0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3" name="Google Shape;663;g20e72ffa6ac_0_2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Estes dados confirmam que os anúncios têm normalmente um impacto/conversão inferior ao das visitas orgânicas. Porquê? Porque aqueles que já conhecem um sítio Web/empresa/produto (=visitantes recorrentes) estão mais avançados na sua fase de compra e é por isso que o seu interesse é mais focado e maior.</a:t>
            </a:r>
            <a:endParaRPr dirty="0"/>
          </a:p>
          <a:p>
            <a:pPr marL="0" lvl="0" indent="0" algn="l" rtl="0">
              <a:lnSpc>
                <a:spcPct val="100000"/>
              </a:lnSpc>
              <a:spcBef>
                <a:spcPts val="0"/>
              </a:spcBef>
              <a:spcAft>
                <a:spcPts val="0"/>
              </a:spcAft>
              <a:buSzPts val="1100"/>
              <a:buNone/>
            </a:pPr>
            <a:r>
              <a:rPr lang="fi-FI" dirty="0"/>
              <a:t>*As sessões ativas referem-se a sessões com duração &gt; 5 segundos. </a:t>
            </a: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76" name="Google Shape;676;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9"/>
        <p:cNvGrpSpPr/>
        <p:nvPr/>
      </p:nvGrpSpPr>
      <p:grpSpPr>
        <a:xfrm>
          <a:off x="0" y="0"/>
          <a:ext cx="0" cy="0"/>
          <a:chOff x="0" y="0"/>
          <a:chExt cx="0" cy="0"/>
        </a:xfrm>
      </p:grpSpPr>
      <p:sp>
        <p:nvSpPr>
          <p:cNvPr id="680" name="Google Shape;680;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FI">
                <a:solidFill>
                  <a:schemeClr val="dk1"/>
                </a:solidFill>
              </a:rPr>
              <a:t>A "conversão" é um indicador importante para o sucesso da publicidade digital. Refere-se à taxa daqueles que realizaram as acções desejadas, em proporção a todos os visitantes ou àqueles que viram um anúncio. De certa forma, refere-se ao funil. A conversão é essencial por muitas razões - para além de ser uma medida, também indica os pontos do "funil" onde podem ser feitas melhorias.</a:t>
            </a:r>
            <a:endParaRPr/>
          </a:p>
        </p:txBody>
      </p:sp>
      <p:sp>
        <p:nvSpPr>
          <p:cNvPr id="681" name="Google Shape;681;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Os cálculos de conversão ajudam a desenvolver uma boa publicidade e um negócio rentável. </a:t>
            </a:r>
            <a:endParaRPr/>
          </a:p>
        </p:txBody>
      </p:sp>
      <p:sp>
        <p:nvSpPr>
          <p:cNvPr id="688" name="Google Shape;688;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 tema "Como melhorar a conversão" é um dos tópicos mais quentes da publicidade digital. Nestes diapositivos são apresentadas algumas dicas. Encontrará instruções mais detalhadas no módulo "Website e SEO".  </a:t>
            </a:r>
            <a:endParaRPr/>
          </a:p>
        </p:txBody>
      </p:sp>
      <p:sp>
        <p:nvSpPr>
          <p:cNvPr id="694" name="Google Shape;69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Estas são as orientações básicas para criar confiança num sítio Web. Nota: As três primeiras são viáveis para qualquer negócio e dimensão de empresa, enquanto a quarta necessita normalmente de software específico com inteligência artificial.</a:t>
            </a:r>
            <a:endParaRPr/>
          </a:p>
        </p:txBody>
      </p:sp>
      <p:sp>
        <p:nvSpPr>
          <p:cNvPr id="701" name="Google Shape;701;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0"/>
        <p:cNvGrpSpPr/>
        <p:nvPr/>
      </p:nvGrpSpPr>
      <p:grpSpPr>
        <a:xfrm>
          <a:off x="0" y="0"/>
          <a:ext cx="0" cy="0"/>
          <a:chOff x="0" y="0"/>
          <a:chExt cx="0" cy="0"/>
        </a:xfrm>
      </p:grpSpPr>
      <p:sp>
        <p:nvSpPr>
          <p:cNvPr id="711" name="Google Shape;711;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Nota: Nas empresas, a experiência do cliente é uma das principais preocupações do pessoal de marketing e vendas, enquanto a navegação no sítio Web pertence ao pessoal técnico. É importante que os primeiros dêem feedback e sugestões aos segundos, de modo a melhorar a experiência do cliente e a conversão no sítio Web.</a:t>
            </a:r>
            <a:endParaRPr/>
          </a:p>
        </p:txBody>
      </p:sp>
      <p:sp>
        <p:nvSpPr>
          <p:cNvPr id="712" name="Google Shape;71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Na seção "página de destino", foi afirmado que as páginas de destino devem oferecer interesse imediato e motivação para permanecer no sítio Web e prosseguir. Este tópico está estreitamente relacionado com o módulo "Marketing de conteúdos".</a:t>
            </a:r>
            <a:endParaRPr dirty="0"/>
          </a:p>
        </p:txBody>
      </p:sp>
      <p:sp>
        <p:nvSpPr>
          <p:cNvPr id="720" name="Google Shape;72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7" name="Google Shape;727;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4" name="Google Shape;734;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565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66"/>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66"/>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6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6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6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6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6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6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6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67"/>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6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6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68"/>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6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6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6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6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68"/>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6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5"/>
        <p:cNvGrpSpPr/>
        <p:nvPr/>
      </p:nvGrpSpPr>
      <p:grpSpPr>
        <a:xfrm>
          <a:off x="0" y="0"/>
          <a:ext cx="0" cy="0"/>
          <a:chOff x="0" y="0"/>
          <a:chExt cx="0" cy="0"/>
        </a:xfrm>
      </p:grpSpPr>
      <p:sp>
        <p:nvSpPr>
          <p:cNvPr id="36" name="Google Shape;36;p6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37" name="Google Shape;37;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8" name="Google Shape;38;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7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7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7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7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7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5"/>
        <p:cNvGrpSpPr/>
        <p:nvPr/>
      </p:nvGrpSpPr>
      <p:grpSpPr>
        <a:xfrm>
          <a:off x="0" y="0"/>
          <a:ext cx="0" cy="0"/>
          <a:chOff x="0" y="0"/>
          <a:chExt cx="0" cy="0"/>
        </a:xfrm>
      </p:grpSpPr>
      <p:pic>
        <p:nvPicPr>
          <p:cNvPr id="46" name="Google Shape;46;p7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47" name="Google Shape;47;p7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8" name="Google Shape;48;p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49"/>
        <p:cNvGrpSpPr/>
        <p:nvPr/>
      </p:nvGrpSpPr>
      <p:grpSpPr>
        <a:xfrm>
          <a:off x="0" y="0"/>
          <a:ext cx="0" cy="0"/>
          <a:chOff x="0" y="0"/>
          <a:chExt cx="0" cy="0"/>
        </a:xfrm>
      </p:grpSpPr>
      <p:sp>
        <p:nvSpPr>
          <p:cNvPr id="50" name="Google Shape;50;p7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1" name="Google Shape;51;p7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2" name="Google Shape;52;p7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53" name="Google Shape;53;p7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4" name="Google Shape;54;p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55" name="Google Shape;55;p7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6"/>
        <p:cNvGrpSpPr/>
        <p:nvPr/>
      </p:nvGrpSpPr>
      <p:grpSpPr>
        <a:xfrm>
          <a:off x="0" y="0"/>
          <a:ext cx="0" cy="0"/>
          <a:chOff x="0" y="0"/>
          <a:chExt cx="0" cy="0"/>
        </a:xfrm>
      </p:grpSpPr>
      <p:pic>
        <p:nvPicPr>
          <p:cNvPr id="57" name="Google Shape;57;p73"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58" name="Google Shape;58;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59" name="Google Shape;59;p7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73"/>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1" name="Google Shape;61;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2" name="Google Shape;62;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63"/>
        <p:cNvGrpSpPr/>
        <p:nvPr/>
      </p:nvGrpSpPr>
      <p:grpSpPr>
        <a:xfrm>
          <a:off x="0" y="0"/>
          <a:ext cx="0" cy="0"/>
          <a:chOff x="0" y="0"/>
          <a:chExt cx="0" cy="0"/>
        </a:xfrm>
      </p:grpSpPr>
      <p:pic>
        <p:nvPicPr>
          <p:cNvPr id="64" name="Google Shape;64;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65" name="Google Shape;65;p74"/>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74"/>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7" name="Google Shape;67;p74"/>
          <p:cNvSpPr>
            <a:spLocks noGrp="1"/>
          </p:cNvSpPr>
          <p:nvPr>
            <p:ph type="pic" idx="2"/>
          </p:nvPr>
        </p:nvSpPr>
        <p:spPr>
          <a:xfrm>
            <a:off x="5572125" y="1"/>
            <a:ext cx="3571875" cy="5029199"/>
          </a:xfrm>
          <a:prstGeom prst="rect">
            <a:avLst/>
          </a:prstGeom>
          <a:solidFill>
            <a:srgbClr val="D3EEEF"/>
          </a:solidFill>
          <a:ln>
            <a:noFill/>
          </a:ln>
        </p:spPr>
      </p:sp>
      <p:pic>
        <p:nvPicPr>
          <p:cNvPr id="68" name="Google Shape;68;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9" name="Google Shape;69;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0"/>
        <p:cNvGrpSpPr/>
        <p:nvPr/>
      </p:nvGrpSpPr>
      <p:grpSpPr>
        <a:xfrm>
          <a:off x="0" y="0"/>
          <a:ext cx="0" cy="0"/>
          <a:chOff x="0" y="0"/>
          <a:chExt cx="0" cy="0"/>
        </a:xfrm>
      </p:grpSpPr>
      <p:sp>
        <p:nvSpPr>
          <p:cNvPr id="71" name="Google Shape;71;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72" name="Google Shape;72;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3" name="Google Shape;73;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4" name="Google Shape;74;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5" name="Google Shape;75;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76" name="Google Shape;76;p81"/>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77" name="Google Shape;77;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8" name="Google Shape;78;p8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9"/>
        <p:cNvGrpSpPr/>
        <p:nvPr/>
      </p:nvGrpSpPr>
      <p:grpSpPr>
        <a:xfrm>
          <a:off x="0" y="0"/>
          <a:ext cx="0" cy="0"/>
          <a:chOff x="0" y="0"/>
          <a:chExt cx="0" cy="0"/>
        </a:xfrm>
      </p:grpSpPr>
      <p:sp>
        <p:nvSpPr>
          <p:cNvPr id="80" name="Google Shape;80;p7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7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7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3" name="Google Shape;83;p7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4" name="Google Shape;84;p75"/>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85" name="Google Shape;85;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6" name="Google Shape;86;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7" name="Google Shape;87;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8" name="Google Shape;88;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9" name="Google Shape;89;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0" name="Google Shape;90;p7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1"/>
        <p:cNvGrpSpPr/>
        <p:nvPr/>
      </p:nvGrpSpPr>
      <p:grpSpPr>
        <a:xfrm>
          <a:off x="0" y="0"/>
          <a:ext cx="0" cy="0"/>
          <a:chOff x="0" y="0"/>
          <a:chExt cx="0" cy="0"/>
        </a:xfrm>
      </p:grpSpPr>
      <p:sp>
        <p:nvSpPr>
          <p:cNvPr id="92" name="Google Shape;92;p7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7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4" name="Google Shape;94;p7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 name="Google Shape;95;p7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96" name="Google Shape;96;p76"/>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7" name="Google Shape;97;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8" name="Google Shape;98;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9" name="Google Shape;99;p7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00" name="Google Shape;100;p7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1" name="Google Shape;101;p7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2" name="Google Shape;102;p7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3"/>
        <p:cNvGrpSpPr/>
        <p:nvPr/>
      </p:nvGrpSpPr>
      <p:grpSpPr>
        <a:xfrm>
          <a:off x="0" y="0"/>
          <a:ext cx="0" cy="0"/>
          <a:chOff x="0" y="0"/>
          <a:chExt cx="0" cy="0"/>
        </a:xfrm>
      </p:grpSpPr>
      <p:sp>
        <p:nvSpPr>
          <p:cNvPr id="104" name="Google Shape;104;p7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7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6" name="Google Shape;106;p7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7" name="Google Shape;107;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08" name="Google Shape;108;p77"/>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9" name="Google Shape;109;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10" name="Google Shape;110;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11" name="Google Shape;111;p7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12" name="Google Shape;112;p7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13" name="Google Shape;113;p7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14" name="Google Shape;114;p7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15"/>
        <p:cNvGrpSpPr/>
        <p:nvPr/>
      </p:nvGrpSpPr>
      <p:grpSpPr>
        <a:xfrm>
          <a:off x="0" y="0"/>
          <a:ext cx="0" cy="0"/>
          <a:chOff x="0" y="0"/>
          <a:chExt cx="0" cy="0"/>
        </a:xfrm>
      </p:grpSpPr>
      <p:sp>
        <p:nvSpPr>
          <p:cNvPr id="116" name="Google Shape;116;p7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7" name="Google Shape;117;p7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8" name="Google Shape;118;p78"/>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9" name="Google Shape;119;p7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0" name="Google Shape;120;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1" name="Google Shape;121;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22"/>
        <p:cNvGrpSpPr/>
        <p:nvPr/>
      </p:nvGrpSpPr>
      <p:grpSpPr>
        <a:xfrm>
          <a:off x="0" y="0"/>
          <a:ext cx="0" cy="0"/>
          <a:chOff x="0" y="0"/>
          <a:chExt cx="0" cy="0"/>
        </a:xfrm>
      </p:grpSpPr>
      <p:cxnSp>
        <p:nvCxnSpPr>
          <p:cNvPr id="123" name="Google Shape;123;p79"/>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24" name="Google Shape;124;p7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25" name="Google Shape;125;p7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 name="Google Shape;126;p79"/>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7" name="Google Shape;127;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8" name="Google Shape;128;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9"/>
        <p:cNvGrpSpPr/>
        <p:nvPr/>
      </p:nvGrpSpPr>
      <p:grpSpPr>
        <a:xfrm>
          <a:off x="0" y="0"/>
          <a:ext cx="0" cy="0"/>
          <a:chOff x="0" y="0"/>
          <a:chExt cx="0" cy="0"/>
        </a:xfrm>
      </p:grpSpPr>
      <p:sp>
        <p:nvSpPr>
          <p:cNvPr id="130" name="Google Shape;130;p80"/>
          <p:cNvSpPr>
            <a:spLocks noGrp="1"/>
          </p:cNvSpPr>
          <p:nvPr>
            <p:ph type="pic" idx="2"/>
          </p:nvPr>
        </p:nvSpPr>
        <p:spPr>
          <a:xfrm>
            <a:off x="0" y="1"/>
            <a:ext cx="9144000" cy="2571749"/>
          </a:xfrm>
          <a:prstGeom prst="rect">
            <a:avLst/>
          </a:prstGeom>
          <a:solidFill>
            <a:srgbClr val="D3EEEF"/>
          </a:solidFill>
          <a:ln>
            <a:noFill/>
          </a:ln>
        </p:spPr>
      </p:sp>
      <p:sp>
        <p:nvSpPr>
          <p:cNvPr id="131" name="Google Shape;131;p8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8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3" name="Google Shape;133;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4" name="Google Shape;134;p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5" name="Google Shape;135;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8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8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0"/>
        <p:cNvGrpSpPr/>
        <p:nvPr/>
      </p:nvGrpSpPr>
      <p:grpSpPr>
        <a:xfrm>
          <a:off x="0" y="0"/>
          <a:ext cx="0" cy="0"/>
          <a:chOff x="0" y="0"/>
          <a:chExt cx="0" cy="0"/>
        </a:xfrm>
      </p:grpSpPr>
      <p:sp>
        <p:nvSpPr>
          <p:cNvPr id="141" name="Google Shape;141;p8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42" name="Google Shape;142;p8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2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43" name="Google Shape;143;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4"/>
        <p:cNvGrpSpPr/>
        <p:nvPr/>
      </p:nvGrpSpPr>
      <p:grpSpPr>
        <a:xfrm>
          <a:off x="0" y="0"/>
          <a:ext cx="0" cy="0"/>
          <a:chOff x="0" y="0"/>
          <a:chExt cx="0" cy="0"/>
        </a:xfrm>
      </p:grpSpPr>
      <p:sp>
        <p:nvSpPr>
          <p:cNvPr id="145" name="Google Shape;145;p8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6" name="Google Shape;146;p8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7" name="Google Shape;147;p8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s - basic">
  <p:cSld name="Two contents - basic">
    <p:spTree>
      <p:nvGrpSpPr>
        <p:cNvPr id="1" name="Shape 148"/>
        <p:cNvGrpSpPr/>
        <p:nvPr/>
      </p:nvGrpSpPr>
      <p:grpSpPr>
        <a:xfrm>
          <a:off x="0" y="0"/>
          <a:ext cx="0" cy="0"/>
          <a:chOff x="0" y="0"/>
          <a:chExt cx="0" cy="0"/>
        </a:xfrm>
      </p:grpSpPr>
      <p:sp>
        <p:nvSpPr>
          <p:cNvPr id="149" name="Google Shape;149;p85"/>
          <p:cNvSpPr txBox="1">
            <a:spLocks noGrp="1"/>
          </p:cNvSpPr>
          <p:nvPr>
            <p:ph type="title"/>
          </p:nvPr>
        </p:nvSpPr>
        <p:spPr>
          <a:xfrm>
            <a:off x="450850" y="278812"/>
            <a:ext cx="6477900" cy="1107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0" name="Google Shape;150;p85"/>
          <p:cNvSpPr txBox="1">
            <a:spLocks noGrp="1"/>
          </p:cNvSpPr>
          <p:nvPr>
            <p:ph type="body" idx="1"/>
          </p:nvPr>
        </p:nvSpPr>
        <p:spPr>
          <a:xfrm>
            <a:off x="450851" y="1485000"/>
            <a:ext cx="3925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51" name="Google Shape;151;p85"/>
          <p:cNvSpPr txBox="1">
            <a:spLocks noGrp="1"/>
          </p:cNvSpPr>
          <p:nvPr>
            <p:ph type="body" idx="2"/>
          </p:nvPr>
        </p:nvSpPr>
        <p:spPr>
          <a:xfrm>
            <a:off x="4778963" y="1485000"/>
            <a:ext cx="3907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04800" algn="l">
              <a:lnSpc>
                <a:spcPct val="100000"/>
              </a:lnSpc>
              <a:spcBef>
                <a:spcPts val="1200"/>
              </a:spcBef>
              <a:spcAft>
                <a:spcPts val="0"/>
              </a:spcAft>
              <a:buClr>
                <a:schemeClr val="dk1"/>
              </a:buClr>
              <a:buSzPts val="1200"/>
              <a:buChar char="■"/>
              <a:defRPr sz="1200"/>
            </a:lvl6pPr>
            <a:lvl7pPr marL="3200400" lvl="6" indent="-304800" algn="l">
              <a:lnSpc>
                <a:spcPct val="100000"/>
              </a:lnSpc>
              <a:spcBef>
                <a:spcPts val="1200"/>
              </a:spcBef>
              <a:spcAft>
                <a:spcPts val="0"/>
              </a:spcAft>
              <a:buClr>
                <a:schemeClr val="dk1"/>
              </a:buClr>
              <a:buSzPts val="1200"/>
              <a:buChar char="●"/>
              <a:defRPr sz="1200"/>
            </a:lvl7pPr>
            <a:lvl8pPr marL="3657600" lvl="7" indent="-304800" algn="l">
              <a:lnSpc>
                <a:spcPct val="100000"/>
              </a:lnSpc>
              <a:spcBef>
                <a:spcPts val="1200"/>
              </a:spcBef>
              <a:spcAft>
                <a:spcPts val="0"/>
              </a:spcAft>
              <a:buClr>
                <a:schemeClr val="dk1"/>
              </a:buClr>
              <a:buSzPts val="1200"/>
              <a:buChar char="○"/>
              <a:defRPr sz="1200"/>
            </a:lvl8pPr>
            <a:lvl9pPr marL="4114800" lvl="8" indent="-304800" algn="l">
              <a:lnSpc>
                <a:spcPct val="100000"/>
              </a:lnSpc>
              <a:spcBef>
                <a:spcPts val="1200"/>
              </a:spcBef>
              <a:spcAft>
                <a:spcPts val="1200"/>
              </a:spcAft>
              <a:buClr>
                <a:schemeClr val="dk1"/>
              </a:buClr>
              <a:buSzPts val="1200"/>
              <a:buChar char="■"/>
              <a:defRPr sz="12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2"/>
        <p:cNvGrpSpPr/>
        <p:nvPr/>
      </p:nvGrpSpPr>
      <p:grpSpPr>
        <a:xfrm>
          <a:off x="0" y="0"/>
          <a:ext cx="0" cy="0"/>
          <a:chOff x="0" y="0"/>
          <a:chExt cx="0" cy="0"/>
        </a:xfrm>
      </p:grpSpPr>
      <p:sp>
        <p:nvSpPr>
          <p:cNvPr id="153" name="Google Shape;153;p8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4" name="Google Shape;154;p8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5"/>
        <p:cNvGrpSpPr/>
        <p:nvPr/>
      </p:nvGrpSpPr>
      <p:grpSpPr>
        <a:xfrm>
          <a:off x="0" y="0"/>
          <a:ext cx="0" cy="0"/>
          <a:chOff x="0" y="0"/>
          <a:chExt cx="0" cy="0"/>
        </a:xfrm>
      </p:grpSpPr>
      <p:sp>
        <p:nvSpPr>
          <p:cNvPr id="156" name="Google Shape;156;p8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7" name="Google Shape;157;p8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_Two contents - basic">
  <p:cSld name="2_Two contents - basic">
    <p:spTree>
      <p:nvGrpSpPr>
        <p:cNvPr id="1" name="Shape 158"/>
        <p:cNvGrpSpPr/>
        <p:nvPr/>
      </p:nvGrpSpPr>
      <p:grpSpPr>
        <a:xfrm>
          <a:off x="0" y="0"/>
          <a:ext cx="0" cy="0"/>
          <a:chOff x="0" y="0"/>
          <a:chExt cx="0" cy="0"/>
        </a:xfrm>
      </p:grpSpPr>
      <p:sp>
        <p:nvSpPr>
          <p:cNvPr id="159" name="Google Shape;159;p88"/>
          <p:cNvSpPr txBox="1">
            <a:spLocks noGrp="1"/>
          </p:cNvSpPr>
          <p:nvPr>
            <p:ph type="title"/>
          </p:nvPr>
        </p:nvSpPr>
        <p:spPr>
          <a:xfrm>
            <a:off x="450851" y="278812"/>
            <a:ext cx="6477706" cy="1107013"/>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0" name="Google Shape;160;p88"/>
          <p:cNvSpPr txBox="1">
            <a:spLocks noGrp="1"/>
          </p:cNvSpPr>
          <p:nvPr>
            <p:ph type="body" idx="1"/>
          </p:nvPr>
        </p:nvSpPr>
        <p:spPr>
          <a:xfrm>
            <a:off x="450851" y="1485000"/>
            <a:ext cx="3925888" cy="3477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61" name="Google Shape;161;p88"/>
          <p:cNvSpPr txBox="1">
            <a:spLocks noGrp="1"/>
          </p:cNvSpPr>
          <p:nvPr>
            <p:ph type="body" idx="2"/>
          </p:nvPr>
        </p:nvSpPr>
        <p:spPr>
          <a:xfrm>
            <a:off x="4778964" y="1485000"/>
            <a:ext cx="3907838" cy="3477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sz="1200"/>
            </a:lvl6pPr>
            <a:lvl7pPr marL="3200400" lvl="6" indent="-317500" algn="l">
              <a:lnSpc>
                <a:spcPct val="115000"/>
              </a:lnSpc>
              <a:spcBef>
                <a:spcPts val="0"/>
              </a:spcBef>
              <a:spcAft>
                <a:spcPts val="0"/>
              </a:spcAft>
              <a:buClr>
                <a:schemeClr val="dk1"/>
              </a:buClr>
              <a:buSzPts val="1400"/>
              <a:buChar char="●"/>
              <a:defRPr sz="1200"/>
            </a:lvl7pPr>
            <a:lvl8pPr marL="3657600" lvl="7" indent="-317500" algn="l">
              <a:lnSpc>
                <a:spcPct val="115000"/>
              </a:lnSpc>
              <a:spcBef>
                <a:spcPts val="0"/>
              </a:spcBef>
              <a:spcAft>
                <a:spcPts val="0"/>
              </a:spcAft>
              <a:buClr>
                <a:schemeClr val="dk1"/>
              </a:buClr>
              <a:buSzPts val="1400"/>
              <a:buChar char="○"/>
              <a:defRPr sz="1200"/>
            </a:lvl8pPr>
            <a:lvl9pPr marL="4114800" lvl="8" indent="-317500" algn="l">
              <a:lnSpc>
                <a:spcPct val="115000"/>
              </a:lnSpc>
              <a:spcBef>
                <a:spcPts val="0"/>
              </a:spcBef>
              <a:spcAft>
                <a:spcPts val="0"/>
              </a:spcAft>
              <a:buClr>
                <a:schemeClr val="dk1"/>
              </a:buClr>
              <a:buSzPts val="1400"/>
              <a:buChar char="■"/>
              <a:defRPr sz="12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62"/>
        <p:cNvGrpSpPr/>
        <p:nvPr/>
      </p:nvGrpSpPr>
      <p:grpSpPr>
        <a:xfrm>
          <a:off x="0" y="0"/>
          <a:ext cx="0" cy="0"/>
          <a:chOff x="0" y="0"/>
          <a:chExt cx="0" cy="0"/>
        </a:xfrm>
      </p:grpSpPr>
      <p:sp>
        <p:nvSpPr>
          <p:cNvPr id="163" name="Google Shape;163;p8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64" name="Google Shape;164;p8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65" name="Google Shape;165;p8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66" name="Google Shape;166;p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67"/>
        <p:cNvGrpSpPr/>
        <p:nvPr/>
      </p:nvGrpSpPr>
      <p:grpSpPr>
        <a:xfrm>
          <a:off x="0" y="0"/>
          <a:ext cx="0" cy="0"/>
          <a:chOff x="0" y="0"/>
          <a:chExt cx="0" cy="0"/>
        </a:xfrm>
      </p:grpSpPr>
      <p:sp>
        <p:nvSpPr>
          <p:cNvPr id="168" name="Google Shape;168;p9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69" name="Google Shape;169;p9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70"/>
        <p:cNvGrpSpPr/>
        <p:nvPr/>
      </p:nvGrpSpPr>
      <p:grpSpPr>
        <a:xfrm>
          <a:off x="0" y="0"/>
          <a:ext cx="0" cy="0"/>
          <a:chOff x="0" y="0"/>
          <a:chExt cx="0" cy="0"/>
        </a:xfrm>
      </p:grpSpPr>
      <p:sp>
        <p:nvSpPr>
          <p:cNvPr id="171" name="Google Shape;171;p9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rgbClr val="161249"/>
              </a:buClr>
              <a:buSzPts val="4800"/>
              <a:buFont typeface="Arial"/>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72" name="Google Shape;172;p9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akaradia 1">
  <p:cSld name="sakaradia 1">
    <p:spTree>
      <p:nvGrpSpPr>
        <p:cNvPr id="1" name="Shape 173"/>
        <p:cNvGrpSpPr/>
        <p:nvPr/>
      </p:nvGrpSpPr>
      <p:grpSpPr>
        <a:xfrm>
          <a:off x="0" y="0"/>
          <a:ext cx="0" cy="0"/>
          <a:chOff x="0" y="0"/>
          <a:chExt cx="0" cy="0"/>
        </a:xfrm>
      </p:grpSpPr>
      <p:sp>
        <p:nvSpPr>
          <p:cNvPr id="174" name="Google Shape;174;p92"/>
          <p:cNvSpPr txBox="1">
            <a:spLocks noGrp="1"/>
          </p:cNvSpPr>
          <p:nvPr>
            <p:ph type="body" idx="1"/>
          </p:nvPr>
        </p:nvSpPr>
        <p:spPr>
          <a:xfrm>
            <a:off x="824593" y="718951"/>
            <a:ext cx="2596243" cy="1225766"/>
          </a:xfrm>
          <a:prstGeom prst="rect">
            <a:avLst/>
          </a:prstGeom>
          <a:noFill/>
          <a:ln>
            <a:noFill/>
          </a:ln>
        </p:spPr>
        <p:txBody>
          <a:bodyPr spcFirstLastPara="1" wrap="square" lIns="91425" tIns="91425" rIns="91425" bIns="91425" anchor="t" anchorCtr="0">
            <a:normAutofit/>
          </a:bodyPr>
          <a:lstStyle>
            <a:lvl1pPr marL="457200" lvl="0" indent="-228600" algn="l">
              <a:lnSpc>
                <a:spcPct val="115000"/>
              </a:lnSpc>
              <a:spcBef>
                <a:spcPts val="0"/>
              </a:spcBef>
              <a:spcAft>
                <a:spcPts val="0"/>
              </a:spcAft>
              <a:buClr>
                <a:schemeClr val="dk1"/>
              </a:buClr>
              <a:buSzPts val="1800"/>
              <a:buNone/>
              <a:defRPr sz="3000" b="1">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75" name="Google Shape;175;p92"/>
          <p:cNvSpPr txBox="1">
            <a:spLocks noGrp="1"/>
          </p:cNvSpPr>
          <p:nvPr>
            <p:ph type="body" idx="2"/>
          </p:nvPr>
        </p:nvSpPr>
        <p:spPr>
          <a:xfrm>
            <a:off x="4520866" y="1313018"/>
            <a:ext cx="4064102" cy="2125121"/>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50/50 kuva + teksti">
  <p:cSld name="50/50 kuva + teksti">
    <p:spTree>
      <p:nvGrpSpPr>
        <p:cNvPr id="1" name="Shape 176"/>
        <p:cNvGrpSpPr/>
        <p:nvPr/>
      </p:nvGrpSpPr>
      <p:grpSpPr>
        <a:xfrm>
          <a:off x="0" y="0"/>
          <a:ext cx="0" cy="0"/>
          <a:chOff x="0" y="0"/>
          <a:chExt cx="0" cy="0"/>
        </a:xfrm>
      </p:grpSpPr>
      <p:sp>
        <p:nvSpPr>
          <p:cNvPr id="177" name="Google Shape;177;p93"/>
          <p:cNvSpPr txBox="1">
            <a:spLocks noGrp="1"/>
          </p:cNvSpPr>
          <p:nvPr>
            <p:ph type="ctrTitle"/>
          </p:nvPr>
        </p:nvSpPr>
        <p:spPr>
          <a:xfrm>
            <a:off x="4978181" y="248964"/>
            <a:ext cx="3642065" cy="1067634"/>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dk1"/>
              </a:buClr>
              <a:buSzPts val="2800"/>
              <a:buFont typeface="Arial"/>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78" name="Google Shape;178;p93"/>
          <p:cNvSpPr txBox="1">
            <a:spLocks noGrp="1"/>
          </p:cNvSpPr>
          <p:nvPr>
            <p:ph type="body" idx="1"/>
          </p:nvPr>
        </p:nvSpPr>
        <p:spPr>
          <a:xfrm>
            <a:off x="4978124" y="1565562"/>
            <a:ext cx="3642122" cy="2822226"/>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228600" algn="l">
              <a:lnSpc>
                <a:spcPct val="115000"/>
              </a:lnSpc>
              <a:spcBef>
                <a:spcPts val="0"/>
              </a:spcBef>
              <a:spcAft>
                <a:spcPts val="0"/>
              </a:spcAft>
              <a:buClr>
                <a:srgbClr val="161249"/>
              </a:buClr>
              <a:buSzPts val="1400"/>
              <a:buNone/>
              <a:defRPr/>
            </a:lvl3pPr>
            <a:lvl4pPr marL="1828800" lvl="3" indent="-228600" algn="l">
              <a:lnSpc>
                <a:spcPct val="115000"/>
              </a:lnSpc>
              <a:spcBef>
                <a:spcPts val="0"/>
              </a:spcBef>
              <a:spcAft>
                <a:spcPts val="0"/>
              </a:spcAft>
              <a:buClr>
                <a:srgbClr val="161249"/>
              </a:buClr>
              <a:buSzPts val="1400"/>
              <a:buNone/>
              <a:defRPr/>
            </a:lvl4pPr>
            <a:lvl5pPr marL="2286000" lvl="4" indent="-228600" algn="l">
              <a:lnSpc>
                <a:spcPct val="115000"/>
              </a:lnSpc>
              <a:spcBef>
                <a:spcPts val="0"/>
              </a:spcBef>
              <a:spcAft>
                <a:spcPts val="0"/>
              </a:spcAft>
              <a:buClr>
                <a:srgbClr val="161249"/>
              </a:buClr>
              <a:buSzPts val="1400"/>
              <a:buNone/>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79" name="Google Shape;179;p93"/>
          <p:cNvSpPr>
            <a:spLocks noGrp="1"/>
          </p:cNvSpPr>
          <p:nvPr>
            <p:ph type="pic" idx="2"/>
          </p:nvPr>
        </p:nvSpPr>
        <p:spPr>
          <a:xfrm>
            <a:off x="0" y="0"/>
            <a:ext cx="4572000" cy="5143500"/>
          </a:xfrm>
          <a:prstGeom prst="rect">
            <a:avLst/>
          </a:prstGeom>
          <a:noFill/>
          <a:ln>
            <a:noFill/>
          </a:ln>
        </p:spPr>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50/50 teksti + kuva">
  <p:cSld name="50/50 teksti + kuva">
    <p:spTree>
      <p:nvGrpSpPr>
        <p:cNvPr id="1" name="Shape 180"/>
        <p:cNvGrpSpPr/>
        <p:nvPr/>
      </p:nvGrpSpPr>
      <p:grpSpPr>
        <a:xfrm>
          <a:off x="0" y="0"/>
          <a:ext cx="0" cy="0"/>
          <a:chOff x="0" y="0"/>
          <a:chExt cx="0" cy="0"/>
        </a:xfrm>
      </p:grpSpPr>
      <p:sp>
        <p:nvSpPr>
          <p:cNvPr id="181" name="Google Shape;181;p94"/>
          <p:cNvSpPr txBox="1">
            <a:spLocks noGrp="1"/>
          </p:cNvSpPr>
          <p:nvPr>
            <p:ph type="ctrTitle"/>
          </p:nvPr>
        </p:nvSpPr>
        <p:spPr>
          <a:xfrm>
            <a:off x="406210" y="284881"/>
            <a:ext cx="3642065" cy="1067634"/>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dk1"/>
              </a:buClr>
              <a:buSzPts val="2800"/>
              <a:buFont typeface="Arial"/>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2" name="Google Shape;182;p94"/>
          <p:cNvSpPr txBox="1">
            <a:spLocks noGrp="1"/>
          </p:cNvSpPr>
          <p:nvPr>
            <p:ph type="body" idx="1"/>
          </p:nvPr>
        </p:nvSpPr>
        <p:spPr>
          <a:xfrm>
            <a:off x="406153" y="1565562"/>
            <a:ext cx="3642122" cy="2822226"/>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228600" algn="l">
              <a:lnSpc>
                <a:spcPct val="115000"/>
              </a:lnSpc>
              <a:spcBef>
                <a:spcPts val="0"/>
              </a:spcBef>
              <a:spcAft>
                <a:spcPts val="0"/>
              </a:spcAft>
              <a:buClr>
                <a:srgbClr val="161249"/>
              </a:buClr>
              <a:buSzPts val="1400"/>
              <a:buNone/>
              <a:defRPr/>
            </a:lvl3pPr>
            <a:lvl4pPr marL="1828800" lvl="3" indent="-228600" algn="l">
              <a:lnSpc>
                <a:spcPct val="115000"/>
              </a:lnSpc>
              <a:spcBef>
                <a:spcPts val="0"/>
              </a:spcBef>
              <a:spcAft>
                <a:spcPts val="0"/>
              </a:spcAft>
              <a:buClr>
                <a:srgbClr val="161249"/>
              </a:buClr>
              <a:buSzPts val="1400"/>
              <a:buNone/>
              <a:defRPr/>
            </a:lvl4pPr>
            <a:lvl5pPr marL="2286000" lvl="4" indent="-228600" algn="l">
              <a:lnSpc>
                <a:spcPct val="115000"/>
              </a:lnSpc>
              <a:spcBef>
                <a:spcPts val="0"/>
              </a:spcBef>
              <a:spcAft>
                <a:spcPts val="0"/>
              </a:spcAft>
              <a:buClr>
                <a:srgbClr val="161249"/>
              </a:buClr>
              <a:buSzPts val="1400"/>
              <a:buNone/>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83" name="Google Shape;183;p94"/>
          <p:cNvSpPr>
            <a:spLocks noGrp="1"/>
          </p:cNvSpPr>
          <p:nvPr>
            <p:ph type="pic" idx="2"/>
          </p:nvPr>
        </p:nvSpPr>
        <p:spPr>
          <a:xfrm>
            <a:off x="4572000" y="0"/>
            <a:ext cx="4572000" cy="5143500"/>
          </a:xfrm>
          <a:prstGeom prst="rect">
            <a:avLst/>
          </a:prstGeom>
          <a:no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65"/>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www.mindtools.com/pages/article/smart-goals.ht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tcsuccess.com/digital-marketing-funnel/"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s://www.skyword.com/contentstandard/how-the-marketing-funnel-works-from-top-to-bott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hyperlink" Target="https://www.youtube.com/watch?v=S_44OXOWeeo"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S_44OXOWeeo"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digitalfloats.com/top-strategies-for-targeting-audience-in-digital-marketin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marketingevolution.com/marketing-essentials/marketing-intelligenc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marketingevolution.com/marketing-essentials/target-audience"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bigcommerce.com/ecommerce-answers/what-advertising-network/" TargetMode="External"/><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hyperlink" Target="https://support.google.com/My-Ad-Center-Help/answer/12156161#how-categories-are-used&amp;zippy=%2Cturn-on-or-off-a-category-for-ads" TargetMode="External"/><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hyperlink" Target="https://www.facebook.com/privacy/policy/?subpage=1.subpage.1-YourActivityAndInformation"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hyperlink" Target="https://bolddata.nl/en/companies/europe/media-companies-europe/"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hyperlink" Target="https://en.wikipedia.org/wiki/Meta_Platforms" TargetMode="External"/><Relationship Id="rId4" Type="http://schemas.openxmlformats.org/officeDocument/2006/relationships/hyperlink" Target="https://www.globaldata.com/company-profile/alphabet-inc/"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www.wordstream.com/ppc" TargetMode="External"/><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metricswatch.com/advantages-and-disadvantages-of-pay-per-click"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hyperlink" Target="https://www.youtube.com/watch?v=A37YIpTU9Z0"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24.png"/><Relationship Id="rId4" Type="http://schemas.openxmlformats.org/officeDocument/2006/relationships/hyperlink" Target="https://www.wordstream.com/blog/ws/2023/02/24/digital-advertising"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filmlifestyle.com/best-digital-advertising-platform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g2.com/categories/digital-advertising"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hyperlink" Target="https://vwo.com/ab-testing/#how-to-perform-an-a-b-test"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hyperlink" Target="https://cxl.com/blog/ab-testing-guide/" TargetMode="Externa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hyperlink" Target="https://unbounce.com/conversion-rate-optimization/retargeting-ads/"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digitalmarketinginstitute.com/blog/the-beginners-guide-to-programmatic-advertising#:~:text=Programmatic%20ad%20buying%20is%20the,and%20sell%20online%20display%20space" TargetMode="External"/><Relationship Id="rId2" Type="http://schemas.openxmlformats.org/officeDocument/2006/relationships/notesSlide" Target="../notesSlides/notesSlide31.xml"/><Relationship Id="rId1" Type="http://schemas.openxmlformats.org/officeDocument/2006/relationships/slideLayout" Target="../slideLayouts/slideLayout6.xml"/><Relationship Id="rId5" Type="http://schemas.openxmlformats.org/officeDocument/2006/relationships/hyperlink" Target="https://www.insiderintelligence.com/content/programmatic-advertiser-explainer" TargetMode="Externa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hyperlink" Target="https://www.wordstream.com/blog/ws/2017/07/05/online-advertising-costs" TargetMode="External"/><Relationship Id="rId2" Type="http://schemas.openxmlformats.org/officeDocument/2006/relationships/notesSlide" Target="../notesSlides/notesSlide32.xml"/><Relationship Id="rId1" Type="http://schemas.openxmlformats.org/officeDocument/2006/relationships/slideLayout" Target="../slideLayouts/slideLayout8.xml"/><Relationship Id="rId4" Type="http://schemas.openxmlformats.org/officeDocument/2006/relationships/hyperlink" Target="https://www.webfx.com/digital-advertising/pricing/#:~:text=January%209%2C%202023-,Average%20digital%20advertising%20costs,click%20(CPC)%20of%20%241.16."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hyperlink" Target="https://instapage.com/blog/search-engine-advertising" TargetMode="External"/><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hyperlink" Target="https://support.google.com/google-ads/answer/10560737?hl=en&amp;ref_topic=3121941"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wordstream.com/quality-score" TargetMode="External"/><Relationship Id="rId2" Type="http://schemas.openxmlformats.org/officeDocument/2006/relationships/notesSlide" Target="../notesSlides/notesSlide36.xml"/><Relationship Id="rId1" Type="http://schemas.openxmlformats.org/officeDocument/2006/relationships/slideLayout" Target="../slideLayouts/slideLayout8.xml"/><Relationship Id="rId4" Type="http://schemas.openxmlformats.org/officeDocument/2006/relationships/hyperlink" Target="https://neilpatel.com/blog/profitable-google-adwords-campaign/"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support.google.com/google-ads/topic/10022492?hl=en&amp;ref_topic=10287124,3181080,3126923," TargetMode="Externa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hyperlink" Target="https://www.wordstream.com/blog/ws/2022/07/18/social-media-advertising" TargetMode="External"/><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hyperlink" Target="https://www.wordstream.com/blog/ws/2022/07/18/social-media-advertising"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www.readpeak.com/more-about-native/what-is-native-advertising" TargetMode="External"/><Relationship Id="rId2" Type="http://schemas.openxmlformats.org/officeDocument/2006/relationships/notesSlide" Target="../notesSlides/notesSlide43.xml"/><Relationship Id="rId1" Type="http://schemas.openxmlformats.org/officeDocument/2006/relationships/slideLayout" Target="../slideLayouts/slideLayout6.xml"/><Relationship Id="rId5" Type="http://schemas.openxmlformats.org/officeDocument/2006/relationships/image" Target="../media/image41.png"/><Relationship Id="rId4" Type="http://schemas.openxmlformats.org/officeDocument/2006/relationships/hyperlink" Target="https://www.outbrain.com/native-advertising/#:~:text=Native%20advertising%20is%20a%20form,user's%20interaction%20with%20the%20page."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hyperlink" Target="https://www.forbes.com/sites/allbusiness/2020/10/26/email-marketing-still-the-most-powerful-tool-to-take-your-business-to-the-next-level/"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mailchimp.com/marketing-glossary/email-marketing/#:~:text=Email%20marketing%20is%20a%20form,keep%20them%20engaged%20between%20purchases." TargetMode="External"/><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hyperlink" Target="https://www.sendinblue.com/blog/what-is-email-marketing/"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hyperlink" Target="https://moz.com/learn/seo/what-are-keywords" TargetMode="External"/><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image" Target="../media/image43.jpeg"/></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hyperlink" Target="https://www.semrush.com/blog/keyword-research-tools/" TargetMode="External"/><Relationship Id="rId5" Type="http://schemas.openxmlformats.org/officeDocument/2006/relationships/hyperlink" Target="https://blog.hubspot.com/marketing/how-to-do-keyword-research-ht" TargetMode="External"/><Relationship Id="rId4" Type="http://schemas.openxmlformats.org/officeDocument/2006/relationships/hyperlink" Target="https://www.semrush.com/features/keyword-research/" TargetMode="Externa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47.jpg"/><Relationship Id="rId4" Type="http://schemas.openxmlformats.org/officeDocument/2006/relationships/image" Target="../media/image46.png"/></Relationships>
</file>

<file path=ppt/slides/_rels/slide52.xml.rels><?xml version="1.0" encoding="UTF-8" standalone="yes"?>
<Relationships xmlns="http://schemas.openxmlformats.org/package/2006/relationships"><Relationship Id="rId3" Type="http://schemas.openxmlformats.org/officeDocument/2006/relationships/hyperlink" Target="https://www.youtube.com/watch?v=GTNgiTK-ic8" TargetMode="Externa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hyperlink" Target="https://www.youtube.com/watch?v=bdqSEBSXBPk" TargetMode="Externa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hyperlink" Target="https://instapage.com/blog/key-advertising-metrics" TargetMode="External"/><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hyperlink" Target="https://analytics.google.com/analytics/web/#/p213025502/reports/explorer?params=_u..nav%3Dmaui%26_u.dateOption%3Dlast60Days&amp;r=lifecycle-traffic-acquisition-v2&amp;ruid=7E4288EB-A2EB-4C42-A241-BCCD7F4EBBE6&amp;collectionId=4612903641" TargetMode="External"/><Relationship Id="rId5" Type="http://schemas.openxmlformats.org/officeDocument/2006/relationships/hyperlink" Target="https://shop.googlemerchandisestore.com/" TargetMode="External"/><Relationship Id="rId4" Type="http://schemas.openxmlformats.org/officeDocument/2006/relationships/image" Target="../media/image51.png"/></Relationships>
</file>

<file path=ppt/slides/_rels/slide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hyperlink" Target="https://shop.googlemerchandisestore.com/?gclid=CjwKCAjwjaWoBhAmEiwAXz8DBc99qKC6a69SNjnBcZSsVn4AYH1RYA4928Hy07iK6HNDui79UQGyYBoCvIIQAvD_BwE" TargetMode="Externa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3" Type="http://schemas.openxmlformats.org/officeDocument/2006/relationships/hyperlink" Target="http://www.salescommunications.fi/" TargetMode="External"/><Relationship Id="rId2" Type="http://schemas.openxmlformats.org/officeDocument/2006/relationships/notesSlide" Target="../notesSlides/notesSlide64.xml"/><Relationship Id="rId1" Type="http://schemas.openxmlformats.org/officeDocument/2006/relationships/slideLayout" Target="../slideLayouts/slideLayout8.xml"/><Relationship Id="rId4" Type="http://schemas.openxmlformats.org/officeDocument/2006/relationships/hyperlink" Target="https://www.youtube.com/watch?v=l7bnvyyK7vI"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s://www.optimizely.com/optimization-glossary/website-personalization/" TargetMode="External"/><Relationship Id="rId2" Type="http://schemas.openxmlformats.org/officeDocument/2006/relationships/notesSlide" Target="../notesSlides/notesSlide65.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6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blog.hubspot.com/marketing/call-to-action-examples" TargetMode="External"/><Relationship Id="rId2" Type="http://schemas.openxmlformats.org/officeDocument/2006/relationships/notesSlide" Target="../notesSlides/notesSlide68.xml"/><Relationship Id="rId1" Type="http://schemas.openxmlformats.org/officeDocument/2006/relationships/slideLayout" Target="../slideLayouts/slideLayout5.xml"/><Relationship Id="rId4" Type="http://schemas.openxmlformats.org/officeDocument/2006/relationships/image" Target="../media/image59.jpeg"/></Relationships>
</file>

<file path=ppt/slides/_rels/slide6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1"/>
          <p:cNvSpPr txBox="1">
            <a:spLocks noGrp="1"/>
          </p:cNvSpPr>
          <p:nvPr>
            <p:ph type="ctrTitle"/>
          </p:nvPr>
        </p:nvSpPr>
        <p:spPr>
          <a:xfrm>
            <a:off x="648928" y="1429448"/>
            <a:ext cx="8314817" cy="1142302"/>
          </a:xfrm>
          <a:prstGeom prst="rect">
            <a:avLst/>
          </a:prstGeom>
          <a:noFill/>
          <a:ln>
            <a:noFill/>
          </a:ln>
        </p:spPr>
        <p:txBody>
          <a:bodyPr spcFirstLastPara="1" wrap="square" lIns="91425" tIns="91425" rIns="91425" bIns="91425" anchor="b" anchorCtr="0">
            <a:normAutofit fontScale="90000"/>
          </a:bodyPr>
          <a:lstStyle/>
          <a:p>
            <a:pPr marL="0" lvl="0" indent="0" rtl="0">
              <a:lnSpc>
                <a:spcPct val="100000"/>
              </a:lnSpc>
              <a:spcBef>
                <a:spcPts val="0"/>
              </a:spcBef>
              <a:spcAft>
                <a:spcPts val="0"/>
              </a:spcAft>
              <a:buClr>
                <a:schemeClr val="lt1"/>
              </a:buClr>
              <a:buSzPct val="80245"/>
              <a:buFont typeface="Arial"/>
              <a:buNone/>
            </a:pPr>
            <a:r>
              <a:rPr lang="fi-FI" sz="7200" dirty="0"/>
              <a:t>Publicidade digital</a:t>
            </a:r>
            <a:endParaRPr sz="7200" dirty="0"/>
          </a:p>
        </p:txBody>
      </p:sp>
      <p:sp>
        <p:nvSpPr>
          <p:cNvPr id="189" name="Google Shape;189;p1"/>
          <p:cNvSpPr txBox="1">
            <a:spLocks noGrp="1"/>
          </p:cNvSpPr>
          <p:nvPr>
            <p:ph type="subTitle" idx="4294967295"/>
          </p:nvPr>
        </p:nvSpPr>
        <p:spPr>
          <a:xfrm>
            <a:off x="1039760" y="2761117"/>
            <a:ext cx="7793089" cy="793750"/>
          </a:xfrm>
          <a:prstGeom prst="rect">
            <a:avLst/>
          </a:prstGeom>
          <a:noFill/>
          <a:ln>
            <a:noFill/>
          </a:ln>
        </p:spPr>
        <p:txBody>
          <a:bodyPr spcFirstLastPara="1" wrap="square" lIns="91425" tIns="91425" rIns="91425" bIns="91425" anchor="t" anchorCtr="0">
            <a:normAutofit/>
          </a:bodyPr>
          <a:lstStyle/>
          <a:p>
            <a:pPr marL="0" marR="0" lvl="0" indent="0" rtl="0">
              <a:lnSpc>
                <a:spcPct val="100000"/>
              </a:lnSpc>
              <a:spcBef>
                <a:spcPts val="0"/>
              </a:spcBef>
              <a:spcAft>
                <a:spcPts val="0"/>
              </a:spcAft>
              <a:buClr>
                <a:schemeClr val="lt1"/>
              </a:buClr>
              <a:buSzPts val="2800"/>
              <a:buFont typeface="Arial"/>
              <a:buNone/>
            </a:pPr>
            <a:r>
              <a:rPr lang="fi-FI" sz="3200" b="0" i="0" u="none" strike="noStrike" cap="none" dirty="0">
                <a:solidFill>
                  <a:schemeClr val="lt1"/>
                </a:solidFill>
                <a:latin typeface="Arial"/>
                <a:ea typeface="Arial"/>
                <a:cs typeface="Arial"/>
                <a:sym typeface="Arial"/>
              </a:rPr>
              <a:t>2. Preparação das </a:t>
            </a:r>
            <a:r>
              <a:rPr lang="fi-FI" sz="3200" dirty="0">
                <a:solidFill>
                  <a:schemeClr val="lt1"/>
                </a:solidFill>
              </a:rPr>
              <a:t>campanhas</a:t>
            </a:r>
            <a:endParaRPr sz="3200" b="0" i="0" u="none" strike="noStrike" cap="none"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
          <p:cNvSpPr txBox="1">
            <a:spLocks noGrp="1"/>
          </p:cNvSpPr>
          <p:nvPr>
            <p:ph type="title"/>
          </p:nvPr>
        </p:nvSpPr>
        <p:spPr>
          <a:xfrm>
            <a:off x="602626" y="265955"/>
            <a:ext cx="7886700" cy="62316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3600"/>
              <a:buFont typeface="Arial"/>
              <a:buNone/>
            </a:pPr>
            <a:r>
              <a:rPr lang="fi-FI" sz="2400" dirty="0"/>
              <a:t>Objetivos de aprendizagem </a:t>
            </a:r>
            <a:endParaRPr sz="2400" dirty="0"/>
          </a:p>
        </p:txBody>
      </p:sp>
      <p:sp>
        <p:nvSpPr>
          <p:cNvPr id="195" name="Google Shape;195;p2"/>
          <p:cNvSpPr txBox="1">
            <a:spLocks noGrp="1"/>
          </p:cNvSpPr>
          <p:nvPr>
            <p:ph type="body" idx="1"/>
          </p:nvPr>
        </p:nvSpPr>
        <p:spPr>
          <a:xfrm>
            <a:off x="602626" y="889120"/>
            <a:ext cx="7886700" cy="3385997"/>
          </a:xfrm>
          <a:prstGeom prst="rect">
            <a:avLst/>
          </a:prstGeom>
          <a:noFill/>
          <a:ln>
            <a:noFill/>
          </a:ln>
        </p:spPr>
        <p:txBody>
          <a:bodyPr spcFirstLastPara="1" wrap="square" lIns="91425" tIns="91425" rIns="91425" bIns="91425" anchor="t" anchorCtr="0">
            <a:normAutofit/>
          </a:bodyPr>
          <a:lstStyle/>
          <a:p>
            <a:pPr marL="342900" marR="0" lvl="0" indent="-342900" algn="l" rtl="0">
              <a:lnSpc>
                <a:spcPts val="2400"/>
              </a:lnSpc>
              <a:spcBef>
                <a:spcPts val="0"/>
              </a:spcBef>
              <a:spcAft>
                <a:spcPts val="1200"/>
              </a:spcAft>
              <a:buClr>
                <a:srgbClr val="11AA81"/>
              </a:buClr>
              <a:buSzPct val="100000"/>
              <a:buFont typeface="Arial"/>
              <a:buChar char="●"/>
            </a:pPr>
            <a:r>
              <a:rPr lang="fi-FI" sz="1900" b="0" i="0" u="none" strike="noStrike" cap="none" dirty="0"/>
              <a:t>Definir objetivos para campanhas digitais</a:t>
            </a:r>
            <a:endParaRPr sz="1900" dirty="0"/>
          </a:p>
          <a:p>
            <a:pPr marL="342900" marR="0" lvl="0" indent="-342900" algn="l" rtl="0">
              <a:lnSpc>
                <a:spcPts val="2400"/>
              </a:lnSpc>
              <a:spcBef>
                <a:spcPts val="0"/>
              </a:spcBef>
              <a:spcAft>
                <a:spcPts val="1200"/>
              </a:spcAft>
              <a:buClr>
                <a:srgbClr val="11AA81"/>
              </a:buClr>
              <a:buSzPct val="100000"/>
              <a:buFont typeface="Arial"/>
              <a:buChar char="●"/>
            </a:pPr>
            <a:r>
              <a:rPr lang="fi-FI" sz="1900" b="0" i="0" u="none" strike="noStrike" cap="none" dirty="0"/>
              <a:t>Definir e identificar os públicos-alvo</a:t>
            </a:r>
            <a:endParaRPr sz="1900" dirty="0"/>
          </a:p>
          <a:p>
            <a:pPr marL="342900" marR="0" lvl="0" indent="-342900" algn="l" rtl="0">
              <a:lnSpc>
                <a:spcPts val="2400"/>
              </a:lnSpc>
              <a:spcBef>
                <a:spcPts val="0"/>
              </a:spcBef>
              <a:spcAft>
                <a:spcPts val="1200"/>
              </a:spcAft>
              <a:buClr>
                <a:srgbClr val="11AA81"/>
              </a:buClr>
              <a:buSzPct val="100000"/>
              <a:buFont typeface="Arial"/>
              <a:buChar char="●"/>
            </a:pPr>
            <a:r>
              <a:rPr lang="fi-FI" sz="1900" b="0" i="0" u="none" strike="noStrike" cap="none" dirty="0"/>
              <a:t>Aplicar a pesquisa de palavras-chave</a:t>
            </a:r>
            <a:endParaRPr sz="1900" dirty="0"/>
          </a:p>
          <a:p>
            <a:pPr marL="342900" marR="0" lvl="0" indent="-342900" algn="l" rtl="0">
              <a:lnSpc>
                <a:spcPts val="2400"/>
              </a:lnSpc>
              <a:spcBef>
                <a:spcPts val="0"/>
              </a:spcBef>
              <a:spcAft>
                <a:spcPts val="1200"/>
              </a:spcAft>
              <a:buClr>
                <a:srgbClr val="11AA81"/>
              </a:buClr>
              <a:buSzPct val="100000"/>
              <a:buFont typeface="Arial"/>
              <a:buChar char="●"/>
            </a:pPr>
            <a:r>
              <a:rPr lang="fi-FI" sz="1900" b="0" i="0" u="none" strike="noStrike" cap="none" dirty="0"/>
              <a:t>Planear os elementos de uma boa página de destino</a:t>
            </a:r>
            <a:endParaRPr sz="1900" dirty="0"/>
          </a:p>
          <a:p>
            <a:pPr marL="342900" marR="0" lvl="0" indent="-342900" algn="l" rtl="0">
              <a:lnSpc>
                <a:spcPts val="2400"/>
              </a:lnSpc>
              <a:spcBef>
                <a:spcPts val="0"/>
              </a:spcBef>
              <a:spcAft>
                <a:spcPts val="1200"/>
              </a:spcAft>
              <a:buClr>
                <a:srgbClr val="11AA81"/>
              </a:buClr>
              <a:buSzPct val="100000"/>
              <a:buFont typeface="Arial"/>
              <a:buChar char="●"/>
            </a:pPr>
            <a:r>
              <a:rPr lang="fi-FI" sz="1900" b="0" i="0" u="none" strike="noStrike" cap="none" dirty="0"/>
              <a:t>Compreender e aplicar a análise das campanhas</a:t>
            </a:r>
            <a:endParaRPr sz="1900" dirty="0"/>
          </a:p>
          <a:p>
            <a:pPr marL="342900" marR="0" lvl="0" indent="-342900" algn="l" rtl="0">
              <a:lnSpc>
                <a:spcPts val="2400"/>
              </a:lnSpc>
              <a:spcBef>
                <a:spcPts val="0"/>
              </a:spcBef>
              <a:spcAft>
                <a:spcPts val="1200"/>
              </a:spcAft>
              <a:buClr>
                <a:srgbClr val="11AA81"/>
              </a:buClr>
              <a:buSzPct val="100000"/>
              <a:buFont typeface="Arial"/>
              <a:buChar char="●"/>
            </a:pPr>
            <a:r>
              <a:rPr lang="fi-FI" sz="1900" b="0" i="0" u="none" strike="noStrike" cap="none" dirty="0"/>
              <a:t>Sugerir elementos para melhorar a conversão</a:t>
            </a:r>
            <a:endParaRPr sz="1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
          <p:cNvSpPr txBox="1">
            <a:spLocks noGrp="1"/>
          </p:cNvSpPr>
          <p:nvPr>
            <p:ph type="title"/>
          </p:nvPr>
        </p:nvSpPr>
        <p:spPr>
          <a:xfrm>
            <a:off x="1390650" y="1189704"/>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600"/>
              <a:buFont typeface="Arial"/>
              <a:buNone/>
            </a:pPr>
            <a:r>
              <a:rPr lang="fi-FI" sz="3600"/>
              <a:t>Tópicos</a:t>
            </a:r>
            <a:endParaRPr/>
          </a:p>
        </p:txBody>
      </p:sp>
      <p:sp>
        <p:nvSpPr>
          <p:cNvPr id="201" name="Google Shape;201;p3"/>
          <p:cNvSpPr txBox="1">
            <a:spLocks noGrp="1"/>
          </p:cNvSpPr>
          <p:nvPr>
            <p:ph type="body" idx="1"/>
          </p:nvPr>
        </p:nvSpPr>
        <p:spPr>
          <a:xfrm>
            <a:off x="3973901" y="444773"/>
            <a:ext cx="4606200" cy="3278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Publicidade baseada na estratégia </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Definição do público-alvo</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Formatos de publicidade digital</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Plataformas de publicidade digital</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Palavras-chave investigação</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Página de destino</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Medir o impacto</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Conversão</a:t>
            </a:r>
            <a:endParaRPr sz="1800" b="0" i="0" u="none" strike="noStrike" dirty="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4"/>
          <p:cNvSpPr txBox="1">
            <a:spLocks noGrp="1"/>
          </p:cNvSpPr>
          <p:nvPr>
            <p:ph type="title" idx="4294967295"/>
          </p:nvPr>
        </p:nvSpPr>
        <p:spPr>
          <a:xfrm>
            <a:off x="1490662" y="2867025"/>
            <a:ext cx="6162675" cy="1051832"/>
          </a:xfrm>
          <a:prstGeom prst="rect">
            <a:avLst/>
          </a:prstGeom>
          <a:solidFill>
            <a:schemeClr val="lt1"/>
          </a:solid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4000"/>
              <a:buFont typeface="Arial"/>
              <a:buNone/>
            </a:pPr>
            <a:r>
              <a:rPr lang="fi-FI" sz="3000" dirty="0"/>
              <a:t>Publicidade baseada na estratégia </a:t>
            </a:r>
            <a:endParaRPr sz="3000" dirty="0"/>
          </a:p>
        </p:txBody>
      </p:sp>
      <p:sp>
        <p:nvSpPr>
          <p:cNvPr id="207" name="Google Shape;207;p4"/>
          <p:cNvSpPr txBox="1"/>
          <p:nvPr/>
        </p:nvSpPr>
        <p:spPr>
          <a:xfrm>
            <a:off x="226950" y="623550"/>
            <a:ext cx="8690100" cy="187279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1800"/>
              <a:buFont typeface="Arial"/>
              <a:buNone/>
            </a:pPr>
            <a:r>
              <a:rPr lang="fi-FI" sz="3000" b="1" i="0" u="none" strike="noStrike" cap="none">
                <a:solidFill>
                  <a:schemeClr val="lt1"/>
                </a:solidFill>
                <a:latin typeface="Arial"/>
                <a:ea typeface="Arial"/>
                <a:cs typeface="Arial"/>
                <a:sym typeface="Arial"/>
              </a:rPr>
              <a:t>"A criatividade sem estratégia chama-se 'arte'. A criatividade com estratégia chama-se 'publicidade'." </a:t>
            </a:r>
            <a:endParaRPr sz="3000" b="1" i="0" u="none" strike="noStrike" cap="none">
              <a:solidFill>
                <a:schemeClr val="lt1"/>
              </a:solidFill>
              <a:latin typeface="Arial"/>
              <a:ea typeface="Arial"/>
              <a:cs typeface="Arial"/>
              <a:sym typeface="Arial"/>
            </a:endParaRPr>
          </a:p>
          <a:p>
            <a:pPr marL="0" marR="0" lvl="0" indent="0" algn="l" rtl="0">
              <a:lnSpc>
                <a:spcPct val="115000"/>
              </a:lnSpc>
              <a:spcBef>
                <a:spcPts val="1200"/>
              </a:spcBef>
              <a:spcAft>
                <a:spcPts val="1200"/>
              </a:spcAft>
              <a:buClr>
                <a:srgbClr val="000000"/>
              </a:buClr>
              <a:buSzPts val="1800"/>
              <a:buFont typeface="Arial"/>
              <a:buNone/>
            </a:pPr>
            <a:r>
              <a:rPr lang="fi-FI" sz="1800" b="0" i="0" u="none" strike="noStrike" cap="none">
                <a:solidFill>
                  <a:schemeClr val="lt1"/>
                </a:solidFill>
                <a:latin typeface="Arial"/>
                <a:ea typeface="Arial"/>
                <a:cs typeface="Arial"/>
                <a:sym typeface="Arial"/>
              </a:rPr>
              <a:t> 							     - Jef I. Richards</a:t>
            </a:r>
            <a:endParaRPr sz="900" b="0" i="0" u="none" strike="noStrike" cap="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047999" y="1167887"/>
            <a:ext cx="6011037" cy="3005519"/>
          </a:xfrm>
          <a:prstGeom prst="rect">
            <a:avLst/>
          </a:prstGeom>
          <a:noFill/>
          <a:ln>
            <a:noFill/>
          </a:ln>
        </p:spPr>
      </p:pic>
      <p:sp>
        <p:nvSpPr>
          <p:cNvPr id="213" name="Google Shape;213;p5"/>
          <p:cNvSpPr txBox="1">
            <a:spLocks noGrp="1"/>
          </p:cNvSpPr>
          <p:nvPr>
            <p:ph type="title"/>
          </p:nvPr>
        </p:nvSpPr>
        <p:spPr>
          <a:xfrm>
            <a:off x="166687" y="173715"/>
            <a:ext cx="8810625" cy="99417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111"/>
              <a:buFont typeface="Arial"/>
              <a:buNone/>
            </a:pPr>
            <a:r>
              <a:rPr lang="fi-FI" sz="2400" dirty="0"/>
              <a:t>A publicidade deve estar em conformidade com a estratégia da organização</a:t>
            </a:r>
            <a:endParaRPr sz="2400" dirty="0"/>
          </a:p>
        </p:txBody>
      </p:sp>
      <p:sp>
        <p:nvSpPr>
          <p:cNvPr id="214" name="Google Shape;214;p5"/>
          <p:cNvSpPr txBox="1">
            <a:spLocks noGrp="1"/>
          </p:cNvSpPr>
          <p:nvPr>
            <p:ph type="body" idx="1"/>
          </p:nvPr>
        </p:nvSpPr>
        <p:spPr>
          <a:xfrm>
            <a:off x="166687" y="1269852"/>
            <a:ext cx="3128163" cy="3343275"/>
          </a:xfrm>
          <a:prstGeom prst="rect">
            <a:avLst/>
          </a:prstGeom>
          <a:noFill/>
          <a:ln>
            <a:noFill/>
          </a:ln>
        </p:spPr>
        <p:txBody>
          <a:bodyPr spcFirstLastPara="1" wrap="square" lIns="91425" tIns="45700" rIns="91425" bIns="45700" anchor="t" anchorCtr="0">
            <a:normAutofit lnSpcReduction="10000"/>
          </a:bodyPr>
          <a:lstStyle/>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dirty="0">
                <a:latin typeface="Arial"/>
                <a:ea typeface="Arial"/>
                <a:cs typeface="Arial"/>
                <a:sym typeface="Arial"/>
              </a:rPr>
              <a:t>Quais são os nossos objetivos globais? </a:t>
            </a:r>
            <a:endParaRPr dirty="0"/>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dirty="0">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dirty="0">
                <a:latin typeface="Arial"/>
                <a:ea typeface="Arial"/>
                <a:cs typeface="Arial"/>
                <a:sym typeface="Arial"/>
              </a:rPr>
              <a:t>O que é que queremos </a:t>
            </a:r>
            <a:r>
              <a:rPr lang="fi-FI" sz="1800" dirty="0"/>
              <a:t>alcançar </a:t>
            </a:r>
            <a:r>
              <a:rPr lang="fi-FI" sz="1800" i="0" u="none" strike="noStrike" cap="none" dirty="0">
                <a:latin typeface="Arial"/>
                <a:ea typeface="Arial"/>
                <a:cs typeface="Arial"/>
                <a:sym typeface="Arial"/>
              </a:rPr>
              <a:t>com o nosso marketing (digital)?</a:t>
            </a:r>
            <a:endParaRPr dirty="0"/>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dirty="0">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dirty="0">
                <a:latin typeface="Arial"/>
                <a:ea typeface="Arial"/>
                <a:cs typeface="Arial"/>
                <a:sym typeface="Arial"/>
              </a:rPr>
              <a:t>Quem são os nossos grupos-alvo?</a:t>
            </a:r>
            <a:endParaRPr dirty="0"/>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dirty="0">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dirty="0">
                <a:latin typeface="Arial"/>
                <a:ea typeface="Arial"/>
                <a:cs typeface="Arial"/>
                <a:sym typeface="Arial"/>
              </a:rPr>
              <a:t>Qual é a nossa mensagem e onde é que a transmitimos?</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txBox="1"/>
          <p:nvPr/>
        </p:nvSpPr>
        <p:spPr>
          <a:xfrm>
            <a:off x="5737122" y="1513019"/>
            <a:ext cx="3282469" cy="2031285"/>
          </a:xfrm>
          <a:prstGeom prst="rect">
            <a:avLst/>
          </a:prstGeom>
          <a:solidFill>
            <a:srgbClr val="11AA8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800"/>
              <a:buFont typeface="Calibri"/>
              <a:buNone/>
            </a:pPr>
            <a:r>
              <a:rPr lang="fi-FI" sz="1800" b="1" i="0" u="none" strike="noStrike" cap="none" dirty="0">
                <a:solidFill>
                  <a:schemeClr val="lt1"/>
                </a:solidFill>
                <a:latin typeface="Calibri"/>
                <a:ea typeface="Calibri"/>
                <a:cs typeface="Calibri"/>
                <a:sym typeface="Calibri"/>
              </a:rPr>
              <a:t>Uma </a:t>
            </a:r>
            <a:r>
              <a:rPr lang="fi-FI" sz="1800" b="1" i="0" u="none" strike="noStrike" cap="none" dirty="0">
                <a:solidFill>
                  <a:schemeClr val="dk1"/>
                </a:solidFill>
                <a:latin typeface="Calibri"/>
                <a:ea typeface="Calibri"/>
                <a:cs typeface="Calibri"/>
                <a:sym typeface="Calibri"/>
              </a:rPr>
              <a:t>meta </a:t>
            </a:r>
            <a:r>
              <a:rPr lang="fi-FI" sz="1800" b="1" i="0" u="none" strike="noStrike" cap="none" dirty="0">
                <a:solidFill>
                  <a:schemeClr val="lt1"/>
                </a:solidFill>
                <a:latin typeface="Calibri"/>
                <a:ea typeface="Calibri"/>
                <a:cs typeface="Calibri"/>
                <a:sym typeface="Calibri"/>
              </a:rPr>
              <a:t>é um resultado alcançável em sentido lato e a longo prazo</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Calibri"/>
              <a:buNone/>
            </a:pPr>
            <a:endParaRPr sz="1800" b="1" i="0" u="none" strike="noStrike" cap="none" dirty="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800"/>
              <a:buFont typeface="Calibri"/>
              <a:buNone/>
            </a:pPr>
            <a:r>
              <a:rPr lang="fi-FI" sz="1800" b="1" i="0" u="none" strike="noStrike" cap="none" dirty="0">
                <a:solidFill>
                  <a:schemeClr val="lt1"/>
                </a:solidFill>
                <a:latin typeface="Calibri"/>
                <a:ea typeface="Calibri"/>
                <a:cs typeface="Calibri"/>
                <a:sym typeface="Calibri"/>
              </a:rPr>
              <a:t>Um </a:t>
            </a:r>
            <a:r>
              <a:rPr lang="fi-FI" sz="1800" b="1" i="0" u="none" strike="noStrike" cap="none" dirty="0">
                <a:solidFill>
                  <a:srgbClr val="0070C0"/>
                </a:solidFill>
                <a:latin typeface="Calibri"/>
                <a:ea typeface="Calibri"/>
                <a:cs typeface="Calibri"/>
                <a:sym typeface="Calibri"/>
              </a:rPr>
              <a:t>objetivo </a:t>
            </a:r>
            <a:r>
              <a:rPr lang="fi-FI" sz="1800" b="1" i="0" u="none" strike="noStrike" cap="none" dirty="0">
                <a:solidFill>
                  <a:schemeClr val="lt1"/>
                </a:solidFill>
                <a:latin typeface="Calibri"/>
                <a:ea typeface="Calibri"/>
                <a:cs typeface="Calibri"/>
                <a:sym typeface="Calibri"/>
              </a:rPr>
              <a:t>define ações mensuráveis a curto prazo para atingir uma meta global.</a:t>
            </a:r>
            <a:endParaRPr sz="1600" b="1" i="0" u="none" strike="noStrike" cap="none" dirty="0">
              <a:solidFill>
                <a:schemeClr val="lt1"/>
              </a:solidFill>
              <a:latin typeface="Calibri"/>
              <a:ea typeface="Calibri"/>
              <a:cs typeface="Calibri"/>
              <a:sym typeface="Calibri"/>
            </a:endParaRPr>
          </a:p>
        </p:txBody>
      </p:sp>
      <p:sp>
        <p:nvSpPr>
          <p:cNvPr id="220" name="Google Shape;220;p34"/>
          <p:cNvSpPr txBox="1">
            <a:spLocks noGrp="1"/>
          </p:cNvSpPr>
          <p:nvPr>
            <p:ph type="title"/>
          </p:nvPr>
        </p:nvSpPr>
        <p:spPr>
          <a:xfrm>
            <a:off x="382226" y="193215"/>
            <a:ext cx="8379548" cy="735933"/>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ct val="100000"/>
              <a:buFont typeface="Arial"/>
              <a:buNone/>
            </a:pPr>
            <a:r>
              <a:rPr lang="fi-FI" sz="2400" dirty="0"/>
              <a:t>Metas e objetivos da publicidade</a:t>
            </a:r>
            <a:endParaRPr sz="2400" dirty="0"/>
          </a:p>
        </p:txBody>
      </p:sp>
      <p:sp>
        <p:nvSpPr>
          <p:cNvPr id="221" name="Google Shape;221;p34"/>
          <p:cNvSpPr txBox="1">
            <a:spLocks noGrp="1"/>
          </p:cNvSpPr>
          <p:nvPr>
            <p:ph type="body" idx="1"/>
          </p:nvPr>
        </p:nvSpPr>
        <p:spPr>
          <a:xfrm>
            <a:off x="382226" y="911338"/>
            <a:ext cx="5131334" cy="3270190"/>
          </a:xfrm>
          <a:prstGeom prst="rect">
            <a:avLst/>
          </a:prstGeom>
          <a:noFill/>
          <a:ln>
            <a:noFill/>
          </a:ln>
        </p:spPr>
        <p:txBody>
          <a:bodyPr spcFirstLastPara="1" wrap="square" lIns="91425" tIns="45700" rIns="91425" bIns="45700" anchor="t" anchorCtr="0">
            <a:noAutofit/>
          </a:bodyPr>
          <a:lstStyle/>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Aumento das receitas</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Melhorar a fidelidade e a satisfação do cliente</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Recrutar e reter os melhores talentos</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Inovação e desenvolvimento de produtos</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Melhorar o conhecimento e a perceção da marca</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Construir uma marca forte</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Gerar tráfego para o sítio Web e/ou blogue</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Obter novos clientes</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Incentivar os clientes atuais a escrever críticas </a:t>
            </a:r>
            <a:br>
              <a:rPr lang="fi-FI" sz="1600" b="0" i="0" u="none" strike="noStrike" cap="none" dirty="0"/>
            </a:br>
            <a:r>
              <a:rPr lang="fi-FI" sz="1600" b="0" i="0" u="none" strike="noStrike" cap="none" dirty="0"/>
              <a:t>positivas positivas</a:t>
            </a:r>
            <a:endParaRPr sz="1600" b="0" i="0" u="none" strike="noStrike" cap="none" dirty="0"/>
          </a:p>
          <a:p>
            <a:pPr marL="292100" marR="0" lvl="0" indent="-285750" algn="l" rtl="0">
              <a:lnSpc>
                <a:spcPct val="120000"/>
              </a:lnSpc>
              <a:spcBef>
                <a:spcPts val="0"/>
              </a:spcBef>
              <a:spcAft>
                <a:spcPts val="0"/>
              </a:spcAft>
              <a:buClr>
                <a:srgbClr val="11AA81"/>
              </a:buClr>
              <a:buSzPts val="1400"/>
              <a:buFont typeface="Arial"/>
              <a:buChar char="●"/>
            </a:pPr>
            <a:r>
              <a:rPr lang="fi-FI" sz="1600" b="0" i="0" u="none" strike="noStrike" cap="none" dirty="0"/>
              <a:t>Interagir com os clientes para obter feedback do mercado</a:t>
            </a:r>
            <a:endParaRPr sz="1600" b="0" i="0" u="none" strike="noStrike" cap="none"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6"/>
          <p:cNvSpPr txBox="1">
            <a:spLocks noGrp="1"/>
          </p:cNvSpPr>
          <p:nvPr>
            <p:ph type="title"/>
          </p:nvPr>
        </p:nvSpPr>
        <p:spPr>
          <a:xfrm>
            <a:off x="414337" y="199575"/>
            <a:ext cx="7395600" cy="605100"/>
          </a:xfrm>
          <a:prstGeom prst="rect">
            <a:avLst/>
          </a:prstGeom>
          <a:noFill/>
          <a:ln>
            <a:noFill/>
          </a:ln>
        </p:spPr>
        <p:txBody>
          <a:bodyPr spcFirstLastPara="1" wrap="square" lIns="0" tIns="0" rIns="0" bIns="0" anchor="t" anchorCtr="0">
            <a:noAutofit/>
          </a:bodyPr>
          <a:lstStyle/>
          <a:p>
            <a:pPr marL="0" lvl="0" indent="0" rtl="0">
              <a:lnSpc>
                <a:spcPct val="100000"/>
              </a:lnSpc>
              <a:spcBef>
                <a:spcPts val="0"/>
              </a:spcBef>
              <a:spcAft>
                <a:spcPts val="0"/>
              </a:spcAft>
              <a:buClr>
                <a:schemeClr val="dk1"/>
              </a:buClr>
              <a:buSzPts val="2400"/>
              <a:buFont typeface="PT Sans"/>
              <a:buNone/>
            </a:pPr>
            <a:r>
              <a:rPr lang="fi-FI" sz="2400" dirty="0"/>
              <a:t>Características de um objetivo bem definido </a:t>
            </a:r>
            <a:br>
              <a:rPr lang="fi-FI" sz="2400" dirty="0"/>
            </a:br>
            <a:r>
              <a:rPr lang="fi-FI" sz="2400" dirty="0"/>
              <a:t>o modelo SMART</a:t>
            </a:r>
            <a:endParaRPr sz="2400" dirty="0"/>
          </a:p>
        </p:txBody>
      </p:sp>
      <p:sp>
        <p:nvSpPr>
          <p:cNvPr id="228" name="Google Shape;228;p6"/>
          <p:cNvSpPr txBox="1">
            <a:spLocks noGrp="1"/>
          </p:cNvSpPr>
          <p:nvPr>
            <p:ph type="body" idx="1"/>
          </p:nvPr>
        </p:nvSpPr>
        <p:spPr>
          <a:xfrm>
            <a:off x="414337" y="1166557"/>
            <a:ext cx="8091487" cy="2608200"/>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800"/>
              <a:buFont typeface="Arial"/>
              <a:buChar char="●"/>
            </a:pPr>
            <a:r>
              <a:rPr lang="fi-FI" sz="1600" dirty="0"/>
              <a:t>Específicos: Devem descrever claramente o que se pretende alcançar.</a:t>
            </a:r>
            <a:endParaRPr sz="1600" dirty="0"/>
          </a:p>
          <a:p>
            <a:pPr marL="285750" lvl="0" indent="-285750" algn="l" rtl="0">
              <a:lnSpc>
                <a:spcPct val="100000"/>
              </a:lnSpc>
              <a:spcBef>
                <a:spcPts val="600"/>
              </a:spcBef>
              <a:spcAft>
                <a:spcPts val="0"/>
              </a:spcAft>
              <a:buClr>
                <a:srgbClr val="11AA81"/>
              </a:buClr>
              <a:buSzPts val="1800"/>
              <a:buFont typeface="Arial"/>
              <a:buChar char="●"/>
            </a:pPr>
            <a:r>
              <a:rPr lang="fi-FI" sz="1600" dirty="0"/>
              <a:t>Mensuráveis: Devem ter métricas claras que possam ser medidas antes e depois de o objetivo ser atingido.</a:t>
            </a:r>
            <a:endParaRPr sz="1600" dirty="0"/>
          </a:p>
          <a:p>
            <a:pPr marL="285750" lvl="0" indent="-285750" algn="l" rtl="0">
              <a:lnSpc>
                <a:spcPct val="100000"/>
              </a:lnSpc>
              <a:spcBef>
                <a:spcPts val="600"/>
              </a:spcBef>
              <a:spcAft>
                <a:spcPts val="0"/>
              </a:spcAft>
              <a:buClr>
                <a:srgbClr val="11AA81"/>
              </a:buClr>
              <a:buSzPts val="1800"/>
              <a:buFont typeface="Arial"/>
              <a:buChar char="●"/>
            </a:pPr>
            <a:r>
              <a:rPr lang="fi-FI" sz="1600" dirty="0"/>
              <a:t>Realizáveis: Devem ser realistas para que a sua empresa os possa alcançar num determinado prazo.</a:t>
            </a:r>
            <a:endParaRPr sz="1600" dirty="0"/>
          </a:p>
          <a:p>
            <a:pPr marL="285750" lvl="0" indent="-285750" algn="l" rtl="0">
              <a:lnSpc>
                <a:spcPct val="100000"/>
              </a:lnSpc>
              <a:spcBef>
                <a:spcPts val="600"/>
              </a:spcBef>
              <a:spcAft>
                <a:spcPts val="0"/>
              </a:spcAft>
              <a:buClr>
                <a:srgbClr val="11AA81"/>
              </a:buClr>
              <a:buSzPts val="1800"/>
              <a:buFont typeface="Arial"/>
              <a:buChar char="●"/>
            </a:pPr>
            <a:r>
              <a:rPr lang="fi-FI" sz="1600" dirty="0"/>
              <a:t>Relevantes: Devem estar relacionados com o negócio global ou com os objetivos individuais. Lembre-se: obtém-se o que se mede / quais são os seus objetivos. A relevância é importante!</a:t>
            </a:r>
            <a:endParaRPr sz="1600" dirty="0"/>
          </a:p>
          <a:p>
            <a:pPr marL="285750" lvl="0" indent="-285750" algn="l" rtl="0">
              <a:lnSpc>
                <a:spcPct val="100000"/>
              </a:lnSpc>
              <a:spcBef>
                <a:spcPts val="600"/>
              </a:spcBef>
              <a:spcAft>
                <a:spcPts val="0"/>
              </a:spcAft>
              <a:buClr>
                <a:srgbClr val="11AA81"/>
              </a:buClr>
              <a:buSzPts val="1800"/>
              <a:buFont typeface="Arial"/>
              <a:buChar char="●"/>
            </a:pPr>
            <a:r>
              <a:rPr lang="fi-FI" sz="1600" dirty="0"/>
              <a:t>Temporais: Devem ter uma data-limite de conclusão para incentivar a tomada de medidas para completar o objetivo.</a:t>
            </a:r>
            <a:endParaRPr sz="1600" dirty="0"/>
          </a:p>
          <a:p>
            <a:pPr marL="254000" lvl="0" indent="-152400" algn="l" rtl="0">
              <a:lnSpc>
                <a:spcPct val="100000"/>
              </a:lnSpc>
              <a:spcBef>
                <a:spcPts val="0"/>
              </a:spcBef>
              <a:spcAft>
                <a:spcPts val="0"/>
              </a:spcAft>
              <a:buClr>
                <a:schemeClr val="dk1"/>
              </a:buClr>
              <a:buSzPts val="1500"/>
              <a:buFont typeface="Arial"/>
              <a:buNone/>
            </a:pPr>
            <a:endParaRPr sz="1600" dirty="0"/>
          </a:p>
          <a:p>
            <a:pPr marL="0" lvl="0" indent="0" algn="r" rtl="0">
              <a:lnSpc>
                <a:spcPct val="100000"/>
              </a:lnSpc>
              <a:spcBef>
                <a:spcPts val="0"/>
              </a:spcBef>
              <a:spcAft>
                <a:spcPts val="1200"/>
              </a:spcAft>
              <a:buClr>
                <a:schemeClr val="dk1"/>
              </a:buClr>
              <a:buSzPts val="1500"/>
              <a:buNone/>
            </a:pPr>
            <a:r>
              <a:rPr lang="fi-FI" sz="1200" b="1" dirty="0">
                <a:solidFill>
                  <a:srgbClr val="11AA81"/>
                </a:solidFill>
              </a:rPr>
              <a:t>Para mais informações: </a:t>
            </a:r>
            <a:r>
              <a:rPr lang="fi-FI" sz="1200" u="sng" dirty="0">
                <a:solidFill>
                  <a:schemeClr val="hlink"/>
                </a:solidFill>
                <a:hlinkClick r:id="rId3"/>
              </a:rPr>
              <a:t>https://www.mindtools.com/pages/article/smart-goals.htm</a:t>
            </a:r>
            <a:endParaRPr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7"/>
          <p:cNvSpPr txBox="1">
            <a:spLocks noGrp="1"/>
          </p:cNvSpPr>
          <p:nvPr>
            <p:ph type="title" idx="4294967295"/>
          </p:nvPr>
        </p:nvSpPr>
        <p:spPr>
          <a:xfrm>
            <a:off x="504825" y="130175"/>
            <a:ext cx="4067175"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2400" dirty="0"/>
              <a:t>Porquê SMART?</a:t>
            </a:r>
            <a:endParaRPr sz="2400" dirty="0"/>
          </a:p>
        </p:txBody>
      </p:sp>
      <p:sp>
        <p:nvSpPr>
          <p:cNvPr id="235" name="Google Shape;235;p7"/>
          <p:cNvSpPr txBox="1">
            <a:spLocks noGrp="1"/>
          </p:cNvSpPr>
          <p:nvPr>
            <p:ph type="body" idx="4294967295"/>
          </p:nvPr>
        </p:nvSpPr>
        <p:spPr>
          <a:xfrm>
            <a:off x="504824" y="846138"/>
            <a:ext cx="4067175" cy="2241550"/>
          </a:xfrm>
          <a:prstGeom prst="rect">
            <a:avLst/>
          </a:prstGeom>
          <a:noFill/>
          <a:ln>
            <a:noFill/>
          </a:ln>
        </p:spPr>
        <p:txBody>
          <a:bodyPr spcFirstLastPara="1" wrap="square" lIns="0" tIns="0" rIns="0" bIns="0" anchor="t" anchorCtr="0">
            <a:noAutofit/>
          </a:bodyPr>
          <a:lstStyle/>
          <a:p>
            <a:pPr marL="292100" lvl="0" indent="-285750" algn="l" rtl="0">
              <a:lnSpc>
                <a:spcPct val="100000"/>
              </a:lnSpc>
              <a:spcBef>
                <a:spcPts val="600"/>
              </a:spcBef>
              <a:spcAft>
                <a:spcPts val="0"/>
              </a:spcAft>
              <a:buClr>
                <a:srgbClr val="11AA81"/>
              </a:buClr>
              <a:buSzPts val="1600"/>
              <a:buFont typeface="Arial"/>
              <a:buChar char="●"/>
            </a:pPr>
            <a:r>
              <a:rPr lang="fi-FI" sz="1600" dirty="0"/>
              <a:t>Orientam o seu marketing na direção certa, em linha com os objetivos da empresa.</a:t>
            </a:r>
            <a:endParaRPr sz="1600" dirty="0"/>
          </a:p>
          <a:p>
            <a:pPr marL="292100" lvl="0" indent="-285750" algn="l" rtl="0">
              <a:lnSpc>
                <a:spcPct val="100000"/>
              </a:lnSpc>
              <a:spcBef>
                <a:spcPts val="600"/>
              </a:spcBef>
              <a:spcAft>
                <a:spcPts val="0"/>
              </a:spcAft>
              <a:buClr>
                <a:srgbClr val="11AA81"/>
              </a:buClr>
              <a:buSzPts val="1600"/>
              <a:buFont typeface="Arial"/>
              <a:buChar char="●"/>
            </a:pPr>
            <a:r>
              <a:rPr lang="fi-FI" sz="1600" dirty="0"/>
              <a:t>São mensuráveis. Se os objetivos não forem mensuráveis, não têm grande valor. </a:t>
            </a:r>
            <a:endParaRPr sz="1600" dirty="0"/>
          </a:p>
          <a:p>
            <a:pPr marL="292100" lvl="0" indent="-285750" algn="l" rtl="0">
              <a:lnSpc>
                <a:spcPct val="100000"/>
              </a:lnSpc>
              <a:spcBef>
                <a:spcPts val="600"/>
              </a:spcBef>
              <a:spcAft>
                <a:spcPts val="0"/>
              </a:spcAft>
              <a:buClr>
                <a:srgbClr val="11AA81"/>
              </a:buClr>
              <a:buSzPts val="1600"/>
              <a:buFont typeface="Arial"/>
              <a:buChar char="●"/>
            </a:pPr>
            <a:r>
              <a:rPr lang="fi-FI" sz="1600" dirty="0"/>
              <a:t>Bom e útil para todos os objetivos do marketing digital</a:t>
            </a:r>
            <a:endParaRPr sz="1600" dirty="0"/>
          </a:p>
          <a:p>
            <a:pPr marL="292100" lvl="0" indent="-184150" algn="l" rtl="0">
              <a:lnSpc>
                <a:spcPct val="100000"/>
              </a:lnSpc>
              <a:spcBef>
                <a:spcPts val="0"/>
              </a:spcBef>
              <a:spcAft>
                <a:spcPts val="0"/>
              </a:spcAft>
              <a:buClr>
                <a:srgbClr val="11AA81"/>
              </a:buClr>
              <a:buSzPts val="1600"/>
              <a:buFont typeface="Arial"/>
              <a:buNone/>
            </a:pPr>
            <a:endParaRPr sz="1600" dirty="0"/>
          </a:p>
          <a:p>
            <a:pPr marL="304800" lvl="1" indent="0" algn="l" rtl="0">
              <a:lnSpc>
                <a:spcPct val="100000"/>
              </a:lnSpc>
              <a:spcBef>
                <a:spcPts val="0"/>
              </a:spcBef>
              <a:spcAft>
                <a:spcPts val="0"/>
              </a:spcAft>
              <a:buClr>
                <a:schemeClr val="dk1"/>
              </a:buClr>
              <a:buSzPts val="1800"/>
              <a:buNone/>
            </a:pPr>
            <a:r>
              <a:rPr lang="fi-FI" sz="1600" dirty="0"/>
              <a:t>Específico</a:t>
            </a:r>
            <a:br>
              <a:rPr lang="fi-FI" sz="1600" dirty="0"/>
            </a:br>
            <a:r>
              <a:rPr lang="fi-FI" sz="1600" dirty="0"/>
              <a:t>Mensurável</a:t>
            </a:r>
            <a:br>
              <a:rPr lang="fi-FI" sz="1600" dirty="0"/>
            </a:br>
            <a:r>
              <a:rPr lang="fi-FI" sz="1600" dirty="0"/>
              <a:t>Realizável</a:t>
            </a:r>
            <a:endParaRPr sz="1600" dirty="0"/>
          </a:p>
          <a:p>
            <a:pPr marL="304800" lvl="1" indent="0" algn="l" rtl="0">
              <a:lnSpc>
                <a:spcPct val="100000"/>
              </a:lnSpc>
              <a:spcBef>
                <a:spcPts val="0"/>
              </a:spcBef>
              <a:spcAft>
                <a:spcPts val="0"/>
              </a:spcAft>
              <a:buClr>
                <a:schemeClr val="dk1"/>
              </a:buClr>
              <a:buSzPts val="1800"/>
              <a:buNone/>
            </a:pPr>
            <a:r>
              <a:rPr lang="fi-FI" sz="1600" dirty="0"/>
              <a:t>Relevante</a:t>
            </a:r>
            <a:endParaRPr sz="1600" dirty="0"/>
          </a:p>
          <a:p>
            <a:pPr marL="304800" lvl="1" indent="0" algn="l" rtl="0">
              <a:lnSpc>
                <a:spcPct val="100000"/>
              </a:lnSpc>
              <a:spcBef>
                <a:spcPts val="0"/>
              </a:spcBef>
              <a:spcAft>
                <a:spcPts val="0"/>
              </a:spcAft>
              <a:buClr>
                <a:schemeClr val="dk1"/>
              </a:buClr>
              <a:buSzPts val="1800"/>
              <a:buNone/>
            </a:pPr>
            <a:r>
              <a:rPr lang="pt-PT" sz="1600" dirty="0"/>
              <a:t>Temporizado</a:t>
            </a:r>
            <a:endParaRPr sz="1600" dirty="0"/>
          </a:p>
          <a:p>
            <a:pPr marL="0" lvl="0" indent="0" algn="l" rtl="0">
              <a:lnSpc>
                <a:spcPct val="100000"/>
              </a:lnSpc>
              <a:spcBef>
                <a:spcPts val="0"/>
              </a:spcBef>
              <a:spcAft>
                <a:spcPts val="0"/>
              </a:spcAft>
              <a:buClr>
                <a:schemeClr val="dk1"/>
              </a:buClr>
              <a:buSzPts val="1500"/>
              <a:buNone/>
            </a:pPr>
            <a:endParaRPr sz="1600" dirty="0"/>
          </a:p>
          <a:p>
            <a:pPr marL="0" lvl="0" indent="0" algn="l" rtl="0">
              <a:lnSpc>
                <a:spcPct val="100000"/>
              </a:lnSpc>
              <a:spcBef>
                <a:spcPts val="0"/>
              </a:spcBef>
              <a:spcAft>
                <a:spcPts val="0"/>
              </a:spcAft>
              <a:buClr>
                <a:schemeClr val="dk1"/>
              </a:buClr>
              <a:buSzPts val="1500"/>
              <a:buNone/>
            </a:pPr>
            <a:endParaRPr sz="1600" dirty="0"/>
          </a:p>
          <a:p>
            <a:pPr marL="0" lvl="0" indent="0" algn="l" rtl="0">
              <a:lnSpc>
                <a:spcPct val="100000"/>
              </a:lnSpc>
              <a:spcBef>
                <a:spcPts val="0"/>
              </a:spcBef>
              <a:spcAft>
                <a:spcPts val="0"/>
              </a:spcAft>
              <a:buClr>
                <a:schemeClr val="dk1"/>
              </a:buClr>
              <a:buSzPts val="1500"/>
              <a:buNone/>
            </a:pPr>
            <a:endParaRPr sz="1600" i="1" dirty="0"/>
          </a:p>
          <a:p>
            <a:pPr marL="0" lvl="0" indent="0" algn="l" rtl="0">
              <a:lnSpc>
                <a:spcPct val="100000"/>
              </a:lnSpc>
              <a:spcBef>
                <a:spcPts val="0"/>
              </a:spcBef>
              <a:spcAft>
                <a:spcPts val="0"/>
              </a:spcAft>
              <a:buClr>
                <a:schemeClr val="dk1"/>
              </a:buClr>
              <a:buSzPts val="1500"/>
              <a:buNone/>
            </a:pPr>
            <a:endParaRPr sz="1600" dirty="0"/>
          </a:p>
          <a:p>
            <a:pPr marL="254000" lvl="0" indent="-152400" algn="l" rtl="0">
              <a:lnSpc>
                <a:spcPct val="100000"/>
              </a:lnSpc>
              <a:spcBef>
                <a:spcPts val="0"/>
              </a:spcBef>
              <a:spcAft>
                <a:spcPts val="1200"/>
              </a:spcAft>
              <a:buClr>
                <a:schemeClr val="dk1"/>
              </a:buClr>
              <a:buSzPts val="1500"/>
              <a:buFont typeface="Arial"/>
              <a:buNone/>
            </a:pPr>
            <a:endParaRPr sz="1600" dirty="0"/>
          </a:p>
        </p:txBody>
      </p:sp>
      <p:sp>
        <p:nvSpPr>
          <p:cNvPr id="236" name="Google Shape;236;p7"/>
          <p:cNvSpPr txBox="1">
            <a:spLocks noGrp="1"/>
          </p:cNvSpPr>
          <p:nvPr>
            <p:ph type="body" idx="4294967295"/>
          </p:nvPr>
        </p:nvSpPr>
        <p:spPr>
          <a:xfrm>
            <a:off x="4495160" y="769938"/>
            <a:ext cx="4448815" cy="4049712"/>
          </a:xfrm>
          <a:prstGeom prst="rect">
            <a:avLst/>
          </a:prstGeom>
          <a:solidFill>
            <a:srgbClr val="11AA81"/>
          </a:solidFill>
          <a:ln w="38100" cap="flat" cmpd="sng">
            <a:solidFill>
              <a:srgbClr val="161249"/>
            </a:solidFill>
            <a:prstDash val="solid"/>
            <a:round/>
            <a:headEnd type="none" w="sm" len="sm"/>
            <a:tailEnd type="none" w="sm" len="sm"/>
          </a:ln>
        </p:spPr>
        <p:txBody>
          <a:bodyPr spcFirstLastPara="1" wrap="square" lIns="108000" tIns="36000" rIns="0" bIns="0" anchor="t" anchorCtr="0">
            <a:noAutofit/>
          </a:bodyPr>
          <a:lstStyle/>
          <a:p>
            <a:pPr marL="0" lvl="0" indent="0" algn="l" rtl="0">
              <a:lnSpc>
                <a:spcPct val="100000"/>
              </a:lnSpc>
              <a:spcBef>
                <a:spcPts val="600"/>
              </a:spcBef>
              <a:spcAft>
                <a:spcPts val="0"/>
              </a:spcAft>
              <a:buClr>
                <a:schemeClr val="dk1"/>
              </a:buClr>
              <a:buSzPts val="1500"/>
              <a:buNone/>
            </a:pPr>
            <a:r>
              <a:rPr lang="fi-FI" sz="1400" b="1" dirty="0">
                <a:solidFill>
                  <a:schemeClr val="lt1"/>
                </a:solidFill>
              </a:rPr>
              <a:t>EXEMPLO/ Atividade na sala de aula:</a:t>
            </a:r>
            <a:endParaRPr sz="1400" dirty="0">
              <a:solidFill>
                <a:schemeClr val="lt1"/>
              </a:solidFill>
            </a:endParaRPr>
          </a:p>
          <a:p>
            <a:pPr marL="0" lvl="0" indent="0" algn="l" rtl="0">
              <a:lnSpc>
                <a:spcPct val="100000"/>
              </a:lnSpc>
              <a:spcBef>
                <a:spcPts val="600"/>
              </a:spcBef>
              <a:spcAft>
                <a:spcPts val="0"/>
              </a:spcAft>
              <a:buClr>
                <a:schemeClr val="dk1"/>
              </a:buClr>
              <a:buSzPts val="1500"/>
              <a:buNone/>
            </a:pPr>
            <a:r>
              <a:rPr lang="fi-FI" sz="1400" dirty="0">
                <a:solidFill>
                  <a:schemeClr val="lt1"/>
                </a:solidFill>
              </a:rPr>
              <a:t>Uma empresa local de jardinagem (vende plantas, equipamento de jardinagem, etc.) está a expandir os seus serviços. </a:t>
            </a:r>
            <a:r>
              <a:rPr lang="fi-FI" sz="1400" b="1" dirty="0">
                <a:solidFill>
                  <a:schemeClr val="lt1"/>
                </a:solidFill>
              </a:rPr>
              <a:t>O foco do próximo ano é um novo serviço, o planeamento de jardins. </a:t>
            </a:r>
            <a:br>
              <a:rPr lang="fi-FI" sz="1400" i="1" dirty="0">
                <a:solidFill>
                  <a:schemeClr val="lt1"/>
                </a:solidFill>
              </a:rPr>
            </a:br>
            <a:r>
              <a:rPr lang="fi-FI" sz="1400" dirty="0">
                <a:solidFill>
                  <a:schemeClr val="lt1"/>
                </a:solidFill>
              </a:rPr>
              <a:t>Qual dos seguintes objetivos é/são SMART?</a:t>
            </a:r>
            <a:br>
              <a:rPr lang="fi-FI" sz="1400" dirty="0">
                <a:solidFill>
                  <a:schemeClr val="lt1"/>
                </a:solidFill>
              </a:rPr>
            </a:br>
            <a:endParaRPr sz="1400" i="1" dirty="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400" dirty="0">
                <a:solidFill>
                  <a:schemeClr val="lt1"/>
                </a:solidFill>
              </a:rPr>
              <a:t>O nosso objetivo é aumentar o nosso volume de negócios em 20%.</a:t>
            </a:r>
            <a:endParaRPr sz="1400" dirty="0">
              <a:solidFill>
                <a:schemeClr val="lt1"/>
              </a:solidFill>
            </a:endParaRPr>
          </a:p>
          <a:p>
            <a:pPr marL="215900" lvl="0" indent="-209550" algn="l" rtl="0">
              <a:lnSpc>
                <a:spcPct val="100000"/>
              </a:lnSpc>
              <a:spcBef>
                <a:spcPts val="0"/>
              </a:spcBef>
              <a:spcAft>
                <a:spcPts val="0"/>
              </a:spcAft>
              <a:buClr>
                <a:schemeClr val="lt1"/>
              </a:buClr>
              <a:buSzPts val="1600"/>
              <a:buChar char="•"/>
            </a:pPr>
            <a:r>
              <a:rPr lang="fi-FI" sz="1400" dirty="0">
                <a:solidFill>
                  <a:schemeClr val="lt1"/>
                </a:solidFill>
              </a:rPr>
              <a:t>Queremos oferecer uma seleção de produtos fantástica.</a:t>
            </a:r>
            <a:endParaRPr sz="1400" dirty="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400" dirty="0">
                <a:solidFill>
                  <a:schemeClr val="lt1"/>
                </a:solidFill>
              </a:rPr>
              <a:t>O nosso objetivo é vender um serviço de planeamento de jardins no valor de 10 000 euros </a:t>
            </a:r>
            <a:br>
              <a:rPr lang="fi-FI" sz="1400" dirty="0">
                <a:solidFill>
                  <a:schemeClr val="lt1"/>
                </a:solidFill>
              </a:rPr>
            </a:br>
            <a:r>
              <a:rPr lang="fi-FI" sz="1400" dirty="0">
                <a:solidFill>
                  <a:schemeClr val="lt1"/>
                </a:solidFill>
              </a:rPr>
              <a:t>no ano 2025.</a:t>
            </a:r>
            <a:endParaRPr sz="1400" dirty="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400" dirty="0">
                <a:solidFill>
                  <a:schemeClr val="lt1"/>
                </a:solidFill>
              </a:rPr>
              <a:t>O nosso objetivo é ser a maior empresa de plantações de jardins da região.</a:t>
            </a:r>
            <a:endParaRPr sz="1400" dirty="0">
              <a:solidFill>
                <a:schemeClr val="lt1"/>
              </a:solidFill>
            </a:endParaRPr>
          </a:p>
          <a:p>
            <a:pPr marL="215900" lvl="0" indent="-114300" algn="l" rtl="0">
              <a:lnSpc>
                <a:spcPct val="100000"/>
              </a:lnSpc>
              <a:spcBef>
                <a:spcPts val="0"/>
              </a:spcBef>
              <a:spcAft>
                <a:spcPts val="1200"/>
              </a:spcAft>
              <a:buClr>
                <a:schemeClr val="dk1"/>
              </a:buClr>
              <a:buSzPts val="1500"/>
              <a:buFont typeface="Arial"/>
              <a:buNone/>
            </a:pPr>
            <a:endParaRPr sz="1600" dirty="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g20e72ffa6ac_0_0"/>
          <p:cNvSpPr txBox="1">
            <a:spLocks noGrp="1"/>
          </p:cNvSpPr>
          <p:nvPr>
            <p:ph type="body" idx="1"/>
          </p:nvPr>
        </p:nvSpPr>
        <p:spPr>
          <a:xfrm>
            <a:off x="754858"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dirty="0"/>
              <a:t> </a:t>
            </a:r>
            <a:r>
              <a:rPr lang="fi-FI" dirty="0"/>
              <a:t>Atividade na sala de aula</a:t>
            </a:r>
            <a:endParaRPr dirty="0"/>
          </a:p>
        </p:txBody>
      </p:sp>
      <p:sp>
        <p:nvSpPr>
          <p:cNvPr id="242" name="Google Shape;242;g20e72ffa6ac_0_0"/>
          <p:cNvSpPr txBox="1">
            <a:spLocks noGrp="1"/>
          </p:cNvSpPr>
          <p:nvPr>
            <p:ph type="body" idx="2"/>
          </p:nvPr>
        </p:nvSpPr>
        <p:spPr>
          <a:xfrm>
            <a:off x="840574" y="798350"/>
            <a:ext cx="7192500" cy="28635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1700" b="1" dirty="0">
                <a:solidFill>
                  <a:srgbClr val="11AA81"/>
                </a:solidFill>
              </a:rPr>
              <a:t>Praticar o SMART</a:t>
            </a:r>
            <a:endParaRPr sz="1700" dirty="0">
              <a:solidFill>
                <a:schemeClr val="lt1"/>
              </a:solidFill>
            </a:endParaRPr>
          </a:p>
          <a:p>
            <a:pPr marL="0" lvl="0" indent="0" algn="l" rtl="0">
              <a:lnSpc>
                <a:spcPct val="100000"/>
              </a:lnSpc>
              <a:spcBef>
                <a:spcPts val="0"/>
              </a:spcBef>
              <a:spcAft>
                <a:spcPts val="0"/>
              </a:spcAft>
              <a:buClr>
                <a:schemeClr val="lt1"/>
              </a:buClr>
              <a:buSzPts val="1800"/>
              <a:buNone/>
            </a:pPr>
            <a:r>
              <a:rPr lang="fi-FI" sz="1700" dirty="0">
                <a:solidFill>
                  <a:schemeClr val="lt1"/>
                </a:solidFill>
              </a:rPr>
              <a:t>O termo "SMART" pode ser aplicado em muitos domínios, como o desenvolvimento da saúde pessoal ou da aptidão física, ou de qualquer competência pessoal ou profissional.  </a:t>
            </a:r>
            <a:endParaRPr sz="1700" dirty="0">
              <a:solidFill>
                <a:schemeClr val="lt1"/>
              </a:solidFill>
            </a:endParaRPr>
          </a:p>
          <a:p>
            <a:pPr marL="0" lvl="0" indent="0" algn="l" rtl="0">
              <a:lnSpc>
                <a:spcPct val="100000"/>
              </a:lnSpc>
              <a:spcBef>
                <a:spcPts val="0"/>
              </a:spcBef>
              <a:spcAft>
                <a:spcPts val="0"/>
              </a:spcAft>
              <a:buClr>
                <a:schemeClr val="lt1"/>
              </a:buClr>
              <a:buSzPts val="1800"/>
              <a:buNone/>
            </a:pPr>
            <a:endParaRPr sz="1700" dirty="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700" dirty="0">
                <a:solidFill>
                  <a:schemeClr val="lt1"/>
                </a:solidFill>
              </a:rPr>
              <a:t>Escolha um </a:t>
            </a:r>
            <a:r>
              <a:rPr lang="fi-FI" sz="1700" dirty="0"/>
              <a:t>objetivo que </a:t>
            </a:r>
            <a:r>
              <a:rPr lang="fi-FI" sz="1700" dirty="0">
                <a:solidFill>
                  <a:schemeClr val="lt1"/>
                </a:solidFill>
              </a:rPr>
              <a:t>queira desenvolver </a:t>
            </a:r>
            <a:endParaRPr sz="1700" dirty="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700" dirty="0">
                <a:solidFill>
                  <a:schemeClr val="lt1"/>
                </a:solidFill>
              </a:rPr>
              <a:t>Criar uma declaração para o desenvolver (</a:t>
            </a:r>
            <a:r>
              <a:rPr lang="fi-FI" sz="1700" dirty="0"/>
              <a:t>primeiro, </a:t>
            </a:r>
            <a:r>
              <a:rPr lang="fi-FI" sz="1700" dirty="0">
                <a:solidFill>
                  <a:schemeClr val="lt1"/>
                </a:solidFill>
              </a:rPr>
              <a:t>sem aplicar a metodologia SMART</a:t>
            </a:r>
            <a:endParaRPr sz="1700" dirty="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700" dirty="0">
                <a:solidFill>
                  <a:schemeClr val="lt1"/>
                </a:solidFill>
              </a:rPr>
              <a:t>Em seguida, formule a afirmação aplicando a metodologia SMART</a:t>
            </a:r>
            <a:endParaRPr sz="1700" dirty="0">
              <a:solidFill>
                <a:schemeClr val="lt1"/>
              </a:solidFill>
            </a:endParaRPr>
          </a:p>
          <a:p>
            <a:pPr marL="0" lvl="0" indent="0" algn="l" rtl="0">
              <a:lnSpc>
                <a:spcPct val="100000"/>
              </a:lnSpc>
              <a:spcBef>
                <a:spcPts val="0"/>
              </a:spcBef>
              <a:spcAft>
                <a:spcPts val="0"/>
              </a:spcAft>
              <a:buClr>
                <a:schemeClr val="lt1"/>
              </a:buClr>
              <a:buSzPts val="1800"/>
              <a:buNone/>
            </a:pPr>
            <a:endParaRPr sz="1700" dirty="0">
              <a:solidFill>
                <a:schemeClr val="lt1"/>
              </a:solidFill>
            </a:endParaRPr>
          </a:p>
          <a:p>
            <a:pPr marL="0" lvl="0" indent="0" algn="l" rtl="0">
              <a:lnSpc>
                <a:spcPct val="100000"/>
              </a:lnSpc>
              <a:spcBef>
                <a:spcPts val="0"/>
              </a:spcBef>
              <a:spcAft>
                <a:spcPts val="0"/>
              </a:spcAft>
              <a:buClr>
                <a:srgbClr val="11AA81"/>
              </a:buClr>
              <a:buSzPts val="1800"/>
              <a:buNone/>
            </a:pPr>
            <a:r>
              <a:rPr lang="fi-FI" sz="1700" b="1" dirty="0">
                <a:solidFill>
                  <a:srgbClr val="11AA81"/>
                </a:solidFill>
              </a:rPr>
              <a:t>Tempo necessário: </a:t>
            </a:r>
            <a:r>
              <a:rPr lang="fi-FI" sz="1700" dirty="0">
                <a:solidFill>
                  <a:schemeClr val="lt1"/>
                </a:solidFill>
              </a:rPr>
              <a:t>15-20 minutos. Tarefa individual.</a:t>
            </a:r>
            <a:endParaRPr sz="1700" dirty="0">
              <a:solidFill>
                <a:schemeClr val="lt1"/>
              </a:solidFill>
            </a:endParaRPr>
          </a:p>
          <a:p>
            <a:pPr marL="0" lvl="0" indent="0" algn="l" rtl="0">
              <a:lnSpc>
                <a:spcPct val="100000"/>
              </a:lnSpc>
              <a:spcBef>
                <a:spcPts val="0"/>
              </a:spcBef>
              <a:spcAft>
                <a:spcPts val="0"/>
              </a:spcAft>
              <a:buClr>
                <a:srgbClr val="11AA81"/>
              </a:buClr>
              <a:buSzPts val="1800"/>
              <a:buNone/>
            </a:pPr>
            <a:r>
              <a:rPr lang="fi-FI" sz="1700" b="1" dirty="0">
                <a:solidFill>
                  <a:srgbClr val="11AA81"/>
                </a:solidFill>
              </a:rPr>
              <a:t>Debate: </a:t>
            </a:r>
            <a:r>
              <a:rPr lang="fi-FI" sz="1700" dirty="0">
                <a:solidFill>
                  <a:schemeClr val="lt1"/>
                </a:solidFill>
              </a:rPr>
              <a:t>O que é que se torna diferente quando se utiliza o SMART? Vantagens? Desvantagens?</a:t>
            </a:r>
            <a:endParaRPr sz="1700" dirty="0">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7" name="Google Shape;247;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276539" y="1167897"/>
            <a:ext cx="4203438" cy="3368829"/>
          </a:xfrm>
          <a:prstGeom prst="rect">
            <a:avLst/>
          </a:prstGeom>
          <a:noFill/>
          <a:ln>
            <a:noFill/>
          </a:ln>
          <a:effectLst>
            <a:outerShdw blurRad="63500" sx="102000" sy="102000" algn="ctr" rotWithShape="0">
              <a:srgbClr val="000000">
                <a:alpha val="40000"/>
              </a:srgbClr>
            </a:outerShdw>
          </a:effectLst>
        </p:spPr>
      </p:pic>
      <p:sp>
        <p:nvSpPr>
          <p:cNvPr id="248" name="Google Shape;248;p64"/>
          <p:cNvSpPr txBox="1"/>
          <p:nvPr/>
        </p:nvSpPr>
        <p:spPr>
          <a:xfrm>
            <a:off x="214950" y="57081"/>
            <a:ext cx="7508100" cy="92329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FI" sz="2400" b="1" i="0" u="none" strike="noStrike" cap="none" dirty="0">
                <a:solidFill>
                  <a:srgbClr val="161249"/>
                </a:solidFill>
                <a:latin typeface="Arial"/>
                <a:ea typeface="Arial"/>
                <a:cs typeface="Arial"/>
                <a:sym typeface="Arial"/>
              </a:rPr>
              <a:t>Os objetivos devem corresponder ao funil de marketing </a:t>
            </a:r>
            <a:endParaRPr sz="2400" b="1" i="0" u="none" strike="noStrike" cap="none" dirty="0">
              <a:solidFill>
                <a:srgbClr val="161249"/>
              </a:solidFill>
              <a:latin typeface="Arial"/>
              <a:ea typeface="Arial"/>
              <a:cs typeface="Arial"/>
              <a:sym typeface="Arial"/>
            </a:endParaRPr>
          </a:p>
        </p:txBody>
      </p:sp>
      <p:sp>
        <p:nvSpPr>
          <p:cNvPr id="249" name="Google Shape;249;p64"/>
          <p:cNvSpPr txBox="1"/>
          <p:nvPr/>
        </p:nvSpPr>
        <p:spPr>
          <a:xfrm>
            <a:off x="4276822" y="4546133"/>
            <a:ext cx="133304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000000"/>
                </a:solidFill>
                <a:latin typeface="Arial"/>
                <a:ea typeface="Arial"/>
                <a:cs typeface="Arial"/>
                <a:sym typeface="Arial"/>
              </a:rPr>
              <a:t>Fonte:</a:t>
            </a:r>
            <a:r>
              <a:rPr lang="fi-FI" sz="1200" b="0" i="0" u="sng" strike="noStrike" cap="none">
                <a:solidFill>
                  <a:schemeClr val="hlink"/>
                </a:solidFill>
                <a:latin typeface="Arial"/>
                <a:ea typeface="Arial"/>
                <a:cs typeface="Arial"/>
                <a:sym typeface="Arial"/>
                <a:hlinkClick r:id="rId4"/>
              </a:rPr>
              <a:t>Skyword</a:t>
            </a:r>
            <a:endParaRPr sz="1200" b="0" i="0" u="none" strike="noStrike" cap="none">
              <a:solidFill>
                <a:srgbClr val="000000"/>
              </a:solidFill>
              <a:latin typeface="Arial"/>
              <a:ea typeface="Arial"/>
              <a:cs typeface="Arial"/>
              <a:sym typeface="Arial"/>
            </a:endParaRPr>
          </a:p>
        </p:txBody>
      </p:sp>
      <p:pic>
        <p:nvPicPr>
          <p:cNvPr id="250" name="Google Shape;250;p6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892315" y="693083"/>
            <a:ext cx="794095" cy="3853050"/>
          </a:xfrm>
          <a:prstGeom prst="rect">
            <a:avLst/>
          </a:prstGeom>
          <a:noFill/>
          <a:ln>
            <a:noFill/>
          </a:ln>
          <a:effectLst>
            <a:outerShdw blurRad="63500" sx="102000" sy="102000" algn="ctr" rotWithShape="0">
              <a:srgbClr val="000000">
                <a:alpha val="40000"/>
              </a:srgbClr>
            </a:outerShdw>
          </a:effectLst>
        </p:spPr>
      </p:pic>
      <p:pic>
        <p:nvPicPr>
          <p:cNvPr id="251" name="Google Shape;251;p6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6831187" y="675988"/>
            <a:ext cx="959301" cy="3853050"/>
          </a:xfrm>
          <a:prstGeom prst="rect">
            <a:avLst/>
          </a:prstGeom>
          <a:noFill/>
          <a:ln>
            <a:noFill/>
          </a:ln>
          <a:effectLst>
            <a:outerShdw blurRad="63500" sx="102000" sy="102000" algn="ctr" rotWithShape="0">
              <a:srgbClr val="000000">
                <a:alpha val="40000"/>
              </a:srgbClr>
            </a:outerShdw>
          </a:effectLst>
        </p:spPr>
      </p:pic>
      <p:sp>
        <p:nvSpPr>
          <p:cNvPr id="252" name="Google Shape;252;p64"/>
          <p:cNvSpPr txBox="1"/>
          <p:nvPr/>
        </p:nvSpPr>
        <p:spPr>
          <a:xfrm>
            <a:off x="5899417" y="4546133"/>
            <a:ext cx="204047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dirty="0">
                <a:solidFill>
                  <a:srgbClr val="000000"/>
                </a:solidFill>
                <a:latin typeface="Arial"/>
                <a:ea typeface="Arial"/>
                <a:cs typeface="Arial"/>
                <a:sym typeface="Arial"/>
              </a:rPr>
              <a:t>Adaptado de </a:t>
            </a:r>
            <a:r>
              <a:rPr lang="fi-FI" sz="1200" b="0" i="0" u="sng" strike="noStrike" cap="none" dirty="0">
                <a:solidFill>
                  <a:schemeClr val="hlink"/>
                </a:solidFill>
                <a:latin typeface="Arial"/>
                <a:ea typeface="Arial"/>
                <a:cs typeface="Arial"/>
                <a:sym typeface="Arial"/>
                <a:hlinkClick r:id="rId7"/>
              </a:rPr>
              <a:t>TCSuccess</a:t>
            </a:r>
            <a:endParaRPr sz="1200" b="0" i="0" u="none" strike="noStrike" cap="none" dirty="0">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g2111f19fff4_0_29"/>
          <p:cNvSpPr txBox="1">
            <a:spLocks noGrp="1"/>
          </p:cNvSpPr>
          <p:nvPr>
            <p:ph type="title"/>
          </p:nvPr>
        </p:nvSpPr>
        <p:spPr>
          <a:xfrm>
            <a:off x="594000" y="130297"/>
            <a:ext cx="8203650" cy="814839"/>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ct val="111111"/>
              <a:buFont typeface="Arial"/>
              <a:buNone/>
            </a:pPr>
            <a:r>
              <a:rPr lang="fi-FI" sz="2400" dirty="0"/>
              <a:t>Objetivos e métricas relacionados com o funil</a:t>
            </a:r>
            <a:endParaRPr sz="2400" dirty="0"/>
          </a:p>
        </p:txBody>
      </p:sp>
      <p:sp>
        <p:nvSpPr>
          <p:cNvPr id="258" name="Google Shape;258;g2111f19fff4_0_29"/>
          <p:cNvSpPr txBox="1">
            <a:spLocks noGrp="1"/>
          </p:cNvSpPr>
          <p:nvPr>
            <p:ph type="body" idx="1"/>
          </p:nvPr>
        </p:nvSpPr>
        <p:spPr>
          <a:xfrm>
            <a:off x="628650" y="1138850"/>
            <a:ext cx="4781800" cy="3375999"/>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rgbClr val="11AA81"/>
              </a:buClr>
              <a:buSzPts val="1400"/>
              <a:buFont typeface="Arial"/>
              <a:buChar char="●"/>
            </a:pPr>
            <a:r>
              <a:rPr lang="fi-FI" sz="1600" b="0" i="0" u="none" strike="noStrike" cap="none" dirty="0">
                <a:solidFill>
                  <a:srgbClr val="000000"/>
                </a:solidFill>
                <a:latin typeface="Arial"/>
                <a:ea typeface="Arial"/>
                <a:cs typeface="Arial"/>
                <a:sym typeface="Arial"/>
              </a:rPr>
              <a:t>Quantas impressões obteve o anúncio?  (consciencialização)</a:t>
            </a:r>
            <a:endParaRPr sz="1600"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Quantos clicaram no anúncio (consciencialização, interesse)</a:t>
            </a:r>
            <a:endParaRPr sz="1600" b="0" i="0" u="none" strike="noStrike" cap="none" dirty="0">
              <a:solidFill>
                <a:srgbClr val="000000"/>
              </a:solidFill>
              <a:latin typeface="Arial"/>
              <a:ea typeface="Arial"/>
              <a:cs typeface="Arial"/>
              <a:sym typeface="Arial"/>
            </a:endParaRPr>
          </a:p>
          <a:p>
            <a:pPr marL="285750" lvl="0" indent="-285750" algn="l" rtl="0">
              <a:lnSpc>
                <a:spcPct val="100000"/>
              </a:lnSpc>
              <a:spcBef>
                <a:spcPts val="600"/>
              </a:spcBef>
              <a:spcAft>
                <a:spcPts val="0"/>
              </a:spcAft>
              <a:buClr>
                <a:srgbClr val="11AA81"/>
              </a:buClr>
              <a:buSzPts val="1400"/>
              <a:buFont typeface="Arial"/>
              <a:buChar char="●"/>
            </a:pPr>
            <a:r>
              <a:rPr lang="fi-FI" sz="1600" dirty="0"/>
              <a:t>Conseguimos novos seguidores? (consciencialização)</a:t>
            </a:r>
            <a:endParaRPr sz="1600" dirty="0"/>
          </a:p>
          <a:p>
            <a:pPr marL="285750" lvl="0" indent="-285750" algn="l" rtl="0">
              <a:lnSpc>
                <a:spcPct val="100000"/>
              </a:lnSpc>
              <a:spcBef>
                <a:spcPts val="600"/>
              </a:spcBef>
              <a:spcAft>
                <a:spcPts val="0"/>
              </a:spcAft>
              <a:buClr>
                <a:srgbClr val="11AA81"/>
              </a:buClr>
              <a:buSzPts val="1400"/>
              <a:buFont typeface="Arial"/>
              <a:buChar char="●"/>
            </a:pPr>
            <a:r>
              <a:rPr lang="fi-FI" sz="1600" dirty="0"/>
              <a:t>Que tipo de reações obteve o anúncio? (consciencialização, interesse)</a:t>
            </a:r>
            <a:endParaRPr sz="1600"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Os visitantes regressam ao nosso sítio (interesse)</a:t>
            </a:r>
            <a:endParaRPr sz="1600"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Fazem mais perguntas? (consideração)</a:t>
            </a:r>
            <a:endParaRPr sz="1600" dirty="0"/>
          </a:p>
          <a:p>
            <a:pPr marL="285750" marR="0" lvl="0" indent="-196850" algn="l" rtl="0">
              <a:lnSpc>
                <a:spcPct val="100000"/>
              </a:lnSpc>
              <a:spcBef>
                <a:spcPts val="600"/>
              </a:spcBef>
              <a:spcAft>
                <a:spcPts val="0"/>
              </a:spcAft>
              <a:buClr>
                <a:srgbClr val="11AA81"/>
              </a:buClr>
              <a:buSzPts val="1400"/>
              <a:buFont typeface="Arial"/>
              <a:buNone/>
            </a:pPr>
            <a:endParaRPr dirty="0"/>
          </a:p>
        </p:txBody>
      </p:sp>
      <p:pic>
        <p:nvPicPr>
          <p:cNvPr id="259" name="Google Shape;259;g2111f19fff4_0_2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410450" y="1138850"/>
            <a:ext cx="3466127" cy="2743951"/>
          </a:xfrm>
          <a:prstGeom prst="rect">
            <a:avLst/>
          </a:prstGeom>
          <a:noFill/>
          <a:ln>
            <a:noFill/>
          </a:ln>
        </p:spPr>
      </p:pic>
      <p:sp>
        <p:nvSpPr>
          <p:cNvPr id="260" name="Google Shape;260;g2111f19fff4_0_29"/>
          <p:cNvSpPr txBox="1"/>
          <p:nvPr/>
        </p:nvSpPr>
        <p:spPr>
          <a:xfrm>
            <a:off x="2189584" y="4474637"/>
            <a:ext cx="4633471" cy="402731"/>
          </a:xfrm>
          <a:prstGeom prst="rect">
            <a:avLst/>
          </a:prstGeom>
          <a:noFill/>
          <a:ln w="38100" cap="flat" cmpd="sng">
            <a:solidFill>
              <a:srgbClr val="11AA81"/>
            </a:solidFill>
            <a:prstDash val="solid"/>
            <a:round/>
            <a:headEnd type="none" w="sm" len="sm"/>
            <a:tailEnd type="none" w="sm" len="sm"/>
          </a:ln>
        </p:spPr>
        <p:txBody>
          <a:bodyPr spcFirstLastPara="1" wrap="square" lIns="91425" tIns="72000" rIns="91425" bIns="36000" anchor="ctr" anchorCtr="1">
            <a:noAutofit/>
          </a:bodyPr>
          <a:lstStyle/>
          <a:p>
            <a:pPr marL="0" marR="0" lvl="0" indent="0" algn="l" rtl="0">
              <a:lnSpc>
                <a:spcPct val="100000"/>
              </a:lnSpc>
              <a:spcBef>
                <a:spcPts val="0"/>
              </a:spcBef>
              <a:spcAft>
                <a:spcPts val="0"/>
              </a:spcAft>
              <a:buClr>
                <a:srgbClr val="0563C1"/>
              </a:buClr>
              <a:buSzPts val="2000"/>
              <a:buFont typeface="Calibri"/>
              <a:buNone/>
            </a:pPr>
            <a:r>
              <a:rPr lang="fi-FI" sz="1400" b="0" i="0" u="sng" strike="noStrike" cap="none">
                <a:solidFill>
                  <a:srgbClr val="0563C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Como criar um funil de publicidade digital? Vídeo 13 minutos</a:t>
            </a:r>
            <a:endParaRPr sz="1400" b="0" i="0" u="none" strike="noStrike" cap="non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g2111f19fff4_0_40"/>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dirty="0"/>
              <a:t>Atribuição</a:t>
            </a:r>
            <a:endParaRPr dirty="0"/>
          </a:p>
        </p:txBody>
      </p:sp>
      <p:sp>
        <p:nvSpPr>
          <p:cNvPr id="266" name="Google Shape;266;g2111f19fff4_0_4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800" dirty="0">
                <a:solidFill>
                  <a:schemeClr val="lt1"/>
                </a:solidFill>
              </a:rPr>
              <a:t>Veja o vídeo </a:t>
            </a:r>
            <a:r>
              <a:rPr lang="fi-FI" sz="1800" u="sng" dirty="0">
                <a:solidFill>
                  <a:srgbClr val="1386F9"/>
                </a:solidFill>
                <a:hlinkClick r:id="rId3">
                  <a:extLst>
                    <a:ext uri="{A12FA001-AC4F-418D-AE19-62706E023703}">
                      <ahyp:hlinkClr xmlns:ahyp="http://schemas.microsoft.com/office/drawing/2018/hyperlinkcolor" val="tx"/>
                    </a:ext>
                  </a:extLst>
                </a:hlinkClick>
              </a:rPr>
              <a:t>Como criar um funil de marketing digital</a:t>
            </a:r>
            <a:r>
              <a:rPr lang="fi-FI" sz="1800" dirty="0">
                <a:solidFill>
                  <a:srgbClr val="DAF000"/>
                </a:solidFill>
              </a:rPr>
              <a:t>. </a:t>
            </a:r>
            <a:endParaRPr dirty="0"/>
          </a:p>
          <a:p>
            <a:pPr marL="0" lvl="0" indent="0" algn="l" rtl="0">
              <a:lnSpc>
                <a:spcPct val="100000"/>
              </a:lnSpc>
              <a:spcBef>
                <a:spcPts val="0"/>
              </a:spcBef>
              <a:spcAft>
                <a:spcPts val="0"/>
              </a:spcAft>
              <a:buClr>
                <a:schemeClr val="lt1"/>
              </a:buClr>
              <a:buSzPts val="1800"/>
              <a:buNone/>
            </a:pPr>
            <a:r>
              <a:rPr lang="fi-FI" sz="1800" dirty="0">
                <a:solidFill>
                  <a:schemeClr val="lt1"/>
                </a:solidFill>
              </a:rPr>
              <a:t>Utilize também as palavras de pesquisa para encontrar fontes adicionais.</a:t>
            </a:r>
            <a:endParaRPr dirty="0"/>
          </a:p>
          <a:p>
            <a:pPr marL="0" lvl="0" indent="0" algn="l" rtl="0">
              <a:lnSpc>
                <a:spcPct val="100000"/>
              </a:lnSpc>
              <a:spcBef>
                <a:spcPts val="0"/>
              </a:spcBef>
              <a:spcAft>
                <a:spcPts val="0"/>
              </a:spcAft>
              <a:buClr>
                <a:schemeClr val="lt1"/>
              </a:buClr>
              <a:buSzPts val="1800"/>
              <a:buNone/>
            </a:pPr>
            <a:endParaRPr sz="1800" dirty="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dirty="0">
                <a:solidFill>
                  <a:schemeClr val="lt1"/>
                </a:solidFill>
              </a:rPr>
              <a:t>Qual é a diferença entre "estratégias" e "táticas"?</a:t>
            </a:r>
            <a:endParaRPr dirty="0"/>
          </a:p>
          <a:p>
            <a:pPr marL="457200" lvl="0" indent="-342900" algn="l" rtl="0">
              <a:lnSpc>
                <a:spcPct val="100000"/>
              </a:lnSpc>
              <a:spcBef>
                <a:spcPts val="0"/>
              </a:spcBef>
              <a:spcAft>
                <a:spcPts val="0"/>
              </a:spcAft>
              <a:buClr>
                <a:srgbClr val="11AA81"/>
              </a:buClr>
              <a:buSzPts val="1800"/>
              <a:buAutoNum type="arabicPeriod"/>
            </a:pPr>
            <a:r>
              <a:rPr lang="fi-FI" sz="1800" dirty="0">
                <a:solidFill>
                  <a:schemeClr val="lt1"/>
                </a:solidFill>
              </a:rPr>
              <a:t>Explicar o papel e a importância do funil de marketing digital (o que significa, o que é diferente, porque é que é importante)</a:t>
            </a:r>
            <a:endParaRPr dirty="0"/>
          </a:p>
          <a:p>
            <a:pPr marL="457200" lvl="0" indent="-342900" algn="l" rtl="0">
              <a:lnSpc>
                <a:spcPct val="100000"/>
              </a:lnSpc>
              <a:spcBef>
                <a:spcPts val="0"/>
              </a:spcBef>
              <a:spcAft>
                <a:spcPts val="0"/>
              </a:spcAft>
              <a:buClr>
                <a:srgbClr val="11AA81"/>
              </a:buClr>
              <a:buSzPts val="1800"/>
              <a:buAutoNum type="arabicPeriod"/>
            </a:pPr>
            <a:r>
              <a:rPr lang="fi-FI" sz="1800" dirty="0">
                <a:solidFill>
                  <a:schemeClr val="lt1"/>
                </a:solidFill>
              </a:rPr>
              <a:t>O autor nomeia seis etapas - quais são elas (como pode reparar, correspondem ao funil visto no nosso diapositivo)?</a:t>
            </a:r>
            <a:endParaRPr dirty="0"/>
          </a:p>
          <a:p>
            <a:pPr marL="457200" lvl="0" indent="-342900" algn="l" rtl="0">
              <a:lnSpc>
                <a:spcPct val="100000"/>
              </a:lnSpc>
              <a:spcBef>
                <a:spcPts val="0"/>
              </a:spcBef>
              <a:spcAft>
                <a:spcPts val="0"/>
              </a:spcAft>
              <a:buClr>
                <a:srgbClr val="11AA81"/>
              </a:buClr>
              <a:buSzPts val="1800"/>
              <a:buAutoNum type="arabicPeriod"/>
            </a:pPr>
            <a:r>
              <a:rPr lang="fi-FI" sz="1800" dirty="0">
                <a:solidFill>
                  <a:schemeClr val="lt1"/>
                </a:solidFill>
              </a:rPr>
              <a:t>O que significa "nutrir" em termos de marketing e publicidade?</a:t>
            </a:r>
            <a:endParaRPr dirty="0"/>
          </a:p>
          <a:p>
            <a:pPr marL="0" lvl="0" indent="0" algn="l" rtl="0">
              <a:lnSpc>
                <a:spcPct val="100000"/>
              </a:lnSpc>
              <a:spcBef>
                <a:spcPts val="0"/>
              </a:spcBef>
              <a:spcAft>
                <a:spcPts val="0"/>
              </a:spcAft>
              <a:buClr>
                <a:schemeClr val="lt1"/>
              </a:buClr>
              <a:buSzPts val="1800"/>
              <a:buNone/>
            </a:pPr>
            <a:endParaRPr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10"/>
          <p:cNvSpPr txBox="1">
            <a:spLocks noGrp="1"/>
          </p:cNvSpPr>
          <p:nvPr>
            <p:ph type="title" idx="4294967295"/>
          </p:nvPr>
        </p:nvSpPr>
        <p:spPr>
          <a:xfrm>
            <a:off x="311150" y="1922463"/>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FI" sz="4000"/>
              <a:t>Definição de públicos-alvo</a:t>
            </a:r>
            <a:endParaRPr sz="4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1"/>
          <p:cNvSpPr txBox="1">
            <a:spLocks noGrp="1"/>
          </p:cNvSpPr>
          <p:nvPr>
            <p:ph type="title"/>
          </p:nvPr>
        </p:nvSpPr>
        <p:spPr>
          <a:xfrm>
            <a:off x="453225" y="181180"/>
            <a:ext cx="42912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FI" sz="2400" dirty="0"/>
              <a:t>Um público-alvo  </a:t>
            </a:r>
            <a:endParaRPr sz="2400" dirty="0"/>
          </a:p>
        </p:txBody>
      </p:sp>
      <p:sp>
        <p:nvSpPr>
          <p:cNvPr id="277" name="Google Shape;277;p11"/>
          <p:cNvSpPr txBox="1">
            <a:spLocks noGrp="1"/>
          </p:cNvSpPr>
          <p:nvPr>
            <p:ph type="body" idx="1"/>
          </p:nvPr>
        </p:nvSpPr>
        <p:spPr>
          <a:xfrm>
            <a:off x="453225" y="725125"/>
            <a:ext cx="4344755" cy="3942900"/>
          </a:xfrm>
          <a:prstGeom prst="rect">
            <a:avLst/>
          </a:prstGeom>
          <a:noFill/>
          <a:ln>
            <a:noFill/>
          </a:ln>
        </p:spPr>
        <p:txBody>
          <a:bodyPr spcFirstLastPara="1" wrap="square" lIns="0" tIns="0" rIns="0" bIns="0" anchor="t" anchorCtr="0">
            <a:noAutofit/>
          </a:bodyPr>
          <a:lstStyle/>
          <a:p>
            <a:pPr marL="342900" lvl="1" indent="-320675" algn="l" rtl="0">
              <a:lnSpc>
                <a:spcPct val="100000"/>
              </a:lnSpc>
              <a:spcBef>
                <a:spcPts val="0"/>
              </a:spcBef>
              <a:spcAft>
                <a:spcPts val="0"/>
              </a:spcAft>
              <a:buClr>
                <a:srgbClr val="11AA81"/>
              </a:buClr>
              <a:buSzPts val="1450"/>
              <a:buChar char="●"/>
            </a:pPr>
            <a:r>
              <a:rPr lang="fi-FI" sz="1500" dirty="0"/>
              <a:t>Para uma empresa, é essencial conhecer os seus clientes e saber em que fase do funil de marketing se encontram.</a:t>
            </a:r>
            <a:br>
              <a:rPr lang="fi-FI" sz="1500" dirty="0"/>
            </a:br>
            <a:endParaRPr sz="1500" dirty="0"/>
          </a:p>
          <a:p>
            <a:pPr marL="342900" lvl="1" indent="-320675" algn="l" rtl="0">
              <a:lnSpc>
                <a:spcPct val="100000"/>
              </a:lnSpc>
              <a:spcBef>
                <a:spcPts val="0"/>
              </a:spcBef>
              <a:spcAft>
                <a:spcPts val="0"/>
              </a:spcAft>
              <a:buClr>
                <a:srgbClr val="11AA81"/>
              </a:buClr>
              <a:buSzPts val="1450"/>
              <a:buChar char="●"/>
            </a:pPr>
            <a:r>
              <a:rPr lang="fi-FI" sz="1500" dirty="0"/>
              <a:t>Os públicos-alvo devem ser definidos por duas razões importantes </a:t>
            </a:r>
            <a:endParaRPr sz="1500" dirty="0"/>
          </a:p>
          <a:p>
            <a:pPr marL="914400" lvl="1" indent="-320675" algn="l" rtl="0">
              <a:lnSpc>
                <a:spcPct val="100000"/>
              </a:lnSpc>
              <a:spcBef>
                <a:spcPts val="0"/>
              </a:spcBef>
              <a:spcAft>
                <a:spcPts val="0"/>
              </a:spcAft>
              <a:buClr>
                <a:srgbClr val="11AA81"/>
              </a:buClr>
              <a:buSzPts val="1400"/>
              <a:buChar char="●"/>
            </a:pPr>
            <a:r>
              <a:rPr lang="fi-FI" sz="1400" dirty="0"/>
              <a:t>Ser capaz de os contactar por mensagem</a:t>
            </a:r>
            <a:endParaRPr sz="1400" dirty="0"/>
          </a:p>
          <a:p>
            <a:pPr marL="914400" lvl="1" indent="-320675" algn="l" rtl="0">
              <a:lnSpc>
                <a:spcPct val="100000"/>
              </a:lnSpc>
              <a:spcBef>
                <a:spcPts val="0"/>
              </a:spcBef>
              <a:spcAft>
                <a:spcPts val="0"/>
              </a:spcAft>
              <a:buClr>
                <a:srgbClr val="11AA81"/>
              </a:buClr>
              <a:buSzPts val="1400"/>
              <a:buChar char="●"/>
            </a:pPr>
            <a:r>
              <a:rPr lang="fi-FI" sz="1400" dirty="0"/>
              <a:t>Para os encontrar nas plataformas e nos meios de comunicação social em que é provável que se encontrem </a:t>
            </a:r>
            <a:br>
              <a:rPr lang="fi-FI" sz="1500" dirty="0"/>
            </a:br>
            <a:endParaRPr sz="1500" dirty="0"/>
          </a:p>
          <a:p>
            <a:pPr marL="342900" lvl="1" indent="-320675" algn="l" rtl="0">
              <a:lnSpc>
                <a:spcPct val="100000"/>
              </a:lnSpc>
              <a:spcBef>
                <a:spcPts val="0"/>
              </a:spcBef>
              <a:spcAft>
                <a:spcPts val="0"/>
              </a:spcAft>
              <a:buClr>
                <a:srgbClr val="11AA81"/>
              </a:buClr>
              <a:buSzPts val="1450"/>
              <a:buFont typeface="Arial"/>
              <a:buChar char="●"/>
            </a:pPr>
            <a:r>
              <a:rPr lang="fi-FI" sz="1500" dirty="0"/>
              <a:t>Critérios utilizados para definir o público-alvo </a:t>
            </a:r>
            <a:endParaRPr sz="1500" dirty="0"/>
          </a:p>
          <a:p>
            <a:pPr marL="977900" lvl="0" indent="-295275" algn="l" rtl="0">
              <a:lnSpc>
                <a:spcPct val="100000"/>
              </a:lnSpc>
              <a:spcBef>
                <a:spcPts val="0"/>
              </a:spcBef>
              <a:spcAft>
                <a:spcPts val="0"/>
              </a:spcAft>
              <a:buClr>
                <a:srgbClr val="11AA81"/>
              </a:buClr>
              <a:buSzPts val="1400"/>
              <a:buChar char="●"/>
            </a:pPr>
            <a:r>
              <a:rPr lang="fi-FI" sz="1400" dirty="0"/>
              <a:t>Idade, nível de rendimento, passatempos, localização, orçamento (demográfico)</a:t>
            </a:r>
            <a:endParaRPr sz="1400" dirty="0"/>
          </a:p>
          <a:p>
            <a:pPr marL="977900" lvl="0" indent="-295275" algn="l" rtl="0">
              <a:lnSpc>
                <a:spcPct val="100000"/>
              </a:lnSpc>
              <a:spcBef>
                <a:spcPts val="0"/>
              </a:spcBef>
              <a:spcAft>
                <a:spcPts val="0"/>
              </a:spcAft>
              <a:buClr>
                <a:srgbClr val="11AA81"/>
              </a:buClr>
              <a:buSzPts val="1400"/>
              <a:buChar char="●"/>
            </a:pPr>
            <a:r>
              <a:rPr lang="fi-FI" sz="1400" dirty="0"/>
              <a:t>Dispositivo de Internet utilizado </a:t>
            </a:r>
            <a:endParaRPr dirty="0"/>
          </a:p>
          <a:p>
            <a:pPr marL="682625" lvl="0" indent="0" algn="l" rtl="0">
              <a:lnSpc>
                <a:spcPct val="100000"/>
              </a:lnSpc>
              <a:spcBef>
                <a:spcPts val="0"/>
              </a:spcBef>
              <a:spcAft>
                <a:spcPts val="0"/>
              </a:spcAft>
              <a:buClr>
                <a:srgbClr val="11AA81"/>
              </a:buClr>
              <a:buSzPts val="1400"/>
              <a:buNone/>
            </a:pPr>
            <a:br>
              <a:rPr lang="fi-FI" sz="1400" dirty="0"/>
            </a:br>
            <a:br>
              <a:rPr lang="fi-FI" sz="1400" dirty="0"/>
            </a:br>
            <a:br>
              <a:rPr lang="fi-FI" sz="1400" dirty="0"/>
            </a:br>
            <a:br>
              <a:rPr lang="fi-FI" sz="1400" dirty="0"/>
            </a:br>
            <a:br>
              <a:rPr lang="fi-FI" sz="1400" dirty="0"/>
            </a:br>
            <a:br>
              <a:rPr lang="fi-FI" sz="1400" dirty="0"/>
            </a:br>
            <a:br>
              <a:rPr lang="fi-FI" sz="1400" dirty="0"/>
            </a:br>
            <a:br>
              <a:rPr lang="fi-FI" sz="1400" dirty="0"/>
            </a:br>
            <a:br>
              <a:rPr lang="fi-FI" sz="1400" dirty="0"/>
            </a:br>
            <a:br>
              <a:rPr lang="fi-FI" sz="1400" dirty="0"/>
            </a:br>
            <a:endParaRPr sz="1400" dirty="0"/>
          </a:p>
          <a:p>
            <a:pPr marL="977900" lvl="0" indent="-295275" algn="l" rtl="0">
              <a:lnSpc>
                <a:spcPct val="100000"/>
              </a:lnSpc>
              <a:spcBef>
                <a:spcPts val="0"/>
              </a:spcBef>
              <a:spcAft>
                <a:spcPts val="0"/>
              </a:spcAft>
              <a:buClr>
                <a:srgbClr val="11AA81"/>
              </a:buClr>
              <a:buSzPts val="1400"/>
              <a:buChar char="●"/>
            </a:pPr>
            <a:r>
              <a:rPr lang="fi-FI" sz="1400" dirty="0"/>
              <a:t>Histórico de pesquisas na Internet, compras anteriores, contactos anteriores com</a:t>
            </a:r>
            <a:br>
              <a:rPr lang="fi-FI" sz="1400" dirty="0"/>
            </a:br>
            <a:r>
              <a:rPr lang="fi-FI" sz="1400" dirty="0"/>
              <a:t>a sua empresa (comportamento)</a:t>
            </a:r>
            <a:endParaRPr dirty="0"/>
          </a:p>
          <a:p>
            <a:pPr marL="977900" lvl="0" indent="-295275" algn="l" rtl="0">
              <a:lnSpc>
                <a:spcPct val="100000"/>
              </a:lnSpc>
              <a:spcBef>
                <a:spcPts val="0"/>
              </a:spcBef>
              <a:spcAft>
                <a:spcPts val="0"/>
              </a:spcAft>
              <a:buClr>
                <a:srgbClr val="11AA81"/>
              </a:buClr>
              <a:buSzPts val="1400"/>
              <a:buChar char="●"/>
            </a:pPr>
            <a:r>
              <a:rPr lang="fi-FI" sz="1400" dirty="0"/>
              <a:t>As suas necessidades e questões (fase do funil de marketing)</a:t>
            </a:r>
            <a:endParaRPr sz="1400" dirty="0"/>
          </a:p>
          <a:p>
            <a:pPr marL="977900" lvl="0" indent="-295275" algn="l" rtl="0">
              <a:lnSpc>
                <a:spcPct val="100000"/>
              </a:lnSpc>
              <a:spcBef>
                <a:spcPts val="0"/>
              </a:spcBef>
              <a:spcAft>
                <a:spcPts val="0"/>
              </a:spcAft>
              <a:buClr>
                <a:srgbClr val="11AA81"/>
              </a:buClr>
              <a:buSzPts val="1400"/>
              <a:buChar char="●"/>
            </a:pPr>
            <a:r>
              <a:rPr lang="fi-FI" sz="1400" dirty="0"/>
              <a:t>Os seus interesses; as suas intenções de compra</a:t>
            </a:r>
            <a:endParaRPr dirty="0"/>
          </a:p>
          <a:p>
            <a:pPr marL="682625" lvl="0" indent="0" algn="l" rtl="0">
              <a:lnSpc>
                <a:spcPct val="100000"/>
              </a:lnSpc>
              <a:spcBef>
                <a:spcPts val="0"/>
              </a:spcBef>
              <a:spcAft>
                <a:spcPts val="0"/>
              </a:spcAft>
              <a:buClr>
                <a:srgbClr val="11AA81"/>
              </a:buClr>
              <a:buSzPts val="1200"/>
              <a:buNone/>
            </a:pPr>
            <a:endParaRPr sz="1200" dirty="0"/>
          </a:p>
        </p:txBody>
      </p:sp>
      <p:pic>
        <p:nvPicPr>
          <p:cNvPr id="278" name="Google Shape;278;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204645" y="665618"/>
            <a:ext cx="3648075" cy="1906132"/>
          </a:xfrm>
          <a:prstGeom prst="rect">
            <a:avLst/>
          </a:prstGeom>
          <a:noFill/>
          <a:ln>
            <a:noFill/>
          </a:ln>
        </p:spPr>
      </p:pic>
      <p:sp>
        <p:nvSpPr>
          <p:cNvPr id="279" name="Google Shape;279;p11"/>
          <p:cNvSpPr txBox="1"/>
          <p:nvPr/>
        </p:nvSpPr>
        <p:spPr>
          <a:xfrm>
            <a:off x="6947030" y="4603041"/>
            <a:ext cx="23337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dirty="0">
                <a:solidFill>
                  <a:srgbClr val="000000"/>
                </a:solidFill>
                <a:latin typeface="Arial"/>
                <a:ea typeface="Arial"/>
                <a:cs typeface="Arial"/>
                <a:sym typeface="Arial"/>
              </a:rPr>
              <a:t>fonte: </a:t>
            </a:r>
            <a:r>
              <a:rPr lang="fi-FI" sz="1200" b="0" i="0" u="sng" strike="noStrike" cap="none" dirty="0">
                <a:solidFill>
                  <a:schemeClr val="hlink"/>
                </a:solidFill>
                <a:latin typeface="Arial"/>
                <a:ea typeface="Arial"/>
                <a:cs typeface="Arial"/>
                <a:sym typeface="Arial"/>
                <a:hlinkClick r:id="rId4"/>
              </a:rPr>
              <a:t>Flutuadores digitais</a:t>
            </a:r>
            <a:endParaRPr sz="1200" b="0" i="0" u="none" strike="noStrike" cap="none" dirty="0">
              <a:solidFill>
                <a:srgbClr val="000000"/>
              </a:solidFill>
              <a:latin typeface="Arial"/>
              <a:ea typeface="Arial"/>
              <a:cs typeface="Arial"/>
              <a:sym typeface="Arial"/>
            </a:endParaRPr>
          </a:p>
        </p:txBody>
      </p:sp>
      <p:sp>
        <p:nvSpPr>
          <p:cNvPr id="280" name="Google Shape;280;p11"/>
          <p:cNvSpPr txBox="1"/>
          <p:nvPr/>
        </p:nvSpPr>
        <p:spPr>
          <a:xfrm>
            <a:off x="2812864" y="4233709"/>
            <a:ext cx="6027375" cy="369332"/>
          </a:xfrm>
          <a:prstGeom prst="rect">
            <a:avLst/>
          </a:prstGeom>
          <a:solidFill>
            <a:srgbClr val="11AA8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fi-FI" sz="1800" b="1" i="0" u="none" strike="noStrike" cap="none" dirty="0">
                <a:solidFill>
                  <a:schemeClr val="lt1"/>
                </a:solidFill>
                <a:latin typeface="Arial"/>
                <a:ea typeface="Arial"/>
                <a:cs typeface="Arial"/>
                <a:sym typeface="Arial"/>
              </a:rPr>
              <a:t>O desafio: onde é que este tipo de dados pode ser encontrado?</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12"/>
          <p:cNvSpPr txBox="1">
            <a:spLocks noGrp="1"/>
          </p:cNvSpPr>
          <p:nvPr>
            <p:ph type="title"/>
          </p:nvPr>
        </p:nvSpPr>
        <p:spPr>
          <a:xfrm>
            <a:off x="271933" y="190111"/>
            <a:ext cx="7500466" cy="54282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2800" dirty="0"/>
              <a:t> </a:t>
            </a:r>
            <a:r>
              <a:rPr lang="fi-FI" sz="2400" dirty="0"/>
              <a:t>Como descobrir os seus públicos-alvo?</a:t>
            </a:r>
            <a:endParaRPr sz="2400" dirty="0"/>
          </a:p>
        </p:txBody>
      </p:sp>
      <p:sp>
        <p:nvSpPr>
          <p:cNvPr id="286" name="Google Shape;286;p12"/>
          <p:cNvSpPr txBox="1">
            <a:spLocks noGrp="1"/>
          </p:cNvSpPr>
          <p:nvPr>
            <p:ph type="body" idx="1"/>
          </p:nvPr>
        </p:nvSpPr>
        <p:spPr>
          <a:xfrm>
            <a:off x="271933" y="723900"/>
            <a:ext cx="2736298" cy="1772730"/>
          </a:xfrm>
          <a:prstGeom prst="rect">
            <a:avLst/>
          </a:prstGeom>
          <a:solidFill>
            <a:srgbClr val="14A98E"/>
          </a:solidFill>
          <a:ln>
            <a:noFill/>
          </a:ln>
        </p:spPr>
        <p:txBody>
          <a:bodyPr spcFirstLastPara="1" wrap="square" lIns="36000" tIns="36000" rIns="0" bIns="0" anchor="t" anchorCtr="0">
            <a:noAutofit/>
          </a:bodyPr>
          <a:lstStyle/>
          <a:p>
            <a:pPr marL="133350" lvl="0" indent="0" algn="l" rtl="0">
              <a:lnSpc>
                <a:spcPct val="100000"/>
              </a:lnSpc>
              <a:spcBef>
                <a:spcPts val="0"/>
              </a:spcBef>
              <a:spcAft>
                <a:spcPts val="0"/>
              </a:spcAft>
              <a:buClr>
                <a:schemeClr val="lt1"/>
              </a:buClr>
              <a:buSzPts val="1500"/>
              <a:buNone/>
            </a:pPr>
            <a:r>
              <a:rPr lang="fi-FI" sz="1200" b="1" dirty="0">
                <a:solidFill>
                  <a:schemeClr val="lt1"/>
                </a:solidFill>
              </a:rPr>
              <a:t>1</a:t>
            </a:r>
            <a:r>
              <a:rPr lang="fi-FI" sz="900" b="1" dirty="0">
                <a:solidFill>
                  <a:schemeClr val="lt1"/>
                </a:solidFill>
              </a:rPr>
              <a:t>. Analise a sua base de clientes </a:t>
            </a:r>
            <a:endParaRPr sz="900" dirty="0">
              <a:solidFill>
                <a:schemeClr val="lt1"/>
              </a:solidFill>
            </a:endParaRPr>
          </a:p>
          <a:p>
            <a:pPr marL="171450" lvl="0" indent="-171450" algn="l" rtl="0">
              <a:lnSpc>
                <a:spcPct val="100000"/>
              </a:lnSpc>
              <a:spcBef>
                <a:spcPts val="600"/>
              </a:spcBef>
              <a:spcAft>
                <a:spcPts val="0"/>
              </a:spcAft>
              <a:buClr>
                <a:schemeClr val="lt1"/>
              </a:buClr>
              <a:buSzPts val="1050"/>
              <a:buFont typeface="Arial"/>
              <a:buChar char="●"/>
            </a:pPr>
            <a:r>
              <a:rPr lang="fi-FI" sz="900" dirty="0">
                <a:solidFill>
                  <a:schemeClr val="lt1"/>
                </a:solidFill>
              </a:rPr>
              <a:t>Veja quem já compra o seu produto ou serviço. Que idade têm, onde vivem, quais são os seus interesses? </a:t>
            </a:r>
            <a:endParaRPr sz="900" dirty="0">
              <a:solidFill>
                <a:schemeClr val="lt1"/>
              </a:solidFill>
            </a:endParaRPr>
          </a:p>
          <a:p>
            <a:pPr marL="171450" lvl="0" indent="-171450" algn="l" rtl="0">
              <a:lnSpc>
                <a:spcPct val="100000"/>
              </a:lnSpc>
              <a:spcBef>
                <a:spcPts val="0"/>
              </a:spcBef>
              <a:spcAft>
                <a:spcPts val="0"/>
              </a:spcAft>
              <a:buClr>
                <a:schemeClr val="lt1"/>
              </a:buClr>
              <a:buSzPts val="1050"/>
              <a:buFont typeface="Arial"/>
              <a:buChar char="●"/>
            </a:pPr>
            <a:r>
              <a:rPr lang="fi-FI" sz="900" dirty="0">
                <a:solidFill>
                  <a:schemeClr val="lt1"/>
                </a:solidFill>
              </a:rPr>
              <a:t>Isto pode ser feito, por exemplo, através do envolvimento nas redes sociais ou da distribuição de inquéritos aos clientes.</a:t>
            </a:r>
            <a:endParaRPr sz="900" dirty="0">
              <a:solidFill>
                <a:schemeClr val="lt1"/>
              </a:solidFill>
            </a:endParaRPr>
          </a:p>
          <a:p>
            <a:pPr marL="133350" lvl="0" indent="0" algn="l" rtl="0">
              <a:lnSpc>
                <a:spcPct val="100000"/>
              </a:lnSpc>
              <a:spcBef>
                <a:spcPts val="0"/>
              </a:spcBef>
              <a:spcAft>
                <a:spcPts val="0"/>
              </a:spcAft>
              <a:buClr>
                <a:srgbClr val="161249"/>
              </a:buClr>
              <a:buSzPts val="1500"/>
              <a:buNone/>
            </a:pPr>
            <a:endParaRPr sz="800" dirty="0">
              <a:solidFill>
                <a:schemeClr val="lt1"/>
              </a:solidFill>
            </a:endParaRPr>
          </a:p>
        </p:txBody>
      </p:sp>
      <p:sp>
        <p:nvSpPr>
          <p:cNvPr id="287" name="Google Shape;287;p12"/>
          <p:cNvSpPr txBox="1"/>
          <p:nvPr/>
        </p:nvSpPr>
        <p:spPr>
          <a:xfrm>
            <a:off x="3089137" y="723901"/>
            <a:ext cx="2736298" cy="1772730"/>
          </a:xfrm>
          <a:prstGeom prst="rect">
            <a:avLst/>
          </a:prstGeom>
          <a:solidFill>
            <a:srgbClr val="5072A9"/>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900" b="1" i="0" u="none" strike="noStrike" cap="none" dirty="0">
                <a:solidFill>
                  <a:schemeClr val="lt1"/>
                </a:solidFill>
                <a:latin typeface="Arial"/>
                <a:ea typeface="Arial"/>
                <a:cs typeface="Arial"/>
                <a:sym typeface="Arial"/>
              </a:rPr>
              <a:t>2. Realizar estudos de mercado e identificar as tendências do setor</a:t>
            </a:r>
            <a:endParaRPr sz="900" b="1" i="0" u="none" strike="noStrike" cap="none" dirty="0">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900" b="0" i="0" u="none" strike="noStrike" cap="none" dirty="0">
                <a:solidFill>
                  <a:schemeClr val="lt1"/>
                </a:solidFill>
                <a:latin typeface="Arial"/>
                <a:ea typeface="Arial"/>
                <a:cs typeface="Arial"/>
                <a:sym typeface="Arial"/>
              </a:rPr>
              <a:t>Analise os </a:t>
            </a:r>
            <a:r>
              <a:rPr lang="fi-FI" sz="900" b="0" i="0" u="sng" strike="noStrike" cap="none" dirty="0">
                <a:solidFill>
                  <a:schemeClr val="lt1"/>
                </a:solidFill>
                <a:latin typeface="Arial"/>
                <a:ea typeface="Arial"/>
                <a:cs typeface="Arial"/>
                <a:sym typeface="Arial"/>
                <a:hlinkClick r:id="rId3">
                  <a:extLst>
                    <a:ext uri="{A12FA001-AC4F-418D-AE19-62706E023703}">
                      <ahyp:hlinkClr xmlns:ahyp="http://schemas.microsoft.com/office/drawing/2018/hyperlinkcolor" val="tx"/>
                    </a:ext>
                  </a:extLst>
                </a:hlinkClick>
              </a:rPr>
              <a:t>estudos de mercado do seu setor </a:t>
            </a:r>
            <a:r>
              <a:rPr lang="fi-FI" sz="900" b="0" i="0" u="none" strike="noStrike" cap="none" dirty="0">
                <a:solidFill>
                  <a:schemeClr val="lt1"/>
                </a:solidFill>
                <a:latin typeface="Arial"/>
                <a:ea typeface="Arial"/>
                <a:cs typeface="Arial"/>
                <a:sym typeface="Arial"/>
              </a:rPr>
              <a:t>para determinar onde existem lacunas no serviço que o seu produto pode preencher. </a:t>
            </a:r>
            <a:endParaRPr sz="900" b="0" i="0" u="none" strike="noStrike" cap="none" dirty="0">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900" b="0" i="0" u="none" strike="noStrike" cap="none" dirty="0">
                <a:solidFill>
                  <a:schemeClr val="lt1"/>
                </a:solidFill>
                <a:latin typeface="Arial"/>
                <a:ea typeface="Arial"/>
                <a:cs typeface="Arial"/>
                <a:sym typeface="Arial"/>
              </a:rPr>
              <a:t>Analise as tendências de produtos semelhantes (tendências do Google, pesquisa de palavras-chave) para ver onde estão a concentrar os seus esforços e, em seguida, aperfeiçoe o valor exclusivo dos seus produtos</a:t>
            </a:r>
            <a:endParaRPr sz="900" b="0" i="0" u="none" strike="noStrike" cap="none" dirty="0">
              <a:solidFill>
                <a:schemeClr val="lt1"/>
              </a:solidFill>
              <a:latin typeface="Arial"/>
              <a:ea typeface="Arial"/>
              <a:cs typeface="Arial"/>
              <a:sym typeface="Arial"/>
            </a:endParaRPr>
          </a:p>
        </p:txBody>
      </p:sp>
      <p:sp>
        <p:nvSpPr>
          <p:cNvPr id="288" name="Google Shape;288;p12"/>
          <p:cNvSpPr txBox="1"/>
          <p:nvPr/>
        </p:nvSpPr>
        <p:spPr>
          <a:xfrm>
            <a:off x="7024893" y="4722689"/>
            <a:ext cx="27363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fi-FI" sz="900" b="0" i="0" u="none" strike="noStrike" cap="none">
                <a:solidFill>
                  <a:srgbClr val="000000"/>
                </a:solidFill>
                <a:latin typeface="Arial"/>
                <a:ea typeface="Arial"/>
                <a:cs typeface="Arial"/>
                <a:sym typeface="Arial"/>
              </a:rPr>
              <a:t>Modificado de </a:t>
            </a:r>
            <a:r>
              <a:rPr lang="fi-FI" sz="900" b="0" i="0" u="sng" strike="noStrike" cap="none">
                <a:solidFill>
                  <a:srgbClr val="000000"/>
                </a:solidFill>
                <a:latin typeface="Arial"/>
                <a:ea typeface="Arial"/>
                <a:cs typeface="Arial"/>
                <a:sym typeface="Arial"/>
                <a:hlinkClick r:id="rId4">
                  <a:extLst>
                    <a:ext uri="{A12FA001-AC4F-418D-AE19-62706E023703}">
                      <ahyp:hlinkClr xmlns:ahyp="http://schemas.microsoft.com/office/drawing/2018/hyperlinkcolor" val="tx"/>
                    </a:ext>
                  </a:extLst>
                </a:hlinkClick>
              </a:rPr>
              <a:t>Marketingevolution</a:t>
            </a:r>
            <a:endParaRPr sz="900" b="0" i="0" u="none" strike="noStrike" cap="none">
              <a:solidFill>
                <a:srgbClr val="000000"/>
              </a:solidFill>
              <a:latin typeface="Arial"/>
              <a:ea typeface="Arial"/>
              <a:cs typeface="Arial"/>
              <a:sym typeface="Arial"/>
            </a:endParaRPr>
          </a:p>
        </p:txBody>
      </p:sp>
      <p:sp>
        <p:nvSpPr>
          <p:cNvPr id="289" name="Google Shape;289;p12"/>
          <p:cNvSpPr txBox="1"/>
          <p:nvPr/>
        </p:nvSpPr>
        <p:spPr>
          <a:xfrm>
            <a:off x="5903306" y="723902"/>
            <a:ext cx="2966143" cy="1772730"/>
          </a:xfrm>
          <a:prstGeom prst="rect">
            <a:avLst/>
          </a:prstGeom>
          <a:solidFill>
            <a:srgbClr val="9831A5"/>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900" b="1" i="0" u="none" strike="noStrike" cap="none" dirty="0">
                <a:solidFill>
                  <a:schemeClr val="lt1"/>
                </a:solidFill>
                <a:latin typeface="Arial"/>
                <a:ea typeface="Arial"/>
                <a:cs typeface="Arial"/>
                <a:sym typeface="Arial"/>
              </a:rPr>
              <a:t>3. Analisar os concorrentes</a:t>
            </a:r>
            <a:endParaRPr sz="900" b="1" i="0" u="none" strike="noStrike" cap="none" dirty="0">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900" b="0" i="0" u="none" strike="noStrike" cap="none" dirty="0">
                <a:solidFill>
                  <a:schemeClr val="lt1"/>
                </a:solidFill>
                <a:latin typeface="Arial"/>
                <a:ea typeface="Arial"/>
                <a:cs typeface="Arial"/>
                <a:sym typeface="Arial"/>
              </a:rPr>
              <a:t>Analise os seus sítios Web - que palavras-chave utilizam? O que é que pode aprender com eles? Quem parece ser o seu público-alvo? Como é que isso se revela? </a:t>
            </a:r>
            <a:endParaRPr sz="900" b="0" i="0" u="none" strike="noStrike" cap="none" dirty="0">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900" b="0" i="0" u="none" strike="noStrike" cap="none" dirty="0">
                <a:solidFill>
                  <a:schemeClr val="lt1"/>
                </a:solidFill>
                <a:latin typeface="Arial"/>
                <a:ea typeface="Arial"/>
                <a:cs typeface="Arial"/>
                <a:sym typeface="Arial"/>
              </a:rPr>
              <a:t>Os profissionais de marketing podem aprender muito observando os concorrentes para ver a quem estão a vender. Estão a utilizar canais </a:t>
            </a:r>
            <a:r>
              <a:rPr lang="fi-FI" sz="900" dirty="0">
                <a:solidFill>
                  <a:schemeClr val="lt1"/>
                </a:solidFill>
              </a:rPr>
              <a:t>online </a:t>
            </a:r>
            <a:r>
              <a:rPr lang="fi-FI" sz="900" b="0" i="0" u="none" strike="noStrike" cap="none" dirty="0">
                <a:solidFill>
                  <a:schemeClr val="lt1"/>
                </a:solidFill>
                <a:latin typeface="Arial"/>
                <a:ea typeface="Arial"/>
                <a:cs typeface="Arial"/>
                <a:sym typeface="Arial"/>
              </a:rPr>
              <a:t>ou offline? Estão a centrar-se no decisor ou no apoiante</a:t>
            </a:r>
            <a:r>
              <a:rPr lang="fi-FI" sz="1050" b="0" i="0" u="none" strike="noStrike" cap="none" dirty="0">
                <a:solidFill>
                  <a:schemeClr val="lt1"/>
                </a:solidFill>
                <a:latin typeface="Arial"/>
                <a:ea typeface="Arial"/>
                <a:cs typeface="Arial"/>
                <a:sym typeface="Arial"/>
              </a:rPr>
              <a:t>?</a:t>
            </a:r>
            <a:endParaRPr sz="1050" b="0" i="0" u="none" strike="noStrike" cap="none" dirty="0">
              <a:solidFill>
                <a:schemeClr val="lt1"/>
              </a:solidFill>
              <a:latin typeface="Arial"/>
              <a:ea typeface="Arial"/>
              <a:cs typeface="Arial"/>
              <a:sym typeface="Arial"/>
            </a:endParaRPr>
          </a:p>
        </p:txBody>
      </p:sp>
      <p:sp>
        <p:nvSpPr>
          <p:cNvPr id="290" name="Google Shape;290;p12"/>
          <p:cNvSpPr txBox="1"/>
          <p:nvPr/>
        </p:nvSpPr>
        <p:spPr>
          <a:xfrm>
            <a:off x="271933" y="2559639"/>
            <a:ext cx="2736298" cy="1913805"/>
          </a:xfrm>
          <a:prstGeom prst="rect">
            <a:avLst/>
          </a:prstGeom>
          <a:solidFill>
            <a:srgbClr val="D0296C"/>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900" b="1" i="0" u="none" strike="noStrike" cap="none" dirty="0">
                <a:solidFill>
                  <a:schemeClr val="lt1"/>
                </a:solidFill>
                <a:latin typeface="Arial"/>
                <a:ea typeface="Arial"/>
                <a:cs typeface="Arial"/>
                <a:sym typeface="Arial"/>
              </a:rPr>
              <a:t>4. Criar 'Personas'*</a:t>
            </a:r>
            <a:endParaRPr sz="900" b="1" i="0" u="none" strike="noStrike" cap="none" dirty="0">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900" b="0" i="0" u="none" strike="noStrike" cap="none" dirty="0">
                <a:solidFill>
                  <a:schemeClr val="lt1"/>
                </a:solidFill>
                <a:latin typeface="Arial"/>
                <a:ea typeface="Arial"/>
                <a:cs typeface="Arial"/>
                <a:sym typeface="Arial"/>
              </a:rPr>
              <a:t>Especialmente útil se a sua empresa apelar a uma vasta gama de consumidores. </a:t>
            </a:r>
            <a:endParaRPr sz="900" b="0" i="0" u="none" strike="noStrike" cap="none" dirty="0">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900" b="0" i="0" u="none" strike="noStrike" cap="none" dirty="0">
                <a:solidFill>
                  <a:schemeClr val="lt1"/>
                </a:solidFill>
                <a:latin typeface="Arial"/>
                <a:ea typeface="Arial"/>
                <a:cs typeface="Arial"/>
                <a:sym typeface="Arial"/>
              </a:rPr>
              <a:t>As "personas" permitem-lhe determinar os dados demográficos gerais, as personalidades e as necessidades dos seus consumidores-alvo.</a:t>
            </a:r>
            <a:endParaRPr sz="900" b="0" i="0" u="none" strike="noStrike" cap="none" dirty="0">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900" b="0" i="0" u="none" strike="noStrike" cap="none" dirty="0">
                <a:solidFill>
                  <a:schemeClr val="lt1"/>
                </a:solidFill>
                <a:latin typeface="Arial"/>
                <a:ea typeface="Arial"/>
                <a:cs typeface="Arial"/>
                <a:sym typeface="Arial"/>
              </a:rPr>
              <a:t>As personas são criadas com base no conhecimento dos nossos clientes e nas suas necessidades, complementadas por outros dados disponíveis.</a:t>
            </a:r>
            <a:endParaRPr sz="900" b="0" i="0" u="none" strike="noStrike" cap="none" dirty="0">
              <a:solidFill>
                <a:schemeClr val="lt1"/>
              </a:solidFill>
              <a:latin typeface="Arial"/>
              <a:ea typeface="Arial"/>
              <a:cs typeface="Arial"/>
              <a:sym typeface="Arial"/>
            </a:endParaRPr>
          </a:p>
        </p:txBody>
      </p:sp>
      <p:sp>
        <p:nvSpPr>
          <p:cNvPr id="291" name="Google Shape;291;p12"/>
          <p:cNvSpPr txBox="1"/>
          <p:nvPr/>
        </p:nvSpPr>
        <p:spPr>
          <a:xfrm>
            <a:off x="271933" y="4228676"/>
            <a:ext cx="2736298" cy="2154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400"/>
              <a:buFont typeface="Arial"/>
              <a:buNone/>
            </a:pPr>
            <a:r>
              <a:rPr lang="fi-FI" sz="800" b="0" i="0" u="none" strike="noStrike" cap="none" dirty="0">
                <a:solidFill>
                  <a:schemeClr val="lt1"/>
                </a:solidFill>
                <a:latin typeface="Arial"/>
                <a:ea typeface="Arial"/>
                <a:cs typeface="Arial"/>
                <a:sym typeface="Arial"/>
              </a:rPr>
              <a:t>*O tópico foi abordado no submódulo anterior</a:t>
            </a:r>
            <a:endParaRPr sz="800" b="0" i="0" u="none" strike="noStrike" cap="none" dirty="0">
              <a:solidFill>
                <a:schemeClr val="lt1"/>
              </a:solidFill>
              <a:latin typeface="Arial"/>
              <a:ea typeface="Arial"/>
              <a:cs typeface="Arial"/>
              <a:sym typeface="Arial"/>
            </a:endParaRPr>
          </a:p>
        </p:txBody>
      </p:sp>
      <p:sp>
        <p:nvSpPr>
          <p:cNvPr id="292" name="Google Shape;292;p12"/>
          <p:cNvSpPr txBox="1"/>
          <p:nvPr/>
        </p:nvSpPr>
        <p:spPr>
          <a:xfrm>
            <a:off x="3087618" y="2562945"/>
            <a:ext cx="2736298" cy="1913805"/>
          </a:xfrm>
          <a:prstGeom prst="rect">
            <a:avLst/>
          </a:prstGeom>
          <a:solidFill>
            <a:srgbClr val="EA8007"/>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900" b="1" i="0" u="none" strike="noStrike" cap="none" dirty="0">
                <a:solidFill>
                  <a:schemeClr val="bg1"/>
                </a:solidFill>
                <a:latin typeface="Arial"/>
                <a:ea typeface="Arial"/>
                <a:cs typeface="Arial"/>
                <a:sym typeface="Arial"/>
              </a:rPr>
              <a:t>5. Exclusão: Definir quem não é o seu público-alvo</a:t>
            </a:r>
            <a:endParaRPr sz="900" b="1" i="0" u="none" strike="noStrike" cap="none" dirty="0">
              <a:solidFill>
                <a:schemeClr val="bg1"/>
              </a:solidFill>
              <a:latin typeface="Arial"/>
              <a:ea typeface="Arial"/>
              <a:cs typeface="Arial"/>
              <a:sym typeface="Arial"/>
            </a:endParaRPr>
          </a:p>
          <a:p>
            <a:pPr marL="171450" marR="0" lvl="0" indent="-171450" algn="l" rtl="0">
              <a:lnSpc>
                <a:spcPct val="100000"/>
              </a:lnSpc>
              <a:spcBef>
                <a:spcPts val="600"/>
              </a:spcBef>
              <a:spcAft>
                <a:spcPts val="0"/>
              </a:spcAft>
              <a:buClr>
                <a:srgbClr val="161249"/>
              </a:buClr>
              <a:buSzPts val="1050"/>
              <a:buFont typeface="Arial"/>
              <a:buChar char="●"/>
            </a:pPr>
            <a:r>
              <a:rPr lang="fi-FI" sz="900" b="0" i="0" u="none" strike="noStrike" cap="none" dirty="0">
                <a:solidFill>
                  <a:schemeClr val="bg1"/>
                </a:solidFill>
                <a:latin typeface="Arial"/>
                <a:ea typeface="Arial"/>
                <a:cs typeface="Arial"/>
                <a:sym typeface="Arial"/>
              </a:rPr>
              <a:t>Tente ser específico ao determinar quem é e quem não é o seu público. </a:t>
            </a:r>
            <a:endParaRPr sz="900" b="0" i="0" u="none" strike="noStrike" cap="none" dirty="0">
              <a:solidFill>
                <a:schemeClr val="bg1"/>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900" b="0" i="0" u="none" strike="noStrike" cap="none" dirty="0">
                <a:solidFill>
                  <a:schemeClr val="bg1"/>
                </a:solidFill>
                <a:latin typeface="Arial"/>
                <a:ea typeface="Arial"/>
                <a:cs typeface="Arial"/>
                <a:sym typeface="Arial"/>
              </a:rPr>
              <a:t>O seu grupo demográfico é constituído por mulheres ou por mulheres com idades compreendidas entre os 20 e os 40 anos? </a:t>
            </a:r>
            <a:endParaRPr sz="900" b="0" i="0" u="none" strike="noStrike" cap="none" dirty="0">
              <a:solidFill>
                <a:schemeClr val="bg1"/>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900" b="0" i="0" u="none" strike="noStrike" cap="none" dirty="0">
                <a:solidFill>
                  <a:schemeClr val="bg1"/>
                </a:solidFill>
                <a:latin typeface="Arial"/>
                <a:ea typeface="Arial"/>
                <a:cs typeface="Arial"/>
                <a:sym typeface="Arial"/>
              </a:rPr>
              <a:t>Saber isto evitará que as suas equipas dediquem verbas de publicidade a segmentos que não darão retorno</a:t>
            </a:r>
            <a:endParaRPr sz="900" b="0" i="0" u="none" strike="noStrike" cap="none" dirty="0">
              <a:solidFill>
                <a:schemeClr val="bg1"/>
              </a:solidFill>
              <a:latin typeface="Arial"/>
              <a:ea typeface="Arial"/>
              <a:cs typeface="Arial"/>
              <a:sym typeface="Arial"/>
            </a:endParaRPr>
          </a:p>
        </p:txBody>
      </p:sp>
      <p:sp>
        <p:nvSpPr>
          <p:cNvPr id="293" name="Google Shape;293;p12"/>
          <p:cNvSpPr txBox="1"/>
          <p:nvPr/>
        </p:nvSpPr>
        <p:spPr>
          <a:xfrm>
            <a:off x="5903303" y="2559639"/>
            <a:ext cx="2966146" cy="1913805"/>
          </a:xfrm>
          <a:prstGeom prst="rect">
            <a:avLst/>
          </a:prstGeom>
          <a:solidFill>
            <a:srgbClr val="F1B300"/>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900" b="1" i="0" u="none" strike="noStrike" cap="none" dirty="0">
                <a:solidFill>
                  <a:schemeClr val="bg1"/>
                </a:solidFill>
                <a:latin typeface="Arial"/>
                <a:ea typeface="Arial"/>
                <a:cs typeface="Arial"/>
                <a:sym typeface="Arial"/>
              </a:rPr>
              <a:t>6. Utilizar os dados existentes e os critérios de seleção das plataformas</a:t>
            </a:r>
            <a:endParaRPr sz="900" b="1" i="0" u="none" strike="noStrike" cap="none" dirty="0">
              <a:solidFill>
                <a:schemeClr val="bg1"/>
              </a:solidFill>
              <a:latin typeface="Arial"/>
              <a:ea typeface="Arial"/>
              <a:cs typeface="Arial"/>
              <a:sym typeface="Arial"/>
            </a:endParaRPr>
          </a:p>
          <a:p>
            <a:pPr marL="171450" marR="0" lvl="0" indent="-171450" algn="l" rtl="0">
              <a:lnSpc>
                <a:spcPct val="100000"/>
              </a:lnSpc>
              <a:spcBef>
                <a:spcPts val="600"/>
              </a:spcBef>
              <a:spcAft>
                <a:spcPts val="0"/>
              </a:spcAft>
              <a:buClr>
                <a:srgbClr val="161249"/>
              </a:buClr>
              <a:buSzPts val="1050"/>
              <a:buFont typeface="Arial"/>
              <a:buChar char="●"/>
            </a:pPr>
            <a:r>
              <a:rPr lang="fi-FI" sz="900" b="0" i="0" u="none" strike="noStrike" cap="none" dirty="0">
                <a:solidFill>
                  <a:schemeClr val="bg1"/>
                </a:solidFill>
                <a:latin typeface="Arial"/>
                <a:ea typeface="Arial"/>
                <a:cs typeface="Arial"/>
                <a:sym typeface="Arial"/>
              </a:rPr>
              <a:t>As plataformas de anúncios Google Ads, Display, Meta e outras utilizam bases de dados extensas, recorrendo à inteligência artificial.</a:t>
            </a:r>
            <a:endParaRPr sz="900" b="0" i="0" u="none" strike="noStrike" cap="none" dirty="0">
              <a:solidFill>
                <a:schemeClr val="bg1"/>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900" b="0" i="0" u="none" strike="noStrike" cap="none" dirty="0">
                <a:solidFill>
                  <a:schemeClr val="bg1"/>
                </a:solidFill>
                <a:latin typeface="Arial"/>
                <a:ea typeface="Arial"/>
                <a:cs typeface="Arial"/>
                <a:sym typeface="Arial"/>
              </a:rPr>
              <a:t>Estes dados são organizados de forma a direcionar os públicos-alvo de acordo com o seu perfil, comportamento e interesses</a:t>
            </a:r>
            <a:endParaRPr sz="900" b="0" i="0" u="none" strike="noStrike" cap="none" dirty="0">
              <a:solidFill>
                <a:schemeClr val="bg1"/>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900" b="0" i="0" u="none" strike="noStrike" cap="none" dirty="0">
                <a:solidFill>
                  <a:schemeClr val="bg1"/>
                </a:solidFill>
                <a:latin typeface="Arial"/>
                <a:ea typeface="Arial"/>
                <a:cs typeface="Arial"/>
                <a:sym typeface="Arial"/>
              </a:rPr>
              <a:t>Ao lançar uma campanha nestas plataformas, tem acesso a estes públicos.</a:t>
            </a:r>
            <a:endParaRPr sz="900" dirty="0">
              <a:solidFill>
                <a:schemeClr val="bg1"/>
              </a:solidFill>
            </a:endParaRPr>
          </a:p>
          <a:p>
            <a:pPr marL="171450" marR="0" lvl="0" indent="-171450" algn="l" rtl="0">
              <a:lnSpc>
                <a:spcPct val="100000"/>
              </a:lnSpc>
              <a:spcBef>
                <a:spcPts val="0"/>
              </a:spcBef>
              <a:spcAft>
                <a:spcPts val="0"/>
              </a:spcAft>
              <a:buClr>
                <a:srgbClr val="161249"/>
              </a:buClr>
              <a:buSzPts val="1050"/>
              <a:buFont typeface="Arial"/>
              <a:buChar char="●"/>
            </a:pPr>
            <a:r>
              <a:rPr lang="fi-FI" sz="900" b="0" i="0" u="none" strike="noStrike" cap="none" dirty="0">
                <a:solidFill>
                  <a:schemeClr val="bg1"/>
                </a:solidFill>
                <a:latin typeface="Arial"/>
                <a:ea typeface="Arial"/>
                <a:cs typeface="Arial"/>
                <a:sym typeface="Arial"/>
              </a:rPr>
              <a:t>Estas plataformas também formam redes de publicidade (como a GDN-Google Display Network)</a:t>
            </a:r>
            <a:endParaRPr sz="900" b="0" i="0" u="none" strike="noStrike" cap="none" dirty="0">
              <a:solidFill>
                <a:schemeClr val="bg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g18945a69ccf_0_2"/>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dirty="0"/>
              <a:t>Atividade na sala de aula</a:t>
            </a:r>
            <a:endParaRPr dirty="0"/>
          </a:p>
        </p:txBody>
      </p:sp>
      <p:sp>
        <p:nvSpPr>
          <p:cNvPr id="299" name="Google Shape;299;g18945a69ccf_0_2"/>
          <p:cNvSpPr txBox="1">
            <a:spLocks noGrp="1"/>
          </p:cNvSpPr>
          <p:nvPr>
            <p:ph type="body" idx="2"/>
          </p:nvPr>
        </p:nvSpPr>
        <p:spPr>
          <a:xfrm>
            <a:off x="840583" y="782992"/>
            <a:ext cx="7619172" cy="380766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b="1" dirty="0">
                <a:solidFill>
                  <a:srgbClr val="11AA81"/>
                </a:solidFill>
              </a:rPr>
              <a:t>Explorar os públicos-alvo através de meios digitais.</a:t>
            </a:r>
            <a:endParaRPr dirty="0"/>
          </a:p>
          <a:p>
            <a:pPr marL="0" lvl="0" indent="0" algn="l" rtl="0">
              <a:lnSpc>
                <a:spcPct val="100000"/>
              </a:lnSpc>
              <a:spcBef>
                <a:spcPts val="600"/>
              </a:spcBef>
              <a:spcAft>
                <a:spcPts val="0"/>
              </a:spcAft>
              <a:buClr>
                <a:schemeClr val="lt1"/>
              </a:buClr>
              <a:buSzPts val="1600"/>
              <a:buNone/>
            </a:pPr>
            <a:r>
              <a:rPr lang="fi-FI" dirty="0">
                <a:solidFill>
                  <a:schemeClr val="lt1"/>
                </a:solidFill>
              </a:rPr>
              <a:t>As etapas 2 (ponto 2 em especial) e 3 podem ser realizadas pela Internet para qualquer empresa, seguindo as orientações e as ligações apresentadas no diapositivo anterior.</a:t>
            </a:r>
            <a:endParaRPr dirty="0"/>
          </a:p>
          <a:p>
            <a:pPr marL="0" lvl="0" indent="0" algn="l" rtl="0">
              <a:lnSpc>
                <a:spcPct val="100000"/>
              </a:lnSpc>
              <a:spcBef>
                <a:spcPts val="0"/>
              </a:spcBef>
              <a:spcAft>
                <a:spcPts val="0"/>
              </a:spcAft>
              <a:buClr>
                <a:schemeClr val="lt1"/>
              </a:buClr>
              <a:buSzPts val="1600"/>
              <a:buNone/>
            </a:pPr>
            <a:endParaRPr dirty="0">
              <a:solidFill>
                <a:schemeClr val="lt1"/>
              </a:solidFill>
            </a:endParaRPr>
          </a:p>
          <a:p>
            <a:pPr marL="457200" lvl="0" indent="-342900" algn="l" rtl="0">
              <a:lnSpc>
                <a:spcPct val="100000"/>
              </a:lnSpc>
              <a:spcBef>
                <a:spcPts val="0"/>
              </a:spcBef>
              <a:spcAft>
                <a:spcPts val="600"/>
              </a:spcAft>
              <a:buClr>
                <a:srgbClr val="11AA81"/>
              </a:buClr>
              <a:buSzPts val="1800"/>
              <a:buAutoNum type="arabicPeriod"/>
            </a:pPr>
            <a:r>
              <a:rPr lang="fi-FI" dirty="0">
                <a:solidFill>
                  <a:schemeClr val="lt1"/>
                </a:solidFill>
              </a:rPr>
              <a:t>Escolher uma empresa. Defina 5-8 palavras-chave essenciais que os clientes ideais utilizam. </a:t>
            </a:r>
            <a:endParaRPr dirty="0"/>
          </a:p>
          <a:p>
            <a:pPr marL="457200" lvl="0" indent="-342900" algn="l" rtl="0">
              <a:lnSpc>
                <a:spcPct val="100000"/>
              </a:lnSpc>
              <a:spcBef>
                <a:spcPts val="0"/>
              </a:spcBef>
              <a:spcAft>
                <a:spcPts val="600"/>
              </a:spcAft>
              <a:buClr>
                <a:srgbClr val="11AA81"/>
              </a:buClr>
              <a:buSzPts val="1800"/>
              <a:buAutoNum type="arabicPeriod"/>
            </a:pPr>
            <a:r>
              <a:rPr lang="fi-FI" dirty="0">
                <a:solidFill>
                  <a:schemeClr val="lt1"/>
                </a:solidFill>
              </a:rPr>
              <a:t>Efetue pesquisas no Google Trends com estas palavras - obterá tendências, palavras de pesquisa alternativas, pedidos e áreas geográficas relacionadas com as palavras de pesquisa)</a:t>
            </a:r>
            <a:endParaRPr dirty="0"/>
          </a:p>
          <a:p>
            <a:pPr marL="457200" lvl="0" indent="-342900" algn="l" rtl="0">
              <a:lnSpc>
                <a:spcPct val="100000"/>
              </a:lnSpc>
              <a:spcBef>
                <a:spcPts val="0"/>
              </a:spcBef>
              <a:spcAft>
                <a:spcPts val="600"/>
              </a:spcAft>
              <a:buClr>
                <a:srgbClr val="11AA81"/>
              </a:buClr>
              <a:buSzPts val="1800"/>
              <a:buAutoNum type="arabicPeriod"/>
            </a:pPr>
            <a:r>
              <a:rPr lang="fi-FI" dirty="0">
                <a:solidFill>
                  <a:schemeClr val="lt1"/>
                </a:solidFill>
              </a:rPr>
              <a:t>Definir os concorrentes e analisar os seus sítios Web, as palavras-chave utilizadas, etc.</a:t>
            </a:r>
            <a:endParaRPr dirty="0"/>
          </a:p>
          <a:p>
            <a:pPr marL="457200" lvl="0" indent="-342900" algn="l" rtl="0">
              <a:lnSpc>
                <a:spcPct val="100000"/>
              </a:lnSpc>
              <a:spcBef>
                <a:spcPts val="0"/>
              </a:spcBef>
              <a:spcAft>
                <a:spcPts val="0"/>
              </a:spcAft>
              <a:buClr>
                <a:srgbClr val="11AA81"/>
              </a:buClr>
              <a:buSzPts val="1800"/>
              <a:buAutoNum type="arabicPeriod"/>
            </a:pPr>
            <a:r>
              <a:rPr lang="fi-FI" dirty="0">
                <a:solidFill>
                  <a:schemeClr val="lt1"/>
                </a:solidFill>
              </a:rPr>
              <a:t>Faça uma lista de todos os dados que poderia obter através destes (palavras-chave, potenciais utilizadores, períodos altos/baixos, áreas geográficas) numa apresentação PPT.</a:t>
            </a:r>
            <a:endParaRPr dirty="0"/>
          </a:p>
          <a:p>
            <a:pPr marL="457200" lvl="0" indent="0" algn="l" rtl="0">
              <a:lnSpc>
                <a:spcPct val="101250"/>
              </a:lnSpc>
              <a:spcBef>
                <a:spcPts val="0"/>
              </a:spcBef>
              <a:spcAft>
                <a:spcPts val="0"/>
              </a:spcAft>
              <a:buClr>
                <a:schemeClr val="lt1"/>
              </a:buClr>
              <a:buSzPts val="1600"/>
              <a:buNone/>
            </a:pPr>
            <a:r>
              <a:rPr lang="fi-FI" dirty="0">
                <a:solidFill>
                  <a:schemeClr val="lt1"/>
                </a:solidFill>
              </a:rPr>
              <a:t> </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g20e72ffa6ac_0_212"/>
          <p:cNvSpPr txBox="1">
            <a:spLocks noGrp="1"/>
          </p:cNvSpPr>
          <p:nvPr>
            <p:ph type="title"/>
          </p:nvPr>
        </p:nvSpPr>
        <p:spPr>
          <a:xfrm>
            <a:off x="369093" y="235072"/>
            <a:ext cx="8429625" cy="525030"/>
          </a:xfrm>
          <a:prstGeom prst="rect">
            <a:avLst/>
          </a:prstGeom>
          <a:noFill/>
          <a:ln>
            <a:noFill/>
          </a:ln>
        </p:spPr>
        <p:txBody>
          <a:bodyPr spcFirstLastPara="1" wrap="square" lIns="0" tIns="0" rIns="0" bIns="0" anchor="t" anchorCtr="0">
            <a:noAutofit/>
          </a:bodyPr>
          <a:lstStyle/>
          <a:p>
            <a:pPr marL="0" lvl="0" indent="0" rtl="0">
              <a:lnSpc>
                <a:spcPct val="90000"/>
              </a:lnSpc>
              <a:spcBef>
                <a:spcPts val="0"/>
              </a:spcBef>
              <a:spcAft>
                <a:spcPts val="0"/>
              </a:spcAft>
              <a:buClr>
                <a:srgbClr val="161249"/>
              </a:buClr>
              <a:buSzPts val="2800"/>
              <a:buFont typeface="Arial"/>
              <a:buNone/>
            </a:pPr>
            <a:r>
              <a:rPr lang="fi-FI" sz="2400" dirty="0"/>
              <a:t>Redes de publicidade - Rede de Display do Google </a:t>
            </a:r>
            <a:r>
              <a:rPr lang="fi-FI" sz="2400" dirty="0">
                <a:solidFill>
                  <a:srgbClr val="11AA81"/>
                </a:solidFill>
              </a:rPr>
              <a:t>(GDN) </a:t>
            </a:r>
            <a:endParaRPr sz="2400" dirty="0">
              <a:solidFill>
                <a:srgbClr val="11AA81"/>
              </a:solidFill>
            </a:endParaRPr>
          </a:p>
        </p:txBody>
      </p:sp>
      <p:sp>
        <p:nvSpPr>
          <p:cNvPr id="305" name="Google Shape;305;g20e72ffa6ac_0_212"/>
          <p:cNvSpPr txBox="1">
            <a:spLocks noGrp="1"/>
          </p:cNvSpPr>
          <p:nvPr>
            <p:ph type="body" idx="1"/>
          </p:nvPr>
        </p:nvSpPr>
        <p:spPr>
          <a:xfrm>
            <a:off x="272056" y="760102"/>
            <a:ext cx="8623698" cy="3783842"/>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500"/>
              <a:buFont typeface="Arial"/>
              <a:buChar char="●"/>
            </a:pPr>
            <a:r>
              <a:rPr lang="fi-FI" sz="1400" dirty="0"/>
              <a:t>Os anunciantes e os produtores de conteúdos (por exemplo, jornais, sítios Web) criaram redes com vantagens para todos os parceiros</a:t>
            </a: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Tem acesso a estas redes quando inicia uma campanha com plataformas adv.que pertencem à rede</a:t>
            </a: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Por exemplo, a Google tem uma vasta rede de sítios Web para publicar anúncios, desde o New York Times até aos mais pequenos blogues da Web.</a:t>
            </a:r>
            <a:br>
              <a:rPr lang="fi-FI" sz="1400" dirty="0"/>
            </a:b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Estas redes oferecem várias opções de segmentação aos anunciantes: </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Segmentação contextual </a:t>
            </a:r>
            <a:r>
              <a:rPr lang="fi-FI" sz="1400" dirty="0"/>
              <a:t>- com base no conteúdo que é consumido nos meios de comunicação social</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Segmentação por localização </a:t>
            </a:r>
            <a:r>
              <a:rPr lang="fi-FI" sz="1400" dirty="0"/>
              <a:t>- o anunciante escolhe os sítios em que o anúncio é apresentado</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Remarketing </a:t>
            </a:r>
            <a:r>
              <a:rPr lang="fi-FI" sz="1400" dirty="0"/>
              <a:t>- aos utilizadores que visitam um sítio Web são depois mostrados anúncios desse sítio Web quando navegam noutras áreas da rede de visualização. </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Categorias de interesse </a:t>
            </a:r>
            <a:r>
              <a:rPr lang="fi-FI" sz="1400" dirty="0"/>
              <a:t>- com base nos interesses revelados pelos utilizadores da Web</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Topic Targeting </a:t>
            </a:r>
            <a:r>
              <a:rPr lang="fi-FI" sz="1400" dirty="0"/>
              <a:t>- anúncios publicados de acordo com um tópico específico </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Geográfico e linguístico </a:t>
            </a:r>
            <a:r>
              <a:rPr lang="fi-FI" sz="1400" dirty="0"/>
              <a:t>- numa determinada região ou língua de audiência.</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Segmentação demográfica </a:t>
            </a:r>
            <a:r>
              <a:rPr lang="fi-FI" sz="1400" dirty="0"/>
              <a:t>- idade, sexo, etc.</a:t>
            </a:r>
            <a:br>
              <a:rPr lang="fi-FI" sz="1400" dirty="0"/>
            </a:br>
            <a:endParaRPr sz="1400" dirty="0"/>
          </a:p>
        </p:txBody>
      </p:sp>
      <p:sp>
        <p:nvSpPr>
          <p:cNvPr id="306" name="Google Shape;306;g20e72ffa6ac_0_212"/>
          <p:cNvSpPr txBox="1"/>
          <p:nvPr/>
        </p:nvSpPr>
        <p:spPr>
          <a:xfrm>
            <a:off x="4145494" y="4543944"/>
            <a:ext cx="3419475"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1AA81"/>
                </a:solidFill>
                <a:latin typeface="Arial"/>
                <a:ea typeface="Arial"/>
                <a:cs typeface="Arial"/>
                <a:sym typeface="Arial"/>
              </a:rPr>
              <a:t>Ler mais: </a:t>
            </a:r>
            <a:r>
              <a:rPr lang="fi-FI" sz="1400" b="0" i="0" u="sng" strike="noStrike" cap="none">
                <a:solidFill>
                  <a:schemeClr val="hlink"/>
                </a:solidFill>
                <a:latin typeface="Arial"/>
                <a:ea typeface="Arial"/>
                <a:cs typeface="Arial"/>
                <a:sym typeface="Arial"/>
                <a:hlinkClick r:id="rId3"/>
              </a:rPr>
              <a:t>Bigcommerce</a:t>
            </a:r>
            <a:endParaRPr sz="1200" b="0" i="0" u="none" strike="noStrike" cap="none">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3"/>
          <p:cNvSpPr txBox="1"/>
          <p:nvPr/>
        </p:nvSpPr>
        <p:spPr>
          <a:xfrm>
            <a:off x="250800" y="34500"/>
            <a:ext cx="80076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2400"/>
              <a:buFont typeface="Arial"/>
              <a:buNone/>
            </a:pPr>
            <a:r>
              <a:rPr lang="fi-FI" sz="2400" b="1" i="0" u="none" strike="noStrike" cap="none" dirty="0">
                <a:solidFill>
                  <a:srgbClr val="161249"/>
                </a:solidFill>
                <a:latin typeface="Arial"/>
                <a:ea typeface="Arial"/>
                <a:cs typeface="Arial"/>
                <a:sym typeface="Arial"/>
              </a:rPr>
              <a:t>Bases para a definição do perfil do utilizador  </a:t>
            </a:r>
            <a:br>
              <a:rPr lang="fi-FI" sz="2400" b="1" i="0" u="none" strike="noStrike" cap="none" dirty="0">
                <a:solidFill>
                  <a:srgbClr val="161249"/>
                </a:solidFill>
                <a:latin typeface="Arial"/>
                <a:ea typeface="Arial"/>
                <a:cs typeface="Arial"/>
                <a:sym typeface="Arial"/>
              </a:rPr>
            </a:br>
            <a:endParaRPr sz="2400" b="1" i="0" u="none" strike="noStrike" cap="none" dirty="0">
              <a:solidFill>
                <a:srgbClr val="161249"/>
              </a:solidFill>
              <a:latin typeface="Arial"/>
              <a:ea typeface="Arial"/>
              <a:cs typeface="Arial"/>
              <a:sym typeface="Arial"/>
            </a:endParaRPr>
          </a:p>
        </p:txBody>
      </p:sp>
      <p:sp>
        <p:nvSpPr>
          <p:cNvPr id="312" name="Google Shape;312;p13"/>
          <p:cNvSpPr txBox="1">
            <a:spLocks noGrp="1"/>
          </p:cNvSpPr>
          <p:nvPr>
            <p:ph type="body" idx="4294967295"/>
          </p:nvPr>
        </p:nvSpPr>
        <p:spPr>
          <a:xfrm>
            <a:off x="361238" y="1455405"/>
            <a:ext cx="3925888" cy="3026984"/>
          </a:xfrm>
          <a:prstGeom prst="rect">
            <a:avLst/>
          </a:prstGeom>
          <a:solidFill>
            <a:srgbClr val="FAB466"/>
          </a:solidFill>
          <a:ln>
            <a:noFill/>
          </a:ln>
        </p:spPr>
        <p:txBody>
          <a:bodyPr spcFirstLastPara="1" wrap="square" lIns="36000" tIns="0" rIns="0" bIns="0" anchor="t" anchorCtr="0">
            <a:noAutofit/>
          </a:bodyPr>
          <a:lstStyle/>
          <a:p>
            <a:pPr marL="133350" lvl="0" indent="0" algn="l" rtl="0">
              <a:lnSpc>
                <a:spcPct val="100000"/>
              </a:lnSpc>
              <a:spcBef>
                <a:spcPts val="0"/>
              </a:spcBef>
              <a:spcAft>
                <a:spcPts val="0"/>
              </a:spcAft>
              <a:buClr>
                <a:srgbClr val="161249"/>
              </a:buClr>
              <a:buSzPts val="1500"/>
              <a:buNone/>
            </a:pPr>
            <a:endParaRPr sz="1100" dirty="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dirty="0">
                <a:solidFill>
                  <a:srgbClr val="1F1F1F"/>
                </a:solidFill>
                <a:latin typeface="Arial"/>
                <a:ea typeface="Arial"/>
                <a:cs typeface="Arial"/>
                <a:sym typeface="Arial"/>
              </a:rPr>
              <a:t>Perfil demográfico do utilizador</a:t>
            </a:r>
            <a:endParaRPr sz="2400" b="1" dirty="0"/>
          </a:p>
          <a:p>
            <a:pPr lvl="0" indent="-276225" algn="l" rtl="0">
              <a:lnSpc>
                <a:spcPct val="100000"/>
              </a:lnSpc>
              <a:spcBef>
                <a:spcPts val="0"/>
              </a:spcBef>
              <a:spcAft>
                <a:spcPts val="0"/>
              </a:spcAft>
              <a:buClr>
                <a:schemeClr val="dk1"/>
              </a:buClr>
              <a:buSzPts val="1500"/>
              <a:buFont typeface="Arial"/>
              <a:buChar char="•"/>
            </a:pPr>
            <a:r>
              <a:rPr lang="fi-FI" sz="1100" dirty="0">
                <a:solidFill>
                  <a:srgbClr val="1F1F1F"/>
                </a:solidFill>
                <a:latin typeface="Arial"/>
                <a:ea typeface="Arial"/>
                <a:cs typeface="Arial"/>
                <a:sym typeface="Arial"/>
              </a:rPr>
              <a:t>Género </a:t>
            </a:r>
            <a:endParaRPr sz="2400" dirty="0"/>
          </a:p>
          <a:p>
            <a:pPr lvl="0" indent="-276225" algn="l" rtl="0">
              <a:lnSpc>
                <a:spcPct val="100000"/>
              </a:lnSpc>
              <a:spcBef>
                <a:spcPts val="0"/>
              </a:spcBef>
              <a:spcAft>
                <a:spcPts val="0"/>
              </a:spcAft>
              <a:buClr>
                <a:schemeClr val="dk1"/>
              </a:buClr>
              <a:buSzPts val="1500"/>
              <a:buFont typeface="Arial"/>
              <a:buChar char="•"/>
            </a:pPr>
            <a:r>
              <a:rPr lang="fi-FI" sz="1100" dirty="0">
                <a:solidFill>
                  <a:srgbClr val="1F1F1F"/>
                </a:solidFill>
                <a:latin typeface="Arial"/>
                <a:ea typeface="Arial"/>
                <a:cs typeface="Arial"/>
                <a:sym typeface="Arial"/>
              </a:rPr>
              <a:t>Idade</a:t>
            </a:r>
            <a:endParaRPr sz="2400" dirty="0"/>
          </a:p>
          <a:p>
            <a:pPr lvl="0" indent="-276225" algn="l" rtl="0">
              <a:lnSpc>
                <a:spcPct val="100000"/>
              </a:lnSpc>
              <a:spcBef>
                <a:spcPts val="0"/>
              </a:spcBef>
              <a:spcAft>
                <a:spcPts val="0"/>
              </a:spcAft>
              <a:buClr>
                <a:schemeClr val="dk1"/>
              </a:buClr>
              <a:buSzPts val="1500"/>
              <a:buFont typeface="Arial"/>
              <a:buChar char="•"/>
            </a:pPr>
            <a:r>
              <a:rPr lang="fi-FI" sz="1100" dirty="0">
                <a:solidFill>
                  <a:srgbClr val="1F1F1F"/>
                </a:solidFill>
                <a:latin typeface="Arial"/>
                <a:ea typeface="Arial"/>
                <a:cs typeface="Arial"/>
                <a:sym typeface="Arial"/>
              </a:rPr>
              <a:t>Localização </a:t>
            </a:r>
            <a:endParaRPr sz="2400" dirty="0"/>
          </a:p>
          <a:p>
            <a:pPr marL="285750" lvl="0" indent="-190500" algn="l" rtl="0">
              <a:lnSpc>
                <a:spcPct val="100000"/>
              </a:lnSpc>
              <a:spcBef>
                <a:spcPts val="0"/>
              </a:spcBef>
              <a:spcAft>
                <a:spcPts val="0"/>
              </a:spcAft>
              <a:buClr>
                <a:srgbClr val="161249"/>
              </a:buClr>
              <a:buSzPts val="1500"/>
              <a:buFont typeface="Arial"/>
              <a:buNone/>
            </a:pPr>
            <a:endParaRPr sz="1100" dirty="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i="0" dirty="0">
                <a:solidFill>
                  <a:srgbClr val="1F1F1F"/>
                </a:solidFill>
                <a:latin typeface="Arial"/>
                <a:ea typeface="Arial"/>
                <a:cs typeface="Arial"/>
                <a:sym typeface="Arial"/>
              </a:rPr>
              <a:t>A pesquisa atual</a:t>
            </a:r>
            <a:endParaRPr sz="2400" b="1" dirty="0"/>
          </a:p>
          <a:p>
            <a:pPr lvl="0" indent="-276225" algn="l" rtl="0">
              <a:lnSpc>
                <a:spcPct val="100000"/>
              </a:lnSpc>
              <a:spcBef>
                <a:spcPts val="0"/>
              </a:spcBef>
              <a:spcAft>
                <a:spcPts val="0"/>
              </a:spcAft>
              <a:buClr>
                <a:srgbClr val="1F1F1F"/>
              </a:buClr>
              <a:buSzPts val="1500"/>
              <a:buFont typeface="Arial"/>
              <a:buChar char="•"/>
            </a:pPr>
            <a:r>
              <a:rPr lang="fi-FI" sz="1100" dirty="0">
                <a:solidFill>
                  <a:srgbClr val="1F1F1F"/>
                </a:solidFill>
                <a:latin typeface="Arial"/>
                <a:ea typeface="Arial"/>
                <a:cs typeface="Arial"/>
                <a:sym typeface="Arial"/>
              </a:rPr>
              <a:t>Palavras chave</a:t>
            </a:r>
            <a:endParaRPr sz="2400" dirty="0"/>
          </a:p>
          <a:p>
            <a:pPr marL="457200" lvl="0" indent="-228600" algn="l" rtl="0">
              <a:lnSpc>
                <a:spcPct val="100000"/>
              </a:lnSpc>
              <a:spcBef>
                <a:spcPts val="0"/>
              </a:spcBef>
              <a:spcAft>
                <a:spcPts val="0"/>
              </a:spcAft>
              <a:buClr>
                <a:srgbClr val="161249"/>
              </a:buClr>
              <a:buSzPts val="1500"/>
              <a:buFont typeface="Arial"/>
              <a:buNone/>
            </a:pPr>
            <a:endParaRPr sz="1100" b="0" i="0" dirty="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i="0" dirty="0">
                <a:solidFill>
                  <a:srgbClr val="1F1F1F"/>
                </a:solidFill>
                <a:latin typeface="Arial"/>
                <a:ea typeface="Arial"/>
                <a:cs typeface="Arial"/>
                <a:sym typeface="Arial"/>
              </a:rPr>
              <a:t>A sua atividade anterior em sites e aplicações Google </a:t>
            </a:r>
            <a:endParaRPr sz="1100" b="1" dirty="0">
              <a:solidFill>
                <a:srgbClr val="1F1F1F"/>
              </a:solidFill>
              <a:latin typeface="Arial"/>
              <a:ea typeface="Arial"/>
              <a:cs typeface="Arial"/>
              <a:sym typeface="Arial"/>
            </a:endParaRPr>
          </a:p>
          <a:p>
            <a:pPr marL="447675" lvl="0" indent="-266700" algn="l" rtl="0">
              <a:lnSpc>
                <a:spcPct val="100000"/>
              </a:lnSpc>
              <a:spcBef>
                <a:spcPts val="0"/>
              </a:spcBef>
              <a:spcAft>
                <a:spcPts val="0"/>
              </a:spcAft>
              <a:buClr>
                <a:srgbClr val="1F1F1F"/>
              </a:buClr>
              <a:buSzPts val="1500"/>
              <a:buChar char="•"/>
            </a:pPr>
            <a:r>
              <a:rPr lang="fi-FI" sz="1100" dirty="0">
                <a:solidFill>
                  <a:srgbClr val="1F1F1F"/>
                </a:solidFill>
                <a:latin typeface="Arial"/>
                <a:ea typeface="Arial"/>
                <a:cs typeface="Arial"/>
                <a:sym typeface="Arial"/>
              </a:rPr>
              <a:t>Pesquisas</a:t>
            </a:r>
            <a:endParaRPr sz="2400" dirty="0"/>
          </a:p>
          <a:p>
            <a:pPr marL="447675" lvl="0" indent="-266700" algn="l" rtl="0">
              <a:lnSpc>
                <a:spcPct val="100000"/>
              </a:lnSpc>
              <a:spcBef>
                <a:spcPts val="0"/>
              </a:spcBef>
              <a:spcAft>
                <a:spcPts val="0"/>
              </a:spcAft>
              <a:buClr>
                <a:srgbClr val="1F1F1F"/>
              </a:buClr>
              <a:buSzPts val="1500"/>
              <a:buChar char="•"/>
            </a:pPr>
            <a:r>
              <a:rPr lang="fi-FI" sz="1100" dirty="0">
                <a:solidFill>
                  <a:srgbClr val="1F1F1F"/>
                </a:solidFill>
                <a:latin typeface="Arial"/>
                <a:ea typeface="Arial"/>
                <a:cs typeface="Arial"/>
                <a:sym typeface="Arial"/>
              </a:rPr>
              <a:t>As suas atividades enquanto inscrito no Google</a:t>
            </a:r>
            <a:endParaRPr sz="2400" dirty="0"/>
          </a:p>
          <a:p>
            <a:pPr marL="447675" lvl="0" indent="-266700" algn="l" rtl="0">
              <a:lnSpc>
                <a:spcPct val="100000"/>
              </a:lnSpc>
              <a:spcBef>
                <a:spcPts val="0"/>
              </a:spcBef>
              <a:spcAft>
                <a:spcPts val="0"/>
              </a:spcAft>
              <a:buClr>
                <a:srgbClr val="1F1F1F"/>
              </a:buClr>
              <a:buSzPts val="1500"/>
              <a:buChar char="•"/>
            </a:pPr>
            <a:r>
              <a:rPr lang="fi-FI" sz="1100" dirty="0">
                <a:solidFill>
                  <a:srgbClr val="1F1F1F"/>
                </a:solidFill>
                <a:latin typeface="Arial"/>
                <a:ea typeface="Arial"/>
                <a:cs typeface="Arial"/>
                <a:sym typeface="Arial"/>
              </a:rPr>
              <a:t>As suas reacções aos anúncios</a:t>
            </a:r>
            <a:endParaRPr sz="2400" dirty="0"/>
          </a:p>
          <a:p>
            <a:pPr marL="447675" lvl="0" indent="-266700" algn="l" rtl="0">
              <a:lnSpc>
                <a:spcPct val="100000"/>
              </a:lnSpc>
              <a:spcBef>
                <a:spcPts val="0"/>
              </a:spcBef>
              <a:spcAft>
                <a:spcPts val="0"/>
              </a:spcAft>
              <a:buClr>
                <a:srgbClr val="1F1F1F"/>
              </a:buClr>
              <a:buSzPts val="1500"/>
              <a:buChar char="•"/>
            </a:pPr>
            <a:r>
              <a:rPr lang="fi-FI" sz="1100" dirty="0">
                <a:solidFill>
                  <a:srgbClr val="1F1F1F"/>
                </a:solidFill>
                <a:latin typeface="Arial"/>
                <a:ea typeface="Arial"/>
                <a:cs typeface="Arial"/>
                <a:sym typeface="Arial"/>
              </a:rPr>
              <a:t>A sua atividade noutros dispositivos </a:t>
            </a:r>
            <a:endParaRPr sz="2400" dirty="0"/>
          </a:p>
          <a:p>
            <a:pPr marL="133350" lvl="0" indent="0" algn="l" rtl="0">
              <a:lnSpc>
                <a:spcPct val="100000"/>
              </a:lnSpc>
              <a:spcBef>
                <a:spcPts val="0"/>
              </a:spcBef>
              <a:spcAft>
                <a:spcPts val="0"/>
              </a:spcAft>
              <a:buClr>
                <a:srgbClr val="161249"/>
              </a:buClr>
              <a:buSzPts val="1500"/>
              <a:buNone/>
            </a:pPr>
            <a:endParaRPr dirty="0"/>
          </a:p>
          <a:p>
            <a:pPr marL="133350" lvl="0" indent="0" algn="l" rtl="0">
              <a:lnSpc>
                <a:spcPct val="100000"/>
              </a:lnSpc>
              <a:spcBef>
                <a:spcPts val="0"/>
              </a:spcBef>
              <a:spcAft>
                <a:spcPts val="0"/>
              </a:spcAft>
              <a:buClr>
                <a:srgbClr val="161249"/>
              </a:buClr>
              <a:buSzPts val="1500"/>
              <a:buNone/>
            </a:pPr>
            <a:endParaRPr sz="1100" dirty="0">
              <a:solidFill>
                <a:srgbClr val="1F1F1F"/>
              </a:solidFill>
              <a:latin typeface="Arial"/>
              <a:ea typeface="Arial"/>
              <a:cs typeface="Arial"/>
              <a:sym typeface="Arial"/>
            </a:endParaRPr>
          </a:p>
        </p:txBody>
      </p:sp>
      <p:sp>
        <p:nvSpPr>
          <p:cNvPr id="313" name="Google Shape;313;p13"/>
          <p:cNvSpPr txBox="1">
            <a:spLocks noGrp="1"/>
          </p:cNvSpPr>
          <p:nvPr>
            <p:ph type="body" idx="4294967295"/>
          </p:nvPr>
        </p:nvSpPr>
        <p:spPr>
          <a:xfrm>
            <a:off x="4622051" y="1455405"/>
            <a:ext cx="4154487" cy="3026984"/>
          </a:xfrm>
          <a:prstGeom prst="rect">
            <a:avLst/>
          </a:prstGeom>
          <a:solidFill>
            <a:srgbClr val="96B0DE"/>
          </a:solidFill>
          <a:ln>
            <a:noFill/>
          </a:ln>
        </p:spPr>
        <p:txBody>
          <a:bodyPr spcFirstLastPara="1" wrap="square" lIns="0" tIns="72000" rIns="0" bIns="0" anchor="t" anchorCtr="0">
            <a:noAutofit/>
          </a:bodyPr>
          <a:lstStyle/>
          <a:p>
            <a:pPr marL="133350" lvl="0" indent="0" algn="l" rtl="0">
              <a:lnSpc>
                <a:spcPct val="100000"/>
              </a:lnSpc>
              <a:spcBef>
                <a:spcPts val="0"/>
              </a:spcBef>
              <a:spcAft>
                <a:spcPts val="0"/>
              </a:spcAft>
              <a:buClr>
                <a:srgbClr val="161249"/>
              </a:buClr>
              <a:buSzPts val="1500"/>
              <a:buNone/>
            </a:pPr>
            <a:r>
              <a:rPr lang="fi-FI" sz="1200" b="1" dirty="0"/>
              <a:t>Conteúdos criados pelo utilizador</a:t>
            </a:r>
            <a:endParaRPr sz="2800" b="1" dirty="0"/>
          </a:p>
          <a:p>
            <a:pPr lvl="0" indent="-276225" algn="l" rtl="0">
              <a:lnSpc>
                <a:spcPct val="100000"/>
              </a:lnSpc>
              <a:spcBef>
                <a:spcPts val="0"/>
              </a:spcBef>
              <a:spcAft>
                <a:spcPts val="0"/>
              </a:spcAft>
              <a:buClr>
                <a:srgbClr val="161249"/>
              </a:buClr>
              <a:buSzPts val="1500"/>
              <a:buFont typeface="Arial"/>
              <a:buChar char="•"/>
            </a:pPr>
            <a:r>
              <a:rPr lang="fi-FI" sz="1100" dirty="0"/>
              <a:t>Conteúdo e fotos publicadas</a:t>
            </a:r>
            <a:endParaRPr sz="2400" dirty="0"/>
          </a:p>
          <a:p>
            <a:pPr lvl="0" indent="-276225" algn="l" rtl="0">
              <a:lnSpc>
                <a:spcPct val="100000"/>
              </a:lnSpc>
              <a:spcBef>
                <a:spcPts val="0"/>
              </a:spcBef>
              <a:spcAft>
                <a:spcPts val="0"/>
              </a:spcAft>
              <a:buClr>
                <a:srgbClr val="161249"/>
              </a:buClr>
              <a:buSzPts val="1500"/>
              <a:buFont typeface="Arial"/>
              <a:buChar char="•"/>
            </a:pPr>
            <a:r>
              <a:rPr lang="fi-FI" sz="1100" dirty="0"/>
              <a:t>Conteúdos seguidos (de outros)</a:t>
            </a:r>
            <a:endParaRPr sz="2400" dirty="0"/>
          </a:p>
          <a:p>
            <a:pPr lvl="0" indent="-276225" algn="l" rtl="0">
              <a:lnSpc>
                <a:spcPct val="100000"/>
              </a:lnSpc>
              <a:spcBef>
                <a:spcPts val="0"/>
              </a:spcBef>
              <a:spcAft>
                <a:spcPts val="0"/>
              </a:spcAft>
              <a:buClr>
                <a:srgbClr val="161249"/>
              </a:buClr>
              <a:buSzPts val="1500"/>
              <a:buFont typeface="Arial"/>
              <a:buChar char="•"/>
            </a:pPr>
            <a:r>
              <a:rPr lang="fi-FI" sz="1100" dirty="0"/>
              <a:t>Compras efetuadas</a:t>
            </a:r>
            <a:endParaRPr sz="2400" dirty="0"/>
          </a:p>
          <a:p>
            <a:pPr lvl="0" indent="-276225" algn="l" rtl="0">
              <a:lnSpc>
                <a:spcPct val="100000"/>
              </a:lnSpc>
              <a:spcBef>
                <a:spcPts val="0"/>
              </a:spcBef>
              <a:spcAft>
                <a:spcPts val="0"/>
              </a:spcAft>
              <a:buClr>
                <a:srgbClr val="161249"/>
              </a:buClr>
              <a:buSzPts val="1500"/>
              <a:buFont typeface="Arial"/>
              <a:buChar char="•"/>
            </a:pPr>
            <a:r>
              <a:rPr lang="fi-FI" sz="1100" dirty="0"/>
              <a:t>Palavras-chave utilizadas</a:t>
            </a:r>
            <a:endParaRPr sz="1100" dirty="0"/>
          </a:p>
          <a:p>
            <a:pPr lvl="0" indent="-276225" algn="l" rtl="0">
              <a:lnSpc>
                <a:spcPct val="100000"/>
              </a:lnSpc>
              <a:spcBef>
                <a:spcPts val="0"/>
              </a:spcBef>
              <a:spcAft>
                <a:spcPts val="0"/>
              </a:spcAft>
              <a:buClr>
                <a:srgbClr val="161249"/>
              </a:buClr>
              <a:buSzPts val="1500"/>
              <a:buFont typeface="Arial"/>
              <a:buChar char="•"/>
            </a:pPr>
            <a:r>
              <a:rPr lang="fi-FI" sz="1100" dirty="0"/>
              <a:t>Tempo despendido em plataformas Meta</a:t>
            </a:r>
            <a:endParaRPr sz="1100" dirty="0"/>
          </a:p>
          <a:p>
            <a:pPr marL="133350" lvl="0" indent="0" algn="l" rtl="0">
              <a:lnSpc>
                <a:spcPct val="100000"/>
              </a:lnSpc>
              <a:spcBef>
                <a:spcPts val="0"/>
              </a:spcBef>
              <a:spcAft>
                <a:spcPts val="0"/>
              </a:spcAft>
              <a:buClr>
                <a:srgbClr val="161249"/>
              </a:buClr>
              <a:buSzPts val="1500"/>
              <a:buNone/>
            </a:pPr>
            <a:r>
              <a:rPr lang="fi-FI" sz="1100" b="1" dirty="0"/>
              <a:t>Contactos e comunicação nas plataformas Meta</a:t>
            </a:r>
            <a:endParaRPr sz="1100" b="1" dirty="0"/>
          </a:p>
          <a:p>
            <a:pPr lvl="0" indent="-276225" algn="l" rtl="0">
              <a:lnSpc>
                <a:spcPct val="100000"/>
              </a:lnSpc>
              <a:spcBef>
                <a:spcPts val="0"/>
              </a:spcBef>
              <a:spcAft>
                <a:spcPts val="0"/>
              </a:spcAft>
              <a:buClr>
                <a:srgbClr val="161249"/>
              </a:buClr>
              <a:buSzPts val="1500"/>
              <a:buFont typeface="Arial"/>
              <a:buChar char="•"/>
            </a:pPr>
            <a:r>
              <a:rPr lang="fi-FI" sz="1100" dirty="0"/>
              <a:t>Com quem </a:t>
            </a:r>
            <a:endParaRPr sz="2400" dirty="0"/>
          </a:p>
          <a:p>
            <a:pPr lvl="0" indent="-276225" algn="l" rtl="0">
              <a:lnSpc>
                <a:spcPct val="100000"/>
              </a:lnSpc>
              <a:spcBef>
                <a:spcPts val="0"/>
              </a:spcBef>
              <a:spcAft>
                <a:spcPts val="0"/>
              </a:spcAft>
              <a:buClr>
                <a:srgbClr val="161249"/>
              </a:buClr>
              <a:buSzPts val="1500"/>
              <a:buFont typeface="Arial"/>
              <a:buChar char="•"/>
            </a:pPr>
            <a:r>
              <a:rPr lang="fi-FI" sz="1100" dirty="0"/>
              <a:t>Tipo de comunicação </a:t>
            </a:r>
            <a:endParaRPr sz="2400" dirty="0"/>
          </a:p>
          <a:p>
            <a:pPr lvl="0" indent="-276225" algn="l" rtl="0">
              <a:lnSpc>
                <a:spcPct val="100000"/>
              </a:lnSpc>
              <a:spcBef>
                <a:spcPts val="0"/>
              </a:spcBef>
              <a:spcAft>
                <a:spcPts val="0"/>
              </a:spcAft>
              <a:buClr>
                <a:srgbClr val="161249"/>
              </a:buClr>
              <a:buSzPts val="1500"/>
              <a:buFont typeface="Arial"/>
              <a:buChar char="•"/>
            </a:pPr>
            <a:r>
              <a:rPr lang="fi-FI" sz="1100" dirty="0"/>
              <a:t>Frequência da comunicação </a:t>
            </a:r>
            <a:endParaRPr sz="2400" dirty="0"/>
          </a:p>
          <a:p>
            <a:pPr marL="133350" lvl="0" indent="0" algn="l" rtl="0">
              <a:lnSpc>
                <a:spcPct val="100000"/>
              </a:lnSpc>
              <a:spcBef>
                <a:spcPts val="0"/>
              </a:spcBef>
              <a:spcAft>
                <a:spcPts val="0"/>
              </a:spcAft>
              <a:buClr>
                <a:srgbClr val="161249"/>
              </a:buClr>
              <a:buSzPts val="1500"/>
              <a:buNone/>
            </a:pPr>
            <a:r>
              <a:rPr lang="fi-FI" sz="1100" b="1" dirty="0"/>
              <a:t>Dispositivos utilizados</a:t>
            </a:r>
            <a:endParaRPr sz="1100" b="1" dirty="0"/>
          </a:p>
          <a:p>
            <a:pPr lvl="0" indent="-276225" algn="l" rtl="0">
              <a:lnSpc>
                <a:spcPct val="100000"/>
              </a:lnSpc>
              <a:spcBef>
                <a:spcPts val="0"/>
              </a:spcBef>
              <a:spcAft>
                <a:spcPts val="0"/>
              </a:spcAft>
              <a:buClr>
                <a:srgbClr val="161249"/>
              </a:buClr>
              <a:buSzPts val="1500"/>
              <a:buFont typeface="Arial"/>
              <a:buChar char="•"/>
            </a:pPr>
            <a:r>
              <a:rPr lang="fi-FI" sz="1100" dirty="0"/>
              <a:t>Telemóvel; computador portátil</a:t>
            </a:r>
            <a:endParaRPr sz="1100" dirty="0"/>
          </a:p>
          <a:p>
            <a:pPr marL="133350" lvl="0" indent="0" algn="l" rtl="0">
              <a:lnSpc>
                <a:spcPct val="100000"/>
              </a:lnSpc>
              <a:spcBef>
                <a:spcPts val="0"/>
              </a:spcBef>
              <a:spcAft>
                <a:spcPts val="0"/>
              </a:spcAft>
              <a:buClr>
                <a:srgbClr val="161249"/>
              </a:buClr>
              <a:buSzPts val="1500"/>
              <a:buNone/>
            </a:pPr>
            <a:r>
              <a:rPr lang="fi-FI" sz="1100" b="1" dirty="0"/>
              <a:t>Informações recolhidas junto de parceiros terceiros </a:t>
            </a:r>
            <a:endParaRPr sz="2400" dirty="0"/>
          </a:p>
          <a:p>
            <a:pPr lvl="0" indent="-276225" algn="l" rtl="0">
              <a:lnSpc>
                <a:spcPct val="100000"/>
              </a:lnSpc>
              <a:spcBef>
                <a:spcPts val="0"/>
              </a:spcBef>
              <a:spcAft>
                <a:spcPts val="0"/>
              </a:spcAft>
              <a:buClr>
                <a:srgbClr val="161249"/>
              </a:buClr>
              <a:buSzPts val="1500"/>
              <a:buFont typeface="Arial"/>
              <a:buChar char="•"/>
            </a:pPr>
            <a:r>
              <a:rPr lang="fi-FI" sz="1100" dirty="0"/>
              <a:t>Tipos de sítios seguidos (interesses)</a:t>
            </a:r>
            <a:endParaRPr sz="2400" dirty="0"/>
          </a:p>
          <a:p>
            <a:pPr lvl="0" indent="-276225" algn="l" rtl="0">
              <a:lnSpc>
                <a:spcPct val="100000"/>
              </a:lnSpc>
              <a:spcBef>
                <a:spcPts val="0"/>
              </a:spcBef>
              <a:spcAft>
                <a:spcPts val="0"/>
              </a:spcAft>
              <a:buClr>
                <a:srgbClr val="161249"/>
              </a:buClr>
              <a:buSzPts val="1500"/>
              <a:buFont typeface="Arial"/>
              <a:buChar char="•"/>
            </a:pPr>
            <a:r>
              <a:rPr lang="fi-FI" sz="1100" dirty="0"/>
              <a:t>Compras efetuadas </a:t>
            </a:r>
            <a:endParaRPr sz="2400" dirty="0"/>
          </a:p>
          <a:p>
            <a:pPr marL="457200" lvl="0" indent="-228600" algn="l" rtl="0">
              <a:lnSpc>
                <a:spcPct val="100000"/>
              </a:lnSpc>
              <a:spcBef>
                <a:spcPts val="0"/>
              </a:spcBef>
              <a:spcAft>
                <a:spcPts val="0"/>
              </a:spcAft>
              <a:buClr>
                <a:srgbClr val="161249"/>
              </a:buClr>
              <a:buSzPts val="1500"/>
              <a:buFont typeface="Arial"/>
              <a:buNone/>
            </a:pPr>
            <a:endParaRPr sz="1050" dirty="0"/>
          </a:p>
        </p:txBody>
      </p:sp>
      <p:sp>
        <p:nvSpPr>
          <p:cNvPr id="314" name="Google Shape;314;p13"/>
          <p:cNvSpPr txBox="1"/>
          <p:nvPr/>
        </p:nvSpPr>
        <p:spPr>
          <a:xfrm>
            <a:off x="364963" y="960803"/>
            <a:ext cx="3925800" cy="538569"/>
          </a:xfrm>
          <a:prstGeom prst="rect">
            <a:avLst/>
          </a:prstGeom>
          <a:solidFill>
            <a:srgbClr val="EA8007"/>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Arial"/>
              <a:buNone/>
            </a:pPr>
            <a:r>
              <a:rPr lang="fi-FI" sz="1300" b="1" i="0" u="none" strike="noStrike" cap="none" dirty="0">
                <a:solidFill>
                  <a:schemeClr val="lt1"/>
                </a:solidFill>
                <a:latin typeface="Arial"/>
                <a:ea typeface="Arial"/>
                <a:cs typeface="Arial"/>
                <a:sym typeface="Arial"/>
              </a:rPr>
              <a:t>Dados do utilizador recolhidos pela Google </a:t>
            </a:r>
            <a:endParaRPr sz="13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600"/>
              <a:buFont typeface="Arial"/>
              <a:buNone/>
            </a:pPr>
            <a:r>
              <a:rPr lang="fi-FI" sz="1300" b="1" i="0" u="none" strike="noStrike" cap="none" dirty="0">
                <a:solidFill>
                  <a:schemeClr val="lt1"/>
                </a:solidFill>
                <a:latin typeface="Arial"/>
                <a:ea typeface="Arial"/>
                <a:cs typeface="Arial"/>
                <a:sym typeface="Arial"/>
              </a:rPr>
              <a:t>(Anúncios, anúncios de visualização</a:t>
            </a:r>
            <a:r>
              <a:rPr lang="fi-FI" sz="1600" b="1" i="0" u="none" strike="noStrike" cap="none" dirty="0">
                <a:solidFill>
                  <a:schemeClr val="lt1"/>
                </a:solidFill>
                <a:latin typeface="Arial"/>
                <a:ea typeface="Arial"/>
                <a:cs typeface="Arial"/>
                <a:sym typeface="Arial"/>
              </a:rPr>
              <a:t>)</a:t>
            </a:r>
            <a:endParaRPr sz="1600" b="1" i="0" u="none" strike="noStrike" cap="none" dirty="0">
              <a:solidFill>
                <a:schemeClr val="lt1"/>
              </a:solidFill>
              <a:latin typeface="Arial"/>
              <a:ea typeface="Arial"/>
              <a:cs typeface="Arial"/>
              <a:sym typeface="Arial"/>
            </a:endParaRPr>
          </a:p>
        </p:txBody>
      </p:sp>
      <p:sp>
        <p:nvSpPr>
          <p:cNvPr id="315" name="Google Shape;315;p13"/>
          <p:cNvSpPr txBox="1"/>
          <p:nvPr/>
        </p:nvSpPr>
        <p:spPr>
          <a:xfrm>
            <a:off x="4618414" y="960803"/>
            <a:ext cx="4153500" cy="492402"/>
          </a:xfrm>
          <a:prstGeom prst="rect">
            <a:avLst/>
          </a:prstGeom>
          <a:solidFill>
            <a:schemeClr val="accen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Arial"/>
              <a:buNone/>
            </a:pPr>
            <a:r>
              <a:rPr lang="fi-FI" sz="1300" b="1" i="0" u="none" strike="noStrike" cap="none" dirty="0">
                <a:solidFill>
                  <a:schemeClr val="lt1"/>
                </a:solidFill>
                <a:latin typeface="Arial"/>
                <a:ea typeface="Arial"/>
                <a:cs typeface="Arial"/>
                <a:sym typeface="Arial"/>
              </a:rPr>
              <a:t>Dados do utilizador recolhidos pela Meta </a:t>
            </a:r>
            <a:endParaRPr sz="13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600"/>
              <a:buFont typeface="Arial"/>
              <a:buNone/>
            </a:pPr>
            <a:r>
              <a:rPr lang="fi-FI" sz="1300" b="1" i="0" u="none" strike="noStrike" cap="none" dirty="0">
                <a:solidFill>
                  <a:schemeClr val="lt1"/>
                </a:solidFill>
                <a:latin typeface="Arial"/>
                <a:ea typeface="Arial"/>
                <a:cs typeface="Arial"/>
                <a:sym typeface="Arial"/>
              </a:rPr>
              <a:t>(Facebook, Instagram)</a:t>
            </a:r>
            <a:endParaRPr sz="1300" b="1" i="0" u="none" strike="noStrike" cap="none" dirty="0">
              <a:solidFill>
                <a:schemeClr val="lt1"/>
              </a:solidFill>
              <a:latin typeface="Arial"/>
              <a:ea typeface="Arial"/>
              <a:cs typeface="Arial"/>
              <a:sym typeface="Arial"/>
            </a:endParaRPr>
          </a:p>
        </p:txBody>
      </p:sp>
      <p:sp>
        <p:nvSpPr>
          <p:cNvPr id="316" name="Google Shape;316;p13"/>
          <p:cNvSpPr txBox="1"/>
          <p:nvPr/>
        </p:nvSpPr>
        <p:spPr>
          <a:xfrm>
            <a:off x="478080" y="4230740"/>
            <a:ext cx="3925799" cy="2154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800" b="0" i="0" u="none" strike="noStrike" cap="none" dirty="0">
                <a:solidFill>
                  <a:srgbClr val="000000"/>
                </a:solidFill>
                <a:latin typeface="Arial"/>
                <a:ea typeface="Arial"/>
                <a:cs typeface="Arial"/>
                <a:sym typeface="Arial"/>
              </a:rPr>
              <a:t>Fonte: </a:t>
            </a:r>
            <a:r>
              <a:rPr lang="fi-FI" sz="800" b="0" i="0" u="sng" strike="noStrike" cap="none" dirty="0">
                <a:solidFill>
                  <a:schemeClr val="hlink"/>
                </a:solidFill>
                <a:latin typeface="Arial"/>
                <a:ea typeface="Arial"/>
                <a:cs typeface="Arial"/>
                <a:sym typeface="Arial"/>
                <a:hlinkClick r:id="rId3"/>
              </a:rPr>
              <a:t>Suporte do Google e Meu centro de anúncios</a:t>
            </a:r>
            <a:endParaRPr sz="800" b="0" i="0" u="sng" strike="noStrike" cap="none" dirty="0">
              <a:solidFill>
                <a:schemeClr val="hlink"/>
              </a:solidFill>
              <a:latin typeface="Arial"/>
              <a:ea typeface="Arial"/>
              <a:cs typeface="Arial"/>
              <a:sym typeface="Arial"/>
            </a:endParaRPr>
          </a:p>
        </p:txBody>
      </p:sp>
      <p:sp>
        <p:nvSpPr>
          <p:cNvPr id="317" name="Google Shape;317;p13"/>
          <p:cNvSpPr txBox="1"/>
          <p:nvPr/>
        </p:nvSpPr>
        <p:spPr>
          <a:xfrm>
            <a:off x="4798805" y="4230740"/>
            <a:ext cx="4096378" cy="215403"/>
          </a:xfrm>
          <a:prstGeom prst="rect">
            <a:avLst/>
          </a:prstGeom>
          <a:noFill/>
          <a:ln>
            <a:noFill/>
          </a:ln>
        </p:spPr>
        <p:txBody>
          <a:bodyPr spcFirstLastPara="1" wrap="square" lIns="91425" tIns="45700" rIns="91425" bIns="45700" anchor="t" anchorCtr="0">
            <a:spAutoFit/>
          </a:bodyPr>
          <a:lstStyle/>
          <a:p>
            <a:pPr marR="0" lvl="0" algn="l" rtl="0">
              <a:lnSpc>
                <a:spcPct val="100000"/>
              </a:lnSpc>
              <a:spcBef>
                <a:spcPts val="0"/>
              </a:spcBef>
              <a:spcAft>
                <a:spcPts val="0"/>
              </a:spcAft>
              <a:buClr>
                <a:schemeClr val="dk1"/>
              </a:buClr>
              <a:buSzPts val="1500"/>
              <a:buFont typeface="Arial"/>
              <a:buNone/>
            </a:pPr>
            <a:r>
              <a:rPr lang="fi-FI" sz="800" b="0" i="0" u="none" strike="noStrike" cap="none" dirty="0">
                <a:solidFill>
                  <a:schemeClr val="dk1"/>
                </a:solidFill>
                <a:latin typeface="Arial"/>
                <a:ea typeface="Arial"/>
                <a:cs typeface="Arial"/>
                <a:sym typeface="Arial"/>
              </a:rPr>
              <a:t>Fonte: </a:t>
            </a:r>
            <a:r>
              <a:rPr lang="fi-FI" sz="800" b="0" i="0" u="sng" strike="noStrike" cap="none" dirty="0">
                <a:solidFill>
                  <a:schemeClr val="hlink"/>
                </a:solidFill>
                <a:latin typeface="Arial"/>
                <a:ea typeface="Arial"/>
                <a:cs typeface="Arial"/>
                <a:sym typeface="Arial"/>
                <a:hlinkClick r:id="rId4"/>
              </a:rPr>
              <a:t>Política de privacidade do Facebook</a:t>
            </a:r>
            <a:endParaRPr sz="800" b="0" i="0" u="none" strike="noStrike" cap="none" dirty="0">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4"/>
          <p:cNvSpPr txBox="1">
            <a:spLocks noGrp="1"/>
          </p:cNvSpPr>
          <p:nvPr>
            <p:ph type="title" idx="4294967295"/>
          </p:nvPr>
        </p:nvSpPr>
        <p:spPr>
          <a:xfrm>
            <a:off x="1132049" y="2000249"/>
            <a:ext cx="6879900" cy="1240583"/>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4444"/>
              <a:buFont typeface="Arial"/>
              <a:buNone/>
            </a:pPr>
            <a:r>
              <a:rPr lang="fi-FI" sz="4000" dirty="0"/>
              <a:t>Formatos de publicidade digital </a:t>
            </a:r>
            <a:endParaRPr sz="4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g20e72ffa6ac_0_19"/>
          <p:cNvSpPr txBox="1">
            <a:spLocks noGrp="1"/>
          </p:cNvSpPr>
          <p:nvPr>
            <p:ph type="title"/>
          </p:nvPr>
        </p:nvSpPr>
        <p:spPr>
          <a:xfrm>
            <a:off x="628650" y="1976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rgbClr val="161249"/>
              </a:buClr>
              <a:buSzPts val="3300"/>
              <a:buFont typeface="Arial"/>
              <a:buNone/>
            </a:pPr>
            <a:r>
              <a:rPr lang="fi-FI" sz="2400" dirty="0"/>
              <a:t>Meios digitais</a:t>
            </a:r>
            <a:endParaRPr sz="2400" dirty="0"/>
          </a:p>
        </p:txBody>
      </p:sp>
      <p:sp>
        <p:nvSpPr>
          <p:cNvPr id="328" name="Google Shape;328;g20e72ffa6ac_0_19"/>
          <p:cNvSpPr txBox="1">
            <a:spLocks noGrp="1"/>
          </p:cNvSpPr>
          <p:nvPr>
            <p:ph type="body" idx="1"/>
          </p:nvPr>
        </p:nvSpPr>
        <p:spPr>
          <a:xfrm>
            <a:off x="628650" y="857249"/>
            <a:ext cx="7886700" cy="3686175"/>
          </a:xfrm>
          <a:prstGeom prst="rect">
            <a:avLst/>
          </a:prstGeom>
          <a:noFill/>
          <a:ln>
            <a:noFill/>
          </a:ln>
        </p:spPr>
        <p:txBody>
          <a:bodyPr spcFirstLastPara="1" wrap="square" lIns="91425" tIns="91425" rIns="91425" bIns="91425" anchor="t" anchorCtr="0">
            <a:normAutofit lnSpcReduction="10000"/>
          </a:bodyPr>
          <a:lstStyle/>
          <a:p>
            <a:pPr marL="361950" lvl="0" indent="-361950" algn="l" rtl="0">
              <a:lnSpc>
                <a:spcPct val="100000"/>
              </a:lnSpc>
              <a:spcBef>
                <a:spcPts val="0"/>
              </a:spcBef>
              <a:spcAft>
                <a:spcPts val="0"/>
              </a:spcAft>
              <a:buClr>
                <a:srgbClr val="14A98E"/>
              </a:buClr>
              <a:buSzPts val="1500"/>
              <a:buFont typeface="Arial"/>
              <a:buChar char="●"/>
            </a:pPr>
            <a:r>
              <a:rPr lang="fi-FI" sz="1500" dirty="0"/>
              <a:t>Basicamente igual aos anúncios de jornais tradicionais, mas publicados em plataformas digitais</a:t>
            </a:r>
            <a:endParaRPr sz="1500" dirty="0"/>
          </a:p>
          <a:p>
            <a:pPr marL="361950" lvl="0" indent="-361950" algn="l" rtl="0">
              <a:lnSpc>
                <a:spcPct val="100000"/>
              </a:lnSpc>
              <a:spcBef>
                <a:spcPts val="0"/>
              </a:spcBef>
              <a:spcAft>
                <a:spcPts val="0"/>
              </a:spcAft>
              <a:buClr>
                <a:srgbClr val="14A98E"/>
              </a:buClr>
              <a:buSzPts val="1500"/>
              <a:buFont typeface="Arial"/>
              <a:buNone/>
            </a:pPr>
            <a:endParaRPr sz="1500" dirty="0"/>
          </a:p>
          <a:p>
            <a:pPr marL="361950" lvl="0" indent="-361950" algn="l" rtl="0">
              <a:lnSpc>
                <a:spcPct val="100000"/>
              </a:lnSpc>
              <a:spcBef>
                <a:spcPts val="0"/>
              </a:spcBef>
              <a:spcAft>
                <a:spcPts val="0"/>
              </a:spcAft>
              <a:buClr>
                <a:srgbClr val="14A98E"/>
              </a:buClr>
              <a:buSzPts val="1500"/>
              <a:buFont typeface="Arial"/>
              <a:buChar char="●"/>
            </a:pPr>
            <a:r>
              <a:rPr lang="fi-FI" sz="1500" dirty="0"/>
              <a:t>Estes abrangem uma vasta gama de plataformas digitais com um grande número de visitantes: jornais digitais, revistas, outras plataformas muito visitadas, motores de pesquisa, plataformas de redes sociais, plataformas de publicação de vídeos, blogues, etc.</a:t>
            </a:r>
            <a:endParaRPr sz="1500" dirty="0"/>
          </a:p>
          <a:p>
            <a:pPr marL="361950" lvl="0" indent="-361950" algn="l" rtl="0">
              <a:lnSpc>
                <a:spcPct val="100000"/>
              </a:lnSpc>
              <a:spcBef>
                <a:spcPts val="0"/>
              </a:spcBef>
              <a:spcAft>
                <a:spcPts val="0"/>
              </a:spcAft>
              <a:buClr>
                <a:srgbClr val="14A98E"/>
              </a:buClr>
              <a:buSzPts val="1500"/>
              <a:buFont typeface="Arial"/>
              <a:buNone/>
            </a:pPr>
            <a:endParaRPr sz="1500" dirty="0"/>
          </a:p>
          <a:p>
            <a:pPr marL="361950" lvl="0" indent="-361950" algn="l" rtl="0">
              <a:lnSpc>
                <a:spcPct val="100000"/>
              </a:lnSpc>
              <a:spcBef>
                <a:spcPts val="0"/>
              </a:spcBef>
              <a:spcAft>
                <a:spcPts val="0"/>
              </a:spcAft>
              <a:buClr>
                <a:srgbClr val="14A98E"/>
              </a:buClr>
              <a:buSzPts val="1500"/>
              <a:buFont typeface="Arial"/>
              <a:buChar char="●"/>
            </a:pPr>
            <a:r>
              <a:rPr lang="fi-FI" sz="1500" dirty="0"/>
              <a:t>O setor dos media e da publicidade é gerido por um grande número de </a:t>
            </a:r>
            <a:r>
              <a:rPr lang="fi-FI" sz="1500" u="sng" dirty="0">
                <a:solidFill>
                  <a:schemeClr val="accent5"/>
                </a:solidFill>
                <a:hlinkClick r:id="rId3">
                  <a:extLst>
                    <a:ext uri="{A12FA001-AC4F-418D-AE19-62706E023703}">
                      <ahyp:hlinkClr xmlns:ahyp="http://schemas.microsoft.com/office/drawing/2018/hyperlinkcolor" val="tx"/>
                    </a:ext>
                  </a:extLst>
                </a:hlinkClick>
              </a:rPr>
              <a:t>empresas de comunicação social </a:t>
            </a:r>
            <a:r>
              <a:rPr lang="fi-FI" sz="1500" dirty="0"/>
              <a:t>e por alguns gigantes transnacionais, como a </a:t>
            </a:r>
            <a:r>
              <a:rPr lang="fi-FI" sz="1500" u="sng" dirty="0">
                <a:solidFill>
                  <a:schemeClr val="accent5"/>
                </a:solidFill>
                <a:hlinkClick r:id="rId4">
                  <a:extLst>
                    <a:ext uri="{A12FA001-AC4F-418D-AE19-62706E023703}">
                      <ahyp:hlinkClr xmlns:ahyp="http://schemas.microsoft.com/office/drawing/2018/hyperlinkcolor" val="tx"/>
                    </a:ext>
                  </a:extLst>
                </a:hlinkClick>
              </a:rPr>
              <a:t>Alphabet </a:t>
            </a:r>
            <a:r>
              <a:rPr lang="fi-FI" sz="1500" dirty="0"/>
              <a:t>(Google, YouTube, etc.) e a </a:t>
            </a:r>
            <a:r>
              <a:rPr lang="fi-FI" sz="1500" u="sng" dirty="0">
                <a:solidFill>
                  <a:schemeClr val="accent5"/>
                </a:solidFill>
                <a:hlinkClick r:id="rId5">
                  <a:extLst>
                    <a:ext uri="{A12FA001-AC4F-418D-AE19-62706E023703}">
                      <ahyp:hlinkClr xmlns:ahyp="http://schemas.microsoft.com/office/drawing/2018/hyperlinkcolor" val="tx"/>
                    </a:ext>
                  </a:extLst>
                </a:hlinkClick>
              </a:rPr>
              <a:t>Meta </a:t>
            </a:r>
            <a:r>
              <a:rPr lang="fi-FI" sz="1500" dirty="0"/>
              <a:t>(Facebook, Instagram, etc.)</a:t>
            </a:r>
            <a:endParaRPr sz="1500" dirty="0"/>
          </a:p>
          <a:p>
            <a:pPr marL="361950" lvl="0" indent="-361950" algn="l" rtl="0">
              <a:lnSpc>
                <a:spcPct val="100000"/>
              </a:lnSpc>
              <a:spcBef>
                <a:spcPts val="0"/>
              </a:spcBef>
              <a:spcAft>
                <a:spcPts val="0"/>
              </a:spcAft>
              <a:buClr>
                <a:srgbClr val="14A98E"/>
              </a:buClr>
              <a:buSzPts val="1500"/>
              <a:buFont typeface="Arial"/>
              <a:buNone/>
            </a:pPr>
            <a:endParaRPr sz="1500" dirty="0"/>
          </a:p>
          <a:p>
            <a:pPr marL="361950" lvl="0" indent="-361950" algn="l" rtl="0">
              <a:lnSpc>
                <a:spcPct val="100000"/>
              </a:lnSpc>
              <a:spcBef>
                <a:spcPts val="0"/>
              </a:spcBef>
              <a:spcAft>
                <a:spcPts val="0"/>
              </a:spcAft>
              <a:buClr>
                <a:srgbClr val="14A98E"/>
              </a:buClr>
              <a:buSzPts val="1500"/>
              <a:buFont typeface="Arial"/>
              <a:buChar char="●"/>
            </a:pPr>
            <a:r>
              <a:rPr lang="fi-FI" sz="1500" dirty="0"/>
              <a:t>A sua atividade consiste em publicar conteúdos (notícias, entretenimento, vida, colocação, interesses especiais e passatempos, etc.), atrativos para públicos maiores e menores, gerais e específicos, e por meio disso,</a:t>
            </a:r>
            <a:endParaRPr sz="1500" dirty="0"/>
          </a:p>
          <a:p>
            <a:pPr marL="361950" lvl="0" indent="-361950" algn="l" rtl="0">
              <a:lnSpc>
                <a:spcPct val="100000"/>
              </a:lnSpc>
              <a:spcBef>
                <a:spcPts val="0"/>
              </a:spcBef>
              <a:spcAft>
                <a:spcPts val="0"/>
              </a:spcAft>
              <a:buClr>
                <a:srgbClr val="14A98E"/>
              </a:buClr>
              <a:buSzPts val="1500"/>
              <a:buFont typeface="Arial"/>
              <a:buNone/>
            </a:pPr>
            <a:endParaRPr sz="1500" dirty="0"/>
          </a:p>
          <a:p>
            <a:pPr marL="361950" lvl="0" indent="-361950" algn="l" rtl="0">
              <a:lnSpc>
                <a:spcPct val="100000"/>
              </a:lnSpc>
              <a:spcBef>
                <a:spcPts val="0"/>
              </a:spcBef>
              <a:spcAft>
                <a:spcPts val="0"/>
              </a:spcAft>
              <a:buClr>
                <a:srgbClr val="14A98E"/>
              </a:buClr>
              <a:buSzPts val="1200"/>
              <a:buFont typeface="Arial"/>
              <a:buChar char="●"/>
            </a:pPr>
            <a:r>
              <a:rPr lang="fi-FI" sz="1500" dirty="0"/>
              <a:t>Oferecer meios de comunicação específicos para fins publicitários</a:t>
            </a:r>
            <a:endParaRPr sz="15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g20e72ffa6ac_0_2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dirty="0"/>
              <a:t>Atividade na sala de aula</a:t>
            </a:r>
            <a:endParaRPr dirty="0"/>
          </a:p>
        </p:txBody>
      </p:sp>
      <p:sp>
        <p:nvSpPr>
          <p:cNvPr id="334" name="Google Shape;334;g20e72ffa6ac_0_24"/>
          <p:cNvSpPr txBox="1">
            <a:spLocks noGrp="1"/>
          </p:cNvSpPr>
          <p:nvPr>
            <p:ph type="body" idx="2"/>
          </p:nvPr>
        </p:nvSpPr>
        <p:spPr>
          <a:xfrm>
            <a:off x="840582" y="887767"/>
            <a:ext cx="7507205" cy="337943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1800"/>
              <a:buNone/>
            </a:pPr>
            <a:r>
              <a:rPr lang="fi-FI" sz="1800" b="1" dirty="0">
                <a:solidFill>
                  <a:srgbClr val="11AA81"/>
                </a:solidFill>
              </a:rPr>
              <a:t>Explorar a gama dos seus meios de comunicação social nacionais </a:t>
            </a:r>
            <a:endParaRPr dirty="0"/>
          </a:p>
          <a:p>
            <a:pPr marL="0" lvl="0" indent="0" algn="l" rtl="0">
              <a:lnSpc>
                <a:spcPct val="100000"/>
              </a:lnSpc>
              <a:spcBef>
                <a:spcPts val="0"/>
              </a:spcBef>
              <a:spcAft>
                <a:spcPts val="0"/>
              </a:spcAft>
              <a:buClr>
                <a:schemeClr val="lt1"/>
              </a:buClr>
              <a:buSzPts val="1600"/>
              <a:buNone/>
            </a:pPr>
            <a:endParaRPr sz="1600" dirty="0">
              <a:solidFill>
                <a:schemeClr val="lt1"/>
              </a:solidFill>
            </a:endParaRPr>
          </a:p>
          <a:p>
            <a:pPr marL="457200" lvl="0" indent="-342900" algn="l" rtl="0">
              <a:lnSpc>
                <a:spcPct val="100000"/>
              </a:lnSpc>
              <a:spcBef>
                <a:spcPts val="0"/>
              </a:spcBef>
              <a:spcAft>
                <a:spcPts val="600"/>
              </a:spcAft>
              <a:buClr>
                <a:srgbClr val="11AA81"/>
              </a:buClr>
              <a:buSzPts val="1800"/>
              <a:buAutoNum type="arabicPeriod"/>
            </a:pPr>
            <a:r>
              <a:rPr lang="fi-FI" sz="1600" dirty="0">
                <a:solidFill>
                  <a:schemeClr val="lt1"/>
                </a:solidFill>
              </a:rPr>
              <a:t>Podem ser detetadas na Internet, pesquisando, por exemplo, "media houses" ou "buying digital advertising</a:t>
            </a:r>
            <a:endParaRPr dirty="0"/>
          </a:p>
          <a:p>
            <a:pPr marL="457200" lvl="0" indent="-342900" algn="l" rtl="0">
              <a:lnSpc>
                <a:spcPct val="100000"/>
              </a:lnSpc>
              <a:spcBef>
                <a:spcPts val="0"/>
              </a:spcBef>
              <a:spcAft>
                <a:spcPts val="600"/>
              </a:spcAft>
              <a:buClr>
                <a:srgbClr val="11AA81"/>
              </a:buClr>
              <a:buSzPts val="1800"/>
              <a:buAutoNum type="arabicPeriod"/>
            </a:pPr>
            <a:r>
              <a:rPr lang="fi-FI" sz="1600" dirty="0">
                <a:solidFill>
                  <a:schemeClr val="lt1"/>
                </a:solidFill>
              </a:rPr>
              <a:t>Na maioria dos países europeus, existem 3 a 5 </a:t>
            </a:r>
            <a:r>
              <a:rPr lang="fi-FI" sz="1600" dirty="0"/>
              <a:t>grandes </a:t>
            </a:r>
            <a:r>
              <a:rPr lang="fi-FI" sz="1600" dirty="0">
                <a:solidFill>
                  <a:schemeClr val="lt1"/>
                </a:solidFill>
              </a:rPr>
              <a:t>empresas de comunicação social e algumas mais pequenas</a:t>
            </a:r>
            <a:endParaRPr dirty="0"/>
          </a:p>
          <a:p>
            <a:pPr marL="457200" lvl="0" indent="-342900" algn="l" rtl="0">
              <a:lnSpc>
                <a:spcPct val="100000"/>
              </a:lnSpc>
              <a:spcBef>
                <a:spcPts val="0"/>
              </a:spcBef>
              <a:spcAft>
                <a:spcPts val="600"/>
              </a:spcAft>
              <a:buClr>
                <a:srgbClr val="11AA81"/>
              </a:buClr>
              <a:buSzPts val="1800"/>
              <a:buAutoNum type="arabicPeriod"/>
            </a:pPr>
            <a:r>
              <a:rPr lang="fi-FI" sz="1600" dirty="0">
                <a:solidFill>
                  <a:schemeClr val="lt1"/>
                </a:solidFill>
              </a:rPr>
              <a:t>Listar </a:t>
            </a:r>
            <a:r>
              <a:rPr lang="fi-FI" sz="1600" dirty="0"/>
              <a:t>cinco </a:t>
            </a:r>
            <a:r>
              <a:rPr lang="fi-FI" sz="1600" dirty="0">
                <a:solidFill>
                  <a:schemeClr val="lt1"/>
                </a:solidFill>
              </a:rPr>
              <a:t>órgãos de comunicação social nacionais </a:t>
            </a:r>
            <a:r>
              <a:rPr lang="fi-FI" sz="1600" dirty="0"/>
              <a:t>mais importantes</a:t>
            </a:r>
            <a:endParaRPr dirty="0"/>
          </a:p>
          <a:p>
            <a:pPr marL="457200" lvl="0" indent="-342900" algn="l" rtl="0">
              <a:lnSpc>
                <a:spcPct val="100000"/>
              </a:lnSpc>
              <a:spcBef>
                <a:spcPts val="0"/>
              </a:spcBef>
              <a:spcAft>
                <a:spcPts val="600"/>
              </a:spcAft>
              <a:buClr>
                <a:srgbClr val="11AA81"/>
              </a:buClr>
              <a:buSzPts val="1800"/>
              <a:buAutoNum type="arabicPeriod"/>
            </a:pPr>
            <a:r>
              <a:rPr lang="fi-FI" sz="1600" dirty="0">
                <a:solidFill>
                  <a:schemeClr val="lt1"/>
                </a:solidFill>
              </a:rPr>
              <a:t>Explorar os seus sítios Web e enumerar os meios de comunicação social específicos (jornais, revistas, meios de comunicação social especiais, outras plataformas) que lhes pertencem</a:t>
            </a:r>
            <a:r>
              <a:rPr lang="fi-FI" sz="1600" dirty="0"/>
              <a:t>.  Ver também o seu "gráfico dos media".</a:t>
            </a:r>
            <a:endParaRPr dirty="0"/>
          </a:p>
          <a:p>
            <a:pPr marL="457200" lvl="0" indent="-342900" algn="l" rtl="0">
              <a:lnSpc>
                <a:spcPct val="100000"/>
              </a:lnSpc>
              <a:spcBef>
                <a:spcPts val="0"/>
              </a:spcBef>
              <a:spcAft>
                <a:spcPts val="600"/>
              </a:spcAft>
              <a:buClr>
                <a:srgbClr val="11AA81"/>
              </a:buClr>
              <a:buSzPts val="1800"/>
              <a:buAutoNum type="arabicPeriod"/>
            </a:pPr>
            <a:r>
              <a:rPr lang="fi-FI" sz="1600" dirty="0">
                <a:solidFill>
                  <a:schemeClr val="lt1"/>
                </a:solidFill>
              </a:rPr>
              <a:t>Escolher 2-3 meios de comunicação específicos. Enumerar os tipos de grupos-alvo que poderia atingir através deles.</a:t>
            </a:r>
            <a:endParaRPr sz="1600" dirty="0">
              <a:solidFill>
                <a:schemeClr val="lt1"/>
              </a:solidFill>
            </a:endParaRPr>
          </a:p>
          <a:p>
            <a:pPr marL="0" lvl="0" indent="0" algn="l" rtl="0">
              <a:lnSpc>
                <a:spcPct val="100000"/>
              </a:lnSpc>
              <a:spcBef>
                <a:spcPts val="0"/>
              </a:spcBef>
              <a:spcAft>
                <a:spcPts val="0"/>
              </a:spcAft>
              <a:buClr>
                <a:srgbClr val="11AA81"/>
              </a:buClr>
              <a:buSzPts val="1600"/>
              <a:buNone/>
            </a:pPr>
            <a:r>
              <a:rPr lang="fi-FI" sz="1600" b="1" dirty="0">
                <a:solidFill>
                  <a:srgbClr val="11AA81"/>
                </a:solidFill>
              </a:rPr>
              <a:t>Tempo necessário: 30-45 minutos. </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0e72ffa6ac_0_13"/>
          <p:cNvSpPr txBox="1">
            <a:spLocks noGrp="1"/>
          </p:cNvSpPr>
          <p:nvPr>
            <p:ph type="title" idx="4294967295"/>
          </p:nvPr>
        </p:nvSpPr>
        <p:spPr>
          <a:xfrm>
            <a:off x="535001" y="247650"/>
            <a:ext cx="7097400" cy="641400"/>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rgbClr val="161249"/>
              </a:buClr>
              <a:buSzPct val="100000"/>
              <a:buFont typeface="Arial"/>
              <a:buNone/>
            </a:pPr>
            <a:r>
              <a:rPr lang="fi-FI" sz="2400" dirty="0"/>
              <a:t>Prós e contras da publicidade digital </a:t>
            </a:r>
            <a:endParaRPr sz="2400" dirty="0"/>
          </a:p>
        </p:txBody>
      </p:sp>
      <p:sp>
        <p:nvSpPr>
          <p:cNvPr id="340" name="Google Shape;340;g20e72ffa6ac_0_13"/>
          <p:cNvSpPr txBox="1">
            <a:spLocks noGrp="1"/>
          </p:cNvSpPr>
          <p:nvPr>
            <p:ph type="body" idx="4294967295"/>
          </p:nvPr>
        </p:nvSpPr>
        <p:spPr>
          <a:xfrm>
            <a:off x="534988" y="928687"/>
            <a:ext cx="3925888" cy="3149699"/>
          </a:xfrm>
          <a:prstGeom prst="rect">
            <a:avLst/>
          </a:prstGeom>
          <a:noFill/>
          <a:ln w="38100" cap="flat" cmpd="sng">
            <a:solidFill>
              <a:srgbClr val="11AA81"/>
            </a:solidFill>
            <a:prstDash val="solid"/>
            <a:round/>
            <a:headEnd type="none" w="sm" len="sm"/>
            <a:tailEnd type="none" w="sm" len="sm"/>
          </a:ln>
        </p:spPr>
        <p:txBody>
          <a:bodyPr spcFirstLastPara="1" wrap="square" lIns="91425" tIns="91425" rIns="91425" bIns="91425" anchor="t" anchorCtr="0">
            <a:noAutofit/>
          </a:bodyPr>
          <a:lstStyle/>
          <a:p>
            <a:pPr marL="107950" lvl="0" indent="0" algn="ctr" rtl="0">
              <a:lnSpc>
                <a:spcPct val="100000"/>
              </a:lnSpc>
              <a:spcBef>
                <a:spcPts val="0"/>
              </a:spcBef>
              <a:spcAft>
                <a:spcPts val="0"/>
              </a:spcAft>
              <a:buClr>
                <a:srgbClr val="11AA81"/>
              </a:buClr>
              <a:buSzPts val="1900"/>
              <a:buNone/>
            </a:pPr>
            <a:r>
              <a:rPr lang="fi-FI" sz="2000" b="1" dirty="0">
                <a:solidFill>
                  <a:srgbClr val="11AA81"/>
                </a:solidFill>
              </a:rPr>
              <a:t>PRÓS</a:t>
            </a:r>
            <a:br>
              <a:rPr lang="fi-FI" sz="2800" b="1" dirty="0">
                <a:solidFill>
                  <a:srgbClr val="11AA81"/>
                </a:solidFill>
              </a:rPr>
            </a:br>
            <a:endParaRPr sz="1400" dirty="0"/>
          </a:p>
          <a:p>
            <a:pPr marL="476250" lvl="0" indent="-342900" algn="l" rtl="0">
              <a:lnSpc>
                <a:spcPct val="100000"/>
              </a:lnSpc>
              <a:spcBef>
                <a:spcPts val="0"/>
              </a:spcBef>
              <a:spcAft>
                <a:spcPts val="600"/>
              </a:spcAft>
              <a:buClr>
                <a:srgbClr val="11AA81"/>
              </a:buClr>
              <a:buSzPts val="1500"/>
              <a:buFont typeface="Arial"/>
              <a:buChar char="●"/>
            </a:pPr>
            <a:r>
              <a:rPr lang="fi-FI" sz="1400" dirty="0"/>
              <a:t>Oferece possibilidades superiores a qualquer dimensão de empresa para aumentar a notoriedade e direcionar o tráfego para o sítio Web</a:t>
            </a:r>
            <a:endParaRPr sz="1400" dirty="0"/>
          </a:p>
          <a:p>
            <a:pPr marL="476250" lvl="0" indent="-342900" algn="l" rtl="0">
              <a:lnSpc>
                <a:spcPct val="100000"/>
              </a:lnSpc>
              <a:spcBef>
                <a:spcPts val="0"/>
              </a:spcBef>
              <a:spcAft>
                <a:spcPts val="600"/>
              </a:spcAft>
              <a:buClr>
                <a:srgbClr val="11AA81"/>
              </a:buClr>
              <a:buSzPts val="1500"/>
              <a:buFont typeface="Arial"/>
              <a:buChar char="●"/>
            </a:pPr>
            <a:r>
              <a:rPr lang="fi-FI" sz="1400" dirty="0"/>
              <a:t>Flexibilidade - fácil de iniciar e mudar</a:t>
            </a:r>
            <a:endParaRPr sz="1400" dirty="0"/>
          </a:p>
          <a:p>
            <a:pPr marL="476250" lvl="0" indent="-342900" algn="l" rtl="0">
              <a:lnSpc>
                <a:spcPct val="100000"/>
              </a:lnSpc>
              <a:spcBef>
                <a:spcPts val="0"/>
              </a:spcBef>
              <a:spcAft>
                <a:spcPts val="600"/>
              </a:spcAft>
              <a:buClr>
                <a:srgbClr val="11AA81"/>
              </a:buClr>
              <a:buSzPts val="1500"/>
              <a:buFont typeface="Arial"/>
              <a:buChar char="●"/>
            </a:pPr>
            <a:r>
              <a:rPr lang="fi-FI" sz="1400" dirty="0"/>
              <a:t>Opções avançadas para definir públicos-alvo</a:t>
            </a:r>
            <a:endParaRPr sz="1400" dirty="0"/>
          </a:p>
          <a:p>
            <a:pPr marL="457200" lvl="0" indent="-342900" algn="l" rtl="0">
              <a:lnSpc>
                <a:spcPct val="100000"/>
              </a:lnSpc>
              <a:spcBef>
                <a:spcPts val="0"/>
              </a:spcBef>
              <a:spcAft>
                <a:spcPts val="0"/>
              </a:spcAft>
              <a:buClr>
                <a:srgbClr val="11AA81"/>
              </a:buClr>
              <a:buSzPts val="1800"/>
              <a:buFont typeface="Arial"/>
              <a:buChar char="●"/>
            </a:pPr>
            <a:r>
              <a:rPr lang="fi-FI" sz="1400" dirty="0"/>
              <a:t>Baixo custo (especialmente quando gerido internamente)</a:t>
            </a:r>
            <a:endParaRPr sz="1400" dirty="0"/>
          </a:p>
          <a:p>
            <a:pPr marL="0" lvl="0" indent="0" algn="l" rtl="0">
              <a:lnSpc>
                <a:spcPct val="100000"/>
              </a:lnSpc>
              <a:spcBef>
                <a:spcPts val="0"/>
              </a:spcBef>
              <a:spcAft>
                <a:spcPts val="0"/>
              </a:spcAft>
              <a:buClr>
                <a:srgbClr val="161249"/>
              </a:buClr>
              <a:buSzPts val="1500"/>
              <a:buNone/>
            </a:pPr>
            <a:endParaRPr sz="1500" dirty="0"/>
          </a:p>
          <a:p>
            <a:pPr marL="0" lvl="0" indent="0" algn="l" rtl="0">
              <a:lnSpc>
                <a:spcPct val="100000"/>
              </a:lnSpc>
              <a:spcBef>
                <a:spcPts val="0"/>
              </a:spcBef>
              <a:spcAft>
                <a:spcPts val="0"/>
              </a:spcAft>
              <a:buClr>
                <a:srgbClr val="161249"/>
              </a:buClr>
              <a:buSzPts val="1500"/>
              <a:buNone/>
            </a:pPr>
            <a:endParaRPr sz="1500" dirty="0"/>
          </a:p>
        </p:txBody>
      </p:sp>
      <p:sp>
        <p:nvSpPr>
          <p:cNvPr id="341" name="Google Shape;341;g20e72ffa6ac_0_13"/>
          <p:cNvSpPr txBox="1">
            <a:spLocks noGrp="1"/>
          </p:cNvSpPr>
          <p:nvPr>
            <p:ph type="body" idx="4294967295"/>
          </p:nvPr>
        </p:nvSpPr>
        <p:spPr>
          <a:xfrm>
            <a:off x="4683126" y="928687"/>
            <a:ext cx="3908425" cy="3149699"/>
          </a:xfrm>
          <a:prstGeom prst="rect">
            <a:avLst/>
          </a:prstGeom>
          <a:noFill/>
          <a:ln w="38100" cap="flat" cmpd="sng">
            <a:solidFill>
              <a:srgbClr val="D12477"/>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D12477"/>
              </a:buClr>
              <a:buSzPts val="2800"/>
              <a:buNone/>
            </a:pPr>
            <a:r>
              <a:rPr lang="fi-FI" sz="2000" b="1" dirty="0">
                <a:solidFill>
                  <a:srgbClr val="D12477"/>
                </a:solidFill>
              </a:rPr>
              <a:t>CONS</a:t>
            </a:r>
            <a:br>
              <a:rPr lang="fi-FI" sz="2800" b="1" dirty="0">
                <a:solidFill>
                  <a:srgbClr val="D12477"/>
                </a:solidFill>
              </a:rPr>
            </a:br>
            <a:endParaRPr sz="1400" dirty="0"/>
          </a:p>
          <a:p>
            <a:pPr marL="457200" lvl="0" indent="-342900" algn="l" rtl="0">
              <a:lnSpc>
                <a:spcPct val="100000"/>
              </a:lnSpc>
              <a:spcBef>
                <a:spcPts val="0"/>
              </a:spcBef>
              <a:spcAft>
                <a:spcPts val="600"/>
              </a:spcAft>
              <a:buClr>
                <a:srgbClr val="D12477"/>
              </a:buClr>
              <a:buSzPts val="1800"/>
              <a:buFont typeface="Arial"/>
              <a:buChar char="●"/>
            </a:pPr>
            <a:r>
              <a:rPr lang="fi-FI" sz="1400" dirty="0"/>
              <a:t>As taxas de cliques e de conversão continuam a ser bastante baixas </a:t>
            </a:r>
            <a:br>
              <a:rPr lang="fi-FI" sz="1400" dirty="0"/>
            </a:br>
            <a:r>
              <a:rPr lang="fi-FI" sz="1400" dirty="0"/>
              <a:t>-&gt; normalmente é necessário um grande volume </a:t>
            </a:r>
            <a:endParaRPr lang="pt-PT" sz="1400" dirty="0"/>
          </a:p>
          <a:p>
            <a:pPr marL="457200" lvl="0" indent="-342900" algn="l" rtl="0">
              <a:lnSpc>
                <a:spcPct val="100000"/>
              </a:lnSpc>
              <a:spcBef>
                <a:spcPts val="0"/>
              </a:spcBef>
              <a:spcAft>
                <a:spcPts val="600"/>
              </a:spcAft>
              <a:buClr>
                <a:srgbClr val="D12477"/>
              </a:buClr>
              <a:buSzPts val="1800"/>
              <a:buFont typeface="Arial"/>
              <a:buChar char="●"/>
            </a:pPr>
            <a:r>
              <a:rPr lang="pt-PT" sz="1400" dirty="0"/>
              <a:t>A concorrência pode ser feroz (depende do setor de atividade)</a:t>
            </a:r>
          </a:p>
          <a:p>
            <a:pPr marL="457200" lvl="0" indent="-342900" algn="l" rtl="0">
              <a:lnSpc>
                <a:spcPct val="100000"/>
              </a:lnSpc>
              <a:spcBef>
                <a:spcPts val="0"/>
              </a:spcBef>
              <a:spcAft>
                <a:spcPts val="600"/>
              </a:spcAft>
              <a:buClr>
                <a:srgbClr val="D12477"/>
              </a:buClr>
              <a:buSzPts val="1800"/>
              <a:buFont typeface="Arial"/>
              <a:buChar char="●"/>
            </a:pPr>
            <a:r>
              <a:rPr lang="fi-FI" sz="1400" dirty="0"/>
              <a:t>Isto pode levar a preços de CPC elevados</a:t>
            </a: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Os utilizadores da Web podem sentir-se sobrecarregados com anúncios</a:t>
            </a:r>
            <a:endParaRPr sz="1400" dirty="0"/>
          </a:p>
          <a:p>
            <a:pPr marL="457200" lvl="0" indent="0" algn="l" rtl="0">
              <a:lnSpc>
                <a:spcPct val="90000"/>
              </a:lnSpc>
              <a:spcBef>
                <a:spcPts val="0"/>
              </a:spcBef>
              <a:spcAft>
                <a:spcPts val="0"/>
              </a:spcAft>
              <a:buClr>
                <a:srgbClr val="161249"/>
              </a:buClr>
              <a:buSzPts val="2100"/>
              <a:buNone/>
            </a:pPr>
            <a:endParaRPr dirty="0"/>
          </a:p>
        </p:txBody>
      </p:sp>
      <p:sp>
        <p:nvSpPr>
          <p:cNvPr id="342" name="Google Shape;342;g20e72ffa6ac_0_13"/>
          <p:cNvSpPr txBox="1"/>
          <p:nvPr/>
        </p:nvSpPr>
        <p:spPr>
          <a:xfrm>
            <a:off x="2870623" y="4618891"/>
            <a:ext cx="5720928"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fi-FI" sz="1200" b="0" i="0" u="none" strike="noStrike" cap="none" dirty="0">
                <a:solidFill>
                  <a:srgbClr val="161249"/>
                </a:solidFill>
                <a:latin typeface="Arial"/>
                <a:ea typeface="Arial"/>
                <a:cs typeface="Arial"/>
                <a:sym typeface="Arial"/>
              </a:rPr>
              <a:t>Para mais informações: </a:t>
            </a:r>
            <a:r>
              <a:rPr lang="fi-FI" sz="1200" b="0" i="0" u="sng" strike="noStrike" cap="none" dirty="0">
                <a:solidFill>
                  <a:schemeClr val="hlink"/>
                </a:solidFill>
                <a:latin typeface="Arial"/>
                <a:ea typeface="Arial"/>
                <a:cs typeface="Arial"/>
                <a:sym typeface="Arial"/>
                <a:hlinkClick r:id="rId3"/>
              </a:rPr>
              <a:t>https:</a:t>
            </a:r>
            <a:r>
              <a:rPr lang="fi-FI" sz="1200" b="0" i="0" u="none" strike="noStrike" cap="none" dirty="0">
                <a:solidFill>
                  <a:schemeClr val="dk1"/>
                </a:solidFill>
                <a:latin typeface="Arial"/>
                <a:ea typeface="Arial"/>
                <a:cs typeface="Arial"/>
                <a:sym typeface="Arial"/>
              </a:rPr>
              <a:t>//www.wordstream.com/ppc </a:t>
            </a:r>
            <a:endParaRPr sz="1200" b="0" i="0" u="none" strike="noStrike" cap="none" dirty="0">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16"/>
          <p:cNvSpPr txBox="1">
            <a:spLocks noGrp="1"/>
          </p:cNvSpPr>
          <p:nvPr>
            <p:ph type="title"/>
          </p:nvPr>
        </p:nvSpPr>
        <p:spPr>
          <a:xfrm>
            <a:off x="628650" y="201016"/>
            <a:ext cx="7886700" cy="57538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2400" dirty="0"/>
              <a:t>Vantagens da publicidade digital</a:t>
            </a:r>
            <a:endParaRPr sz="2400" dirty="0"/>
          </a:p>
        </p:txBody>
      </p:sp>
      <p:sp>
        <p:nvSpPr>
          <p:cNvPr id="348" name="Google Shape;348;p16"/>
          <p:cNvSpPr txBox="1">
            <a:spLocks noGrp="1"/>
          </p:cNvSpPr>
          <p:nvPr>
            <p:ph type="body" idx="1"/>
          </p:nvPr>
        </p:nvSpPr>
        <p:spPr>
          <a:xfrm>
            <a:off x="628650" y="776397"/>
            <a:ext cx="7886700" cy="3552842"/>
          </a:xfrm>
          <a:prstGeom prst="rect">
            <a:avLst/>
          </a:prstGeom>
          <a:noFill/>
          <a:ln>
            <a:noFill/>
          </a:ln>
        </p:spPr>
        <p:txBody>
          <a:bodyPr spcFirstLastPara="1" wrap="square" lIns="0" tIns="0" rIns="0" bIns="0" anchor="t" anchorCtr="0">
            <a:noAutofit/>
          </a:bodyPr>
          <a:lstStyle/>
          <a:p>
            <a:pPr marL="361950" lvl="0" indent="-361950" algn="l" rtl="0">
              <a:lnSpc>
                <a:spcPct val="100000"/>
              </a:lnSpc>
              <a:spcBef>
                <a:spcPts val="300"/>
              </a:spcBef>
              <a:spcAft>
                <a:spcPts val="0"/>
              </a:spcAft>
              <a:buClr>
                <a:srgbClr val="11AA81"/>
              </a:buClr>
              <a:buSzPts val="1500"/>
              <a:buFont typeface="Arial"/>
              <a:buChar char="●"/>
            </a:pPr>
            <a:r>
              <a:rPr lang="fi-FI" sz="1400" b="1" dirty="0"/>
              <a:t>Rapidez </a:t>
            </a:r>
            <a:r>
              <a:rPr lang="fi-FI" sz="1400" dirty="0"/>
              <a:t>- os anúncios são publicados imediatamente e começam a criar tráfego</a:t>
            </a:r>
            <a:endParaRPr sz="1400" dirty="0"/>
          </a:p>
          <a:p>
            <a:pPr marL="361950" lvl="0" indent="-361950" algn="l" rtl="0">
              <a:lnSpc>
                <a:spcPct val="100000"/>
              </a:lnSpc>
              <a:spcBef>
                <a:spcPts val="300"/>
              </a:spcBef>
              <a:spcAft>
                <a:spcPts val="0"/>
              </a:spcAft>
              <a:buClr>
                <a:srgbClr val="11AA81"/>
              </a:buClr>
              <a:buSzPts val="1500"/>
              <a:buFont typeface="Arial"/>
              <a:buChar char="●"/>
            </a:pPr>
            <a:r>
              <a:rPr lang="fi-FI" sz="1400" b="1" dirty="0"/>
              <a:t> Alcance e seleção de alvos: </a:t>
            </a:r>
            <a:endParaRPr sz="1400" b="1" dirty="0"/>
          </a:p>
          <a:p>
            <a:pPr marL="914400" lvl="1" indent="-323850" algn="l" rtl="0">
              <a:lnSpc>
                <a:spcPct val="100000"/>
              </a:lnSpc>
              <a:spcBef>
                <a:spcPts val="300"/>
              </a:spcBef>
              <a:spcAft>
                <a:spcPts val="0"/>
              </a:spcAft>
              <a:buClr>
                <a:srgbClr val="11AA81"/>
              </a:buClr>
              <a:buSzPts val="1500"/>
              <a:buFont typeface="Arial"/>
              <a:buChar char="●"/>
            </a:pPr>
            <a:r>
              <a:rPr lang="fi-FI" sz="1400" dirty="0"/>
              <a:t>Alcança um grande número de públicos novos e desconhecidos</a:t>
            </a:r>
            <a:endParaRPr sz="1400" dirty="0"/>
          </a:p>
          <a:p>
            <a:pPr marL="914400" lvl="1" indent="-323850" algn="l" rtl="0">
              <a:lnSpc>
                <a:spcPct val="100000"/>
              </a:lnSpc>
              <a:spcBef>
                <a:spcPts val="300"/>
              </a:spcBef>
              <a:spcAft>
                <a:spcPts val="0"/>
              </a:spcAft>
              <a:buClr>
                <a:srgbClr val="11AA81"/>
              </a:buClr>
              <a:buSzPts val="1500"/>
              <a:buFont typeface="Arial"/>
              <a:buChar char="●"/>
            </a:pPr>
            <a:r>
              <a:rPr lang="fi-FI" sz="1400" dirty="0"/>
              <a:t>As opções de segmentação permitem-lhe concentrar-se em audiências de qualidade</a:t>
            </a:r>
            <a:endParaRPr sz="1400" dirty="0"/>
          </a:p>
          <a:p>
            <a:pPr marL="361950" lvl="0" indent="-361950" algn="l" rtl="0">
              <a:lnSpc>
                <a:spcPct val="100000"/>
              </a:lnSpc>
              <a:spcBef>
                <a:spcPts val="300"/>
              </a:spcBef>
              <a:spcAft>
                <a:spcPts val="0"/>
              </a:spcAft>
              <a:buClr>
                <a:srgbClr val="11AA81"/>
              </a:buClr>
              <a:buSzPts val="1500"/>
              <a:buFont typeface="Arial"/>
              <a:buChar char="●"/>
            </a:pPr>
            <a:r>
              <a:rPr lang="fi-FI" sz="1400" b="1" dirty="0"/>
              <a:t>  Flexibilidade</a:t>
            </a:r>
            <a:endParaRPr sz="1400" b="1" dirty="0"/>
          </a:p>
          <a:p>
            <a:pPr marL="914400" lvl="1" indent="-323850" algn="l" rtl="0">
              <a:lnSpc>
                <a:spcPct val="100000"/>
              </a:lnSpc>
              <a:spcBef>
                <a:spcPts val="300"/>
              </a:spcBef>
              <a:spcAft>
                <a:spcPts val="0"/>
              </a:spcAft>
              <a:buClr>
                <a:srgbClr val="11AA81"/>
              </a:buClr>
              <a:buSzPts val="1500"/>
              <a:buFont typeface="Arial"/>
              <a:buChar char="●"/>
            </a:pPr>
            <a:r>
              <a:rPr lang="fi-FI" sz="1400" dirty="0"/>
              <a:t>Os elementos de um anúncio (por exemplo, texto, público-alvo, orçamento) podem ser </a:t>
            </a:r>
            <a:br>
              <a:rPr lang="fi-FI" sz="1400" dirty="0"/>
            </a:br>
            <a:r>
              <a:rPr lang="fi-FI" sz="1400" dirty="0"/>
              <a:t>alterados/ajustados de uma só vez</a:t>
            </a:r>
            <a:endParaRPr sz="1400" dirty="0"/>
          </a:p>
          <a:p>
            <a:pPr marL="361950" lvl="0" indent="-361950" algn="l" rtl="0">
              <a:lnSpc>
                <a:spcPct val="100000"/>
              </a:lnSpc>
              <a:spcBef>
                <a:spcPts val="300"/>
              </a:spcBef>
              <a:spcAft>
                <a:spcPts val="0"/>
              </a:spcAft>
              <a:buClr>
                <a:srgbClr val="11AA81"/>
              </a:buClr>
              <a:buSzPts val="1500"/>
              <a:buFont typeface="Arial"/>
              <a:buChar char="●"/>
            </a:pPr>
            <a:r>
              <a:rPr lang="fi-FI" sz="1400" b="1" dirty="0"/>
              <a:t>Mensurabilidade</a:t>
            </a:r>
            <a:r>
              <a:rPr lang="fi-FI" sz="1400" dirty="0"/>
              <a:t> </a:t>
            </a:r>
            <a:endParaRPr sz="1400" dirty="0"/>
          </a:p>
          <a:p>
            <a:pPr marL="914400" lvl="1" indent="-323850" algn="l" rtl="0">
              <a:lnSpc>
                <a:spcPct val="100000"/>
              </a:lnSpc>
              <a:spcBef>
                <a:spcPts val="300"/>
              </a:spcBef>
              <a:spcAft>
                <a:spcPts val="0"/>
              </a:spcAft>
              <a:buClr>
                <a:srgbClr val="11AA81"/>
              </a:buClr>
              <a:buSzPts val="1500"/>
              <a:buFont typeface="Arial"/>
              <a:buChar char="●"/>
            </a:pPr>
            <a:r>
              <a:rPr lang="fi-FI" sz="1400" dirty="0"/>
              <a:t>Todas as plataformas de anúncios oferecem análises</a:t>
            </a:r>
            <a:endParaRPr sz="1400" dirty="0"/>
          </a:p>
          <a:p>
            <a:pPr marL="914400" lvl="1" indent="-323850" algn="l" rtl="0">
              <a:lnSpc>
                <a:spcPct val="100000"/>
              </a:lnSpc>
              <a:spcBef>
                <a:spcPts val="300"/>
              </a:spcBef>
              <a:spcAft>
                <a:spcPts val="0"/>
              </a:spcAft>
              <a:buClr>
                <a:srgbClr val="11AA81"/>
              </a:buClr>
              <a:buSzPts val="1500"/>
              <a:buFont typeface="Arial"/>
              <a:buChar char="●"/>
            </a:pPr>
            <a:r>
              <a:rPr lang="fi-FI" sz="1400" dirty="0"/>
              <a:t>O impacto pode ser visto facilmente</a:t>
            </a:r>
            <a:endParaRPr sz="1400" dirty="0"/>
          </a:p>
          <a:p>
            <a:pPr marL="361950" lvl="0" indent="-361950" algn="l" rtl="0">
              <a:lnSpc>
                <a:spcPct val="100000"/>
              </a:lnSpc>
              <a:spcBef>
                <a:spcPts val="300"/>
              </a:spcBef>
              <a:spcAft>
                <a:spcPts val="0"/>
              </a:spcAft>
              <a:buClr>
                <a:srgbClr val="11AA81"/>
              </a:buClr>
              <a:buSzPts val="1600"/>
              <a:buFont typeface="Arial"/>
              <a:buChar char="●"/>
            </a:pPr>
            <a:r>
              <a:rPr lang="fi-FI" sz="1400" b="1" dirty="0"/>
              <a:t>Fácil de configurar</a:t>
            </a:r>
            <a:br>
              <a:rPr lang="fi-FI" sz="1400" dirty="0"/>
            </a:br>
            <a:endParaRPr lang="fi-FI" sz="1400" dirty="0"/>
          </a:p>
          <a:p>
            <a:pPr marL="457200" lvl="0" indent="-330200" algn="l" rtl="0">
              <a:lnSpc>
                <a:spcPct val="100000"/>
              </a:lnSpc>
              <a:spcBef>
                <a:spcPts val="300"/>
              </a:spcBef>
              <a:spcAft>
                <a:spcPts val="0"/>
              </a:spcAft>
              <a:buClr>
                <a:srgbClr val="11AA81"/>
              </a:buClr>
              <a:buSzPts val="1600"/>
              <a:buFont typeface="Arial"/>
              <a:buChar char="●"/>
            </a:pPr>
            <a:endParaRPr sz="1400" dirty="0"/>
          </a:p>
          <a:p>
            <a:pPr marL="0" lvl="1" indent="0" algn="l" rtl="0">
              <a:lnSpc>
                <a:spcPct val="100000"/>
              </a:lnSpc>
              <a:spcBef>
                <a:spcPts val="300"/>
              </a:spcBef>
              <a:spcAft>
                <a:spcPts val="0"/>
              </a:spcAft>
              <a:buClr>
                <a:srgbClr val="161249"/>
              </a:buClr>
              <a:buSzPts val="1500"/>
              <a:buNone/>
            </a:pPr>
            <a:r>
              <a:rPr lang="fi-FI" sz="1200" b="1" dirty="0"/>
              <a:t>Para mais informações: </a:t>
            </a:r>
            <a:r>
              <a:rPr lang="fi-FI" sz="1200" u="sng" dirty="0">
                <a:solidFill>
                  <a:schemeClr val="hlink"/>
                </a:solidFill>
                <a:hlinkClick r:id="rId3"/>
              </a:rPr>
              <a:t>https://metricswatch.com/advantages-and-disadvantages-of-pay-per-click</a:t>
            </a:r>
            <a:endParaRPr sz="1200" dirty="0"/>
          </a:p>
          <a:p>
            <a:pPr marL="0" lvl="1" indent="0" algn="l" rtl="0">
              <a:lnSpc>
                <a:spcPct val="100000"/>
              </a:lnSpc>
              <a:spcBef>
                <a:spcPts val="300"/>
              </a:spcBef>
              <a:spcAft>
                <a:spcPts val="0"/>
              </a:spcAft>
              <a:buClr>
                <a:srgbClr val="161249"/>
              </a:buClr>
              <a:buSzPts val="1500"/>
              <a:buNone/>
            </a:pPr>
            <a:r>
              <a:rPr lang="fi-FI" sz="1200" b="1" dirty="0"/>
              <a:t>Vídeo introdutório (5.26): </a:t>
            </a:r>
            <a:r>
              <a:rPr lang="fi-FI" sz="1200" u="sng" dirty="0">
                <a:solidFill>
                  <a:schemeClr val="hlink"/>
                </a:solidFill>
                <a:hlinkClick r:id="rId4"/>
              </a:rPr>
              <a:t>https:</a:t>
            </a:r>
            <a:r>
              <a:rPr lang="fi-FI" sz="1200" dirty="0"/>
              <a:t>//www.YouTube.com/watch?v=A37YIpTU9Z0 </a:t>
            </a:r>
            <a:endParaRPr sz="1200" dirty="0"/>
          </a:p>
          <a:p>
            <a:pPr marL="914400" lvl="1" indent="-228600" algn="l" rtl="0">
              <a:lnSpc>
                <a:spcPct val="100000"/>
              </a:lnSpc>
              <a:spcBef>
                <a:spcPts val="0"/>
              </a:spcBef>
              <a:spcAft>
                <a:spcPts val="0"/>
              </a:spcAft>
              <a:buClr>
                <a:srgbClr val="161249"/>
              </a:buClr>
              <a:buSzPts val="1500"/>
              <a:buNone/>
            </a:pPr>
            <a:endParaRPr sz="1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g20e72ffa6ac_0_31"/>
          <p:cNvSpPr txBox="1">
            <a:spLocks noGrp="1"/>
          </p:cNvSpPr>
          <p:nvPr>
            <p:ph type="title" idx="4294967295"/>
          </p:nvPr>
        </p:nvSpPr>
        <p:spPr>
          <a:xfrm>
            <a:off x="310589" y="102551"/>
            <a:ext cx="8521700" cy="573088"/>
          </a:xfrm>
          <a:prstGeom prst="rect">
            <a:avLst/>
          </a:prstGeom>
          <a:noFill/>
          <a:ln>
            <a:noFill/>
          </a:ln>
        </p:spPr>
        <p:txBody>
          <a:bodyPr spcFirstLastPara="1" wrap="square" lIns="91425" tIns="91425" rIns="91425" bIns="91425" anchor="t" anchorCtr="0">
            <a:normAutofit/>
          </a:bodyPr>
          <a:lstStyle/>
          <a:p>
            <a:pPr marL="0" lvl="0" indent="0" rtl="0">
              <a:lnSpc>
                <a:spcPct val="90000"/>
              </a:lnSpc>
              <a:spcBef>
                <a:spcPts val="0"/>
              </a:spcBef>
              <a:spcAft>
                <a:spcPts val="0"/>
              </a:spcAft>
              <a:buClr>
                <a:srgbClr val="161249"/>
              </a:buClr>
              <a:buSzPct val="100000"/>
              <a:buFont typeface="Arial"/>
              <a:buNone/>
            </a:pPr>
            <a:r>
              <a:rPr lang="fi-FI" sz="2400" dirty="0"/>
              <a:t>Exemplos de anúncios digitais</a:t>
            </a:r>
            <a:endParaRPr sz="2400" dirty="0"/>
          </a:p>
        </p:txBody>
      </p:sp>
      <p:pic>
        <p:nvPicPr>
          <p:cNvPr id="354" name="Google Shape;354;g20e72ffa6ac_0_3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74905" y="668474"/>
            <a:ext cx="5901284" cy="3820975"/>
          </a:xfrm>
          <a:prstGeom prst="rect">
            <a:avLst/>
          </a:prstGeom>
          <a:noFill/>
          <a:ln>
            <a:noFill/>
          </a:ln>
        </p:spPr>
      </p:pic>
      <p:sp>
        <p:nvSpPr>
          <p:cNvPr id="355" name="Google Shape;355;g20e72ffa6ac_0_31"/>
          <p:cNvSpPr txBox="1"/>
          <p:nvPr/>
        </p:nvSpPr>
        <p:spPr>
          <a:xfrm>
            <a:off x="7158376" y="4482277"/>
            <a:ext cx="2133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200"/>
              <a:buFont typeface="Arial"/>
              <a:buNone/>
            </a:pPr>
            <a:r>
              <a:rPr lang="fi-FI" sz="1200" b="0" i="0" u="none" strike="noStrike" cap="none">
                <a:solidFill>
                  <a:schemeClr val="dk1"/>
                </a:solidFill>
                <a:latin typeface="Arial"/>
                <a:ea typeface="Arial"/>
                <a:cs typeface="Arial"/>
                <a:sym typeface="Arial"/>
              </a:rPr>
              <a:t>Fonte </a:t>
            </a:r>
            <a:r>
              <a:rPr lang="fi-FI" sz="1200" u="sng">
                <a:solidFill>
                  <a:schemeClr val="hlink"/>
                </a:solidFill>
                <a:hlinkClick r:id="rId4"/>
              </a:rPr>
              <a:t>Wordstream</a:t>
            </a:r>
            <a:endParaRPr sz="1600" b="0" i="0" u="none" strike="noStrike" cap="none">
              <a:solidFill>
                <a:schemeClr val="dk1"/>
              </a:solidFill>
              <a:latin typeface="Calibri"/>
              <a:ea typeface="Calibri"/>
              <a:cs typeface="Calibri"/>
              <a:sym typeface="Calibri"/>
            </a:endParaRPr>
          </a:p>
        </p:txBody>
      </p:sp>
      <p:pic>
        <p:nvPicPr>
          <p:cNvPr id="356" name="Google Shape;356;g20e72ffa6ac_0_3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276189" y="1572875"/>
            <a:ext cx="2556100" cy="2012174"/>
          </a:xfrm>
          <a:prstGeom prst="rect">
            <a:avLst/>
          </a:prstGeom>
          <a:noFill/>
          <a:ln w="38100" cap="rnd" cmpd="sng">
            <a:solidFill>
              <a:srgbClr val="161249"/>
            </a:solidFill>
            <a:prstDash val="solid"/>
            <a:round/>
            <a:headEnd type="none" w="sm" len="sm"/>
            <a:tailEnd type="none" w="sm" len="sm"/>
          </a:ln>
        </p:spPr>
      </p:pic>
      <p:sp>
        <p:nvSpPr>
          <p:cNvPr id="357" name="Google Shape;357;g20e72ffa6ac_0_31"/>
          <p:cNvSpPr txBox="1"/>
          <p:nvPr/>
        </p:nvSpPr>
        <p:spPr>
          <a:xfrm>
            <a:off x="7068725" y="1454775"/>
            <a:ext cx="632100" cy="272758"/>
          </a:xfrm>
          <a:prstGeom prst="rect">
            <a:avLst/>
          </a:prstGeom>
          <a:solidFill>
            <a:srgbClr val="019AFF"/>
          </a:solidFill>
          <a:ln>
            <a:noFill/>
          </a:ln>
        </p:spPr>
        <p:txBody>
          <a:bodyPr spcFirstLastPara="1" wrap="square" lIns="36000" tIns="36000" rIns="36000" bIns="36000" anchor="t" anchorCtr="0">
            <a:spAutoFit/>
          </a:bodyPr>
          <a:lstStyle/>
          <a:p>
            <a:pPr marL="0" marR="0" lvl="0" indent="0" algn="ctr" rtl="0">
              <a:lnSpc>
                <a:spcPct val="100000"/>
              </a:lnSpc>
              <a:spcBef>
                <a:spcPts val="0"/>
              </a:spcBef>
              <a:spcAft>
                <a:spcPts val="0"/>
              </a:spcAft>
              <a:buClr>
                <a:schemeClr val="lt1"/>
              </a:buClr>
              <a:buSzPts val="1300"/>
              <a:buFont typeface="Calibri"/>
              <a:buNone/>
            </a:pPr>
            <a:r>
              <a:rPr lang="fi-FI" sz="1300" b="1" i="0" u="none" strike="noStrike" cap="none">
                <a:solidFill>
                  <a:schemeClr val="lt1"/>
                </a:solidFill>
                <a:latin typeface="Calibri"/>
                <a:ea typeface="Calibri"/>
                <a:cs typeface="Calibri"/>
                <a:sym typeface="Calibri"/>
              </a:rPr>
              <a:t>Local</a:t>
            </a:r>
            <a:endParaRPr sz="1300" b="1" i="0" u="none" strike="noStrike" cap="none">
              <a:solidFill>
                <a:schemeClr val="lt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grpSp>
        <p:nvGrpSpPr>
          <p:cNvPr id="362" name="Google Shape;362;p15"/>
          <p:cNvGrpSpPr/>
          <p:nvPr/>
        </p:nvGrpSpPr>
        <p:grpSpPr>
          <a:xfrm>
            <a:off x="3156856" y="1804907"/>
            <a:ext cx="2244008" cy="2073194"/>
            <a:chOff x="4447194" y="1815766"/>
            <a:chExt cx="2440200" cy="2440200"/>
          </a:xfrm>
        </p:grpSpPr>
        <p:sp>
          <p:nvSpPr>
            <p:cNvPr id="363" name="Google Shape;363;p15"/>
            <p:cNvSpPr/>
            <p:nvPr/>
          </p:nvSpPr>
          <p:spPr>
            <a:xfrm>
              <a:off x="4447194" y="1815766"/>
              <a:ext cx="2440200" cy="2440200"/>
            </a:xfrm>
            <a:prstGeom prst="ellipse">
              <a:avLst/>
            </a:prstGeom>
            <a:solidFill>
              <a:srgbClr val="F1B300"/>
            </a:solidFill>
            <a:ln>
              <a:noFill/>
            </a:ln>
            <a:effectLst>
              <a:outerShdw blurRad="228600" dist="50800" dir="5400000" algn="tl" rotWithShape="0">
                <a:srgbClr val="000000">
                  <a:alpha val="53725"/>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4" name="Google Shape;364;p15"/>
            <p:cNvSpPr txBox="1"/>
            <p:nvPr/>
          </p:nvSpPr>
          <p:spPr>
            <a:xfrm>
              <a:off x="4735950" y="2504275"/>
              <a:ext cx="1862700"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FI" sz="1500" b="1" i="0" u="none" strike="noStrike" cap="none">
                  <a:solidFill>
                    <a:schemeClr val="lt1"/>
                  </a:solidFill>
                  <a:latin typeface="Arial"/>
                  <a:ea typeface="Arial"/>
                  <a:cs typeface="Arial"/>
                  <a:sym typeface="Arial"/>
                </a:rPr>
                <a:t>SÍTIO WEB</a:t>
              </a:r>
              <a:endParaRPr sz="1500" b="1" i="0" u="none" strike="noStrike" cap="none">
                <a:solidFill>
                  <a:schemeClr val="lt1"/>
                </a:solidFill>
                <a:latin typeface="Arial"/>
                <a:ea typeface="Arial"/>
                <a:cs typeface="Arial"/>
                <a:sym typeface="Arial"/>
              </a:endParaRPr>
            </a:p>
          </p:txBody>
        </p:sp>
      </p:grpSp>
      <p:grpSp>
        <p:nvGrpSpPr>
          <p:cNvPr id="365" name="Google Shape;365;p15"/>
          <p:cNvGrpSpPr/>
          <p:nvPr/>
        </p:nvGrpSpPr>
        <p:grpSpPr>
          <a:xfrm>
            <a:off x="1166843" y="711064"/>
            <a:ext cx="2917224" cy="1539037"/>
            <a:chOff x="3490737" y="1374053"/>
            <a:chExt cx="1423800" cy="1423800"/>
          </a:xfrm>
        </p:grpSpPr>
        <p:sp>
          <p:nvSpPr>
            <p:cNvPr id="366" name="Google Shape;366;p15"/>
            <p:cNvSpPr/>
            <p:nvPr/>
          </p:nvSpPr>
          <p:spPr>
            <a:xfrm>
              <a:off x="3490737" y="1374053"/>
              <a:ext cx="1423800" cy="1423800"/>
            </a:xfrm>
            <a:prstGeom prst="ellipse">
              <a:avLst/>
            </a:prstGeom>
            <a:solidFill>
              <a:srgbClr val="11AA81"/>
            </a:solidFill>
            <a:ln>
              <a:noFill/>
            </a:ln>
            <a:effectLst>
              <a:outerShdw blurRad="228600" dist="50800" dir="5400000" algn="tl" rotWithShape="0">
                <a:srgbClr val="000000">
                  <a:alpha val="53725"/>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15"/>
            <p:cNvSpPr txBox="1"/>
            <p:nvPr/>
          </p:nvSpPr>
          <p:spPr>
            <a:xfrm>
              <a:off x="3758908" y="1613603"/>
              <a:ext cx="967800" cy="944700"/>
            </a:xfrm>
            <a:prstGeom prst="rect">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FI" b="1" i="0" u="none" strike="noStrike" cap="none" dirty="0">
                  <a:solidFill>
                    <a:schemeClr val="lt1"/>
                  </a:solidFill>
                  <a:latin typeface="Arial"/>
                  <a:ea typeface="Arial"/>
                  <a:cs typeface="Arial"/>
                  <a:sym typeface="Arial"/>
                </a:rPr>
                <a:t>PUBLICIDADE NOS MOTORES DE PESQUISA </a:t>
              </a:r>
              <a:endParaRPr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r>
                <a:rPr lang="fi-FI" b="1" i="0" u="none" strike="noStrike" cap="none" dirty="0">
                  <a:solidFill>
                    <a:schemeClr val="lt1"/>
                  </a:solidFill>
                  <a:latin typeface="Arial"/>
                  <a:ea typeface="Arial"/>
                  <a:cs typeface="Arial"/>
                  <a:sym typeface="Arial"/>
                </a:rPr>
                <a:t>Google, Bing, DuckDuckGo, etc</a:t>
              </a:r>
              <a:r>
                <a:rPr lang="fi-FI" sz="1500" b="1" i="0" u="none" strike="noStrike" cap="none" dirty="0">
                  <a:solidFill>
                    <a:schemeClr val="lt1"/>
                  </a:solidFill>
                  <a:latin typeface="Arial"/>
                  <a:ea typeface="Arial"/>
                  <a:cs typeface="Arial"/>
                  <a:sym typeface="Arial"/>
                </a:rPr>
                <a:t>.</a:t>
              </a:r>
              <a:endParaRPr sz="1500" b="1" i="0" u="none" strike="noStrike" cap="none" dirty="0">
                <a:solidFill>
                  <a:schemeClr val="lt1"/>
                </a:solidFill>
                <a:latin typeface="Arial"/>
                <a:ea typeface="Arial"/>
                <a:cs typeface="Arial"/>
                <a:sym typeface="Arial"/>
              </a:endParaRPr>
            </a:p>
          </p:txBody>
        </p:sp>
      </p:grpSp>
      <p:grpSp>
        <p:nvGrpSpPr>
          <p:cNvPr id="368" name="Google Shape;368;p15"/>
          <p:cNvGrpSpPr/>
          <p:nvPr/>
        </p:nvGrpSpPr>
        <p:grpSpPr>
          <a:xfrm>
            <a:off x="813863" y="1149044"/>
            <a:ext cx="7373750" cy="2937877"/>
            <a:chOff x="2327550" y="1161889"/>
            <a:chExt cx="7373750" cy="2937877"/>
          </a:xfrm>
        </p:grpSpPr>
        <p:sp>
          <p:nvSpPr>
            <p:cNvPr id="369" name="Google Shape;369;p15"/>
            <p:cNvSpPr/>
            <p:nvPr/>
          </p:nvSpPr>
          <p:spPr>
            <a:xfrm>
              <a:off x="2327550" y="2560730"/>
              <a:ext cx="2517600" cy="1539036"/>
            </a:xfrm>
            <a:prstGeom prst="ellipse">
              <a:avLst/>
            </a:prstGeom>
            <a:solidFill>
              <a:srgbClr val="873EAB"/>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FI" b="1" i="0" u="none" strike="noStrike" cap="none" dirty="0">
                  <a:solidFill>
                    <a:schemeClr val="lt1"/>
                  </a:solidFill>
                  <a:latin typeface="Arial"/>
                  <a:ea typeface="Arial"/>
                  <a:cs typeface="Arial"/>
                  <a:sym typeface="Arial"/>
                </a:rPr>
                <a:t>PUBLICIDADE VISUAL</a:t>
              </a:r>
              <a:endParaRPr b="1" i="0" u="none" strike="noStrike" cap="none" dirty="0">
                <a:solidFill>
                  <a:schemeClr val="lt1"/>
                </a:solidFill>
                <a:latin typeface="Arial"/>
                <a:ea typeface="Arial"/>
                <a:cs typeface="Arial"/>
                <a:sym typeface="Arial"/>
              </a:endParaRPr>
            </a:p>
          </p:txBody>
        </p:sp>
        <p:sp>
          <p:nvSpPr>
            <p:cNvPr id="370" name="Google Shape;370;p15"/>
            <p:cNvSpPr/>
            <p:nvPr/>
          </p:nvSpPr>
          <p:spPr>
            <a:xfrm>
              <a:off x="6558769" y="1161889"/>
              <a:ext cx="3142531"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FI" b="1" i="0" u="none" strike="noStrike" cap="none" dirty="0">
                  <a:solidFill>
                    <a:schemeClr val="lt1"/>
                  </a:solidFill>
                  <a:latin typeface="Arial"/>
                  <a:ea typeface="Arial"/>
                  <a:cs typeface="Arial"/>
                  <a:sym typeface="Arial"/>
                </a:rPr>
                <a:t>PUBLICIDADE NAS REDES SOCIAIS </a:t>
              </a:r>
              <a:endParaRPr b="1" i="0" u="none" strike="noStrike" cap="none" dirty="0">
                <a:solidFill>
                  <a:schemeClr val="lt1"/>
                </a:solidFill>
                <a:latin typeface="Arial"/>
                <a:ea typeface="Arial"/>
                <a:cs typeface="Arial"/>
                <a:sym typeface="Arial"/>
              </a:endParaRPr>
            </a:p>
            <a:p>
              <a:pPr marL="457200" marR="0" lvl="0" indent="-317500" algn="l" rtl="0">
                <a:lnSpc>
                  <a:spcPct val="100000"/>
                </a:lnSpc>
                <a:spcBef>
                  <a:spcPts val="0"/>
                </a:spcBef>
                <a:spcAft>
                  <a:spcPts val="0"/>
                </a:spcAft>
                <a:buClr>
                  <a:schemeClr val="lt1"/>
                </a:buClr>
                <a:buSzPts val="1400"/>
                <a:buFont typeface="Arial"/>
                <a:buChar char="●"/>
              </a:pPr>
              <a:r>
                <a:rPr lang="fi-FI" b="1" i="0" u="none" strike="noStrike" cap="none" dirty="0">
                  <a:solidFill>
                    <a:schemeClr val="lt1"/>
                  </a:solidFill>
                  <a:latin typeface="Arial"/>
                  <a:ea typeface="Arial"/>
                  <a:cs typeface="Arial"/>
                  <a:sym typeface="Arial"/>
                </a:rPr>
                <a:t>Facebook, Instagram (Meta)</a:t>
              </a:r>
              <a:endParaRPr b="1" i="0" u="none" strike="noStrike" cap="none" dirty="0">
                <a:solidFill>
                  <a:schemeClr val="lt1"/>
                </a:solidFill>
                <a:latin typeface="Arial"/>
                <a:ea typeface="Arial"/>
                <a:cs typeface="Arial"/>
                <a:sym typeface="Arial"/>
              </a:endParaRPr>
            </a:p>
            <a:p>
              <a:pPr marL="457200" marR="0" lvl="0" indent="-317500" algn="l" rtl="0">
                <a:lnSpc>
                  <a:spcPct val="100000"/>
                </a:lnSpc>
                <a:spcBef>
                  <a:spcPts val="0"/>
                </a:spcBef>
                <a:spcAft>
                  <a:spcPts val="0"/>
                </a:spcAft>
                <a:buClr>
                  <a:schemeClr val="lt1"/>
                </a:buClr>
                <a:buSzPts val="1400"/>
                <a:buFont typeface="Arial"/>
                <a:buChar char="●"/>
              </a:pPr>
              <a:r>
                <a:rPr lang="fi-FI" b="1" i="0" u="none" strike="noStrike" cap="none" dirty="0">
                  <a:solidFill>
                    <a:schemeClr val="lt1"/>
                  </a:solidFill>
                  <a:latin typeface="Arial"/>
                  <a:ea typeface="Arial"/>
                  <a:cs typeface="Arial"/>
                  <a:sym typeface="Arial"/>
                </a:rPr>
                <a:t>YouTube, Linked</a:t>
              </a:r>
              <a:r>
                <a:rPr lang="fi-FI" b="1" dirty="0">
                  <a:solidFill>
                    <a:schemeClr val="lt1"/>
                  </a:solidFill>
                </a:rPr>
                <a:t>I</a:t>
              </a:r>
              <a:r>
                <a:rPr lang="fi-FI" b="1" i="0" u="none" strike="noStrike" cap="none" dirty="0">
                  <a:solidFill>
                    <a:schemeClr val="lt1"/>
                  </a:solidFill>
                  <a:latin typeface="Arial"/>
                  <a:ea typeface="Arial"/>
                  <a:cs typeface="Arial"/>
                  <a:sym typeface="Arial"/>
                </a:rPr>
                <a:t>n, blogues, TikTok, etc.</a:t>
              </a:r>
              <a:endParaRPr b="1" i="0" u="none" strike="noStrike" cap="none" dirty="0">
                <a:solidFill>
                  <a:schemeClr val="lt1"/>
                </a:solidFill>
                <a:latin typeface="Arial"/>
                <a:ea typeface="Arial"/>
                <a:cs typeface="Arial"/>
                <a:sym typeface="Arial"/>
              </a:endParaRPr>
            </a:p>
          </p:txBody>
        </p:sp>
      </p:grpSp>
      <p:sp>
        <p:nvSpPr>
          <p:cNvPr id="371" name="Google Shape;371;p15"/>
          <p:cNvSpPr/>
          <p:nvPr/>
        </p:nvSpPr>
        <p:spPr>
          <a:xfrm rot="-2122206">
            <a:off x="3692575" y="1791247"/>
            <a:ext cx="299135" cy="414528"/>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 name="Google Shape;372;p15"/>
          <p:cNvSpPr/>
          <p:nvPr/>
        </p:nvSpPr>
        <p:spPr>
          <a:xfrm rot="-5961244">
            <a:off x="3290210" y="3016509"/>
            <a:ext cx="307611" cy="404669"/>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 name="Google Shape;373;p15"/>
          <p:cNvSpPr/>
          <p:nvPr/>
        </p:nvSpPr>
        <p:spPr>
          <a:xfrm rot="3812425">
            <a:off x="4986162" y="2473628"/>
            <a:ext cx="291539" cy="455756"/>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4" name="Google Shape;374;p15"/>
          <p:cNvSpPr txBox="1"/>
          <p:nvPr/>
        </p:nvSpPr>
        <p:spPr>
          <a:xfrm>
            <a:off x="-536974" y="533826"/>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15"/>
          <p:cNvSpPr txBox="1"/>
          <p:nvPr/>
        </p:nvSpPr>
        <p:spPr>
          <a:xfrm>
            <a:off x="526936" y="122652"/>
            <a:ext cx="6474050"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2400" b="1" i="0" u="none" strike="noStrike" cap="none" dirty="0">
                <a:solidFill>
                  <a:srgbClr val="000000"/>
                </a:solidFill>
                <a:latin typeface="Arial"/>
                <a:ea typeface="Arial"/>
                <a:cs typeface="Arial"/>
                <a:sym typeface="Arial"/>
              </a:rPr>
              <a:t>Plataformas de publicidade digital </a:t>
            </a:r>
            <a:endParaRPr sz="2400" b="1" i="0" u="none" strike="noStrike" cap="none" dirty="0">
              <a:solidFill>
                <a:srgbClr val="000000"/>
              </a:solidFill>
              <a:latin typeface="Arial"/>
              <a:ea typeface="Arial"/>
              <a:cs typeface="Arial"/>
              <a:sym typeface="Arial"/>
            </a:endParaRPr>
          </a:p>
        </p:txBody>
      </p:sp>
      <p:sp>
        <p:nvSpPr>
          <p:cNvPr id="376" name="Google Shape;376;p15"/>
          <p:cNvSpPr txBox="1"/>
          <p:nvPr/>
        </p:nvSpPr>
        <p:spPr>
          <a:xfrm>
            <a:off x="2243885" y="4324625"/>
            <a:ext cx="6599100"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200" b="0" i="0" u="none" strike="noStrike" cap="none" dirty="0">
                <a:solidFill>
                  <a:srgbClr val="161249"/>
                </a:solidFill>
                <a:latin typeface="Arial"/>
                <a:ea typeface="Arial"/>
                <a:cs typeface="Arial"/>
                <a:sym typeface="Arial"/>
              </a:rPr>
              <a:t>Outras leituras: </a:t>
            </a:r>
            <a:endParaRPr sz="12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200" b="0" i="0" u="sng" strike="noStrike" cap="none" dirty="0">
                <a:solidFill>
                  <a:schemeClr val="hlink"/>
                </a:solidFill>
                <a:latin typeface="Arial"/>
                <a:ea typeface="Arial"/>
                <a:cs typeface="Arial"/>
                <a:sym typeface="Arial"/>
                <a:hlinkClick r:id="rId3"/>
              </a:rPr>
              <a:t>As </a:t>
            </a:r>
            <a:r>
              <a:rPr lang="fi-FI" sz="1200" u="sng" dirty="0">
                <a:solidFill>
                  <a:schemeClr val="hlink"/>
                </a:solidFill>
                <a:hlinkClick r:id="rId3"/>
              </a:rPr>
              <a:t>14 </a:t>
            </a:r>
            <a:r>
              <a:rPr lang="fi-FI" sz="1200" b="0" i="0" u="sng" strike="noStrike" cap="none" dirty="0">
                <a:solidFill>
                  <a:schemeClr val="hlink"/>
                </a:solidFill>
                <a:latin typeface="Arial"/>
                <a:ea typeface="Arial"/>
                <a:cs typeface="Arial"/>
                <a:sym typeface="Arial"/>
                <a:hlinkClick r:id="rId3"/>
              </a:rPr>
              <a:t>melhores plataformas de anúncios </a:t>
            </a:r>
            <a:r>
              <a:rPr lang="fi-FI" sz="1200" b="0" i="0" u="none" strike="noStrike" cap="none" dirty="0">
                <a:solidFill>
                  <a:srgbClr val="161249"/>
                </a:solidFill>
                <a:latin typeface="Arial"/>
                <a:ea typeface="Arial"/>
                <a:cs typeface="Arial"/>
                <a:sym typeface="Arial"/>
              </a:rPr>
              <a:t>(2023)</a:t>
            </a:r>
            <a:endParaRPr sz="12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200" b="0" i="0" u="sng" strike="noStrike" cap="none" dirty="0">
                <a:solidFill>
                  <a:schemeClr val="hlink"/>
                </a:solidFill>
                <a:latin typeface="Arial"/>
                <a:ea typeface="Arial"/>
                <a:cs typeface="Arial"/>
                <a:sym typeface="Arial"/>
                <a:hlinkClick r:id="rId4"/>
              </a:rPr>
              <a:t>Introdução mais alargada </a:t>
            </a:r>
            <a:endParaRPr sz="1200" b="0" i="0" u="none" strike="noStrike" cap="none" dirty="0">
              <a:solidFill>
                <a:srgbClr val="161249"/>
              </a:solidFill>
              <a:latin typeface="Arial"/>
              <a:ea typeface="Arial"/>
              <a:cs typeface="Arial"/>
              <a:sym typeface="Arial"/>
            </a:endParaRPr>
          </a:p>
        </p:txBody>
      </p:sp>
      <p:sp>
        <p:nvSpPr>
          <p:cNvPr id="377" name="Google Shape;377;p15"/>
          <p:cNvSpPr/>
          <p:nvPr/>
        </p:nvSpPr>
        <p:spPr>
          <a:xfrm>
            <a:off x="5081663" y="3347469"/>
            <a:ext cx="2101165" cy="873616"/>
          </a:xfrm>
          <a:prstGeom prst="ellipse">
            <a:avLst/>
          </a:prstGeom>
          <a:solidFill>
            <a:srgbClr val="D1247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lt1"/>
              </a:buClr>
              <a:buSzPts val="1500"/>
              <a:buFont typeface="Arial"/>
              <a:buNone/>
            </a:pPr>
            <a:r>
              <a:rPr lang="fi-FI" b="1" i="0" u="none" strike="noStrike" cap="none" dirty="0">
                <a:solidFill>
                  <a:schemeClr val="lt1"/>
                </a:solidFill>
                <a:latin typeface="Arial"/>
                <a:ea typeface="Arial"/>
                <a:cs typeface="Arial"/>
                <a:sym typeface="Arial"/>
              </a:rPr>
              <a:t>PUBLICIDADE NATIVA</a:t>
            </a:r>
            <a:endParaRPr b="1" i="0" u="none" strike="noStrike" cap="none" dirty="0">
              <a:solidFill>
                <a:schemeClr val="lt1"/>
              </a:solidFill>
              <a:latin typeface="Arial"/>
              <a:ea typeface="Arial"/>
              <a:cs typeface="Arial"/>
              <a:sym typeface="Arial"/>
            </a:endParaRPr>
          </a:p>
        </p:txBody>
      </p:sp>
      <p:sp>
        <p:nvSpPr>
          <p:cNvPr id="378" name="Google Shape;378;p15"/>
          <p:cNvSpPr/>
          <p:nvPr/>
        </p:nvSpPr>
        <p:spPr>
          <a:xfrm rot="7788334">
            <a:off x="4955770" y="3272053"/>
            <a:ext cx="292016" cy="404507"/>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g20e72ffa6ac_0_38"/>
          <p:cNvSpPr txBox="1">
            <a:spLocks noGrp="1"/>
          </p:cNvSpPr>
          <p:nvPr>
            <p:ph type="title" idx="4294967295"/>
          </p:nvPr>
        </p:nvSpPr>
        <p:spPr>
          <a:xfrm>
            <a:off x="585250" y="124400"/>
            <a:ext cx="7175400" cy="573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2800"/>
              <a:buFont typeface="Arial"/>
              <a:buNone/>
            </a:pPr>
            <a:r>
              <a:rPr lang="fi-FI" sz="3200"/>
              <a:t>Como começar?</a:t>
            </a:r>
            <a:endParaRPr sz="3200"/>
          </a:p>
        </p:txBody>
      </p:sp>
      <p:sp>
        <p:nvSpPr>
          <p:cNvPr id="384" name="Google Shape;384;g20e72ffa6ac_0_38"/>
          <p:cNvSpPr/>
          <p:nvPr/>
        </p:nvSpPr>
        <p:spPr>
          <a:xfrm>
            <a:off x="6355408" y="1367062"/>
            <a:ext cx="2380767" cy="2727636"/>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91425" tIns="0" rIns="91425" bIns="91425" anchor="t" anchorCtr="0">
            <a:noAutofit/>
          </a:bodyPr>
          <a:lstStyle/>
          <a:p>
            <a:pPr marL="457200" marR="0" lvl="0" indent="-323850" algn="l" rtl="0">
              <a:lnSpc>
                <a:spcPct val="100000"/>
              </a:lnSpc>
              <a:spcBef>
                <a:spcPts val="600"/>
              </a:spcBef>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Acompanhar o impacto através da análise da plataforma</a:t>
            </a:r>
            <a:endParaRPr b="0" i="0" u="none" strike="noStrike" cap="none" dirty="0">
              <a:solidFill>
                <a:schemeClr val="lt1"/>
              </a:solidFill>
              <a:latin typeface="Arial"/>
              <a:ea typeface="Arial"/>
              <a:cs typeface="Arial"/>
              <a:sym typeface="Arial"/>
            </a:endParaRPr>
          </a:p>
          <a:p>
            <a:pPr marL="457200" marR="0" lvl="0" indent="-323850" algn="l" rtl="0">
              <a:lnSpc>
                <a:spcPct val="100000"/>
              </a:lnSpc>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Aplicar testes A/B </a:t>
            </a:r>
            <a:endParaRPr b="0" i="0" u="none" strike="noStrike" cap="none" dirty="0">
              <a:solidFill>
                <a:schemeClr val="lt1"/>
              </a:solidFill>
              <a:latin typeface="Arial"/>
              <a:ea typeface="Arial"/>
              <a:cs typeface="Arial"/>
              <a:sym typeface="Arial"/>
            </a:endParaRPr>
          </a:p>
          <a:p>
            <a:pPr marL="457200" marR="0" lvl="0" indent="-323850" algn="l" rtl="0">
              <a:lnSpc>
                <a:spcPct val="100000"/>
              </a:lnSpc>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Ajustar e afinar os seus anúncios para obter melhores resultados</a:t>
            </a:r>
            <a:endParaRPr b="0" i="0" u="none" strike="noStrike" cap="none" dirty="0">
              <a:solidFill>
                <a:schemeClr val="lt1"/>
              </a:solidFill>
              <a:latin typeface="Arial"/>
              <a:ea typeface="Arial"/>
              <a:cs typeface="Arial"/>
              <a:sym typeface="Arial"/>
            </a:endParaRPr>
          </a:p>
        </p:txBody>
      </p:sp>
      <p:grpSp>
        <p:nvGrpSpPr>
          <p:cNvPr id="385" name="Google Shape;385;g20e72ffa6ac_0_38"/>
          <p:cNvGrpSpPr/>
          <p:nvPr/>
        </p:nvGrpSpPr>
        <p:grpSpPr>
          <a:xfrm>
            <a:off x="214475" y="1367062"/>
            <a:ext cx="5461808" cy="2727636"/>
            <a:chOff x="2206733" y="817978"/>
            <a:chExt cx="4839024" cy="1899600"/>
          </a:xfrm>
        </p:grpSpPr>
        <p:sp>
          <p:nvSpPr>
            <p:cNvPr id="386" name="Google Shape;386;g20e72ffa6ac_0_38"/>
            <p:cNvSpPr txBox="1"/>
            <p:nvPr/>
          </p:nvSpPr>
          <p:spPr>
            <a:xfrm>
              <a:off x="3563185" y="1347176"/>
              <a:ext cx="312900" cy="313800"/>
            </a:xfrm>
            <a:prstGeom prst="rect">
              <a:avLst/>
            </a:prstGeom>
            <a:noFill/>
            <a:ln>
              <a:noFill/>
            </a:ln>
          </p:spPr>
          <p:txBody>
            <a:bodyPr spcFirstLastPara="1" wrap="square" lIns="0" tIns="0" rIns="0" bIns="0" anchor="ctr" anchorCtr="1">
              <a:noAutofit/>
            </a:bodyPr>
            <a:lstStyle/>
            <a:p>
              <a:pPr marL="0" marR="0" lvl="0" indent="0" algn="l" rtl="0">
                <a:lnSpc>
                  <a:spcPct val="100000"/>
                </a:lnSpc>
                <a:spcBef>
                  <a:spcPts val="600"/>
                </a:spcBef>
                <a:spcAft>
                  <a:spcPts val="0"/>
                </a:spcAft>
                <a:buClr>
                  <a:srgbClr val="000000"/>
                </a:buClr>
                <a:buSzPts val="1400"/>
                <a:buFont typeface="Arial"/>
                <a:buNone/>
              </a:pPr>
              <a:endParaRPr sz="1600" b="0" i="0" u="none" strike="noStrike" cap="none">
                <a:solidFill>
                  <a:schemeClr val="lt1"/>
                </a:solidFill>
                <a:latin typeface="Arial"/>
                <a:ea typeface="Arial"/>
                <a:cs typeface="Arial"/>
                <a:sym typeface="Arial"/>
              </a:endParaRPr>
            </a:p>
          </p:txBody>
        </p:sp>
        <p:sp>
          <p:nvSpPr>
            <p:cNvPr id="387" name="Google Shape;387;g20e72ffa6ac_0_38"/>
            <p:cNvSpPr/>
            <p:nvPr/>
          </p:nvSpPr>
          <p:spPr>
            <a:xfrm>
              <a:off x="2206733" y="817978"/>
              <a:ext cx="2109300" cy="1899600"/>
            </a:xfrm>
            <a:prstGeom prst="roundRect">
              <a:avLst>
                <a:gd name="adj" fmla="val 10000"/>
              </a:avLst>
            </a:prstGeom>
            <a:solidFill>
              <a:srgbClr val="11AA81"/>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457200" marR="0" lvl="0" indent="-323850" algn="l" rtl="0">
                <a:lnSpc>
                  <a:spcPct val="100000"/>
                </a:lnSpc>
                <a:spcBef>
                  <a:spcPts val="600"/>
                </a:spcBef>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Defin</a:t>
              </a:r>
              <a:r>
                <a:rPr lang="fi-FI" dirty="0">
                  <a:solidFill>
                    <a:schemeClr val="lt1"/>
                  </a:solidFill>
                </a:rPr>
                <a:t>ir</a:t>
              </a:r>
              <a:r>
                <a:rPr lang="fi-FI" b="0" i="0" u="none" strike="noStrike" cap="none" dirty="0">
                  <a:solidFill>
                    <a:schemeClr val="lt1"/>
                  </a:solidFill>
                  <a:latin typeface="Arial"/>
                  <a:ea typeface="Arial"/>
                  <a:cs typeface="Arial"/>
                  <a:sym typeface="Arial"/>
                </a:rPr>
                <a:t> o seu público-alvo</a:t>
              </a:r>
              <a:endParaRPr b="0" i="0" u="none" strike="noStrike" cap="none" dirty="0">
                <a:solidFill>
                  <a:schemeClr val="lt1"/>
                </a:solidFill>
                <a:latin typeface="Arial"/>
                <a:ea typeface="Arial"/>
                <a:cs typeface="Arial"/>
                <a:sym typeface="Arial"/>
              </a:endParaRPr>
            </a:p>
            <a:p>
              <a:pPr marL="457200" marR="0" lvl="0" indent="-323850" algn="l" rtl="0">
                <a:lnSpc>
                  <a:spcPct val="100000"/>
                </a:lnSpc>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Identificar a fase do seu processo de compra </a:t>
              </a:r>
              <a:endParaRPr b="0" i="0" u="none" strike="noStrike" cap="none" dirty="0">
                <a:solidFill>
                  <a:schemeClr val="lt1"/>
                </a:solidFill>
                <a:latin typeface="Arial"/>
                <a:ea typeface="Arial"/>
                <a:cs typeface="Arial"/>
                <a:sym typeface="Arial"/>
              </a:endParaRPr>
            </a:p>
            <a:p>
              <a:pPr marL="457200" marR="0" lvl="0" indent="-323850" algn="l" rtl="0">
                <a:lnSpc>
                  <a:spcPct val="100000"/>
                </a:lnSpc>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Selecionar a plataforma digital* onde se pode encontrar com eles </a:t>
              </a:r>
              <a:endParaRPr b="0" i="0" u="none" strike="noStrike" cap="none" dirty="0">
                <a:solidFill>
                  <a:schemeClr val="lt1"/>
                </a:solidFill>
                <a:latin typeface="Arial"/>
                <a:ea typeface="Arial"/>
                <a:cs typeface="Arial"/>
                <a:sym typeface="Arial"/>
              </a:endParaRPr>
            </a:p>
            <a:p>
              <a:pPr marL="0" marR="0" lvl="0" indent="0" algn="l" rtl="0">
                <a:lnSpc>
                  <a:spcPct val="100000"/>
                </a:lnSpc>
                <a:spcBef>
                  <a:spcPts val="600"/>
                </a:spcBef>
                <a:spcAft>
                  <a:spcPts val="0"/>
                </a:spcAft>
                <a:buClr>
                  <a:schemeClr val="dk1"/>
                </a:buClr>
                <a:buSzPts val="1600"/>
                <a:buFont typeface="Calibri"/>
                <a:buNone/>
              </a:pPr>
              <a:endParaRPr sz="1600" b="0" i="0" u="none" strike="noStrike" cap="none" dirty="0">
                <a:solidFill>
                  <a:schemeClr val="dk1"/>
                </a:solidFill>
                <a:latin typeface="Arial"/>
                <a:ea typeface="Arial"/>
                <a:cs typeface="Arial"/>
                <a:sym typeface="Arial"/>
              </a:endParaRPr>
            </a:p>
          </p:txBody>
        </p:sp>
        <p:sp>
          <p:nvSpPr>
            <p:cNvPr id="388" name="Google Shape;388;g20e72ffa6ac_0_38"/>
            <p:cNvSpPr/>
            <p:nvPr/>
          </p:nvSpPr>
          <p:spPr>
            <a:xfrm>
              <a:off x="4917720" y="817978"/>
              <a:ext cx="2128037" cy="1899600"/>
            </a:xfrm>
            <a:prstGeom prst="roundRect">
              <a:avLst>
                <a:gd name="adj" fmla="val 10000"/>
              </a:avLst>
            </a:prstGeom>
            <a:solidFill>
              <a:srgbClr val="873EAB"/>
            </a:solidFill>
            <a:ln w="25400" cap="flat" cmpd="sng">
              <a:solidFill>
                <a:schemeClr val="lt1"/>
              </a:solidFill>
              <a:prstDash val="solid"/>
              <a:round/>
              <a:headEnd type="none" w="sm" len="sm"/>
              <a:tailEnd type="none" w="sm" len="sm"/>
            </a:ln>
          </p:spPr>
          <p:txBody>
            <a:bodyPr spcFirstLastPara="1" wrap="square" lIns="91425" tIns="0" rIns="91425" bIns="91425" anchor="t" anchorCtr="0">
              <a:noAutofit/>
            </a:bodyPr>
            <a:lstStyle/>
            <a:p>
              <a:pPr marL="457200" marR="0" lvl="0" indent="-323850" algn="l" rtl="0">
                <a:lnSpc>
                  <a:spcPct val="100000"/>
                </a:lnSpc>
                <a:spcBef>
                  <a:spcPts val="600"/>
                </a:spcBef>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Definir os seus objetivos e KPIs </a:t>
              </a:r>
              <a:endParaRPr b="0" i="0" u="none" strike="noStrike" cap="none" dirty="0">
                <a:solidFill>
                  <a:schemeClr val="lt1"/>
                </a:solidFill>
                <a:latin typeface="Arial"/>
                <a:ea typeface="Arial"/>
                <a:cs typeface="Arial"/>
                <a:sym typeface="Arial"/>
              </a:endParaRPr>
            </a:p>
            <a:p>
              <a:pPr marL="457200" marR="0" lvl="0" indent="-323850" algn="l" rtl="0">
                <a:lnSpc>
                  <a:spcPct val="100000"/>
                </a:lnSpc>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Criar o anúncio </a:t>
              </a:r>
              <a:endParaRPr b="0" i="0" u="none" strike="noStrike" cap="none" dirty="0">
                <a:solidFill>
                  <a:schemeClr val="lt1"/>
                </a:solidFill>
                <a:latin typeface="Arial"/>
                <a:ea typeface="Arial"/>
                <a:cs typeface="Arial"/>
                <a:sym typeface="Arial"/>
              </a:endParaRPr>
            </a:p>
            <a:p>
              <a:pPr marL="457200" marR="0" lvl="0" indent="-323850" algn="l" rtl="0">
                <a:lnSpc>
                  <a:spcPct val="100000"/>
                </a:lnSpc>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Definir o orçamento</a:t>
              </a:r>
              <a:endParaRPr b="0" i="0" u="none" strike="noStrike" cap="none" dirty="0">
                <a:solidFill>
                  <a:schemeClr val="lt1"/>
                </a:solidFill>
                <a:latin typeface="Arial"/>
                <a:ea typeface="Arial"/>
                <a:cs typeface="Arial"/>
                <a:sym typeface="Arial"/>
              </a:endParaRPr>
            </a:p>
            <a:p>
              <a:pPr marL="457200" marR="0" lvl="0" indent="-323850" algn="l" rtl="0">
                <a:lnSpc>
                  <a:spcPct val="100000"/>
                </a:lnSpc>
                <a:spcAft>
                  <a:spcPts val="1200"/>
                </a:spcAft>
                <a:buClr>
                  <a:schemeClr val="lt1"/>
                </a:buClr>
                <a:buSzPts val="1500"/>
                <a:buFont typeface="Arial"/>
                <a:buChar char="➢"/>
              </a:pPr>
              <a:r>
                <a:rPr lang="fi-FI" b="0" i="0" u="none" strike="noStrike" cap="none" dirty="0">
                  <a:solidFill>
                    <a:schemeClr val="lt1"/>
                  </a:solidFill>
                  <a:latin typeface="Arial"/>
                  <a:ea typeface="Arial"/>
                  <a:cs typeface="Arial"/>
                  <a:sym typeface="Arial"/>
                </a:rPr>
                <a:t>Publicar o anúncio</a:t>
              </a:r>
              <a:endParaRPr b="0" i="0" u="none" strike="noStrike" cap="none" dirty="0">
                <a:solidFill>
                  <a:schemeClr val="lt1"/>
                </a:solidFill>
                <a:latin typeface="Arial"/>
                <a:ea typeface="Arial"/>
                <a:cs typeface="Arial"/>
                <a:sym typeface="Arial"/>
              </a:endParaRPr>
            </a:p>
          </p:txBody>
        </p:sp>
      </p:grpSp>
      <p:sp>
        <p:nvSpPr>
          <p:cNvPr id="389" name="Google Shape;389;g20e72ffa6ac_0_38"/>
          <p:cNvSpPr/>
          <p:nvPr/>
        </p:nvSpPr>
        <p:spPr>
          <a:xfrm>
            <a:off x="5733095" y="2458126"/>
            <a:ext cx="565500" cy="737100"/>
          </a:xfrm>
          <a:prstGeom prst="rightArrow">
            <a:avLst>
              <a:gd name="adj1" fmla="val 50000"/>
              <a:gd name="adj2" fmla="val 50000"/>
            </a:avLst>
          </a:prstGeom>
          <a:gradFill>
            <a:gsLst>
              <a:gs pos="0">
                <a:srgbClr val="873EAB"/>
              </a:gs>
              <a:gs pos="62000">
                <a:srgbClr val="D12477"/>
              </a:gs>
              <a:gs pos="97000">
                <a:srgbClr val="D12477"/>
              </a:gs>
              <a:gs pos="100000">
                <a:srgbClr val="D12477"/>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90" name="Google Shape;390;g20e72ffa6ac_0_38"/>
          <p:cNvSpPr/>
          <p:nvPr/>
        </p:nvSpPr>
        <p:spPr>
          <a:xfrm>
            <a:off x="2652055" y="2426770"/>
            <a:ext cx="565500" cy="737100"/>
          </a:xfrm>
          <a:prstGeom prst="rightArrow">
            <a:avLst>
              <a:gd name="adj1" fmla="val 50000"/>
              <a:gd name="adj2" fmla="val 50000"/>
            </a:avLst>
          </a:prstGeom>
          <a:gradFill>
            <a:gsLst>
              <a:gs pos="0">
                <a:srgbClr val="11AA81"/>
              </a:gs>
              <a:gs pos="71000">
                <a:srgbClr val="873EAB"/>
              </a:gs>
              <a:gs pos="97000">
                <a:srgbClr val="873EAB"/>
              </a:gs>
              <a:gs pos="100000">
                <a:srgbClr val="873EAB"/>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91" name="Google Shape;391;g20e72ffa6ac_0_38"/>
          <p:cNvSpPr txBox="1"/>
          <p:nvPr/>
        </p:nvSpPr>
        <p:spPr>
          <a:xfrm>
            <a:off x="399570" y="945136"/>
            <a:ext cx="87598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Passo 1</a:t>
            </a:r>
            <a:endParaRPr sz="1400" b="0" i="0" u="none" strike="noStrike" cap="none">
              <a:solidFill>
                <a:srgbClr val="000000"/>
              </a:solidFill>
              <a:latin typeface="Arial"/>
              <a:ea typeface="Arial"/>
              <a:cs typeface="Arial"/>
              <a:sym typeface="Arial"/>
            </a:endParaRPr>
          </a:p>
        </p:txBody>
      </p:sp>
      <p:sp>
        <p:nvSpPr>
          <p:cNvPr id="392" name="Google Shape;392;g20e72ffa6ac_0_38"/>
          <p:cNvSpPr txBox="1"/>
          <p:nvPr/>
        </p:nvSpPr>
        <p:spPr>
          <a:xfrm>
            <a:off x="3285397" y="962038"/>
            <a:ext cx="96387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Passo 2</a:t>
            </a:r>
            <a:endParaRPr sz="1400" b="0" i="0" u="none" strike="noStrike" cap="none">
              <a:solidFill>
                <a:srgbClr val="000000"/>
              </a:solidFill>
              <a:latin typeface="Arial"/>
              <a:ea typeface="Arial"/>
              <a:cs typeface="Arial"/>
              <a:sym typeface="Arial"/>
            </a:endParaRPr>
          </a:p>
        </p:txBody>
      </p:sp>
      <p:sp>
        <p:nvSpPr>
          <p:cNvPr id="393" name="Google Shape;393;g20e72ffa6ac_0_38"/>
          <p:cNvSpPr txBox="1"/>
          <p:nvPr/>
        </p:nvSpPr>
        <p:spPr>
          <a:xfrm>
            <a:off x="6381484" y="937659"/>
            <a:ext cx="96387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Passo 3</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g2111f19fff4_0_46"/>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dirty="0"/>
              <a:t>Atribuição</a:t>
            </a:r>
            <a:endParaRPr dirty="0"/>
          </a:p>
        </p:txBody>
      </p:sp>
      <p:sp>
        <p:nvSpPr>
          <p:cNvPr id="399" name="Google Shape;399;g2111f19fff4_0_46"/>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FI" sz="1600" b="1"/>
              <a:t>Ler três fontes relacionadas com a publicidade digital e responder: </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Quais são as plataformas onde pode publicar </a:t>
            </a:r>
            <a:r>
              <a:rPr lang="fi-FI" sz="1600"/>
              <a:t>o seu anúncio</a:t>
            </a:r>
            <a:r>
              <a:rPr lang="fi-FI" sz="1600">
                <a:solidFill>
                  <a:schemeClr val="lt1"/>
                </a:solidFill>
              </a:rPr>
              <a:t>?</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Analisar por objetivo e por público, o que faz a diferença entre eles?</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Nome dos passos a seguir para iniciar campanhas PPC </a:t>
            </a:r>
            <a:br>
              <a:rPr lang="fi-FI" sz="1600">
                <a:solidFill>
                  <a:schemeClr val="lt1"/>
                </a:solidFill>
              </a:rPr>
            </a:br>
            <a:endParaRPr sz="1600">
              <a:solidFill>
                <a:schemeClr val="lt1"/>
              </a:solidFill>
            </a:endParaRPr>
          </a:p>
          <a:p>
            <a:pPr marL="0" lvl="0" indent="0" algn="l" rtl="0">
              <a:lnSpc>
                <a:spcPct val="100000"/>
              </a:lnSpc>
              <a:spcBef>
                <a:spcPts val="0"/>
              </a:spcBef>
              <a:spcAft>
                <a:spcPts val="0"/>
              </a:spcAft>
              <a:buClr>
                <a:srgbClr val="11AA81"/>
              </a:buClr>
              <a:buSzPts val="1600"/>
              <a:buNone/>
            </a:pPr>
            <a:r>
              <a:rPr lang="fi-FI" sz="1600" b="1">
                <a:solidFill>
                  <a:srgbClr val="11AA81"/>
                </a:solidFill>
              </a:rPr>
              <a:t>Identifique os diferentes tipos de anúncios digitais e descubra como funcionam. Faça uma lista.</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g2111f19fff4_0_3"/>
          <p:cNvSpPr txBox="1">
            <a:spLocks noGrp="1"/>
          </p:cNvSpPr>
          <p:nvPr>
            <p:ph type="title"/>
          </p:nvPr>
        </p:nvSpPr>
        <p:spPr>
          <a:xfrm>
            <a:off x="391704" y="129127"/>
            <a:ext cx="4701473" cy="994172"/>
          </a:xfrm>
          <a:prstGeom prst="rect">
            <a:avLst/>
          </a:prstGeom>
          <a:noFill/>
          <a:ln>
            <a:noFill/>
          </a:ln>
        </p:spPr>
        <p:txBody>
          <a:bodyPr spcFirstLastPara="1" wrap="square" lIns="91425" tIns="91425" rIns="91425" bIns="91425" anchor="t" anchorCtr="0">
            <a:normAutofit/>
          </a:bodyPr>
          <a:lstStyle/>
          <a:p>
            <a:pPr marL="0" lvl="0" indent="0" rtl="0">
              <a:lnSpc>
                <a:spcPct val="90000"/>
              </a:lnSpc>
              <a:spcBef>
                <a:spcPts val="0"/>
              </a:spcBef>
              <a:spcAft>
                <a:spcPts val="0"/>
              </a:spcAft>
              <a:buClr>
                <a:srgbClr val="161249"/>
              </a:buClr>
              <a:buSzPct val="100000"/>
              <a:buFont typeface="Arial"/>
              <a:buNone/>
            </a:pPr>
            <a:r>
              <a:rPr lang="fi-FI" sz="2400" dirty="0"/>
              <a:t>Definição de objetivos em campanhas PPC </a:t>
            </a:r>
            <a:endParaRPr sz="2400" dirty="0"/>
          </a:p>
        </p:txBody>
      </p:sp>
      <p:sp>
        <p:nvSpPr>
          <p:cNvPr id="405" name="Google Shape;405;g2111f19fff4_0_3"/>
          <p:cNvSpPr txBox="1">
            <a:spLocks noGrp="1"/>
          </p:cNvSpPr>
          <p:nvPr>
            <p:ph type="body" idx="1"/>
          </p:nvPr>
        </p:nvSpPr>
        <p:spPr>
          <a:xfrm>
            <a:off x="391704" y="1035781"/>
            <a:ext cx="4608854" cy="3560495"/>
          </a:xfrm>
          <a:prstGeom prst="rect">
            <a:avLst/>
          </a:prstGeom>
          <a:noFill/>
          <a:ln>
            <a:noFill/>
          </a:ln>
        </p:spPr>
        <p:txBody>
          <a:bodyPr spcFirstLastPara="1" wrap="square" lIns="91425" tIns="91425" rIns="91425" bIns="91425" anchor="t" anchorCtr="0">
            <a:normAutofit fontScale="92500" lnSpcReduction="20000"/>
          </a:bodyPr>
          <a:lstStyle/>
          <a:p>
            <a:pPr marL="361950" lvl="0" indent="-361950" algn="l" rtl="0">
              <a:lnSpc>
                <a:spcPct val="100000"/>
              </a:lnSpc>
              <a:spcBef>
                <a:spcPts val="600"/>
              </a:spcBef>
              <a:spcAft>
                <a:spcPts val="0"/>
              </a:spcAft>
              <a:buClr>
                <a:srgbClr val="11AA81"/>
              </a:buClr>
              <a:buSzPct val="110294"/>
              <a:buChar char="●"/>
            </a:pPr>
            <a:r>
              <a:rPr lang="fi-FI" sz="1600" dirty="0"/>
              <a:t>As plataformas de publicidade (Google Ads, YouTube, Facebook, Instagram) ajudam a alinhar a sua campanha com os seus principais objetivos, sugerindo metas específicas para a campanha </a:t>
            </a:r>
            <a:endParaRPr sz="1600" dirty="0"/>
          </a:p>
          <a:p>
            <a:pPr marL="361950" lvl="0" indent="-361950" algn="l" rtl="0">
              <a:lnSpc>
                <a:spcPct val="100000"/>
              </a:lnSpc>
              <a:spcBef>
                <a:spcPts val="600"/>
              </a:spcBef>
              <a:spcAft>
                <a:spcPts val="0"/>
              </a:spcAft>
              <a:buClr>
                <a:srgbClr val="11AA81"/>
              </a:buClr>
              <a:buSzPct val="110294"/>
              <a:buChar char="●"/>
            </a:pPr>
            <a:r>
              <a:rPr lang="fi-FI" sz="1600" dirty="0"/>
              <a:t>O comportamento do seu anúncio será ajustado de acordo com o objetivo escolhido</a:t>
            </a:r>
            <a:endParaRPr sz="1600" dirty="0"/>
          </a:p>
          <a:p>
            <a:pPr marL="361950" lvl="0" indent="-361950" algn="l" rtl="0">
              <a:lnSpc>
                <a:spcPct val="100000"/>
              </a:lnSpc>
              <a:spcBef>
                <a:spcPts val="600"/>
              </a:spcBef>
              <a:spcAft>
                <a:spcPts val="0"/>
              </a:spcAft>
              <a:buClr>
                <a:srgbClr val="11AA81"/>
              </a:buClr>
              <a:buSzPct val="110294"/>
              <a:buChar char="●"/>
            </a:pPr>
            <a:r>
              <a:rPr lang="fi-FI" sz="1600" dirty="0"/>
              <a:t>À direita, estão os objetivos sugeridos pelo Facebook (Jan. 2023)</a:t>
            </a:r>
            <a:endParaRPr sz="1600" dirty="0"/>
          </a:p>
          <a:p>
            <a:pPr marL="361950" lvl="0" indent="-361950" algn="l" rtl="0">
              <a:lnSpc>
                <a:spcPct val="100000"/>
              </a:lnSpc>
              <a:spcBef>
                <a:spcPts val="600"/>
              </a:spcBef>
              <a:spcAft>
                <a:spcPts val="0"/>
              </a:spcAft>
              <a:buClr>
                <a:srgbClr val="11AA81"/>
              </a:buClr>
              <a:buSzPct val="110294"/>
              <a:buChar char="●"/>
            </a:pPr>
            <a:r>
              <a:rPr lang="fi-FI" sz="1600" dirty="0"/>
              <a:t>Outras plataformas sugerem tipos de objetivos semelhantes</a:t>
            </a:r>
            <a:endParaRPr sz="1600" dirty="0"/>
          </a:p>
          <a:p>
            <a:pPr marL="361950" lvl="0" indent="-361950" algn="l" rtl="0">
              <a:lnSpc>
                <a:spcPct val="100000"/>
              </a:lnSpc>
              <a:spcBef>
                <a:spcPts val="600"/>
              </a:spcBef>
              <a:spcAft>
                <a:spcPts val="0"/>
              </a:spcAft>
              <a:buClr>
                <a:srgbClr val="11AA81"/>
              </a:buClr>
              <a:buSzPct val="110294"/>
              <a:buChar char="●"/>
            </a:pPr>
            <a:r>
              <a:rPr lang="fi-FI" sz="1600" dirty="0"/>
              <a:t>Ler mais: </a:t>
            </a:r>
            <a:endParaRPr sz="1600" dirty="0"/>
          </a:p>
          <a:p>
            <a:pPr marL="495300" lvl="1" indent="0" algn="l" rtl="0">
              <a:lnSpc>
                <a:spcPct val="110000"/>
              </a:lnSpc>
              <a:spcBef>
                <a:spcPts val="600"/>
              </a:spcBef>
              <a:spcAft>
                <a:spcPts val="0"/>
              </a:spcAft>
              <a:buClr>
                <a:srgbClr val="161249"/>
              </a:buClr>
              <a:buSzPct val="94117"/>
              <a:buNone/>
            </a:pPr>
            <a:r>
              <a:rPr lang="fi-FI" sz="1300" dirty="0"/>
              <a:t>As instruções fornecidas por estas plataformas serão facilmente encontradas nas línguas locais através da pesquisa no Google (publicidade no Facebook/Instagram, publicidade no Google, publicidade no YouTube, etc.). </a:t>
            </a:r>
            <a:endParaRPr sz="1300" dirty="0"/>
          </a:p>
        </p:txBody>
      </p:sp>
      <p:pic>
        <p:nvPicPr>
          <p:cNvPr id="406" name="Google Shape;406;g2111f19fff4_0_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481008" y="145311"/>
            <a:ext cx="3522296" cy="4685288"/>
          </a:xfrm>
          <a:prstGeom prst="rect">
            <a:avLst/>
          </a:prstGeom>
          <a:noFill/>
          <a:ln w="38100" cap="flat" cmpd="sng">
            <a:solidFill>
              <a:srgbClr val="11AA81"/>
            </a:solidFill>
            <a:prstDash val="solid"/>
            <a:round/>
            <a:headEnd type="none" w="sm" len="sm"/>
            <a:tailEnd type="none" w="sm" len="sm"/>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g20e72ffa6ac_0_186"/>
          <p:cNvSpPr txBox="1">
            <a:spLocks noGrp="1"/>
          </p:cNvSpPr>
          <p:nvPr>
            <p:ph type="title"/>
          </p:nvPr>
        </p:nvSpPr>
        <p:spPr>
          <a:xfrm>
            <a:off x="628650" y="85127"/>
            <a:ext cx="7886700" cy="530429"/>
          </a:xfrm>
          <a:prstGeom prst="rect">
            <a:avLst/>
          </a:prstGeom>
          <a:noFill/>
          <a:ln>
            <a:noFill/>
          </a:ln>
        </p:spPr>
        <p:txBody>
          <a:bodyPr spcFirstLastPara="1" wrap="square" lIns="91425" tIns="91425" rIns="91425" bIns="91425" anchor="t" anchorCtr="0">
            <a:noAutofit/>
          </a:bodyPr>
          <a:lstStyle/>
          <a:p>
            <a:pPr marL="0" lvl="0" indent="0" rtl="0">
              <a:lnSpc>
                <a:spcPct val="90000"/>
              </a:lnSpc>
              <a:spcBef>
                <a:spcPts val="0"/>
              </a:spcBef>
              <a:spcAft>
                <a:spcPts val="0"/>
              </a:spcAft>
              <a:buClr>
                <a:srgbClr val="161249"/>
              </a:buClr>
              <a:buSzPts val="990"/>
              <a:buFont typeface="Arial"/>
              <a:buNone/>
            </a:pPr>
            <a:r>
              <a:rPr lang="fi-FI" sz="2400" dirty="0"/>
              <a:t>Teste A/B de anúncios</a:t>
            </a:r>
            <a:endParaRPr sz="2400" dirty="0"/>
          </a:p>
        </p:txBody>
      </p:sp>
      <p:sp>
        <p:nvSpPr>
          <p:cNvPr id="412" name="Google Shape;412;g20e72ffa6ac_0_186"/>
          <p:cNvSpPr txBox="1">
            <a:spLocks noGrp="1"/>
          </p:cNvSpPr>
          <p:nvPr>
            <p:ph type="body" idx="1"/>
          </p:nvPr>
        </p:nvSpPr>
        <p:spPr>
          <a:xfrm>
            <a:off x="628650" y="615556"/>
            <a:ext cx="4462496" cy="3729161"/>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1AA81"/>
              </a:buClr>
              <a:buSzPts val="1600"/>
            </a:pPr>
            <a:r>
              <a:rPr lang="fi-FI" sz="1600" b="1" dirty="0">
                <a:solidFill>
                  <a:srgbClr val="11AA81"/>
                </a:solidFill>
              </a:rPr>
              <a:t>Objetivo: </a:t>
            </a:r>
            <a:r>
              <a:rPr lang="fi-FI" sz="1400" dirty="0"/>
              <a:t>definir o melhor anúncio, melhorar os anúncios</a:t>
            </a:r>
            <a:endParaRPr sz="1400" dirty="0"/>
          </a:p>
          <a:p>
            <a:pPr marL="361950" lvl="0" indent="-361950" algn="l" rtl="0">
              <a:lnSpc>
                <a:spcPct val="90000"/>
              </a:lnSpc>
              <a:spcBef>
                <a:spcPts val="0"/>
              </a:spcBef>
              <a:spcAft>
                <a:spcPts val="0"/>
              </a:spcAft>
              <a:buClr>
                <a:srgbClr val="11AA81"/>
              </a:buClr>
              <a:buSzPts val="1400"/>
              <a:buFont typeface="Arial"/>
              <a:buNone/>
            </a:pPr>
            <a:endParaRPr sz="1400" dirty="0"/>
          </a:p>
          <a:p>
            <a:pPr marL="0" lvl="0" indent="0" algn="l" rtl="0">
              <a:lnSpc>
                <a:spcPct val="90000"/>
              </a:lnSpc>
              <a:spcBef>
                <a:spcPts val="0"/>
              </a:spcBef>
              <a:spcAft>
                <a:spcPts val="0"/>
              </a:spcAft>
              <a:buClr>
                <a:srgbClr val="11AA81"/>
              </a:buClr>
              <a:buSzPts val="1600"/>
            </a:pPr>
            <a:r>
              <a:rPr lang="fi-FI" sz="1600" b="1" dirty="0">
                <a:solidFill>
                  <a:srgbClr val="11AA81"/>
                </a:solidFill>
              </a:rPr>
              <a:t>Como</a:t>
            </a:r>
            <a:r>
              <a:rPr lang="fi-FI" sz="1600" dirty="0">
                <a:solidFill>
                  <a:srgbClr val="11AA81"/>
                </a:solidFill>
              </a:rPr>
              <a:t>: </a:t>
            </a:r>
            <a:endParaRPr sz="1600" dirty="0">
              <a:solidFill>
                <a:srgbClr val="11AA81"/>
              </a:solidFill>
            </a:endParaRPr>
          </a:p>
          <a:p>
            <a:pPr marL="361950" lvl="0" indent="-361950" algn="l" rtl="0">
              <a:lnSpc>
                <a:spcPct val="90000"/>
              </a:lnSpc>
              <a:spcBef>
                <a:spcPts val="0"/>
              </a:spcBef>
              <a:spcAft>
                <a:spcPts val="0"/>
              </a:spcAft>
              <a:buClr>
                <a:srgbClr val="11AA81"/>
              </a:buClr>
              <a:buSzPts val="1400"/>
              <a:buFont typeface="Arial"/>
              <a:buChar char="●"/>
            </a:pPr>
            <a:r>
              <a:rPr lang="fi-FI" sz="1400" dirty="0"/>
              <a:t>Duas ou mais versões de um anúncio são mostradas aos visitantes ao mesmo tempo para determinar qual a versão mais clicada e/ou que conduz à maior conversão (imagem)</a:t>
            </a:r>
            <a:endParaRPr sz="1400" dirty="0"/>
          </a:p>
          <a:p>
            <a:pPr marL="361950" lvl="0" indent="-361950" algn="l" rtl="0">
              <a:lnSpc>
                <a:spcPct val="90000"/>
              </a:lnSpc>
              <a:spcBef>
                <a:spcPts val="0"/>
              </a:spcBef>
              <a:spcAft>
                <a:spcPts val="0"/>
              </a:spcAft>
              <a:buClr>
                <a:srgbClr val="11AA81"/>
              </a:buClr>
              <a:buSzPts val="1400"/>
              <a:buFont typeface="Arial"/>
              <a:buChar char="●"/>
            </a:pPr>
            <a:r>
              <a:rPr lang="fi-FI" sz="1400" dirty="0"/>
              <a:t>"A" refere-se ao "controlo"/variável original, "B" refere-se à "variação" ou a uma nova versão</a:t>
            </a:r>
            <a:endParaRPr sz="1400" dirty="0"/>
          </a:p>
          <a:p>
            <a:pPr marL="361950" lvl="0" indent="-361950" algn="l" rtl="0">
              <a:lnSpc>
                <a:spcPct val="90000"/>
              </a:lnSpc>
              <a:spcBef>
                <a:spcPts val="0"/>
              </a:spcBef>
              <a:spcAft>
                <a:spcPts val="0"/>
              </a:spcAft>
              <a:buClr>
                <a:srgbClr val="11AA81"/>
              </a:buClr>
              <a:buSzPts val="1400"/>
              <a:buFont typeface="Arial"/>
              <a:buChar char="●"/>
            </a:pPr>
            <a:r>
              <a:rPr lang="fi-FI" sz="1400" dirty="0"/>
              <a:t>Pode ser variado: imagens/cores/títulos/texto do corpo (uma ou várias variáveis)</a:t>
            </a:r>
            <a:endParaRPr sz="1400" dirty="0"/>
          </a:p>
          <a:p>
            <a:pPr marL="361950" lvl="0" indent="-361950" algn="l" rtl="0">
              <a:lnSpc>
                <a:spcPct val="90000"/>
              </a:lnSpc>
              <a:spcBef>
                <a:spcPts val="0"/>
              </a:spcBef>
              <a:spcAft>
                <a:spcPts val="0"/>
              </a:spcAft>
              <a:buClr>
                <a:srgbClr val="11AA81"/>
              </a:buClr>
              <a:buSzPts val="1400"/>
              <a:buFont typeface="Arial"/>
              <a:buNone/>
            </a:pPr>
            <a:endParaRPr sz="1400" dirty="0"/>
          </a:p>
          <a:p>
            <a:pPr marL="0" lvl="0" indent="0" algn="l" rtl="0">
              <a:lnSpc>
                <a:spcPct val="90000"/>
              </a:lnSpc>
              <a:spcBef>
                <a:spcPts val="0"/>
              </a:spcBef>
              <a:spcAft>
                <a:spcPts val="0"/>
              </a:spcAft>
              <a:buClr>
                <a:srgbClr val="11AA81"/>
              </a:buClr>
              <a:buSzPts val="1600"/>
            </a:pPr>
            <a:r>
              <a:rPr lang="fi-FI" sz="1600" b="1" dirty="0">
                <a:solidFill>
                  <a:srgbClr val="11AA81"/>
                </a:solidFill>
              </a:rPr>
              <a:t>Vantagens:</a:t>
            </a:r>
            <a:endParaRPr sz="1600" dirty="0">
              <a:solidFill>
                <a:srgbClr val="11AA81"/>
              </a:solidFill>
            </a:endParaRPr>
          </a:p>
          <a:p>
            <a:pPr marL="361950" lvl="0" indent="-361950" algn="l" rtl="0">
              <a:lnSpc>
                <a:spcPct val="90000"/>
              </a:lnSpc>
              <a:spcBef>
                <a:spcPts val="0"/>
              </a:spcBef>
              <a:spcAft>
                <a:spcPts val="0"/>
              </a:spcAft>
              <a:buClr>
                <a:srgbClr val="11AA81"/>
              </a:buClr>
              <a:buSzPts val="1400"/>
              <a:buFont typeface="Arial"/>
              <a:buChar char="●"/>
            </a:pPr>
            <a:r>
              <a:rPr lang="fi-FI" sz="1400" dirty="0"/>
              <a:t>Dá uma indicação rápida e fiável sobre qual é o melhor anúncio</a:t>
            </a:r>
            <a:endParaRPr sz="1400" dirty="0"/>
          </a:p>
          <a:p>
            <a:pPr marL="361950" lvl="0" indent="-361950" algn="l" rtl="0">
              <a:lnSpc>
                <a:spcPct val="90000"/>
              </a:lnSpc>
              <a:spcBef>
                <a:spcPts val="0"/>
              </a:spcBef>
              <a:spcAft>
                <a:spcPts val="0"/>
              </a:spcAft>
              <a:buClr>
                <a:srgbClr val="11AA81"/>
              </a:buClr>
              <a:buSzPts val="1400"/>
              <a:buFont typeface="Arial"/>
              <a:buChar char="●"/>
            </a:pPr>
            <a:r>
              <a:rPr lang="fi-FI" sz="1400" dirty="0"/>
              <a:t>Permite ao anunciante detetar elementos que normalmente funcionam</a:t>
            </a:r>
          </a:p>
          <a:p>
            <a:pPr marL="361950" lvl="0" indent="-361950" algn="l" rtl="0">
              <a:lnSpc>
                <a:spcPct val="90000"/>
              </a:lnSpc>
              <a:spcBef>
                <a:spcPts val="0"/>
              </a:spcBef>
              <a:spcAft>
                <a:spcPts val="0"/>
              </a:spcAft>
              <a:buClr>
                <a:srgbClr val="11AA81"/>
              </a:buClr>
              <a:buSzPts val="1400"/>
              <a:buFont typeface="Arial"/>
              <a:buChar char="●"/>
            </a:pPr>
            <a:r>
              <a:rPr lang="fi-FI" sz="1400" dirty="0"/>
              <a:t>Melhora a conversão</a:t>
            </a:r>
            <a:endParaRPr sz="1400" dirty="0"/>
          </a:p>
          <a:p>
            <a:pPr marL="140494" lvl="0" indent="0" algn="r" rtl="0">
              <a:lnSpc>
                <a:spcPct val="90000"/>
              </a:lnSpc>
              <a:spcBef>
                <a:spcPts val="0"/>
              </a:spcBef>
              <a:spcAft>
                <a:spcPts val="0"/>
              </a:spcAft>
              <a:buClr>
                <a:srgbClr val="11AA81"/>
              </a:buClr>
              <a:buSzPts val="1400"/>
            </a:pPr>
            <a:r>
              <a:rPr lang="fi-FI" sz="1200" dirty="0"/>
              <a:t>Ler mais: </a:t>
            </a:r>
            <a:r>
              <a:rPr lang="fi-FI" sz="1200" u="sng" dirty="0">
                <a:solidFill>
                  <a:schemeClr val="hlink"/>
                </a:solidFill>
                <a:hlinkClick r:id="rId3"/>
              </a:rPr>
              <a:t>vwo.com</a:t>
            </a:r>
            <a:endParaRPr sz="1200" dirty="0"/>
          </a:p>
        </p:txBody>
      </p:sp>
      <p:pic>
        <p:nvPicPr>
          <p:cNvPr id="413" name="Google Shape;413;g20e72ffa6ac_0_186"/>
          <p:cNvPicPr preferRelativeResize="0"/>
          <p:nvPr/>
        </p:nvPicPr>
        <p:blipFill rotWithShape="1">
          <a:blip r:embed="rId4">
            <a:alphaModFix/>
          </a:blip>
          <a:srcRect/>
          <a:stretch/>
        </p:blipFill>
        <p:spPr>
          <a:xfrm>
            <a:off x="5332651" y="1172423"/>
            <a:ext cx="3659024" cy="2615427"/>
          </a:xfrm>
          <a:prstGeom prst="rect">
            <a:avLst/>
          </a:prstGeom>
          <a:noFill/>
          <a:ln w="38100" cap="flat" cmpd="sng">
            <a:solidFill>
              <a:srgbClr val="11AA81"/>
            </a:solidFill>
            <a:prstDash val="solid"/>
            <a:round/>
            <a:headEnd type="none" w="sm" len="sm"/>
            <a:tailEnd type="none" w="sm" len="sm"/>
          </a:ln>
        </p:spPr>
      </p:pic>
      <p:sp>
        <p:nvSpPr>
          <p:cNvPr id="414" name="Google Shape;414;g20e72ffa6ac_0_186"/>
          <p:cNvSpPr txBox="1"/>
          <p:nvPr/>
        </p:nvSpPr>
        <p:spPr>
          <a:xfrm>
            <a:off x="5259822" y="3787850"/>
            <a:ext cx="35178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0" i="0" u="none" strike="noStrike" cap="none" dirty="0">
                <a:solidFill>
                  <a:srgbClr val="161249"/>
                </a:solidFill>
                <a:latin typeface="Arial"/>
                <a:ea typeface="Arial"/>
                <a:cs typeface="Arial"/>
                <a:sym typeface="Arial"/>
              </a:rPr>
              <a:t>Fonte e </a:t>
            </a:r>
            <a:r>
              <a:rPr lang="fi-FI" sz="1200" b="0" i="0" u="sng" strike="noStrike" cap="none" dirty="0">
                <a:solidFill>
                  <a:schemeClr val="hlink"/>
                </a:solidFill>
                <a:latin typeface="Arial"/>
                <a:ea typeface="Arial"/>
                <a:cs typeface="Arial"/>
                <a:sym typeface="Arial"/>
                <a:hlinkClick r:id="rId5"/>
              </a:rPr>
              <a:t>leitura complementar: </a:t>
            </a:r>
            <a:r>
              <a:rPr lang="fi-FI" sz="1200" b="0" i="0" u="none" strike="noStrike" cap="none" dirty="0">
                <a:solidFill>
                  <a:srgbClr val="161249"/>
                </a:solidFill>
                <a:latin typeface="Arial"/>
                <a:ea typeface="Arial"/>
                <a:cs typeface="Arial"/>
                <a:sym typeface="Arial"/>
              </a:rPr>
              <a:t>CXL</a:t>
            </a:r>
            <a:endParaRPr sz="1200" b="0" i="0" u="none" strike="noStrike" cap="none" dirty="0">
              <a:solidFill>
                <a:srgbClr val="1612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20e72ffa6ac_0_191"/>
          <p:cNvSpPr txBox="1">
            <a:spLocks noGrp="1"/>
          </p:cNvSpPr>
          <p:nvPr>
            <p:ph type="title" idx="4294967295"/>
          </p:nvPr>
        </p:nvSpPr>
        <p:spPr>
          <a:xfrm>
            <a:off x="311150" y="183798"/>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990"/>
              <a:buFont typeface="Arial"/>
              <a:buNone/>
            </a:pPr>
            <a:r>
              <a:rPr lang="fi-FI" sz="3220" dirty="0"/>
              <a:t> </a:t>
            </a:r>
            <a:r>
              <a:rPr lang="fi-FI" sz="2400" dirty="0"/>
              <a:t>Retargeting</a:t>
            </a:r>
            <a:endParaRPr sz="2400" dirty="0"/>
          </a:p>
        </p:txBody>
      </p:sp>
      <p:sp>
        <p:nvSpPr>
          <p:cNvPr id="420" name="Google Shape;420;g20e72ffa6ac_0_191"/>
          <p:cNvSpPr txBox="1">
            <a:spLocks noGrp="1"/>
          </p:cNvSpPr>
          <p:nvPr>
            <p:ph type="body" idx="4294967295"/>
          </p:nvPr>
        </p:nvSpPr>
        <p:spPr>
          <a:xfrm>
            <a:off x="311150" y="984980"/>
            <a:ext cx="4916305" cy="3416300"/>
          </a:xfrm>
          <a:prstGeom prst="rect">
            <a:avLst/>
          </a:prstGeom>
          <a:noFill/>
          <a:ln>
            <a:noFill/>
          </a:ln>
        </p:spPr>
        <p:txBody>
          <a:bodyPr spcFirstLastPara="1" wrap="square" lIns="91425" tIns="91425" rIns="91425" bIns="91425" anchor="t" anchorCtr="0">
            <a:noAutofit/>
          </a:bodyPr>
          <a:lstStyle/>
          <a:p>
            <a:pPr marL="457200" lvl="0" indent="-323850" algn="l" rtl="0">
              <a:lnSpc>
                <a:spcPts val="2200"/>
              </a:lnSpc>
              <a:spcBef>
                <a:spcPts val="0"/>
              </a:spcBef>
              <a:spcAft>
                <a:spcPts val="0"/>
              </a:spcAft>
              <a:buClr>
                <a:srgbClr val="11AA81"/>
              </a:buClr>
              <a:buSzPts val="1500"/>
              <a:buFont typeface="Arial"/>
              <a:buChar char="●"/>
            </a:pPr>
            <a:r>
              <a:rPr lang="fi-FI" sz="1400" dirty="0"/>
              <a:t>Permite à sua empresa apresentar anúncios direcionados aos utilizadores que visitaram o seu sítio Web e não concluíram uma conversão - comprar um artigo, preencher um formulário de contacto, descarregar um ficheiro, etc.</a:t>
            </a:r>
            <a:endParaRPr sz="1400" dirty="0"/>
          </a:p>
          <a:p>
            <a:pPr marL="742950" lvl="0" indent="-184150" algn="l" rtl="0">
              <a:lnSpc>
                <a:spcPts val="2200"/>
              </a:lnSpc>
              <a:spcBef>
                <a:spcPts val="0"/>
              </a:spcBef>
              <a:spcAft>
                <a:spcPts val="0"/>
              </a:spcAft>
              <a:buClr>
                <a:srgbClr val="11AA81"/>
              </a:buClr>
              <a:buSzPts val="1600"/>
              <a:buFont typeface="Arial"/>
              <a:buNone/>
            </a:pPr>
            <a:endParaRPr sz="1400" dirty="0"/>
          </a:p>
          <a:p>
            <a:pPr marL="457200" lvl="0" indent="-323850" algn="l" rtl="0">
              <a:lnSpc>
                <a:spcPts val="2200"/>
              </a:lnSpc>
              <a:spcBef>
                <a:spcPts val="0"/>
              </a:spcBef>
              <a:spcAft>
                <a:spcPts val="0"/>
              </a:spcAft>
              <a:buClr>
                <a:srgbClr val="11AA81"/>
              </a:buClr>
              <a:buSzPts val="1500"/>
              <a:buFont typeface="Arial"/>
              <a:buChar char="●"/>
            </a:pPr>
            <a:r>
              <a:rPr lang="fi-FI" sz="1400" dirty="0"/>
              <a:t>O retargeting é eficaz porque se concentra em pessoas que já estão familiarizadas com a sua marca e que demonstraram interesse recentemente.</a:t>
            </a:r>
            <a:endParaRPr sz="1400" dirty="0"/>
          </a:p>
          <a:p>
            <a:pPr marL="742950" lvl="0" indent="-184150" algn="l" rtl="0">
              <a:lnSpc>
                <a:spcPts val="2200"/>
              </a:lnSpc>
              <a:spcBef>
                <a:spcPts val="0"/>
              </a:spcBef>
              <a:spcAft>
                <a:spcPts val="0"/>
              </a:spcAft>
              <a:buClr>
                <a:srgbClr val="11AA81"/>
              </a:buClr>
              <a:buSzPts val="1600"/>
              <a:buFont typeface="Arial"/>
              <a:buNone/>
            </a:pPr>
            <a:endParaRPr sz="1400" dirty="0"/>
          </a:p>
          <a:p>
            <a:pPr marL="457200" lvl="0" indent="-323850" algn="l" rtl="0">
              <a:lnSpc>
                <a:spcPts val="2200"/>
              </a:lnSpc>
              <a:spcBef>
                <a:spcPts val="0"/>
              </a:spcBef>
              <a:spcAft>
                <a:spcPts val="0"/>
              </a:spcAft>
              <a:buClr>
                <a:srgbClr val="11AA81"/>
              </a:buClr>
              <a:buSzPts val="1500"/>
              <a:buFont typeface="Arial"/>
              <a:buChar char="●"/>
            </a:pPr>
            <a:r>
              <a:rPr lang="fi-FI" sz="1400" dirty="0"/>
              <a:t>Pode ser ligado a anúncios na maioria das plataformas (por exemplo, anúncios do Google).</a:t>
            </a:r>
            <a:endParaRPr sz="1400" dirty="0"/>
          </a:p>
        </p:txBody>
      </p:sp>
      <p:pic>
        <p:nvPicPr>
          <p:cNvPr id="421" name="Google Shape;421;g20e72ffa6ac_0_19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631998" y="1065275"/>
            <a:ext cx="3307802" cy="2569059"/>
          </a:xfrm>
          <a:prstGeom prst="rect">
            <a:avLst/>
          </a:prstGeom>
          <a:noFill/>
          <a:ln w="38100" cap="flat" cmpd="sng">
            <a:solidFill>
              <a:srgbClr val="11AA81"/>
            </a:solidFill>
            <a:prstDash val="solid"/>
            <a:round/>
            <a:headEnd type="none" w="sm" len="sm"/>
            <a:tailEnd type="none" w="sm" len="sm"/>
          </a:ln>
        </p:spPr>
      </p:pic>
      <p:sp>
        <p:nvSpPr>
          <p:cNvPr id="422" name="Google Shape;422;g20e72ffa6ac_0_191"/>
          <p:cNvSpPr txBox="1"/>
          <p:nvPr/>
        </p:nvSpPr>
        <p:spPr>
          <a:xfrm>
            <a:off x="5632000" y="3678025"/>
            <a:ext cx="33078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0" i="0" u="none" strike="noStrike" cap="none" dirty="0">
                <a:solidFill>
                  <a:srgbClr val="161249"/>
                </a:solidFill>
                <a:latin typeface="Arial"/>
                <a:ea typeface="Arial"/>
                <a:cs typeface="Arial"/>
                <a:sym typeface="Arial"/>
              </a:rPr>
              <a:t>Fonte e </a:t>
            </a:r>
            <a:r>
              <a:rPr lang="fi-FI" sz="1200" b="0" i="0" u="sng" strike="noStrike" cap="none" dirty="0">
                <a:solidFill>
                  <a:schemeClr val="hlink"/>
                </a:solidFill>
                <a:latin typeface="Arial"/>
                <a:ea typeface="Arial"/>
                <a:cs typeface="Arial"/>
                <a:sym typeface="Arial"/>
                <a:hlinkClick r:id="rId4"/>
              </a:rPr>
              <a:t>leitura adicional</a:t>
            </a:r>
            <a:r>
              <a:rPr lang="fi-FI" sz="1200" b="0" i="0" u="none" strike="noStrike" cap="none" dirty="0">
                <a:solidFill>
                  <a:srgbClr val="161249"/>
                </a:solidFill>
                <a:latin typeface="Arial"/>
                <a:ea typeface="Arial"/>
                <a:cs typeface="Arial"/>
                <a:sym typeface="Arial"/>
              </a:rPr>
              <a:t>: Unbounce</a:t>
            </a:r>
            <a:endParaRPr sz="1200" b="0" i="0" u="none" strike="noStrike" cap="none" dirty="0">
              <a:solidFill>
                <a:srgbClr val="1612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g20e72ffa6ac_0_201"/>
          <p:cNvSpPr txBox="1">
            <a:spLocks noGrp="1"/>
          </p:cNvSpPr>
          <p:nvPr>
            <p:ph type="title" idx="4294967295"/>
          </p:nvPr>
        </p:nvSpPr>
        <p:spPr>
          <a:xfrm>
            <a:off x="311150" y="234294"/>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3200"/>
              <a:buFont typeface="Arial"/>
              <a:buNone/>
            </a:pPr>
            <a:r>
              <a:rPr lang="fi-FI" sz="2400" dirty="0"/>
              <a:t>Publicidade programática</a:t>
            </a:r>
            <a:endParaRPr sz="2400" dirty="0"/>
          </a:p>
        </p:txBody>
      </p:sp>
      <p:sp>
        <p:nvSpPr>
          <p:cNvPr id="428" name="Google Shape;428;g20e72ffa6ac_0_201"/>
          <p:cNvSpPr txBox="1">
            <a:spLocks noGrp="1"/>
          </p:cNvSpPr>
          <p:nvPr>
            <p:ph type="body" idx="4294967295"/>
          </p:nvPr>
        </p:nvSpPr>
        <p:spPr>
          <a:xfrm>
            <a:off x="290400" y="1031144"/>
            <a:ext cx="4171950" cy="3789363"/>
          </a:xfrm>
          <a:prstGeom prst="rect">
            <a:avLst/>
          </a:prstGeom>
          <a:noFill/>
          <a:ln>
            <a:noFill/>
          </a:ln>
        </p:spPr>
        <p:txBody>
          <a:bodyPr spcFirstLastPara="1" wrap="square" lIns="91425" tIns="91425" rIns="91425" bIns="91425" anchor="t" anchorCtr="0">
            <a:normAutofit/>
          </a:bodyPr>
          <a:lstStyle/>
          <a:p>
            <a:pPr marL="361950" lvl="0" algn="l" rtl="0">
              <a:lnSpc>
                <a:spcPct val="90000"/>
              </a:lnSpc>
              <a:spcBef>
                <a:spcPts val="0"/>
              </a:spcBef>
              <a:spcAft>
                <a:spcPts val="0"/>
              </a:spcAft>
              <a:buClr>
                <a:srgbClr val="11AA81"/>
              </a:buClr>
              <a:buSzPts val="1500"/>
              <a:buFont typeface="Arial"/>
              <a:buChar char="●"/>
            </a:pPr>
            <a:r>
              <a:rPr lang="fi-FI" sz="1500" dirty="0"/>
              <a:t>Aplica tecnologia automatizada e ferramentas algorítmicas para otimizar os meios de publicidade e o orçamento </a:t>
            </a:r>
            <a:endParaRPr sz="1500" dirty="0"/>
          </a:p>
          <a:p>
            <a:pPr marL="361950" lvl="0" algn="l" rtl="0">
              <a:lnSpc>
                <a:spcPct val="90000"/>
              </a:lnSpc>
              <a:spcBef>
                <a:spcPts val="0"/>
              </a:spcBef>
              <a:spcAft>
                <a:spcPts val="0"/>
              </a:spcAft>
              <a:buClr>
                <a:srgbClr val="11AA81"/>
              </a:buClr>
              <a:buSzPts val="1500"/>
              <a:buFont typeface="Arial"/>
              <a:buNone/>
            </a:pPr>
            <a:endParaRPr sz="1500" dirty="0"/>
          </a:p>
          <a:p>
            <a:pPr marL="361950" lvl="0" algn="l" rtl="0">
              <a:lnSpc>
                <a:spcPct val="90000"/>
              </a:lnSpc>
              <a:spcBef>
                <a:spcPts val="0"/>
              </a:spcBef>
              <a:spcAft>
                <a:spcPts val="0"/>
              </a:spcAft>
              <a:buClr>
                <a:srgbClr val="11AA81"/>
              </a:buClr>
              <a:buSzPts val="1500"/>
              <a:buFont typeface="Arial"/>
              <a:buChar char="●"/>
            </a:pPr>
            <a:r>
              <a:rPr lang="fi-FI" sz="1500" dirty="0"/>
              <a:t>Apresenta os anúncios aos visitantes no local certo e na altura certa</a:t>
            </a:r>
            <a:endParaRPr sz="1500" dirty="0"/>
          </a:p>
          <a:p>
            <a:pPr marL="361950" lvl="0" algn="l" rtl="0">
              <a:lnSpc>
                <a:spcPct val="90000"/>
              </a:lnSpc>
              <a:spcBef>
                <a:spcPts val="0"/>
              </a:spcBef>
              <a:spcAft>
                <a:spcPts val="0"/>
              </a:spcAft>
              <a:buClr>
                <a:srgbClr val="11AA81"/>
              </a:buClr>
              <a:buSzPts val="1500"/>
              <a:buFont typeface="Arial"/>
              <a:buNone/>
            </a:pPr>
            <a:endParaRPr sz="1500" dirty="0"/>
          </a:p>
          <a:p>
            <a:pPr marL="361950" lvl="0" algn="l" rtl="0">
              <a:lnSpc>
                <a:spcPct val="90000"/>
              </a:lnSpc>
              <a:spcBef>
                <a:spcPts val="0"/>
              </a:spcBef>
              <a:spcAft>
                <a:spcPts val="0"/>
              </a:spcAft>
              <a:buClr>
                <a:srgbClr val="11AA81"/>
              </a:buClr>
              <a:buSzPts val="1500"/>
              <a:buFont typeface="Arial"/>
              <a:buChar char="●"/>
            </a:pPr>
            <a:r>
              <a:rPr lang="fi-FI" sz="1500" dirty="0"/>
              <a:t>Disponibiliza um vasto espaço mediático através da utilização de SSP (plataformas do lado da venda) e DSP (plataformas do lado da procura)</a:t>
            </a:r>
            <a:endParaRPr sz="1500" dirty="0"/>
          </a:p>
          <a:p>
            <a:pPr marL="361950" lvl="0" algn="l" rtl="0">
              <a:lnSpc>
                <a:spcPct val="90000"/>
              </a:lnSpc>
              <a:spcBef>
                <a:spcPts val="0"/>
              </a:spcBef>
              <a:spcAft>
                <a:spcPts val="0"/>
              </a:spcAft>
              <a:buClr>
                <a:srgbClr val="11AA81"/>
              </a:buClr>
              <a:buSzPts val="1500"/>
              <a:buFont typeface="Arial"/>
              <a:buNone/>
            </a:pPr>
            <a:endParaRPr sz="1500" dirty="0"/>
          </a:p>
          <a:p>
            <a:pPr marL="361950" lvl="0" algn="l" rtl="0">
              <a:lnSpc>
                <a:spcPct val="90000"/>
              </a:lnSpc>
              <a:spcBef>
                <a:spcPts val="0"/>
              </a:spcBef>
              <a:spcAft>
                <a:spcPts val="0"/>
              </a:spcAft>
              <a:buClr>
                <a:srgbClr val="11AA81"/>
              </a:buClr>
              <a:buSzPts val="1500"/>
              <a:buFont typeface="Arial"/>
              <a:buChar char="●"/>
            </a:pPr>
            <a:r>
              <a:rPr lang="fi-FI" sz="1500" dirty="0"/>
              <a:t>É cada vez mais utilizado pelos profissionais de marketing</a:t>
            </a:r>
            <a:endParaRPr sz="1500" dirty="0"/>
          </a:p>
          <a:p>
            <a:pPr marL="457200" lvl="0" indent="0" algn="l" rtl="0">
              <a:lnSpc>
                <a:spcPct val="90000"/>
              </a:lnSpc>
              <a:spcBef>
                <a:spcPts val="0"/>
              </a:spcBef>
              <a:spcAft>
                <a:spcPts val="0"/>
              </a:spcAft>
              <a:buClr>
                <a:srgbClr val="161249"/>
              </a:buClr>
              <a:buSzPts val="1500"/>
              <a:buNone/>
            </a:pPr>
            <a:endParaRPr sz="1500" dirty="0"/>
          </a:p>
          <a:p>
            <a:pPr marL="0" lvl="0" indent="0" algn="l" rtl="0">
              <a:lnSpc>
                <a:spcPct val="90000"/>
              </a:lnSpc>
              <a:spcBef>
                <a:spcPts val="0"/>
              </a:spcBef>
              <a:spcAft>
                <a:spcPts val="0"/>
              </a:spcAft>
              <a:buClr>
                <a:srgbClr val="161249"/>
              </a:buClr>
              <a:buSzPts val="1500"/>
              <a:buNone/>
            </a:pPr>
            <a:r>
              <a:rPr lang="fi-FI" sz="1200" dirty="0"/>
              <a:t>Ler mais: </a:t>
            </a:r>
            <a:r>
              <a:rPr lang="fi-FI" sz="1200" u="sng" dirty="0">
                <a:solidFill>
                  <a:schemeClr val="hlink"/>
                </a:solidFill>
                <a:hlinkClick r:id="rId3"/>
              </a:rPr>
              <a:t>DMI - Instituto de Marketing Digital</a:t>
            </a:r>
            <a:endParaRPr sz="1200" dirty="0"/>
          </a:p>
        </p:txBody>
      </p:sp>
      <p:pic>
        <p:nvPicPr>
          <p:cNvPr id="429" name="Google Shape;429;g20e72ffa6ac_0_20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572000" y="1129689"/>
            <a:ext cx="4356598" cy="2392976"/>
          </a:xfrm>
          <a:prstGeom prst="rect">
            <a:avLst/>
          </a:prstGeom>
          <a:noFill/>
          <a:ln w="38100" cap="flat" cmpd="sng">
            <a:solidFill>
              <a:srgbClr val="11AA81"/>
            </a:solidFill>
            <a:prstDash val="solid"/>
            <a:round/>
            <a:headEnd type="none" w="sm" len="sm"/>
            <a:tailEnd type="none" w="sm" len="sm"/>
          </a:ln>
        </p:spPr>
      </p:pic>
      <p:sp>
        <p:nvSpPr>
          <p:cNvPr id="430" name="Google Shape;430;g20e72ffa6ac_0_201"/>
          <p:cNvSpPr txBox="1"/>
          <p:nvPr/>
        </p:nvSpPr>
        <p:spPr>
          <a:xfrm>
            <a:off x="4505893" y="3629543"/>
            <a:ext cx="42816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200" b="0" i="0" u="none" strike="noStrike" cap="none" dirty="0">
                <a:solidFill>
                  <a:srgbClr val="161249"/>
                </a:solidFill>
                <a:latin typeface="Arial"/>
                <a:ea typeface="Arial"/>
                <a:cs typeface="Arial"/>
                <a:sym typeface="Arial"/>
              </a:rPr>
              <a:t>Fonte: </a:t>
            </a:r>
            <a:r>
              <a:rPr lang="fi-FI" sz="1200" b="0" i="0" u="sng" strike="noStrike" cap="none" dirty="0">
                <a:solidFill>
                  <a:schemeClr val="hlink"/>
                </a:solidFill>
                <a:latin typeface="Arial"/>
                <a:ea typeface="Arial"/>
                <a:cs typeface="Arial"/>
                <a:sym typeface="Arial"/>
                <a:hlinkClick r:id="rId5"/>
              </a:rPr>
              <a:t>Insiderintelligence</a:t>
            </a:r>
            <a:endParaRPr sz="1200" b="0" i="0" u="none" strike="noStrike" cap="none" dirty="0">
              <a:solidFill>
                <a:schemeClr val="dk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g20e72ffa6ac_0_153"/>
          <p:cNvSpPr txBox="1">
            <a:spLocks noGrp="1"/>
          </p:cNvSpPr>
          <p:nvPr>
            <p:ph type="title"/>
          </p:nvPr>
        </p:nvSpPr>
        <p:spPr>
          <a:xfrm>
            <a:off x="628650" y="184832"/>
            <a:ext cx="7886700" cy="579501"/>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990"/>
              <a:buFont typeface="Arial"/>
              <a:buNone/>
            </a:pPr>
            <a:r>
              <a:rPr lang="fi-FI" sz="2400" dirty="0"/>
              <a:t>Publicidade digital - sobre os custos</a:t>
            </a:r>
            <a:endParaRPr sz="2400" dirty="0"/>
          </a:p>
        </p:txBody>
      </p:sp>
      <p:sp>
        <p:nvSpPr>
          <p:cNvPr id="436" name="Google Shape;436;g20e72ffa6ac_0_153"/>
          <p:cNvSpPr txBox="1">
            <a:spLocks noGrp="1"/>
          </p:cNvSpPr>
          <p:nvPr>
            <p:ph type="body" idx="1"/>
          </p:nvPr>
        </p:nvSpPr>
        <p:spPr>
          <a:xfrm>
            <a:off x="628650" y="794683"/>
            <a:ext cx="7886700" cy="3584484"/>
          </a:xfrm>
          <a:prstGeom prst="rect">
            <a:avLst/>
          </a:prstGeom>
          <a:noFill/>
          <a:ln>
            <a:noFill/>
          </a:ln>
        </p:spPr>
        <p:txBody>
          <a:bodyPr spcFirstLastPara="1" wrap="square" lIns="91425" tIns="91425" rIns="91425" bIns="91425" anchor="t" anchorCtr="0">
            <a:noAutofit/>
          </a:bodyPr>
          <a:lstStyle/>
          <a:p>
            <a:pPr marL="361950" lvl="0" indent="-361950" algn="l" rtl="0">
              <a:lnSpc>
                <a:spcPct val="100000"/>
              </a:lnSpc>
              <a:spcBef>
                <a:spcPts val="0"/>
              </a:spcBef>
              <a:spcAft>
                <a:spcPts val="0"/>
              </a:spcAft>
              <a:buClr>
                <a:srgbClr val="11AA81"/>
              </a:buClr>
              <a:buSzPts val="1400"/>
              <a:buChar char="●"/>
            </a:pPr>
            <a:r>
              <a:rPr lang="fi-FI" sz="1400" dirty="0"/>
              <a:t>O preço dos anúncios digitais depende do facto de decidir gerir as suas campanhas internamente (menos dispendioso, mas com conhecimentos necessários) ou contratar uma agência</a:t>
            </a:r>
            <a:endParaRPr sz="1400" dirty="0"/>
          </a:p>
          <a:p>
            <a:pPr marL="361950" lvl="0" indent="-361950" algn="l" rtl="0">
              <a:lnSpc>
                <a:spcPct val="100000"/>
              </a:lnSpc>
              <a:spcBef>
                <a:spcPts val="0"/>
              </a:spcBef>
              <a:spcAft>
                <a:spcPts val="0"/>
              </a:spcAft>
              <a:buClr>
                <a:srgbClr val="11AA81"/>
              </a:buClr>
              <a:buSzPts val="1400"/>
              <a:buChar char="●"/>
            </a:pPr>
            <a:r>
              <a:rPr lang="fi-FI" sz="1400" dirty="0"/>
              <a:t>Cada uma das plataformas tem o seu modelo de preços </a:t>
            </a:r>
            <a:endParaRPr sz="1400" dirty="0"/>
          </a:p>
          <a:p>
            <a:pPr marL="361950" lvl="0" indent="-361950" algn="l" rtl="0">
              <a:lnSpc>
                <a:spcPct val="100000"/>
              </a:lnSpc>
              <a:spcBef>
                <a:spcPts val="0"/>
              </a:spcBef>
              <a:spcAft>
                <a:spcPts val="0"/>
              </a:spcAft>
              <a:buClr>
                <a:srgbClr val="11AA81"/>
              </a:buClr>
              <a:buSzPts val="1400"/>
              <a:buChar char="●"/>
            </a:pPr>
            <a:r>
              <a:rPr lang="fi-FI" sz="1400" dirty="0"/>
              <a:t>O próprio anúncio e o sítio Web são classificados de acordo com a sua qualidade (uma qualidade superior contribui geralmente para um preço inferior)</a:t>
            </a:r>
            <a:endParaRPr sz="1400" dirty="0"/>
          </a:p>
          <a:p>
            <a:pPr marL="0" lvl="0" indent="0" algn="l" rtl="0">
              <a:lnSpc>
                <a:spcPct val="100000"/>
              </a:lnSpc>
              <a:spcBef>
                <a:spcPts val="0"/>
              </a:spcBef>
              <a:spcAft>
                <a:spcPts val="0"/>
              </a:spcAft>
              <a:buClr>
                <a:srgbClr val="161249"/>
              </a:buClr>
              <a:buSzPts val="1400"/>
              <a:buNone/>
            </a:pPr>
            <a:endParaRPr sz="1400" dirty="0"/>
          </a:p>
          <a:p>
            <a:pPr marL="0" lvl="0" indent="0" algn="l" rtl="0">
              <a:lnSpc>
                <a:spcPct val="100000"/>
              </a:lnSpc>
              <a:spcBef>
                <a:spcPts val="0"/>
              </a:spcBef>
              <a:spcAft>
                <a:spcPts val="0"/>
              </a:spcAft>
              <a:buClr>
                <a:srgbClr val="11AA81"/>
              </a:buClr>
              <a:buSzPts val="1400"/>
              <a:buNone/>
            </a:pPr>
            <a:r>
              <a:rPr lang="fi-FI" sz="1400" dirty="0"/>
              <a:t>O preço </a:t>
            </a:r>
            <a:r>
              <a:rPr lang="fi-FI" sz="1400" b="1" dirty="0">
                <a:solidFill>
                  <a:srgbClr val="11AA81"/>
                </a:solidFill>
              </a:rPr>
              <a:t>CPC (Custo por clique) </a:t>
            </a:r>
            <a:r>
              <a:rPr lang="fi-FI" sz="1400" dirty="0"/>
              <a:t>ou </a:t>
            </a:r>
            <a:r>
              <a:rPr lang="fi-FI" sz="1400" b="1" dirty="0">
                <a:solidFill>
                  <a:srgbClr val="11AA81"/>
                </a:solidFill>
              </a:rPr>
              <a:t>PPC (Pagamento por clique) baseia-se </a:t>
            </a:r>
            <a:r>
              <a:rPr lang="fi-FI" sz="1400" dirty="0"/>
              <a:t>no número de cliques que os anúncios recebem. O preço por clique pode variar entre $0,01 e mais de $10.</a:t>
            </a:r>
            <a:endParaRPr sz="1400" dirty="0"/>
          </a:p>
          <a:p>
            <a:pPr marL="0" lvl="0" indent="0" algn="l" rtl="0">
              <a:lnSpc>
                <a:spcPct val="100000"/>
              </a:lnSpc>
              <a:spcBef>
                <a:spcPts val="0"/>
              </a:spcBef>
              <a:spcAft>
                <a:spcPts val="0"/>
              </a:spcAft>
              <a:buClr>
                <a:srgbClr val="161249"/>
              </a:buClr>
              <a:buSzPts val="1400"/>
              <a:buNone/>
            </a:pPr>
            <a:endParaRPr sz="1400" dirty="0"/>
          </a:p>
          <a:p>
            <a:pPr marL="0" lvl="0" indent="0" algn="l" rtl="0">
              <a:lnSpc>
                <a:spcPct val="100000"/>
              </a:lnSpc>
              <a:spcBef>
                <a:spcPts val="0"/>
              </a:spcBef>
              <a:spcAft>
                <a:spcPts val="0"/>
              </a:spcAft>
              <a:buClr>
                <a:srgbClr val="11AA81"/>
              </a:buClr>
              <a:buSzPts val="1400"/>
              <a:buNone/>
            </a:pPr>
            <a:r>
              <a:rPr lang="fi-FI" sz="1400" dirty="0"/>
              <a:t>O preço </a:t>
            </a:r>
            <a:r>
              <a:rPr lang="fi-FI" sz="1400" b="1" dirty="0">
                <a:solidFill>
                  <a:srgbClr val="11AA81"/>
                </a:solidFill>
              </a:rPr>
              <a:t>CPM (Custo por Milha) </a:t>
            </a:r>
            <a:r>
              <a:rPr lang="fi-FI" sz="1400" dirty="0"/>
              <a:t>baseia-se no número de impressões. Cada vez que um visitante vê um anúncio, é cobrado ao anunciante um montante pré-determinado. Por exemplo, um preço médio para 1000 impressões no Facebook é de 10 euros.</a:t>
            </a:r>
            <a:endParaRPr sz="1400" dirty="0"/>
          </a:p>
          <a:p>
            <a:pPr marL="0" lvl="0" indent="0" algn="l" rtl="0">
              <a:lnSpc>
                <a:spcPct val="100000"/>
              </a:lnSpc>
              <a:spcBef>
                <a:spcPts val="0"/>
              </a:spcBef>
              <a:spcAft>
                <a:spcPts val="0"/>
              </a:spcAft>
              <a:buClr>
                <a:srgbClr val="161249"/>
              </a:buClr>
              <a:buSzPts val="1400"/>
              <a:buNone/>
            </a:pPr>
            <a:endParaRPr sz="1400" dirty="0"/>
          </a:p>
          <a:p>
            <a:pPr marL="0" lvl="0" indent="0" algn="l" rtl="0">
              <a:lnSpc>
                <a:spcPct val="100000"/>
              </a:lnSpc>
              <a:spcBef>
                <a:spcPts val="0"/>
              </a:spcBef>
              <a:spcAft>
                <a:spcPts val="0"/>
              </a:spcAft>
              <a:buClr>
                <a:srgbClr val="11AA81"/>
              </a:buClr>
              <a:buSzPts val="1400"/>
              <a:buNone/>
            </a:pPr>
            <a:r>
              <a:rPr lang="fi-FI" sz="1400" b="1" dirty="0">
                <a:solidFill>
                  <a:srgbClr val="11AA81"/>
                </a:solidFill>
              </a:rPr>
              <a:t>PPC ou PPA (Pay per Click/Action) </a:t>
            </a:r>
            <a:r>
              <a:rPr lang="fi-FI" sz="1400" dirty="0"/>
              <a:t>- paga pela ação desejada do visitante (compra, chamada telefónica, deixar informações de contacto)</a:t>
            </a:r>
            <a:endParaRPr sz="1400" dirty="0"/>
          </a:p>
          <a:p>
            <a:pPr marL="0" lvl="0" indent="0" algn="l" rtl="0">
              <a:lnSpc>
                <a:spcPct val="100000"/>
              </a:lnSpc>
              <a:spcBef>
                <a:spcPts val="0"/>
              </a:spcBef>
              <a:spcAft>
                <a:spcPts val="0"/>
              </a:spcAft>
              <a:buClr>
                <a:srgbClr val="161249"/>
              </a:buClr>
              <a:buSzPts val="1400"/>
              <a:buNone/>
            </a:pPr>
            <a:endParaRPr sz="1400" dirty="0"/>
          </a:p>
          <a:p>
            <a:pPr marL="0" lvl="0" indent="0" algn="l" rtl="0">
              <a:lnSpc>
                <a:spcPct val="100000"/>
              </a:lnSpc>
              <a:spcBef>
                <a:spcPts val="0"/>
              </a:spcBef>
              <a:spcAft>
                <a:spcPts val="0"/>
              </a:spcAft>
              <a:buClr>
                <a:srgbClr val="161249"/>
              </a:buClr>
              <a:buSzPts val="1400"/>
              <a:buNone/>
            </a:pPr>
            <a:r>
              <a:rPr lang="fi-FI" sz="1400" b="1" dirty="0">
                <a:solidFill>
                  <a:srgbClr val="11AA81"/>
                </a:solidFill>
              </a:rPr>
              <a:t>			</a:t>
            </a:r>
            <a:r>
              <a:rPr lang="fi-FI" sz="1200" b="1" dirty="0">
                <a:solidFill>
                  <a:srgbClr val="11AA81"/>
                </a:solidFill>
              </a:rPr>
              <a:t>Leitura adicional:  </a:t>
            </a:r>
            <a:r>
              <a:rPr lang="fi-FI" sz="1200" u="sng" dirty="0">
                <a:solidFill>
                  <a:schemeClr val="hlink"/>
                </a:solidFill>
                <a:hlinkClick r:id="rId3"/>
              </a:rPr>
              <a:t>WebFX </a:t>
            </a:r>
            <a:r>
              <a:rPr lang="fi-FI" sz="1200" dirty="0"/>
              <a:t>1 </a:t>
            </a:r>
            <a:r>
              <a:rPr lang="fi-FI" sz="1200" u="sng" dirty="0">
                <a:solidFill>
                  <a:schemeClr val="hlink"/>
                </a:solidFill>
                <a:hlinkClick r:id="rId4"/>
              </a:rPr>
              <a:t>WebFX </a:t>
            </a:r>
            <a:r>
              <a:rPr lang="fi-FI" sz="1200" dirty="0"/>
              <a:t>2</a:t>
            </a:r>
            <a:endParaRPr sz="12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sp>
        <p:nvSpPr>
          <p:cNvPr id="441" name="Google Shape;441;g20e72ffa6ac_0_149"/>
          <p:cNvSpPr txBox="1">
            <a:spLocks noGrp="1"/>
          </p:cNvSpPr>
          <p:nvPr>
            <p:ph type="title" idx="4294967295"/>
          </p:nvPr>
        </p:nvSpPr>
        <p:spPr>
          <a:xfrm>
            <a:off x="1035780" y="1806040"/>
            <a:ext cx="7072439" cy="1702269"/>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4444"/>
              <a:buFont typeface="Arial"/>
              <a:buNone/>
            </a:pPr>
            <a:r>
              <a:rPr lang="fi-FI" sz="4000" dirty="0"/>
              <a:t>Plataformas de publicidade digital </a:t>
            </a:r>
            <a:endParaRPr sz="40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17"/>
          <p:cNvSpPr txBox="1">
            <a:spLocks noGrp="1"/>
          </p:cNvSpPr>
          <p:nvPr>
            <p:ph type="title" idx="4294967295"/>
          </p:nvPr>
        </p:nvSpPr>
        <p:spPr>
          <a:xfrm>
            <a:off x="161841" y="138338"/>
            <a:ext cx="6139432" cy="637970"/>
          </a:xfrm>
          <a:prstGeom prst="rect">
            <a:avLst/>
          </a:prstGeom>
          <a:noFill/>
          <a:ln>
            <a:noFill/>
          </a:ln>
        </p:spPr>
        <p:txBody>
          <a:bodyPr spcFirstLastPara="1" wrap="square" lIns="91425" tIns="91425" rIns="91425" bIns="91425" anchor="t" anchorCtr="0">
            <a:normAutofit/>
          </a:bodyPr>
          <a:lstStyle/>
          <a:p>
            <a:pPr marL="0" lvl="0" indent="0" rtl="0">
              <a:lnSpc>
                <a:spcPct val="100000"/>
              </a:lnSpc>
              <a:spcBef>
                <a:spcPts val="0"/>
              </a:spcBef>
              <a:spcAft>
                <a:spcPts val="0"/>
              </a:spcAft>
              <a:buClr>
                <a:srgbClr val="161249"/>
              </a:buClr>
              <a:buSzPct val="128047"/>
              <a:buFont typeface="Arial"/>
              <a:buNone/>
            </a:pPr>
            <a:r>
              <a:rPr lang="fi-FI" sz="2400" dirty="0"/>
              <a:t>Publicidade nos motores de pesquisa</a:t>
            </a:r>
            <a:endParaRPr sz="2400" dirty="0"/>
          </a:p>
        </p:txBody>
      </p:sp>
      <p:sp>
        <p:nvSpPr>
          <p:cNvPr id="447" name="Google Shape;447;p17"/>
          <p:cNvSpPr txBox="1">
            <a:spLocks noGrp="1"/>
          </p:cNvSpPr>
          <p:nvPr>
            <p:ph type="body" idx="4294967295"/>
          </p:nvPr>
        </p:nvSpPr>
        <p:spPr>
          <a:xfrm>
            <a:off x="4843532" y="657706"/>
            <a:ext cx="4138627" cy="3227413"/>
          </a:xfrm>
          <a:prstGeom prst="rect">
            <a:avLst/>
          </a:prstGeom>
          <a:noFill/>
          <a:ln>
            <a:noFill/>
          </a:ln>
        </p:spPr>
        <p:txBody>
          <a:bodyPr spcFirstLastPara="1" wrap="square" lIns="91425" tIns="36000" rIns="91425" bIns="72000" anchor="t" anchorCtr="0">
            <a:noAutofit/>
          </a:bodyPr>
          <a:lstStyle/>
          <a:p>
            <a:pPr marL="457200" lvl="0" indent="-300386" algn="l" rtl="0">
              <a:lnSpc>
                <a:spcPct val="110000"/>
              </a:lnSpc>
              <a:spcBef>
                <a:spcPts val="600"/>
              </a:spcBef>
              <a:spcAft>
                <a:spcPts val="0"/>
              </a:spcAft>
              <a:buClr>
                <a:srgbClr val="11AA81"/>
              </a:buClr>
              <a:buSzPts val="1500"/>
              <a:buChar char="●"/>
            </a:pPr>
            <a:r>
              <a:rPr lang="fi-FI" sz="1400" dirty="0"/>
              <a:t>O espaço de anúncios mais importante</a:t>
            </a:r>
            <a:endParaRPr sz="1400" dirty="0"/>
          </a:p>
          <a:p>
            <a:pPr marL="457200" lvl="0" indent="-300386" algn="l" rtl="0">
              <a:lnSpc>
                <a:spcPct val="110000"/>
              </a:lnSpc>
              <a:spcBef>
                <a:spcPts val="600"/>
              </a:spcBef>
              <a:spcAft>
                <a:spcPts val="0"/>
              </a:spcAft>
              <a:buClr>
                <a:srgbClr val="11AA81"/>
              </a:buClr>
              <a:buSzPts val="1500"/>
              <a:buChar char="●"/>
            </a:pPr>
            <a:r>
              <a:rPr lang="fi-FI" sz="1400" dirty="0"/>
              <a:t>Os anúncios são acionados pelas palavras de pesquisa definidas pelo anunciante</a:t>
            </a:r>
            <a:endParaRPr sz="1400" dirty="0"/>
          </a:p>
          <a:p>
            <a:pPr marL="457200" lvl="0" indent="-300386" algn="l" rtl="0">
              <a:lnSpc>
                <a:spcPct val="110000"/>
              </a:lnSpc>
              <a:spcBef>
                <a:spcPts val="600"/>
              </a:spcBef>
              <a:spcAft>
                <a:spcPts val="0"/>
              </a:spcAft>
              <a:buClr>
                <a:srgbClr val="11AA81"/>
              </a:buClr>
              <a:buSzPts val="1500"/>
              <a:buChar char="●"/>
            </a:pPr>
            <a:r>
              <a:rPr lang="fi-FI" sz="1400" dirty="0"/>
              <a:t>Localiza o seu anúncio no topo dos resultados de pesquisa no motor de pesquisa como ”Anúncio”</a:t>
            </a:r>
            <a:endParaRPr sz="1400" dirty="0"/>
          </a:p>
          <a:p>
            <a:pPr marL="457200" lvl="0" indent="-323850" algn="l" rtl="0">
              <a:lnSpc>
                <a:spcPct val="110000"/>
              </a:lnSpc>
              <a:spcBef>
                <a:spcPts val="600"/>
              </a:spcBef>
              <a:spcAft>
                <a:spcPts val="0"/>
              </a:spcAft>
              <a:buClr>
                <a:srgbClr val="11AA81"/>
              </a:buClr>
              <a:buSzPts val="1500"/>
              <a:buChar char="●"/>
            </a:pPr>
            <a:r>
              <a:rPr lang="fi-FI" sz="1400" dirty="0"/>
              <a:t>Disponibiliza a sua empresa a utilizadores com uma necessidade exacta e imediata  </a:t>
            </a:r>
            <a:endParaRPr sz="1400" dirty="0"/>
          </a:p>
          <a:p>
            <a:pPr marL="457200" lvl="0" indent="-323850" algn="l" rtl="0">
              <a:lnSpc>
                <a:spcPct val="110000"/>
              </a:lnSpc>
              <a:spcBef>
                <a:spcPts val="600"/>
              </a:spcBef>
              <a:spcAft>
                <a:spcPts val="0"/>
              </a:spcAft>
              <a:buClr>
                <a:srgbClr val="11AA81"/>
              </a:buClr>
              <a:buSzPts val="1500"/>
              <a:buChar char="●"/>
            </a:pPr>
            <a:r>
              <a:rPr lang="fi-FI" sz="1400" dirty="0"/>
              <a:t>Adequado para gerar tráfego para novas empresas ou sítios Web recentemente criados</a:t>
            </a:r>
            <a:endParaRPr dirty="0"/>
          </a:p>
        </p:txBody>
      </p:sp>
      <p:pic>
        <p:nvPicPr>
          <p:cNvPr id="448" name="Google Shape;448;p17" descr="Kuvahaun tulos haulle google ad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993812" y="1486850"/>
            <a:ext cx="1256783" cy="1256799"/>
          </a:xfrm>
          <a:prstGeom prst="rect">
            <a:avLst/>
          </a:prstGeom>
          <a:noFill/>
          <a:ln>
            <a:noFill/>
          </a:ln>
        </p:spPr>
      </p:pic>
      <p:pic>
        <p:nvPicPr>
          <p:cNvPr id="449" name="Google Shape;449;p1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197078" y="3792974"/>
            <a:ext cx="3583450" cy="1109525"/>
          </a:xfrm>
          <a:prstGeom prst="rect">
            <a:avLst/>
          </a:prstGeom>
          <a:noFill/>
          <a:ln>
            <a:noFill/>
          </a:ln>
        </p:spPr>
      </p:pic>
      <p:sp>
        <p:nvSpPr>
          <p:cNvPr id="450" name="Google Shape;450;p17"/>
          <p:cNvSpPr/>
          <p:nvPr/>
        </p:nvSpPr>
        <p:spPr>
          <a:xfrm>
            <a:off x="5053925" y="3703750"/>
            <a:ext cx="3583500" cy="7254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pic>
        <p:nvPicPr>
          <p:cNvPr id="451" name="Google Shape;451;p1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3043694" y="1826450"/>
            <a:ext cx="1256775" cy="509118"/>
          </a:xfrm>
          <a:prstGeom prst="rect">
            <a:avLst/>
          </a:prstGeom>
          <a:noFill/>
          <a:ln>
            <a:noFill/>
          </a:ln>
        </p:spPr>
      </p:pic>
      <p:pic>
        <p:nvPicPr>
          <p:cNvPr id="452" name="Google Shape;452;p1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50581" y="2844250"/>
            <a:ext cx="1092737" cy="8595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18"/>
          <p:cNvSpPr txBox="1">
            <a:spLocks noGrp="1"/>
          </p:cNvSpPr>
          <p:nvPr>
            <p:ph type="body" idx="4294967295"/>
          </p:nvPr>
        </p:nvSpPr>
        <p:spPr>
          <a:xfrm>
            <a:off x="4725748" y="1038584"/>
            <a:ext cx="4132897" cy="339883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dirty="0"/>
              <a:t>Acelera o tráfego para sítios Web/empresas/produtos/serviços que ainda são desconhecidos</a:t>
            </a:r>
            <a:endParaRPr sz="1600" dirty="0"/>
          </a:p>
          <a:p>
            <a:pPr marL="41910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O motor de pesquisa é "um mercado quente" com utilizadores que têm uma necessidade óbvia</a:t>
            </a:r>
            <a:endParaRPr sz="1600"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Mesmo quando não são clicados, os anúncios obtêm impressões nos resultados dos motores de pesquisa e aumentam a notoriedade</a:t>
            </a:r>
            <a:endParaRPr sz="1600" dirty="0"/>
          </a:p>
          <a:p>
            <a:pPr marL="457200" lvl="0" indent="-228600" algn="l" rtl="0">
              <a:lnSpc>
                <a:spcPct val="100000"/>
              </a:lnSpc>
              <a:spcBef>
                <a:spcPts val="0"/>
              </a:spcBef>
              <a:spcAft>
                <a:spcPts val="0"/>
              </a:spcAft>
              <a:buClr>
                <a:srgbClr val="161249"/>
              </a:buClr>
              <a:buSzPts val="1500"/>
              <a:buFont typeface="Arial"/>
              <a:buNone/>
            </a:pPr>
            <a:endParaRPr sz="1600" dirty="0"/>
          </a:p>
          <a:p>
            <a:pPr marL="457200" lvl="0" indent="-228600" algn="l" rtl="0">
              <a:lnSpc>
                <a:spcPct val="100000"/>
              </a:lnSpc>
              <a:spcBef>
                <a:spcPts val="0"/>
              </a:spcBef>
              <a:spcAft>
                <a:spcPts val="0"/>
              </a:spcAft>
              <a:buClr>
                <a:srgbClr val="161249"/>
              </a:buClr>
              <a:buSzPts val="1500"/>
              <a:buFont typeface="Arial"/>
              <a:buNone/>
            </a:pPr>
            <a:endParaRPr sz="1600" dirty="0"/>
          </a:p>
        </p:txBody>
      </p:sp>
      <p:sp>
        <p:nvSpPr>
          <p:cNvPr id="458" name="Google Shape;458;p18"/>
          <p:cNvSpPr txBox="1">
            <a:spLocks noGrp="1"/>
          </p:cNvSpPr>
          <p:nvPr>
            <p:ph type="body" idx="4294967295"/>
          </p:nvPr>
        </p:nvSpPr>
        <p:spPr>
          <a:xfrm>
            <a:off x="350745" y="1038583"/>
            <a:ext cx="3908425" cy="339883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dirty="0"/>
              <a:t>Os seus produtos/serviços são pesquisados num motor de pesquisa = os seus potenciais clientes podem ser aí encontrados</a:t>
            </a:r>
            <a:endParaRPr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Pode nomear as palavras-chave críticas</a:t>
            </a:r>
            <a:endParaRPr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O anúncio liga a uma página de destino para corresponder e responder ao seu anúncio</a:t>
            </a: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459" name="Google Shape;459;p18"/>
          <p:cNvSpPr txBox="1"/>
          <p:nvPr/>
        </p:nvSpPr>
        <p:spPr>
          <a:xfrm>
            <a:off x="4725748" y="462229"/>
            <a:ext cx="286094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400"/>
              <a:buFont typeface="Arial"/>
              <a:buNone/>
            </a:pPr>
            <a:r>
              <a:rPr lang="fi-FI" sz="2400" b="1" i="0" u="none" strike="noStrike" cap="none">
                <a:solidFill>
                  <a:srgbClr val="11AA81"/>
                </a:solidFill>
                <a:latin typeface="Arial"/>
                <a:ea typeface="Arial"/>
                <a:cs typeface="Arial"/>
                <a:sym typeface="Arial"/>
              </a:rPr>
              <a:t>Benefícios:  </a:t>
            </a:r>
            <a:endParaRPr sz="2400" b="1" i="0" u="none" strike="noStrike" cap="none">
              <a:solidFill>
                <a:srgbClr val="11AA81"/>
              </a:solidFill>
              <a:latin typeface="Arial"/>
              <a:ea typeface="Arial"/>
              <a:cs typeface="Arial"/>
              <a:sym typeface="Arial"/>
            </a:endParaRPr>
          </a:p>
        </p:txBody>
      </p:sp>
      <p:sp>
        <p:nvSpPr>
          <p:cNvPr id="460" name="Google Shape;460;p18"/>
          <p:cNvSpPr txBox="1"/>
          <p:nvPr/>
        </p:nvSpPr>
        <p:spPr>
          <a:xfrm>
            <a:off x="351371" y="462229"/>
            <a:ext cx="3907799"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400"/>
              <a:buFont typeface="Arial"/>
              <a:buNone/>
            </a:pPr>
            <a:r>
              <a:rPr lang="fi-FI" sz="2400" b="1" i="0" u="none" strike="noStrike" cap="none">
                <a:solidFill>
                  <a:srgbClr val="11AA81"/>
                </a:solidFill>
                <a:latin typeface="Arial"/>
                <a:ea typeface="Arial"/>
                <a:cs typeface="Arial"/>
                <a:sym typeface="Arial"/>
              </a:rPr>
              <a:t>Condições:  </a:t>
            </a:r>
            <a:endParaRPr sz="2400" b="1" i="0" u="none" strike="noStrike" cap="none">
              <a:solidFill>
                <a:srgbClr val="11AA81"/>
              </a:solidFill>
              <a:latin typeface="Arial"/>
              <a:ea typeface="Arial"/>
              <a:cs typeface="Arial"/>
              <a:sym typeface="Arial"/>
            </a:endParaRPr>
          </a:p>
        </p:txBody>
      </p:sp>
      <p:sp>
        <p:nvSpPr>
          <p:cNvPr id="461" name="Google Shape;461;p18"/>
          <p:cNvSpPr txBox="1"/>
          <p:nvPr/>
        </p:nvSpPr>
        <p:spPr>
          <a:xfrm>
            <a:off x="2201088" y="4265793"/>
            <a:ext cx="7702738" cy="8309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1600"/>
              <a:buFont typeface="Arial"/>
              <a:buNone/>
            </a:pPr>
            <a:r>
              <a:rPr lang="fi-FI" sz="1200" b="1" i="0" u="none" strike="noStrike" cap="none" dirty="0">
                <a:solidFill>
                  <a:srgbClr val="11AA81"/>
                </a:solidFill>
                <a:latin typeface="Arial"/>
                <a:ea typeface="Arial"/>
                <a:cs typeface="Arial"/>
                <a:sym typeface="Arial"/>
              </a:rPr>
              <a:t>Leituras complementares: </a:t>
            </a:r>
            <a:endParaRPr sz="1200" b="1" i="0" u="none" strike="noStrike" cap="none" dirty="0">
              <a:solidFill>
                <a:srgbClr val="11AA81"/>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200" b="0" i="0" u="sng" strike="noStrike" cap="none" dirty="0">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https://instapage.com/blog/search-engine-advertising</a:t>
            </a:r>
            <a:endParaRPr sz="12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200" b="0" i="0" u="sng" strike="noStrike" cap="none" dirty="0">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https://support.google.com/google-ads/answer/10560737?hl=en&amp;ref_topic=3121941 </a:t>
            </a:r>
            <a:endParaRPr sz="12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200" b="0" i="0" u="none" strike="noStrike" cap="none" dirty="0">
                <a:solidFill>
                  <a:srgbClr val="161249"/>
                </a:solidFill>
                <a:latin typeface="Arial"/>
                <a:ea typeface="Arial"/>
                <a:cs typeface="Arial"/>
                <a:sym typeface="Arial"/>
              </a:rPr>
              <a:t>  </a:t>
            </a:r>
            <a:endParaRPr sz="1200" b="0" i="0" u="none" strike="noStrike" cap="none" dirty="0">
              <a:solidFill>
                <a:srgbClr val="16124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19"/>
          <p:cNvSpPr txBox="1">
            <a:spLocks noGrp="1"/>
          </p:cNvSpPr>
          <p:nvPr>
            <p:ph type="title"/>
          </p:nvPr>
        </p:nvSpPr>
        <p:spPr>
          <a:xfrm>
            <a:off x="572006" y="209108"/>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2800"/>
              <a:buFont typeface="Arial"/>
              <a:buNone/>
            </a:pPr>
            <a:r>
              <a:rPr lang="fi-FI" sz="2400" dirty="0"/>
              <a:t>Colocação e fixação de preços de anúncios do Google</a:t>
            </a:r>
            <a:endParaRPr sz="2400" dirty="0"/>
          </a:p>
        </p:txBody>
      </p:sp>
      <p:sp>
        <p:nvSpPr>
          <p:cNvPr id="468" name="Google Shape;468;p19"/>
          <p:cNvSpPr txBox="1">
            <a:spLocks noGrp="1"/>
          </p:cNvSpPr>
          <p:nvPr>
            <p:ph type="body" idx="1"/>
          </p:nvPr>
        </p:nvSpPr>
        <p:spPr>
          <a:xfrm>
            <a:off x="628650" y="1125894"/>
            <a:ext cx="7886700" cy="3808498"/>
          </a:xfrm>
          <a:prstGeom prst="rect">
            <a:avLst/>
          </a:prstGeom>
          <a:noFill/>
          <a:ln>
            <a:noFill/>
          </a:ln>
        </p:spPr>
        <p:txBody>
          <a:bodyPr spcFirstLastPara="1" wrap="square" lIns="91425" tIns="91425" rIns="91425" bIns="91425" anchor="t" anchorCtr="0">
            <a:normAutofit fontScale="47500" lnSpcReduction="20000"/>
          </a:bodyPr>
          <a:lstStyle/>
          <a:p>
            <a:pPr marL="0" lvl="0" indent="0" algn="l" rtl="0">
              <a:lnSpc>
                <a:spcPct val="120000"/>
              </a:lnSpc>
              <a:spcBef>
                <a:spcPts val="0"/>
              </a:spcBef>
              <a:spcAft>
                <a:spcPts val="0"/>
              </a:spcAft>
              <a:buClr>
                <a:srgbClr val="161249"/>
              </a:buClr>
              <a:buSzPct val="100000"/>
              <a:buNone/>
            </a:pPr>
            <a:r>
              <a:rPr lang="fi-FI" sz="2900" dirty="0"/>
              <a:t>A plataforma do Google Ads atribui a cada anúncio um índice de qualidade que é afetado por:</a:t>
            </a:r>
            <a:endParaRPr sz="2900" dirty="0"/>
          </a:p>
          <a:p>
            <a:pPr marL="0" lvl="0" indent="0" algn="l" rtl="0">
              <a:lnSpc>
                <a:spcPct val="120000"/>
              </a:lnSpc>
              <a:spcBef>
                <a:spcPts val="0"/>
              </a:spcBef>
              <a:spcAft>
                <a:spcPts val="0"/>
              </a:spcAft>
              <a:buClr>
                <a:srgbClr val="161249"/>
              </a:buClr>
              <a:buSzPct val="100000"/>
              <a:buNone/>
            </a:pPr>
            <a:endParaRPr sz="2900" dirty="0"/>
          </a:p>
          <a:p>
            <a:pPr marL="628650" lvl="1" indent="-285750" algn="l" rtl="0">
              <a:lnSpc>
                <a:spcPct val="120000"/>
              </a:lnSpc>
              <a:spcBef>
                <a:spcPts val="0"/>
              </a:spcBef>
              <a:spcAft>
                <a:spcPts val="600"/>
              </a:spcAft>
              <a:buClr>
                <a:srgbClr val="11AA81"/>
              </a:buClr>
              <a:buSzPct val="94594"/>
              <a:buFont typeface="Arial"/>
              <a:buChar char="●"/>
            </a:pPr>
            <a:r>
              <a:rPr lang="fi-FI" sz="2900" dirty="0"/>
              <a:t>A qualidade do seu sítio Web - o </a:t>
            </a:r>
            <a:r>
              <a:rPr lang="fi-FI" sz="2900" u="sng" dirty="0">
                <a:solidFill>
                  <a:schemeClr val="hlink"/>
                </a:solidFill>
                <a:hlinkClick r:id="rId3"/>
              </a:rPr>
              <a:t>índice de qualidade </a:t>
            </a:r>
            <a:r>
              <a:rPr lang="fi-FI" sz="2900" dirty="0"/>
              <a:t>mais elevado </a:t>
            </a:r>
            <a:r>
              <a:rPr lang="fi-FI" sz="2900" u="sng" dirty="0">
                <a:solidFill>
                  <a:schemeClr val="hlink"/>
                </a:solidFill>
                <a:hlinkClick r:id="rId3"/>
              </a:rPr>
              <a:t>para as suas </a:t>
            </a:r>
            <a:r>
              <a:rPr lang="fi-FI" sz="2900" dirty="0"/>
              <a:t>palavras-chave e anúncios</a:t>
            </a:r>
            <a:endParaRPr sz="2900" dirty="0"/>
          </a:p>
          <a:p>
            <a:pPr marL="628650" lvl="1" indent="-285750" algn="l" rtl="0">
              <a:lnSpc>
                <a:spcPct val="120000"/>
              </a:lnSpc>
              <a:spcBef>
                <a:spcPts val="0"/>
              </a:spcBef>
              <a:spcAft>
                <a:spcPts val="600"/>
              </a:spcAft>
              <a:buClr>
                <a:srgbClr val="11AA81"/>
              </a:buClr>
              <a:buSzPct val="94594"/>
              <a:buFont typeface="Arial"/>
              <a:buChar char="●"/>
            </a:pPr>
            <a:r>
              <a:rPr lang="fi-FI" sz="2900" dirty="0"/>
              <a:t>Isto leva a uma melhor colocação e a um preço CPC mais baixo dos seus anúncios</a:t>
            </a:r>
            <a:endParaRPr sz="2900" dirty="0"/>
          </a:p>
          <a:p>
            <a:pPr marL="621442" lvl="1" indent="-285750" algn="l" rtl="0">
              <a:lnSpc>
                <a:spcPct val="120000"/>
              </a:lnSpc>
              <a:spcBef>
                <a:spcPts val="0"/>
              </a:spcBef>
              <a:spcAft>
                <a:spcPts val="600"/>
              </a:spcAft>
              <a:buClr>
                <a:srgbClr val="11AA81"/>
              </a:buClr>
              <a:buSzPct val="102297"/>
              <a:buFont typeface="Arial"/>
              <a:buChar char="●"/>
            </a:pPr>
            <a:r>
              <a:rPr lang="fi-FI" sz="2900" dirty="0"/>
              <a:t>Palavras-chave - muito concorrida -&gt; preço mais elevado</a:t>
            </a:r>
            <a:endParaRPr sz="2900" dirty="0"/>
          </a:p>
          <a:p>
            <a:pPr marL="621442" lvl="1" indent="-285750" algn="l" rtl="0">
              <a:lnSpc>
                <a:spcPct val="120000"/>
              </a:lnSpc>
              <a:spcBef>
                <a:spcPts val="0"/>
              </a:spcBef>
              <a:spcAft>
                <a:spcPts val="600"/>
              </a:spcAft>
              <a:buClr>
                <a:srgbClr val="11AA81"/>
              </a:buClr>
              <a:buSzPct val="102297"/>
              <a:buFont typeface="Arial"/>
              <a:buChar char="●"/>
            </a:pPr>
            <a:r>
              <a:rPr lang="fi-FI" sz="2900" dirty="0"/>
              <a:t>A correspondência do seu anúncio com o conteúdo do seu sítio  </a:t>
            </a:r>
            <a:endParaRPr sz="2900" dirty="0"/>
          </a:p>
          <a:p>
            <a:pPr marL="621442" lvl="1" indent="-285750" algn="l" rtl="0">
              <a:lnSpc>
                <a:spcPct val="120000"/>
              </a:lnSpc>
              <a:spcBef>
                <a:spcPts val="0"/>
              </a:spcBef>
              <a:spcAft>
                <a:spcPts val="600"/>
              </a:spcAft>
              <a:buClr>
                <a:srgbClr val="11AA81"/>
              </a:buClr>
              <a:buSzPct val="102297"/>
              <a:buFont typeface="Arial"/>
              <a:buChar char="●"/>
            </a:pPr>
            <a:r>
              <a:rPr lang="fi-FI" sz="2900" dirty="0"/>
              <a:t>Experiência do utilizador da página de destino</a:t>
            </a:r>
            <a:endParaRPr sz="2900" dirty="0"/>
          </a:p>
          <a:p>
            <a:pPr marL="621442" lvl="1" indent="-285750" algn="l" rtl="0">
              <a:lnSpc>
                <a:spcPct val="120000"/>
              </a:lnSpc>
              <a:spcBef>
                <a:spcPts val="0"/>
              </a:spcBef>
              <a:spcAft>
                <a:spcPts val="600"/>
              </a:spcAft>
              <a:buClr>
                <a:srgbClr val="11AA81"/>
              </a:buClr>
              <a:buSzPct val="102297"/>
              <a:buFont typeface="Arial"/>
              <a:buChar char="●"/>
            </a:pPr>
            <a:r>
              <a:rPr lang="fi-FI" sz="2900" dirty="0"/>
              <a:t>CTR esperado do seu anúncio</a:t>
            </a:r>
            <a:endParaRPr sz="2900" dirty="0"/>
          </a:p>
          <a:p>
            <a:pPr marL="628650" lvl="1" indent="-285750" algn="l" rtl="0">
              <a:lnSpc>
                <a:spcPct val="120000"/>
              </a:lnSpc>
              <a:spcBef>
                <a:spcPts val="0"/>
              </a:spcBef>
              <a:spcAft>
                <a:spcPts val="600"/>
              </a:spcAft>
              <a:buClr>
                <a:srgbClr val="11AA81"/>
              </a:buClr>
              <a:buSzPct val="94594"/>
              <a:buFont typeface="Arial"/>
              <a:buChar char="●"/>
            </a:pPr>
            <a:r>
              <a:rPr lang="fi-FI" sz="2900" dirty="0"/>
              <a:t>O preço que está disposto a pagar</a:t>
            </a:r>
            <a:br>
              <a:rPr lang="fi-FI" sz="2600" dirty="0"/>
            </a:br>
            <a:endParaRPr lang="fi-FI" sz="2600" dirty="0"/>
          </a:p>
          <a:p>
            <a:pPr marL="628650" lvl="1" indent="-285750" algn="l" rtl="0">
              <a:lnSpc>
                <a:spcPct val="120000"/>
              </a:lnSpc>
              <a:spcBef>
                <a:spcPts val="0"/>
              </a:spcBef>
              <a:spcAft>
                <a:spcPts val="0"/>
              </a:spcAft>
              <a:buClr>
                <a:srgbClr val="11AA81"/>
              </a:buClr>
              <a:buSzPct val="94594"/>
              <a:buFont typeface="Arial"/>
              <a:buChar char="●"/>
            </a:pPr>
            <a:endParaRPr sz="2000" b="1" dirty="0"/>
          </a:p>
          <a:p>
            <a:pPr marL="42863" lvl="0" indent="0" algn="l" rtl="0">
              <a:lnSpc>
                <a:spcPct val="120000"/>
              </a:lnSpc>
              <a:spcBef>
                <a:spcPts val="0"/>
              </a:spcBef>
              <a:spcAft>
                <a:spcPts val="0"/>
              </a:spcAft>
              <a:buClr>
                <a:srgbClr val="11AA81"/>
              </a:buClr>
              <a:buSzPct val="116875"/>
              <a:buNone/>
            </a:pPr>
            <a:r>
              <a:rPr lang="fi-FI" sz="1400" b="1" dirty="0">
                <a:solidFill>
                  <a:srgbClr val="11AA81"/>
                </a:solidFill>
              </a:rPr>
              <a:t>Leitura adicional, um blogue de Neil Patel:</a:t>
            </a:r>
            <a:endParaRPr sz="1400" b="1" dirty="0">
              <a:solidFill>
                <a:srgbClr val="11AA81"/>
              </a:solidFill>
            </a:endParaRPr>
          </a:p>
          <a:p>
            <a:pPr marL="42862" lvl="0" indent="0" algn="l" rtl="0">
              <a:lnSpc>
                <a:spcPct val="120000"/>
              </a:lnSpc>
              <a:spcBef>
                <a:spcPts val="0"/>
              </a:spcBef>
              <a:spcAft>
                <a:spcPts val="0"/>
              </a:spcAft>
              <a:buClr>
                <a:schemeClr val="hlink"/>
              </a:buClr>
              <a:buSzPct val="131486"/>
              <a:buNone/>
            </a:pPr>
            <a:r>
              <a:rPr lang="fi-FI" sz="1400" u="sng" dirty="0">
                <a:solidFill>
                  <a:schemeClr val="hlink"/>
                </a:solidFill>
                <a:hlinkClick r:id="rId4"/>
              </a:rPr>
              <a:t>https://neilpatel.com/blog/profitable-google-adwords-campaign/</a:t>
            </a:r>
            <a:endParaRPr sz="1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20"/>
          <p:cNvSpPr txBox="1">
            <a:spLocks noGrp="1"/>
          </p:cNvSpPr>
          <p:nvPr>
            <p:ph type="title" idx="4294967295"/>
          </p:nvPr>
        </p:nvSpPr>
        <p:spPr>
          <a:xfrm>
            <a:off x="0" y="581334"/>
            <a:ext cx="4046538" cy="1173935"/>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Clr>
                <a:srgbClr val="161249"/>
              </a:buClr>
              <a:buSzPts val="4200"/>
              <a:buFont typeface="Arial"/>
              <a:buNone/>
            </a:pPr>
            <a:r>
              <a:rPr lang="fi-FI" sz="2400" dirty="0"/>
              <a:t>Anúncios gráficos</a:t>
            </a:r>
            <a:br>
              <a:rPr lang="fi-FI" sz="2400" dirty="0"/>
            </a:br>
            <a:r>
              <a:rPr lang="fi-FI" sz="2400" dirty="0"/>
              <a:t>(banners)</a:t>
            </a:r>
            <a:endParaRPr sz="2400" dirty="0"/>
          </a:p>
        </p:txBody>
      </p:sp>
      <p:sp>
        <p:nvSpPr>
          <p:cNvPr id="474" name="Google Shape;474;p20"/>
          <p:cNvSpPr txBox="1">
            <a:spLocks noGrp="1"/>
          </p:cNvSpPr>
          <p:nvPr>
            <p:ph type="body" idx="4294967295"/>
          </p:nvPr>
        </p:nvSpPr>
        <p:spPr>
          <a:xfrm>
            <a:off x="3948915" y="581334"/>
            <a:ext cx="4871314" cy="432800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600"/>
              </a:spcBef>
              <a:spcAft>
                <a:spcPts val="0"/>
              </a:spcAft>
              <a:buClr>
                <a:srgbClr val="11AA81"/>
              </a:buClr>
              <a:buSzPts val="1325"/>
              <a:buNone/>
            </a:pPr>
            <a:r>
              <a:rPr lang="fi-FI" sz="2000" b="1" dirty="0">
                <a:solidFill>
                  <a:srgbClr val="11AA81"/>
                </a:solidFill>
              </a:rPr>
              <a:t>Os anúncios de visualização podem ser comprados em todos os suportes</a:t>
            </a:r>
            <a:endParaRPr sz="1600" b="1" dirty="0"/>
          </a:p>
          <a:p>
            <a:pPr marL="476624" lvl="0" indent="-368300" algn="l" rtl="0">
              <a:lnSpc>
                <a:spcPct val="115000"/>
              </a:lnSpc>
              <a:spcBef>
                <a:spcPts val="600"/>
              </a:spcBef>
              <a:spcAft>
                <a:spcPts val="0"/>
              </a:spcAft>
              <a:buClr>
                <a:srgbClr val="11AA81"/>
              </a:buClr>
              <a:buSzPts val="1400"/>
              <a:buFont typeface="Arial"/>
              <a:buNone/>
            </a:pP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a:t>Rede (que abrange milhares de sítios Web comerciais com taxas de visita elevadas)</a:t>
            </a: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a:t>Vídeo (YouTube)</a:t>
            </a: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a:t>Anúncios baseados na localização (para serviços pesquisados localmente, como cafés, lojas, etc.)</a:t>
            </a: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a:t>Anúncios de compras (imagens de produtos nos resultados de pesquisa do Google) </a:t>
            </a: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a:t>Aplicações (Spotify, Match-apps, jogos, etc.) </a:t>
            </a:r>
            <a:endParaRPr sz="1400" dirty="0"/>
          </a:p>
          <a:p>
            <a:pPr marL="285750" lvl="0" indent="-171450" algn="l" rtl="0">
              <a:lnSpc>
                <a:spcPct val="115000"/>
              </a:lnSpc>
              <a:spcBef>
                <a:spcPts val="600"/>
              </a:spcBef>
              <a:spcAft>
                <a:spcPts val="0"/>
              </a:spcAft>
              <a:buClr>
                <a:srgbClr val="161249"/>
              </a:buClr>
              <a:buSzPts val="1100"/>
              <a:buNone/>
            </a:pPr>
            <a:endParaRPr sz="1100" dirty="0"/>
          </a:p>
          <a:p>
            <a:pPr marL="0" lvl="0" indent="0" algn="l" rtl="0">
              <a:lnSpc>
                <a:spcPct val="115000"/>
              </a:lnSpc>
              <a:spcBef>
                <a:spcPts val="600"/>
              </a:spcBef>
              <a:spcAft>
                <a:spcPts val="0"/>
              </a:spcAft>
              <a:buClr>
                <a:schemeClr val="hlink"/>
              </a:buClr>
              <a:buSzPts val="1123"/>
              <a:buNone/>
            </a:pPr>
            <a:r>
              <a:rPr lang="fi-FI" sz="1400" u="sng" dirty="0">
                <a:solidFill>
                  <a:schemeClr val="hlink"/>
                </a:solidFill>
                <a:hlinkClick r:id="rId3"/>
              </a:rPr>
              <a:t>Ver todas as opções no Google Ads</a:t>
            </a:r>
            <a:endParaRPr sz="1600" b="1" dirty="0"/>
          </a:p>
        </p:txBody>
      </p:sp>
      <p:pic>
        <p:nvPicPr>
          <p:cNvPr id="475" name="Google Shape;475;p20"/>
          <p:cNvPicPr preferRelativeResize="0"/>
          <p:nvPr/>
        </p:nvPicPr>
        <p:blipFill rotWithShape="1">
          <a:blip r:embed="rId4">
            <a:alphaModFix/>
          </a:blip>
          <a:srcRect/>
          <a:stretch/>
        </p:blipFill>
        <p:spPr>
          <a:xfrm>
            <a:off x="448461" y="2449525"/>
            <a:ext cx="3149616" cy="1259834"/>
          </a:xfrm>
          <a:prstGeom prst="rect">
            <a:avLst/>
          </a:prstGeom>
          <a:noFill/>
          <a:ln>
            <a:noFill/>
          </a:ln>
        </p:spPr>
      </p:pic>
      <p:sp>
        <p:nvSpPr>
          <p:cNvPr id="476" name="Google Shape;476;p20"/>
          <p:cNvSpPr/>
          <p:nvPr/>
        </p:nvSpPr>
        <p:spPr>
          <a:xfrm>
            <a:off x="781142" y="2160996"/>
            <a:ext cx="2484254" cy="1836892"/>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21"/>
          <p:cNvSpPr txBox="1">
            <a:spLocks noGrp="1"/>
          </p:cNvSpPr>
          <p:nvPr>
            <p:ph type="title" idx="4294967295"/>
          </p:nvPr>
        </p:nvSpPr>
        <p:spPr>
          <a:xfrm>
            <a:off x="311150" y="56517"/>
            <a:ext cx="8521700" cy="573088"/>
          </a:xfrm>
          <a:prstGeom prst="rect">
            <a:avLst/>
          </a:prstGeom>
          <a:noFill/>
          <a:ln>
            <a:noFill/>
          </a:ln>
        </p:spPr>
        <p:txBody>
          <a:bodyPr spcFirstLastPara="1" wrap="square" lIns="91425" tIns="91425" rIns="91425" bIns="91425" anchor="t" anchorCtr="0">
            <a:noAutofit/>
          </a:bodyPr>
          <a:lstStyle/>
          <a:p>
            <a:pPr marL="0" lvl="0" indent="0" rtl="0">
              <a:lnSpc>
                <a:spcPct val="100000"/>
              </a:lnSpc>
              <a:spcBef>
                <a:spcPts val="0"/>
              </a:spcBef>
              <a:spcAft>
                <a:spcPts val="0"/>
              </a:spcAft>
              <a:buClr>
                <a:srgbClr val="161249"/>
              </a:buClr>
              <a:buSzPts val="3556"/>
              <a:buFont typeface="Arial"/>
              <a:buNone/>
            </a:pPr>
            <a:r>
              <a:rPr lang="fi-FI" sz="2400" dirty="0"/>
              <a:t>Finalidades e objetivos </a:t>
            </a:r>
            <a:endParaRPr sz="2400" dirty="0"/>
          </a:p>
        </p:txBody>
      </p:sp>
      <p:sp>
        <p:nvSpPr>
          <p:cNvPr id="482" name="Google Shape;482;p21"/>
          <p:cNvSpPr txBox="1">
            <a:spLocks noGrp="1"/>
          </p:cNvSpPr>
          <p:nvPr>
            <p:ph type="body" idx="4294967295"/>
          </p:nvPr>
        </p:nvSpPr>
        <p:spPr>
          <a:xfrm>
            <a:off x="311150" y="458524"/>
            <a:ext cx="5691414" cy="3987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1AA81"/>
              </a:buClr>
              <a:buSzPts val="1806"/>
              <a:buNone/>
            </a:pPr>
            <a:r>
              <a:rPr lang="fi-FI" sz="1400" b="1" dirty="0">
                <a:solidFill>
                  <a:srgbClr val="11AA81"/>
                </a:solidFill>
              </a:rPr>
              <a:t>Anúncio de apresentação: </a:t>
            </a:r>
            <a:endParaRPr sz="1400" b="1" dirty="0">
              <a:solidFill>
                <a:srgbClr val="11AA81"/>
              </a:solidFill>
            </a:endParaRPr>
          </a:p>
          <a:p>
            <a:pPr marL="0" lvl="0" indent="0" algn="l" rtl="0">
              <a:lnSpc>
                <a:spcPct val="100000"/>
              </a:lnSpc>
              <a:spcBef>
                <a:spcPts val="0"/>
              </a:spcBef>
              <a:spcAft>
                <a:spcPts val="0"/>
              </a:spcAft>
              <a:buClr>
                <a:srgbClr val="161249"/>
              </a:buClr>
              <a:buSzPts val="1548"/>
              <a:buNone/>
            </a:pPr>
            <a:r>
              <a:rPr lang="fi-FI" sz="1200" dirty="0"/>
              <a:t>Chegar a pessoas em publicações específicas </a:t>
            </a:r>
            <a:endParaRPr sz="1200" dirty="0"/>
          </a:p>
          <a:p>
            <a:pPr marL="0" lvl="0" indent="0" algn="l" rtl="0">
              <a:lnSpc>
                <a:spcPct val="100000"/>
              </a:lnSpc>
              <a:spcBef>
                <a:spcPts val="0"/>
              </a:spcBef>
              <a:spcAft>
                <a:spcPts val="0"/>
              </a:spcAft>
              <a:buClr>
                <a:srgbClr val="161249"/>
              </a:buClr>
              <a:buSzPts val="1548"/>
              <a:buNone/>
            </a:pPr>
            <a:r>
              <a:rPr lang="fi-FI" sz="1200" dirty="0"/>
              <a:t>A rede de publicidade gráfica abrange 35 milhões de sítios Web em todo o mundo</a:t>
            </a:r>
            <a:br>
              <a:rPr lang="fi-FI" sz="1200" dirty="0"/>
            </a:br>
            <a:endParaRPr sz="1200" dirty="0"/>
          </a:p>
          <a:p>
            <a:pPr marL="0" lvl="0" indent="0" algn="l" rtl="0">
              <a:lnSpc>
                <a:spcPct val="100000"/>
              </a:lnSpc>
              <a:spcBef>
                <a:spcPts val="0"/>
              </a:spcBef>
              <a:spcAft>
                <a:spcPts val="0"/>
              </a:spcAft>
              <a:buClr>
                <a:srgbClr val="11AA81"/>
              </a:buClr>
              <a:buSzPts val="1806"/>
              <a:buNone/>
            </a:pPr>
            <a:r>
              <a:rPr lang="fi-FI" sz="1400" b="1" dirty="0">
                <a:solidFill>
                  <a:srgbClr val="11AA81"/>
                </a:solidFill>
              </a:rPr>
              <a:t>Anúncio de compras:</a:t>
            </a:r>
            <a:endParaRPr sz="1400" b="1" dirty="0">
              <a:solidFill>
                <a:srgbClr val="11AA81"/>
              </a:solidFill>
            </a:endParaRPr>
          </a:p>
          <a:p>
            <a:pPr marL="0" lvl="0" indent="0" algn="l" rtl="0">
              <a:lnSpc>
                <a:spcPct val="100000"/>
              </a:lnSpc>
              <a:spcBef>
                <a:spcPts val="0"/>
              </a:spcBef>
              <a:spcAft>
                <a:spcPts val="0"/>
              </a:spcAft>
              <a:buClr>
                <a:srgbClr val="161249"/>
              </a:buClr>
              <a:buSzPts val="1548"/>
              <a:buNone/>
            </a:pPr>
            <a:r>
              <a:rPr lang="fi-FI" sz="1200" dirty="0"/>
              <a:t>Chegar a pessoas com elevada intenção de compra </a:t>
            </a:r>
            <a:endParaRPr sz="1200" dirty="0"/>
          </a:p>
          <a:p>
            <a:pPr marL="0" lvl="0" indent="0" algn="l" rtl="0">
              <a:lnSpc>
                <a:spcPct val="100000"/>
              </a:lnSpc>
              <a:spcBef>
                <a:spcPts val="0"/>
              </a:spcBef>
              <a:spcAft>
                <a:spcPts val="0"/>
              </a:spcAft>
              <a:buClr>
                <a:srgbClr val="161249"/>
              </a:buClr>
              <a:buSzPts val="1548"/>
              <a:buNone/>
            </a:pPr>
            <a:r>
              <a:rPr lang="fi-FI" sz="1200" dirty="0"/>
              <a:t>Relacionado com a pesquisa e as palavras de pesquisa</a:t>
            </a:r>
            <a:br>
              <a:rPr lang="fi-FI" sz="1200" dirty="0"/>
            </a:br>
            <a:endParaRPr sz="1200" dirty="0"/>
          </a:p>
          <a:p>
            <a:pPr marL="0" lvl="0" indent="0" algn="l" rtl="0">
              <a:lnSpc>
                <a:spcPct val="100000"/>
              </a:lnSpc>
              <a:spcBef>
                <a:spcPts val="0"/>
              </a:spcBef>
              <a:spcAft>
                <a:spcPts val="0"/>
              </a:spcAft>
              <a:buClr>
                <a:srgbClr val="11AA81"/>
              </a:buClr>
              <a:buSzPts val="1806"/>
              <a:buNone/>
            </a:pPr>
            <a:r>
              <a:rPr lang="fi-FI" sz="1400" b="1" dirty="0">
                <a:solidFill>
                  <a:srgbClr val="11AA81"/>
                </a:solidFill>
              </a:rPr>
              <a:t>Anúncio em vídeo:</a:t>
            </a:r>
            <a:br>
              <a:rPr lang="fi-FI" sz="1200" dirty="0"/>
            </a:br>
            <a:r>
              <a:rPr lang="fi-FI" sz="1200" dirty="0"/>
              <a:t>Amplo alcance no público selecionado</a:t>
            </a:r>
            <a:br>
              <a:rPr lang="fi-FI" sz="1200" dirty="0"/>
            </a:br>
            <a:r>
              <a:rPr lang="fi-FI" sz="1200" dirty="0"/>
              <a:t>Está provado que o vídeo é um ótimo chamariz</a:t>
            </a:r>
            <a:br>
              <a:rPr lang="fi-FI" sz="1200" dirty="0"/>
            </a:br>
            <a:r>
              <a:rPr lang="fi-FI" sz="1200" dirty="0"/>
              <a:t>YouTube, Rede Google e aplicações</a:t>
            </a:r>
            <a:br>
              <a:rPr lang="fi-FI" sz="1200" dirty="0"/>
            </a:br>
            <a:br>
              <a:rPr lang="fi-FI" sz="1200" dirty="0"/>
            </a:br>
            <a:r>
              <a:rPr lang="fi-FI" sz="1400" b="1" dirty="0">
                <a:solidFill>
                  <a:srgbClr val="11AA81"/>
                </a:solidFill>
              </a:rPr>
              <a:t>Anúncios locais: </a:t>
            </a:r>
            <a:endParaRPr sz="1400" b="1" dirty="0">
              <a:solidFill>
                <a:srgbClr val="11AA81"/>
              </a:solidFill>
            </a:endParaRPr>
          </a:p>
          <a:p>
            <a:pPr marL="0" lvl="0" indent="0" algn="l" rtl="0">
              <a:lnSpc>
                <a:spcPct val="100000"/>
              </a:lnSpc>
              <a:spcBef>
                <a:spcPts val="0"/>
              </a:spcBef>
              <a:spcAft>
                <a:spcPts val="0"/>
              </a:spcAft>
              <a:buClr>
                <a:srgbClr val="161249"/>
              </a:buClr>
              <a:buSzPts val="1548"/>
              <a:buNone/>
            </a:pPr>
            <a:r>
              <a:rPr lang="fi-FI" sz="1200" dirty="0"/>
              <a:t>Promove as suas localizações nas redes do Google</a:t>
            </a:r>
            <a:endParaRPr sz="1200" dirty="0"/>
          </a:p>
          <a:p>
            <a:pPr marL="0" lvl="0" indent="0" algn="l" rtl="0">
              <a:lnSpc>
                <a:spcPct val="100000"/>
              </a:lnSpc>
              <a:spcBef>
                <a:spcPts val="0"/>
              </a:spcBef>
              <a:spcAft>
                <a:spcPts val="0"/>
              </a:spcAft>
              <a:buClr>
                <a:srgbClr val="161249"/>
              </a:buClr>
              <a:buSzPts val="1548"/>
              <a:buNone/>
            </a:pPr>
            <a:r>
              <a:rPr lang="fi-FI" sz="1200" dirty="0"/>
              <a:t>Os anúncios de navegação aumentam o fluxo de clientes no local</a:t>
            </a:r>
            <a:br>
              <a:rPr lang="fi-FI" sz="1200" dirty="0"/>
            </a:br>
            <a:br>
              <a:rPr lang="fi-FI" sz="1200" dirty="0"/>
            </a:br>
            <a:r>
              <a:rPr lang="fi-FI" sz="1400" b="1" dirty="0">
                <a:solidFill>
                  <a:srgbClr val="11AA81"/>
                </a:solidFill>
              </a:rPr>
              <a:t>Anúncio de aplicação:</a:t>
            </a:r>
            <a:br>
              <a:rPr lang="fi-FI" sz="1200" dirty="0"/>
            </a:br>
            <a:r>
              <a:rPr lang="fi-FI" sz="1200" dirty="0"/>
              <a:t>Quando pretende aumentar o número de descarregamentos de aplicações</a:t>
            </a:r>
            <a:br>
              <a:rPr lang="fi-FI" sz="1200" dirty="0"/>
            </a:br>
            <a:r>
              <a:rPr lang="fi-FI" sz="1200" dirty="0"/>
              <a:t>Nos resultados de pesquisa, YouTube, lojas de aplicações</a:t>
            </a:r>
            <a:endParaRPr sz="1200" dirty="0"/>
          </a:p>
        </p:txBody>
      </p:sp>
      <p:pic>
        <p:nvPicPr>
          <p:cNvPr id="483" name="Google Shape;483;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218336" y="876140"/>
            <a:ext cx="2614514" cy="988610"/>
          </a:xfrm>
          <a:prstGeom prst="rect">
            <a:avLst/>
          </a:prstGeom>
          <a:noFill/>
          <a:ln w="38100" cap="flat" cmpd="sng">
            <a:solidFill>
              <a:srgbClr val="11AA81"/>
            </a:solidFill>
            <a:prstDash val="solid"/>
            <a:round/>
            <a:headEnd type="none" w="sm" len="sm"/>
            <a:tailEnd type="none" w="sm" len="sm"/>
          </a:ln>
        </p:spPr>
      </p:pic>
      <p:pic>
        <p:nvPicPr>
          <p:cNvPr id="484" name="Google Shape;484;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218336" y="2402417"/>
            <a:ext cx="2556100" cy="2012174"/>
          </a:xfrm>
          <a:prstGeom prst="rect">
            <a:avLst/>
          </a:prstGeom>
          <a:noFill/>
          <a:ln w="38100" cap="flat" cmpd="sng">
            <a:solidFill>
              <a:srgbClr val="11AA81"/>
            </a:solidFill>
            <a:prstDash val="solid"/>
            <a:round/>
            <a:headEnd type="none" w="sm" len="sm"/>
            <a:tailEnd type="none" w="sm" len="sm"/>
          </a:ln>
        </p:spPr>
      </p:pic>
      <p:sp>
        <p:nvSpPr>
          <p:cNvPr id="485" name="Google Shape;485;p21"/>
          <p:cNvSpPr txBox="1"/>
          <p:nvPr/>
        </p:nvSpPr>
        <p:spPr>
          <a:xfrm>
            <a:off x="6169708" y="1847631"/>
            <a:ext cx="1786193"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0" i="0" u="none" strike="noStrike" cap="none">
                <a:solidFill>
                  <a:srgbClr val="161249"/>
                </a:solidFill>
                <a:latin typeface="Arial"/>
                <a:ea typeface="Arial"/>
                <a:cs typeface="Arial"/>
                <a:sym typeface="Arial"/>
              </a:rPr>
              <a:t>anúncio de compras</a:t>
            </a:r>
            <a:endParaRPr sz="1200" b="0" i="0" u="none" strike="noStrike" cap="none">
              <a:solidFill>
                <a:srgbClr val="161249"/>
              </a:solidFill>
              <a:latin typeface="Arial"/>
              <a:ea typeface="Arial"/>
              <a:cs typeface="Arial"/>
              <a:sym typeface="Arial"/>
            </a:endParaRPr>
          </a:p>
        </p:txBody>
      </p:sp>
      <p:sp>
        <p:nvSpPr>
          <p:cNvPr id="486" name="Google Shape;486;p21"/>
          <p:cNvSpPr txBox="1"/>
          <p:nvPr/>
        </p:nvSpPr>
        <p:spPr>
          <a:xfrm>
            <a:off x="6169708" y="4373640"/>
            <a:ext cx="1599581"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0" i="0" u="none" strike="noStrike" cap="none" dirty="0">
                <a:solidFill>
                  <a:srgbClr val="161249"/>
                </a:solidFill>
                <a:latin typeface="Arial"/>
                <a:ea typeface="Arial"/>
                <a:cs typeface="Arial"/>
                <a:sym typeface="Arial"/>
              </a:rPr>
              <a:t>anúncio local</a:t>
            </a:r>
            <a:endParaRPr sz="1200" b="0" i="0" u="none" strike="noStrike" cap="none" dirty="0">
              <a:solidFill>
                <a:srgbClr val="1612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22"/>
          <p:cNvSpPr txBox="1">
            <a:spLocks noGrp="1"/>
          </p:cNvSpPr>
          <p:nvPr>
            <p:ph type="body" idx="4294967295"/>
          </p:nvPr>
        </p:nvSpPr>
        <p:spPr>
          <a:xfrm>
            <a:off x="4853879" y="1222314"/>
            <a:ext cx="4137025" cy="3313112"/>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500" dirty="0"/>
              <a:t>São fáceis e rápidos de instalar e utilizar</a:t>
            </a:r>
            <a:endParaRPr sz="1500" dirty="0"/>
          </a:p>
          <a:p>
            <a:pPr marL="800100" lvl="0" indent="-241300" algn="l" rtl="0">
              <a:lnSpc>
                <a:spcPct val="100000"/>
              </a:lnSpc>
              <a:spcBef>
                <a:spcPts val="0"/>
              </a:spcBef>
              <a:spcAft>
                <a:spcPts val="0"/>
              </a:spcAft>
              <a:buClr>
                <a:srgbClr val="11AA81"/>
              </a:buClr>
              <a:buSzPts val="1600"/>
              <a:buFont typeface="Arial"/>
              <a:buNone/>
            </a:pPr>
            <a:endParaRPr sz="1500" dirty="0"/>
          </a:p>
          <a:p>
            <a:pPr marL="476250" lvl="0" indent="-342900" algn="l" rtl="0">
              <a:lnSpc>
                <a:spcPct val="100000"/>
              </a:lnSpc>
              <a:spcBef>
                <a:spcPts val="0"/>
              </a:spcBef>
              <a:spcAft>
                <a:spcPts val="0"/>
              </a:spcAft>
              <a:buClr>
                <a:srgbClr val="11AA81"/>
              </a:buClr>
              <a:buSzPts val="1600"/>
              <a:buFont typeface="Arial"/>
              <a:buChar char="●"/>
            </a:pPr>
            <a:r>
              <a:rPr lang="fi-FI" sz="1500" dirty="0"/>
              <a:t>Podem criar rapidamente um volume notável de visitantes para o seu sítio Web </a:t>
            </a:r>
            <a:endParaRPr sz="1500" dirty="0"/>
          </a:p>
          <a:p>
            <a:pPr marL="800100" lvl="0" indent="-241300" algn="l" rtl="0">
              <a:lnSpc>
                <a:spcPct val="100000"/>
              </a:lnSpc>
              <a:spcBef>
                <a:spcPts val="0"/>
              </a:spcBef>
              <a:spcAft>
                <a:spcPts val="0"/>
              </a:spcAft>
              <a:buClr>
                <a:srgbClr val="11AA81"/>
              </a:buClr>
              <a:buSzPts val="1600"/>
              <a:buFont typeface="Arial"/>
              <a:buNone/>
            </a:pPr>
            <a:endParaRPr sz="1500" dirty="0"/>
          </a:p>
          <a:p>
            <a:pPr marL="476250" lvl="0" indent="-342900" algn="l" rtl="0">
              <a:lnSpc>
                <a:spcPct val="100000"/>
              </a:lnSpc>
              <a:spcBef>
                <a:spcPts val="0"/>
              </a:spcBef>
              <a:spcAft>
                <a:spcPts val="0"/>
              </a:spcAft>
              <a:buClr>
                <a:srgbClr val="11AA81"/>
              </a:buClr>
              <a:buSzPts val="1600"/>
              <a:buFont typeface="Arial"/>
              <a:buChar char="●"/>
            </a:pPr>
            <a:r>
              <a:rPr lang="fi-FI" sz="1500" dirty="0"/>
              <a:t>Podem ser direcionados com base em critérios múltiplos e específicos</a:t>
            </a:r>
            <a:endParaRPr sz="1500" dirty="0"/>
          </a:p>
          <a:p>
            <a:pPr marL="800100" lvl="0" indent="-241300" algn="l" rtl="0">
              <a:lnSpc>
                <a:spcPct val="100000"/>
              </a:lnSpc>
              <a:spcBef>
                <a:spcPts val="0"/>
              </a:spcBef>
              <a:spcAft>
                <a:spcPts val="0"/>
              </a:spcAft>
              <a:buClr>
                <a:srgbClr val="11AA81"/>
              </a:buClr>
              <a:buSzPts val="1600"/>
              <a:buFont typeface="Arial"/>
              <a:buNone/>
            </a:pPr>
            <a:endParaRPr sz="1500" dirty="0"/>
          </a:p>
          <a:p>
            <a:pPr marL="476250" lvl="0" indent="-342900" algn="l" rtl="0">
              <a:lnSpc>
                <a:spcPct val="100000"/>
              </a:lnSpc>
              <a:spcBef>
                <a:spcPts val="0"/>
              </a:spcBef>
              <a:spcAft>
                <a:spcPts val="0"/>
              </a:spcAft>
              <a:buClr>
                <a:srgbClr val="11AA81"/>
              </a:buClr>
              <a:buSzPts val="1600"/>
              <a:buFont typeface="Arial"/>
              <a:buChar char="●"/>
            </a:pPr>
            <a:r>
              <a:rPr lang="fi-FI" sz="1500" dirty="0"/>
              <a:t>São suscetíveis de alargar o seu público-alvo</a:t>
            </a:r>
            <a:endParaRPr sz="1500" dirty="0"/>
          </a:p>
          <a:p>
            <a:pPr marL="457200" lvl="0" indent="-228600" algn="l" rtl="0">
              <a:lnSpc>
                <a:spcPct val="100000"/>
              </a:lnSpc>
              <a:spcBef>
                <a:spcPts val="0"/>
              </a:spcBef>
              <a:spcAft>
                <a:spcPts val="0"/>
              </a:spcAft>
              <a:buClr>
                <a:srgbClr val="161249"/>
              </a:buClr>
              <a:buSzPts val="1500"/>
              <a:buFont typeface="Arial"/>
              <a:buNone/>
            </a:pPr>
            <a:endParaRPr dirty="0"/>
          </a:p>
          <a:p>
            <a:pPr marL="457200" lvl="0" indent="0" algn="l" rtl="0">
              <a:lnSpc>
                <a:spcPct val="100000"/>
              </a:lnSpc>
              <a:spcBef>
                <a:spcPts val="0"/>
              </a:spcBef>
              <a:spcAft>
                <a:spcPts val="0"/>
              </a:spcAft>
              <a:buClr>
                <a:srgbClr val="161249"/>
              </a:buClr>
              <a:buSzPts val="2100"/>
              <a:buNone/>
            </a:pPr>
            <a:endParaRPr dirty="0"/>
          </a:p>
        </p:txBody>
      </p:sp>
      <p:sp>
        <p:nvSpPr>
          <p:cNvPr id="492" name="Google Shape;492;p22"/>
          <p:cNvSpPr txBox="1">
            <a:spLocks noGrp="1"/>
          </p:cNvSpPr>
          <p:nvPr>
            <p:ph type="body" idx="4294967295"/>
          </p:nvPr>
        </p:nvSpPr>
        <p:spPr>
          <a:xfrm>
            <a:off x="381697" y="1222314"/>
            <a:ext cx="3908425" cy="3313112"/>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500" dirty="0"/>
              <a:t>Conhece o seu público-alvo e sabe onde ele pode ser encontrado</a:t>
            </a:r>
            <a:endParaRPr sz="1500" dirty="0"/>
          </a:p>
          <a:p>
            <a:pPr marL="514350" lvl="0" indent="-184150" algn="l" rtl="0">
              <a:lnSpc>
                <a:spcPct val="100000"/>
              </a:lnSpc>
              <a:spcBef>
                <a:spcPts val="0"/>
              </a:spcBef>
              <a:spcAft>
                <a:spcPts val="0"/>
              </a:spcAft>
              <a:buClr>
                <a:srgbClr val="11AA81"/>
              </a:buClr>
              <a:buSzPts val="1600"/>
              <a:buFont typeface="Arial"/>
              <a:buNone/>
            </a:pPr>
            <a:endParaRPr sz="1500" dirty="0"/>
          </a:p>
          <a:p>
            <a:pPr marL="457200" lvl="0" indent="-323850" algn="l" rtl="0">
              <a:lnSpc>
                <a:spcPct val="100000"/>
              </a:lnSpc>
              <a:spcBef>
                <a:spcPts val="0"/>
              </a:spcBef>
              <a:spcAft>
                <a:spcPts val="0"/>
              </a:spcAft>
              <a:buClr>
                <a:srgbClr val="11AA81"/>
              </a:buClr>
              <a:buSzPts val="1600"/>
              <a:buFont typeface="Arial"/>
              <a:buChar char="●"/>
            </a:pPr>
            <a:r>
              <a:rPr lang="fi-FI" sz="1500" dirty="0"/>
              <a:t>O seu objetivo é aumentar a notoriedade junto de públicos mais vastos</a:t>
            </a:r>
            <a:endParaRPr sz="1500" dirty="0"/>
          </a:p>
          <a:p>
            <a:pPr marL="742950" lvl="0" indent="-184150" algn="l" rtl="0">
              <a:lnSpc>
                <a:spcPct val="100000"/>
              </a:lnSpc>
              <a:spcBef>
                <a:spcPts val="0"/>
              </a:spcBef>
              <a:spcAft>
                <a:spcPts val="0"/>
              </a:spcAft>
              <a:buClr>
                <a:srgbClr val="11AA81"/>
              </a:buClr>
              <a:buSzPts val="1600"/>
              <a:buFont typeface="Arial"/>
              <a:buNone/>
            </a:pPr>
            <a:endParaRPr sz="1500" dirty="0"/>
          </a:p>
          <a:p>
            <a:pPr marL="457200" lvl="0" indent="-323850" algn="l" rtl="0">
              <a:lnSpc>
                <a:spcPct val="100000"/>
              </a:lnSpc>
              <a:spcBef>
                <a:spcPts val="0"/>
              </a:spcBef>
              <a:spcAft>
                <a:spcPts val="0"/>
              </a:spcAft>
              <a:buClr>
                <a:srgbClr val="11AA81"/>
              </a:buClr>
              <a:buSzPts val="1600"/>
              <a:buFont typeface="Arial"/>
              <a:buChar char="●"/>
            </a:pPr>
            <a:r>
              <a:rPr lang="fi-FI" sz="1500" dirty="0"/>
              <a:t>.... e direcionar o tráfego para o seu sítio Web (=parte superior do funil de marketing)</a:t>
            </a:r>
            <a:endParaRPr sz="1500" dirty="0"/>
          </a:p>
          <a:p>
            <a:pPr marL="514350" lvl="0" indent="-184150" algn="l" rtl="0">
              <a:lnSpc>
                <a:spcPct val="100000"/>
              </a:lnSpc>
              <a:spcBef>
                <a:spcPts val="0"/>
              </a:spcBef>
              <a:spcAft>
                <a:spcPts val="0"/>
              </a:spcAft>
              <a:buClr>
                <a:srgbClr val="11AA81"/>
              </a:buClr>
              <a:buSzPts val="1600"/>
              <a:buFont typeface="Arial"/>
              <a:buNone/>
            </a:pPr>
            <a:endParaRPr sz="1500" dirty="0"/>
          </a:p>
          <a:p>
            <a:pPr marL="457200" lvl="0" indent="-323850" algn="l" rtl="0">
              <a:lnSpc>
                <a:spcPct val="100000"/>
              </a:lnSpc>
              <a:spcBef>
                <a:spcPts val="0"/>
              </a:spcBef>
              <a:spcAft>
                <a:spcPts val="0"/>
              </a:spcAft>
              <a:buClr>
                <a:srgbClr val="11AA81"/>
              </a:buClr>
              <a:buSzPts val="1600"/>
              <a:buFont typeface="Arial"/>
              <a:buChar char="●"/>
            </a:pPr>
            <a:r>
              <a:rPr lang="fi-FI" sz="1500" dirty="0"/>
              <a:t>Os cliques podem ser direcionados para um sítio Web adequado (página de destino) que os oriente </a:t>
            </a:r>
            <a:endParaRPr sz="15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493" name="Google Shape;493;p22"/>
          <p:cNvSpPr txBox="1"/>
          <p:nvPr/>
        </p:nvSpPr>
        <p:spPr>
          <a:xfrm>
            <a:off x="4853879" y="596881"/>
            <a:ext cx="3210139"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2000" b="1" i="0" u="none" strike="noStrike" cap="none" dirty="0">
                <a:solidFill>
                  <a:srgbClr val="11AA81"/>
                </a:solidFill>
                <a:latin typeface="Arial"/>
                <a:ea typeface="Arial"/>
                <a:cs typeface="Arial"/>
                <a:sym typeface="Arial"/>
              </a:rPr>
              <a:t>Benefícios:  </a:t>
            </a:r>
            <a:endParaRPr sz="2000" b="1" i="0" u="none" strike="noStrike" cap="none" dirty="0">
              <a:solidFill>
                <a:srgbClr val="11AA81"/>
              </a:solidFill>
              <a:latin typeface="Arial"/>
              <a:ea typeface="Arial"/>
              <a:cs typeface="Arial"/>
              <a:sym typeface="Arial"/>
            </a:endParaRPr>
          </a:p>
        </p:txBody>
      </p:sp>
      <p:sp>
        <p:nvSpPr>
          <p:cNvPr id="494" name="Google Shape;494;p22"/>
          <p:cNvSpPr txBox="1"/>
          <p:nvPr/>
        </p:nvSpPr>
        <p:spPr>
          <a:xfrm>
            <a:off x="381697" y="598928"/>
            <a:ext cx="2375024" cy="400069"/>
          </a:xfrm>
          <a:prstGeom prst="rect">
            <a:avLst/>
          </a:prstGeom>
          <a:noFill/>
          <a:ln>
            <a:noFill/>
          </a:ln>
        </p:spPr>
        <p:txBody>
          <a:bodyPr spcFirstLastPara="1" wrap="square" lIns="91425" tIns="45700" rIns="91425" bIns="45700" anchor="t" anchorCtr="0">
            <a:spAutoFit/>
          </a:bodyPr>
          <a:lstStyle/>
          <a:p>
            <a:pPr marL="0" marR="0" lvl="0" indent="0" rtl="0">
              <a:lnSpc>
                <a:spcPct val="100000"/>
              </a:lnSpc>
              <a:spcBef>
                <a:spcPts val="0"/>
              </a:spcBef>
              <a:spcAft>
                <a:spcPts val="0"/>
              </a:spcAft>
              <a:buClr>
                <a:srgbClr val="11AA81"/>
              </a:buClr>
              <a:buSzPts val="2800"/>
              <a:buFont typeface="Arial"/>
              <a:buNone/>
            </a:pPr>
            <a:r>
              <a:rPr lang="fi-FI" sz="2000" b="1" i="0" u="none" strike="noStrike" cap="none" dirty="0">
                <a:solidFill>
                  <a:srgbClr val="11AA81"/>
                </a:solidFill>
                <a:latin typeface="Arial"/>
                <a:ea typeface="Arial"/>
                <a:cs typeface="Arial"/>
                <a:sym typeface="Arial"/>
              </a:rPr>
              <a:t>Condições: </a:t>
            </a:r>
            <a:endParaRPr sz="2000" b="1" i="0" u="none" strike="noStrike" cap="none" dirty="0">
              <a:solidFill>
                <a:srgbClr val="11AA8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g20e72ffa6ac_0_227"/>
          <p:cNvSpPr txBox="1">
            <a:spLocks noGrp="1"/>
          </p:cNvSpPr>
          <p:nvPr>
            <p:ph type="title"/>
          </p:nvPr>
        </p:nvSpPr>
        <p:spPr>
          <a:xfrm>
            <a:off x="202579" y="381882"/>
            <a:ext cx="4067175" cy="994172"/>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3200"/>
              <a:buFont typeface="Arial"/>
              <a:buNone/>
            </a:pPr>
            <a:r>
              <a:rPr lang="fi-FI" sz="2400" dirty="0"/>
              <a:t>Publicidade nas redes sociais</a:t>
            </a:r>
            <a:endParaRPr sz="2400" dirty="0"/>
          </a:p>
        </p:txBody>
      </p:sp>
      <p:sp>
        <p:nvSpPr>
          <p:cNvPr id="500" name="Google Shape;500;g20e72ffa6ac_0_227"/>
          <p:cNvSpPr txBox="1">
            <a:spLocks noGrp="1"/>
          </p:cNvSpPr>
          <p:nvPr>
            <p:ph type="body" idx="1"/>
          </p:nvPr>
        </p:nvSpPr>
        <p:spPr>
          <a:xfrm>
            <a:off x="4695827" y="512449"/>
            <a:ext cx="4067175" cy="4057971"/>
          </a:xfrm>
          <a:prstGeom prst="rect">
            <a:avLst/>
          </a:prstGeom>
          <a:noFill/>
          <a:ln>
            <a:noFill/>
          </a:ln>
        </p:spPr>
        <p:txBody>
          <a:bodyPr spcFirstLastPara="1" wrap="square" lIns="91425" tIns="91425" rIns="91425" bIns="91425" anchor="ctr" anchorCtr="0">
            <a:noAutofit/>
          </a:bodyPr>
          <a:lstStyle/>
          <a:p>
            <a:pPr marL="457200" lvl="0" indent="-323850" algn="l" rtl="0">
              <a:lnSpc>
                <a:spcPct val="90000"/>
              </a:lnSpc>
              <a:spcBef>
                <a:spcPts val="0"/>
              </a:spcBef>
              <a:spcAft>
                <a:spcPts val="0"/>
              </a:spcAft>
              <a:buClr>
                <a:srgbClr val="11AA81"/>
              </a:buClr>
              <a:buSzPts val="1500"/>
              <a:buFont typeface="Arial"/>
              <a:buChar char="●"/>
            </a:pPr>
            <a:r>
              <a:rPr lang="fi-FI" sz="1600" dirty="0"/>
              <a:t>O segundo maior espaço publicitário a seguir aos motores de pesquisa</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Os anúncios nas redes sociais permitem-lhe chegar a um vasto leque de utilizadores das redes sociais </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Uma boa forma de focar públicos-alvo específicos</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Adequado para promover a sua marca (anúncios visuais)</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Para além da segmentação granulada, podem ser criados públicos-alvo de </a:t>
            </a:r>
            <a:r>
              <a:rPr lang="fi-FI" sz="1600" i="1" dirty="0"/>
              <a:t>redirecionamento </a:t>
            </a:r>
            <a:r>
              <a:rPr lang="fi-FI" sz="1600" dirty="0"/>
              <a:t>e </a:t>
            </a:r>
            <a:r>
              <a:rPr lang="fi-FI" sz="1600" i="1" dirty="0"/>
              <a:t>semelhantes</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Baixo custo, fácil de conduzir</a:t>
            </a:r>
            <a:endParaRPr sz="1600" dirty="0"/>
          </a:p>
          <a:p>
            <a:pPr marL="457200" lvl="0" indent="0" algn="l" rtl="0">
              <a:lnSpc>
                <a:spcPct val="90000"/>
              </a:lnSpc>
              <a:spcBef>
                <a:spcPts val="0"/>
              </a:spcBef>
              <a:spcAft>
                <a:spcPts val="0"/>
              </a:spcAft>
              <a:buClr>
                <a:srgbClr val="161249"/>
              </a:buClr>
              <a:buSzPts val="2400"/>
              <a:buNone/>
            </a:pPr>
            <a:endParaRPr sz="2400" dirty="0"/>
          </a:p>
        </p:txBody>
      </p:sp>
      <p:pic>
        <p:nvPicPr>
          <p:cNvPr id="501" name="Google Shape;501;g20e72ffa6ac_0_2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49156" y="1848053"/>
            <a:ext cx="725750" cy="725750"/>
          </a:xfrm>
          <a:prstGeom prst="rect">
            <a:avLst/>
          </a:prstGeom>
          <a:noFill/>
          <a:ln>
            <a:noFill/>
          </a:ln>
        </p:spPr>
      </p:pic>
      <p:pic>
        <p:nvPicPr>
          <p:cNvPr id="502" name="Google Shape;502;g20e72ffa6ac_0_227"/>
          <p:cNvPicPr preferRelativeResize="0"/>
          <p:nvPr/>
        </p:nvPicPr>
        <p:blipFill rotWithShape="1">
          <a:blip r:embed="rId4" cstate="screen">
            <a:alphaModFix/>
            <a:extLst>
              <a:ext uri="{28A0092B-C50C-407E-A947-70E740481C1C}">
                <a14:useLocalDpi xmlns:a14="http://schemas.microsoft.com/office/drawing/2010/main"/>
              </a:ext>
            </a:extLst>
          </a:blip>
          <a:srcRect l="21319" t="-8766" r="26477"/>
          <a:stretch/>
        </p:blipFill>
        <p:spPr>
          <a:xfrm>
            <a:off x="676319" y="2805974"/>
            <a:ext cx="1071425" cy="1149375"/>
          </a:xfrm>
          <a:prstGeom prst="rect">
            <a:avLst/>
          </a:prstGeom>
          <a:noFill/>
          <a:ln>
            <a:noFill/>
          </a:ln>
        </p:spPr>
      </p:pic>
      <p:pic>
        <p:nvPicPr>
          <p:cNvPr id="503" name="Google Shape;503;g20e72ffa6ac_0_22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236168" y="1769628"/>
            <a:ext cx="1576075" cy="882600"/>
          </a:xfrm>
          <a:prstGeom prst="rect">
            <a:avLst/>
          </a:prstGeom>
          <a:noFill/>
          <a:ln>
            <a:noFill/>
          </a:ln>
        </p:spPr>
      </p:pic>
      <p:pic>
        <p:nvPicPr>
          <p:cNvPr id="504" name="Google Shape;504;g20e72ffa6ac_0_22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36167" y="3147111"/>
            <a:ext cx="1775000" cy="467100"/>
          </a:xfrm>
          <a:prstGeom prst="rect">
            <a:avLst/>
          </a:prstGeom>
          <a:noFill/>
          <a:ln>
            <a:noFill/>
          </a:ln>
        </p:spPr>
      </p:pic>
      <p:sp>
        <p:nvSpPr>
          <p:cNvPr id="505" name="Google Shape;505;g20e72ffa6ac_0_227"/>
          <p:cNvSpPr/>
          <p:nvPr/>
        </p:nvSpPr>
        <p:spPr>
          <a:xfrm>
            <a:off x="509799" y="1521303"/>
            <a:ext cx="3792720" cy="2689151"/>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g20e72ffa6ac_0_247"/>
          <p:cNvSpPr txBox="1">
            <a:spLocks noGrp="1"/>
          </p:cNvSpPr>
          <p:nvPr>
            <p:ph type="body" idx="1"/>
          </p:nvPr>
        </p:nvSpPr>
        <p:spPr>
          <a:xfrm>
            <a:off x="4777420" y="1082435"/>
            <a:ext cx="4067175" cy="3595312"/>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400" dirty="0"/>
              <a:t>É possível atingir imediatamente novos públicos de grande dimensão - também a nível regional e local</a:t>
            </a:r>
            <a:endParaRPr sz="1400" dirty="0"/>
          </a:p>
          <a:p>
            <a:pPr marL="476250" lvl="0" indent="-241300" algn="l" rtl="0">
              <a:lnSpc>
                <a:spcPct val="100000"/>
              </a:lnSpc>
              <a:spcBef>
                <a:spcPts val="0"/>
              </a:spcBef>
              <a:spcAft>
                <a:spcPts val="0"/>
              </a:spcAft>
              <a:buClr>
                <a:srgbClr val="11AA81"/>
              </a:buClr>
              <a:buSzPts val="1600"/>
              <a:buFont typeface="Arial"/>
              <a:buNone/>
            </a:pPr>
            <a:endParaRPr sz="1400" dirty="0"/>
          </a:p>
          <a:p>
            <a:pPr marL="476250" lvl="0" indent="-342900" algn="l" rtl="0">
              <a:lnSpc>
                <a:spcPct val="100000"/>
              </a:lnSpc>
              <a:spcBef>
                <a:spcPts val="0"/>
              </a:spcBef>
              <a:spcAft>
                <a:spcPts val="0"/>
              </a:spcAft>
              <a:buClr>
                <a:srgbClr val="11AA81"/>
              </a:buClr>
              <a:buSzPts val="1600"/>
              <a:buFont typeface="Arial"/>
              <a:buChar char="●"/>
            </a:pPr>
            <a:r>
              <a:rPr lang="fi-FI" sz="1400" dirty="0"/>
              <a:t>Rentável: as opções de segmentação específicas permitem-lhe concentrar-se exatamente nas audiências certas</a:t>
            </a:r>
            <a:endParaRPr sz="1400" dirty="0"/>
          </a:p>
          <a:p>
            <a:pPr marL="476250" lvl="0" indent="-241300" algn="l" rtl="0">
              <a:lnSpc>
                <a:spcPct val="100000"/>
              </a:lnSpc>
              <a:spcBef>
                <a:spcPts val="0"/>
              </a:spcBef>
              <a:spcAft>
                <a:spcPts val="0"/>
              </a:spcAft>
              <a:buClr>
                <a:srgbClr val="11AA81"/>
              </a:buClr>
              <a:buSzPts val="1600"/>
              <a:buFont typeface="Arial"/>
              <a:buNone/>
            </a:pPr>
            <a:endParaRPr sz="1400" dirty="0"/>
          </a:p>
          <a:p>
            <a:pPr marL="476250" lvl="0" indent="-342900" algn="l" rtl="0">
              <a:lnSpc>
                <a:spcPct val="100000"/>
              </a:lnSpc>
              <a:spcBef>
                <a:spcPts val="0"/>
              </a:spcBef>
              <a:spcAft>
                <a:spcPts val="0"/>
              </a:spcAft>
              <a:buClr>
                <a:srgbClr val="11AA81"/>
              </a:buClr>
              <a:buSzPts val="1600"/>
              <a:buFont typeface="Arial"/>
              <a:buChar char="●"/>
            </a:pPr>
            <a:r>
              <a:rPr lang="fi-FI" sz="1400" dirty="0"/>
              <a:t>Envolvimento: para além dos cliques nos anúncios, os utilizadores podem interagir com os anúncios nas redes sociais gostando, partilhando e comentando.</a:t>
            </a:r>
            <a:endParaRPr sz="1400" dirty="0"/>
          </a:p>
          <a:p>
            <a:pPr marL="476250" lvl="0" indent="-241300" algn="l" rtl="0">
              <a:lnSpc>
                <a:spcPct val="100000"/>
              </a:lnSpc>
              <a:spcBef>
                <a:spcPts val="0"/>
              </a:spcBef>
              <a:spcAft>
                <a:spcPts val="0"/>
              </a:spcAft>
              <a:buClr>
                <a:srgbClr val="11AA81"/>
              </a:buClr>
              <a:buSzPts val="1600"/>
              <a:buFont typeface="Arial"/>
              <a:buNone/>
            </a:pPr>
            <a:endParaRPr sz="1400" dirty="0"/>
          </a:p>
          <a:p>
            <a:pPr marL="476250" lvl="0" indent="-342900" algn="l" rtl="0">
              <a:lnSpc>
                <a:spcPct val="100000"/>
              </a:lnSpc>
              <a:spcBef>
                <a:spcPts val="0"/>
              </a:spcBef>
              <a:spcAft>
                <a:spcPts val="0"/>
              </a:spcAft>
              <a:buClr>
                <a:srgbClr val="11AA81"/>
              </a:buClr>
              <a:buSzPts val="1600"/>
              <a:buFont typeface="Arial"/>
              <a:buChar char="●"/>
            </a:pPr>
            <a:r>
              <a:rPr lang="fi-FI" sz="1400" dirty="0"/>
              <a:t>As redes sociais têm um aspeto semelhante ao dos posts -&gt; menos "disruptivo" para os espetadores</a:t>
            </a:r>
            <a:endParaRPr sz="1400" dirty="0"/>
          </a:p>
          <a:p>
            <a:pPr marL="457200" lvl="0" indent="-228600" algn="l" rtl="0">
              <a:lnSpc>
                <a:spcPct val="100000"/>
              </a:lnSpc>
              <a:spcBef>
                <a:spcPts val="0"/>
              </a:spcBef>
              <a:spcAft>
                <a:spcPts val="0"/>
              </a:spcAft>
              <a:buClr>
                <a:srgbClr val="161249"/>
              </a:buClr>
              <a:buSzPts val="1500"/>
              <a:buNone/>
            </a:pPr>
            <a:endParaRPr dirty="0"/>
          </a:p>
          <a:p>
            <a:pPr marL="457200" lvl="0" indent="-228600" algn="l" rtl="0">
              <a:lnSpc>
                <a:spcPct val="100000"/>
              </a:lnSpc>
              <a:spcBef>
                <a:spcPts val="0"/>
              </a:spcBef>
              <a:spcAft>
                <a:spcPts val="0"/>
              </a:spcAft>
              <a:buClr>
                <a:srgbClr val="161249"/>
              </a:buClr>
              <a:buSzPts val="1500"/>
              <a:buFont typeface="Arial"/>
              <a:buNone/>
            </a:pPr>
            <a:endParaRPr dirty="0"/>
          </a:p>
          <a:p>
            <a:pPr marL="457200" lvl="0" indent="0" algn="l" rtl="0">
              <a:lnSpc>
                <a:spcPct val="100000"/>
              </a:lnSpc>
              <a:spcBef>
                <a:spcPts val="0"/>
              </a:spcBef>
              <a:spcAft>
                <a:spcPts val="0"/>
              </a:spcAft>
              <a:buClr>
                <a:srgbClr val="161249"/>
              </a:buClr>
              <a:buSzPts val="2100"/>
              <a:buNone/>
            </a:pPr>
            <a:endParaRPr dirty="0"/>
          </a:p>
        </p:txBody>
      </p:sp>
      <p:sp>
        <p:nvSpPr>
          <p:cNvPr id="511" name="Google Shape;511;g20e72ffa6ac_0_247"/>
          <p:cNvSpPr txBox="1">
            <a:spLocks noGrp="1"/>
          </p:cNvSpPr>
          <p:nvPr>
            <p:ph type="body" idx="4294967295"/>
          </p:nvPr>
        </p:nvSpPr>
        <p:spPr>
          <a:xfrm>
            <a:off x="299405" y="1082435"/>
            <a:ext cx="3965575" cy="3421141"/>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400" dirty="0"/>
              <a:t>Os seus públicos-alvo são utilizadores ativos das redes sociais </a:t>
            </a:r>
            <a:endParaRPr sz="1400" dirty="0"/>
          </a:p>
          <a:p>
            <a:pPr marL="800100" lvl="0" indent="-241300" algn="l" rtl="0">
              <a:lnSpc>
                <a:spcPct val="100000"/>
              </a:lnSpc>
              <a:spcBef>
                <a:spcPts val="0"/>
              </a:spcBef>
              <a:spcAft>
                <a:spcPts val="0"/>
              </a:spcAft>
              <a:buClr>
                <a:srgbClr val="11AA81"/>
              </a:buClr>
              <a:buSzPts val="1600"/>
              <a:buFont typeface="Arial"/>
              <a:buNone/>
            </a:pPr>
            <a:endParaRPr sz="1400" dirty="0"/>
          </a:p>
          <a:p>
            <a:pPr marL="476250" lvl="0" indent="-342900" algn="l" rtl="0">
              <a:lnSpc>
                <a:spcPct val="100000"/>
              </a:lnSpc>
              <a:spcBef>
                <a:spcPts val="0"/>
              </a:spcBef>
              <a:spcAft>
                <a:spcPts val="0"/>
              </a:spcAft>
              <a:buClr>
                <a:srgbClr val="11AA81"/>
              </a:buClr>
              <a:buSzPts val="1600"/>
              <a:buFont typeface="Arial"/>
              <a:buChar char="●"/>
            </a:pPr>
            <a:r>
              <a:rPr lang="fi-FI" sz="1400" dirty="0"/>
              <a:t>É possível definir características de perfis de destino  </a:t>
            </a:r>
            <a:endParaRPr sz="1400" dirty="0"/>
          </a:p>
          <a:p>
            <a:pPr marL="800100" lvl="0" indent="-241300" algn="l" rtl="0">
              <a:lnSpc>
                <a:spcPct val="100000"/>
              </a:lnSpc>
              <a:spcBef>
                <a:spcPts val="0"/>
              </a:spcBef>
              <a:spcAft>
                <a:spcPts val="0"/>
              </a:spcAft>
              <a:buClr>
                <a:srgbClr val="11AA81"/>
              </a:buClr>
              <a:buSzPts val="1600"/>
              <a:buFont typeface="Arial"/>
              <a:buNone/>
            </a:pPr>
            <a:endParaRPr sz="1400" dirty="0"/>
          </a:p>
          <a:p>
            <a:pPr marL="476250" lvl="0" indent="-342900" algn="l" rtl="0">
              <a:lnSpc>
                <a:spcPct val="100000"/>
              </a:lnSpc>
              <a:spcBef>
                <a:spcPts val="0"/>
              </a:spcBef>
              <a:spcAft>
                <a:spcPts val="0"/>
              </a:spcAft>
              <a:buClr>
                <a:srgbClr val="11AA81"/>
              </a:buClr>
              <a:buSzPts val="1600"/>
              <a:buFont typeface="Arial"/>
              <a:buChar char="●"/>
            </a:pPr>
            <a:r>
              <a:rPr lang="fi-FI" sz="1400" dirty="0"/>
              <a:t>Uma conta comercial no Facebook/Instagram/YouTube/LinkedIn</a:t>
            </a:r>
            <a:endParaRPr sz="1400" dirty="0"/>
          </a:p>
          <a:p>
            <a:pPr marL="476250" lvl="0" indent="-241300" algn="l" rtl="0">
              <a:lnSpc>
                <a:spcPct val="100000"/>
              </a:lnSpc>
              <a:spcBef>
                <a:spcPts val="0"/>
              </a:spcBef>
              <a:spcAft>
                <a:spcPts val="0"/>
              </a:spcAft>
              <a:buClr>
                <a:srgbClr val="11AA81"/>
              </a:buClr>
              <a:buSzPts val="1600"/>
              <a:buFont typeface="Arial"/>
              <a:buNone/>
            </a:pPr>
            <a:endParaRPr sz="1400" dirty="0"/>
          </a:p>
          <a:p>
            <a:pPr marL="476250" lvl="0" indent="-342900" algn="l" rtl="0">
              <a:lnSpc>
                <a:spcPct val="100000"/>
              </a:lnSpc>
              <a:spcBef>
                <a:spcPts val="0"/>
              </a:spcBef>
              <a:spcAft>
                <a:spcPts val="0"/>
              </a:spcAft>
              <a:buClr>
                <a:srgbClr val="11AA81"/>
              </a:buClr>
              <a:buSzPts val="1600"/>
              <a:buFont typeface="Arial"/>
              <a:buChar char="●"/>
            </a:pPr>
            <a:r>
              <a:rPr lang="fi-FI" sz="1400" dirty="0"/>
              <a:t>Ser capaz de gerir o conjunto de atividades do Facebook (Meta) por si próprio proporcionará um melhor rendimento</a:t>
            </a:r>
            <a:endParaRPr sz="1400" dirty="0"/>
          </a:p>
          <a:p>
            <a:pPr marL="457200" lvl="0" indent="-228600" algn="l" rtl="0">
              <a:lnSpc>
                <a:spcPct val="100000"/>
              </a:lnSpc>
              <a:spcBef>
                <a:spcPts val="0"/>
              </a:spcBef>
              <a:spcAft>
                <a:spcPts val="0"/>
              </a:spcAft>
              <a:buClr>
                <a:srgbClr val="161249"/>
              </a:buClr>
              <a:buSzPts val="1600"/>
              <a:buNone/>
            </a:pPr>
            <a:endParaRPr sz="1400" dirty="0"/>
          </a:p>
          <a:p>
            <a:pPr marL="476250" lvl="0" indent="-241300" algn="l" rtl="0">
              <a:lnSpc>
                <a:spcPct val="100000"/>
              </a:lnSpc>
              <a:spcBef>
                <a:spcPts val="0"/>
              </a:spcBef>
              <a:spcAft>
                <a:spcPts val="0"/>
              </a:spcAft>
              <a:buClr>
                <a:srgbClr val="11AA81"/>
              </a:buClr>
              <a:buSzPts val="1600"/>
              <a:buFont typeface="Arial"/>
              <a:buNone/>
            </a:pPr>
            <a:endParaRPr sz="1400" dirty="0"/>
          </a:p>
          <a:p>
            <a:pPr marL="457200" lvl="0" indent="-228600" algn="l" rtl="0">
              <a:lnSpc>
                <a:spcPct val="100000"/>
              </a:lnSpc>
              <a:spcBef>
                <a:spcPts val="0"/>
              </a:spcBef>
              <a:spcAft>
                <a:spcPts val="0"/>
              </a:spcAft>
              <a:buClr>
                <a:schemeClr val="dk1"/>
              </a:buClr>
              <a:buSzPts val="1500"/>
              <a:buFont typeface="Arial"/>
              <a:buNone/>
            </a:pPr>
            <a:endParaRPr sz="1400" dirty="0"/>
          </a:p>
          <a:p>
            <a:pPr marL="457200" lvl="0" indent="-228600" algn="l" rtl="0">
              <a:lnSpc>
                <a:spcPct val="100000"/>
              </a:lnSpc>
              <a:spcBef>
                <a:spcPts val="0"/>
              </a:spcBef>
              <a:spcAft>
                <a:spcPts val="0"/>
              </a:spcAft>
              <a:buClr>
                <a:schemeClr val="dk1"/>
              </a:buClr>
              <a:buSzPts val="1500"/>
              <a:buFont typeface="Arial"/>
              <a:buNone/>
            </a:pPr>
            <a:endParaRPr sz="14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512" name="Google Shape;512;g20e72ffa6ac_0_247"/>
          <p:cNvSpPr txBox="1"/>
          <p:nvPr/>
        </p:nvSpPr>
        <p:spPr>
          <a:xfrm>
            <a:off x="4777420" y="416418"/>
            <a:ext cx="3260438"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000" b="1" i="0" u="none" strike="noStrike" cap="none" dirty="0">
                <a:solidFill>
                  <a:srgbClr val="11AA81"/>
                </a:solidFill>
                <a:latin typeface="Arial"/>
                <a:ea typeface="Arial"/>
                <a:cs typeface="Arial"/>
                <a:sym typeface="Arial"/>
              </a:rPr>
              <a:t>Benefícios:</a:t>
            </a:r>
            <a:r>
              <a:rPr lang="fi-FI" sz="2000" b="0" i="0" u="none" strike="noStrike" cap="none" dirty="0">
                <a:solidFill>
                  <a:srgbClr val="000000"/>
                </a:solidFill>
                <a:latin typeface="Arial"/>
                <a:ea typeface="Arial"/>
                <a:cs typeface="Arial"/>
                <a:sym typeface="Arial"/>
              </a:rPr>
              <a:t>  </a:t>
            </a:r>
            <a:endParaRPr sz="2000" b="0" i="0" u="none" strike="noStrike" cap="none" dirty="0">
              <a:solidFill>
                <a:srgbClr val="000000"/>
              </a:solidFill>
              <a:latin typeface="Arial"/>
              <a:ea typeface="Arial"/>
              <a:cs typeface="Arial"/>
              <a:sym typeface="Arial"/>
            </a:endParaRPr>
          </a:p>
        </p:txBody>
      </p:sp>
      <p:sp>
        <p:nvSpPr>
          <p:cNvPr id="513" name="Google Shape;513;g20e72ffa6ac_0_247"/>
          <p:cNvSpPr txBox="1"/>
          <p:nvPr/>
        </p:nvSpPr>
        <p:spPr>
          <a:xfrm>
            <a:off x="299405" y="416116"/>
            <a:ext cx="2619311"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000" b="1" i="0" u="none" strike="noStrike" cap="none" dirty="0">
                <a:solidFill>
                  <a:srgbClr val="11AA81"/>
                </a:solidFill>
                <a:latin typeface="Arial"/>
                <a:ea typeface="Arial"/>
                <a:cs typeface="Arial"/>
                <a:sym typeface="Arial"/>
              </a:rPr>
              <a:t>Condições</a:t>
            </a:r>
            <a:r>
              <a:rPr lang="fi-FI" sz="2000" b="0" i="0" u="none" strike="noStrike" cap="none" dirty="0">
                <a:solidFill>
                  <a:srgbClr val="000000"/>
                </a:solidFill>
                <a:latin typeface="Arial"/>
                <a:ea typeface="Arial"/>
                <a:cs typeface="Arial"/>
                <a:sym typeface="Arial"/>
              </a:rPr>
              <a:t>: </a:t>
            </a:r>
            <a:endParaRPr sz="2000" b="0" i="0" u="none" strike="noStrike" cap="none" dirty="0">
              <a:solidFill>
                <a:srgbClr val="000000"/>
              </a:solidFill>
              <a:latin typeface="Arial"/>
              <a:ea typeface="Arial"/>
              <a:cs typeface="Arial"/>
              <a:sym typeface="Arial"/>
            </a:endParaRPr>
          </a:p>
        </p:txBody>
      </p:sp>
      <p:sp>
        <p:nvSpPr>
          <p:cNvPr id="514" name="Google Shape;514;g20e72ffa6ac_0_247"/>
          <p:cNvSpPr txBox="1"/>
          <p:nvPr/>
        </p:nvSpPr>
        <p:spPr>
          <a:xfrm>
            <a:off x="438666" y="4061065"/>
            <a:ext cx="4648874" cy="276959"/>
          </a:xfrm>
          <a:prstGeom prst="rect">
            <a:avLst/>
          </a:prstGeom>
          <a:noFill/>
          <a:ln>
            <a:noFill/>
          </a:ln>
        </p:spPr>
        <p:txBody>
          <a:bodyPr spcFirstLastPara="1" wrap="square" lIns="91425" tIns="45700" rIns="91425" bIns="45700" anchor="t" anchorCtr="0">
            <a:spAutoFit/>
          </a:bodyPr>
          <a:lstStyle/>
          <a:p>
            <a:pPr marL="457200" marR="0" lvl="0" indent="-228600" algn="l" rtl="0">
              <a:lnSpc>
                <a:spcPct val="100000"/>
              </a:lnSpc>
              <a:spcBef>
                <a:spcPts val="0"/>
              </a:spcBef>
              <a:spcAft>
                <a:spcPts val="0"/>
              </a:spcAft>
              <a:buClr>
                <a:schemeClr val="dk1"/>
              </a:buClr>
              <a:buSzPts val="1500"/>
              <a:buFont typeface="Arial"/>
              <a:buNone/>
            </a:pPr>
            <a:r>
              <a:rPr lang="fi-FI" sz="1200" b="1" i="0" u="none" strike="noStrike" cap="none" dirty="0">
                <a:solidFill>
                  <a:srgbClr val="11AA81"/>
                </a:solidFill>
                <a:latin typeface="Arial"/>
                <a:ea typeface="Arial"/>
                <a:cs typeface="Arial"/>
                <a:sym typeface="Arial"/>
              </a:rPr>
              <a:t>Ler mais: </a:t>
            </a:r>
            <a:r>
              <a:rPr lang="fi-FI" sz="1200" b="0" i="0" u="sng" strike="noStrike" cap="none" dirty="0">
                <a:solidFill>
                  <a:schemeClr val="hlink"/>
                </a:solidFill>
                <a:latin typeface="Arial"/>
                <a:ea typeface="Arial"/>
                <a:cs typeface="Arial"/>
                <a:sym typeface="Arial"/>
                <a:hlinkClick r:id="rId3"/>
              </a:rPr>
              <a:t>Wordstream</a:t>
            </a:r>
            <a:endParaRPr sz="1200" b="0" i="0" u="none" strike="noStrike" cap="none" dirty="0">
              <a:solidFill>
                <a:schemeClr val="dk1"/>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g20e72ffa6ac_0_241"/>
          <p:cNvSpPr txBox="1">
            <a:spLocks noGrp="1"/>
          </p:cNvSpPr>
          <p:nvPr>
            <p:ph type="title" idx="4294967295"/>
          </p:nvPr>
        </p:nvSpPr>
        <p:spPr>
          <a:xfrm>
            <a:off x="359175" y="136067"/>
            <a:ext cx="8521700" cy="573088"/>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rgbClr val="161249"/>
              </a:buClr>
              <a:buSzPct val="100000"/>
              <a:buFont typeface="Arial"/>
              <a:buNone/>
            </a:pPr>
            <a:r>
              <a:rPr lang="fi-FI" sz="2400" dirty="0"/>
              <a:t>Características das plataformas de redes sociais</a:t>
            </a:r>
            <a:endParaRPr sz="2400" dirty="0"/>
          </a:p>
        </p:txBody>
      </p:sp>
      <p:pic>
        <p:nvPicPr>
          <p:cNvPr id="520" name="Google Shape;520;g20e72ffa6ac_0_24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9175" y="753751"/>
            <a:ext cx="7816776" cy="3507950"/>
          </a:xfrm>
          <a:prstGeom prst="rect">
            <a:avLst/>
          </a:prstGeom>
          <a:noFill/>
          <a:ln>
            <a:noFill/>
          </a:ln>
        </p:spPr>
      </p:pic>
      <p:sp>
        <p:nvSpPr>
          <p:cNvPr id="521" name="Google Shape;521;g20e72ffa6ac_0_241"/>
          <p:cNvSpPr txBox="1"/>
          <p:nvPr/>
        </p:nvSpPr>
        <p:spPr>
          <a:xfrm>
            <a:off x="6886687" y="4521740"/>
            <a:ext cx="20832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200" b="0" i="0" u="none" strike="noStrike" cap="none">
                <a:solidFill>
                  <a:srgbClr val="161249"/>
                </a:solidFill>
                <a:latin typeface="+mn-lt"/>
                <a:ea typeface="Arial"/>
                <a:cs typeface="Arial"/>
                <a:sym typeface="Arial"/>
              </a:rPr>
              <a:t>Fonte</a:t>
            </a:r>
            <a:r>
              <a:rPr lang="fi-FI" sz="1200" b="0" i="0" u="none" strike="noStrike" cap="none">
                <a:solidFill>
                  <a:srgbClr val="161249"/>
                </a:solidFill>
                <a:latin typeface="+mn-lt"/>
                <a:ea typeface="Calibri"/>
                <a:cs typeface="Calibri"/>
                <a:sym typeface="Calibri"/>
              </a:rPr>
              <a:t>: </a:t>
            </a:r>
            <a:r>
              <a:rPr lang="fi-FI" sz="1200" b="0" i="0" u="sng" strike="noStrike" cap="none">
                <a:solidFill>
                  <a:schemeClr val="hlink"/>
                </a:solidFill>
                <a:latin typeface="+mn-lt"/>
                <a:ea typeface="Arial"/>
                <a:cs typeface="Arial"/>
                <a:sym typeface="Arial"/>
                <a:hlinkClick r:id="rId4"/>
              </a:rPr>
              <a:t>Wordstream</a:t>
            </a:r>
            <a:endParaRPr sz="1200" b="0" i="0" u="none" strike="noStrike" cap="none">
              <a:solidFill>
                <a:schemeClr val="dk1"/>
              </a:solidFill>
              <a:latin typeface="+mn-lt"/>
              <a:ea typeface="Arial"/>
              <a:cs typeface="Arial"/>
              <a:sym typeface="Arial"/>
            </a:endParaRPr>
          </a:p>
        </p:txBody>
      </p:sp>
      <p:sp>
        <p:nvSpPr>
          <p:cNvPr id="522" name="Google Shape;522;g20e72ffa6ac_0_241"/>
          <p:cNvSpPr txBox="1"/>
          <p:nvPr/>
        </p:nvSpPr>
        <p:spPr>
          <a:xfrm>
            <a:off x="359175" y="4583175"/>
            <a:ext cx="4080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523" name="Google Shape;523;g20e72ffa6ac_0_241"/>
          <p:cNvSpPr txBox="1"/>
          <p:nvPr/>
        </p:nvSpPr>
        <p:spPr>
          <a:xfrm>
            <a:off x="2029050" y="4306297"/>
            <a:ext cx="5085900" cy="58474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300" b="0" i="0" u="none" strike="noStrike" cap="none" dirty="0">
                <a:solidFill>
                  <a:srgbClr val="161249"/>
                </a:solidFill>
                <a:latin typeface="Arial"/>
                <a:ea typeface="Arial"/>
                <a:cs typeface="Arial"/>
                <a:sym typeface="Arial"/>
              </a:rPr>
              <a:t>CPC= custo de publicidade por clique </a:t>
            </a:r>
            <a:endParaRPr sz="13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300" b="0" i="0" u="none" strike="noStrike" cap="none" dirty="0">
                <a:solidFill>
                  <a:srgbClr val="161249"/>
                </a:solidFill>
                <a:latin typeface="Arial"/>
                <a:ea typeface="Arial"/>
                <a:cs typeface="Arial"/>
                <a:sym typeface="Arial"/>
              </a:rPr>
              <a:t>CPM= custo de publicidade por 1000 impressões</a:t>
            </a:r>
            <a:endParaRPr sz="1300" b="0" i="0" u="none" strike="noStrike" cap="none" dirty="0">
              <a:solidFill>
                <a:srgbClr val="16124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g2111f19fff4_0_10"/>
          <p:cNvSpPr txBox="1">
            <a:spLocks noGrp="1"/>
          </p:cNvSpPr>
          <p:nvPr>
            <p:ph type="title" idx="4294967295"/>
          </p:nvPr>
        </p:nvSpPr>
        <p:spPr>
          <a:xfrm>
            <a:off x="527050" y="0"/>
            <a:ext cx="4044950" cy="762000"/>
          </a:xfrm>
          <a:prstGeom prst="rect">
            <a:avLst/>
          </a:prstGeom>
          <a:noFill/>
          <a:ln>
            <a:noFill/>
          </a:ln>
        </p:spPr>
        <p:txBody>
          <a:bodyPr spcFirstLastPara="1" wrap="square" lIns="91425" tIns="91425" rIns="91425" bIns="91425" anchor="t" anchorCtr="0">
            <a:normAutofit/>
          </a:bodyPr>
          <a:lstStyle/>
          <a:p>
            <a:pPr marL="0" lvl="0" indent="0" rtl="0">
              <a:lnSpc>
                <a:spcPct val="90000"/>
              </a:lnSpc>
              <a:spcBef>
                <a:spcPts val="0"/>
              </a:spcBef>
              <a:spcAft>
                <a:spcPts val="0"/>
              </a:spcAft>
              <a:buClr>
                <a:srgbClr val="161249"/>
              </a:buClr>
              <a:buSzPts val="3200"/>
              <a:buFont typeface="Arial"/>
              <a:buNone/>
            </a:pPr>
            <a:r>
              <a:rPr lang="fi-FI" sz="2400" dirty="0"/>
              <a:t>Publicidade nativa</a:t>
            </a:r>
            <a:endParaRPr sz="2400" dirty="0"/>
          </a:p>
        </p:txBody>
      </p:sp>
      <p:sp>
        <p:nvSpPr>
          <p:cNvPr id="529" name="Google Shape;529;g2111f19fff4_0_10"/>
          <p:cNvSpPr txBox="1">
            <a:spLocks noGrp="1"/>
          </p:cNvSpPr>
          <p:nvPr>
            <p:ph type="body" idx="4294967295"/>
          </p:nvPr>
        </p:nvSpPr>
        <p:spPr>
          <a:xfrm>
            <a:off x="4655562" y="762000"/>
            <a:ext cx="4375150" cy="4230599"/>
          </a:xfrm>
          <a:prstGeom prst="rect">
            <a:avLst/>
          </a:prstGeom>
          <a:noFill/>
          <a:ln>
            <a:noFill/>
          </a:ln>
        </p:spPr>
        <p:txBody>
          <a:bodyPr spcFirstLastPara="1" wrap="square" lIns="91425" tIns="91425" rIns="91425" bIns="91425" anchor="ctr" anchorCtr="0">
            <a:normAutofit fontScale="92500" lnSpcReduction="10000"/>
          </a:bodyPr>
          <a:lstStyle/>
          <a:p>
            <a:pPr marL="457200" lvl="0" indent="-323850" algn="l" rtl="0">
              <a:lnSpc>
                <a:spcPct val="90000"/>
              </a:lnSpc>
              <a:spcBef>
                <a:spcPts val="0"/>
              </a:spcBef>
              <a:spcAft>
                <a:spcPts val="0"/>
              </a:spcAft>
              <a:buClr>
                <a:srgbClr val="11AA81"/>
              </a:buClr>
              <a:buSzPts val="1500"/>
              <a:buFont typeface="Arial"/>
              <a:buChar char="●"/>
            </a:pPr>
            <a:r>
              <a:rPr lang="fi-FI" sz="1500" dirty="0"/>
              <a:t>Forma de publicidade em crescimento</a:t>
            </a:r>
            <a:endParaRPr sz="1500" dirty="0"/>
          </a:p>
          <a:p>
            <a:pPr marL="457200" lvl="0" indent="-2286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Ao contrário dos anúncios display, os anúncios nativos incluem conteúdo informativo adequado ao contexto e formato do suporte </a:t>
            </a:r>
            <a:br>
              <a:rPr lang="fi-FI" sz="1500" dirty="0"/>
            </a:b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Oferece ao anunciante a opção de alcançar um público orientado para os conteúdos</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Como não se assemelham a anúncios, não perturbam a interação do utilizador com a página </a:t>
            </a:r>
            <a:endParaRPr sz="1500" dirty="0"/>
          </a:p>
          <a:p>
            <a:pPr marL="742950" lvl="0" indent="-285750" algn="l" rtl="0">
              <a:lnSpc>
                <a:spcPct val="90000"/>
              </a:lnSpc>
              <a:spcBef>
                <a:spcPts val="0"/>
              </a:spcBef>
              <a:spcAft>
                <a:spcPts val="0"/>
              </a:spcAft>
              <a:buClr>
                <a:srgbClr val="11AA81"/>
              </a:buClr>
              <a:buSzPts val="1500"/>
              <a:buFont typeface="Arial"/>
              <a:buChar char="●"/>
            </a:pPr>
            <a:r>
              <a:rPr lang="fi-FI" sz="1500" dirty="0"/>
              <a:t>-&gt; os seus CTR são normalmente mais elevados do que outros PPC</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Os anúncios nativos podem ser comprados às empresas de comunicação, à Readpeak ou através de compras programáticas </a:t>
            </a:r>
            <a:br>
              <a:rPr lang="fi-FI" sz="1500" dirty="0"/>
            </a:b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Possibilidade de preços CPM e CPC </a:t>
            </a:r>
            <a:endParaRPr dirty="0"/>
          </a:p>
          <a:p>
            <a:pPr marL="457200" lvl="0" indent="-228600" algn="l" rtl="0">
              <a:lnSpc>
                <a:spcPct val="90000"/>
              </a:lnSpc>
              <a:spcBef>
                <a:spcPts val="0"/>
              </a:spcBef>
              <a:spcAft>
                <a:spcPts val="0"/>
              </a:spcAft>
              <a:buClr>
                <a:srgbClr val="11AA81"/>
              </a:buClr>
              <a:buSzPts val="1500"/>
              <a:buFont typeface="Arial"/>
              <a:buNone/>
            </a:pPr>
            <a:endParaRPr sz="1500" dirty="0"/>
          </a:p>
          <a:p>
            <a:pPr marL="133350" lvl="0" indent="0" algn="l" rtl="0">
              <a:lnSpc>
                <a:spcPct val="90000"/>
              </a:lnSpc>
              <a:spcBef>
                <a:spcPts val="0"/>
              </a:spcBef>
              <a:spcAft>
                <a:spcPts val="0"/>
              </a:spcAft>
              <a:buClr>
                <a:srgbClr val="11AA81"/>
              </a:buClr>
              <a:buSzPts val="1500"/>
              <a:buNone/>
            </a:pPr>
            <a:endParaRPr lang="fi-FI" sz="1200" b="1" dirty="0">
              <a:solidFill>
                <a:srgbClr val="11AA81"/>
              </a:solidFill>
            </a:endParaRPr>
          </a:p>
          <a:p>
            <a:pPr marL="133350" lvl="0" indent="0" algn="l" rtl="0">
              <a:lnSpc>
                <a:spcPct val="90000"/>
              </a:lnSpc>
              <a:spcBef>
                <a:spcPts val="0"/>
              </a:spcBef>
              <a:spcAft>
                <a:spcPts val="0"/>
              </a:spcAft>
              <a:buClr>
                <a:srgbClr val="11AA81"/>
              </a:buClr>
              <a:buSzPts val="1500"/>
              <a:buNone/>
            </a:pPr>
            <a:r>
              <a:rPr lang="fi-FI" sz="1200" b="1" dirty="0">
                <a:solidFill>
                  <a:srgbClr val="11AA81"/>
                </a:solidFill>
              </a:rPr>
              <a:t>Ler mais: </a:t>
            </a:r>
            <a:r>
              <a:rPr lang="fi-FI" sz="1200" u="sng" dirty="0">
                <a:solidFill>
                  <a:schemeClr val="hlink"/>
                </a:solidFill>
                <a:hlinkClick r:id="rId3"/>
              </a:rPr>
              <a:t>ReadPeak </a:t>
            </a:r>
            <a:r>
              <a:rPr lang="fi-FI" sz="1200" u="sng" dirty="0">
                <a:solidFill>
                  <a:schemeClr val="hlink"/>
                </a:solidFill>
                <a:hlinkClick r:id="rId4"/>
              </a:rPr>
              <a:t>Outbrain </a:t>
            </a:r>
            <a:endParaRPr sz="1200" dirty="0"/>
          </a:p>
        </p:txBody>
      </p:sp>
      <p:pic>
        <p:nvPicPr>
          <p:cNvPr id="530" name="Google Shape;530;g2111f19fff4_0_1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541652" y="762000"/>
            <a:ext cx="1832441" cy="3746325"/>
          </a:xfrm>
          <a:prstGeom prst="rect">
            <a:avLst/>
          </a:prstGeom>
          <a:noFill/>
          <a:ln>
            <a:noFill/>
          </a:ln>
        </p:spPr>
      </p:pic>
      <p:sp>
        <p:nvSpPr>
          <p:cNvPr id="531" name="Google Shape;531;g2111f19fff4_0_10"/>
          <p:cNvSpPr/>
          <p:nvPr/>
        </p:nvSpPr>
        <p:spPr>
          <a:xfrm>
            <a:off x="1009627" y="2466275"/>
            <a:ext cx="2809800" cy="15660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Google Shape;536;p23"/>
          <p:cNvSpPr txBox="1">
            <a:spLocks noGrp="1"/>
          </p:cNvSpPr>
          <p:nvPr>
            <p:ph type="title" idx="4294967295"/>
          </p:nvPr>
        </p:nvSpPr>
        <p:spPr>
          <a:xfrm>
            <a:off x="419157" y="212169"/>
            <a:ext cx="5008121" cy="550258"/>
          </a:xfrm>
          <a:prstGeom prst="rect">
            <a:avLst/>
          </a:prstGeom>
          <a:noFill/>
          <a:ln>
            <a:noFill/>
          </a:ln>
        </p:spPr>
        <p:txBody>
          <a:bodyPr spcFirstLastPara="1" wrap="square" lIns="91425" tIns="91425" rIns="91425" bIns="91425" anchor="t" anchorCtr="0">
            <a:noAutofit/>
          </a:bodyPr>
          <a:lstStyle/>
          <a:p>
            <a:pPr marL="0" lvl="0" indent="0" rtl="0">
              <a:lnSpc>
                <a:spcPct val="100000"/>
              </a:lnSpc>
              <a:spcBef>
                <a:spcPts val="0"/>
              </a:spcBef>
              <a:spcAft>
                <a:spcPts val="0"/>
              </a:spcAft>
              <a:buClr>
                <a:srgbClr val="161249"/>
              </a:buClr>
              <a:buSzPts val="4200"/>
              <a:buFont typeface="Arial"/>
              <a:buNone/>
            </a:pPr>
            <a:r>
              <a:rPr lang="fi-FI" sz="2400" dirty="0"/>
              <a:t>Marketing por correio eletrónico</a:t>
            </a:r>
            <a:endParaRPr sz="2400" dirty="0"/>
          </a:p>
        </p:txBody>
      </p:sp>
      <p:sp>
        <p:nvSpPr>
          <p:cNvPr id="537" name="Google Shape;537;p23"/>
          <p:cNvSpPr txBox="1">
            <a:spLocks noGrp="1"/>
          </p:cNvSpPr>
          <p:nvPr>
            <p:ph type="body" idx="4294967295"/>
          </p:nvPr>
        </p:nvSpPr>
        <p:spPr>
          <a:xfrm>
            <a:off x="4848860" y="67707"/>
            <a:ext cx="4060472" cy="4700587"/>
          </a:xfrm>
          <a:prstGeom prst="rect">
            <a:avLst/>
          </a:prstGeom>
          <a:noFill/>
          <a:ln>
            <a:noFill/>
          </a:ln>
        </p:spPr>
        <p:txBody>
          <a:bodyPr spcFirstLastPara="1" wrap="square" lIns="91425" tIns="91425" rIns="91425" bIns="91425" anchor="ctr" anchorCtr="0">
            <a:noAutofit/>
          </a:bodyPr>
          <a:lstStyle/>
          <a:p>
            <a:pPr marL="114300" lvl="0" indent="0" algn="l" rtl="0">
              <a:lnSpc>
                <a:spcPct val="100000"/>
              </a:lnSpc>
              <a:spcBef>
                <a:spcPts val="0"/>
              </a:spcBef>
              <a:spcAft>
                <a:spcPts val="0"/>
              </a:spcAft>
              <a:buClr>
                <a:srgbClr val="161249"/>
              </a:buClr>
              <a:buSzPts val="1882"/>
              <a:buNone/>
            </a:pPr>
            <a:endParaRPr sz="1600" b="1"/>
          </a:p>
          <a:p>
            <a:pPr marL="114300" lvl="0" indent="0" algn="l" rtl="0">
              <a:lnSpc>
                <a:spcPct val="100000"/>
              </a:lnSpc>
              <a:spcBef>
                <a:spcPts val="0"/>
              </a:spcBef>
              <a:spcAft>
                <a:spcPts val="0"/>
              </a:spcAft>
              <a:buClr>
                <a:srgbClr val="11AA81"/>
              </a:buClr>
              <a:buSzPts val="2400"/>
              <a:buNone/>
            </a:pPr>
            <a:endParaRPr/>
          </a:p>
          <a:p>
            <a:pPr marL="114300" lvl="0" indent="0" algn="l" rtl="0">
              <a:lnSpc>
                <a:spcPct val="100000"/>
              </a:lnSpc>
              <a:spcBef>
                <a:spcPts val="0"/>
              </a:spcBef>
              <a:spcAft>
                <a:spcPts val="0"/>
              </a:spcAft>
              <a:buClr>
                <a:srgbClr val="11AA81"/>
              </a:buClr>
              <a:buSzPts val="1600"/>
              <a:buNone/>
            </a:pPr>
            <a:endParaRPr sz="1600">
              <a:solidFill>
                <a:srgbClr val="11AA81"/>
              </a:solidFill>
            </a:endParaRPr>
          </a:p>
          <a:p>
            <a:pPr marL="467286" lvl="0" indent="-342900" algn="l" rtl="0">
              <a:lnSpc>
                <a:spcPct val="100000"/>
              </a:lnSpc>
              <a:spcBef>
                <a:spcPts val="0"/>
              </a:spcBef>
              <a:spcAft>
                <a:spcPts val="0"/>
              </a:spcAft>
              <a:buClr>
                <a:srgbClr val="11AA81"/>
              </a:buClr>
              <a:buSzPts val="1600"/>
              <a:buFont typeface="Arial"/>
              <a:buChar char="●"/>
            </a:pPr>
            <a:r>
              <a:rPr lang="fi-FI" sz="1600"/>
              <a:t>Boletins informativos digitais enviados para o seu registo de clientes (ou partes do mesmo)</a:t>
            </a:r>
            <a:endParaRPr sz="1600"/>
          </a:p>
          <a:p>
            <a:pPr marL="571500"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Uma boa forma de manter o cliente informado sobre a sua empresa</a:t>
            </a:r>
            <a:endParaRPr/>
          </a:p>
          <a:p>
            <a:pPr marL="467286"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Uma forma adequada de partilhar bons conteúdos e conduzir tráfego para o seu sítio Web</a:t>
            </a:r>
            <a:endParaRPr/>
          </a:p>
          <a:p>
            <a:pPr marL="467286"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Um boletim informativo deve ser útil para o destinatário</a:t>
            </a:r>
            <a:endParaRPr sz="1600"/>
          </a:p>
          <a:p>
            <a:pPr marL="571500" lvl="0" indent="-241300" algn="l" rtl="0">
              <a:lnSpc>
                <a:spcPct val="100000"/>
              </a:lnSpc>
              <a:spcBef>
                <a:spcPts val="0"/>
              </a:spcBef>
              <a:spcAft>
                <a:spcPts val="0"/>
              </a:spcAft>
              <a:buClr>
                <a:srgbClr val="11AA81"/>
              </a:buClr>
              <a:buSzPts val="1600"/>
              <a:buFont typeface="Arial"/>
              <a:buNone/>
            </a:pPr>
            <a:endParaRPr sz="1600"/>
          </a:p>
          <a:p>
            <a:pPr marL="114300" lvl="0" indent="0" algn="l" rtl="0">
              <a:lnSpc>
                <a:spcPct val="100000"/>
              </a:lnSpc>
              <a:spcBef>
                <a:spcPts val="0"/>
              </a:spcBef>
              <a:spcAft>
                <a:spcPts val="0"/>
              </a:spcAft>
              <a:buClr>
                <a:srgbClr val="000000"/>
              </a:buClr>
              <a:buSzPts val="1473"/>
              <a:buFont typeface="Arial"/>
              <a:buNone/>
            </a:pPr>
            <a:endParaRPr sz="1600"/>
          </a:p>
        </p:txBody>
      </p:sp>
      <p:pic>
        <p:nvPicPr>
          <p:cNvPr id="538" name="Google Shape;538;p23" descr="Email Marketing: Still The Most Powerful Tool To Take Your Business To The  Next Level"/>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11528" y="1055573"/>
            <a:ext cx="4060472" cy="2286000"/>
          </a:xfrm>
          <a:prstGeom prst="rect">
            <a:avLst/>
          </a:prstGeom>
          <a:noFill/>
          <a:ln>
            <a:noFill/>
          </a:ln>
        </p:spPr>
      </p:pic>
      <p:sp>
        <p:nvSpPr>
          <p:cNvPr id="539" name="Google Shape;539;p23"/>
          <p:cNvSpPr txBox="1"/>
          <p:nvPr/>
        </p:nvSpPr>
        <p:spPr>
          <a:xfrm>
            <a:off x="419157" y="3344247"/>
            <a:ext cx="246715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Imagem: </a:t>
            </a: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Forbes</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24"/>
          <p:cNvSpPr txBox="1">
            <a:spLocks noGrp="1"/>
          </p:cNvSpPr>
          <p:nvPr>
            <p:ph type="body" idx="1"/>
          </p:nvPr>
        </p:nvSpPr>
        <p:spPr>
          <a:xfrm>
            <a:off x="4725748" y="1007988"/>
            <a:ext cx="4067175" cy="3398836"/>
          </a:xfrm>
          <a:prstGeom prst="rect">
            <a:avLst/>
          </a:prstGeom>
          <a:noFill/>
          <a:ln>
            <a:noFill/>
          </a:ln>
        </p:spPr>
        <p:txBody>
          <a:bodyPr spcFirstLastPara="1" wrap="square" lIns="0" tIns="0" rIns="0" bIns="0" anchor="t" anchorCtr="0">
            <a:noAutofit/>
          </a:bodyPr>
          <a:lstStyle/>
          <a:p>
            <a:pPr marL="457200" lvl="0" indent="-342900" algn="l" rtl="0">
              <a:lnSpc>
                <a:spcPct val="100000"/>
              </a:lnSpc>
              <a:spcBef>
                <a:spcPts val="0"/>
              </a:spcBef>
              <a:spcAft>
                <a:spcPts val="0"/>
              </a:spcAft>
              <a:buClr>
                <a:srgbClr val="11AA81"/>
              </a:buClr>
              <a:buSzPts val="1600"/>
              <a:buFont typeface="Arial"/>
              <a:buChar char="●"/>
            </a:pPr>
            <a:r>
              <a:rPr lang="fi-FI" sz="1500" dirty="0"/>
              <a:t>Uma forma muito económica de chegar a clientes específicos que conhece</a:t>
            </a:r>
            <a:endParaRPr sz="1500" dirty="0"/>
          </a:p>
          <a:p>
            <a:pPr marL="457200" lvl="0" indent="-241300" algn="l" rtl="0">
              <a:lnSpc>
                <a:spcPct val="100000"/>
              </a:lnSpc>
              <a:spcBef>
                <a:spcPts val="0"/>
              </a:spcBef>
              <a:spcAft>
                <a:spcPts val="0"/>
              </a:spcAft>
              <a:buClr>
                <a:srgbClr val="11AA81"/>
              </a:buClr>
              <a:buSzPts val="1600"/>
              <a:buFont typeface="Arial"/>
              <a:buNone/>
            </a:pPr>
            <a:endParaRPr sz="1500" dirty="0"/>
          </a:p>
          <a:p>
            <a:pPr marL="457200" lvl="0" indent="-342900" algn="l" rtl="0">
              <a:lnSpc>
                <a:spcPct val="100000"/>
              </a:lnSpc>
              <a:spcBef>
                <a:spcPts val="0"/>
              </a:spcBef>
              <a:spcAft>
                <a:spcPts val="0"/>
              </a:spcAft>
              <a:buClr>
                <a:srgbClr val="11AA81"/>
              </a:buClr>
              <a:buSzPts val="1600"/>
              <a:buFont typeface="Arial"/>
              <a:buChar char="●"/>
            </a:pPr>
            <a:r>
              <a:rPr lang="fi-FI" sz="1500" dirty="0"/>
              <a:t>É possível enviar informações específicas para destinatários específicos</a:t>
            </a:r>
            <a:endParaRPr sz="1500" dirty="0"/>
          </a:p>
          <a:p>
            <a:pPr marL="457200" lvl="0" indent="-241300" algn="l" rtl="0">
              <a:lnSpc>
                <a:spcPct val="100000"/>
              </a:lnSpc>
              <a:spcBef>
                <a:spcPts val="0"/>
              </a:spcBef>
              <a:spcAft>
                <a:spcPts val="0"/>
              </a:spcAft>
              <a:buClr>
                <a:srgbClr val="11AA81"/>
              </a:buClr>
              <a:buSzPts val="1600"/>
              <a:buFont typeface="Arial"/>
              <a:buNone/>
            </a:pPr>
            <a:endParaRPr sz="1500" dirty="0"/>
          </a:p>
          <a:p>
            <a:pPr marL="457200" lvl="0" indent="-342900" algn="l" rtl="0">
              <a:lnSpc>
                <a:spcPct val="100000"/>
              </a:lnSpc>
              <a:spcBef>
                <a:spcPts val="0"/>
              </a:spcBef>
              <a:spcAft>
                <a:spcPts val="0"/>
              </a:spcAft>
              <a:buClr>
                <a:srgbClr val="11AA81"/>
              </a:buClr>
              <a:buSzPts val="1600"/>
              <a:buFont typeface="Arial"/>
              <a:buChar char="●"/>
            </a:pPr>
            <a:r>
              <a:rPr lang="fi-FI" sz="1500" dirty="0"/>
              <a:t>Ajuda a direcionar o tráfego para o seu sítio Web/loja</a:t>
            </a:r>
            <a:br>
              <a:rPr lang="fi-FI" sz="1500" dirty="0"/>
            </a:br>
            <a:endParaRPr sz="1500" dirty="0"/>
          </a:p>
          <a:p>
            <a:pPr marL="457200" lvl="0" indent="-342900" algn="l" rtl="0">
              <a:lnSpc>
                <a:spcPct val="100000"/>
              </a:lnSpc>
              <a:spcBef>
                <a:spcPts val="0"/>
              </a:spcBef>
              <a:spcAft>
                <a:spcPts val="0"/>
              </a:spcAft>
              <a:buClr>
                <a:srgbClr val="11AA81"/>
              </a:buClr>
              <a:buSzPts val="1600"/>
              <a:buFont typeface="Arial"/>
              <a:buChar char="●"/>
            </a:pPr>
            <a:r>
              <a:rPr lang="fi-FI" sz="1500" dirty="0"/>
              <a:t>O correio eletrónico é um canal de marketing poderoso para o seu conteúdo </a:t>
            </a:r>
            <a:br>
              <a:rPr lang="fi-FI" sz="1500" dirty="0"/>
            </a:br>
            <a:endParaRPr sz="1500" dirty="0"/>
          </a:p>
          <a:p>
            <a:pPr marL="457200" lvl="0" indent="-342900" algn="l" rtl="0">
              <a:lnSpc>
                <a:spcPct val="100000"/>
              </a:lnSpc>
              <a:spcBef>
                <a:spcPts val="0"/>
              </a:spcBef>
              <a:spcAft>
                <a:spcPts val="0"/>
              </a:spcAft>
              <a:buClr>
                <a:srgbClr val="11AA81"/>
              </a:buClr>
              <a:buSzPts val="1600"/>
              <a:buFont typeface="Arial"/>
              <a:buChar char="●"/>
            </a:pPr>
            <a:r>
              <a:rPr lang="fi-FI" sz="1500" dirty="0"/>
              <a:t>O marketing por correio eletrónico é fácil de testar e desenvolver</a:t>
            </a:r>
            <a:endParaRPr sz="1500" dirty="0"/>
          </a:p>
          <a:p>
            <a:pPr marL="457200" lvl="0" indent="-241300" algn="l" rtl="0">
              <a:lnSpc>
                <a:spcPct val="100000"/>
              </a:lnSpc>
              <a:spcBef>
                <a:spcPts val="0"/>
              </a:spcBef>
              <a:spcAft>
                <a:spcPts val="0"/>
              </a:spcAft>
              <a:buClr>
                <a:srgbClr val="11AA81"/>
              </a:buClr>
              <a:buSzPts val="1600"/>
              <a:buFont typeface="Arial"/>
              <a:buNone/>
            </a:pPr>
            <a:endParaRPr sz="1600" dirty="0"/>
          </a:p>
        </p:txBody>
      </p:sp>
      <p:sp>
        <p:nvSpPr>
          <p:cNvPr id="545" name="Google Shape;545;p24"/>
          <p:cNvSpPr txBox="1">
            <a:spLocks noGrp="1"/>
          </p:cNvSpPr>
          <p:nvPr>
            <p:ph type="body" idx="4294967295"/>
          </p:nvPr>
        </p:nvSpPr>
        <p:spPr>
          <a:xfrm>
            <a:off x="415813" y="1007988"/>
            <a:ext cx="3908425" cy="3398837"/>
          </a:xfrm>
          <a:prstGeom prst="rect">
            <a:avLst/>
          </a:prstGeom>
          <a:noFill/>
          <a:ln>
            <a:noFill/>
          </a:ln>
        </p:spPr>
        <p:txBody>
          <a:bodyPr spcFirstLastPara="1" wrap="square" lIns="0" tIns="0" rIns="0" bIns="0" anchor="t" anchorCtr="0">
            <a:noAutofit/>
          </a:bodyPr>
          <a:lstStyle/>
          <a:p>
            <a:pPr marL="457200" lvl="0" indent="-342900" algn="l" rtl="0">
              <a:lnSpc>
                <a:spcPct val="100000"/>
              </a:lnSpc>
              <a:spcBef>
                <a:spcPts val="0"/>
              </a:spcBef>
              <a:spcAft>
                <a:spcPts val="0"/>
              </a:spcAft>
              <a:buClr>
                <a:srgbClr val="11AA81"/>
              </a:buClr>
              <a:buSzPts val="1600"/>
              <a:buFont typeface="Arial"/>
              <a:buChar char="●"/>
            </a:pPr>
            <a:r>
              <a:rPr lang="fi-FI" sz="1500" dirty="0"/>
              <a:t>Necessita de endereços de correio eletrónico (base de dados de clientes) e da autorização dos destinatários </a:t>
            </a:r>
            <a:endParaRPr sz="1500" dirty="0"/>
          </a:p>
          <a:p>
            <a:pPr marL="457200" lvl="0" indent="-241300" algn="l" rtl="0">
              <a:lnSpc>
                <a:spcPct val="100000"/>
              </a:lnSpc>
              <a:spcBef>
                <a:spcPts val="0"/>
              </a:spcBef>
              <a:spcAft>
                <a:spcPts val="0"/>
              </a:spcAft>
              <a:buClr>
                <a:srgbClr val="11AA81"/>
              </a:buClr>
              <a:buSzPts val="1600"/>
              <a:buFont typeface="Arial"/>
              <a:buNone/>
            </a:pPr>
            <a:endParaRPr sz="1500" dirty="0"/>
          </a:p>
          <a:p>
            <a:pPr marL="457200" lvl="0" indent="-342900" algn="l" rtl="0">
              <a:lnSpc>
                <a:spcPct val="100000"/>
              </a:lnSpc>
              <a:spcBef>
                <a:spcPts val="0"/>
              </a:spcBef>
              <a:spcAft>
                <a:spcPts val="0"/>
              </a:spcAft>
              <a:buClr>
                <a:srgbClr val="11AA81"/>
              </a:buClr>
              <a:buSzPts val="1600"/>
              <a:buFont typeface="Arial"/>
              <a:buChar char="●"/>
            </a:pPr>
            <a:r>
              <a:rPr lang="fi-FI" sz="1500" dirty="0"/>
              <a:t>Deves ter algo para contar </a:t>
            </a:r>
            <a:endParaRPr sz="1500" dirty="0"/>
          </a:p>
          <a:p>
            <a:pPr marL="457200" lvl="0" indent="-241300" algn="l" rtl="0">
              <a:lnSpc>
                <a:spcPct val="100000"/>
              </a:lnSpc>
              <a:spcBef>
                <a:spcPts val="0"/>
              </a:spcBef>
              <a:spcAft>
                <a:spcPts val="0"/>
              </a:spcAft>
              <a:buClr>
                <a:srgbClr val="11AA81"/>
              </a:buClr>
              <a:buSzPts val="1600"/>
              <a:buFont typeface="Arial"/>
              <a:buNone/>
            </a:pPr>
            <a:endParaRPr sz="1500" dirty="0"/>
          </a:p>
          <a:p>
            <a:pPr marL="457200" lvl="0" indent="-342900" algn="l" rtl="0">
              <a:lnSpc>
                <a:spcPct val="100000"/>
              </a:lnSpc>
              <a:spcBef>
                <a:spcPts val="0"/>
              </a:spcBef>
              <a:spcAft>
                <a:spcPts val="0"/>
              </a:spcAft>
              <a:buClr>
                <a:srgbClr val="11AA81"/>
              </a:buClr>
              <a:buSzPts val="1600"/>
              <a:buFont typeface="Arial"/>
              <a:buChar char="●"/>
            </a:pPr>
            <a:r>
              <a:rPr lang="fi-FI" sz="1500" dirty="0"/>
              <a:t>Alguém na sua empresa deve ter a capacidade de escrever textos apelativos</a:t>
            </a:r>
            <a:endParaRPr sz="1500" dirty="0"/>
          </a:p>
          <a:p>
            <a:pPr marL="457200" lvl="0" indent="-241300" algn="l" rtl="0">
              <a:lnSpc>
                <a:spcPct val="100000"/>
              </a:lnSpc>
              <a:spcBef>
                <a:spcPts val="0"/>
              </a:spcBef>
              <a:spcAft>
                <a:spcPts val="0"/>
              </a:spcAft>
              <a:buClr>
                <a:srgbClr val="11AA81"/>
              </a:buClr>
              <a:buSzPts val="1600"/>
              <a:buFont typeface="Arial"/>
              <a:buNone/>
            </a:pPr>
            <a:endParaRPr sz="1500" dirty="0"/>
          </a:p>
          <a:p>
            <a:pPr marL="457200" lvl="0" indent="-342900" algn="l" rtl="0">
              <a:lnSpc>
                <a:spcPct val="100000"/>
              </a:lnSpc>
              <a:spcBef>
                <a:spcPts val="0"/>
              </a:spcBef>
              <a:spcAft>
                <a:spcPts val="0"/>
              </a:spcAft>
              <a:buClr>
                <a:srgbClr val="11AA81"/>
              </a:buClr>
              <a:buSzPts val="1600"/>
              <a:buFont typeface="Arial"/>
              <a:buChar char="●"/>
            </a:pPr>
            <a:r>
              <a:rPr lang="fi-FI" sz="1500" dirty="0"/>
              <a:t>Recomenda-se a utilização de um software (por exemplo, Mailchimp), uma vez que permite poupar trabalho e dinheiro no processo de criação e envio</a:t>
            </a:r>
            <a:endParaRPr sz="1500" dirty="0"/>
          </a:p>
          <a:p>
            <a:pPr marL="457200" lvl="0" indent="-241300" algn="l" rtl="0">
              <a:lnSpc>
                <a:spcPct val="100000"/>
              </a:lnSpc>
              <a:spcBef>
                <a:spcPts val="0"/>
              </a:spcBef>
              <a:spcAft>
                <a:spcPts val="0"/>
              </a:spcAft>
              <a:buClr>
                <a:srgbClr val="11AA81"/>
              </a:buClr>
              <a:buSzPts val="1600"/>
              <a:buFont typeface="Arial"/>
              <a:buNone/>
            </a:pPr>
            <a:endParaRPr sz="15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546" name="Google Shape;546;p24"/>
          <p:cNvSpPr txBox="1"/>
          <p:nvPr/>
        </p:nvSpPr>
        <p:spPr>
          <a:xfrm>
            <a:off x="4725748" y="377633"/>
            <a:ext cx="3247667"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000" b="1" i="0" u="none" strike="noStrike" cap="none" dirty="0">
                <a:solidFill>
                  <a:srgbClr val="00B050"/>
                </a:solidFill>
                <a:latin typeface="Arial"/>
                <a:ea typeface="Arial"/>
                <a:cs typeface="Arial"/>
                <a:sym typeface="Arial"/>
              </a:rPr>
              <a:t> </a:t>
            </a:r>
            <a:r>
              <a:rPr lang="fi-FI" sz="2000" b="1" i="0" u="none" strike="noStrike" cap="none" dirty="0">
                <a:solidFill>
                  <a:srgbClr val="428F7A"/>
                </a:solidFill>
                <a:latin typeface="Arial"/>
                <a:ea typeface="Arial"/>
                <a:cs typeface="Arial"/>
                <a:sym typeface="Arial"/>
              </a:rPr>
              <a:t>Benefícios:</a:t>
            </a:r>
            <a:endParaRPr sz="2000" b="1" i="0" u="none" strike="noStrike" cap="none" dirty="0">
              <a:solidFill>
                <a:srgbClr val="428F7A"/>
              </a:solidFill>
              <a:latin typeface="Arial"/>
              <a:ea typeface="Arial"/>
              <a:cs typeface="Arial"/>
              <a:sym typeface="Arial"/>
            </a:endParaRPr>
          </a:p>
        </p:txBody>
      </p:sp>
      <p:sp>
        <p:nvSpPr>
          <p:cNvPr id="547" name="Google Shape;547;p24"/>
          <p:cNvSpPr txBox="1"/>
          <p:nvPr/>
        </p:nvSpPr>
        <p:spPr>
          <a:xfrm>
            <a:off x="415813" y="377633"/>
            <a:ext cx="3066701"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000" b="1" i="0" u="none" strike="noStrike" cap="none" dirty="0">
                <a:solidFill>
                  <a:srgbClr val="428F7A"/>
                </a:solidFill>
                <a:latin typeface="Arial"/>
                <a:ea typeface="Arial"/>
                <a:cs typeface="Arial"/>
                <a:sym typeface="Arial"/>
              </a:rPr>
              <a:t>Condições:</a:t>
            </a:r>
            <a:r>
              <a:rPr lang="fi-FI" sz="2000" b="0" i="0" u="none" strike="noStrike" cap="none" dirty="0">
                <a:solidFill>
                  <a:srgbClr val="428F7A"/>
                </a:solidFill>
                <a:latin typeface="Arial"/>
                <a:ea typeface="Arial"/>
                <a:cs typeface="Arial"/>
                <a:sym typeface="Arial"/>
              </a:rPr>
              <a:t>  </a:t>
            </a:r>
            <a:endParaRPr sz="2000" b="0" i="0" u="none" strike="noStrike" cap="none" dirty="0">
              <a:solidFill>
                <a:srgbClr val="428F7A"/>
              </a:solidFill>
              <a:latin typeface="Arial"/>
              <a:ea typeface="Arial"/>
              <a:cs typeface="Arial"/>
              <a:sym typeface="Arial"/>
            </a:endParaRPr>
          </a:p>
        </p:txBody>
      </p:sp>
      <p:sp>
        <p:nvSpPr>
          <p:cNvPr id="548" name="Google Shape;548;p24"/>
          <p:cNvSpPr txBox="1"/>
          <p:nvPr/>
        </p:nvSpPr>
        <p:spPr>
          <a:xfrm>
            <a:off x="2476348" y="4514000"/>
            <a:ext cx="4498800" cy="369302"/>
          </a:xfrm>
          <a:prstGeom prst="rect">
            <a:avLst/>
          </a:prstGeom>
          <a:noFill/>
          <a:ln>
            <a:noFill/>
          </a:ln>
        </p:spPr>
        <p:txBody>
          <a:bodyPr spcFirstLastPara="1" wrap="square" lIns="91425" tIns="91425" rIns="91425" bIns="91425" anchor="t" anchorCtr="0">
            <a:spAutoFit/>
          </a:bodyPr>
          <a:lstStyle/>
          <a:p>
            <a:pPr marL="457200" marR="0" lvl="0" indent="-228600" algn="l" rtl="0">
              <a:lnSpc>
                <a:spcPct val="100000"/>
              </a:lnSpc>
              <a:spcBef>
                <a:spcPts val="0"/>
              </a:spcBef>
              <a:spcAft>
                <a:spcPts val="0"/>
              </a:spcAft>
              <a:buClr>
                <a:schemeClr val="dk1"/>
              </a:buClr>
              <a:buSzPts val="1500"/>
              <a:buFont typeface="Arial"/>
              <a:buNone/>
            </a:pPr>
            <a:r>
              <a:rPr lang="fi-FI" sz="1200" b="1" i="0" u="none" strike="noStrike" cap="none" dirty="0">
                <a:solidFill>
                  <a:srgbClr val="11AA81"/>
                </a:solidFill>
                <a:latin typeface="Arial"/>
                <a:ea typeface="Arial"/>
                <a:cs typeface="Arial"/>
                <a:sym typeface="Arial"/>
              </a:rPr>
              <a:t>Ler mais: </a:t>
            </a:r>
            <a:r>
              <a:rPr lang="fi-FI" sz="1200" b="0" i="0" u="sng" strike="noStrike" cap="none" dirty="0">
                <a:solidFill>
                  <a:schemeClr val="accent5"/>
                </a:solidFill>
                <a:latin typeface="Arial"/>
                <a:ea typeface="Arial"/>
                <a:cs typeface="Arial"/>
                <a:sym typeface="Arial"/>
                <a:hlinkClick r:id="rId3">
                  <a:extLst>
                    <a:ext uri="{A12FA001-AC4F-418D-AE19-62706E023703}">
                      <ahyp:hlinkClr xmlns:ahyp="http://schemas.microsoft.com/office/drawing/2018/hyperlinkcolor" val="tx"/>
                    </a:ext>
                  </a:extLst>
                </a:hlinkClick>
              </a:rPr>
              <a:t>Mailchimp</a:t>
            </a:r>
            <a:r>
              <a:rPr lang="fi-FI" sz="1200" b="0" i="0" strike="noStrike" cap="none" dirty="0">
                <a:solidFill>
                  <a:schemeClr val="accent5"/>
                </a:solidFill>
                <a:latin typeface="Arial"/>
                <a:ea typeface="Arial"/>
                <a:cs typeface="Arial"/>
                <a:sym typeface="Arial"/>
              </a:rPr>
              <a:t>     </a:t>
            </a:r>
            <a:r>
              <a:rPr lang="fi-FI" sz="1200" b="0" i="0" u="sng" strike="noStrike" cap="none" dirty="0">
                <a:solidFill>
                  <a:schemeClr val="hlink"/>
                </a:solidFill>
                <a:latin typeface="Arial"/>
                <a:ea typeface="Arial"/>
                <a:cs typeface="Arial"/>
                <a:sym typeface="Arial"/>
                <a:hlinkClick r:id="rId4"/>
              </a:rPr>
              <a:t>Sendinblue</a:t>
            </a:r>
            <a:endParaRPr sz="1200" b="0" i="0" u="none" strike="noStrike" cap="none" dirty="0">
              <a:solidFill>
                <a:schemeClr val="dk1"/>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p25"/>
          <p:cNvSpPr txBox="1">
            <a:spLocks noGrp="1"/>
          </p:cNvSpPr>
          <p:nvPr>
            <p:ph type="body" idx="4294967295"/>
          </p:nvPr>
        </p:nvSpPr>
        <p:spPr>
          <a:xfrm>
            <a:off x="1727649" y="1965325"/>
            <a:ext cx="5688701" cy="606425"/>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Clr>
                <a:srgbClr val="161249"/>
              </a:buClr>
              <a:buSzPts val="1800"/>
              <a:buNone/>
            </a:pPr>
            <a:r>
              <a:rPr lang="fi-FI" sz="4000" b="1"/>
              <a:t>Palavras-chave investigação   </a:t>
            </a:r>
            <a:endParaRPr sz="4000" b="1"/>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8" name="Google Shape;558;p26"/>
          <p:cNvSpPr txBox="1">
            <a:spLocks noGrp="1"/>
          </p:cNvSpPr>
          <p:nvPr>
            <p:ph type="title"/>
          </p:nvPr>
        </p:nvSpPr>
        <p:spPr>
          <a:xfrm>
            <a:off x="504825" y="335902"/>
            <a:ext cx="4067175" cy="994172"/>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ct val="74074"/>
              <a:buFont typeface="Calibri"/>
              <a:buNone/>
            </a:pPr>
            <a:r>
              <a:rPr lang="fi-FI" sz="2400" dirty="0"/>
              <a:t>Porque é que as palavras-chave são essenciais?</a:t>
            </a:r>
            <a:br>
              <a:rPr lang="fi-FI" sz="2400" dirty="0"/>
            </a:br>
            <a:endParaRPr sz="2400" dirty="0"/>
          </a:p>
        </p:txBody>
      </p:sp>
      <p:sp>
        <p:nvSpPr>
          <p:cNvPr id="559" name="Google Shape;559;p26"/>
          <p:cNvSpPr txBox="1">
            <a:spLocks noGrp="1"/>
          </p:cNvSpPr>
          <p:nvPr>
            <p:ph type="body" idx="1"/>
          </p:nvPr>
        </p:nvSpPr>
        <p:spPr>
          <a:xfrm>
            <a:off x="4464428" y="335902"/>
            <a:ext cx="4067175" cy="4578220"/>
          </a:xfrm>
          <a:prstGeom prst="rect">
            <a:avLst/>
          </a:prstGeom>
          <a:noFill/>
          <a:ln>
            <a:noFill/>
          </a:ln>
        </p:spPr>
        <p:txBody>
          <a:bodyPr spcFirstLastPara="1" wrap="square" lIns="91425" tIns="91425" rIns="91425" bIns="91425" anchor="t" anchorCtr="0">
            <a:noAutofit/>
          </a:bodyPr>
          <a:lstStyle/>
          <a:p>
            <a:pPr marL="342900" marR="0" lvl="0" indent="-323850" algn="l" rtl="0">
              <a:lnSpc>
                <a:spcPct val="100000"/>
              </a:lnSpc>
              <a:spcBef>
                <a:spcPts val="0"/>
              </a:spcBef>
              <a:spcAft>
                <a:spcPts val="0"/>
              </a:spcAft>
              <a:buClr>
                <a:srgbClr val="11AA81"/>
              </a:buClr>
              <a:buSzPts val="1500"/>
              <a:buFont typeface="Arial"/>
              <a:buChar char="●"/>
            </a:pPr>
            <a:r>
              <a:rPr lang="fi-FI" sz="1500" dirty="0"/>
              <a:t>As palavras-chave são </a:t>
            </a:r>
            <a:r>
              <a:rPr lang="fi-FI" sz="1500" b="0" i="0" dirty="0"/>
              <a:t>verdadeiros guardiões de toda a informação em linha </a:t>
            </a:r>
            <a:endParaRPr sz="1500" dirty="0"/>
          </a:p>
          <a:p>
            <a:pPr marL="400050" marR="0" lvl="0" indent="-171450" algn="l" rtl="0">
              <a:lnSpc>
                <a:spcPct val="100000"/>
              </a:lnSpc>
              <a:spcBef>
                <a:spcPts val="0"/>
              </a:spcBef>
              <a:spcAft>
                <a:spcPts val="0"/>
              </a:spcAft>
              <a:buClr>
                <a:srgbClr val="11AA81"/>
              </a:buClr>
              <a:buSzPts val="1800"/>
              <a:buFont typeface="Arial"/>
              <a:buNone/>
            </a:pPr>
            <a:endParaRPr sz="1500" dirty="0"/>
          </a:p>
          <a:p>
            <a:pPr marL="342900" marR="0" lvl="0" indent="-323850" algn="l" rtl="0">
              <a:lnSpc>
                <a:spcPct val="100000"/>
              </a:lnSpc>
              <a:spcBef>
                <a:spcPts val="0"/>
              </a:spcBef>
              <a:spcAft>
                <a:spcPts val="0"/>
              </a:spcAft>
              <a:buClr>
                <a:srgbClr val="11AA81"/>
              </a:buClr>
              <a:buSzPts val="1500"/>
              <a:buFont typeface="Arial"/>
              <a:buChar char="●"/>
            </a:pPr>
            <a:r>
              <a:rPr lang="fi-FI" sz="1500" dirty="0"/>
              <a:t>Se não souber </a:t>
            </a:r>
            <a:r>
              <a:rPr lang="fi-FI" sz="1500" b="0" i="0" dirty="0"/>
              <a:t>quais as palavras-chave com que a sua empresa deve ser encontrada, arrisca-se a não ser encontrado nas pesquisas!</a:t>
            </a:r>
            <a:endParaRPr sz="1500" dirty="0"/>
          </a:p>
          <a:p>
            <a:pPr marL="400050" marR="0" lvl="0" indent="-171450" algn="l" rtl="0">
              <a:lnSpc>
                <a:spcPct val="100000"/>
              </a:lnSpc>
              <a:spcBef>
                <a:spcPts val="0"/>
              </a:spcBef>
              <a:spcAft>
                <a:spcPts val="0"/>
              </a:spcAft>
              <a:buClr>
                <a:srgbClr val="11AA81"/>
              </a:buClr>
              <a:buSzPts val="1800"/>
              <a:buFont typeface="Arial"/>
              <a:buNone/>
            </a:pPr>
            <a:endParaRPr sz="1500" b="0" i="0" dirty="0"/>
          </a:p>
          <a:p>
            <a:pPr marL="342900" marR="0" lvl="0" indent="-323850" algn="l" rtl="0">
              <a:lnSpc>
                <a:spcPct val="100000"/>
              </a:lnSpc>
              <a:spcBef>
                <a:spcPts val="0"/>
              </a:spcBef>
              <a:spcAft>
                <a:spcPts val="0"/>
              </a:spcAft>
              <a:buClr>
                <a:srgbClr val="11AA81"/>
              </a:buClr>
              <a:buSzPts val="1500"/>
              <a:buFont typeface="Arial"/>
              <a:buChar char="●"/>
            </a:pPr>
            <a:r>
              <a:rPr lang="fi-FI" sz="1500" b="0" i="0" dirty="0"/>
              <a:t>As palavras-chave são essenciais na maioria das plataformas de publicidade, especialmente no Google Ads e nos anúncios gráficos</a:t>
            </a:r>
            <a:endParaRPr sz="1500" dirty="0"/>
          </a:p>
          <a:p>
            <a:pPr marL="400050" marR="0" lvl="0" indent="-171450" algn="l" rtl="0">
              <a:lnSpc>
                <a:spcPct val="100000"/>
              </a:lnSpc>
              <a:spcBef>
                <a:spcPts val="0"/>
              </a:spcBef>
              <a:spcAft>
                <a:spcPts val="0"/>
              </a:spcAft>
              <a:buClr>
                <a:srgbClr val="11AA81"/>
              </a:buClr>
              <a:buSzPts val="1800"/>
              <a:buFont typeface="Arial"/>
              <a:buNone/>
            </a:pPr>
            <a:endParaRPr sz="1500" b="0" i="0" dirty="0"/>
          </a:p>
          <a:p>
            <a:pPr marL="342900" marR="0" lvl="0" indent="-323850" algn="l" rtl="0">
              <a:lnSpc>
                <a:spcPct val="100000"/>
              </a:lnSpc>
              <a:spcBef>
                <a:spcPts val="0"/>
              </a:spcBef>
              <a:spcAft>
                <a:spcPts val="0"/>
              </a:spcAft>
              <a:buClr>
                <a:srgbClr val="11AA81"/>
              </a:buClr>
              <a:buSzPts val="1500"/>
              <a:buFont typeface="Arial"/>
              <a:buChar char="●"/>
            </a:pPr>
            <a:r>
              <a:rPr lang="fi-FI" sz="1500" dirty="0"/>
              <a:t>Além disso, é provável que a pesquisa de palavras-chave lhe ofereça novos conhecimentos sobre a sua empresa ou o seu público-alvo</a:t>
            </a:r>
            <a:endParaRPr sz="1500" dirty="0"/>
          </a:p>
          <a:p>
            <a:pPr marL="0" marR="0" lvl="0" indent="0" algn="l" rtl="0">
              <a:lnSpc>
                <a:spcPct val="100000"/>
              </a:lnSpc>
              <a:spcBef>
                <a:spcPts val="0"/>
              </a:spcBef>
              <a:spcAft>
                <a:spcPts val="0"/>
              </a:spcAft>
              <a:buClr>
                <a:srgbClr val="161249"/>
              </a:buClr>
              <a:buSzPts val="1500"/>
              <a:buNone/>
            </a:pPr>
            <a:endParaRPr sz="1500" dirty="0">
              <a:solidFill>
                <a:schemeClr val="dk1"/>
              </a:solidFill>
            </a:endParaRPr>
          </a:p>
          <a:p>
            <a:pPr marL="0" marR="0" lvl="0" indent="0" algn="l" rtl="0">
              <a:lnSpc>
                <a:spcPct val="100000"/>
              </a:lnSpc>
              <a:spcBef>
                <a:spcPts val="0"/>
              </a:spcBef>
              <a:spcAft>
                <a:spcPts val="0"/>
              </a:spcAft>
              <a:buClr>
                <a:srgbClr val="11AA81"/>
              </a:buClr>
              <a:buSzPts val="1600"/>
              <a:buNone/>
            </a:pPr>
            <a:r>
              <a:rPr lang="fi-FI" sz="1600" b="1" dirty="0">
                <a:solidFill>
                  <a:srgbClr val="11AA81"/>
                </a:solidFill>
              </a:rPr>
              <a:t>      </a:t>
            </a:r>
            <a:r>
              <a:rPr lang="fi-FI" sz="1200" b="1" dirty="0">
                <a:solidFill>
                  <a:srgbClr val="11AA81"/>
                </a:solidFill>
              </a:rPr>
              <a:t>Ler mais: </a:t>
            </a:r>
            <a:r>
              <a:rPr lang="fi-FI" sz="1200" u="sng" dirty="0">
                <a:solidFill>
                  <a:schemeClr val="hlink"/>
                </a:solidFill>
                <a:hlinkClick r:id="rId3"/>
              </a:rPr>
              <a:t>Moz</a:t>
            </a:r>
            <a:endParaRPr sz="1200" dirty="0">
              <a:solidFill>
                <a:schemeClr val="dk1"/>
              </a:solidFill>
            </a:endParaRPr>
          </a:p>
        </p:txBody>
      </p:sp>
      <p:pic>
        <p:nvPicPr>
          <p:cNvPr id="560" name="Google Shape;560;p26" descr="Image result for key word"/>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12397" y="1702099"/>
            <a:ext cx="2462374" cy="1422064"/>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27"/>
          <p:cNvSpPr txBox="1">
            <a:spLocks noGrp="1"/>
          </p:cNvSpPr>
          <p:nvPr>
            <p:ph type="title"/>
          </p:nvPr>
        </p:nvSpPr>
        <p:spPr>
          <a:xfrm>
            <a:off x="455356" y="134190"/>
            <a:ext cx="4623081" cy="47430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3C4043"/>
              </a:buClr>
              <a:buSzPts val="2400"/>
              <a:buFont typeface="Roboto"/>
              <a:buNone/>
            </a:pPr>
            <a:r>
              <a:rPr lang="fi-FI" sz="2400" dirty="0"/>
              <a:t>Palavras-chave investigação</a:t>
            </a:r>
            <a:endParaRPr sz="2400" dirty="0"/>
          </a:p>
        </p:txBody>
      </p:sp>
      <p:sp>
        <p:nvSpPr>
          <p:cNvPr id="566" name="Google Shape;566;p27"/>
          <p:cNvSpPr txBox="1">
            <a:spLocks noGrp="1"/>
          </p:cNvSpPr>
          <p:nvPr>
            <p:ph type="body" idx="1"/>
          </p:nvPr>
        </p:nvSpPr>
        <p:spPr>
          <a:xfrm>
            <a:off x="455356" y="693811"/>
            <a:ext cx="3917591" cy="2240756"/>
          </a:xfrm>
          <a:prstGeom prst="rect">
            <a:avLst/>
          </a:prstGeom>
          <a:noFill/>
          <a:ln>
            <a:noFill/>
          </a:ln>
        </p:spPr>
        <p:txBody>
          <a:bodyPr spcFirstLastPara="1" wrap="square" lIns="0" tIns="0" rIns="0" bIns="0" anchor="t" anchorCtr="0">
            <a:noAutofit/>
          </a:bodyPr>
          <a:lstStyle/>
          <a:p>
            <a:pPr marL="349250" lvl="0" indent="-342900" algn="l" rtl="0">
              <a:lnSpc>
                <a:spcPct val="100000"/>
              </a:lnSpc>
              <a:spcBef>
                <a:spcPts val="600"/>
              </a:spcBef>
              <a:spcAft>
                <a:spcPts val="0"/>
              </a:spcAft>
              <a:buClr>
                <a:srgbClr val="11AA81"/>
              </a:buClr>
              <a:buSzPts val="1700"/>
              <a:buFont typeface="Arial"/>
              <a:buChar char="●"/>
            </a:pPr>
            <a:r>
              <a:rPr lang="fi-FI" sz="1600" dirty="0"/>
              <a:t>Objetivo: detetar palavras-chave que descrevam o seu produto ou serviço.</a:t>
            </a:r>
            <a:endParaRPr sz="1600" dirty="0"/>
          </a:p>
          <a:p>
            <a:pPr marL="349250" lvl="0" indent="-342900" algn="l" rtl="0">
              <a:lnSpc>
                <a:spcPct val="100000"/>
              </a:lnSpc>
              <a:spcBef>
                <a:spcPts val="600"/>
              </a:spcBef>
              <a:spcAft>
                <a:spcPts val="0"/>
              </a:spcAft>
              <a:buClr>
                <a:srgbClr val="11AA81"/>
              </a:buClr>
              <a:buSzPts val="1700"/>
              <a:buFont typeface="Arial"/>
              <a:buChar char="●"/>
            </a:pPr>
            <a:r>
              <a:rPr lang="fi-FI" sz="1600" dirty="0"/>
              <a:t>Útil para planear o conteúdo do seu sítio Web e os seus anúncios. </a:t>
            </a:r>
            <a:endParaRPr sz="1600" dirty="0"/>
          </a:p>
          <a:p>
            <a:pPr marL="349250" lvl="0" indent="-342900" algn="l" rtl="0">
              <a:lnSpc>
                <a:spcPct val="100000"/>
              </a:lnSpc>
              <a:spcBef>
                <a:spcPts val="600"/>
              </a:spcBef>
              <a:spcAft>
                <a:spcPts val="0"/>
              </a:spcAft>
              <a:buClr>
                <a:srgbClr val="11AA81"/>
              </a:buClr>
              <a:buSzPts val="1700"/>
              <a:buFont typeface="Arial"/>
              <a:buChar char="●"/>
            </a:pPr>
            <a:r>
              <a:rPr lang="fi-FI" sz="1600" dirty="0"/>
              <a:t>Permite-lhe detetar novas palavras-chave para a sua empresa.</a:t>
            </a:r>
            <a:endParaRPr sz="1600" dirty="0"/>
          </a:p>
          <a:p>
            <a:pPr marL="349250" lvl="0" indent="-342900" algn="l" rtl="0">
              <a:lnSpc>
                <a:spcPct val="100000"/>
              </a:lnSpc>
              <a:spcBef>
                <a:spcPts val="600"/>
              </a:spcBef>
              <a:spcAft>
                <a:spcPts val="0"/>
              </a:spcAft>
              <a:buClr>
                <a:srgbClr val="11AA81"/>
              </a:buClr>
              <a:buSzPts val="1700"/>
              <a:buFont typeface="Arial"/>
              <a:buChar char="●"/>
            </a:pPr>
            <a:r>
              <a:rPr lang="fi-FI" sz="1600" dirty="0"/>
              <a:t>Fornece-lhe </a:t>
            </a:r>
            <a:endParaRPr sz="1600" dirty="0"/>
          </a:p>
          <a:p>
            <a:pPr marL="571500" lvl="0" indent="-317500" algn="l" rtl="0">
              <a:lnSpc>
                <a:spcPct val="100000"/>
              </a:lnSpc>
              <a:spcBef>
                <a:spcPts val="600"/>
              </a:spcBef>
              <a:spcAft>
                <a:spcPts val="0"/>
              </a:spcAft>
              <a:buClr>
                <a:srgbClr val="11AA81"/>
              </a:buClr>
              <a:buSzPts val="1400"/>
              <a:buFont typeface="Arial"/>
              <a:buChar char="●"/>
            </a:pPr>
            <a:r>
              <a:rPr lang="fi-FI" sz="1200" dirty="0"/>
              <a:t>Estatísticas históricas - quantas pesquisas os utilizadores fizeram numa determinada palavra-chave ou qual o grau de concorrência dessa palavra-chave.</a:t>
            </a:r>
            <a:endParaRPr sz="1200" dirty="0"/>
          </a:p>
          <a:p>
            <a:pPr marL="571500" lvl="0" indent="-304800" algn="l" rtl="0">
              <a:lnSpc>
                <a:spcPct val="100000"/>
              </a:lnSpc>
              <a:spcBef>
                <a:spcPts val="600"/>
              </a:spcBef>
              <a:spcAft>
                <a:spcPts val="0"/>
              </a:spcAft>
              <a:buClr>
                <a:srgbClr val="11AA81"/>
              </a:buClr>
              <a:buSzPts val="1200"/>
              <a:buFont typeface="Arial"/>
              <a:buChar char="●"/>
            </a:pPr>
            <a:r>
              <a:rPr lang="fi-FI" sz="1200" dirty="0"/>
              <a:t>Palavras-chave alternativas utilizadas </a:t>
            </a:r>
            <a:endParaRPr sz="1200" dirty="0"/>
          </a:p>
          <a:p>
            <a:pPr marL="571500" lvl="0" indent="-317500" algn="l" rtl="0">
              <a:lnSpc>
                <a:spcPct val="100000"/>
              </a:lnSpc>
              <a:spcBef>
                <a:spcPts val="600"/>
              </a:spcBef>
              <a:spcAft>
                <a:spcPts val="0"/>
              </a:spcAft>
              <a:buClr>
                <a:srgbClr val="11AA81"/>
              </a:buClr>
              <a:buSzPts val="1400"/>
              <a:buFont typeface="Arial"/>
              <a:buChar char="●"/>
            </a:pPr>
            <a:r>
              <a:rPr lang="fi-FI" sz="1200" dirty="0"/>
              <a:t>Estimativas de tráfego, tais como o número de cliques e impressões que a sua palavra-chave pode receber com um lance ou orçamento específico.</a:t>
            </a:r>
            <a:endParaRPr sz="1200" dirty="0"/>
          </a:p>
        </p:txBody>
      </p:sp>
      <p:pic>
        <p:nvPicPr>
          <p:cNvPr id="567" name="Google Shape;567;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435717" y="808692"/>
            <a:ext cx="4554639" cy="2674737"/>
          </a:xfrm>
          <a:prstGeom prst="rect">
            <a:avLst/>
          </a:prstGeom>
          <a:noFill/>
          <a:ln w="38100" cap="flat" cmpd="sng">
            <a:solidFill>
              <a:srgbClr val="11AA81"/>
            </a:solidFill>
            <a:prstDash val="solid"/>
            <a:round/>
            <a:headEnd type="none" w="sm" len="sm"/>
            <a:tailEnd type="none" w="sm" len="sm"/>
          </a:ln>
        </p:spPr>
      </p:pic>
      <p:sp>
        <p:nvSpPr>
          <p:cNvPr id="568" name="Google Shape;568;p27"/>
          <p:cNvSpPr txBox="1"/>
          <p:nvPr/>
        </p:nvSpPr>
        <p:spPr>
          <a:xfrm>
            <a:off x="7738293" y="3569416"/>
            <a:ext cx="1405707"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dirty="0">
                <a:solidFill>
                  <a:srgbClr val="161249"/>
                </a:solidFill>
                <a:latin typeface="Arial"/>
                <a:ea typeface="Arial"/>
                <a:cs typeface="Arial"/>
                <a:sym typeface="Arial"/>
              </a:rPr>
              <a:t>Fonte: </a:t>
            </a:r>
            <a:r>
              <a:rPr lang="fi-FI" sz="1200" b="0" i="0" u="sng" strike="noStrike" cap="none" dirty="0">
                <a:solidFill>
                  <a:schemeClr val="hlink"/>
                </a:solidFill>
                <a:latin typeface="Arial"/>
                <a:ea typeface="Arial"/>
                <a:cs typeface="Arial"/>
                <a:sym typeface="Arial"/>
                <a:hlinkClick r:id="rId4"/>
              </a:rPr>
              <a:t>Semrush</a:t>
            </a:r>
            <a:endParaRPr sz="1200" b="0" i="0" u="none" strike="noStrike" cap="none" dirty="0">
              <a:solidFill>
                <a:schemeClr val="dk1"/>
              </a:solidFill>
              <a:latin typeface="Arial"/>
              <a:ea typeface="Arial"/>
              <a:cs typeface="Arial"/>
              <a:sym typeface="Arial"/>
            </a:endParaRPr>
          </a:p>
        </p:txBody>
      </p:sp>
      <p:sp>
        <p:nvSpPr>
          <p:cNvPr id="569" name="Google Shape;569;p27"/>
          <p:cNvSpPr txBox="1"/>
          <p:nvPr/>
        </p:nvSpPr>
        <p:spPr>
          <a:xfrm>
            <a:off x="4372947" y="3615573"/>
            <a:ext cx="3469024"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200" b="1" i="0" u="none" strike="noStrike" cap="none" dirty="0">
                <a:solidFill>
                  <a:srgbClr val="11AA81"/>
                </a:solidFill>
                <a:latin typeface="Arial"/>
                <a:ea typeface="Arial"/>
                <a:cs typeface="Arial"/>
                <a:sym typeface="Arial"/>
              </a:rPr>
              <a:t>Ler mais: </a:t>
            </a:r>
            <a:r>
              <a:rPr lang="fi-FI" sz="1200" b="0" i="0" u="sng" strike="noStrike" cap="none" dirty="0">
                <a:solidFill>
                  <a:schemeClr val="hlink"/>
                </a:solidFill>
                <a:latin typeface="Arial"/>
                <a:ea typeface="Arial"/>
                <a:cs typeface="Arial"/>
                <a:sym typeface="Arial"/>
                <a:hlinkClick r:id="rId5"/>
              </a:rPr>
              <a:t>Hubspot</a:t>
            </a:r>
            <a:endParaRPr sz="1200" b="0" i="0" u="sng" strike="noStrike" cap="none" dirty="0">
              <a:solidFill>
                <a:schemeClr val="hlink"/>
              </a:solidFill>
              <a:latin typeface="Arial"/>
              <a:ea typeface="Arial"/>
              <a:cs typeface="Arial"/>
              <a:sym typeface="Arial"/>
            </a:endParaRPr>
          </a:p>
          <a:p>
            <a:pPr marL="1617663" marR="0" lvl="3" indent="0" algn="l" rtl="0">
              <a:lnSpc>
                <a:spcPct val="100000"/>
              </a:lnSpc>
              <a:spcBef>
                <a:spcPts val="0"/>
              </a:spcBef>
              <a:spcAft>
                <a:spcPts val="0"/>
              </a:spcAft>
              <a:buClr>
                <a:srgbClr val="000000"/>
              </a:buClr>
              <a:buSzPts val="1400"/>
              <a:buFont typeface="Arial"/>
              <a:buNone/>
            </a:pPr>
            <a:r>
              <a:rPr lang="fi-FI" sz="1200" b="0" i="0" u="sng" strike="noStrike" cap="none" dirty="0">
                <a:solidFill>
                  <a:schemeClr val="hlink"/>
                </a:solidFill>
                <a:latin typeface="Arial"/>
                <a:ea typeface="Arial"/>
                <a:cs typeface="Arial"/>
                <a:sym typeface="Arial"/>
                <a:hlinkClick r:id="rId6"/>
              </a:rPr>
              <a:t>Ferramentas de palavras-chave gratuitas</a:t>
            </a:r>
            <a:endParaRPr sz="1200" b="0" i="0" u="sng" strike="noStrike" cap="none" dirty="0">
              <a:solidFill>
                <a:schemeClr val="hlink"/>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28"/>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dirty="0"/>
              <a:t>Atribuição de "palavras-chave</a:t>
            </a:r>
            <a:endParaRPr dirty="0"/>
          </a:p>
        </p:txBody>
      </p:sp>
      <p:sp>
        <p:nvSpPr>
          <p:cNvPr id="575" name="Google Shape;575;p28"/>
          <p:cNvSpPr txBox="1">
            <a:spLocks noGrp="1"/>
          </p:cNvSpPr>
          <p:nvPr>
            <p:ph type="body" idx="2"/>
          </p:nvPr>
        </p:nvSpPr>
        <p:spPr>
          <a:xfrm>
            <a:off x="840582" y="728463"/>
            <a:ext cx="7673327" cy="2863361"/>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800"/>
              <a:buFont typeface="Arial"/>
              <a:buChar char="●"/>
            </a:pPr>
            <a:r>
              <a:rPr lang="fi-FI" b="1" dirty="0">
                <a:solidFill>
                  <a:srgbClr val="11AA81"/>
                </a:solidFill>
              </a:rPr>
              <a:t>Escolha uma organização do seu interesse</a:t>
            </a:r>
            <a:endParaRPr b="1" dirty="0">
              <a:solidFill>
                <a:srgbClr val="11AA81"/>
              </a:solidFill>
            </a:endParaRPr>
          </a:p>
          <a:p>
            <a:pPr marL="285750" lvl="0" indent="-285750" algn="l" rtl="0">
              <a:lnSpc>
                <a:spcPct val="100000"/>
              </a:lnSpc>
              <a:spcBef>
                <a:spcPts val="600"/>
              </a:spcBef>
              <a:spcAft>
                <a:spcPts val="0"/>
              </a:spcAft>
              <a:buClr>
                <a:srgbClr val="11AA81"/>
              </a:buClr>
              <a:buSzPts val="1800"/>
              <a:buFont typeface="Arial"/>
              <a:buChar char="●"/>
            </a:pPr>
            <a:r>
              <a:rPr lang="fi-FI" b="1" dirty="0">
                <a:solidFill>
                  <a:srgbClr val="11AA81"/>
                </a:solidFill>
              </a:rPr>
              <a:t>Descobrir quais as palavras-chave utilizadas pelos seus públicos-alvo</a:t>
            </a:r>
            <a:r>
              <a:rPr lang="fi-FI" b="1" dirty="0">
                <a:solidFill>
                  <a:schemeClr val="lt1"/>
                </a:solidFill>
              </a:rPr>
              <a:t>? </a:t>
            </a:r>
            <a:br>
              <a:rPr lang="fi-FI" b="1" dirty="0">
                <a:solidFill>
                  <a:schemeClr val="lt1"/>
                </a:solidFill>
              </a:rPr>
            </a:br>
            <a:r>
              <a:rPr lang="fi-FI" dirty="0">
                <a:solidFill>
                  <a:schemeClr val="lt1"/>
                </a:solidFill>
              </a:rPr>
              <a:t>(expressões oficiais e quotidianas, expressões com várias palavras &lt;-&gt; pesquisa semântica do Google...)</a:t>
            </a:r>
            <a:endParaRPr dirty="0">
              <a:solidFill>
                <a:schemeClr val="lt1"/>
              </a:solidFill>
            </a:endParaRPr>
          </a:p>
          <a:p>
            <a:pPr marL="285750" lvl="0" indent="-285750" algn="l" rtl="0">
              <a:lnSpc>
                <a:spcPct val="100000"/>
              </a:lnSpc>
              <a:spcBef>
                <a:spcPts val="600"/>
              </a:spcBef>
              <a:spcAft>
                <a:spcPts val="0"/>
              </a:spcAft>
              <a:buClr>
                <a:srgbClr val="11AA81"/>
              </a:buClr>
              <a:buSzPts val="1800"/>
              <a:buFont typeface="Arial"/>
              <a:buChar char="●"/>
            </a:pPr>
            <a:r>
              <a:rPr lang="fi-FI" b="1" dirty="0">
                <a:solidFill>
                  <a:srgbClr val="11AA81"/>
                </a:solidFill>
              </a:rPr>
              <a:t>Delinear 3-4 buyer personas </a:t>
            </a:r>
            <a:r>
              <a:rPr lang="fi-FI" b="1" dirty="0"/>
              <a:t>-&gt; que palavras/expressões utilizam</a:t>
            </a:r>
            <a:br>
              <a:rPr lang="fi-FI" b="1" dirty="0"/>
            </a:br>
            <a:r>
              <a:rPr lang="fi-FI" b="1" dirty="0"/>
              <a:t>Explore os seus próprios sítios Web e os dos seus concorrentes - </a:t>
            </a:r>
            <a:r>
              <a:rPr lang="fi-FI" dirty="0">
                <a:solidFill>
                  <a:schemeClr val="lt1"/>
                </a:solidFill>
              </a:rPr>
              <a:t>que palavras são utilizadas neles?</a:t>
            </a:r>
            <a:endParaRPr dirty="0">
              <a:solidFill>
                <a:schemeClr val="lt1"/>
              </a:solidFill>
            </a:endParaRPr>
          </a:p>
          <a:p>
            <a:pPr marL="285750" lvl="0" indent="-285750" algn="l" rtl="0">
              <a:lnSpc>
                <a:spcPct val="100000"/>
              </a:lnSpc>
              <a:spcBef>
                <a:spcPts val="600"/>
              </a:spcBef>
              <a:spcAft>
                <a:spcPts val="0"/>
              </a:spcAft>
              <a:buClr>
                <a:srgbClr val="11AA81"/>
              </a:buClr>
              <a:buSzPts val="1800"/>
              <a:buFont typeface="Arial"/>
              <a:buChar char="●"/>
            </a:pPr>
            <a:r>
              <a:rPr lang="fi-FI" b="1" dirty="0">
                <a:solidFill>
                  <a:srgbClr val="11AA81"/>
                </a:solidFill>
              </a:rPr>
              <a:t>Faça um brainstorming com a sua equipa - mais pessoas encontram mais palavras-chave</a:t>
            </a:r>
            <a:br>
              <a:rPr lang="fi-FI" b="1" dirty="0">
                <a:solidFill>
                  <a:srgbClr val="11AA81"/>
                </a:solidFill>
              </a:rPr>
            </a:br>
            <a:r>
              <a:rPr lang="fi-FI" b="1" dirty="0"/>
              <a:t>Depois disso, faça uma pesquisa de palavras-chave </a:t>
            </a:r>
            <a:r>
              <a:rPr lang="fi-FI" dirty="0">
                <a:solidFill>
                  <a:schemeClr val="lt1"/>
                </a:solidFill>
              </a:rPr>
              <a:t>(procure primeiro palavras adequadas para o título do diapositivo ou "pesquisa de palavras-chave". GoogleAdsin't, Semrush, ubersuggest -&gt; Neil Patel, keywordtool.io, </a:t>
            </a:r>
            <a:r>
              <a:rPr lang="fi-FI" dirty="0"/>
              <a:t>ou https://ahrefs.com/blog/free-keyword-research-tools/ </a:t>
            </a:r>
            <a:endParaRPr dirty="0"/>
          </a:p>
          <a:p>
            <a:pPr marL="285750" lvl="0" indent="-285750" algn="l" rtl="0">
              <a:lnSpc>
                <a:spcPct val="100000"/>
              </a:lnSpc>
              <a:spcBef>
                <a:spcPts val="600"/>
              </a:spcBef>
              <a:spcAft>
                <a:spcPts val="0"/>
              </a:spcAft>
              <a:buClr>
                <a:srgbClr val="11AA81"/>
              </a:buClr>
              <a:buSzPts val="1800"/>
              <a:buFont typeface="Arial"/>
              <a:buChar char="●"/>
            </a:pPr>
            <a:r>
              <a:rPr lang="fi-FI" dirty="0"/>
              <a:t>Que novas palavras-chave / outras ideias é que a investigação forneceu, relativamente aos grupos-alvo?</a:t>
            </a:r>
            <a:endParaRP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29"/>
          <p:cNvSpPr txBox="1">
            <a:spLocks noGrp="1"/>
          </p:cNvSpPr>
          <p:nvPr>
            <p:ph type="title" idx="4294967295"/>
          </p:nvPr>
        </p:nvSpPr>
        <p:spPr>
          <a:xfrm>
            <a:off x="2787706" y="1730375"/>
            <a:ext cx="3568588" cy="841375"/>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00000"/>
              </a:lnSpc>
              <a:spcBef>
                <a:spcPts val="0"/>
              </a:spcBef>
              <a:spcAft>
                <a:spcPts val="0"/>
              </a:spcAft>
              <a:buClr>
                <a:srgbClr val="161249"/>
              </a:buClr>
              <a:buSzPts val="3600"/>
              <a:buFont typeface="Arial"/>
              <a:buNone/>
            </a:pPr>
            <a:r>
              <a:rPr lang="fi-FI" sz="4000" dirty="0"/>
              <a:t>Página de destino</a:t>
            </a:r>
            <a:endParaRPr sz="40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pic>
        <p:nvPicPr>
          <p:cNvPr id="585" name="Google Shape;585;p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104439" y="1496480"/>
            <a:ext cx="1884930" cy="803217"/>
          </a:xfrm>
          <a:prstGeom prst="rect">
            <a:avLst/>
          </a:prstGeom>
          <a:noFill/>
          <a:ln w="28575" cap="flat" cmpd="sng">
            <a:solidFill>
              <a:srgbClr val="11AA81"/>
            </a:solidFill>
            <a:prstDash val="solid"/>
            <a:round/>
            <a:headEnd type="none" w="sm" len="sm"/>
            <a:tailEnd type="none" w="sm" len="sm"/>
          </a:ln>
        </p:spPr>
      </p:pic>
      <p:pic>
        <p:nvPicPr>
          <p:cNvPr id="586" name="Google Shape;586;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52693" y="325100"/>
            <a:ext cx="2734886" cy="803217"/>
          </a:xfrm>
          <a:prstGeom prst="rect">
            <a:avLst/>
          </a:prstGeom>
          <a:noFill/>
          <a:ln w="28575" cap="flat" cmpd="sng">
            <a:solidFill>
              <a:srgbClr val="11AA81"/>
            </a:solidFill>
            <a:prstDash val="solid"/>
            <a:round/>
            <a:headEnd type="none" w="sm" len="sm"/>
            <a:tailEnd type="none" w="sm" len="sm"/>
          </a:ln>
        </p:spPr>
      </p:pic>
      <p:pic>
        <p:nvPicPr>
          <p:cNvPr id="587" name="Google Shape;587;p30" descr="Website Design Services | Flexible Custom Website Design | Web.com"/>
          <p:cNvPicPr preferRelativeResize="0"/>
          <p:nvPr/>
        </p:nvPicPr>
        <p:blipFill rotWithShape="1">
          <a:blip r:embed="rId5">
            <a:alphaModFix/>
          </a:blip>
          <a:srcRect/>
          <a:stretch/>
        </p:blipFill>
        <p:spPr>
          <a:xfrm>
            <a:off x="3770383" y="1507671"/>
            <a:ext cx="2419350" cy="1885950"/>
          </a:xfrm>
          <a:prstGeom prst="rect">
            <a:avLst/>
          </a:prstGeom>
          <a:noFill/>
          <a:ln>
            <a:noFill/>
          </a:ln>
        </p:spPr>
      </p:pic>
      <p:pic>
        <p:nvPicPr>
          <p:cNvPr id="588" name="Google Shape;588;p30" descr="Travel and Holiday Newsletter Templates - email marketing - GR"/>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21204" y="2664664"/>
            <a:ext cx="776694" cy="1758521"/>
          </a:xfrm>
          <a:prstGeom prst="rect">
            <a:avLst/>
          </a:prstGeom>
          <a:noFill/>
          <a:ln>
            <a:noFill/>
          </a:ln>
        </p:spPr>
      </p:pic>
      <p:sp>
        <p:nvSpPr>
          <p:cNvPr id="589" name="Google Shape;589;p30"/>
          <p:cNvSpPr txBox="1"/>
          <p:nvPr/>
        </p:nvSpPr>
        <p:spPr>
          <a:xfrm>
            <a:off x="112131" y="1108058"/>
            <a:ext cx="2477066"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1" i="0" u="none" strike="noStrike" cap="none" dirty="0">
                <a:solidFill>
                  <a:srgbClr val="161249"/>
                </a:solidFill>
                <a:latin typeface="Arial"/>
                <a:ea typeface="Arial"/>
                <a:cs typeface="Arial"/>
                <a:sym typeface="Arial"/>
              </a:rPr>
              <a:t>Anúncio no motor de pesquisa Google</a:t>
            </a:r>
            <a:endParaRPr sz="1200" b="1" i="0" u="none" strike="noStrike" cap="none" dirty="0">
              <a:solidFill>
                <a:srgbClr val="161249"/>
              </a:solidFill>
              <a:latin typeface="Arial"/>
              <a:ea typeface="Arial"/>
              <a:cs typeface="Arial"/>
              <a:sym typeface="Arial"/>
            </a:endParaRPr>
          </a:p>
        </p:txBody>
      </p:sp>
      <p:sp>
        <p:nvSpPr>
          <p:cNvPr id="590" name="Google Shape;590;p30"/>
          <p:cNvSpPr txBox="1"/>
          <p:nvPr/>
        </p:nvSpPr>
        <p:spPr>
          <a:xfrm>
            <a:off x="993351" y="2261161"/>
            <a:ext cx="1313257"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1" i="0" u="none" strike="noStrike" cap="none" dirty="0">
                <a:solidFill>
                  <a:srgbClr val="161249"/>
                </a:solidFill>
                <a:latin typeface="Arial"/>
                <a:ea typeface="Arial"/>
                <a:cs typeface="Arial"/>
                <a:sym typeface="Arial"/>
              </a:rPr>
              <a:t>Anúncio gráfico</a:t>
            </a:r>
            <a:endParaRPr sz="1200" b="1" i="0" u="none" strike="noStrike" cap="none" dirty="0">
              <a:solidFill>
                <a:srgbClr val="161249"/>
              </a:solidFill>
              <a:latin typeface="Arial"/>
              <a:ea typeface="Arial"/>
              <a:cs typeface="Arial"/>
              <a:sym typeface="Arial"/>
            </a:endParaRPr>
          </a:p>
        </p:txBody>
      </p:sp>
      <p:sp>
        <p:nvSpPr>
          <p:cNvPr id="591" name="Google Shape;591;p30"/>
          <p:cNvSpPr txBox="1"/>
          <p:nvPr/>
        </p:nvSpPr>
        <p:spPr>
          <a:xfrm>
            <a:off x="2046904" y="4437308"/>
            <a:ext cx="1286934"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1" i="0" u="none" strike="noStrike" cap="none" dirty="0">
                <a:solidFill>
                  <a:srgbClr val="161249"/>
                </a:solidFill>
                <a:latin typeface="Arial"/>
                <a:ea typeface="Arial"/>
                <a:cs typeface="Arial"/>
                <a:sym typeface="Arial"/>
              </a:rPr>
              <a:t>Boletim informativo</a:t>
            </a:r>
            <a:endParaRPr sz="1200" b="1" i="0" u="none" strike="noStrike" cap="none" dirty="0">
              <a:solidFill>
                <a:srgbClr val="161249"/>
              </a:solidFill>
              <a:latin typeface="Arial"/>
              <a:ea typeface="Arial"/>
              <a:cs typeface="Arial"/>
              <a:sym typeface="Arial"/>
            </a:endParaRPr>
          </a:p>
        </p:txBody>
      </p:sp>
      <p:sp>
        <p:nvSpPr>
          <p:cNvPr id="592" name="Google Shape;592;p30"/>
          <p:cNvSpPr txBox="1"/>
          <p:nvPr/>
        </p:nvSpPr>
        <p:spPr>
          <a:xfrm>
            <a:off x="3590738" y="3426593"/>
            <a:ext cx="3081866"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1" i="0" u="none" strike="noStrike" cap="none" dirty="0">
                <a:solidFill>
                  <a:srgbClr val="161249"/>
                </a:solidFill>
                <a:latin typeface="Arial"/>
                <a:ea typeface="Arial"/>
                <a:cs typeface="Arial"/>
                <a:sym typeface="Arial"/>
              </a:rPr>
              <a:t>A página de destino num sítio Web </a:t>
            </a:r>
            <a:br>
              <a:rPr lang="fi-FI" sz="1200" b="1" i="0" u="none" strike="noStrike" cap="none" dirty="0">
                <a:solidFill>
                  <a:srgbClr val="161249"/>
                </a:solidFill>
                <a:latin typeface="Arial"/>
                <a:ea typeface="Arial"/>
                <a:cs typeface="Arial"/>
                <a:sym typeface="Arial"/>
              </a:rPr>
            </a:br>
            <a:r>
              <a:rPr lang="fi-FI" sz="1200" b="1" i="0" u="none" strike="noStrike" cap="none" dirty="0">
                <a:solidFill>
                  <a:srgbClr val="161249"/>
                </a:solidFill>
                <a:latin typeface="Arial"/>
                <a:ea typeface="Arial"/>
                <a:cs typeface="Arial"/>
                <a:sym typeface="Arial"/>
              </a:rPr>
              <a:t>de uma empresa</a:t>
            </a:r>
            <a:endParaRPr sz="1200" b="1" i="0" u="none" strike="noStrike" cap="none" dirty="0">
              <a:solidFill>
                <a:srgbClr val="161249"/>
              </a:solidFill>
              <a:latin typeface="Arial"/>
              <a:ea typeface="Arial"/>
              <a:cs typeface="Arial"/>
              <a:sym typeface="Arial"/>
            </a:endParaRPr>
          </a:p>
        </p:txBody>
      </p:sp>
      <p:sp>
        <p:nvSpPr>
          <p:cNvPr id="593" name="Google Shape;593;p30"/>
          <p:cNvSpPr/>
          <p:nvPr/>
        </p:nvSpPr>
        <p:spPr>
          <a:xfrm>
            <a:off x="6363571" y="2262958"/>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4" name="Google Shape;594;p30"/>
          <p:cNvSpPr/>
          <p:nvPr/>
        </p:nvSpPr>
        <p:spPr>
          <a:xfrm>
            <a:off x="7212017" y="2260146"/>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5" name="Google Shape;595;p30"/>
          <p:cNvSpPr/>
          <p:nvPr/>
        </p:nvSpPr>
        <p:spPr>
          <a:xfrm>
            <a:off x="8060464" y="2262958"/>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6" name="Google Shape;596;p30"/>
          <p:cNvSpPr txBox="1"/>
          <p:nvPr/>
        </p:nvSpPr>
        <p:spPr>
          <a:xfrm>
            <a:off x="6370148" y="2642657"/>
            <a:ext cx="2521252"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200" b="1" i="0" u="none" strike="noStrike" cap="none" dirty="0">
                <a:solidFill>
                  <a:srgbClr val="161249"/>
                </a:solidFill>
                <a:latin typeface="Arial"/>
                <a:ea typeface="Arial"/>
                <a:cs typeface="Arial"/>
                <a:sym typeface="Arial"/>
              </a:rPr>
              <a:t>Conversão no sítio Web, em relação aos KPIs definidos</a:t>
            </a:r>
            <a:endParaRPr sz="1200" b="1" i="0" u="none" strike="noStrike" cap="none" dirty="0">
              <a:solidFill>
                <a:srgbClr val="161249"/>
              </a:solidFill>
              <a:latin typeface="Arial"/>
              <a:ea typeface="Arial"/>
              <a:cs typeface="Arial"/>
              <a:sym typeface="Arial"/>
            </a:endParaRPr>
          </a:p>
        </p:txBody>
      </p:sp>
      <p:sp>
        <p:nvSpPr>
          <p:cNvPr id="597" name="Google Shape;597;p30"/>
          <p:cNvSpPr txBox="1"/>
          <p:nvPr/>
        </p:nvSpPr>
        <p:spPr>
          <a:xfrm>
            <a:off x="3456354" y="98374"/>
            <a:ext cx="5501137"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600"/>
              <a:buFont typeface="Arial"/>
              <a:buNone/>
            </a:pPr>
            <a:r>
              <a:rPr lang="fi-FI" sz="2400" b="1" i="0" u="none" strike="noStrike" cap="none" dirty="0">
                <a:solidFill>
                  <a:srgbClr val="161249"/>
                </a:solidFill>
                <a:latin typeface="Arial"/>
                <a:ea typeface="Arial"/>
                <a:cs typeface="Arial"/>
                <a:sym typeface="Arial"/>
              </a:rPr>
              <a:t>Tráfego Web e conversão</a:t>
            </a:r>
            <a:endParaRPr sz="2400" b="1" i="0" u="none" strike="noStrike" cap="none" dirty="0">
              <a:solidFill>
                <a:srgbClr val="161249"/>
              </a:solidFill>
              <a:latin typeface="Arial"/>
              <a:ea typeface="Arial"/>
              <a:cs typeface="Arial"/>
              <a:sym typeface="Arial"/>
            </a:endParaRPr>
          </a:p>
        </p:txBody>
      </p:sp>
      <p:sp>
        <p:nvSpPr>
          <p:cNvPr id="598" name="Google Shape;598;p30"/>
          <p:cNvSpPr/>
          <p:nvPr/>
        </p:nvSpPr>
        <p:spPr>
          <a:xfrm>
            <a:off x="2137918" y="2600949"/>
            <a:ext cx="874198" cy="1885950"/>
          </a:xfrm>
          <a:prstGeom prst="rect">
            <a:avLst/>
          </a:prstGeom>
          <a:noFill/>
          <a:ln w="28575"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99" name="Google Shape;599;p30"/>
          <p:cNvSpPr/>
          <p:nvPr/>
        </p:nvSpPr>
        <p:spPr>
          <a:xfrm>
            <a:off x="3687414" y="1431201"/>
            <a:ext cx="2585289" cy="2038890"/>
          </a:xfrm>
          <a:prstGeom prst="rect">
            <a:avLst/>
          </a:prstGeom>
          <a:noFill/>
          <a:ln w="28575"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0" name="Google Shape;600;p30"/>
          <p:cNvSpPr/>
          <p:nvPr/>
        </p:nvSpPr>
        <p:spPr>
          <a:xfrm rot="2742694">
            <a:off x="3029388" y="1104381"/>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1" name="Google Shape;601;p30"/>
          <p:cNvSpPr/>
          <p:nvPr/>
        </p:nvSpPr>
        <p:spPr>
          <a:xfrm rot="1017723">
            <a:off x="3120320" y="1814420"/>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2" name="Google Shape;602;p30"/>
          <p:cNvSpPr/>
          <p:nvPr/>
        </p:nvSpPr>
        <p:spPr>
          <a:xfrm rot="-1282714">
            <a:off x="3061709" y="2750887"/>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3" name="Google Shape;603;p30"/>
          <p:cNvSpPr/>
          <p:nvPr/>
        </p:nvSpPr>
        <p:spPr>
          <a:xfrm>
            <a:off x="2522286" y="2952870"/>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000" b="0" i="0" u="none" strike="noStrike" cap="none" dirty="0">
                <a:solidFill>
                  <a:schemeClr val="dk1"/>
                </a:solidFill>
                <a:latin typeface="Arial"/>
                <a:ea typeface="Arial"/>
                <a:cs typeface="Arial"/>
                <a:sym typeface="Arial"/>
              </a:rPr>
              <a:t>clique</a:t>
            </a:r>
            <a:endParaRPr sz="1000" b="0" i="0" u="none" strike="noStrike" cap="none" dirty="0">
              <a:solidFill>
                <a:schemeClr val="dk1"/>
              </a:solidFill>
              <a:latin typeface="Arial"/>
              <a:ea typeface="Arial"/>
              <a:cs typeface="Arial"/>
              <a:sym typeface="Arial"/>
            </a:endParaRPr>
          </a:p>
        </p:txBody>
      </p:sp>
      <p:sp>
        <p:nvSpPr>
          <p:cNvPr id="604" name="Google Shape;604;p30"/>
          <p:cNvSpPr/>
          <p:nvPr/>
        </p:nvSpPr>
        <p:spPr>
          <a:xfrm>
            <a:off x="2545989" y="793606"/>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000" b="0" i="0" u="none" strike="noStrike" cap="none" dirty="0">
                <a:solidFill>
                  <a:schemeClr val="dk1"/>
                </a:solidFill>
                <a:latin typeface="Arial"/>
                <a:ea typeface="Arial"/>
                <a:cs typeface="Arial"/>
                <a:sym typeface="Arial"/>
              </a:rPr>
              <a:t>clique</a:t>
            </a:r>
            <a:endParaRPr sz="1000" b="0" i="0" u="none" strike="noStrike" cap="none" dirty="0">
              <a:solidFill>
                <a:schemeClr val="dk1"/>
              </a:solidFill>
              <a:latin typeface="Arial"/>
              <a:ea typeface="Arial"/>
              <a:cs typeface="Arial"/>
              <a:sym typeface="Arial"/>
            </a:endParaRPr>
          </a:p>
        </p:txBody>
      </p:sp>
      <p:sp>
        <p:nvSpPr>
          <p:cNvPr id="605" name="Google Shape;605;p30"/>
          <p:cNvSpPr/>
          <p:nvPr/>
        </p:nvSpPr>
        <p:spPr>
          <a:xfrm>
            <a:off x="2499621" y="1628062"/>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000" b="0" i="0" u="none" strike="noStrike" cap="none" dirty="0">
                <a:solidFill>
                  <a:schemeClr val="dk1"/>
                </a:solidFill>
                <a:latin typeface="Arial"/>
                <a:ea typeface="Arial"/>
                <a:cs typeface="Arial"/>
                <a:sym typeface="Arial"/>
              </a:rPr>
              <a:t>clique</a:t>
            </a:r>
            <a:endParaRPr sz="1000" b="0" i="0" u="none" strike="noStrike" cap="none" dirty="0">
              <a:solidFill>
                <a:schemeClr val="dk1"/>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31"/>
          <p:cNvSpPr txBox="1">
            <a:spLocks noGrp="1"/>
          </p:cNvSpPr>
          <p:nvPr>
            <p:ph type="title" idx="4294967295"/>
          </p:nvPr>
        </p:nvSpPr>
        <p:spPr>
          <a:xfrm>
            <a:off x="311150" y="123825"/>
            <a:ext cx="8521700" cy="5715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ct val="111111"/>
              <a:buFont typeface="Arial"/>
              <a:buNone/>
            </a:pPr>
            <a:r>
              <a:rPr lang="fi-FI" sz="2400" dirty="0"/>
              <a:t>Essencial na página de destino</a:t>
            </a:r>
            <a:endParaRPr sz="2400" dirty="0"/>
          </a:p>
        </p:txBody>
      </p:sp>
      <p:sp>
        <p:nvSpPr>
          <p:cNvPr id="611" name="Google Shape;611;p31"/>
          <p:cNvSpPr txBox="1">
            <a:spLocks noGrp="1"/>
          </p:cNvSpPr>
          <p:nvPr>
            <p:ph type="body" idx="4294967295"/>
          </p:nvPr>
        </p:nvSpPr>
        <p:spPr>
          <a:xfrm>
            <a:off x="311150" y="729027"/>
            <a:ext cx="8521700" cy="3914030"/>
          </a:xfrm>
          <a:prstGeom prst="rect">
            <a:avLst/>
          </a:prstGeom>
          <a:noFill/>
          <a:ln>
            <a:noFill/>
          </a:ln>
        </p:spPr>
        <p:txBody>
          <a:bodyPr spcFirstLastPara="1" wrap="square" lIns="91425" tIns="91425" rIns="91425" bIns="91425" anchor="t" anchorCtr="0">
            <a:normAutofit/>
          </a:bodyPr>
          <a:lstStyle/>
          <a:p>
            <a:pPr marL="295018" lvl="0" indent="-285750" algn="l" rtl="0">
              <a:lnSpc>
                <a:spcPct val="110000"/>
              </a:lnSpc>
              <a:spcBef>
                <a:spcPts val="0"/>
              </a:spcBef>
              <a:spcAft>
                <a:spcPts val="0"/>
              </a:spcAft>
              <a:buClr>
                <a:srgbClr val="11AA81"/>
              </a:buClr>
              <a:buSzPts val="1946"/>
              <a:buFont typeface="Arial"/>
              <a:buChar char="●"/>
            </a:pPr>
            <a:r>
              <a:rPr lang="fi-FI" sz="1600" dirty="0"/>
              <a:t>É o seu objetivo: </a:t>
            </a:r>
            <a:endParaRPr sz="2000" dirty="0"/>
          </a:p>
          <a:p>
            <a:pPr marL="742950" lvl="1" indent="-278540" algn="l" rtl="0">
              <a:lnSpc>
                <a:spcPct val="110000"/>
              </a:lnSpc>
              <a:spcBef>
                <a:spcPts val="0"/>
              </a:spcBef>
              <a:spcAft>
                <a:spcPts val="0"/>
              </a:spcAft>
              <a:buClr>
                <a:srgbClr val="11AA81"/>
              </a:buClr>
              <a:buSzPts val="1514"/>
              <a:buFont typeface="Arial"/>
              <a:buChar char="●"/>
            </a:pPr>
            <a:r>
              <a:rPr lang="fi-FI" sz="1200" dirty="0"/>
              <a:t>Deve corresponder ao anúncio que a ele conduz* </a:t>
            </a:r>
            <a:endParaRPr dirty="0"/>
          </a:p>
          <a:p>
            <a:pPr marL="742950" lvl="1" indent="-278540" algn="l" rtl="0">
              <a:lnSpc>
                <a:spcPct val="110000"/>
              </a:lnSpc>
              <a:spcBef>
                <a:spcPts val="0"/>
              </a:spcBef>
              <a:spcAft>
                <a:spcPts val="0"/>
              </a:spcAft>
              <a:buClr>
                <a:srgbClr val="11AA81"/>
              </a:buClr>
              <a:buSzPts val="1514"/>
              <a:buFont typeface="Arial"/>
              <a:buChar char="●"/>
            </a:pPr>
            <a:r>
              <a:rPr lang="fi-FI" sz="1200" dirty="0"/>
              <a:t>Leva o visitante a realizar as atividades desejadas</a:t>
            </a:r>
            <a:endParaRPr dirty="0"/>
          </a:p>
          <a:p>
            <a:pPr marL="295018" lvl="0" indent="-285750" algn="l" rtl="0">
              <a:lnSpc>
                <a:spcPct val="110000"/>
              </a:lnSpc>
              <a:spcBef>
                <a:spcPts val="0"/>
              </a:spcBef>
              <a:spcAft>
                <a:spcPts val="0"/>
              </a:spcAft>
              <a:buClr>
                <a:srgbClr val="11AA81"/>
              </a:buClr>
              <a:buSzPts val="1946"/>
              <a:buFont typeface="Arial"/>
              <a:buChar char="●"/>
            </a:pPr>
            <a:r>
              <a:rPr lang="fi-FI" sz="1600" dirty="0"/>
              <a:t>O que deve ser incluído numa página de destino:</a:t>
            </a:r>
            <a:endParaRPr sz="2000" dirty="0"/>
          </a:p>
          <a:p>
            <a:pPr marL="742950" lvl="1" indent="-278540" algn="l" rtl="0">
              <a:lnSpc>
                <a:spcPct val="110000"/>
              </a:lnSpc>
              <a:spcBef>
                <a:spcPts val="0"/>
              </a:spcBef>
              <a:spcAft>
                <a:spcPts val="0"/>
              </a:spcAft>
              <a:buClr>
                <a:srgbClr val="11AA81"/>
              </a:buClr>
              <a:buSzPts val="1514"/>
              <a:buFont typeface="Arial"/>
              <a:buChar char="●"/>
            </a:pPr>
            <a:r>
              <a:rPr lang="fi-FI" sz="1200" dirty="0"/>
              <a:t>As suas perspetivas gerais devem criar confiança e estar em consonância com a atividade</a:t>
            </a:r>
            <a:endParaRPr dirty="0"/>
          </a:p>
          <a:p>
            <a:pPr marL="742950" lvl="1" indent="-278540" algn="l" rtl="0">
              <a:lnSpc>
                <a:spcPct val="110000"/>
              </a:lnSpc>
              <a:spcBef>
                <a:spcPts val="0"/>
              </a:spcBef>
              <a:spcAft>
                <a:spcPts val="0"/>
              </a:spcAft>
              <a:buClr>
                <a:srgbClr val="11AA81"/>
              </a:buClr>
              <a:buSzPts val="1514"/>
              <a:buFont typeface="Arial"/>
              <a:buChar char="●"/>
            </a:pPr>
            <a:r>
              <a:rPr lang="fi-FI" sz="1200" dirty="0"/>
              <a:t>O conteúdo correto em relação ao anúncio.  (Se o anúncio era sobre ofertas especiais para Portugal, então espera-se que a página de destino fale mais sobre elas!)</a:t>
            </a:r>
            <a:endParaRPr sz="1200" dirty="0"/>
          </a:p>
          <a:p>
            <a:pPr marL="295018" lvl="0" indent="-285750" algn="l" rtl="0">
              <a:lnSpc>
                <a:spcPct val="110000"/>
              </a:lnSpc>
              <a:spcBef>
                <a:spcPts val="0"/>
              </a:spcBef>
              <a:spcAft>
                <a:spcPts val="0"/>
              </a:spcAft>
              <a:buClr>
                <a:srgbClr val="11AA81"/>
              </a:buClr>
              <a:buSzPts val="1946"/>
              <a:buFont typeface="Arial"/>
              <a:buChar char="●"/>
            </a:pPr>
            <a:r>
              <a:rPr lang="fi-FI" sz="1600" dirty="0"/>
              <a:t>  Como avaliar uma página de destino: </a:t>
            </a:r>
            <a:endParaRPr sz="2000" dirty="0"/>
          </a:p>
          <a:p>
            <a:pPr marL="742950" lvl="1" indent="-278540" algn="l" rtl="0">
              <a:lnSpc>
                <a:spcPct val="110000"/>
              </a:lnSpc>
              <a:spcBef>
                <a:spcPts val="0"/>
              </a:spcBef>
              <a:spcAft>
                <a:spcPts val="0"/>
              </a:spcAft>
              <a:buClr>
                <a:srgbClr val="11AA81"/>
              </a:buClr>
              <a:buSzPts val="1514"/>
              <a:buFont typeface="Arial"/>
              <a:buChar char="●"/>
            </a:pPr>
            <a:r>
              <a:rPr lang="fi-FI" sz="1200" dirty="0"/>
              <a:t>As análises mostram a taxa de saída imediata (&lt;5 seg.) "taxa de ressalto</a:t>
            </a:r>
            <a:endParaRPr dirty="0"/>
          </a:p>
          <a:p>
            <a:pPr marL="742950" lvl="1" indent="-278540" algn="l" rtl="0">
              <a:lnSpc>
                <a:spcPct val="110000"/>
              </a:lnSpc>
              <a:spcBef>
                <a:spcPts val="0"/>
              </a:spcBef>
              <a:spcAft>
                <a:spcPts val="0"/>
              </a:spcAft>
              <a:buClr>
                <a:srgbClr val="11AA81"/>
              </a:buClr>
              <a:buSzPts val="1514"/>
              <a:buFont typeface="Arial"/>
              <a:buChar char="●"/>
            </a:pPr>
            <a:r>
              <a:rPr lang="fi-FI" sz="1200" dirty="0"/>
              <a:t>A taxa de rejeição deve ser baixa (&lt;50%)</a:t>
            </a:r>
            <a:endParaRPr dirty="0"/>
          </a:p>
          <a:p>
            <a:pPr marL="742950" lvl="1" indent="-278540" algn="l" rtl="0">
              <a:lnSpc>
                <a:spcPct val="110000"/>
              </a:lnSpc>
              <a:spcBef>
                <a:spcPts val="0"/>
              </a:spcBef>
              <a:spcAft>
                <a:spcPts val="0"/>
              </a:spcAft>
              <a:buClr>
                <a:srgbClr val="11AA81"/>
              </a:buClr>
              <a:buSzPts val="1514"/>
              <a:buFont typeface="Arial"/>
              <a:buChar char="●"/>
            </a:pPr>
            <a:r>
              <a:rPr lang="fi-FI" sz="1200" dirty="0"/>
              <a:t>Quanto tempo permaneceram os visitantes? Deram o passo seguinte?</a:t>
            </a:r>
            <a:endParaRPr sz="1600" dirty="0"/>
          </a:p>
          <a:p>
            <a:pPr marL="295018" lvl="0" indent="-285750" algn="l" rtl="0">
              <a:lnSpc>
                <a:spcPct val="110000"/>
              </a:lnSpc>
              <a:spcBef>
                <a:spcPts val="0"/>
              </a:spcBef>
              <a:spcAft>
                <a:spcPts val="0"/>
              </a:spcAft>
              <a:buClr>
                <a:srgbClr val="11AA81"/>
              </a:buClr>
              <a:buSzPts val="1946"/>
              <a:buFont typeface="Arial"/>
              <a:buChar char="●"/>
            </a:pPr>
            <a:r>
              <a:rPr lang="fi-FI" sz="1600" dirty="0"/>
              <a:t>Melhorar a página de destino</a:t>
            </a:r>
            <a:endParaRPr sz="2000" dirty="0"/>
          </a:p>
          <a:p>
            <a:pPr marL="742950" lvl="1" indent="-278540" algn="l" rtl="0">
              <a:lnSpc>
                <a:spcPct val="100000"/>
              </a:lnSpc>
              <a:spcBef>
                <a:spcPts val="0"/>
              </a:spcBef>
              <a:spcAft>
                <a:spcPts val="0"/>
              </a:spcAft>
              <a:buClr>
                <a:srgbClr val="11AA81"/>
              </a:buClr>
              <a:buSzPts val="1514"/>
              <a:buFont typeface="Arial"/>
              <a:buChar char="●"/>
            </a:pPr>
            <a:r>
              <a:rPr lang="fi-FI" sz="1200" dirty="0"/>
              <a:t>Como melhorar a conversão? (será apresentado na próxima seção) </a:t>
            </a:r>
            <a:br>
              <a:rPr lang="fi-FI" sz="1200" dirty="0"/>
            </a:br>
            <a:endParaRPr sz="1200" dirty="0"/>
          </a:p>
          <a:p>
            <a:pPr marL="114300" lvl="0" indent="0" algn="l" rtl="0">
              <a:lnSpc>
                <a:spcPct val="100000"/>
              </a:lnSpc>
              <a:spcBef>
                <a:spcPts val="0"/>
              </a:spcBef>
              <a:spcAft>
                <a:spcPts val="0"/>
              </a:spcAft>
              <a:buClr>
                <a:srgbClr val="11AA81"/>
              </a:buClr>
              <a:buSzPts val="2396"/>
              <a:buNone/>
            </a:pPr>
            <a:r>
              <a:rPr lang="fi-FI" sz="1200" b="1" dirty="0">
                <a:solidFill>
                  <a:srgbClr val="11AA81"/>
                </a:solidFill>
              </a:rPr>
              <a:t>Leitura adicional: </a:t>
            </a:r>
            <a:r>
              <a:rPr lang="fi-FI" sz="1200" u="sng" dirty="0">
                <a:solidFill>
                  <a:schemeClr val="hlink"/>
                </a:solidFill>
                <a:hlinkClick r:id="rId3"/>
              </a:rPr>
              <a:t>Estrutura de uma boa página de destino (vídeo de 5 minutos); </a:t>
            </a:r>
            <a:r>
              <a:rPr lang="fi-FI" sz="1200" u="sng" dirty="0">
                <a:solidFill>
                  <a:schemeClr val="hlink"/>
                </a:solidFill>
                <a:hlinkClick r:id="rId4"/>
              </a:rPr>
              <a:t>Avaliar uma página de destino (vídeo de 8 minutos) </a:t>
            </a:r>
            <a:endParaRPr sz="1200" dirty="0"/>
          </a:p>
        </p:txBody>
      </p:sp>
      <p:sp>
        <p:nvSpPr>
          <p:cNvPr id="612" name="Google Shape;612;p31"/>
          <p:cNvSpPr txBox="1"/>
          <p:nvPr/>
        </p:nvSpPr>
        <p:spPr>
          <a:xfrm>
            <a:off x="2687786" y="4504557"/>
            <a:ext cx="5821732"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dirty="0">
                <a:solidFill>
                  <a:srgbClr val="161249"/>
                </a:solidFill>
                <a:latin typeface="Arial"/>
                <a:ea typeface="Arial"/>
                <a:cs typeface="Arial"/>
                <a:sym typeface="Arial"/>
              </a:rPr>
              <a:t>*Em alguns casos, a </a:t>
            </a:r>
            <a:r>
              <a:rPr lang="fi-FI" sz="1200" b="1" i="0" u="none" strike="noStrike" cap="none" dirty="0">
                <a:solidFill>
                  <a:srgbClr val="161249"/>
                </a:solidFill>
                <a:latin typeface="Arial"/>
                <a:ea typeface="Arial"/>
                <a:cs typeface="Arial"/>
                <a:sym typeface="Arial"/>
              </a:rPr>
              <a:t>página de destino </a:t>
            </a:r>
            <a:r>
              <a:rPr lang="fi-FI" sz="1200" b="0" i="0" u="none" strike="noStrike" cap="none" dirty="0">
                <a:solidFill>
                  <a:srgbClr val="161249"/>
                </a:solidFill>
                <a:latin typeface="Arial"/>
                <a:ea typeface="Arial"/>
                <a:cs typeface="Arial"/>
                <a:sym typeface="Arial"/>
              </a:rPr>
              <a:t>pode também ser o sítio Web principal</a:t>
            </a:r>
            <a:endParaRPr sz="1200" b="0" i="0" u="none" strike="noStrike" cap="none" dirty="0">
              <a:solidFill>
                <a:srgbClr val="16124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32"/>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dirty="0"/>
              <a:t>Atividade na sala de aula</a:t>
            </a:r>
            <a:endParaRPr dirty="0"/>
          </a:p>
        </p:txBody>
      </p:sp>
      <p:sp>
        <p:nvSpPr>
          <p:cNvPr id="618" name="Google Shape;618;p32"/>
          <p:cNvSpPr txBox="1">
            <a:spLocks noGrp="1"/>
          </p:cNvSpPr>
          <p:nvPr>
            <p:ph type="body" idx="2"/>
          </p:nvPr>
        </p:nvSpPr>
        <p:spPr>
          <a:xfrm>
            <a:off x="840582" y="782570"/>
            <a:ext cx="7880429"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4320"/>
              <a:buNone/>
            </a:pPr>
            <a:r>
              <a:rPr lang="fi-FI" sz="1800" b="1" dirty="0">
                <a:solidFill>
                  <a:srgbClr val="11AA81"/>
                </a:solidFill>
              </a:rPr>
              <a:t>Páginas de destino</a:t>
            </a:r>
            <a:endParaRPr sz="1800" dirty="0">
              <a:solidFill>
                <a:schemeClr val="lt1"/>
              </a:solidFill>
            </a:endParaRPr>
          </a:p>
          <a:p>
            <a:pPr marL="0" lvl="0" indent="0" algn="l" rtl="0">
              <a:lnSpc>
                <a:spcPct val="100000"/>
              </a:lnSpc>
              <a:spcBef>
                <a:spcPts val="600"/>
              </a:spcBef>
              <a:spcAft>
                <a:spcPts val="0"/>
              </a:spcAft>
              <a:buClr>
                <a:schemeClr val="lt1"/>
              </a:buClr>
              <a:buSzPts val="4019"/>
              <a:buNone/>
            </a:pPr>
            <a:r>
              <a:rPr lang="fi-FI" sz="1600" dirty="0">
                <a:solidFill>
                  <a:schemeClr val="lt1"/>
                </a:solidFill>
              </a:rPr>
              <a:t>A Internet está cheia de anúncios e páginas de destino, pelo que é fácil observá-los e avaliá-los. </a:t>
            </a:r>
            <a:endParaRPr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Analise três tipos diferentes de anúncios (palavra de pesquisa, redes sociais, anúncios gráficos) e clique neles para aceder às respetivas páginas de destino.</a:t>
            </a:r>
            <a:endParaRPr sz="1600"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Avaliar cada uma destas páginas de destino em termos de</a:t>
            </a:r>
            <a:endParaRPr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solidFill>
                  <a:schemeClr val="lt1"/>
                </a:solidFill>
              </a:rPr>
              <a:t>clareza e concentração (1-3)</a:t>
            </a:r>
            <a:endParaRPr sz="1600"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solidFill>
                  <a:schemeClr val="lt1"/>
                </a:solidFill>
              </a:rPr>
              <a:t>capacidade de reação ao anúncio clicado (1-3)</a:t>
            </a:r>
            <a:endParaRPr sz="1600"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solidFill>
                  <a:schemeClr val="lt1"/>
                </a:solidFill>
              </a:rPr>
              <a:t>conversão: a página de destino sugere passos claros (1-3)</a:t>
            </a:r>
            <a:endParaRPr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Elaborar um relatório em PPT</a:t>
            </a:r>
            <a:endParaRPr dirty="0"/>
          </a:p>
          <a:p>
            <a:pPr marL="114300" lvl="0" indent="0" algn="l" rtl="0">
              <a:lnSpc>
                <a:spcPct val="100000"/>
              </a:lnSpc>
              <a:spcBef>
                <a:spcPts val="600"/>
              </a:spcBef>
              <a:spcAft>
                <a:spcPts val="0"/>
              </a:spcAft>
              <a:buClr>
                <a:srgbClr val="11AA81"/>
              </a:buClr>
              <a:buSzPts val="4521"/>
              <a:buNone/>
            </a:pPr>
            <a:endParaRPr lang="fi-FI" sz="1800" b="1" dirty="0">
              <a:solidFill>
                <a:srgbClr val="11AA81"/>
              </a:solidFill>
            </a:endParaRPr>
          </a:p>
          <a:p>
            <a:pPr marL="114300" lvl="0" indent="0" algn="l" rtl="0">
              <a:lnSpc>
                <a:spcPct val="100000"/>
              </a:lnSpc>
              <a:spcBef>
                <a:spcPts val="600"/>
              </a:spcBef>
              <a:spcAft>
                <a:spcPts val="0"/>
              </a:spcAft>
              <a:buClr>
                <a:srgbClr val="11AA81"/>
              </a:buClr>
              <a:buSzPts val="4521"/>
              <a:buNone/>
            </a:pPr>
            <a:r>
              <a:rPr lang="fi-FI" sz="1800" b="1" dirty="0">
                <a:solidFill>
                  <a:srgbClr val="11AA81"/>
                </a:solidFill>
              </a:rPr>
              <a:t>Tempo necessário: 30 minutos. Pode ser feito individualmente ou em pares.</a:t>
            </a:r>
            <a:endParaRPr sz="1600" b="1" dirty="0">
              <a:solidFill>
                <a:srgbClr val="11AA8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33"/>
          <p:cNvSpPr txBox="1">
            <a:spLocks noGrp="1"/>
          </p:cNvSpPr>
          <p:nvPr>
            <p:ph type="title" idx="4294967295"/>
          </p:nvPr>
        </p:nvSpPr>
        <p:spPr>
          <a:xfrm>
            <a:off x="2286035" y="2836260"/>
            <a:ext cx="4581567" cy="738633"/>
          </a:xfrm>
          <a:prstGeom prst="rect">
            <a:avLst/>
          </a:prstGeom>
          <a:solidFill>
            <a:schemeClr val="lt1"/>
          </a:solid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SzPts val="4000"/>
              <a:buFont typeface="Arial"/>
              <a:buNone/>
            </a:pPr>
            <a:r>
              <a:rPr lang="fi-FI" sz="3600" dirty="0"/>
              <a:t>Medir o impacto </a:t>
            </a:r>
            <a:endParaRPr sz="3600" dirty="0"/>
          </a:p>
        </p:txBody>
      </p:sp>
      <p:sp>
        <p:nvSpPr>
          <p:cNvPr id="624" name="Google Shape;624;p33"/>
          <p:cNvSpPr txBox="1"/>
          <p:nvPr/>
        </p:nvSpPr>
        <p:spPr>
          <a:xfrm>
            <a:off x="623087" y="495909"/>
            <a:ext cx="7897826" cy="1908184"/>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lt1"/>
              </a:buClr>
              <a:buSzPts val="2800"/>
              <a:buFont typeface="Arial"/>
              <a:buNone/>
            </a:pPr>
            <a:r>
              <a:rPr lang="fi-FI" sz="2800" b="1" i="0" u="none" strike="noStrike" cap="none">
                <a:solidFill>
                  <a:schemeClr val="lt1"/>
                </a:solidFill>
                <a:latin typeface="Arial"/>
                <a:ea typeface="Arial"/>
                <a:cs typeface="Arial"/>
                <a:sym typeface="Arial"/>
              </a:rPr>
              <a:t>"A maioria das organizações não falha por falta de pessoal qualificado, mas porque não monitoriza o sucesso e o desempenho das suas campanhas de marketing digital."</a:t>
            </a:r>
            <a:endParaRPr sz="2800" b="1" i="0" u="none" strike="noStrike" cap="none">
              <a:solidFill>
                <a:schemeClr val="lt1"/>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30" name="Google Shape;630;g20e72ffa6ac_0_176"/>
          <p:cNvSpPr txBox="1">
            <a:spLocks noGrp="1"/>
          </p:cNvSpPr>
          <p:nvPr>
            <p:ph type="body" idx="4294967295"/>
          </p:nvPr>
        </p:nvSpPr>
        <p:spPr>
          <a:xfrm>
            <a:off x="382226" y="803275"/>
            <a:ext cx="8379548" cy="3760788"/>
          </a:xfrm>
          <a:prstGeom prst="rect">
            <a:avLst/>
          </a:prstGeom>
          <a:noFill/>
          <a:ln>
            <a:noFill/>
          </a:ln>
        </p:spPr>
        <p:txBody>
          <a:bodyPr spcFirstLastPara="1" wrap="square" lIns="91425" tIns="91425" rIns="91425" bIns="91425" anchor="t" anchorCtr="0">
            <a:normAutofit lnSpcReduction="10000"/>
          </a:bodyPr>
          <a:lstStyle/>
          <a:p>
            <a:pPr marL="361950" lvl="0" algn="l" rtl="0">
              <a:lnSpc>
                <a:spcPct val="90000"/>
              </a:lnSpc>
              <a:spcBef>
                <a:spcPts val="0"/>
              </a:spcBef>
              <a:spcAft>
                <a:spcPts val="0"/>
              </a:spcAft>
              <a:buClr>
                <a:srgbClr val="11AA81"/>
              </a:buClr>
              <a:buSzPts val="1600"/>
              <a:buFont typeface="Arial"/>
              <a:buChar char="●"/>
            </a:pPr>
            <a:r>
              <a:rPr lang="fi-FI" sz="1600" b="1" dirty="0"/>
              <a:t>O que é necessário : </a:t>
            </a:r>
            <a:endParaRPr sz="1600" b="1" dirty="0"/>
          </a:p>
          <a:p>
            <a:pPr marL="914400" lvl="1" indent="-316706" algn="l" rtl="0">
              <a:lnSpc>
                <a:spcPct val="90000"/>
              </a:lnSpc>
              <a:spcBef>
                <a:spcPts val="0"/>
              </a:spcBef>
              <a:spcAft>
                <a:spcPts val="0"/>
              </a:spcAft>
              <a:buClr>
                <a:srgbClr val="11AA81"/>
              </a:buClr>
              <a:buSzPts val="1500"/>
              <a:buFont typeface="Arial"/>
              <a:buChar char="●"/>
            </a:pPr>
            <a:r>
              <a:rPr lang="fi-FI" sz="1500" dirty="0"/>
              <a:t>Software de "análise" ou "métrica" (nota: a maioria das plataformas de publicidade inclui ferramentas de análise gratuitas)</a:t>
            </a:r>
            <a:endParaRPr sz="1500" dirty="0"/>
          </a:p>
          <a:p>
            <a:pPr marL="914400" lvl="1" indent="-316706" algn="l" rtl="0">
              <a:lnSpc>
                <a:spcPct val="90000"/>
              </a:lnSpc>
              <a:spcBef>
                <a:spcPts val="0"/>
              </a:spcBef>
              <a:spcAft>
                <a:spcPts val="0"/>
              </a:spcAft>
              <a:buClr>
                <a:srgbClr val="11AA81"/>
              </a:buClr>
              <a:buSzPts val="1500"/>
              <a:buFont typeface="Arial"/>
              <a:buChar char="●"/>
            </a:pPr>
            <a:r>
              <a:rPr lang="fi-FI" sz="1500" dirty="0"/>
              <a:t>Cookies instalados nos sítios Web que pretende seguir</a:t>
            </a:r>
            <a:endParaRPr sz="1500" dirty="0"/>
          </a:p>
          <a:p>
            <a:pPr marL="1200150" lvl="0" indent="-190500" algn="l" rtl="0">
              <a:lnSpc>
                <a:spcPct val="90000"/>
              </a:lnSpc>
              <a:spcBef>
                <a:spcPts val="0"/>
              </a:spcBef>
              <a:spcAft>
                <a:spcPts val="0"/>
              </a:spcAft>
              <a:buClr>
                <a:srgbClr val="11AA81"/>
              </a:buClr>
              <a:buSzPts val="1500"/>
              <a:buFont typeface="Arial"/>
              <a:buNone/>
            </a:pPr>
            <a:endParaRPr sz="1500" dirty="0"/>
          </a:p>
          <a:p>
            <a:pPr marL="361950" lvl="0" algn="l" rtl="0">
              <a:lnSpc>
                <a:spcPct val="90000"/>
              </a:lnSpc>
              <a:spcBef>
                <a:spcPts val="0"/>
              </a:spcBef>
              <a:spcAft>
                <a:spcPts val="0"/>
              </a:spcAft>
              <a:buClr>
                <a:srgbClr val="11AA81"/>
              </a:buClr>
              <a:buSzPts val="1600"/>
              <a:buFont typeface="Arial"/>
              <a:buChar char="●"/>
            </a:pPr>
            <a:r>
              <a:rPr lang="fi-FI" sz="1600" b="1" dirty="0"/>
              <a:t>  Os resultados: </a:t>
            </a:r>
            <a:endParaRPr sz="1600" b="1" dirty="0"/>
          </a:p>
          <a:p>
            <a:pPr marL="914400" lvl="1" indent="-316706" algn="l" rtl="0">
              <a:lnSpc>
                <a:spcPct val="90000"/>
              </a:lnSpc>
              <a:spcBef>
                <a:spcPts val="0"/>
              </a:spcBef>
              <a:spcAft>
                <a:spcPts val="0"/>
              </a:spcAft>
              <a:buClr>
                <a:srgbClr val="11AA81"/>
              </a:buClr>
              <a:buSzPts val="1500"/>
              <a:buFont typeface="Arial"/>
              <a:buChar char="●"/>
            </a:pPr>
            <a:r>
              <a:rPr lang="fi-FI" sz="1500" dirty="0"/>
              <a:t>Métricas sobre o comportamento dos visitantes no seu sítio Web </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Quem são os seus utilizadores - dados demográficos (género, faixa etária, interesses, etc.).</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O que fazem - duração da sessão, quantas interacções têm com o seu sítio Web e termos de pesquisa do sítio.</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De onde vêm - os sítios que visitam, incluindo as redes sociais</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Porque é que saem - a ordem das páginas que visitaram, a primeira e a última página que viram e a taxa de rejeição.</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140494" lvl="0" indent="0" algn="l" rtl="0">
              <a:lnSpc>
                <a:spcPct val="90000"/>
              </a:lnSpc>
              <a:spcBef>
                <a:spcPts val="0"/>
              </a:spcBef>
              <a:spcAft>
                <a:spcPts val="0"/>
              </a:spcAft>
              <a:buClr>
                <a:srgbClr val="11AA81"/>
              </a:buClr>
              <a:buSzPts val="1500"/>
              <a:buNone/>
            </a:pPr>
            <a:r>
              <a:rPr lang="fi-FI" sz="1500" dirty="0"/>
              <a:t>Compreender a forma como os utilizadores interagem com o seu sítio Web fornece dados e informações que o ajudam a melhorar a experiência do utilizador, a maximizar as conversões e a otimizar o seu conteúdo.    </a:t>
            </a:r>
            <a:endParaRPr sz="1500" dirty="0"/>
          </a:p>
          <a:p>
            <a:pPr marL="0" lvl="0" indent="0" algn="l" rtl="0">
              <a:lnSpc>
                <a:spcPct val="90000"/>
              </a:lnSpc>
              <a:spcBef>
                <a:spcPts val="0"/>
              </a:spcBef>
              <a:spcAft>
                <a:spcPts val="0"/>
              </a:spcAft>
              <a:buClr>
                <a:srgbClr val="161249"/>
              </a:buClr>
              <a:buSzPts val="1500"/>
              <a:buNone/>
            </a:pPr>
            <a:endParaRPr sz="1500" dirty="0"/>
          </a:p>
        </p:txBody>
      </p:sp>
      <p:sp>
        <p:nvSpPr>
          <p:cNvPr id="2" name="Google Shape;220;p34">
            <a:extLst>
              <a:ext uri="{FF2B5EF4-FFF2-40B4-BE49-F238E27FC236}">
                <a16:creationId xmlns:a16="http://schemas.microsoft.com/office/drawing/2014/main" id="{CAA01CA5-69AD-3735-2F65-EDFB239AA414}"/>
              </a:ext>
            </a:extLst>
          </p:cNvPr>
          <p:cNvSpPr txBox="1">
            <a:spLocks/>
          </p:cNvSpPr>
          <p:nvPr/>
        </p:nvSpPr>
        <p:spPr>
          <a:xfrm>
            <a:off x="382226" y="193215"/>
            <a:ext cx="8379548" cy="452244"/>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90000"/>
              </a:lnSpc>
              <a:buClr>
                <a:srgbClr val="161249"/>
              </a:buClr>
              <a:buSzPct val="100000"/>
            </a:pPr>
            <a:r>
              <a:rPr lang="pt-PT" sz="2400" b="1" dirty="0"/>
              <a:t>Medir o impacto dos anúncios digitais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g2111f19fff4_0_34"/>
          <p:cNvSpPr txBox="1">
            <a:spLocks noGrp="1"/>
          </p:cNvSpPr>
          <p:nvPr>
            <p:ph type="title"/>
          </p:nvPr>
        </p:nvSpPr>
        <p:spPr>
          <a:xfrm>
            <a:off x="516626" y="59813"/>
            <a:ext cx="8110748"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ct val="111111"/>
              <a:buFont typeface="Arial"/>
              <a:buNone/>
            </a:pPr>
            <a:r>
              <a:rPr lang="fi-FI" sz="2400" dirty="0"/>
              <a:t>Métricas relevantes para anúncios digitais (exemplos)</a:t>
            </a:r>
            <a:endParaRPr sz="2400" dirty="0"/>
          </a:p>
        </p:txBody>
      </p:sp>
      <p:sp>
        <p:nvSpPr>
          <p:cNvPr id="636" name="Google Shape;636;g2111f19fff4_0_34"/>
          <p:cNvSpPr txBox="1">
            <a:spLocks noGrp="1"/>
          </p:cNvSpPr>
          <p:nvPr>
            <p:ph type="body" idx="1"/>
          </p:nvPr>
        </p:nvSpPr>
        <p:spPr>
          <a:xfrm>
            <a:off x="516626" y="758677"/>
            <a:ext cx="7606565" cy="3522010"/>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rgbClr val="11AA81"/>
              </a:buClr>
              <a:buSzPts val="1400"/>
              <a:buFont typeface="Arial"/>
              <a:buChar char="●"/>
            </a:pPr>
            <a:r>
              <a:rPr lang="fi-FI" sz="1600" b="0" i="0" u="none" strike="noStrike" cap="none" dirty="0">
                <a:latin typeface="Arial"/>
                <a:ea typeface="Arial"/>
                <a:cs typeface="Arial"/>
                <a:sym typeface="Arial"/>
              </a:rPr>
              <a:t>Quantas impressões obteve o anúncio?  </a:t>
            </a:r>
            <a:endParaRPr sz="1600"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Quantos visitantes únicos houve?</a:t>
            </a:r>
            <a:endParaRPr sz="1600" b="0" i="0" u="none" strike="noStrike" cap="none" dirty="0">
              <a:latin typeface="Arial"/>
              <a:ea typeface="Arial"/>
              <a:cs typeface="Arial"/>
              <a:sym typeface="Arial"/>
            </a:endParaRPr>
          </a:p>
          <a:p>
            <a:pPr marL="285750" marR="0" lvl="0" indent="-285750" algn="l" rtl="0">
              <a:lnSpc>
                <a:spcPct val="100000"/>
              </a:lnSpc>
              <a:spcBef>
                <a:spcPts val="1000"/>
              </a:spcBef>
              <a:spcAft>
                <a:spcPts val="0"/>
              </a:spcAft>
              <a:buClr>
                <a:srgbClr val="11AA81"/>
              </a:buClr>
              <a:buSzPts val="1400"/>
              <a:buFont typeface="Arial"/>
              <a:buChar char="●"/>
            </a:pPr>
            <a:r>
              <a:rPr lang="fi-FI" sz="1600" dirty="0"/>
              <a:t>A página de destino estava a funcionar bem? (medida pela "taxa de rejeição")</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Os objetivos foram alcançados (medidos pela "conversão")?</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Os visitantes regressam ao nosso sítio - tornaram-se nossos "utilizadores"?</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Que tipo de reações obteve </a:t>
            </a:r>
            <a:r>
              <a:rPr lang="fi-FI" sz="1600" dirty="0"/>
              <a:t>o anúncio</a:t>
            </a:r>
            <a:r>
              <a:rPr lang="fi-FI" sz="1600" b="0" i="0" u="none" strike="noStrike" cap="none" dirty="0">
                <a:latin typeface="Arial"/>
                <a:ea typeface="Arial"/>
                <a:cs typeface="Arial"/>
                <a:sym typeface="Arial"/>
              </a:rPr>
              <a:t>? (anúncios nas redes sociais)</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Conseguimos novos seguidores? (anúncios nas redes </a:t>
            </a:r>
            <a:r>
              <a:rPr lang="fi-FI" sz="1600" dirty="0"/>
              <a:t>sociais</a:t>
            </a:r>
            <a:r>
              <a:rPr lang="fi-FI" sz="1600" b="0" i="0" u="none" strike="noStrike" cap="none" dirty="0">
                <a:latin typeface="Arial"/>
                <a:ea typeface="Arial"/>
                <a:cs typeface="Arial"/>
                <a:sym typeface="Arial"/>
              </a:rPr>
              <a:t>)</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Obtivemos novos dados de contacto = contactos (endereços de correio eletrónico ou similares)?</a:t>
            </a:r>
          </a:p>
          <a:p>
            <a:pPr marL="285750" marR="0" lvl="0" indent="-285750" algn="l" rtl="0">
              <a:lnSpc>
                <a:spcPct val="100000"/>
              </a:lnSpc>
              <a:spcBef>
                <a:spcPts val="1000"/>
              </a:spcBef>
              <a:spcAft>
                <a:spcPts val="0"/>
              </a:spcAft>
              <a:buClr>
                <a:srgbClr val="11AA81"/>
              </a:buClr>
              <a:buSzPts val="1400"/>
              <a:buFont typeface="Arial"/>
              <a:buChar char="●"/>
            </a:pPr>
            <a:endParaRPr sz="1400" dirty="0"/>
          </a:p>
          <a:p>
            <a:pPr marL="0" marR="0" lvl="0" indent="0" algn="ctr" rtl="0">
              <a:lnSpc>
                <a:spcPct val="100000"/>
              </a:lnSpc>
              <a:spcBef>
                <a:spcPts val="1000"/>
              </a:spcBef>
              <a:spcAft>
                <a:spcPts val="0"/>
              </a:spcAft>
              <a:buClr>
                <a:srgbClr val="11AA81"/>
              </a:buClr>
              <a:buSzPts val="1800"/>
              <a:buNone/>
            </a:pPr>
            <a:r>
              <a:rPr lang="fi-FI" sz="1200" b="1" dirty="0">
                <a:solidFill>
                  <a:srgbClr val="11AA81"/>
                </a:solidFill>
              </a:rPr>
              <a:t>Leitura adicional sobre métricas: </a:t>
            </a:r>
            <a:r>
              <a:rPr lang="fi-FI" sz="1200" u="sng" dirty="0">
                <a:solidFill>
                  <a:schemeClr val="hlink"/>
                </a:solidFill>
                <a:hlinkClick r:id="rId3"/>
              </a:rPr>
              <a:t>Instapage</a:t>
            </a:r>
            <a:endParaRPr sz="1200" u="sng" dirty="0">
              <a:solidFill>
                <a:schemeClr val="hlink"/>
              </a:solidFill>
            </a:endParaRPr>
          </a:p>
          <a:p>
            <a:pPr marL="0" lvl="0" indent="0" algn="l" rtl="0">
              <a:lnSpc>
                <a:spcPct val="90000"/>
              </a:lnSpc>
              <a:spcBef>
                <a:spcPts val="750"/>
              </a:spcBef>
              <a:spcAft>
                <a:spcPts val="0"/>
              </a:spcAft>
              <a:buClr>
                <a:srgbClr val="161249"/>
              </a:buClr>
              <a:buSzPts val="1600"/>
              <a:buNone/>
            </a:pPr>
            <a:endParaRPr sz="16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sp>
        <p:nvSpPr>
          <p:cNvPr id="641" name="Google Shape;641;p35"/>
          <p:cNvSpPr txBox="1">
            <a:spLocks noGrp="1"/>
          </p:cNvSpPr>
          <p:nvPr>
            <p:ph type="title"/>
          </p:nvPr>
        </p:nvSpPr>
        <p:spPr>
          <a:xfrm>
            <a:off x="435705" y="159871"/>
            <a:ext cx="8496801" cy="559207"/>
          </a:xfrm>
          <a:prstGeom prst="rect">
            <a:avLst/>
          </a:prstGeom>
          <a:noFill/>
          <a:ln>
            <a:noFill/>
          </a:ln>
        </p:spPr>
        <p:txBody>
          <a:bodyPr spcFirstLastPara="1" wrap="square" lIns="68550" tIns="34275" rIns="68550" bIns="34275" anchor="ctr" anchorCtr="0">
            <a:noAutofit/>
          </a:bodyPr>
          <a:lstStyle/>
          <a:p>
            <a:pPr marL="0" lvl="0" indent="0" algn="l" rtl="0">
              <a:lnSpc>
                <a:spcPct val="90000"/>
              </a:lnSpc>
              <a:spcBef>
                <a:spcPts val="0"/>
              </a:spcBef>
              <a:spcAft>
                <a:spcPts val="0"/>
              </a:spcAft>
              <a:buClr>
                <a:srgbClr val="161249"/>
              </a:buClr>
              <a:buSzPts val="5500"/>
              <a:buFont typeface="Arial"/>
              <a:buNone/>
            </a:pPr>
            <a:r>
              <a:rPr lang="fi-FI" sz="2400" dirty="0"/>
              <a:t>Métricas para acompanhar o desempenho dos anúncios</a:t>
            </a:r>
            <a:endParaRPr sz="2400" dirty="0"/>
          </a:p>
        </p:txBody>
      </p:sp>
      <p:sp>
        <p:nvSpPr>
          <p:cNvPr id="642" name="Google Shape;642;p35"/>
          <p:cNvSpPr txBox="1">
            <a:spLocks noGrp="1"/>
          </p:cNvSpPr>
          <p:nvPr>
            <p:ph type="body" idx="1"/>
          </p:nvPr>
        </p:nvSpPr>
        <p:spPr>
          <a:xfrm>
            <a:off x="435705" y="914399"/>
            <a:ext cx="8578821" cy="3714245"/>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11AA81"/>
              </a:buClr>
              <a:buSzPts val="1600"/>
              <a:buNone/>
            </a:pPr>
            <a:r>
              <a:rPr lang="fi-FI" sz="1600" b="1" i="0" u="none" strike="noStrike" cap="none" dirty="0">
                <a:solidFill>
                  <a:srgbClr val="11AA81"/>
                </a:solidFill>
                <a:latin typeface="Arial"/>
                <a:ea typeface="Arial"/>
                <a:cs typeface="Arial"/>
                <a:sym typeface="Arial"/>
              </a:rPr>
              <a:t>1. Qual a </a:t>
            </a:r>
            <a:r>
              <a:rPr lang="fi-FI" sz="1600" b="1" i="0" u="none" strike="noStrike" cap="none" dirty="0">
                <a:latin typeface="Arial"/>
                <a:ea typeface="Arial"/>
                <a:cs typeface="Arial"/>
                <a:sym typeface="Arial"/>
              </a:rPr>
              <a:t>eficácia do texto do </a:t>
            </a:r>
            <a:r>
              <a:rPr lang="fi-FI" sz="1600" b="0" i="0" u="none" strike="noStrike" cap="none" dirty="0">
                <a:latin typeface="Arial"/>
                <a:ea typeface="Arial"/>
                <a:cs typeface="Arial"/>
                <a:sym typeface="Arial"/>
              </a:rPr>
              <a:t>anúncio - a CTR (taxa de cliques) do anúncio</a:t>
            </a:r>
            <a:endParaRPr sz="1600" dirty="0"/>
          </a:p>
          <a:p>
            <a:pPr marL="0" marR="0" lvl="3" indent="0" algn="l" rtl="0">
              <a:lnSpc>
                <a:spcPct val="100000"/>
              </a:lnSpc>
              <a:spcBef>
                <a:spcPts val="0"/>
              </a:spcBef>
              <a:spcAft>
                <a:spcPts val="0"/>
              </a:spcAft>
              <a:buClr>
                <a:srgbClr val="161249"/>
              </a:buClr>
              <a:buSzPts val="1600"/>
              <a:buNone/>
            </a:pPr>
            <a:r>
              <a:rPr lang="fi-FI" sz="1600" b="0" i="0" u="none" strike="noStrike" cap="none" dirty="0">
                <a:latin typeface="Arial"/>
                <a:ea typeface="Arial"/>
                <a:cs typeface="Arial"/>
                <a:sym typeface="Arial"/>
              </a:rPr>
              <a:t>	Indica o número de cliques dos utilizadores que viram o anúncio</a:t>
            </a:r>
            <a:endParaRPr sz="1600" dirty="0"/>
          </a:p>
          <a:p>
            <a:pPr marL="0" marR="0" lvl="0" indent="0" algn="l" rtl="0">
              <a:lnSpc>
                <a:spcPct val="100000"/>
              </a:lnSpc>
              <a:spcBef>
                <a:spcPts val="0"/>
              </a:spcBef>
              <a:spcAft>
                <a:spcPts val="0"/>
              </a:spcAft>
              <a:buClr>
                <a:srgbClr val="161249"/>
              </a:buClr>
              <a:buSzPts val="1600"/>
              <a:buNone/>
            </a:pPr>
            <a:r>
              <a:rPr lang="fi-FI" sz="1600" b="0" i="0" u="none" strike="noStrike" cap="none" dirty="0">
                <a:latin typeface="Arial"/>
                <a:ea typeface="Arial"/>
                <a:cs typeface="Arial"/>
                <a:sym typeface="Arial"/>
              </a:rPr>
              <a:t>	&lt;1% baixo; 1-5% normal; &gt;5% alto </a:t>
            </a:r>
            <a:endParaRPr sz="1600" dirty="0"/>
          </a:p>
          <a:p>
            <a:pPr marL="0" marR="0" lvl="0" indent="0" algn="l" rtl="0">
              <a:lnSpc>
                <a:spcPct val="100000"/>
              </a:lnSpc>
              <a:spcBef>
                <a:spcPts val="0"/>
              </a:spcBef>
              <a:spcAft>
                <a:spcPts val="0"/>
              </a:spcAft>
              <a:buClr>
                <a:srgbClr val="161249"/>
              </a:buClr>
              <a:buSzPts val="1600"/>
              <a:buNone/>
            </a:pPr>
            <a:endParaRPr sz="1600" b="0" i="0" u="none" strike="noStrike" cap="none" dirty="0">
              <a:latin typeface="Arial"/>
              <a:ea typeface="Arial"/>
              <a:cs typeface="Arial"/>
              <a:sym typeface="Arial"/>
            </a:endParaRPr>
          </a:p>
          <a:p>
            <a:pPr marL="0" marR="0" lvl="0" indent="0" algn="l" rtl="0">
              <a:lnSpc>
                <a:spcPct val="100000"/>
              </a:lnSpc>
              <a:spcBef>
                <a:spcPts val="0"/>
              </a:spcBef>
              <a:spcAft>
                <a:spcPts val="0"/>
              </a:spcAft>
              <a:buClr>
                <a:srgbClr val="11AA81"/>
              </a:buClr>
              <a:buSzPts val="1600"/>
              <a:buNone/>
            </a:pPr>
            <a:r>
              <a:rPr lang="fi-FI" sz="1600" b="1" i="0" u="none" strike="noStrike" cap="none" dirty="0">
                <a:solidFill>
                  <a:srgbClr val="11AA81"/>
                </a:solidFill>
                <a:latin typeface="Arial"/>
                <a:ea typeface="Arial"/>
                <a:cs typeface="Arial"/>
                <a:sym typeface="Arial"/>
              </a:rPr>
              <a:t>2. </a:t>
            </a:r>
            <a:r>
              <a:rPr lang="fi-FI" sz="1600" b="1" i="0" u="none" strike="noStrike" cap="none" dirty="0">
                <a:latin typeface="Arial"/>
                <a:ea typeface="Arial"/>
                <a:cs typeface="Arial"/>
                <a:sym typeface="Arial"/>
              </a:rPr>
              <a:t>Qual é o desempenho da página de destino?</a:t>
            </a:r>
            <a:endParaRPr sz="1600" dirty="0"/>
          </a:p>
          <a:p>
            <a:pPr marL="0" marR="0" lvl="0" indent="0" algn="l" rtl="0">
              <a:lnSpc>
                <a:spcPct val="100000"/>
              </a:lnSpc>
              <a:spcBef>
                <a:spcPts val="0"/>
              </a:spcBef>
              <a:spcAft>
                <a:spcPts val="0"/>
              </a:spcAft>
              <a:buClr>
                <a:srgbClr val="161249"/>
              </a:buClr>
              <a:buSzPts val="1600"/>
              <a:buNone/>
            </a:pPr>
            <a:r>
              <a:rPr lang="fi-FI" sz="1600" b="0" i="0" u="none" strike="noStrike" cap="none" dirty="0">
                <a:latin typeface="Arial"/>
                <a:ea typeface="Arial"/>
                <a:cs typeface="Arial"/>
                <a:sym typeface="Arial"/>
              </a:rPr>
              <a:t>	Quantos visitantes permanecem na página de destino?</a:t>
            </a:r>
            <a:endParaRPr sz="1600" dirty="0"/>
          </a:p>
          <a:p>
            <a:pPr marL="0" marR="0" lvl="0" indent="0" algn="l" rtl="0">
              <a:lnSpc>
                <a:spcPct val="100000"/>
              </a:lnSpc>
              <a:spcBef>
                <a:spcPts val="0"/>
              </a:spcBef>
              <a:spcAft>
                <a:spcPts val="0"/>
              </a:spcAft>
              <a:buClr>
                <a:srgbClr val="161249"/>
              </a:buClr>
              <a:buSzPts val="1600"/>
              <a:buNone/>
            </a:pPr>
            <a:r>
              <a:rPr lang="fi-FI" sz="1600" b="0" i="0" u="none" strike="noStrike" cap="none" dirty="0">
                <a:latin typeface="Arial"/>
                <a:ea typeface="Arial"/>
                <a:cs typeface="Arial"/>
                <a:sym typeface="Arial"/>
              </a:rPr>
              <a:t>	A "taxa de rejeição" é a percentagem de saídas imediatas (&lt;5 seg.)</a:t>
            </a:r>
            <a:endParaRPr sz="1600" dirty="0"/>
          </a:p>
          <a:p>
            <a:pPr marL="0" marR="0" lvl="0" indent="0" algn="l" rtl="0">
              <a:lnSpc>
                <a:spcPct val="100000"/>
              </a:lnSpc>
              <a:spcBef>
                <a:spcPts val="0"/>
              </a:spcBef>
              <a:spcAft>
                <a:spcPts val="0"/>
              </a:spcAft>
              <a:buClr>
                <a:srgbClr val="161249"/>
              </a:buClr>
              <a:buSzPts val="1600"/>
              <a:buNone/>
            </a:pPr>
            <a:r>
              <a:rPr lang="fi-FI" sz="1600" b="0" i="0" u="none" strike="noStrike" cap="none" dirty="0">
                <a:latin typeface="Arial"/>
                <a:ea typeface="Arial"/>
                <a:cs typeface="Arial"/>
                <a:sym typeface="Arial"/>
              </a:rPr>
              <a:t>	&lt;50% normal; &lt;50% regular</a:t>
            </a:r>
            <a:endParaRPr sz="1600" dirty="0"/>
          </a:p>
          <a:p>
            <a:pPr marL="0" marR="0" lvl="0" indent="0" algn="l" rtl="0">
              <a:lnSpc>
                <a:spcPct val="100000"/>
              </a:lnSpc>
              <a:spcBef>
                <a:spcPts val="0"/>
              </a:spcBef>
              <a:spcAft>
                <a:spcPts val="0"/>
              </a:spcAft>
              <a:buClr>
                <a:srgbClr val="161249"/>
              </a:buClr>
              <a:buSzPts val="1600"/>
              <a:buNone/>
            </a:pPr>
            <a:endParaRPr sz="1600" b="0" i="0" u="none" strike="noStrike" cap="none" dirty="0">
              <a:latin typeface="Arial"/>
              <a:ea typeface="Arial"/>
              <a:cs typeface="Arial"/>
              <a:sym typeface="Arial"/>
            </a:endParaRPr>
          </a:p>
          <a:p>
            <a:pPr marL="0" marR="0" lvl="0" indent="0" algn="l" rtl="0">
              <a:lnSpc>
                <a:spcPct val="100000"/>
              </a:lnSpc>
              <a:spcBef>
                <a:spcPts val="0"/>
              </a:spcBef>
              <a:spcAft>
                <a:spcPts val="0"/>
              </a:spcAft>
              <a:buClr>
                <a:srgbClr val="11AA81"/>
              </a:buClr>
              <a:buSzPts val="1600"/>
              <a:buNone/>
            </a:pPr>
            <a:r>
              <a:rPr lang="fi-FI" sz="1600" b="1" i="0" u="none" strike="noStrike" cap="none" dirty="0">
                <a:solidFill>
                  <a:srgbClr val="11AA81"/>
                </a:solidFill>
                <a:latin typeface="Arial"/>
                <a:ea typeface="Arial"/>
                <a:cs typeface="Arial"/>
                <a:sym typeface="Arial"/>
              </a:rPr>
              <a:t>3. </a:t>
            </a:r>
            <a:r>
              <a:rPr lang="fi-FI" sz="1600" b="1" i="0" u="none" strike="noStrike" cap="none" dirty="0">
                <a:latin typeface="Arial"/>
                <a:ea typeface="Arial"/>
                <a:cs typeface="Arial"/>
                <a:sym typeface="Arial"/>
              </a:rPr>
              <a:t>Quantos realizam uma ação desejada - taxa de conversão</a:t>
            </a:r>
            <a:endParaRPr sz="1600" dirty="0"/>
          </a:p>
          <a:p>
            <a:pPr marL="0" marR="0" lvl="0" indent="0" algn="l" rtl="0">
              <a:lnSpc>
                <a:spcPct val="100000"/>
              </a:lnSpc>
              <a:spcBef>
                <a:spcPts val="0"/>
              </a:spcBef>
              <a:spcAft>
                <a:spcPts val="0"/>
              </a:spcAft>
              <a:buClr>
                <a:srgbClr val="161249"/>
              </a:buClr>
              <a:buSzPts val="1600"/>
              <a:buNone/>
            </a:pPr>
            <a:r>
              <a:rPr lang="fi-FI" sz="1600" b="0" i="0" u="none" strike="noStrike" cap="none" dirty="0">
                <a:latin typeface="Arial"/>
                <a:ea typeface="Arial"/>
                <a:cs typeface="Arial"/>
                <a:sym typeface="Arial"/>
              </a:rPr>
              <a:t>	Quantos dos visitantes realizaram as acções desejadas?</a:t>
            </a:r>
            <a:endParaRPr sz="1600" dirty="0"/>
          </a:p>
          <a:p>
            <a:pPr marL="0" marR="0" lvl="0" indent="0" algn="l" rtl="0">
              <a:lnSpc>
                <a:spcPct val="100000"/>
              </a:lnSpc>
              <a:spcBef>
                <a:spcPts val="0"/>
              </a:spcBef>
              <a:spcAft>
                <a:spcPts val="0"/>
              </a:spcAft>
              <a:buClr>
                <a:srgbClr val="161249"/>
              </a:buClr>
              <a:buSzPts val="1600"/>
              <a:buNone/>
            </a:pPr>
            <a:r>
              <a:rPr lang="fi-FI" sz="1600" b="0" i="0" u="none" strike="noStrike" cap="none" dirty="0">
                <a:latin typeface="Arial"/>
                <a:ea typeface="Arial"/>
                <a:cs typeface="Arial"/>
                <a:sym typeface="Arial"/>
              </a:rPr>
              <a:t>	</a:t>
            </a:r>
            <a:br>
              <a:rPr lang="fi-FI" sz="1600" b="0" i="0" u="none" strike="noStrike" cap="none" dirty="0">
                <a:latin typeface="Arial"/>
                <a:ea typeface="Arial"/>
                <a:cs typeface="Arial"/>
                <a:sym typeface="Arial"/>
              </a:rPr>
            </a:br>
            <a:r>
              <a:rPr lang="fi-FI" sz="1600" b="1" i="0" u="none" strike="noStrike" cap="none" dirty="0">
                <a:solidFill>
                  <a:srgbClr val="11AA81"/>
                </a:solidFill>
                <a:latin typeface="Arial"/>
                <a:ea typeface="Arial"/>
                <a:cs typeface="Arial"/>
                <a:sym typeface="Arial"/>
              </a:rPr>
              <a:t>Estes dados podem ser obtidos a partir da análise das plataformas de publicidade (Google Ads, Facebook/Instagram)</a:t>
            </a:r>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g20e72ffa6ac_0_172"/>
          <p:cNvSpPr txBox="1">
            <a:spLocks noGrp="1"/>
          </p:cNvSpPr>
          <p:nvPr>
            <p:ph type="title"/>
          </p:nvPr>
        </p:nvSpPr>
        <p:spPr>
          <a:xfrm>
            <a:off x="0" y="146400"/>
            <a:ext cx="3678277" cy="4279068"/>
          </a:xfrm>
          <a:prstGeom prst="rect">
            <a:avLst/>
          </a:prstGeom>
          <a:noFill/>
          <a:ln>
            <a:noFill/>
          </a:ln>
        </p:spPr>
        <p:txBody>
          <a:bodyPr spcFirstLastPara="1" wrap="square" lIns="324000" tIns="72000" rIns="0" bIns="91425" anchor="t" anchorCtr="0">
            <a:normAutofit fontScale="90000"/>
          </a:bodyPr>
          <a:lstStyle/>
          <a:p>
            <a:pPr marL="0" lvl="0" indent="0" algn="l" rtl="0">
              <a:lnSpc>
                <a:spcPct val="100000"/>
              </a:lnSpc>
              <a:spcBef>
                <a:spcPts val="0"/>
              </a:spcBef>
              <a:spcAft>
                <a:spcPts val="0"/>
              </a:spcAft>
              <a:buClr>
                <a:srgbClr val="11AA81"/>
              </a:buClr>
              <a:buSzPct val="100000"/>
              <a:buFont typeface="Arial"/>
              <a:buNone/>
            </a:pPr>
            <a:br>
              <a:rPr lang="fi-FI" sz="1800" dirty="0">
                <a:solidFill>
                  <a:srgbClr val="11AA81"/>
                </a:solidFill>
              </a:rPr>
            </a:br>
            <a:br>
              <a:rPr lang="fi-FI" sz="1800" dirty="0">
                <a:solidFill>
                  <a:srgbClr val="11AA81"/>
                </a:solidFill>
              </a:rPr>
            </a:br>
            <a:br>
              <a:rPr lang="fi-FI" sz="1800" dirty="0">
                <a:solidFill>
                  <a:srgbClr val="11AA81"/>
                </a:solidFill>
              </a:rPr>
            </a:br>
            <a:br>
              <a:rPr lang="fi-FI" sz="1800" dirty="0">
                <a:solidFill>
                  <a:srgbClr val="11AA81"/>
                </a:solidFill>
              </a:rPr>
            </a:br>
            <a:r>
              <a:rPr lang="fi-FI" sz="1800" dirty="0">
                <a:solidFill>
                  <a:srgbClr val="11AA81"/>
                </a:solidFill>
              </a:rPr>
              <a:t>Campanha realizada entre </a:t>
            </a:r>
            <a:br>
              <a:rPr lang="fi-FI" sz="1800" dirty="0">
                <a:solidFill>
                  <a:srgbClr val="11AA81"/>
                </a:solidFill>
              </a:rPr>
            </a:br>
            <a:r>
              <a:rPr lang="fi-FI" sz="1800" dirty="0">
                <a:solidFill>
                  <a:srgbClr val="11AA81"/>
                </a:solidFill>
              </a:rPr>
              <a:t>28.12 e 17.1:</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Mais de 37.000 impressões no Fb </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Mais de 2000 impressões no IG</a:t>
            </a:r>
            <a:endParaRPr sz="1600" b="0" dirty="0"/>
          </a:p>
          <a:p>
            <a:pPr marL="0" lvl="0" indent="0" algn="l" rtl="0">
              <a:lnSpc>
                <a:spcPct val="100000"/>
              </a:lnSpc>
              <a:spcBef>
                <a:spcPts val="0"/>
              </a:spcBef>
              <a:spcAft>
                <a:spcPts val="0"/>
              </a:spcAft>
              <a:buClr>
                <a:srgbClr val="161249"/>
              </a:buClr>
              <a:buSzPct val="100000"/>
              <a:buFont typeface="Arial"/>
              <a:buNone/>
            </a:pPr>
            <a:endParaRPr sz="1600" b="0" dirty="0"/>
          </a:p>
          <a:p>
            <a:pPr marL="0" lvl="0" indent="0" algn="l" rtl="0">
              <a:lnSpc>
                <a:spcPct val="100000"/>
              </a:lnSpc>
              <a:spcBef>
                <a:spcPts val="0"/>
              </a:spcBef>
              <a:spcAft>
                <a:spcPts val="0"/>
              </a:spcAft>
              <a:buClr>
                <a:srgbClr val="11AA81"/>
              </a:buClr>
              <a:buSzPct val="100000"/>
              <a:buFont typeface="Arial"/>
              <a:buNone/>
            </a:pPr>
            <a:r>
              <a:rPr lang="fi-FI" sz="1600" dirty="0">
                <a:solidFill>
                  <a:srgbClr val="11AA81"/>
                </a:solidFill>
              </a:rPr>
              <a:t>Visitas às páginas (=CTR)</a:t>
            </a:r>
            <a:endParaRPr sz="1600" dirty="0">
              <a:solidFill>
                <a:srgbClr val="11AA81"/>
              </a:solidFill>
            </a:endParaRPr>
          </a:p>
          <a:p>
            <a:pPr marL="0" lvl="0" indent="0" algn="l" rtl="0">
              <a:lnSpc>
                <a:spcPct val="100000"/>
              </a:lnSpc>
              <a:spcBef>
                <a:spcPts val="0"/>
              </a:spcBef>
              <a:spcAft>
                <a:spcPts val="0"/>
              </a:spcAft>
              <a:buClr>
                <a:srgbClr val="161249"/>
              </a:buClr>
              <a:buSzPct val="100000"/>
              <a:buFont typeface="Arial"/>
              <a:buNone/>
            </a:pPr>
            <a:r>
              <a:rPr lang="fi-FI" sz="1600" b="0" dirty="0"/>
              <a:t>Fb 1000+ (~2,7%)</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IG 41 (~2%)</a:t>
            </a:r>
            <a:endParaRPr sz="1600" b="0" dirty="0"/>
          </a:p>
          <a:p>
            <a:pPr marL="0" lvl="0" indent="0" algn="l" rtl="0">
              <a:lnSpc>
                <a:spcPct val="100000"/>
              </a:lnSpc>
              <a:spcBef>
                <a:spcPts val="0"/>
              </a:spcBef>
              <a:spcAft>
                <a:spcPts val="0"/>
              </a:spcAft>
              <a:buClr>
                <a:srgbClr val="161249"/>
              </a:buClr>
              <a:buSzPct val="100000"/>
              <a:buFont typeface="Arial"/>
              <a:buNone/>
            </a:pPr>
            <a:endParaRPr sz="1600" b="0" dirty="0"/>
          </a:p>
          <a:p>
            <a:pPr marL="0" lvl="0" indent="0" algn="l" rtl="0">
              <a:lnSpc>
                <a:spcPct val="100000"/>
              </a:lnSpc>
              <a:spcBef>
                <a:spcPts val="0"/>
              </a:spcBef>
              <a:spcAft>
                <a:spcPts val="0"/>
              </a:spcAft>
              <a:buClr>
                <a:srgbClr val="11AA81"/>
              </a:buClr>
              <a:buSzPct val="100000"/>
              <a:buFont typeface="Arial"/>
              <a:buNone/>
            </a:pPr>
            <a:r>
              <a:rPr lang="fi-FI" sz="1600" dirty="0">
                <a:solidFill>
                  <a:srgbClr val="11AA81"/>
                </a:solidFill>
              </a:rPr>
              <a:t>Orçamento total 100€ (80€ Fb, 20€ IG)</a:t>
            </a:r>
            <a:endParaRPr sz="1600" dirty="0">
              <a:solidFill>
                <a:srgbClr val="11AA81"/>
              </a:solidFill>
            </a:endParaRPr>
          </a:p>
          <a:p>
            <a:pPr marL="0" lvl="0" indent="0" algn="l" rtl="0">
              <a:lnSpc>
                <a:spcPct val="100000"/>
              </a:lnSpc>
              <a:spcBef>
                <a:spcPts val="0"/>
              </a:spcBef>
              <a:spcAft>
                <a:spcPts val="0"/>
              </a:spcAft>
              <a:buClr>
                <a:srgbClr val="11AA81"/>
              </a:buClr>
              <a:buSzPct val="100000"/>
              <a:buFont typeface="Arial"/>
              <a:buNone/>
            </a:pPr>
            <a:r>
              <a:rPr lang="fi-FI" sz="1600" dirty="0">
                <a:solidFill>
                  <a:srgbClr val="11AA81"/>
                </a:solidFill>
              </a:rPr>
              <a:t>-&gt; gastar:</a:t>
            </a:r>
            <a:endParaRPr sz="1600" dirty="0">
              <a:solidFill>
                <a:srgbClr val="11AA81"/>
              </a:solidFill>
            </a:endParaRPr>
          </a:p>
          <a:p>
            <a:pPr marL="0" lvl="0" indent="0" algn="l" rtl="0">
              <a:lnSpc>
                <a:spcPct val="100000"/>
              </a:lnSpc>
              <a:spcBef>
                <a:spcPts val="0"/>
              </a:spcBef>
              <a:spcAft>
                <a:spcPts val="0"/>
              </a:spcAft>
              <a:buClr>
                <a:srgbClr val="161249"/>
              </a:buClr>
              <a:buSzPct val="100000"/>
              <a:buFont typeface="Arial"/>
              <a:buNone/>
            </a:pPr>
            <a:r>
              <a:rPr lang="fi-FI" sz="1600" b="0" dirty="0"/>
              <a:t>CPM Fb: ~2,1 euros</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CPM IG: ~10 EUROS</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por clique Fb: 8c</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por clique IG: 50c</a:t>
            </a:r>
            <a:endParaRPr sz="1600" b="0" dirty="0"/>
          </a:p>
          <a:p>
            <a:pPr marL="0" lvl="0" indent="0" algn="l" rtl="0">
              <a:lnSpc>
                <a:spcPct val="90000"/>
              </a:lnSpc>
              <a:spcBef>
                <a:spcPts val="0"/>
              </a:spcBef>
              <a:spcAft>
                <a:spcPts val="0"/>
              </a:spcAft>
              <a:buClr>
                <a:srgbClr val="161249"/>
              </a:buClr>
              <a:buSzPct val="100000"/>
              <a:buFont typeface="Arial"/>
              <a:buNone/>
            </a:pPr>
            <a:endParaRPr sz="1400" dirty="0"/>
          </a:p>
          <a:p>
            <a:pPr marL="0" lvl="0" indent="0" algn="l" rtl="0">
              <a:lnSpc>
                <a:spcPct val="90000"/>
              </a:lnSpc>
              <a:spcBef>
                <a:spcPts val="0"/>
              </a:spcBef>
              <a:spcAft>
                <a:spcPts val="0"/>
              </a:spcAft>
              <a:buClr>
                <a:srgbClr val="161249"/>
              </a:buClr>
              <a:buSzPct val="100000"/>
              <a:buFont typeface="Arial"/>
              <a:buNone/>
            </a:pPr>
            <a:endParaRPr sz="1400" dirty="0"/>
          </a:p>
          <a:p>
            <a:pPr marL="0" lvl="0" indent="0" algn="l" rtl="0">
              <a:lnSpc>
                <a:spcPct val="90000"/>
              </a:lnSpc>
              <a:spcBef>
                <a:spcPts val="0"/>
              </a:spcBef>
              <a:spcAft>
                <a:spcPts val="0"/>
              </a:spcAft>
              <a:buClr>
                <a:srgbClr val="161249"/>
              </a:buClr>
              <a:buSzPct val="100000"/>
              <a:buFont typeface="Arial"/>
              <a:buNone/>
            </a:pPr>
            <a:endParaRPr sz="1400" dirty="0"/>
          </a:p>
        </p:txBody>
      </p:sp>
      <p:pic>
        <p:nvPicPr>
          <p:cNvPr id="648" name="Google Shape;648;g20e72ffa6ac_0_172"/>
          <p:cNvPicPr preferRelativeResize="0"/>
          <p:nvPr/>
        </p:nvPicPr>
        <p:blipFill rotWithShape="1">
          <a:blip r:embed="rId3">
            <a:alphaModFix/>
          </a:blip>
          <a:srcRect/>
          <a:stretch/>
        </p:blipFill>
        <p:spPr>
          <a:xfrm>
            <a:off x="3806890" y="146400"/>
            <a:ext cx="5252417" cy="4767485"/>
          </a:xfrm>
          <a:prstGeom prst="rect">
            <a:avLst/>
          </a:prstGeom>
          <a:noFill/>
          <a:ln w="28575" cap="flat" cmpd="sng">
            <a:solidFill>
              <a:srgbClr val="11AA81"/>
            </a:solidFill>
            <a:prstDash val="solid"/>
            <a:round/>
            <a:headEnd type="none" w="sm" len="sm"/>
            <a:tailEnd type="none" w="sm" len="sm"/>
          </a:ln>
        </p:spPr>
      </p:pic>
      <p:pic>
        <p:nvPicPr>
          <p:cNvPr id="649" name="Google Shape;649;g20e72ffa6ac_0_1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04059" y="4425468"/>
            <a:ext cx="1274218" cy="488417"/>
          </a:xfrm>
          <a:prstGeom prst="rect">
            <a:avLst/>
          </a:prstGeom>
          <a:noFill/>
          <a:ln>
            <a:noFill/>
          </a:ln>
        </p:spPr>
      </p:pic>
      <p:sp>
        <p:nvSpPr>
          <p:cNvPr id="650" name="Google Shape;650;g20e72ffa6ac_0_172"/>
          <p:cNvSpPr txBox="1"/>
          <p:nvPr/>
        </p:nvSpPr>
        <p:spPr>
          <a:xfrm>
            <a:off x="213409" y="146400"/>
            <a:ext cx="4648874" cy="8309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2400" b="1" i="0" u="none" strike="noStrike" cap="none" dirty="0">
                <a:solidFill>
                  <a:srgbClr val="161249"/>
                </a:solidFill>
                <a:latin typeface="Arial"/>
                <a:ea typeface="Arial"/>
                <a:cs typeface="Arial"/>
                <a:sym typeface="Arial"/>
              </a:rPr>
              <a:t>Métricas de </a:t>
            </a:r>
            <a:endParaRPr sz="2400" dirty="0"/>
          </a:p>
          <a:p>
            <a:pPr marL="0" marR="0" lvl="0" indent="0" algn="l" rtl="0">
              <a:lnSpc>
                <a:spcPct val="100000"/>
              </a:lnSpc>
              <a:spcBef>
                <a:spcPts val="0"/>
              </a:spcBef>
              <a:spcAft>
                <a:spcPts val="0"/>
              </a:spcAft>
              <a:buClr>
                <a:srgbClr val="000000"/>
              </a:buClr>
              <a:buSzPts val="2800"/>
              <a:buFont typeface="Arial"/>
              <a:buNone/>
            </a:pPr>
            <a:r>
              <a:rPr lang="fi-FI" sz="2400" b="1" i="0" u="none" strike="noStrike" cap="none" dirty="0">
                <a:solidFill>
                  <a:srgbClr val="161249"/>
                </a:solidFill>
                <a:latin typeface="Arial"/>
                <a:ea typeface="Arial"/>
                <a:cs typeface="Arial"/>
                <a:sym typeface="Arial"/>
              </a:rPr>
              <a:t>Facebook/IG</a:t>
            </a:r>
            <a:endParaRPr sz="2400" b="0" i="0" u="none" strike="noStrike" cap="none" dirty="0">
              <a:solidFill>
                <a:schemeClr val="dk1"/>
              </a:solidFill>
              <a:latin typeface="Calibri"/>
              <a:ea typeface="Calibri"/>
              <a:cs typeface="Calibri"/>
              <a:sym typeface="Calibri"/>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g20e72ffa6ac_0_166"/>
          <p:cNvSpPr txBox="1"/>
          <p:nvPr/>
        </p:nvSpPr>
        <p:spPr>
          <a:xfrm>
            <a:off x="95520" y="1422363"/>
            <a:ext cx="3269555" cy="1815851"/>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cronograma 23.12</a:t>
            </a:r>
            <a:r>
              <a:rPr lang="fi-FI" sz="1600" dirty="0">
                <a:solidFill>
                  <a:srgbClr val="161249"/>
                </a:solidFill>
              </a:rPr>
              <a:t> a</a:t>
            </a:r>
            <a:r>
              <a:rPr lang="fi-FI" sz="1600" b="0" i="0" u="none" strike="noStrike" cap="none" dirty="0">
                <a:solidFill>
                  <a:srgbClr val="161249"/>
                </a:solidFill>
                <a:latin typeface="Arial"/>
                <a:ea typeface="Arial"/>
                <a:cs typeface="Arial"/>
                <a:sym typeface="Arial"/>
              </a:rPr>
              <a:t> 20.2.</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visualizar fontes e taxas de tráfego</a:t>
            </a:r>
            <a:br>
              <a:rPr lang="fi-FI" sz="1600" b="0" i="0" u="none" strike="noStrike" cap="none" dirty="0">
                <a:solidFill>
                  <a:srgbClr val="161249"/>
                </a:solidFill>
                <a:latin typeface="Arial"/>
                <a:ea typeface="Arial"/>
                <a:cs typeface="Arial"/>
                <a:sym typeface="Arial"/>
              </a:rPr>
            </a:br>
            <a:r>
              <a:rPr lang="fi-FI" sz="1600" b="0" i="0" u="none" strike="noStrike" cap="none" dirty="0">
                <a:solidFill>
                  <a:srgbClr val="161249"/>
                </a:solidFill>
                <a:latin typeface="Arial"/>
                <a:ea typeface="Arial"/>
                <a:cs typeface="Arial"/>
                <a:sym typeface="Arial"/>
              </a:rPr>
              <a:t>a fonte mais importante é o "tráfego direto" (o utilizador conhece o endereço URL) </a:t>
            </a:r>
            <a:endParaRPr sz="1400" b="0" i="0" u="none" strike="noStrike" cap="none" dirty="0">
              <a:solidFill>
                <a:srgbClr val="000000"/>
              </a:solidFill>
              <a:latin typeface="Arial"/>
              <a:ea typeface="Arial"/>
              <a:cs typeface="Arial"/>
              <a:sym typeface="Arial"/>
            </a:endParaRPr>
          </a:p>
        </p:txBody>
      </p:sp>
      <p:pic>
        <p:nvPicPr>
          <p:cNvPr id="656" name="Google Shape;656;g20e72ffa6ac_0_166"/>
          <p:cNvPicPr preferRelativeResize="0"/>
          <p:nvPr/>
        </p:nvPicPr>
        <p:blipFill rotWithShape="1">
          <a:blip r:embed="rId3">
            <a:alphaModFix/>
          </a:blip>
          <a:srcRect/>
          <a:stretch/>
        </p:blipFill>
        <p:spPr>
          <a:xfrm>
            <a:off x="3925078" y="136480"/>
            <a:ext cx="5073638" cy="2625382"/>
          </a:xfrm>
          <a:prstGeom prst="rect">
            <a:avLst/>
          </a:prstGeom>
          <a:noFill/>
          <a:ln w="28575" cap="flat" cmpd="sng">
            <a:solidFill>
              <a:srgbClr val="11AA81"/>
            </a:solidFill>
            <a:prstDash val="solid"/>
            <a:round/>
            <a:headEnd type="none" w="sm" len="sm"/>
            <a:tailEnd type="none" w="sm" len="sm"/>
          </a:ln>
        </p:spPr>
      </p:pic>
      <p:pic>
        <p:nvPicPr>
          <p:cNvPr id="657" name="Google Shape;657;g20e72ffa6ac_0_1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251141" y="3065835"/>
            <a:ext cx="1747575" cy="1842450"/>
          </a:xfrm>
          <a:prstGeom prst="rect">
            <a:avLst/>
          </a:prstGeom>
          <a:noFill/>
          <a:ln w="28575" cap="flat" cmpd="sng">
            <a:solidFill>
              <a:srgbClr val="11AA81"/>
            </a:solidFill>
            <a:prstDash val="solid"/>
            <a:round/>
            <a:headEnd type="none" w="sm" len="sm"/>
            <a:tailEnd type="none" w="sm" len="sm"/>
          </a:ln>
        </p:spPr>
      </p:pic>
      <p:sp>
        <p:nvSpPr>
          <p:cNvPr id="658" name="Google Shape;658;g20e72ffa6ac_0_166"/>
          <p:cNvSpPr txBox="1"/>
          <p:nvPr/>
        </p:nvSpPr>
        <p:spPr>
          <a:xfrm>
            <a:off x="0" y="3139143"/>
            <a:ext cx="6457817" cy="1631909"/>
          </a:xfrm>
          <a:prstGeom prst="rect">
            <a:avLst/>
          </a:prstGeom>
          <a:noFill/>
          <a:ln>
            <a:noFill/>
          </a:ln>
        </p:spPr>
        <p:txBody>
          <a:bodyPr spcFirstLastPara="1" wrap="square" lIns="91425" tIns="45700" rIns="91425" bIns="45700" anchor="t" anchorCtr="0">
            <a:noAutofit/>
          </a:bodyPr>
          <a:lstStyle/>
          <a:p>
            <a:pPr marL="457200" marR="0" lvl="0" indent="-317500" algn="l" rtl="0">
              <a:lnSpc>
                <a:spcPct val="100000"/>
              </a:lnSpc>
              <a:spcBef>
                <a:spcPts val="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cerca de 50 mil visitantes "diretos" na linha cronológica</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segunda "pesquisa orgânica" (sítio encontrado através de um motor de pesquisa)</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a terceira é a publicidade ("pesquisa paga")</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600"/>
              </a:spcBef>
              <a:spcAft>
                <a:spcPts val="0"/>
              </a:spcAft>
              <a:buClr>
                <a:srgbClr val="161249"/>
              </a:buClr>
              <a:buSzPts val="1200"/>
              <a:buFont typeface="Arial"/>
              <a:buNone/>
            </a:pPr>
            <a:r>
              <a:rPr lang="fi-FI" sz="1200" b="0" i="0" u="none" strike="noStrike" cap="none" dirty="0">
                <a:solidFill>
                  <a:srgbClr val="161249"/>
                </a:solidFill>
                <a:latin typeface="Arial"/>
                <a:ea typeface="Arial"/>
                <a:cs typeface="Arial"/>
                <a:sym typeface="Arial"/>
              </a:rPr>
              <a:t>          *A conta de demonstração do Google mostra dados de visitantes </a:t>
            </a:r>
            <a:br>
              <a:rPr lang="fi-FI" sz="1200" b="0" i="0" u="none" strike="noStrike" cap="none" dirty="0">
                <a:solidFill>
                  <a:srgbClr val="161249"/>
                </a:solidFill>
                <a:latin typeface="Arial"/>
                <a:ea typeface="Arial"/>
                <a:cs typeface="Arial"/>
                <a:sym typeface="Arial"/>
              </a:rPr>
            </a:br>
            <a:r>
              <a:rPr lang="fi-FI" sz="1200" b="0" i="0" u="none" strike="noStrike" cap="none" dirty="0">
                <a:solidFill>
                  <a:srgbClr val="161249"/>
                </a:solidFill>
                <a:latin typeface="Arial"/>
                <a:ea typeface="Arial"/>
                <a:cs typeface="Arial"/>
                <a:sym typeface="Arial"/>
              </a:rPr>
              <a:t>da </a:t>
            </a:r>
            <a:r>
              <a:rPr lang="fi-FI" sz="1200" b="0" i="0" u="sng" strike="noStrike" cap="none" dirty="0">
                <a:solidFill>
                  <a:schemeClr val="hlink"/>
                </a:solidFill>
                <a:latin typeface="Arial"/>
                <a:ea typeface="Arial"/>
                <a:cs typeface="Arial"/>
                <a:sym typeface="Arial"/>
                <a:hlinkClick r:id="rId5"/>
              </a:rPr>
              <a:t>loja Google Merchandise</a:t>
            </a:r>
            <a:endParaRPr sz="1200" b="0" i="0" u="none" strike="noStrike" cap="none" dirty="0">
              <a:solidFill>
                <a:schemeClr val="dk1"/>
              </a:solidFill>
              <a:latin typeface="Arial"/>
              <a:ea typeface="Arial"/>
              <a:cs typeface="Arial"/>
              <a:sym typeface="Arial"/>
            </a:endParaRPr>
          </a:p>
        </p:txBody>
      </p:sp>
      <p:sp>
        <p:nvSpPr>
          <p:cNvPr id="659" name="Google Shape;659;g20e72ffa6ac_0_166"/>
          <p:cNvSpPr txBox="1"/>
          <p:nvPr/>
        </p:nvSpPr>
        <p:spPr>
          <a:xfrm>
            <a:off x="145284" y="136479"/>
            <a:ext cx="3730030" cy="13849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fi-FI" sz="2400" b="1" i="0" u="none" strike="noStrike" cap="none" dirty="0">
                <a:solidFill>
                  <a:srgbClr val="161249"/>
                </a:solidFill>
                <a:latin typeface="Arial"/>
                <a:ea typeface="Arial"/>
                <a:cs typeface="Arial"/>
                <a:sym typeface="Arial"/>
              </a:rPr>
              <a:t>Exemplos de métricas </a:t>
            </a: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fi-FI" sz="2400" b="1" i="0" u="none" strike="noStrike" cap="none" dirty="0">
                <a:solidFill>
                  <a:srgbClr val="161249"/>
                </a:solidFill>
                <a:latin typeface="Arial"/>
                <a:ea typeface="Arial"/>
                <a:cs typeface="Arial"/>
                <a:sym typeface="Arial"/>
              </a:rPr>
              <a:t>dos anúncios do Google </a:t>
            </a:r>
            <a:r>
              <a:rPr lang="fi-FI" sz="1800" b="1" i="0" u="none" strike="noStrike" cap="none" dirty="0">
                <a:solidFill>
                  <a:srgbClr val="161249"/>
                </a:solidFill>
                <a:latin typeface="Arial"/>
                <a:ea typeface="Arial"/>
                <a:cs typeface="Arial"/>
                <a:sym typeface="Arial"/>
              </a:rPr>
              <a:t>(#1/2)</a:t>
            </a:r>
            <a:r>
              <a:rPr lang="fi-FI" sz="2400" b="1" i="0" u="none" strike="noStrike" cap="none" dirty="0">
                <a:solidFill>
                  <a:srgbClr val="161249"/>
                </a:solidFill>
                <a:latin typeface="Arial"/>
                <a:ea typeface="Arial"/>
                <a:cs typeface="Arial"/>
                <a:sym typeface="Arial"/>
              </a:rPr>
              <a:t> </a:t>
            </a:r>
            <a:r>
              <a:rPr lang="fi-FI" sz="1200" b="0" i="0" u="none" strike="noStrike" cap="none" dirty="0">
                <a:solidFill>
                  <a:srgbClr val="161249"/>
                </a:solidFill>
                <a:latin typeface="Arial"/>
                <a:ea typeface="Arial"/>
                <a:cs typeface="Arial"/>
                <a:sym typeface="Arial"/>
              </a:rPr>
              <a:t>(dados da </a:t>
            </a:r>
            <a:r>
              <a:rPr lang="fi-FI" sz="1200" b="0" i="0" u="sng" strike="noStrike" cap="none" dirty="0">
                <a:solidFill>
                  <a:schemeClr val="hlink"/>
                </a:solidFill>
                <a:latin typeface="Arial"/>
                <a:ea typeface="Arial"/>
                <a:cs typeface="Arial"/>
                <a:sym typeface="Arial"/>
                <a:hlinkClick r:id="rId6"/>
              </a:rPr>
              <a:t>conta de demonstração do Google*</a:t>
            </a:r>
            <a:r>
              <a:rPr lang="fi-FI" sz="1200" b="0" i="0" u="none" strike="noStrike" cap="none" dirty="0">
                <a:solidFill>
                  <a:schemeClr val="dk1"/>
                </a:solidFill>
                <a:latin typeface="Arial"/>
                <a:ea typeface="Arial"/>
                <a:cs typeface="Arial"/>
                <a:sym typeface="Arial"/>
              </a:rPr>
              <a:t>) </a:t>
            </a:r>
            <a:endParaRPr sz="1400" b="1" i="0" u="none" strike="noStrike" cap="none" dirty="0">
              <a:solidFill>
                <a:schemeClr val="dk1"/>
              </a:solidFill>
              <a:latin typeface="Arial"/>
              <a:ea typeface="Arial"/>
              <a:cs typeface="Arial"/>
              <a:sym typeface="Arial"/>
            </a:endParaRPr>
          </a:p>
        </p:txBody>
      </p:sp>
      <p:pic>
        <p:nvPicPr>
          <p:cNvPr id="660" name="Google Shape;660;g20e72ffa6ac_0_166"/>
          <p:cNvPicPr preferRelativeResize="0"/>
          <p:nvPr/>
        </p:nvPicPr>
        <p:blipFill rotWithShape="1">
          <a:blip r:embed="rId7">
            <a:alphaModFix/>
          </a:blip>
          <a:srcRect/>
          <a:stretch/>
        </p:blipFill>
        <p:spPr>
          <a:xfrm>
            <a:off x="5915308" y="4438250"/>
            <a:ext cx="1274174" cy="487722"/>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Google Shape;665;g20e72ffa6ac_0_219"/>
          <p:cNvSpPr txBox="1">
            <a:spLocks noGrp="1"/>
          </p:cNvSpPr>
          <p:nvPr>
            <p:ph type="title"/>
          </p:nvPr>
        </p:nvSpPr>
        <p:spPr>
          <a:xfrm>
            <a:off x="461901" y="671269"/>
            <a:ext cx="4067175"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endParaRPr/>
          </a:p>
        </p:txBody>
      </p:sp>
      <p:sp>
        <p:nvSpPr>
          <p:cNvPr id="666" name="Google Shape;666;g20e72ffa6ac_0_219"/>
          <p:cNvSpPr txBox="1">
            <a:spLocks noGrp="1"/>
          </p:cNvSpPr>
          <p:nvPr>
            <p:ph type="body" idx="1"/>
          </p:nvPr>
        </p:nvSpPr>
        <p:spPr>
          <a:xfrm>
            <a:off x="195082" y="3456757"/>
            <a:ext cx="9053555" cy="143870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sz="1900" b="1" dirty="0"/>
              <a:t>Exemplo de métricas dos anúncios do Google</a:t>
            </a:r>
            <a:r>
              <a:rPr lang="fi-FI" sz="1800" b="1" dirty="0"/>
              <a:t> (#2/2)</a:t>
            </a:r>
            <a:endParaRPr sz="1800" dirty="0"/>
          </a:p>
          <a:p>
            <a:pPr marL="457200" lvl="0" indent="-323850" algn="l" rtl="0">
              <a:lnSpc>
                <a:spcPct val="100000"/>
              </a:lnSpc>
              <a:spcBef>
                <a:spcPts val="300"/>
              </a:spcBef>
              <a:spcAft>
                <a:spcPts val="0"/>
              </a:spcAft>
              <a:buClr>
                <a:srgbClr val="11AA81"/>
              </a:buClr>
              <a:buSzPts val="1350"/>
              <a:buChar char="●"/>
            </a:pPr>
            <a:r>
              <a:rPr lang="fi-FI" sz="1350" dirty="0"/>
              <a:t>Esta métrica apresenta sessões ativas* e diferenças na sua duração</a:t>
            </a:r>
            <a:endParaRPr dirty="0"/>
          </a:p>
          <a:p>
            <a:pPr marL="457200" lvl="0" indent="-323850" algn="l" rtl="0">
              <a:lnSpc>
                <a:spcPct val="100000"/>
              </a:lnSpc>
              <a:spcBef>
                <a:spcPts val="0"/>
              </a:spcBef>
              <a:spcAft>
                <a:spcPts val="0"/>
              </a:spcAft>
              <a:buClr>
                <a:srgbClr val="11AA81"/>
              </a:buClr>
              <a:buSzPts val="1350"/>
              <a:buChar char="●"/>
            </a:pPr>
            <a:r>
              <a:rPr lang="fi-FI" sz="1350" dirty="0"/>
              <a:t>Os anúncios (pagos e display) parecem ter sessões mais curtas do que as visitas diretas e orgânicas</a:t>
            </a:r>
            <a:endParaRPr dirty="0"/>
          </a:p>
          <a:p>
            <a:pPr marL="457200" lvl="0" indent="-323850" algn="l" rtl="0">
              <a:lnSpc>
                <a:spcPct val="100000"/>
              </a:lnSpc>
              <a:spcBef>
                <a:spcPts val="0"/>
              </a:spcBef>
              <a:spcAft>
                <a:spcPts val="0"/>
              </a:spcAft>
              <a:buClr>
                <a:srgbClr val="11AA81"/>
              </a:buClr>
              <a:buSzPts val="1350"/>
              <a:buChar char="●"/>
            </a:pPr>
            <a:r>
              <a:rPr lang="fi-FI" sz="1350" dirty="0"/>
              <a:t>Sessões mais longas por parte de utilizadores de correio eletrónico e de redes sociais orgânicas (seguidores nas contas das redes sociais da Google) </a:t>
            </a:r>
            <a:endParaRPr dirty="0"/>
          </a:p>
          <a:p>
            <a:pPr marL="0" lvl="0" indent="0" algn="l" rtl="0">
              <a:lnSpc>
                <a:spcPct val="90000"/>
              </a:lnSpc>
              <a:spcBef>
                <a:spcPts val="750"/>
              </a:spcBef>
              <a:spcAft>
                <a:spcPts val="0"/>
              </a:spcAft>
              <a:buClr>
                <a:srgbClr val="161249"/>
              </a:buClr>
              <a:buSzPts val="1400"/>
              <a:buNone/>
            </a:pPr>
            <a:endParaRPr sz="1400" dirty="0"/>
          </a:p>
        </p:txBody>
      </p:sp>
      <p:pic>
        <p:nvPicPr>
          <p:cNvPr id="667" name="Google Shape;667;g20e72ffa6ac_0_21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84101" y="453018"/>
            <a:ext cx="8575798" cy="3008052"/>
          </a:xfrm>
          <a:prstGeom prst="rect">
            <a:avLst/>
          </a:prstGeom>
          <a:noFill/>
          <a:ln w="28575" cap="flat" cmpd="sng">
            <a:solidFill>
              <a:srgbClr val="11AA81"/>
            </a:solidFill>
            <a:prstDash val="solid"/>
            <a:round/>
            <a:headEnd type="none" w="sm" len="sm"/>
            <a:tailEnd type="none" w="sm" len="sm"/>
          </a:ln>
        </p:spPr>
      </p:pic>
      <p:sp>
        <p:nvSpPr>
          <p:cNvPr id="668" name="Google Shape;668;g20e72ffa6ac_0_219"/>
          <p:cNvSpPr txBox="1"/>
          <p:nvPr/>
        </p:nvSpPr>
        <p:spPr>
          <a:xfrm>
            <a:off x="267910" y="144430"/>
            <a:ext cx="8608179" cy="294297"/>
          </a:xfrm>
          <a:prstGeom prst="rect">
            <a:avLst/>
          </a:prstGeom>
          <a:noFill/>
          <a:ln w="28575" cap="flat" cmpd="sng">
            <a:solidFill>
              <a:srgbClr val="11AA81"/>
            </a:solidFill>
            <a:prstDash val="solid"/>
            <a:round/>
            <a:headEnd type="none" w="sm" len="sm"/>
            <a:tailEnd type="none" w="sm" len="sm"/>
          </a:ln>
        </p:spPr>
        <p:txBody>
          <a:bodyPr spcFirstLastPara="1" wrap="square" lIns="0" tIns="72000" rIns="36000" bIns="72000" anchor="t" anchorCtr="0">
            <a:noAutofit/>
          </a:bodyPr>
          <a:lstStyle/>
          <a:p>
            <a:pPr marL="0" marR="0" lvl="0" indent="0" algn="l" rtl="0">
              <a:lnSpc>
                <a:spcPct val="100000"/>
              </a:lnSpc>
              <a:spcBef>
                <a:spcPts val="0"/>
              </a:spcBef>
              <a:spcAft>
                <a:spcPts val="0"/>
              </a:spcAft>
              <a:buClr>
                <a:srgbClr val="11AA81"/>
              </a:buClr>
              <a:buSzPts val="1100"/>
              <a:buFont typeface="Arial"/>
              <a:buNone/>
            </a:pPr>
            <a:r>
              <a:rPr lang="fi-FI" sz="1000" b="1" i="0" u="none" strike="noStrike" cap="none" dirty="0">
                <a:solidFill>
                  <a:srgbClr val="11AA81"/>
                </a:solidFill>
                <a:latin typeface="Arial"/>
                <a:ea typeface="Arial"/>
                <a:cs typeface="Arial"/>
                <a:sym typeface="Arial"/>
              </a:rPr>
              <a:t>    </a:t>
            </a:r>
            <a:r>
              <a:rPr lang="fi-FI" sz="800" b="1" i="0" u="none" strike="noStrike" cap="none" dirty="0">
                <a:solidFill>
                  <a:srgbClr val="11AA81"/>
                </a:solidFill>
                <a:latin typeface="Arial"/>
                <a:ea typeface="Arial"/>
                <a:cs typeface="Arial"/>
                <a:sym typeface="Arial"/>
              </a:rPr>
              <a:t>Fonte de tráfego                                                                     Utilizadores                                Sessões                     	 Sessões ativas      Tempo médio gasto     </a:t>
            </a:r>
            <a:r>
              <a:rPr lang="fi-FI" sz="800" b="1" dirty="0">
                <a:solidFill>
                  <a:srgbClr val="11AA81"/>
                </a:solidFill>
              </a:rPr>
              <a:t>S</a:t>
            </a:r>
            <a:r>
              <a:rPr lang="fi-FI" sz="800" b="1" i="0" u="none" strike="noStrike" cap="none" dirty="0">
                <a:solidFill>
                  <a:srgbClr val="11AA81"/>
                </a:solidFill>
                <a:latin typeface="Arial"/>
                <a:ea typeface="Arial"/>
                <a:cs typeface="Arial"/>
                <a:sym typeface="Arial"/>
              </a:rPr>
              <a:t>es</a:t>
            </a:r>
            <a:r>
              <a:rPr lang="fi-FI" sz="800" b="1" dirty="0">
                <a:solidFill>
                  <a:srgbClr val="11AA81"/>
                </a:solidFill>
              </a:rPr>
              <a:t>. Ativas/</a:t>
            </a:r>
            <a:r>
              <a:rPr lang="fi-FI" sz="800" b="1" i="0" u="none" strike="noStrike" cap="none" dirty="0">
                <a:solidFill>
                  <a:srgbClr val="11AA81"/>
                </a:solidFill>
                <a:latin typeface="Arial"/>
                <a:ea typeface="Arial"/>
                <a:cs typeface="Arial"/>
                <a:sym typeface="Arial"/>
              </a:rPr>
              <a:t>utilizador</a:t>
            </a:r>
            <a:endParaRPr sz="800" b="1" i="0" u="none" strike="noStrike" cap="none" dirty="0">
              <a:solidFill>
                <a:srgbClr val="11AA81"/>
              </a:solidFill>
              <a:latin typeface="Arial"/>
              <a:ea typeface="Arial"/>
              <a:cs typeface="Arial"/>
              <a:sym typeface="Arial"/>
            </a:endParaRPr>
          </a:p>
        </p:txBody>
      </p:sp>
      <p:cxnSp>
        <p:nvCxnSpPr>
          <p:cNvPr id="669" name="Google Shape;669;g20e72ffa6ac_0_219"/>
          <p:cNvCxnSpPr/>
          <p:nvPr/>
        </p:nvCxnSpPr>
        <p:spPr>
          <a:xfrm>
            <a:off x="2786844" y="147204"/>
            <a:ext cx="0" cy="289630"/>
          </a:xfrm>
          <a:prstGeom prst="straightConnector1">
            <a:avLst/>
          </a:prstGeom>
          <a:noFill/>
          <a:ln w="9525" cap="flat" cmpd="sng">
            <a:solidFill>
              <a:srgbClr val="11AA81"/>
            </a:solidFill>
            <a:prstDash val="solid"/>
            <a:miter lim="800000"/>
            <a:headEnd type="none" w="sm" len="sm"/>
            <a:tailEnd type="none" w="sm" len="sm"/>
          </a:ln>
        </p:spPr>
      </p:cxnSp>
      <p:cxnSp>
        <p:nvCxnSpPr>
          <p:cNvPr id="670" name="Google Shape;670;g20e72ffa6ac_0_219"/>
          <p:cNvCxnSpPr/>
          <p:nvPr/>
        </p:nvCxnSpPr>
        <p:spPr>
          <a:xfrm>
            <a:off x="4144957" y="147204"/>
            <a:ext cx="0" cy="284660"/>
          </a:xfrm>
          <a:prstGeom prst="straightConnector1">
            <a:avLst/>
          </a:prstGeom>
          <a:noFill/>
          <a:ln w="9525" cap="flat" cmpd="sng">
            <a:solidFill>
              <a:srgbClr val="11AA81"/>
            </a:solidFill>
            <a:prstDash val="solid"/>
            <a:miter lim="800000"/>
            <a:headEnd type="none" w="sm" len="sm"/>
            <a:tailEnd type="none" w="sm" len="sm"/>
          </a:ln>
        </p:spPr>
      </p:cxnSp>
      <p:cxnSp>
        <p:nvCxnSpPr>
          <p:cNvPr id="671" name="Google Shape;671;g20e72ffa6ac_0_219"/>
          <p:cNvCxnSpPr/>
          <p:nvPr/>
        </p:nvCxnSpPr>
        <p:spPr>
          <a:xfrm>
            <a:off x="5349321" y="147204"/>
            <a:ext cx="0" cy="284659"/>
          </a:xfrm>
          <a:prstGeom prst="straightConnector1">
            <a:avLst/>
          </a:prstGeom>
          <a:noFill/>
          <a:ln w="9525" cap="flat" cmpd="sng">
            <a:solidFill>
              <a:srgbClr val="11AA81"/>
            </a:solidFill>
            <a:prstDash val="solid"/>
            <a:miter lim="800000"/>
            <a:headEnd type="none" w="sm" len="sm"/>
            <a:tailEnd type="none" w="sm" len="sm"/>
          </a:ln>
        </p:spPr>
      </p:cxnSp>
      <p:cxnSp>
        <p:nvCxnSpPr>
          <p:cNvPr id="672" name="Google Shape;672;g20e72ffa6ac_0_219"/>
          <p:cNvCxnSpPr/>
          <p:nvPr/>
        </p:nvCxnSpPr>
        <p:spPr>
          <a:xfrm>
            <a:off x="6602238" y="147204"/>
            <a:ext cx="0" cy="294627"/>
          </a:xfrm>
          <a:prstGeom prst="straightConnector1">
            <a:avLst/>
          </a:prstGeom>
          <a:noFill/>
          <a:ln w="9525" cap="flat" cmpd="sng">
            <a:solidFill>
              <a:srgbClr val="11AA81"/>
            </a:solidFill>
            <a:prstDash val="solid"/>
            <a:miter lim="800000"/>
            <a:headEnd type="none" w="sm" len="sm"/>
            <a:tailEnd type="none" w="sm" len="sm"/>
          </a:ln>
        </p:spPr>
      </p:cxnSp>
      <p:cxnSp>
        <p:nvCxnSpPr>
          <p:cNvPr id="673" name="Google Shape;673;g20e72ffa6ac_0_219"/>
          <p:cNvCxnSpPr/>
          <p:nvPr/>
        </p:nvCxnSpPr>
        <p:spPr>
          <a:xfrm>
            <a:off x="7725682" y="147204"/>
            <a:ext cx="0" cy="284658"/>
          </a:xfrm>
          <a:prstGeom prst="straightConnector1">
            <a:avLst/>
          </a:prstGeom>
          <a:noFill/>
          <a:ln w="9525" cap="flat" cmpd="sng">
            <a:solidFill>
              <a:srgbClr val="11AA81"/>
            </a:solidFill>
            <a:prstDash val="solid"/>
            <a:miter lim="800000"/>
            <a:headEnd type="none" w="sm" len="sm"/>
            <a:tailEnd type="none" w="sm" len="sm"/>
          </a:ln>
        </p:spPr>
      </p:cxn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36"/>
          <p:cNvSpPr txBox="1">
            <a:spLocks noGrp="1"/>
          </p:cNvSpPr>
          <p:nvPr>
            <p:ph type="title" idx="4294967295"/>
          </p:nvPr>
        </p:nvSpPr>
        <p:spPr>
          <a:xfrm>
            <a:off x="2977869" y="2000250"/>
            <a:ext cx="3188262"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4444"/>
              <a:buFont typeface="Arial"/>
              <a:buNone/>
            </a:pPr>
            <a:r>
              <a:rPr lang="fi-FI" sz="4000"/>
              <a:t>Conversão </a:t>
            </a:r>
            <a:endParaRPr sz="400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pic>
        <p:nvPicPr>
          <p:cNvPr id="683" name="Google Shape;683;p37"/>
          <p:cNvPicPr preferRelativeResize="0"/>
          <p:nvPr/>
        </p:nvPicPr>
        <p:blipFill rotWithShape="1">
          <a:blip r:embed="rId3" cstate="screen">
            <a:alphaModFix/>
            <a:extLst>
              <a:ext uri="{28A0092B-C50C-407E-A947-70E740481C1C}">
                <a14:useLocalDpi xmlns:a14="http://schemas.microsoft.com/office/drawing/2010/main"/>
              </a:ext>
            </a:extLst>
          </a:blip>
          <a:srcRect t="6715"/>
          <a:stretch/>
        </p:blipFill>
        <p:spPr>
          <a:xfrm>
            <a:off x="362084" y="703969"/>
            <a:ext cx="8419831" cy="3225926"/>
          </a:xfrm>
          <a:prstGeom prst="rect">
            <a:avLst/>
          </a:prstGeom>
          <a:noFill/>
          <a:ln w="28575" cap="flat" cmpd="sng">
            <a:solidFill>
              <a:srgbClr val="11AA81"/>
            </a:solidFill>
            <a:prstDash val="solid"/>
            <a:round/>
            <a:headEnd type="none" w="sm" len="sm"/>
            <a:tailEnd type="none" w="sm" len="sm"/>
          </a:ln>
        </p:spPr>
      </p:pic>
      <p:sp>
        <p:nvSpPr>
          <p:cNvPr id="684" name="Google Shape;684;p37"/>
          <p:cNvSpPr txBox="1"/>
          <p:nvPr/>
        </p:nvSpPr>
        <p:spPr>
          <a:xfrm>
            <a:off x="1818650" y="3976041"/>
            <a:ext cx="7325350" cy="8925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11AA81"/>
              </a:buClr>
              <a:buSzPts val="1400"/>
              <a:buFont typeface="Noto Sans Symbols"/>
              <a:buChar char="⮚"/>
            </a:pPr>
            <a:r>
              <a:rPr lang="fi-FI" sz="1300" b="0" i="0" u="none" strike="noStrike" cap="none" dirty="0">
                <a:solidFill>
                  <a:srgbClr val="161249"/>
                </a:solidFill>
                <a:latin typeface="Arial"/>
                <a:ea typeface="Arial"/>
                <a:cs typeface="Arial"/>
                <a:sym typeface="Arial"/>
              </a:rPr>
              <a:t>A figura do Google Analytics apresenta um processo de conversão bastante típico numa loja virtual (os dados provêm da loja virtual de demonstração do Google, </a:t>
            </a:r>
            <a:r>
              <a:rPr lang="fi-FI" sz="1300" b="0" i="0" u="sng" strike="noStrike" cap="none" dirty="0">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Google Merchandise</a:t>
            </a:r>
            <a:r>
              <a:rPr lang="fi-FI" sz="1300" b="0" i="0" u="none" strike="noStrike" cap="none" dirty="0">
                <a:solidFill>
                  <a:srgbClr val="161249"/>
                </a:solidFill>
                <a:latin typeface="Arial"/>
                <a:ea typeface="Arial"/>
                <a:cs typeface="Arial"/>
                <a:sym typeface="Arial"/>
              </a:rPr>
              <a:t>).</a:t>
            </a:r>
            <a:endParaRPr sz="13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400"/>
              <a:buFont typeface="Noto Sans Symbols"/>
              <a:buChar char="⮚"/>
            </a:pPr>
            <a:r>
              <a:rPr lang="fi-FI" sz="1300" b="0" i="0" u="none" strike="noStrike" cap="none" dirty="0">
                <a:solidFill>
                  <a:srgbClr val="161249"/>
                </a:solidFill>
                <a:latin typeface="Arial"/>
                <a:ea typeface="Arial"/>
                <a:cs typeface="Arial"/>
                <a:sym typeface="Arial"/>
              </a:rPr>
              <a:t>Podemos ver as fontes de tráfego, o número de clientes da loja, etc. </a:t>
            </a:r>
            <a:endParaRPr sz="13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400"/>
              <a:buFont typeface="Noto Sans Symbols"/>
              <a:buChar char="⮚"/>
            </a:pPr>
            <a:r>
              <a:rPr lang="fi-FI" sz="1300" b="0" i="0" u="none" strike="noStrike" cap="none" dirty="0">
                <a:solidFill>
                  <a:srgbClr val="161249"/>
                </a:solidFill>
                <a:latin typeface="Arial"/>
                <a:ea typeface="Arial"/>
                <a:cs typeface="Arial"/>
                <a:sym typeface="Arial"/>
              </a:rPr>
              <a:t>A taxa de conversão final seria 99/2800 x100 = 3,53%</a:t>
            </a:r>
            <a:endParaRPr sz="1300" b="0" i="0" u="none" strike="noStrike" cap="none" dirty="0">
              <a:solidFill>
                <a:srgbClr val="161249"/>
              </a:solidFill>
              <a:latin typeface="Arial"/>
              <a:ea typeface="Arial"/>
              <a:cs typeface="Arial"/>
              <a:sym typeface="Arial"/>
            </a:endParaRPr>
          </a:p>
        </p:txBody>
      </p:sp>
      <p:sp>
        <p:nvSpPr>
          <p:cNvPr id="685" name="Google Shape;685;p37"/>
          <p:cNvSpPr txBox="1"/>
          <p:nvPr/>
        </p:nvSpPr>
        <p:spPr>
          <a:xfrm>
            <a:off x="362085" y="134643"/>
            <a:ext cx="7491576"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2800"/>
              <a:buFont typeface="Arial"/>
              <a:buNone/>
            </a:pPr>
            <a:r>
              <a:rPr lang="fi-FI" sz="2400" b="1" i="0" u="none" strike="noStrike" cap="none" dirty="0">
                <a:solidFill>
                  <a:srgbClr val="161249"/>
                </a:solidFill>
                <a:latin typeface="Arial"/>
                <a:ea typeface="Arial"/>
                <a:cs typeface="Arial"/>
                <a:sym typeface="Arial"/>
              </a:rPr>
              <a:t>Conversão - ilustração</a:t>
            </a:r>
            <a:endParaRPr sz="2400" b="1" i="0" u="none" strike="noStrike" cap="none" dirty="0">
              <a:solidFill>
                <a:srgbClr val="161249"/>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sp>
        <p:nvSpPr>
          <p:cNvPr id="690" name="Google Shape;690;p38"/>
          <p:cNvSpPr txBox="1">
            <a:spLocks noGrp="1"/>
          </p:cNvSpPr>
          <p:nvPr>
            <p:ph type="title"/>
          </p:nvPr>
        </p:nvSpPr>
        <p:spPr>
          <a:xfrm>
            <a:off x="628650" y="337654"/>
            <a:ext cx="7886700" cy="45072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fi-FI" sz="2400" dirty="0"/>
              <a:t>Uma boa taxa de conversão?</a:t>
            </a:r>
            <a:endParaRPr sz="2400" dirty="0"/>
          </a:p>
        </p:txBody>
      </p:sp>
      <p:sp>
        <p:nvSpPr>
          <p:cNvPr id="691" name="Google Shape;691;p38"/>
          <p:cNvSpPr txBox="1">
            <a:spLocks noGrp="1"/>
          </p:cNvSpPr>
          <p:nvPr>
            <p:ph type="body" idx="1"/>
          </p:nvPr>
        </p:nvSpPr>
        <p:spPr>
          <a:xfrm>
            <a:off x="628650" y="901664"/>
            <a:ext cx="7886700" cy="2942054"/>
          </a:xfrm>
          <a:prstGeom prst="rect">
            <a:avLst/>
          </a:prstGeom>
          <a:noFill/>
          <a:ln>
            <a:noFill/>
          </a:ln>
        </p:spPr>
        <p:txBody>
          <a:bodyPr spcFirstLastPara="1" wrap="square" lIns="91425" tIns="91425" rIns="91425" bIns="91425" anchor="t" anchorCtr="0">
            <a:noAutofit/>
          </a:bodyPr>
          <a:lstStyle/>
          <a:p>
            <a:pPr marL="336550" lvl="0" indent="-336550" algn="l" rtl="0">
              <a:lnSpc>
                <a:spcPct val="100000"/>
              </a:lnSpc>
              <a:spcBef>
                <a:spcPts val="0"/>
              </a:spcBef>
              <a:spcAft>
                <a:spcPts val="0"/>
              </a:spcAft>
              <a:buClr>
                <a:srgbClr val="11AA81"/>
              </a:buClr>
              <a:buSzPts val="1900"/>
              <a:buFont typeface="Arial"/>
              <a:buChar char="●"/>
            </a:pPr>
            <a:r>
              <a:rPr lang="fi-FI" sz="1600" dirty="0"/>
              <a:t>A taxa de conversão é calculada como a percentagem de ações realizadas entre todos os visitantes.</a:t>
            </a:r>
            <a:br>
              <a:rPr lang="fi-FI" sz="1600" dirty="0"/>
            </a:br>
            <a:endParaRPr sz="1600" dirty="0"/>
          </a:p>
          <a:p>
            <a:pPr marL="336550" lvl="0" indent="-336550" algn="l" rtl="0">
              <a:lnSpc>
                <a:spcPct val="100000"/>
              </a:lnSpc>
              <a:spcBef>
                <a:spcPts val="0"/>
              </a:spcBef>
              <a:spcAft>
                <a:spcPts val="0"/>
              </a:spcAft>
              <a:buClr>
                <a:srgbClr val="11AA81"/>
              </a:buClr>
              <a:buSzPts val="1900"/>
              <a:buFont typeface="Arial"/>
              <a:buChar char="●"/>
            </a:pPr>
            <a:r>
              <a:rPr lang="fi-FI" sz="1600" dirty="0"/>
              <a:t>Por exemplo, se uma loja online tiver 2000 visitantes diários e um total de 30 compras, a taxa de conversão será de 30 / 2000 x 100, ou seja, 1,5%.</a:t>
            </a:r>
            <a:br>
              <a:rPr lang="fi-FI" sz="1600" dirty="0"/>
            </a:br>
            <a:endParaRPr sz="1600" dirty="0"/>
          </a:p>
          <a:p>
            <a:pPr marL="336550" lvl="0" indent="-336550" algn="l" rtl="0">
              <a:lnSpc>
                <a:spcPct val="100000"/>
              </a:lnSpc>
              <a:spcBef>
                <a:spcPts val="0"/>
              </a:spcBef>
              <a:spcAft>
                <a:spcPts val="0"/>
              </a:spcAft>
              <a:buClr>
                <a:srgbClr val="11AA81"/>
              </a:buClr>
              <a:buSzPts val="1900"/>
              <a:buFont typeface="Arial"/>
              <a:buChar char="●"/>
            </a:pPr>
            <a:r>
              <a:rPr lang="fi-FI" sz="1600" dirty="0"/>
              <a:t>Em geral, uma taxa de conversão de 1-4% é considerada boa.</a:t>
            </a:r>
            <a:endParaRPr dirty="0"/>
          </a:p>
          <a:p>
            <a:pPr marL="336550" lvl="0" indent="-215900" algn="l" rtl="0">
              <a:lnSpc>
                <a:spcPct val="100000"/>
              </a:lnSpc>
              <a:spcBef>
                <a:spcPts val="0"/>
              </a:spcBef>
              <a:spcAft>
                <a:spcPts val="0"/>
              </a:spcAft>
              <a:buClr>
                <a:srgbClr val="11AA81"/>
              </a:buClr>
              <a:buSzPts val="1900"/>
              <a:buFont typeface="Arial"/>
              <a:buNone/>
            </a:pPr>
            <a:endParaRPr sz="1600" dirty="0"/>
          </a:p>
          <a:p>
            <a:pPr marL="336550" lvl="0" indent="-336550" algn="l" rtl="0">
              <a:lnSpc>
                <a:spcPct val="100000"/>
              </a:lnSpc>
              <a:spcBef>
                <a:spcPts val="0"/>
              </a:spcBef>
              <a:spcAft>
                <a:spcPts val="0"/>
              </a:spcAft>
              <a:buClr>
                <a:srgbClr val="11AA81"/>
              </a:buClr>
              <a:buSzPts val="1900"/>
              <a:buFont typeface="Arial"/>
              <a:buChar char="●"/>
            </a:pPr>
            <a:r>
              <a:rPr lang="fi-FI" sz="1600" dirty="0"/>
              <a:t>Para uma empresa B2B com produtos de preço elevado, uma conversão de alguns por mil pode trazer um comércio mensal de centenas de milhares de euros.</a:t>
            </a:r>
            <a:endParaRPr dirty="0"/>
          </a:p>
          <a:p>
            <a:pPr marL="600075" lvl="0" indent="-241300" algn="l" rtl="0">
              <a:lnSpc>
                <a:spcPct val="100000"/>
              </a:lnSpc>
              <a:spcBef>
                <a:spcPts val="0"/>
              </a:spcBef>
              <a:spcAft>
                <a:spcPts val="0"/>
              </a:spcAft>
              <a:buClr>
                <a:srgbClr val="11AA81"/>
              </a:buClr>
              <a:buSzPts val="1600"/>
              <a:buFont typeface="Arial"/>
              <a:buNone/>
            </a:pPr>
            <a:endParaRPr sz="1600" dirty="0"/>
          </a:p>
          <a:p>
            <a:pPr marL="342900" lvl="0" indent="-342900" algn="l" rtl="0">
              <a:lnSpc>
                <a:spcPct val="100000"/>
              </a:lnSpc>
              <a:spcBef>
                <a:spcPts val="0"/>
              </a:spcBef>
              <a:spcAft>
                <a:spcPts val="0"/>
              </a:spcAft>
              <a:buClr>
                <a:srgbClr val="11AA81"/>
              </a:buClr>
              <a:buSzPts val="1800"/>
              <a:buFont typeface="Arial"/>
              <a:buChar char="●"/>
            </a:pPr>
            <a:r>
              <a:rPr lang="fi-FI" sz="1600" dirty="0"/>
              <a:t>Por outro lado, mesmo uma taxa de conversão superior a 20% pode não ser rentável no caso de produtos de baixo valor.</a:t>
            </a:r>
            <a:endParaRP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sp>
        <p:nvSpPr>
          <p:cNvPr id="696" name="Google Shape;696;p39"/>
          <p:cNvSpPr txBox="1">
            <a:spLocks noGrp="1"/>
          </p:cNvSpPr>
          <p:nvPr>
            <p:ph type="title"/>
          </p:nvPr>
        </p:nvSpPr>
        <p:spPr>
          <a:xfrm>
            <a:off x="628650" y="237748"/>
            <a:ext cx="7886700" cy="57090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ct val="100000"/>
              <a:buFont typeface="Arial"/>
              <a:buNone/>
            </a:pPr>
            <a:r>
              <a:rPr lang="fi-FI" sz="2400" dirty="0"/>
              <a:t>Dicas gerais para melhorar a sua conversão</a:t>
            </a:r>
            <a:endParaRPr sz="2400" dirty="0"/>
          </a:p>
        </p:txBody>
      </p:sp>
      <p:sp>
        <p:nvSpPr>
          <p:cNvPr id="697" name="Google Shape;697;p39"/>
          <p:cNvSpPr txBox="1">
            <a:spLocks noGrp="1"/>
          </p:cNvSpPr>
          <p:nvPr>
            <p:ph type="body" idx="1"/>
          </p:nvPr>
        </p:nvSpPr>
        <p:spPr>
          <a:xfrm>
            <a:off x="628650" y="1113454"/>
            <a:ext cx="7886700" cy="2799183"/>
          </a:xfrm>
          <a:prstGeom prst="rect">
            <a:avLst/>
          </a:prstGeom>
          <a:noFill/>
          <a:ln>
            <a:noFill/>
          </a:ln>
        </p:spPr>
        <p:txBody>
          <a:bodyPr spcFirstLastPara="1" wrap="square" lIns="91425" tIns="91425" rIns="91425" bIns="91425" anchor="t" anchorCtr="0">
            <a:noAutofit/>
          </a:bodyPr>
          <a:lstStyle/>
          <a:p>
            <a:pPr marL="285750" lvl="0" indent="-285750" algn="l" rtl="0">
              <a:lnSpc>
                <a:spcPct val="100000"/>
              </a:lnSpc>
              <a:spcBef>
                <a:spcPts val="0"/>
              </a:spcBef>
              <a:spcAft>
                <a:spcPts val="0"/>
              </a:spcAft>
              <a:buClr>
                <a:srgbClr val="11AA81"/>
              </a:buClr>
              <a:buSzPts val="1800"/>
              <a:buFont typeface="Arial"/>
              <a:buChar char="●"/>
            </a:pPr>
            <a:r>
              <a:rPr lang="fi-FI" sz="1800" dirty="0"/>
              <a:t>Criar confiança </a:t>
            </a:r>
            <a:endParaRPr dirty="0"/>
          </a:p>
          <a:p>
            <a:pPr marL="542925" lvl="0" indent="-171450" algn="l" rtl="0">
              <a:lnSpc>
                <a:spcPct val="100000"/>
              </a:lnSpc>
              <a:spcBef>
                <a:spcPts val="0"/>
              </a:spcBef>
              <a:spcAft>
                <a:spcPts val="0"/>
              </a:spcAft>
              <a:buClr>
                <a:srgbClr val="11AA81"/>
              </a:buClr>
              <a:buSzPts val="1800"/>
              <a:buFont typeface="Arial"/>
              <a:buNone/>
            </a:pPr>
            <a:endParaRPr sz="1800" dirty="0"/>
          </a:p>
          <a:p>
            <a:pPr marL="285750" lvl="0" indent="-285750" algn="l" rtl="0">
              <a:lnSpc>
                <a:spcPct val="100000"/>
              </a:lnSpc>
              <a:spcBef>
                <a:spcPts val="0"/>
              </a:spcBef>
              <a:spcAft>
                <a:spcPts val="0"/>
              </a:spcAft>
              <a:buClr>
                <a:srgbClr val="11AA81"/>
              </a:buClr>
              <a:buSzPts val="1800"/>
              <a:buFont typeface="Arial"/>
              <a:buChar char="●"/>
            </a:pPr>
            <a:r>
              <a:rPr lang="fi-FI" sz="1800" dirty="0"/>
              <a:t> Permitir uma navegação fácil</a:t>
            </a:r>
            <a:endParaRPr dirty="0"/>
          </a:p>
          <a:p>
            <a:pPr marL="542925" lvl="0" indent="-171450" algn="l" rtl="0">
              <a:lnSpc>
                <a:spcPct val="100000"/>
              </a:lnSpc>
              <a:spcBef>
                <a:spcPts val="0"/>
              </a:spcBef>
              <a:spcAft>
                <a:spcPts val="0"/>
              </a:spcAft>
              <a:buClr>
                <a:srgbClr val="11AA81"/>
              </a:buClr>
              <a:buSzPts val="1800"/>
              <a:buFont typeface="Arial"/>
              <a:buNone/>
            </a:pPr>
            <a:endParaRPr sz="1800" dirty="0"/>
          </a:p>
          <a:p>
            <a:pPr marL="285750" lvl="0" indent="-285750" algn="l" rtl="0">
              <a:lnSpc>
                <a:spcPct val="100000"/>
              </a:lnSpc>
              <a:spcBef>
                <a:spcPts val="0"/>
              </a:spcBef>
              <a:spcAft>
                <a:spcPts val="0"/>
              </a:spcAft>
              <a:buClr>
                <a:srgbClr val="11AA81"/>
              </a:buClr>
              <a:buSzPts val="1800"/>
              <a:buFont typeface="Arial"/>
              <a:buChar char="●"/>
            </a:pPr>
            <a:r>
              <a:rPr lang="fi-FI" sz="1800" dirty="0"/>
              <a:t> Escrever títulos e textos apelativos</a:t>
            </a:r>
            <a:endParaRPr dirty="0"/>
          </a:p>
          <a:p>
            <a:pPr marL="542925" lvl="0" indent="-171450" algn="l" rtl="0">
              <a:lnSpc>
                <a:spcPct val="100000"/>
              </a:lnSpc>
              <a:spcBef>
                <a:spcPts val="0"/>
              </a:spcBef>
              <a:spcAft>
                <a:spcPts val="0"/>
              </a:spcAft>
              <a:buClr>
                <a:srgbClr val="11AA81"/>
              </a:buClr>
              <a:buSzPts val="1800"/>
              <a:buFont typeface="Arial"/>
              <a:buNone/>
            </a:pPr>
            <a:endParaRPr sz="1800" dirty="0"/>
          </a:p>
          <a:p>
            <a:pPr marL="285750" lvl="0" indent="-285750" algn="l" rtl="0">
              <a:lnSpc>
                <a:spcPct val="100000"/>
              </a:lnSpc>
              <a:spcBef>
                <a:spcPts val="0"/>
              </a:spcBef>
              <a:spcAft>
                <a:spcPts val="0"/>
              </a:spcAft>
              <a:buClr>
                <a:srgbClr val="11AA81"/>
              </a:buClr>
              <a:buSzPts val="1800"/>
              <a:buFont typeface="Arial"/>
              <a:buChar char="●"/>
            </a:pPr>
            <a:r>
              <a:rPr lang="fi-FI" sz="1800" dirty="0"/>
              <a:t> Guia na direção certa: apelo à ação </a:t>
            </a:r>
            <a:endParaRPr dirty="0"/>
          </a:p>
          <a:p>
            <a:pPr marL="542925" lvl="0" indent="-171450" algn="l" rtl="0">
              <a:lnSpc>
                <a:spcPct val="100000"/>
              </a:lnSpc>
              <a:spcBef>
                <a:spcPts val="0"/>
              </a:spcBef>
              <a:spcAft>
                <a:spcPts val="0"/>
              </a:spcAft>
              <a:buClr>
                <a:srgbClr val="11AA81"/>
              </a:buClr>
              <a:buSzPts val="1800"/>
              <a:buFont typeface="Arial"/>
              <a:buNone/>
            </a:pPr>
            <a:endParaRPr sz="1800" dirty="0"/>
          </a:p>
          <a:p>
            <a:pPr marL="285750" lvl="0" indent="-285750" algn="l" rtl="0">
              <a:lnSpc>
                <a:spcPct val="100000"/>
              </a:lnSpc>
              <a:spcBef>
                <a:spcPts val="0"/>
              </a:spcBef>
              <a:spcAft>
                <a:spcPts val="0"/>
              </a:spcAft>
              <a:buClr>
                <a:srgbClr val="11AA81"/>
              </a:buClr>
              <a:buSzPts val="1800"/>
              <a:buFont typeface="Arial"/>
              <a:buChar char="●"/>
            </a:pPr>
            <a:r>
              <a:rPr lang="fi-FI" sz="1800" dirty="0"/>
              <a:t>Aplicar testes A/B</a:t>
            </a:r>
            <a:endParaRPr dirty="0"/>
          </a:p>
        </p:txBody>
      </p:sp>
      <p:sp>
        <p:nvSpPr>
          <p:cNvPr id="698" name="Google Shape;698;p39"/>
          <p:cNvSpPr txBox="1"/>
          <p:nvPr/>
        </p:nvSpPr>
        <p:spPr>
          <a:xfrm>
            <a:off x="2052735" y="4167129"/>
            <a:ext cx="4845698" cy="67706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600"/>
              </a:spcBef>
              <a:spcAft>
                <a:spcPts val="0"/>
              </a:spcAft>
              <a:buClr>
                <a:srgbClr val="161249"/>
              </a:buClr>
              <a:buSzPts val="1400"/>
              <a:buFont typeface="Arial"/>
              <a:buNone/>
            </a:pPr>
            <a:r>
              <a:rPr lang="fi-FI" sz="1400" b="0" i="0" u="none" strike="noStrike" cap="none" dirty="0">
                <a:solidFill>
                  <a:srgbClr val="161249"/>
                </a:solidFill>
                <a:latin typeface="Arial"/>
                <a:ea typeface="Arial"/>
                <a:cs typeface="Arial"/>
                <a:sym typeface="Arial"/>
              </a:rPr>
              <a:t>Modificado da fonte: </a:t>
            </a:r>
            <a:r>
              <a:rPr lang="fi-FI" sz="1400" b="0" i="0" u="sng" strike="noStrike" cap="none" dirty="0">
                <a:solidFill>
                  <a:schemeClr val="hlink"/>
                </a:solidFill>
                <a:latin typeface="Arial"/>
                <a:ea typeface="Arial"/>
                <a:cs typeface="Arial"/>
                <a:sym typeface="Arial"/>
                <a:hlinkClick r:id="rId3"/>
              </a:rPr>
              <a:t>www.salescommunications.fi</a:t>
            </a:r>
            <a:endParaRPr sz="1400" b="0" i="0" u="none" strike="noStrike" cap="none" dirty="0">
              <a:solidFill>
                <a:schemeClr val="dk1"/>
              </a:solidFill>
              <a:latin typeface="Arial"/>
              <a:ea typeface="Arial"/>
              <a:cs typeface="Arial"/>
              <a:sym typeface="Arial"/>
            </a:endParaRPr>
          </a:p>
          <a:p>
            <a:pPr marL="0" marR="0" lvl="0" indent="0" algn="l" rtl="0">
              <a:lnSpc>
                <a:spcPct val="100000"/>
              </a:lnSpc>
              <a:spcBef>
                <a:spcPts val="600"/>
              </a:spcBef>
              <a:spcAft>
                <a:spcPts val="0"/>
              </a:spcAft>
              <a:buClr>
                <a:schemeClr val="hlink"/>
              </a:buClr>
              <a:buSzPts val="1400"/>
              <a:buFont typeface="Arial"/>
              <a:buNone/>
            </a:pPr>
            <a:r>
              <a:rPr lang="fi-FI" sz="1400" b="0" i="0" u="sng" strike="noStrike" cap="none" dirty="0">
                <a:solidFill>
                  <a:schemeClr val="hlink"/>
                </a:solidFill>
                <a:latin typeface="Arial"/>
                <a:ea typeface="Arial"/>
                <a:cs typeface="Arial"/>
                <a:sym typeface="Arial"/>
                <a:hlinkClick r:id="rId4"/>
              </a:rPr>
              <a:t>Vídeo sobre o tema Conversão </a:t>
            </a:r>
            <a:r>
              <a:rPr lang="fi-FI" sz="1400" b="0" i="0" u="none" strike="noStrike" cap="none" dirty="0">
                <a:solidFill>
                  <a:srgbClr val="161249"/>
                </a:solidFill>
                <a:latin typeface="Arial"/>
                <a:ea typeface="Arial"/>
                <a:cs typeface="Arial"/>
                <a:sym typeface="Arial"/>
              </a:rPr>
              <a:t>(6 minutos) </a:t>
            </a:r>
            <a:endParaRPr sz="1400" b="0" i="0" u="none" strike="noStrike" cap="none" dirty="0">
              <a:solidFill>
                <a:srgbClr val="161249"/>
              </a:solidFill>
              <a:latin typeface="Arial"/>
              <a:ea typeface="Arial"/>
              <a:cs typeface="Arial"/>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p40"/>
          <p:cNvSpPr/>
          <p:nvPr/>
        </p:nvSpPr>
        <p:spPr>
          <a:xfrm>
            <a:off x="5526860" y="2521992"/>
            <a:ext cx="3309643" cy="1862685"/>
          </a:xfrm>
          <a:prstGeom prst="rect">
            <a:avLst/>
          </a:prstGeom>
          <a:solidFill>
            <a:srgbClr val="11AA81"/>
          </a:solidFill>
          <a:ln w="127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05" name="Google Shape;705;p40"/>
          <p:cNvSpPr txBox="1">
            <a:spLocks noGrp="1"/>
          </p:cNvSpPr>
          <p:nvPr>
            <p:ph type="body" idx="1"/>
          </p:nvPr>
        </p:nvSpPr>
        <p:spPr>
          <a:xfrm>
            <a:off x="471712" y="861397"/>
            <a:ext cx="4926900" cy="3827100"/>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500"/>
              <a:buFont typeface="Arial"/>
              <a:buChar char="●"/>
            </a:pPr>
            <a:r>
              <a:rPr lang="fi-FI" sz="1600" dirty="0"/>
              <a:t>As recomendações e os testemunhos refletem positivamente as experiências passadas, criando assim confiança.</a:t>
            </a:r>
            <a:endParaRPr sz="1600" dirty="0"/>
          </a:p>
          <a:p>
            <a:pPr marL="7429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500"/>
              <a:buFont typeface="Arial"/>
              <a:buChar char="●"/>
            </a:pPr>
            <a:r>
              <a:rPr lang="fi-FI" sz="1600" dirty="0"/>
              <a:t>Qualquer referência à pessoa ou ao comportamento anterior do visitante cria confiança (ver imagem)</a:t>
            </a:r>
            <a:endParaRPr sz="1600" dirty="0"/>
          </a:p>
          <a:p>
            <a:pPr marL="7429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500"/>
              <a:buFont typeface="Arial"/>
              <a:buChar char="●"/>
            </a:pPr>
            <a:r>
              <a:rPr lang="fi-FI" sz="1600" dirty="0"/>
              <a:t>Conhecer os seus públicos-alvo e as suas buyer personas permite-lhe fazer-lhes chegar o tipo e o tom de voz do conteúdo do seu sítio Web.  </a:t>
            </a:r>
            <a:endParaRPr sz="1600" dirty="0"/>
          </a:p>
          <a:p>
            <a:pPr marL="7429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500"/>
              <a:buFont typeface="Arial"/>
              <a:buChar char="●"/>
            </a:pPr>
            <a:r>
              <a:rPr lang="fi-FI" sz="1600" dirty="0"/>
              <a:t>Através da </a:t>
            </a:r>
            <a:r>
              <a:rPr lang="fi-FI" sz="1600" u="sng" dirty="0">
                <a:solidFill>
                  <a:schemeClr val="hlink"/>
                </a:solidFill>
                <a:hlinkClick r:id="rId3"/>
              </a:rPr>
              <a:t>personalização do sítio Web, o </a:t>
            </a:r>
            <a:r>
              <a:rPr lang="fi-FI" sz="1600" dirty="0"/>
              <a:t>visitante considera o conteúdo mais relevante e a visita mais significativa.</a:t>
            </a:r>
            <a:endParaRPr sz="1600" dirty="0"/>
          </a:p>
          <a:p>
            <a:pPr marL="457200" lvl="0" indent="0" algn="l" rtl="0">
              <a:lnSpc>
                <a:spcPct val="100000"/>
              </a:lnSpc>
              <a:spcBef>
                <a:spcPts val="0"/>
              </a:spcBef>
              <a:spcAft>
                <a:spcPts val="0"/>
              </a:spcAft>
              <a:buClr>
                <a:srgbClr val="161249"/>
              </a:buClr>
              <a:buSzPts val="1600"/>
              <a:buNone/>
            </a:pPr>
            <a:br>
              <a:rPr lang="fi-FI" sz="1600" dirty="0"/>
            </a:br>
            <a:br>
              <a:rPr lang="fi-FI" sz="1350" dirty="0"/>
            </a:br>
            <a:endParaRPr sz="1350" dirty="0"/>
          </a:p>
          <a:p>
            <a:pPr marL="457200" lvl="0" indent="-228600" algn="l" rtl="0">
              <a:lnSpc>
                <a:spcPct val="100000"/>
              </a:lnSpc>
              <a:spcBef>
                <a:spcPts val="0"/>
              </a:spcBef>
              <a:spcAft>
                <a:spcPts val="0"/>
              </a:spcAft>
              <a:buClr>
                <a:srgbClr val="161249"/>
              </a:buClr>
              <a:buSzPts val="1500"/>
              <a:buFont typeface="Arial"/>
              <a:buNone/>
            </a:pPr>
            <a:endParaRPr sz="1350" dirty="0"/>
          </a:p>
          <a:p>
            <a:pPr marL="457200" lvl="0" indent="-228600" algn="l" rtl="0">
              <a:lnSpc>
                <a:spcPct val="100000"/>
              </a:lnSpc>
              <a:spcBef>
                <a:spcPts val="0"/>
              </a:spcBef>
              <a:spcAft>
                <a:spcPts val="0"/>
              </a:spcAft>
              <a:buClr>
                <a:srgbClr val="161249"/>
              </a:buClr>
              <a:buSzPts val="1500"/>
              <a:buFont typeface="Arial"/>
              <a:buNone/>
            </a:pPr>
            <a:endParaRPr sz="1350" dirty="0"/>
          </a:p>
          <a:p>
            <a:pPr marL="457200" lvl="0" indent="-228600" algn="l" rtl="0">
              <a:lnSpc>
                <a:spcPct val="100000"/>
              </a:lnSpc>
              <a:spcBef>
                <a:spcPts val="0"/>
              </a:spcBef>
              <a:spcAft>
                <a:spcPts val="0"/>
              </a:spcAft>
              <a:buClr>
                <a:srgbClr val="161249"/>
              </a:buClr>
              <a:buSzPts val="1500"/>
              <a:buFont typeface="Arial"/>
              <a:buNone/>
            </a:pPr>
            <a:endParaRPr sz="1350" dirty="0"/>
          </a:p>
          <a:p>
            <a:pPr marL="457200" lvl="0" indent="-228600" algn="l" rtl="0">
              <a:lnSpc>
                <a:spcPct val="100000"/>
              </a:lnSpc>
              <a:spcBef>
                <a:spcPts val="0"/>
              </a:spcBef>
              <a:spcAft>
                <a:spcPts val="0"/>
              </a:spcAft>
              <a:buClr>
                <a:schemeClr val="dk1"/>
              </a:buClr>
              <a:buSzPts val="1500"/>
              <a:buFont typeface="Arial"/>
              <a:buNone/>
            </a:pPr>
            <a:endParaRPr dirty="0"/>
          </a:p>
        </p:txBody>
      </p:sp>
      <p:pic>
        <p:nvPicPr>
          <p:cNvPr id="706" name="Google Shape;706;p4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63642" y="2571750"/>
            <a:ext cx="3235858" cy="1763171"/>
          </a:xfrm>
          <a:prstGeom prst="rect">
            <a:avLst/>
          </a:prstGeom>
          <a:noFill/>
          <a:ln w="22225" cap="rnd" cmpd="sng">
            <a:solidFill>
              <a:schemeClr val="lt1"/>
            </a:solidFill>
            <a:prstDash val="solid"/>
            <a:round/>
            <a:headEnd type="none" w="sm" len="sm"/>
            <a:tailEnd type="none" w="sm" len="sm"/>
          </a:ln>
        </p:spPr>
      </p:pic>
      <p:sp>
        <p:nvSpPr>
          <p:cNvPr id="707" name="Google Shape;707;p40"/>
          <p:cNvSpPr txBox="1"/>
          <p:nvPr/>
        </p:nvSpPr>
        <p:spPr>
          <a:xfrm>
            <a:off x="6834021" y="4371974"/>
            <a:ext cx="17526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Calibri"/>
              <a:buNone/>
            </a:pPr>
            <a:r>
              <a:rPr lang="fi-FI" sz="1200" b="0" i="0" u="none" strike="noStrike" cap="none">
                <a:solidFill>
                  <a:srgbClr val="161249"/>
                </a:solidFill>
                <a:latin typeface="Calibri"/>
                <a:ea typeface="Calibri"/>
                <a:cs typeface="Calibri"/>
                <a:sym typeface="Calibri"/>
              </a:rPr>
              <a:t>Fonte: Neil Patel</a:t>
            </a:r>
            <a:endParaRPr sz="1200" b="0" i="0" u="none" strike="noStrike" cap="none">
              <a:solidFill>
                <a:srgbClr val="161249"/>
              </a:solidFill>
              <a:latin typeface="Calibri"/>
              <a:ea typeface="Calibri"/>
              <a:cs typeface="Calibri"/>
              <a:sym typeface="Calibri"/>
            </a:endParaRPr>
          </a:p>
        </p:txBody>
      </p:sp>
      <p:pic>
        <p:nvPicPr>
          <p:cNvPr id="708" name="Google Shape;708;p40" descr="Kuva, joka sisältää kohteen teksti&#10;&#10;Kuvaus luotu automaattisesti"/>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973720" y="1427724"/>
            <a:ext cx="1612901" cy="835682"/>
          </a:xfrm>
          <a:prstGeom prst="rect">
            <a:avLst/>
          </a:prstGeom>
          <a:noFill/>
          <a:ln w="28575" cap="rnd" cmpd="sng">
            <a:solidFill>
              <a:srgbClr val="11AA81"/>
            </a:solidFill>
            <a:prstDash val="solid"/>
            <a:round/>
            <a:headEnd type="none" w="sm" len="sm"/>
            <a:tailEnd type="none" w="sm" len="sm"/>
          </a:ln>
        </p:spPr>
      </p:pic>
      <p:pic>
        <p:nvPicPr>
          <p:cNvPr id="709" name="Google Shape;709;p40" descr="Kuva, joka sisältää kohteen teksti&#10;&#10;Kuvaus luotu automaattisesti"/>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723470" y="1071315"/>
            <a:ext cx="925392" cy="547914"/>
          </a:xfrm>
          <a:prstGeom prst="rect">
            <a:avLst/>
          </a:prstGeom>
          <a:noFill/>
          <a:ln w="28575" cap="rnd" cmpd="sng">
            <a:solidFill>
              <a:srgbClr val="11AA81"/>
            </a:solidFill>
            <a:prstDash val="solid"/>
            <a:round/>
            <a:headEnd type="none" w="sm" len="sm"/>
            <a:tailEnd type="none" w="sm" len="sm"/>
          </a:ln>
        </p:spPr>
      </p:pic>
      <p:sp>
        <p:nvSpPr>
          <p:cNvPr id="4" name="Google Shape;696;p39">
            <a:extLst>
              <a:ext uri="{FF2B5EF4-FFF2-40B4-BE49-F238E27FC236}">
                <a16:creationId xmlns:a16="http://schemas.microsoft.com/office/drawing/2014/main" id="{03F781A7-7693-492F-98C7-6F30C6FC4D69}"/>
              </a:ext>
            </a:extLst>
          </p:cNvPr>
          <p:cNvSpPr txBox="1">
            <a:spLocks/>
          </p:cNvSpPr>
          <p:nvPr/>
        </p:nvSpPr>
        <p:spPr>
          <a:xfrm>
            <a:off x="628650" y="237748"/>
            <a:ext cx="7886700" cy="57090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ct val="100000"/>
            </a:pPr>
            <a:r>
              <a:rPr lang="pt-PT" sz="2400" dirty="0"/>
              <a:t>1. Criar confiança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13"/>
        <p:cNvGrpSpPr/>
        <p:nvPr/>
      </p:nvGrpSpPr>
      <p:grpSpPr>
        <a:xfrm>
          <a:off x="0" y="0"/>
          <a:ext cx="0" cy="0"/>
          <a:chOff x="0" y="0"/>
          <a:chExt cx="0" cy="0"/>
        </a:xfrm>
      </p:grpSpPr>
      <p:sp>
        <p:nvSpPr>
          <p:cNvPr id="714" name="Google Shape;714;p41"/>
          <p:cNvSpPr txBox="1">
            <a:spLocks noGrp="1"/>
          </p:cNvSpPr>
          <p:nvPr>
            <p:ph type="ctrTitle" idx="4294967295"/>
          </p:nvPr>
        </p:nvSpPr>
        <p:spPr>
          <a:xfrm>
            <a:off x="493304" y="130805"/>
            <a:ext cx="5777713" cy="58261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161249"/>
              </a:buClr>
              <a:buSzPts val="3802"/>
              <a:buFont typeface="Arial"/>
              <a:buNone/>
            </a:pPr>
            <a:r>
              <a:rPr lang="fi-FI" sz="2400" b="1" i="0" u="none" strike="noStrike" cap="none" dirty="0">
                <a:solidFill>
                  <a:srgbClr val="161249"/>
                </a:solidFill>
                <a:latin typeface="Arial"/>
                <a:ea typeface="Arial"/>
                <a:cs typeface="Arial"/>
                <a:sym typeface="Arial"/>
              </a:rPr>
              <a:t>2. Assegurar uma navegação fácil</a:t>
            </a:r>
            <a:endParaRPr sz="2400" b="1" i="0" u="none" strike="noStrike" cap="none" dirty="0">
              <a:solidFill>
                <a:srgbClr val="161249"/>
              </a:solidFill>
              <a:latin typeface="Arial"/>
              <a:ea typeface="Arial"/>
              <a:cs typeface="Arial"/>
              <a:sym typeface="Arial"/>
            </a:endParaRPr>
          </a:p>
        </p:txBody>
      </p:sp>
      <p:sp>
        <p:nvSpPr>
          <p:cNvPr id="715" name="Google Shape;715;p41"/>
          <p:cNvSpPr txBox="1">
            <a:spLocks noGrp="1"/>
          </p:cNvSpPr>
          <p:nvPr>
            <p:ph type="body" idx="4294967295"/>
          </p:nvPr>
        </p:nvSpPr>
        <p:spPr>
          <a:xfrm>
            <a:off x="493304" y="996305"/>
            <a:ext cx="3641725" cy="4129088"/>
          </a:xfrm>
          <a:prstGeom prst="rect">
            <a:avLst/>
          </a:prstGeom>
          <a:noFill/>
          <a:ln>
            <a:noFill/>
          </a:ln>
        </p:spPr>
        <p:txBody>
          <a:bodyPr spcFirstLastPara="1" wrap="square" lIns="72000" tIns="72000" rIns="72000" bIns="72000" anchor="t" anchorCtr="0">
            <a:noAutofit/>
          </a:bodyPr>
          <a:lstStyle/>
          <a:p>
            <a:pPr marL="171450" lvl="0" indent="-171450" algn="l" rtl="0">
              <a:lnSpc>
                <a:spcPct val="115000"/>
              </a:lnSpc>
              <a:spcBef>
                <a:spcPts val="0"/>
              </a:spcBef>
              <a:spcAft>
                <a:spcPts val="0"/>
              </a:spcAft>
              <a:buClr>
                <a:srgbClr val="11AA81"/>
              </a:buClr>
              <a:buSzPts val="1800"/>
              <a:buFont typeface="Arial"/>
              <a:buChar char="●"/>
            </a:pPr>
            <a:r>
              <a:rPr lang="fi-FI" sz="1600"/>
              <a:t>Estrutura clara do sítio: níveis principais, subníveis, mapa do sítio</a:t>
            </a:r>
            <a:endParaRPr sz="1600"/>
          </a:p>
          <a:p>
            <a:pPr marL="542925" lvl="0" indent="-184150" algn="l" rtl="0">
              <a:lnSpc>
                <a:spcPct val="115000"/>
              </a:lnSpc>
              <a:spcBef>
                <a:spcPts val="0"/>
              </a:spcBef>
              <a:spcAft>
                <a:spcPts val="0"/>
              </a:spcAft>
              <a:buClr>
                <a:srgbClr val="11AA81"/>
              </a:buClr>
              <a:buSzPts val="1600"/>
              <a:buFont typeface="Arial"/>
              <a:buNone/>
            </a:pPr>
            <a:endParaRPr sz="1600"/>
          </a:p>
          <a:p>
            <a:pPr marL="171450" lvl="0" indent="-171450" algn="l" rtl="0">
              <a:lnSpc>
                <a:spcPct val="115000"/>
              </a:lnSpc>
              <a:spcBef>
                <a:spcPts val="0"/>
              </a:spcBef>
              <a:spcAft>
                <a:spcPts val="0"/>
              </a:spcAft>
              <a:buClr>
                <a:srgbClr val="11AA81"/>
              </a:buClr>
              <a:buSzPts val="1800"/>
              <a:buFont typeface="Arial"/>
              <a:buChar char="●"/>
            </a:pPr>
            <a:r>
              <a:rPr lang="fi-FI" sz="1600"/>
              <a:t>Navegação longitudinal sem descontinuidades (o visitante deve encontrar o sítio com um máximo de três cliques)</a:t>
            </a:r>
            <a:endParaRPr sz="1600"/>
          </a:p>
          <a:p>
            <a:pPr marL="542925" lvl="0" indent="-184150" algn="l" rtl="0">
              <a:lnSpc>
                <a:spcPct val="115000"/>
              </a:lnSpc>
              <a:spcBef>
                <a:spcPts val="0"/>
              </a:spcBef>
              <a:spcAft>
                <a:spcPts val="0"/>
              </a:spcAft>
              <a:buClr>
                <a:srgbClr val="11AA81"/>
              </a:buClr>
              <a:buSzPts val="1600"/>
              <a:buFont typeface="Arial"/>
              <a:buNone/>
            </a:pPr>
            <a:endParaRPr sz="1600"/>
          </a:p>
          <a:p>
            <a:pPr marL="171450" lvl="0" indent="-171450" algn="l" rtl="0">
              <a:lnSpc>
                <a:spcPct val="115000"/>
              </a:lnSpc>
              <a:spcBef>
                <a:spcPts val="0"/>
              </a:spcBef>
              <a:spcAft>
                <a:spcPts val="0"/>
              </a:spcAft>
              <a:buClr>
                <a:srgbClr val="11AA81"/>
              </a:buClr>
              <a:buSzPts val="1800"/>
              <a:buFont typeface="Arial"/>
              <a:buChar char="●"/>
            </a:pPr>
            <a:r>
              <a:rPr lang="fi-FI" sz="1600"/>
              <a:t>Clareza visual, descrições claras dos produtos e serviços  </a:t>
            </a:r>
            <a:endParaRPr sz="1600"/>
          </a:p>
        </p:txBody>
      </p:sp>
      <p:pic>
        <p:nvPicPr>
          <p:cNvPr id="716" name="Google Shape;716;p41"/>
          <p:cNvPicPr preferRelativeResize="0"/>
          <p:nvPr/>
        </p:nvPicPr>
        <p:blipFill rotWithShape="1">
          <a:blip r:embed="rId3">
            <a:alphaModFix/>
          </a:blip>
          <a:srcRect/>
          <a:stretch/>
        </p:blipFill>
        <p:spPr>
          <a:xfrm>
            <a:off x="4235857" y="1090502"/>
            <a:ext cx="4414838" cy="2157413"/>
          </a:xfrm>
          <a:prstGeom prst="rect">
            <a:avLst/>
          </a:prstGeom>
          <a:noFill/>
          <a:ln w="28575" cap="flat" cmpd="sng">
            <a:solidFill>
              <a:srgbClr val="11AA81"/>
            </a:solidFill>
            <a:prstDash val="solid"/>
            <a:round/>
            <a:headEnd type="none" w="sm" len="sm"/>
            <a:tailEnd type="none" w="sm" len="sm"/>
          </a:ln>
        </p:spPr>
      </p:pic>
      <p:sp>
        <p:nvSpPr>
          <p:cNvPr id="717" name="Google Shape;717;p41"/>
          <p:cNvSpPr txBox="1"/>
          <p:nvPr/>
        </p:nvSpPr>
        <p:spPr>
          <a:xfrm>
            <a:off x="461091" y="4052998"/>
            <a:ext cx="8221817" cy="375447"/>
          </a:xfrm>
          <a:prstGeom prst="rect">
            <a:avLst/>
          </a:prstGeom>
          <a:noFill/>
          <a:ln>
            <a:noFill/>
          </a:ln>
        </p:spPr>
        <p:txBody>
          <a:bodyPr spcFirstLastPara="1" wrap="square" lIns="91425" tIns="45700" rIns="91425" bIns="45700" anchor="t" anchorCtr="0">
            <a:spAutoFit/>
          </a:bodyPr>
          <a:lstStyle/>
          <a:p>
            <a:pPr marL="171450" marR="0" lvl="0" indent="-171450" algn="l" rtl="0">
              <a:lnSpc>
                <a:spcPct val="115000"/>
              </a:lnSpc>
              <a:spcBef>
                <a:spcPts val="0"/>
              </a:spcBef>
              <a:spcAft>
                <a:spcPts val="0"/>
              </a:spcAft>
              <a:buClr>
                <a:srgbClr val="11AA81"/>
              </a:buClr>
              <a:buSzPts val="1800"/>
              <a:buFont typeface="Arial"/>
              <a:buChar char="●"/>
            </a:pPr>
            <a:r>
              <a:rPr lang="fi-FI" sz="1600" b="0" i="0" u="none" strike="noStrike" cap="none">
                <a:solidFill>
                  <a:srgbClr val="161249"/>
                </a:solidFill>
                <a:latin typeface="Arial"/>
                <a:ea typeface="Arial"/>
                <a:cs typeface="Arial"/>
                <a:sym typeface="Arial"/>
              </a:rPr>
              <a:t> Instruções suficientes para avançar - "diga aos visitantes o que quer que eles façam </a:t>
            </a:r>
            <a:endParaRPr sz="2100" b="0" i="0" u="none" strike="noStrike" cap="none">
              <a:solidFill>
                <a:srgbClr val="161249"/>
              </a:solidFill>
              <a:latin typeface="Arial"/>
              <a:ea typeface="Arial"/>
              <a:cs typeface="Arial"/>
              <a:sym typeface="Aria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42"/>
          <p:cNvSpPr txBox="1">
            <a:spLocks noGrp="1"/>
          </p:cNvSpPr>
          <p:nvPr>
            <p:ph type="title"/>
          </p:nvPr>
        </p:nvSpPr>
        <p:spPr>
          <a:xfrm>
            <a:off x="450850" y="278800"/>
            <a:ext cx="7139400" cy="5454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2400" dirty="0"/>
              <a:t>3. Escrever títulos e textos apelativos</a:t>
            </a:r>
            <a:br>
              <a:rPr lang="fi-FI" dirty="0"/>
            </a:br>
            <a:endParaRPr dirty="0"/>
          </a:p>
        </p:txBody>
      </p:sp>
      <p:sp>
        <p:nvSpPr>
          <p:cNvPr id="723" name="Google Shape;723;p42"/>
          <p:cNvSpPr txBox="1">
            <a:spLocks noGrp="1"/>
          </p:cNvSpPr>
          <p:nvPr>
            <p:ph type="body" idx="1"/>
          </p:nvPr>
        </p:nvSpPr>
        <p:spPr>
          <a:xfrm>
            <a:off x="280450" y="932377"/>
            <a:ext cx="5423297" cy="373378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600"/>
              </a:spcBef>
              <a:spcAft>
                <a:spcPts val="0"/>
              </a:spcAft>
              <a:buClr>
                <a:srgbClr val="11AA81"/>
              </a:buClr>
              <a:buSzPts val="1500"/>
              <a:buFont typeface="Arial"/>
              <a:buChar char="●"/>
            </a:pPr>
            <a:r>
              <a:rPr lang="fi-FI" sz="1500" dirty="0"/>
              <a:t>Ao ajustar os títulos e o texto, pode obter rapidamente resultados na otimização da conversão. </a:t>
            </a:r>
            <a:endParaRPr dirty="0"/>
          </a:p>
          <a:p>
            <a:pPr marL="457200" lvl="0" indent="-323850" algn="l" rtl="0">
              <a:lnSpc>
                <a:spcPct val="100000"/>
              </a:lnSpc>
              <a:spcBef>
                <a:spcPts val="600"/>
              </a:spcBef>
              <a:spcAft>
                <a:spcPts val="0"/>
              </a:spcAft>
              <a:buClr>
                <a:srgbClr val="11AA81"/>
              </a:buClr>
              <a:buSzPts val="1500"/>
              <a:buFont typeface="Arial"/>
              <a:buChar char="●"/>
            </a:pPr>
            <a:r>
              <a:rPr lang="fi-FI" sz="1500" dirty="0"/>
              <a:t>O visitante clicou na sua hiperligação com uma oferta - será que o seu conteúdo oferece valor acrescentado ao seu cliente: </a:t>
            </a:r>
            <a:endParaRPr dirty="0"/>
          </a:p>
          <a:p>
            <a:pPr marL="800100" lvl="1" indent="-323850" algn="l" rtl="0">
              <a:lnSpc>
                <a:spcPct val="100000"/>
              </a:lnSpc>
              <a:spcBef>
                <a:spcPts val="600"/>
              </a:spcBef>
              <a:spcAft>
                <a:spcPts val="0"/>
              </a:spcAft>
              <a:buClr>
                <a:srgbClr val="11AA81"/>
              </a:buClr>
              <a:buSzPts val="1500"/>
              <a:buFont typeface="Arial"/>
              <a:buChar char="●"/>
            </a:pPr>
            <a:r>
              <a:rPr lang="fi-FI" sz="1500" dirty="0"/>
              <a:t>O seu conteúdo está a responder a esta necessidade?</a:t>
            </a:r>
            <a:endParaRPr dirty="0"/>
          </a:p>
          <a:p>
            <a:pPr marL="800100" lvl="1" indent="-323850" algn="l" rtl="0">
              <a:lnSpc>
                <a:spcPct val="100000"/>
              </a:lnSpc>
              <a:spcBef>
                <a:spcPts val="600"/>
              </a:spcBef>
              <a:spcAft>
                <a:spcPts val="0"/>
              </a:spcAft>
              <a:buClr>
                <a:srgbClr val="11AA81"/>
              </a:buClr>
              <a:buSzPts val="1500"/>
              <a:buFont typeface="Arial"/>
              <a:buChar char="●"/>
            </a:pPr>
            <a:r>
              <a:rPr lang="fi-FI" sz="1500" dirty="0"/>
              <a:t>O seu conteúdo ajuda um cliente a resolver </a:t>
            </a:r>
            <a:br>
              <a:rPr lang="fi-FI" sz="1500" dirty="0"/>
            </a:br>
            <a:r>
              <a:rPr lang="fi-FI" sz="1500" dirty="0"/>
              <a:t>os seus problemas? </a:t>
            </a:r>
            <a:endParaRPr dirty="0"/>
          </a:p>
          <a:p>
            <a:pPr marL="800100" lvl="1" indent="-323850" algn="l" rtl="0">
              <a:lnSpc>
                <a:spcPct val="100000"/>
              </a:lnSpc>
              <a:spcBef>
                <a:spcPts val="600"/>
              </a:spcBef>
              <a:spcAft>
                <a:spcPts val="0"/>
              </a:spcAft>
              <a:buClr>
                <a:srgbClr val="11AA81"/>
              </a:buClr>
              <a:buSzPts val="1500"/>
              <a:buFont typeface="Arial"/>
              <a:buChar char="●"/>
            </a:pPr>
            <a:r>
              <a:rPr lang="fi-FI" sz="1500" dirty="0"/>
              <a:t>O seu conteúdo orienta o cliente para </a:t>
            </a:r>
            <a:br>
              <a:rPr lang="fi-FI" sz="1500" dirty="0"/>
            </a:br>
            <a:r>
              <a:rPr lang="fi-FI" sz="1500" dirty="0"/>
              <a:t>agir? </a:t>
            </a:r>
            <a:br>
              <a:rPr lang="fi-FI" sz="1500" dirty="0"/>
            </a:br>
            <a:endParaRPr sz="1500" dirty="0"/>
          </a:p>
          <a:p>
            <a:pPr marL="133350" lvl="0" indent="0" algn="r" rtl="0">
              <a:lnSpc>
                <a:spcPct val="100000"/>
              </a:lnSpc>
              <a:spcBef>
                <a:spcPts val="600"/>
              </a:spcBef>
              <a:spcAft>
                <a:spcPts val="0"/>
              </a:spcAft>
              <a:buClr>
                <a:srgbClr val="11AA81"/>
              </a:buClr>
              <a:buSzPts val="1500"/>
            </a:pPr>
            <a:r>
              <a:rPr lang="fi-FI" sz="1500" dirty="0"/>
              <a:t>Nota: Qualquer empresa de qualquer dimensão </a:t>
            </a:r>
            <a:br>
              <a:rPr lang="fi-FI" sz="1500" dirty="0"/>
            </a:br>
            <a:r>
              <a:rPr lang="fi-FI" sz="1500" dirty="0"/>
              <a:t>pode produzir  conteúdos relacionados </a:t>
            </a:r>
            <a:br>
              <a:rPr lang="fi-FI" sz="1500" dirty="0"/>
            </a:br>
            <a:r>
              <a:rPr lang="fi-FI" sz="1500" dirty="0"/>
              <a:t>com as suas competências.</a:t>
            </a:r>
            <a:endParaRPr dirty="0"/>
          </a:p>
          <a:p>
            <a:pPr marL="342900" lvl="1" indent="0" algn="l" rtl="0">
              <a:lnSpc>
                <a:spcPct val="100000"/>
              </a:lnSpc>
              <a:spcBef>
                <a:spcPts val="600"/>
              </a:spcBef>
              <a:spcAft>
                <a:spcPts val="0"/>
              </a:spcAft>
              <a:buClr>
                <a:srgbClr val="161249"/>
              </a:buClr>
              <a:buSzPts val="1100"/>
              <a:buNone/>
            </a:pPr>
            <a:br>
              <a:rPr lang="fi-FI" sz="1100" dirty="0"/>
            </a:br>
            <a:endParaRPr sz="1100" dirty="0"/>
          </a:p>
        </p:txBody>
      </p:sp>
      <p:sp>
        <p:nvSpPr>
          <p:cNvPr id="724" name="Google Shape;724;p42"/>
          <p:cNvSpPr/>
          <p:nvPr/>
        </p:nvSpPr>
        <p:spPr>
          <a:xfrm>
            <a:off x="5703747" y="1345628"/>
            <a:ext cx="3414839" cy="2907284"/>
          </a:xfrm>
          <a:prstGeom prst="roundRect">
            <a:avLst>
              <a:gd name="adj" fmla="val 16667"/>
            </a:avLst>
          </a:prstGeom>
          <a:solidFill>
            <a:srgbClr val="11AA81"/>
          </a:solidFill>
          <a:ln w="12700" cap="flat" cmpd="sng">
            <a:solidFill>
              <a:srgbClr val="11AA81"/>
            </a:solidFill>
            <a:prstDash val="solid"/>
            <a:miter lim="800000"/>
            <a:headEnd type="none" w="sm" len="sm"/>
            <a:tailEnd type="none" w="sm" len="sm"/>
          </a:ln>
        </p:spPr>
        <p:txBody>
          <a:bodyPr spcFirstLastPara="1" wrap="square" lIns="91425" tIns="0" rIns="91425" bIns="45700" anchor="ctr" anchorCtr="1">
            <a:normAutofit fontScale="85000" lnSpcReduction="20000"/>
          </a:bodyPr>
          <a:lstStyle/>
          <a:p>
            <a:pPr marL="0" marR="0" lvl="0" indent="0" algn="l" rtl="0">
              <a:spcBef>
                <a:spcPts val="0"/>
              </a:spcBef>
              <a:spcAft>
                <a:spcPts val="1200"/>
              </a:spcAft>
              <a:buClr>
                <a:srgbClr val="000000"/>
              </a:buClr>
              <a:buSzPts val="2200"/>
              <a:buFont typeface="Arial"/>
              <a:buNone/>
            </a:pPr>
            <a:r>
              <a:rPr lang="fi-FI" sz="1600" b="1" i="0" u="none" strike="noStrike" cap="none" dirty="0">
                <a:solidFill>
                  <a:schemeClr val="lt1"/>
                </a:solidFill>
                <a:latin typeface="+mn-lt"/>
                <a:ea typeface="Calibri"/>
                <a:cs typeface="Calibri"/>
                <a:sym typeface="Calibri"/>
              </a:rPr>
              <a:t>Alguns exemplos:</a:t>
            </a:r>
            <a:endParaRPr sz="1600" b="1" i="0" u="none" strike="noStrike" cap="none" dirty="0">
              <a:solidFill>
                <a:schemeClr val="lt1"/>
              </a:solidFill>
              <a:latin typeface="+mn-lt"/>
              <a:ea typeface="Calibri"/>
              <a:cs typeface="Calibri"/>
              <a:sym typeface="Calibri"/>
            </a:endParaRPr>
          </a:p>
          <a:p>
            <a:pPr marL="285750" marR="0" lvl="0" indent="-285750" algn="l" rtl="0">
              <a:spcBef>
                <a:spcPts val="0"/>
              </a:spcBef>
              <a:spcAft>
                <a:spcPts val="1200"/>
              </a:spcAft>
              <a:buClr>
                <a:schemeClr val="lt1"/>
              </a:buClr>
              <a:buSzPts val="1800"/>
              <a:buFont typeface="Arial"/>
              <a:buChar char="•"/>
            </a:pPr>
            <a:r>
              <a:rPr lang="fi-FI" sz="1600" b="0" i="0" u="none" strike="noStrike" cap="none" dirty="0">
                <a:solidFill>
                  <a:schemeClr val="lt1"/>
                </a:solidFill>
                <a:latin typeface="+mn-lt"/>
                <a:ea typeface="Calibri"/>
                <a:cs typeface="Calibri"/>
                <a:sym typeface="Calibri"/>
              </a:rPr>
              <a:t>"Obtenha aqui as cinco melhores dicas para terminar o seu jardim"</a:t>
            </a:r>
            <a:endParaRPr sz="1600" b="0" i="0" u="none" strike="noStrike" cap="none" dirty="0">
              <a:solidFill>
                <a:srgbClr val="000000"/>
              </a:solidFill>
              <a:latin typeface="+mn-lt"/>
              <a:ea typeface="Arial"/>
              <a:cs typeface="Arial"/>
              <a:sym typeface="Arial"/>
            </a:endParaRPr>
          </a:p>
          <a:p>
            <a:pPr marL="285750" marR="0" lvl="0" indent="-285750" algn="l" rtl="0">
              <a:spcBef>
                <a:spcPts val="0"/>
              </a:spcBef>
              <a:spcAft>
                <a:spcPts val="1200"/>
              </a:spcAft>
              <a:buClr>
                <a:schemeClr val="lt1"/>
              </a:buClr>
              <a:buSzPts val="1800"/>
              <a:buFont typeface="Arial"/>
              <a:buChar char="•"/>
            </a:pPr>
            <a:r>
              <a:rPr lang="fi-FI" sz="1600" b="0" i="0" u="none" strike="noStrike" cap="none" dirty="0">
                <a:solidFill>
                  <a:schemeClr val="lt1"/>
                </a:solidFill>
                <a:latin typeface="+mn-lt"/>
                <a:ea typeface="Calibri"/>
                <a:cs typeface="Calibri"/>
                <a:sym typeface="Calibri"/>
              </a:rPr>
              <a:t>"Quer saber como os peritos reparam os travões dos seus carros?"</a:t>
            </a:r>
            <a:endParaRPr sz="1600" b="0" i="0" u="none" strike="noStrike" cap="none" dirty="0">
              <a:solidFill>
                <a:srgbClr val="000000"/>
              </a:solidFill>
              <a:latin typeface="+mn-lt"/>
              <a:ea typeface="Arial"/>
              <a:cs typeface="Arial"/>
              <a:sym typeface="Arial"/>
            </a:endParaRPr>
          </a:p>
          <a:p>
            <a:pPr marL="285750" marR="0" lvl="0" indent="-285750" algn="l" rtl="0">
              <a:spcBef>
                <a:spcPts val="0"/>
              </a:spcBef>
              <a:spcAft>
                <a:spcPts val="1200"/>
              </a:spcAft>
              <a:buClr>
                <a:schemeClr val="lt1"/>
              </a:buClr>
              <a:buSzPts val="1800"/>
              <a:buFont typeface="Arial"/>
              <a:buChar char="•"/>
            </a:pPr>
            <a:r>
              <a:rPr lang="fi-FI" sz="1600" b="0" i="0" u="none" strike="noStrike" cap="none" dirty="0">
                <a:solidFill>
                  <a:schemeClr val="lt1"/>
                </a:solidFill>
                <a:latin typeface="+mn-lt"/>
                <a:ea typeface="Calibri"/>
                <a:cs typeface="Calibri"/>
                <a:sym typeface="Calibri"/>
              </a:rPr>
              <a:t>"Esperas parar de congelar lá fora no inverno?"</a:t>
            </a:r>
            <a:endParaRPr sz="1600" b="0" i="0" u="none" strike="noStrike" cap="none" dirty="0">
              <a:solidFill>
                <a:srgbClr val="000000"/>
              </a:solidFill>
              <a:latin typeface="+mn-lt"/>
              <a:ea typeface="Arial"/>
              <a:cs typeface="Arial"/>
              <a:sym typeface="Arial"/>
            </a:endParaRPr>
          </a:p>
          <a:p>
            <a:pPr marL="285750" marR="0" lvl="0" indent="-285750" algn="l" rtl="0">
              <a:spcBef>
                <a:spcPts val="0"/>
              </a:spcBef>
              <a:spcAft>
                <a:spcPts val="1200"/>
              </a:spcAft>
              <a:buClr>
                <a:schemeClr val="lt1"/>
              </a:buClr>
              <a:buSzPts val="1800"/>
              <a:buFont typeface="Arial"/>
              <a:buChar char="•"/>
            </a:pPr>
            <a:r>
              <a:rPr lang="fi-FI" sz="1600" b="0" i="0" u="none" strike="noStrike" cap="none" dirty="0">
                <a:solidFill>
                  <a:schemeClr val="lt1"/>
                </a:solidFill>
                <a:latin typeface="+mn-lt"/>
                <a:ea typeface="Calibri"/>
                <a:cs typeface="Calibri"/>
                <a:sym typeface="Calibri"/>
              </a:rPr>
              <a:t>"Três vantagens de tratar o seu cabelo com nn"</a:t>
            </a:r>
            <a:endParaRPr sz="1600" b="0" i="0" u="none" strike="noStrike" cap="none" dirty="0">
              <a:solidFill>
                <a:srgbClr val="000000"/>
              </a:solidFill>
              <a:latin typeface="+mn-lt"/>
              <a:ea typeface="Arial"/>
              <a:cs typeface="Arial"/>
              <a:sym typeface="Aria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sp>
        <p:nvSpPr>
          <p:cNvPr id="729" name="Google Shape;729;p43"/>
          <p:cNvSpPr txBox="1">
            <a:spLocks noGrp="1"/>
          </p:cNvSpPr>
          <p:nvPr>
            <p:ph type="title"/>
          </p:nvPr>
        </p:nvSpPr>
        <p:spPr>
          <a:xfrm>
            <a:off x="589952" y="145658"/>
            <a:ext cx="6994047" cy="553968"/>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Clr>
                <a:srgbClr val="161249"/>
              </a:buClr>
              <a:buSzPts val="2800"/>
              <a:buFont typeface="Arial"/>
              <a:buNone/>
            </a:pPr>
            <a:r>
              <a:rPr lang="fi-FI" sz="2400" dirty="0"/>
              <a:t>4. Apelo à ação </a:t>
            </a:r>
            <a:endParaRPr sz="2400" dirty="0"/>
          </a:p>
        </p:txBody>
      </p:sp>
      <p:sp>
        <p:nvSpPr>
          <p:cNvPr id="730" name="Google Shape;730;p43"/>
          <p:cNvSpPr txBox="1">
            <a:spLocks noGrp="1"/>
          </p:cNvSpPr>
          <p:nvPr>
            <p:ph type="body" idx="1"/>
          </p:nvPr>
        </p:nvSpPr>
        <p:spPr>
          <a:xfrm>
            <a:off x="589952" y="952886"/>
            <a:ext cx="4273361" cy="3513917"/>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1200"/>
              </a:spcAft>
              <a:buClr>
                <a:srgbClr val="11AA81"/>
              </a:buClr>
              <a:buSzPts val="1600"/>
              <a:buFont typeface="Arial"/>
              <a:buChar char="●"/>
            </a:pPr>
            <a:r>
              <a:rPr lang="fi-FI" sz="1600" dirty="0"/>
              <a:t>Os visitantes do sítio Web podem muitas vezes precisar de ajuda para "dar o passo seguinte" -&gt; devem ser encorajados de muitas formas.</a:t>
            </a:r>
            <a:endParaRPr dirty="0"/>
          </a:p>
          <a:p>
            <a:pPr marL="285750" lvl="0" indent="-285750" algn="l" rtl="0">
              <a:lnSpc>
                <a:spcPct val="100000"/>
              </a:lnSpc>
              <a:spcBef>
                <a:spcPts val="600"/>
              </a:spcBef>
              <a:spcAft>
                <a:spcPts val="1200"/>
              </a:spcAft>
              <a:buClr>
                <a:srgbClr val="11AA81"/>
              </a:buClr>
              <a:buSzPts val="1600"/>
              <a:buFont typeface="Arial"/>
              <a:buChar char="●"/>
            </a:pPr>
            <a:r>
              <a:rPr lang="fi-FI" sz="1600" dirty="0"/>
              <a:t>O proprietário do sítio Web deve dizer claramente ao visitante "o que quero que faça".</a:t>
            </a:r>
            <a:endParaRPr sz="1600" dirty="0"/>
          </a:p>
          <a:p>
            <a:pPr marL="285750" lvl="0" indent="-285750" algn="l" rtl="0">
              <a:lnSpc>
                <a:spcPct val="100000"/>
              </a:lnSpc>
              <a:spcBef>
                <a:spcPts val="600"/>
              </a:spcBef>
              <a:spcAft>
                <a:spcPts val="1200"/>
              </a:spcAft>
              <a:buClr>
                <a:srgbClr val="11AA81"/>
              </a:buClr>
              <a:buSzPts val="1600"/>
              <a:buFont typeface="Arial"/>
              <a:buChar char="●"/>
            </a:pPr>
            <a:r>
              <a:rPr lang="fi-FI" sz="1600" dirty="0"/>
              <a:t>Os botões de chamada para ação (CTA) reduzem o limiar de ação.</a:t>
            </a:r>
            <a:endParaRPr sz="1600" dirty="0"/>
          </a:p>
          <a:p>
            <a:pPr marL="285750" lvl="0" indent="-285750" algn="l" rtl="0">
              <a:lnSpc>
                <a:spcPct val="100000"/>
              </a:lnSpc>
              <a:spcBef>
                <a:spcPts val="600"/>
              </a:spcBef>
              <a:spcAft>
                <a:spcPts val="0"/>
              </a:spcAft>
              <a:buClr>
                <a:srgbClr val="11AA81"/>
              </a:buClr>
              <a:buSzPts val="1600"/>
              <a:buFont typeface="Arial"/>
              <a:buChar char="●"/>
            </a:pPr>
            <a:r>
              <a:rPr lang="fi-FI" sz="1600" dirty="0"/>
              <a:t>Devem incluir sugestões justas e positivas.  </a:t>
            </a:r>
            <a:endParaRPr dirty="0"/>
          </a:p>
          <a:p>
            <a:pPr marL="0" lvl="0" indent="0" algn="r" rtl="0">
              <a:lnSpc>
                <a:spcPct val="100000"/>
              </a:lnSpc>
              <a:spcBef>
                <a:spcPts val="600"/>
              </a:spcBef>
              <a:spcAft>
                <a:spcPts val="0"/>
              </a:spcAft>
              <a:buClr>
                <a:srgbClr val="11AA81"/>
              </a:buClr>
              <a:buSzPts val="1600"/>
            </a:pPr>
            <a:endParaRPr lang="fi-FI" sz="1600" u="sng" dirty="0">
              <a:solidFill>
                <a:schemeClr val="hlink"/>
              </a:solidFill>
              <a:hlinkClick r:id="rId3"/>
            </a:endParaRPr>
          </a:p>
          <a:p>
            <a:pPr marL="0" lvl="0" indent="0" algn="r" rtl="0">
              <a:lnSpc>
                <a:spcPct val="100000"/>
              </a:lnSpc>
              <a:spcBef>
                <a:spcPts val="600"/>
              </a:spcBef>
              <a:spcAft>
                <a:spcPts val="0"/>
              </a:spcAft>
              <a:buClr>
                <a:srgbClr val="11AA81"/>
              </a:buClr>
              <a:buSzPts val="1600"/>
            </a:pPr>
            <a:r>
              <a:rPr lang="fi-FI" sz="1200" u="sng" dirty="0">
                <a:solidFill>
                  <a:schemeClr val="hlink"/>
                </a:solidFill>
                <a:hlinkClick r:id="rId3"/>
              </a:rPr>
              <a:t>Ler mais sobre o CTA</a:t>
            </a:r>
            <a:endParaRPr sz="1200" dirty="0"/>
          </a:p>
        </p:txBody>
      </p:sp>
      <p:pic>
        <p:nvPicPr>
          <p:cNvPr id="731" name="Google Shape;731;p43" descr="Kuvahaun tulos haulle call to action button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292389" y="1205634"/>
            <a:ext cx="3535721" cy="1988009"/>
          </a:xfrm>
          <a:prstGeom prst="rect">
            <a:avLst/>
          </a:prstGeom>
          <a:noFill/>
          <a:ln w="31750" cap="flat" cmpd="sng">
            <a:solidFill>
              <a:srgbClr val="11AA81"/>
            </a:solidFill>
            <a:prstDash val="solid"/>
            <a:round/>
            <a:headEnd type="none" w="sm" len="sm"/>
            <a:tailEnd type="none" w="sm" len="sm"/>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sp>
        <p:nvSpPr>
          <p:cNvPr id="736" name="Google Shape;736;p44"/>
          <p:cNvSpPr txBox="1">
            <a:spLocks noGrp="1"/>
          </p:cNvSpPr>
          <p:nvPr>
            <p:ph type="body" idx="4294967295"/>
          </p:nvPr>
        </p:nvSpPr>
        <p:spPr>
          <a:xfrm>
            <a:off x="878681" y="2441324"/>
            <a:ext cx="7386637" cy="843755"/>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Clr>
                <a:srgbClr val="161249"/>
              </a:buClr>
              <a:buSzPts val="1800"/>
              <a:buNone/>
            </a:pPr>
            <a:endParaRPr sz="2800"/>
          </a:p>
          <a:p>
            <a:pPr marL="0" lvl="0" indent="0" algn="l" rtl="0">
              <a:lnSpc>
                <a:spcPct val="100000"/>
              </a:lnSpc>
              <a:spcBef>
                <a:spcPts val="0"/>
              </a:spcBef>
              <a:spcAft>
                <a:spcPts val="0"/>
              </a:spcAft>
              <a:buClr>
                <a:srgbClr val="161249"/>
              </a:buClr>
              <a:buSzPts val="1800"/>
              <a:buNone/>
            </a:pPr>
            <a:endParaRPr sz="2800"/>
          </a:p>
          <a:p>
            <a:pPr marL="0" lvl="0" indent="0" algn="l" rtl="0">
              <a:lnSpc>
                <a:spcPct val="100000"/>
              </a:lnSpc>
              <a:spcBef>
                <a:spcPts val="0"/>
              </a:spcBef>
              <a:spcAft>
                <a:spcPts val="0"/>
              </a:spcAft>
              <a:buClr>
                <a:srgbClr val="161249"/>
              </a:buClr>
              <a:buSzPts val="1800"/>
              <a:buNone/>
            </a:pPr>
            <a:r>
              <a:rPr lang="fi-FI" sz="2800"/>
              <a:t>O próximo módulo mostrará como as campanhas são criadas nas principais plataformas digitais.</a:t>
            </a:r>
            <a:endParaRPr/>
          </a:p>
          <a:p>
            <a:pPr marL="0" lvl="0" indent="0" algn="l" rtl="0">
              <a:lnSpc>
                <a:spcPct val="100000"/>
              </a:lnSpc>
              <a:spcBef>
                <a:spcPts val="0"/>
              </a:spcBef>
              <a:spcAft>
                <a:spcPts val="0"/>
              </a:spcAft>
              <a:buClr>
                <a:srgbClr val="161249"/>
              </a:buClr>
              <a:buSzPts val="1800"/>
              <a:buNone/>
            </a:pPr>
            <a:endParaRPr sz="2800"/>
          </a:p>
        </p:txBody>
      </p:sp>
      <p:sp>
        <p:nvSpPr>
          <p:cNvPr id="737" name="Google Shape;737;p44"/>
          <p:cNvSpPr txBox="1"/>
          <p:nvPr/>
        </p:nvSpPr>
        <p:spPr>
          <a:xfrm>
            <a:off x="765713" y="1463441"/>
            <a:ext cx="1715707" cy="738633"/>
          </a:xfrm>
          <a:prstGeom prst="rect">
            <a:avLst/>
          </a:prstGeom>
          <a:solidFill>
            <a:srgbClr val="7F7F7F"/>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FI" sz="1800" b="1" i="0" u="none" strike="noStrike" cap="none" dirty="0">
                <a:solidFill>
                  <a:schemeClr val="lt1"/>
                </a:solidFill>
                <a:latin typeface="Arial"/>
                <a:ea typeface="Arial"/>
                <a:cs typeface="Arial"/>
                <a:sym typeface="Arial"/>
              </a:rPr>
              <a:t>1. </a:t>
            </a:r>
            <a:r>
              <a:rPr lang="fi-FI" sz="1800" b="1" dirty="0">
                <a:solidFill>
                  <a:schemeClr val="lt1"/>
                </a:solidFill>
              </a:rPr>
              <a:t>B</a:t>
            </a:r>
            <a:r>
              <a:rPr lang="fi-FI" sz="1800" b="1" i="0" u="none" strike="noStrike" cap="none" dirty="0">
                <a:solidFill>
                  <a:schemeClr val="lt1"/>
                </a:solidFill>
                <a:latin typeface="Arial"/>
                <a:ea typeface="Arial"/>
                <a:cs typeface="Arial"/>
                <a:sym typeface="Arial"/>
              </a:rPr>
              <a:t>ases para</a:t>
            </a:r>
            <a:endParaRPr sz="1800"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FI" sz="1800" b="1" i="0" u="none" strike="noStrike" cap="none" dirty="0">
                <a:solidFill>
                  <a:schemeClr val="lt1"/>
                </a:solidFill>
                <a:latin typeface="Arial"/>
                <a:ea typeface="Arial"/>
                <a:cs typeface="Arial"/>
                <a:sym typeface="Arial"/>
              </a:rPr>
              <a:t> publicidade</a:t>
            </a:r>
            <a:endParaRPr sz="1800" b="1" i="0" u="none" strike="noStrike" cap="none" dirty="0">
              <a:solidFill>
                <a:schemeClr val="lt1"/>
              </a:solidFill>
              <a:latin typeface="Arial"/>
              <a:ea typeface="Arial"/>
              <a:cs typeface="Arial"/>
              <a:sym typeface="Arial"/>
            </a:endParaRPr>
          </a:p>
        </p:txBody>
      </p:sp>
      <p:sp>
        <p:nvSpPr>
          <p:cNvPr id="738" name="Google Shape;738;p44"/>
          <p:cNvSpPr/>
          <p:nvPr/>
        </p:nvSpPr>
        <p:spPr>
          <a:xfrm>
            <a:off x="3259734" y="1463441"/>
            <a:ext cx="2109457" cy="76941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l" rtl="0">
              <a:lnSpc>
                <a:spcPct val="100000"/>
              </a:lnSpc>
              <a:spcBef>
                <a:spcPts val="0"/>
              </a:spcBef>
              <a:spcAft>
                <a:spcPts val="0"/>
              </a:spcAft>
              <a:buClr>
                <a:srgbClr val="000000"/>
              </a:buClr>
              <a:buSzPts val="1600"/>
              <a:buFont typeface="Arial"/>
              <a:buNone/>
            </a:pPr>
            <a:r>
              <a:rPr lang="fi-FI" sz="1600" b="1" i="0" u="none" strike="noStrike" cap="none">
                <a:solidFill>
                  <a:schemeClr val="lt1"/>
                </a:solidFill>
                <a:latin typeface="Arial"/>
                <a:ea typeface="Arial"/>
                <a:cs typeface="Arial"/>
                <a:sym typeface="Arial"/>
              </a:rPr>
              <a:t>2. Preparação para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fi-FI" sz="1600" b="1">
                <a:solidFill>
                  <a:schemeClr val="lt1"/>
                </a:solidFill>
              </a:rPr>
              <a:t>campanhas</a:t>
            </a:r>
            <a:endParaRPr sz="1400" b="0" i="0" u="none" strike="noStrike" cap="none">
              <a:solidFill>
                <a:srgbClr val="000000"/>
              </a:solidFill>
              <a:latin typeface="Arial"/>
              <a:ea typeface="Arial"/>
              <a:cs typeface="Arial"/>
              <a:sym typeface="Arial"/>
            </a:endParaRPr>
          </a:p>
        </p:txBody>
      </p:sp>
      <p:sp>
        <p:nvSpPr>
          <p:cNvPr id="739" name="Google Shape;739;p44"/>
          <p:cNvSpPr txBox="1"/>
          <p:nvPr/>
        </p:nvSpPr>
        <p:spPr>
          <a:xfrm>
            <a:off x="3520020" y="4570705"/>
            <a:ext cx="1849171" cy="307777"/>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161249"/>
              </a:solidFill>
              <a:latin typeface="Arial"/>
              <a:ea typeface="Arial"/>
              <a:cs typeface="Arial"/>
              <a:sym typeface="Arial"/>
            </a:endParaRPr>
          </a:p>
        </p:txBody>
      </p:sp>
      <p:sp>
        <p:nvSpPr>
          <p:cNvPr id="740" name="Google Shape;740;p44"/>
          <p:cNvSpPr/>
          <p:nvPr/>
        </p:nvSpPr>
        <p:spPr>
          <a:xfrm>
            <a:off x="3259733" y="3924156"/>
            <a:ext cx="2109457" cy="76941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1" name="Google Shape;741;p44"/>
          <p:cNvSpPr txBox="1"/>
          <p:nvPr/>
        </p:nvSpPr>
        <p:spPr>
          <a:xfrm>
            <a:off x="3389875" y="4047251"/>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61249"/>
                </a:solidFill>
                <a:latin typeface="Arial"/>
                <a:ea typeface="Arial"/>
                <a:cs typeface="Arial"/>
                <a:sym typeface="Arial"/>
              </a:rPr>
              <a:t>3. Execução de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61249"/>
                </a:solidFill>
                <a:latin typeface="Arial"/>
                <a:ea typeface="Arial"/>
                <a:cs typeface="Arial"/>
                <a:sym typeface="Arial"/>
              </a:rPr>
              <a:t>campanhas</a:t>
            </a:r>
            <a:endParaRPr sz="1400" b="0" i="0" u="none" strike="noStrike" cap="none">
              <a:solidFill>
                <a:srgbClr val="000000"/>
              </a:solidFill>
              <a:latin typeface="Arial"/>
              <a:ea typeface="Arial"/>
              <a:cs typeface="Arial"/>
              <a:sym typeface="Arial"/>
            </a:endParaRPr>
          </a:p>
        </p:txBody>
      </p:sp>
      <p:sp>
        <p:nvSpPr>
          <p:cNvPr id="742" name="Google Shape;742;p44"/>
          <p:cNvSpPr txBox="1"/>
          <p:nvPr/>
        </p:nvSpPr>
        <p:spPr>
          <a:xfrm>
            <a:off x="754582" y="758168"/>
            <a:ext cx="738059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fi-FI" sz="2800" b="1" i="0" u="none" strike="noStrike" cap="none">
                <a:solidFill>
                  <a:srgbClr val="161249"/>
                </a:solidFill>
                <a:latin typeface="Arial"/>
                <a:ea typeface="Arial"/>
                <a:cs typeface="Arial"/>
                <a:sym typeface="Arial"/>
              </a:rPr>
              <a:t>Parabéns por ter terminado este módulo!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B6337A16-FD10-ED95-167B-802EB1D79D92}"/>
              </a:ext>
            </a:extLst>
          </p:cNvPr>
          <p:cNvSpPr txBox="1">
            <a:spLocks noGrp="1"/>
          </p:cNvSpPr>
          <p:nvPr>
            <p:ph type="body" idx="1"/>
          </p:nvPr>
        </p:nvSpPr>
        <p:spPr>
          <a:xfrm>
            <a:off x="628649" y="655325"/>
            <a:ext cx="7390493" cy="302404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Clr>
                <a:srgbClr val="FFFFFF"/>
              </a:buClr>
              <a:buSzPts val="1500"/>
              <a:buNone/>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extLst>
      <p:ext uri="{BB962C8B-B14F-4D97-AF65-F5344CB8AC3E}">
        <p14:creationId xmlns:p14="http://schemas.microsoft.com/office/powerpoint/2010/main" val="1479096809"/>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TotalTime>
  <Words>9260</Words>
  <Application>Microsoft Office PowerPoint</Application>
  <PresentationFormat>Apresentação no Ecrã (16:9)</PresentationFormat>
  <Paragraphs>754</Paragraphs>
  <Slides>70</Slides>
  <Notes>70</Notes>
  <HiddenSlides>0</HiddenSlides>
  <MMClips>0</MMClips>
  <ScaleCrop>false</ScaleCrop>
  <HeadingPairs>
    <vt:vector size="6" baseType="variant">
      <vt:variant>
        <vt:lpstr>Tipos de letra usados</vt:lpstr>
      </vt:variant>
      <vt:variant>
        <vt:i4>5</vt:i4>
      </vt:variant>
      <vt:variant>
        <vt:lpstr>Tema</vt:lpstr>
      </vt:variant>
      <vt:variant>
        <vt:i4>1</vt:i4>
      </vt:variant>
      <vt:variant>
        <vt:lpstr>Títulos dos diapositivos</vt:lpstr>
      </vt:variant>
      <vt:variant>
        <vt:i4>70</vt:i4>
      </vt:variant>
    </vt:vector>
  </HeadingPairs>
  <TitlesOfParts>
    <vt:vector size="76" baseType="lpstr">
      <vt:lpstr>Arial</vt:lpstr>
      <vt:lpstr>Calibri</vt:lpstr>
      <vt:lpstr>Noto Sans Symbols</vt:lpstr>
      <vt:lpstr>PT Sans</vt:lpstr>
      <vt:lpstr>Roboto</vt:lpstr>
      <vt:lpstr>DEMS NEW</vt:lpstr>
      <vt:lpstr>Publicidade digital</vt:lpstr>
      <vt:lpstr>Objetivos de aprendizagem </vt:lpstr>
      <vt:lpstr>Tópicos</vt:lpstr>
      <vt:lpstr>Publicidade baseada na estratégia </vt:lpstr>
      <vt:lpstr>A publicidade deve estar em conformidade com a estratégia da organização</vt:lpstr>
      <vt:lpstr>Metas e objetivos da publicidade</vt:lpstr>
      <vt:lpstr>Características de um objetivo bem definido  o modelo SMART</vt:lpstr>
      <vt:lpstr>Porquê SMART?</vt:lpstr>
      <vt:lpstr>Apresentação do PowerPoint</vt:lpstr>
      <vt:lpstr>Apresentação do PowerPoint</vt:lpstr>
      <vt:lpstr>Objetivos e métricas relacionados com o funil</vt:lpstr>
      <vt:lpstr>Apresentação do PowerPoint</vt:lpstr>
      <vt:lpstr>Definição de públicos-alvo</vt:lpstr>
      <vt:lpstr>Um público-alvo  </vt:lpstr>
      <vt:lpstr> Como descobrir os seus públicos-alvo?</vt:lpstr>
      <vt:lpstr>Apresentação do PowerPoint</vt:lpstr>
      <vt:lpstr>Redes de publicidade - Rede de Display do Google (GDN) </vt:lpstr>
      <vt:lpstr>Apresentação do PowerPoint</vt:lpstr>
      <vt:lpstr>Formatos de publicidade digital </vt:lpstr>
      <vt:lpstr>Meios digitais</vt:lpstr>
      <vt:lpstr>Apresentação do PowerPoint</vt:lpstr>
      <vt:lpstr>Prós e contras da publicidade digital </vt:lpstr>
      <vt:lpstr>Vantagens da publicidade digital</vt:lpstr>
      <vt:lpstr>Exemplos de anúncios digitais</vt:lpstr>
      <vt:lpstr>Apresentação do PowerPoint</vt:lpstr>
      <vt:lpstr>Como começar?</vt:lpstr>
      <vt:lpstr>Apresentação do PowerPoint</vt:lpstr>
      <vt:lpstr>Definição de objetivos em campanhas PPC </vt:lpstr>
      <vt:lpstr>Teste A/B de anúncios</vt:lpstr>
      <vt:lpstr> Retargeting</vt:lpstr>
      <vt:lpstr>Publicidade programática</vt:lpstr>
      <vt:lpstr>Publicidade digital - sobre os custos</vt:lpstr>
      <vt:lpstr>Plataformas de publicidade digital </vt:lpstr>
      <vt:lpstr>Publicidade nos motores de pesquisa</vt:lpstr>
      <vt:lpstr>Apresentação do PowerPoint</vt:lpstr>
      <vt:lpstr>Colocação e fixação de preços de anúncios do Google</vt:lpstr>
      <vt:lpstr>Anúncios gráficos (banners)</vt:lpstr>
      <vt:lpstr>Finalidades e objetivos </vt:lpstr>
      <vt:lpstr>Apresentação do PowerPoint</vt:lpstr>
      <vt:lpstr>Publicidade nas redes sociais</vt:lpstr>
      <vt:lpstr>Apresentação do PowerPoint</vt:lpstr>
      <vt:lpstr>Características das plataformas de redes sociais</vt:lpstr>
      <vt:lpstr>Publicidade nativa</vt:lpstr>
      <vt:lpstr>Marketing por correio eletrónico</vt:lpstr>
      <vt:lpstr>Apresentação do PowerPoint</vt:lpstr>
      <vt:lpstr>Apresentação do PowerPoint</vt:lpstr>
      <vt:lpstr>Porque é que as palavras-chave são essenciais? </vt:lpstr>
      <vt:lpstr>Palavras-chave investigação</vt:lpstr>
      <vt:lpstr>Apresentação do PowerPoint</vt:lpstr>
      <vt:lpstr>Página de destino</vt:lpstr>
      <vt:lpstr>Apresentação do PowerPoint</vt:lpstr>
      <vt:lpstr>Essencial na página de destino</vt:lpstr>
      <vt:lpstr>Apresentação do PowerPoint</vt:lpstr>
      <vt:lpstr>Medir o impacto </vt:lpstr>
      <vt:lpstr>Apresentação do PowerPoint</vt:lpstr>
      <vt:lpstr>Métricas relevantes para anúncios digitais (exemplos)</vt:lpstr>
      <vt:lpstr>Métricas para acompanhar o desempenho dos anúncios</vt:lpstr>
      <vt:lpstr>    Campanha realizada entre  28.12 e 17.1: Mais de 37.000 impressões no Fb  Mais de 2000 impressões no IG  Visitas às páginas (=CTR) Fb 1000+ (~2,7%) IG 41 (~2%)  Orçamento total 100€ (80€ Fb, 20€ IG) -&gt; gastar: CPM Fb: ~2,1 euros CPM IG: ~10 EUROS por clique Fb: 8c por clique IG: 50c   </vt:lpstr>
      <vt:lpstr>Apresentação do PowerPoint</vt:lpstr>
      <vt:lpstr>Apresentação do PowerPoint</vt:lpstr>
      <vt:lpstr>Conversão </vt:lpstr>
      <vt:lpstr>Apresentação do PowerPoint</vt:lpstr>
      <vt:lpstr>Uma boa taxa de conversão?</vt:lpstr>
      <vt:lpstr>Dicas gerais para melhorar a sua conversão</vt:lpstr>
      <vt:lpstr>Apresentação do PowerPoint</vt:lpstr>
      <vt:lpstr>2. Assegurar uma navegação fácil</vt:lpstr>
      <vt:lpstr>3. Escrever títulos e textos apelativos </vt:lpstr>
      <vt:lpstr>4. Apelo à ação </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advertising</dc:title>
  <dc:creator>Schleutker Kai</dc:creator>
  <cp:keywords>, docId:F56322B3AF6B644735BD8DA72478F45B</cp:keywords>
  <cp:lastModifiedBy>José Duarte da Rocha Santos</cp:lastModifiedBy>
  <cp:revision>1</cp:revision>
  <dcterms:modified xsi:type="dcterms:W3CDTF">2023-12-18T16:37:58Z</dcterms:modified>
</cp:coreProperties>
</file>