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9" r:id="rId51"/>
  </p:sldIdLst>
  <p:sldSz cx="9144000" cy="5143500" type="screen16x9"/>
  <p:notesSz cx="6858000" cy="9144000"/>
  <p:embeddedFontLst>
    <p:embeddedFont>
      <p:font typeface="Calibri" panose="020F0502020204030204" pitchFamily="34" charset="0"/>
      <p:regular r:id="rId53"/>
      <p:bold r:id="rId54"/>
      <p:italic r:id="rId55"/>
      <p:boldItalic r:id="rId56"/>
    </p:embeddedFont>
    <p:embeddedFont>
      <p:font typeface="Libre Franklin" pitchFamily="2" charset="0"/>
      <p:regular r:id="rId57"/>
      <p:bold r:id="rId58"/>
      <p:italic r:id="rId59"/>
      <p:boldItalic r:id="rId60"/>
    </p:embeddedFont>
    <p:embeddedFont>
      <p:font typeface="PT Sans" panose="020B0503020203020204" pitchFamily="34" charset="0"/>
      <p:regular r:id="rId61"/>
      <p:bold r:id="rId62"/>
      <p:italic r:id="rId63"/>
      <p:boldItalic r:id="rId6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5" roundtripDataSignature="AMtx7mipWzHaUUr3fz3IbU54yTFB2yIEm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4D48D4-87FB-42C4-B0B8-F2AC237C850A}" v="11" dt="2023-12-18T16:26:38.2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889" autoAdjust="0"/>
  </p:normalViewPr>
  <p:slideViewPr>
    <p:cSldViewPr snapToGrid="0">
      <p:cViewPr varScale="1">
        <p:scale>
          <a:sx n="77" d="100"/>
          <a:sy n="77" d="100"/>
        </p:scale>
        <p:origin x="51" y="21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11.fntdata"/><Relationship Id="rId68" Type="http://schemas.openxmlformats.org/officeDocument/2006/relationships/theme" Target="theme/theme1.xml"/><Relationship Id="rId7" Type="http://schemas.openxmlformats.org/officeDocument/2006/relationships/slide" Target="slides/slide6.xml"/><Relationship Id="rId71"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font" Target="fonts/font9.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4.fntdata"/><Relationship Id="rId64" Type="http://schemas.openxmlformats.org/officeDocument/2006/relationships/font" Target="fonts/font12.fntdata"/><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7.fntdata"/><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2.fntdata"/><Relationship Id="rId62" Type="http://schemas.openxmlformats.org/officeDocument/2006/relationships/font" Target="fonts/font10.fntdata"/><Relationship Id="rId7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5.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font" Target="fonts/font8.fntdata"/><Relationship Id="rId65"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font" Target="fonts/font3.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sé Duarte da Rocha Santos" userId="7ba73717-3b97-4ba8-9d16-3c9c2d510606" providerId="ADAL" clId="{E64D48D4-87FB-42C4-B0B8-F2AC237C850A}"/>
    <pc:docChg chg="undo custSel addSld delSld modSld">
      <pc:chgData name="José Duarte da Rocha Santos" userId="7ba73717-3b97-4ba8-9d16-3c9c2d510606" providerId="ADAL" clId="{E64D48D4-87FB-42C4-B0B8-F2AC237C850A}" dt="2023-12-18T16:26:55" v="837" actId="313"/>
      <pc:docMkLst>
        <pc:docMk/>
      </pc:docMkLst>
      <pc:sldChg chg="modSp mod">
        <pc:chgData name="José Duarte da Rocha Santos" userId="7ba73717-3b97-4ba8-9d16-3c9c2d510606" providerId="ADAL" clId="{E64D48D4-87FB-42C4-B0B8-F2AC237C850A}" dt="2023-12-17T20:04:20.498" v="670" actId="1076"/>
        <pc:sldMkLst>
          <pc:docMk/>
          <pc:sldMk cId="0" sldId="256"/>
        </pc:sldMkLst>
        <pc:spChg chg="mod">
          <ac:chgData name="José Duarte da Rocha Santos" userId="7ba73717-3b97-4ba8-9d16-3c9c2d510606" providerId="ADAL" clId="{E64D48D4-87FB-42C4-B0B8-F2AC237C850A}" dt="2023-12-17T20:04:12.623" v="668" actId="120"/>
          <ac:spMkLst>
            <pc:docMk/>
            <pc:sldMk cId="0" sldId="256"/>
            <ac:spMk id="178" creationId="{00000000-0000-0000-0000-000000000000}"/>
          </ac:spMkLst>
        </pc:spChg>
        <pc:spChg chg="mod">
          <ac:chgData name="José Duarte da Rocha Santos" userId="7ba73717-3b97-4ba8-9d16-3c9c2d510606" providerId="ADAL" clId="{E64D48D4-87FB-42C4-B0B8-F2AC237C850A}" dt="2023-12-17T20:04:20.498" v="670" actId="1076"/>
          <ac:spMkLst>
            <pc:docMk/>
            <pc:sldMk cId="0" sldId="256"/>
            <ac:spMk id="179" creationId="{00000000-0000-0000-0000-000000000000}"/>
          </ac:spMkLst>
        </pc:spChg>
      </pc:sldChg>
      <pc:sldChg chg="modSp mod">
        <pc:chgData name="José Duarte da Rocha Santos" userId="7ba73717-3b97-4ba8-9d16-3c9c2d510606" providerId="ADAL" clId="{E64D48D4-87FB-42C4-B0B8-F2AC237C850A}" dt="2023-12-13T19:41:19.441" v="590" actId="20577"/>
        <pc:sldMkLst>
          <pc:docMk/>
          <pc:sldMk cId="0" sldId="257"/>
        </pc:sldMkLst>
        <pc:spChg chg="mod">
          <ac:chgData name="José Duarte da Rocha Santos" userId="7ba73717-3b97-4ba8-9d16-3c9c2d510606" providerId="ADAL" clId="{E64D48D4-87FB-42C4-B0B8-F2AC237C850A}" dt="2023-12-13T19:41:19.441" v="590" actId="20577"/>
          <ac:spMkLst>
            <pc:docMk/>
            <pc:sldMk cId="0" sldId="257"/>
            <ac:spMk id="184" creationId="{00000000-0000-0000-0000-000000000000}"/>
          </ac:spMkLst>
        </pc:spChg>
        <pc:spChg chg="mod">
          <ac:chgData name="José Duarte da Rocha Santos" userId="7ba73717-3b97-4ba8-9d16-3c9c2d510606" providerId="ADAL" clId="{E64D48D4-87FB-42C4-B0B8-F2AC237C850A}" dt="2023-12-13T19:06:18.517" v="14" actId="27636"/>
          <ac:spMkLst>
            <pc:docMk/>
            <pc:sldMk cId="0" sldId="257"/>
            <ac:spMk id="185" creationId="{00000000-0000-0000-0000-000000000000}"/>
          </ac:spMkLst>
        </pc:spChg>
      </pc:sldChg>
      <pc:sldChg chg="modSp mod modNotesTx">
        <pc:chgData name="José Duarte da Rocha Santos" userId="7ba73717-3b97-4ba8-9d16-3c9c2d510606" providerId="ADAL" clId="{E64D48D4-87FB-42C4-B0B8-F2AC237C850A}" dt="2023-12-13T19:34:59.832" v="562" actId="20577"/>
        <pc:sldMkLst>
          <pc:docMk/>
          <pc:sldMk cId="0" sldId="258"/>
        </pc:sldMkLst>
        <pc:spChg chg="mod">
          <ac:chgData name="José Duarte da Rocha Santos" userId="7ba73717-3b97-4ba8-9d16-3c9c2d510606" providerId="ADAL" clId="{E64D48D4-87FB-42C4-B0B8-F2AC237C850A}" dt="2023-12-13T19:07:04.149" v="20" actId="14100"/>
          <ac:spMkLst>
            <pc:docMk/>
            <pc:sldMk cId="0" sldId="258"/>
            <ac:spMk id="191" creationId="{00000000-0000-0000-0000-000000000000}"/>
          </ac:spMkLst>
        </pc:spChg>
      </pc:sldChg>
      <pc:sldChg chg="modSp mod modNotesTx">
        <pc:chgData name="José Duarte da Rocha Santos" userId="7ba73717-3b97-4ba8-9d16-3c9c2d510606" providerId="ADAL" clId="{E64D48D4-87FB-42C4-B0B8-F2AC237C850A}" dt="2023-12-13T19:41:32.081" v="591" actId="20577"/>
        <pc:sldMkLst>
          <pc:docMk/>
          <pc:sldMk cId="0" sldId="259"/>
        </pc:sldMkLst>
        <pc:spChg chg="mod">
          <ac:chgData name="José Duarte da Rocha Santos" userId="7ba73717-3b97-4ba8-9d16-3c9c2d510606" providerId="ADAL" clId="{E64D48D4-87FB-42C4-B0B8-F2AC237C850A}" dt="2023-12-13T19:41:32.081" v="591" actId="20577"/>
          <ac:spMkLst>
            <pc:docMk/>
            <pc:sldMk cId="0" sldId="259"/>
            <ac:spMk id="196" creationId="{00000000-0000-0000-0000-000000000000}"/>
          </ac:spMkLst>
        </pc:spChg>
        <pc:spChg chg="mod">
          <ac:chgData name="José Duarte da Rocha Santos" userId="7ba73717-3b97-4ba8-9d16-3c9c2d510606" providerId="ADAL" clId="{E64D48D4-87FB-42C4-B0B8-F2AC237C850A}" dt="2023-12-13T19:07:09.737" v="21" actId="255"/>
          <ac:spMkLst>
            <pc:docMk/>
            <pc:sldMk cId="0" sldId="259"/>
            <ac:spMk id="197" creationId="{00000000-0000-0000-0000-000000000000}"/>
          </ac:spMkLst>
        </pc:spChg>
      </pc:sldChg>
      <pc:sldChg chg="modSp mod modNotesTx">
        <pc:chgData name="José Duarte da Rocha Santos" userId="7ba73717-3b97-4ba8-9d16-3c9c2d510606" providerId="ADAL" clId="{E64D48D4-87FB-42C4-B0B8-F2AC237C850A}" dt="2023-12-13T19:35:27.030" v="570" actId="20577"/>
        <pc:sldMkLst>
          <pc:docMk/>
          <pc:sldMk cId="0" sldId="260"/>
        </pc:sldMkLst>
        <pc:spChg chg="mod">
          <ac:chgData name="José Duarte da Rocha Santos" userId="7ba73717-3b97-4ba8-9d16-3c9c2d510606" providerId="ADAL" clId="{E64D48D4-87FB-42C4-B0B8-F2AC237C850A}" dt="2023-12-13T19:07:26.287" v="30" actId="255"/>
          <ac:spMkLst>
            <pc:docMk/>
            <pc:sldMk cId="0" sldId="260"/>
            <ac:spMk id="203" creationId="{00000000-0000-0000-0000-000000000000}"/>
          </ac:spMkLst>
        </pc:spChg>
        <pc:spChg chg="mod">
          <ac:chgData name="José Duarte da Rocha Santos" userId="7ba73717-3b97-4ba8-9d16-3c9c2d510606" providerId="ADAL" clId="{E64D48D4-87FB-42C4-B0B8-F2AC237C850A}" dt="2023-12-13T19:07:41.013" v="33" actId="14100"/>
          <ac:spMkLst>
            <pc:docMk/>
            <pc:sldMk cId="0" sldId="260"/>
            <ac:spMk id="204" creationId="{00000000-0000-0000-0000-000000000000}"/>
          </ac:spMkLst>
        </pc:spChg>
      </pc:sldChg>
      <pc:sldChg chg="modSp mod modNotesTx">
        <pc:chgData name="José Duarte da Rocha Santos" userId="7ba73717-3b97-4ba8-9d16-3c9c2d510606" providerId="ADAL" clId="{E64D48D4-87FB-42C4-B0B8-F2AC237C850A}" dt="2023-12-13T19:41:41.469" v="592" actId="20577"/>
        <pc:sldMkLst>
          <pc:docMk/>
          <pc:sldMk cId="0" sldId="261"/>
        </pc:sldMkLst>
        <pc:spChg chg="mod">
          <ac:chgData name="José Duarte da Rocha Santos" userId="7ba73717-3b97-4ba8-9d16-3c9c2d510606" providerId="ADAL" clId="{E64D48D4-87FB-42C4-B0B8-F2AC237C850A}" dt="2023-12-13T19:07:55.898" v="36" actId="14100"/>
          <ac:spMkLst>
            <pc:docMk/>
            <pc:sldMk cId="0" sldId="261"/>
            <ac:spMk id="209" creationId="{00000000-0000-0000-0000-000000000000}"/>
          </ac:spMkLst>
        </pc:spChg>
        <pc:spChg chg="mod">
          <ac:chgData name="José Duarte da Rocha Santos" userId="7ba73717-3b97-4ba8-9d16-3c9c2d510606" providerId="ADAL" clId="{E64D48D4-87FB-42C4-B0B8-F2AC237C850A}" dt="2023-12-13T19:09:28.129" v="54" actId="948"/>
          <ac:spMkLst>
            <pc:docMk/>
            <pc:sldMk cId="0" sldId="261"/>
            <ac:spMk id="210" creationId="{00000000-0000-0000-0000-000000000000}"/>
          </ac:spMkLst>
        </pc:spChg>
      </pc:sldChg>
      <pc:sldChg chg="modNotesTx">
        <pc:chgData name="José Duarte da Rocha Santos" userId="7ba73717-3b97-4ba8-9d16-3c9c2d510606" providerId="ADAL" clId="{E64D48D4-87FB-42C4-B0B8-F2AC237C850A}" dt="2023-12-13T19:41:52.037" v="593" actId="20577"/>
        <pc:sldMkLst>
          <pc:docMk/>
          <pc:sldMk cId="0" sldId="264"/>
        </pc:sldMkLst>
      </pc:sldChg>
      <pc:sldChg chg="modSp mod">
        <pc:chgData name="José Duarte da Rocha Santos" userId="7ba73717-3b97-4ba8-9d16-3c9c2d510606" providerId="ADAL" clId="{E64D48D4-87FB-42C4-B0B8-F2AC237C850A}" dt="2023-12-13T19:09:48.541" v="56" actId="14100"/>
        <pc:sldMkLst>
          <pc:docMk/>
          <pc:sldMk cId="0" sldId="265"/>
        </pc:sldMkLst>
        <pc:spChg chg="mod">
          <ac:chgData name="José Duarte da Rocha Santos" userId="7ba73717-3b97-4ba8-9d16-3c9c2d510606" providerId="ADAL" clId="{E64D48D4-87FB-42C4-B0B8-F2AC237C850A}" dt="2023-12-13T19:09:48.541" v="56" actId="14100"/>
          <ac:spMkLst>
            <pc:docMk/>
            <pc:sldMk cId="0" sldId="265"/>
            <ac:spMk id="231" creationId="{00000000-0000-0000-0000-000000000000}"/>
          </ac:spMkLst>
        </pc:spChg>
      </pc:sldChg>
      <pc:sldChg chg="modSp mod modNotesTx">
        <pc:chgData name="José Duarte da Rocha Santos" userId="7ba73717-3b97-4ba8-9d16-3c9c2d510606" providerId="ADAL" clId="{E64D48D4-87FB-42C4-B0B8-F2AC237C850A}" dt="2023-12-13T19:37:08.169" v="576" actId="20577"/>
        <pc:sldMkLst>
          <pc:docMk/>
          <pc:sldMk cId="0" sldId="266"/>
        </pc:sldMkLst>
        <pc:spChg chg="mod">
          <ac:chgData name="José Duarte da Rocha Santos" userId="7ba73717-3b97-4ba8-9d16-3c9c2d510606" providerId="ADAL" clId="{E64D48D4-87FB-42C4-B0B8-F2AC237C850A}" dt="2023-12-13T19:09:53.143" v="57" actId="255"/>
          <ac:spMkLst>
            <pc:docMk/>
            <pc:sldMk cId="0" sldId="266"/>
            <ac:spMk id="240" creationId="{00000000-0000-0000-0000-000000000000}"/>
          </ac:spMkLst>
        </pc:spChg>
        <pc:spChg chg="mod">
          <ac:chgData name="José Duarte da Rocha Santos" userId="7ba73717-3b97-4ba8-9d16-3c9c2d510606" providerId="ADAL" clId="{E64D48D4-87FB-42C4-B0B8-F2AC237C850A}" dt="2023-12-13T19:36:59.242" v="575" actId="20577"/>
          <ac:spMkLst>
            <pc:docMk/>
            <pc:sldMk cId="0" sldId="266"/>
            <ac:spMk id="241" creationId="{00000000-0000-0000-0000-000000000000}"/>
          </ac:spMkLst>
        </pc:spChg>
      </pc:sldChg>
      <pc:sldChg chg="modSp mod modNotesTx">
        <pc:chgData name="José Duarte da Rocha Santos" userId="7ba73717-3b97-4ba8-9d16-3c9c2d510606" providerId="ADAL" clId="{E64D48D4-87FB-42C4-B0B8-F2AC237C850A}" dt="2023-12-13T19:37:20.589" v="578" actId="313"/>
        <pc:sldMkLst>
          <pc:docMk/>
          <pc:sldMk cId="0" sldId="267"/>
        </pc:sldMkLst>
        <pc:spChg chg="mod">
          <ac:chgData name="José Duarte da Rocha Santos" userId="7ba73717-3b97-4ba8-9d16-3c9c2d510606" providerId="ADAL" clId="{E64D48D4-87FB-42C4-B0B8-F2AC237C850A}" dt="2023-12-13T19:10:35.440" v="63" actId="255"/>
          <ac:spMkLst>
            <pc:docMk/>
            <pc:sldMk cId="0" sldId="267"/>
            <ac:spMk id="247" creationId="{00000000-0000-0000-0000-000000000000}"/>
          </ac:spMkLst>
        </pc:spChg>
        <pc:spChg chg="mod">
          <ac:chgData name="José Duarte da Rocha Santos" userId="7ba73717-3b97-4ba8-9d16-3c9c2d510606" providerId="ADAL" clId="{E64D48D4-87FB-42C4-B0B8-F2AC237C850A}" dt="2023-12-13T19:10:59.599" v="66" actId="20577"/>
          <ac:spMkLst>
            <pc:docMk/>
            <pc:sldMk cId="0" sldId="267"/>
            <ac:spMk id="248" creationId="{00000000-0000-0000-0000-000000000000}"/>
          </ac:spMkLst>
        </pc:spChg>
      </pc:sldChg>
      <pc:sldChg chg="modSp mod modNotesTx">
        <pc:chgData name="José Duarte da Rocha Santos" userId="7ba73717-3b97-4ba8-9d16-3c9c2d510606" providerId="ADAL" clId="{E64D48D4-87FB-42C4-B0B8-F2AC237C850A}" dt="2023-12-18T16:23:13.672" v="677" actId="179"/>
        <pc:sldMkLst>
          <pc:docMk/>
          <pc:sldMk cId="0" sldId="269"/>
        </pc:sldMkLst>
        <pc:spChg chg="mod">
          <ac:chgData name="José Duarte da Rocha Santos" userId="7ba73717-3b97-4ba8-9d16-3c9c2d510606" providerId="ADAL" clId="{E64D48D4-87FB-42C4-B0B8-F2AC237C850A}" dt="2023-12-18T16:23:03.624" v="673" actId="14100"/>
          <ac:spMkLst>
            <pc:docMk/>
            <pc:sldMk cId="0" sldId="269"/>
            <ac:spMk id="260" creationId="{00000000-0000-0000-0000-000000000000}"/>
          </ac:spMkLst>
        </pc:spChg>
        <pc:spChg chg="mod">
          <ac:chgData name="José Duarte da Rocha Santos" userId="7ba73717-3b97-4ba8-9d16-3c9c2d510606" providerId="ADAL" clId="{E64D48D4-87FB-42C4-B0B8-F2AC237C850A}" dt="2023-12-18T16:23:13.672" v="677" actId="179"/>
          <ac:spMkLst>
            <pc:docMk/>
            <pc:sldMk cId="0" sldId="269"/>
            <ac:spMk id="261" creationId="{00000000-0000-0000-0000-000000000000}"/>
          </ac:spMkLst>
        </pc:spChg>
      </pc:sldChg>
      <pc:sldChg chg="modSp mod">
        <pc:chgData name="José Duarte da Rocha Santos" userId="7ba73717-3b97-4ba8-9d16-3c9c2d510606" providerId="ADAL" clId="{E64D48D4-87FB-42C4-B0B8-F2AC237C850A}" dt="2023-12-13T19:12:00.985" v="75" actId="255"/>
        <pc:sldMkLst>
          <pc:docMk/>
          <pc:sldMk cId="0" sldId="270"/>
        </pc:sldMkLst>
        <pc:spChg chg="mod">
          <ac:chgData name="José Duarte da Rocha Santos" userId="7ba73717-3b97-4ba8-9d16-3c9c2d510606" providerId="ADAL" clId="{E64D48D4-87FB-42C4-B0B8-F2AC237C850A}" dt="2023-12-13T19:11:43.963" v="73" actId="20577"/>
          <ac:spMkLst>
            <pc:docMk/>
            <pc:sldMk cId="0" sldId="270"/>
            <ac:spMk id="266" creationId="{00000000-0000-0000-0000-000000000000}"/>
          </ac:spMkLst>
        </pc:spChg>
        <pc:spChg chg="mod">
          <ac:chgData name="José Duarte da Rocha Santos" userId="7ba73717-3b97-4ba8-9d16-3c9c2d510606" providerId="ADAL" clId="{E64D48D4-87FB-42C4-B0B8-F2AC237C850A}" dt="2023-12-13T19:11:56.332" v="74" actId="20577"/>
          <ac:spMkLst>
            <pc:docMk/>
            <pc:sldMk cId="0" sldId="270"/>
            <ac:spMk id="267" creationId="{00000000-0000-0000-0000-000000000000}"/>
          </ac:spMkLst>
        </pc:spChg>
        <pc:spChg chg="mod">
          <ac:chgData name="José Duarte da Rocha Santos" userId="7ba73717-3b97-4ba8-9d16-3c9c2d510606" providerId="ADAL" clId="{E64D48D4-87FB-42C4-B0B8-F2AC237C850A}" dt="2023-12-13T19:12:00.985" v="75" actId="255"/>
          <ac:spMkLst>
            <pc:docMk/>
            <pc:sldMk cId="0" sldId="270"/>
            <ac:spMk id="269" creationId="{00000000-0000-0000-0000-000000000000}"/>
          </ac:spMkLst>
        </pc:spChg>
      </pc:sldChg>
      <pc:sldChg chg="modSp mod modNotes">
        <pc:chgData name="José Duarte da Rocha Santos" userId="7ba73717-3b97-4ba8-9d16-3c9c2d510606" providerId="ADAL" clId="{E64D48D4-87FB-42C4-B0B8-F2AC237C850A}" dt="2023-12-13T22:36:40.388" v="667" actId="20577"/>
        <pc:sldMkLst>
          <pc:docMk/>
          <pc:sldMk cId="0" sldId="271"/>
        </pc:sldMkLst>
        <pc:spChg chg="mod">
          <ac:chgData name="José Duarte da Rocha Santos" userId="7ba73717-3b97-4ba8-9d16-3c9c2d510606" providerId="ADAL" clId="{E64D48D4-87FB-42C4-B0B8-F2AC237C850A}" dt="2023-12-13T19:12:12.162" v="78" actId="14100"/>
          <ac:spMkLst>
            <pc:docMk/>
            <pc:sldMk cId="0" sldId="271"/>
            <ac:spMk id="274" creationId="{00000000-0000-0000-0000-000000000000}"/>
          </ac:spMkLst>
        </pc:spChg>
        <pc:spChg chg="mod">
          <ac:chgData name="José Duarte da Rocha Santos" userId="7ba73717-3b97-4ba8-9d16-3c9c2d510606" providerId="ADAL" clId="{E64D48D4-87FB-42C4-B0B8-F2AC237C850A}" dt="2023-12-13T19:13:05.010" v="175" actId="20577"/>
          <ac:spMkLst>
            <pc:docMk/>
            <pc:sldMk cId="0" sldId="271"/>
            <ac:spMk id="276" creationId="{00000000-0000-0000-0000-000000000000}"/>
          </ac:spMkLst>
        </pc:spChg>
        <pc:spChg chg="mod">
          <ac:chgData name="José Duarte da Rocha Santos" userId="7ba73717-3b97-4ba8-9d16-3c9c2d510606" providerId="ADAL" clId="{E64D48D4-87FB-42C4-B0B8-F2AC237C850A}" dt="2023-12-13T19:12:48.858" v="126" actId="20577"/>
          <ac:spMkLst>
            <pc:docMk/>
            <pc:sldMk cId="0" sldId="271"/>
            <ac:spMk id="277" creationId="{00000000-0000-0000-0000-000000000000}"/>
          </ac:spMkLst>
        </pc:spChg>
        <pc:spChg chg="mod">
          <ac:chgData name="José Duarte da Rocha Santos" userId="7ba73717-3b97-4ba8-9d16-3c9c2d510606" providerId="ADAL" clId="{E64D48D4-87FB-42C4-B0B8-F2AC237C850A}" dt="2023-12-13T19:12:32.819" v="124" actId="255"/>
          <ac:spMkLst>
            <pc:docMk/>
            <pc:sldMk cId="0" sldId="271"/>
            <ac:spMk id="278" creationId="{00000000-0000-0000-0000-000000000000}"/>
          </ac:spMkLst>
        </pc:spChg>
        <pc:spChg chg="mod">
          <ac:chgData name="José Duarte da Rocha Santos" userId="7ba73717-3b97-4ba8-9d16-3c9c2d510606" providerId="ADAL" clId="{E64D48D4-87FB-42C4-B0B8-F2AC237C850A}" dt="2023-12-13T19:12:32.819" v="124" actId="255"/>
          <ac:spMkLst>
            <pc:docMk/>
            <pc:sldMk cId="0" sldId="271"/>
            <ac:spMk id="279" creationId="{00000000-0000-0000-0000-000000000000}"/>
          </ac:spMkLst>
        </pc:spChg>
        <pc:spChg chg="mod">
          <ac:chgData name="José Duarte da Rocha Santos" userId="7ba73717-3b97-4ba8-9d16-3c9c2d510606" providerId="ADAL" clId="{E64D48D4-87FB-42C4-B0B8-F2AC237C850A}" dt="2023-12-13T22:36:40.388" v="667" actId="20577"/>
          <ac:spMkLst>
            <pc:docMk/>
            <pc:sldMk cId="0" sldId="271"/>
            <ac:spMk id="280" creationId="{00000000-0000-0000-0000-000000000000}"/>
          </ac:spMkLst>
        </pc:spChg>
        <pc:spChg chg="mod">
          <ac:chgData name="José Duarte da Rocha Santos" userId="7ba73717-3b97-4ba8-9d16-3c9c2d510606" providerId="ADAL" clId="{E64D48D4-87FB-42C4-B0B8-F2AC237C850A}" dt="2023-12-13T19:12:32.819" v="124" actId="255"/>
          <ac:spMkLst>
            <pc:docMk/>
            <pc:sldMk cId="0" sldId="271"/>
            <ac:spMk id="281" creationId="{00000000-0000-0000-0000-000000000000}"/>
          </ac:spMkLst>
        </pc:spChg>
        <pc:spChg chg="mod">
          <ac:chgData name="José Duarte da Rocha Santos" userId="7ba73717-3b97-4ba8-9d16-3c9c2d510606" providerId="ADAL" clId="{E64D48D4-87FB-42C4-B0B8-F2AC237C850A}" dt="2023-12-13T19:12:32.819" v="124" actId="255"/>
          <ac:spMkLst>
            <pc:docMk/>
            <pc:sldMk cId="0" sldId="271"/>
            <ac:spMk id="282" creationId="{00000000-0000-0000-0000-000000000000}"/>
          </ac:spMkLst>
        </pc:spChg>
        <pc:spChg chg="mod">
          <ac:chgData name="José Duarte da Rocha Santos" userId="7ba73717-3b97-4ba8-9d16-3c9c2d510606" providerId="ADAL" clId="{E64D48D4-87FB-42C4-B0B8-F2AC237C850A}" dt="2023-12-13T19:12:32.819" v="124" actId="255"/>
          <ac:spMkLst>
            <pc:docMk/>
            <pc:sldMk cId="0" sldId="271"/>
            <ac:spMk id="283" creationId="{00000000-0000-0000-0000-000000000000}"/>
          </ac:spMkLst>
        </pc:spChg>
      </pc:sldChg>
      <pc:sldChg chg="modSp mod">
        <pc:chgData name="José Duarte da Rocha Santos" userId="7ba73717-3b97-4ba8-9d16-3c9c2d510606" providerId="ADAL" clId="{E64D48D4-87FB-42C4-B0B8-F2AC237C850A}" dt="2023-12-13T19:13:30.749" v="202" actId="20577"/>
        <pc:sldMkLst>
          <pc:docMk/>
          <pc:sldMk cId="0" sldId="272"/>
        </pc:sldMkLst>
        <pc:spChg chg="mod">
          <ac:chgData name="José Duarte da Rocha Santos" userId="7ba73717-3b97-4ba8-9d16-3c9c2d510606" providerId="ADAL" clId="{E64D48D4-87FB-42C4-B0B8-F2AC237C850A}" dt="2023-12-13T19:13:15.348" v="199" actId="1036"/>
          <ac:spMkLst>
            <pc:docMk/>
            <pc:sldMk cId="0" sldId="272"/>
            <ac:spMk id="288" creationId="{00000000-0000-0000-0000-000000000000}"/>
          </ac:spMkLst>
        </pc:spChg>
        <pc:spChg chg="mod">
          <ac:chgData name="José Duarte da Rocha Santos" userId="7ba73717-3b97-4ba8-9d16-3c9c2d510606" providerId="ADAL" clId="{E64D48D4-87FB-42C4-B0B8-F2AC237C850A}" dt="2023-12-13T19:13:15.348" v="199" actId="1036"/>
          <ac:spMkLst>
            <pc:docMk/>
            <pc:sldMk cId="0" sldId="272"/>
            <ac:spMk id="289" creationId="{00000000-0000-0000-0000-000000000000}"/>
          </ac:spMkLst>
        </pc:spChg>
        <pc:spChg chg="mod">
          <ac:chgData name="José Duarte da Rocha Santos" userId="7ba73717-3b97-4ba8-9d16-3c9c2d510606" providerId="ADAL" clId="{E64D48D4-87FB-42C4-B0B8-F2AC237C850A}" dt="2023-12-13T19:13:30.749" v="202" actId="20577"/>
          <ac:spMkLst>
            <pc:docMk/>
            <pc:sldMk cId="0" sldId="272"/>
            <ac:spMk id="290" creationId="{00000000-0000-0000-0000-000000000000}"/>
          </ac:spMkLst>
        </pc:spChg>
      </pc:sldChg>
      <pc:sldChg chg="modSp mod modNotesTx">
        <pc:chgData name="José Duarte da Rocha Santos" userId="7ba73717-3b97-4ba8-9d16-3c9c2d510606" providerId="ADAL" clId="{E64D48D4-87FB-42C4-B0B8-F2AC237C850A}" dt="2023-12-13T19:42:24.215" v="595" actId="6549"/>
        <pc:sldMkLst>
          <pc:docMk/>
          <pc:sldMk cId="0" sldId="273"/>
        </pc:sldMkLst>
        <pc:spChg chg="mod">
          <ac:chgData name="José Duarte da Rocha Santos" userId="7ba73717-3b97-4ba8-9d16-3c9c2d510606" providerId="ADAL" clId="{E64D48D4-87FB-42C4-B0B8-F2AC237C850A}" dt="2023-12-13T19:13:45.010" v="203" actId="20577"/>
          <ac:spMkLst>
            <pc:docMk/>
            <pc:sldMk cId="0" sldId="273"/>
            <ac:spMk id="295" creationId="{00000000-0000-0000-0000-000000000000}"/>
          </ac:spMkLst>
        </pc:spChg>
      </pc:sldChg>
      <pc:sldChg chg="modSp mod modNotesTx">
        <pc:chgData name="José Duarte da Rocha Santos" userId="7ba73717-3b97-4ba8-9d16-3c9c2d510606" providerId="ADAL" clId="{E64D48D4-87FB-42C4-B0B8-F2AC237C850A}" dt="2023-12-13T19:38:25.326" v="582" actId="20577"/>
        <pc:sldMkLst>
          <pc:docMk/>
          <pc:sldMk cId="0" sldId="274"/>
        </pc:sldMkLst>
        <pc:spChg chg="mod">
          <ac:chgData name="José Duarte da Rocha Santos" userId="7ba73717-3b97-4ba8-9d16-3c9c2d510606" providerId="ADAL" clId="{E64D48D4-87FB-42C4-B0B8-F2AC237C850A}" dt="2023-12-13T19:13:59.779" v="206" actId="14100"/>
          <ac:spMkLst>
            <pc:docMk/>
            <pc:sldMk cId="0" sldId="274"/>
            <ac:spMk id="300" creationId="{00000000-0000-0000-0000-000000000000}"/>
          </ac:spMkLst>
        </pc:spChg>
        <pc:spChg chg="mod">
          <ac:chgData name="José Duarte da Rocha Santos" userId="7ba73717-3b97-4ba8-9d16-3c9c2d510606" providerId="ADAL" clId="{E64D48D4-87FB-42C4-B0B8-F2AC237C850A}" dt="2023-12-13T19:14:14.603" v="208" actId="20577"/>
          <ac:spMkLst>
            <pc:docMk/>
            <pc:sldMk cId="0" sldId="274"/>
            <ac:spMk id="301" creationId="{00000000-0000-0000-0000-000000000000}"/>
          </ac:spMkLst>
        </pc:spChg>
        <pc:spChg chg="mod">
          <ac:chgData name="José Duarte da Rocha Santos" userId="7ba73717-3b97-4ba8-9d16-3c9c2d510606" providerId="ADAL" clId="{E64D48D4-87FB-42C4-B0B8-F2AC237C850A}" dt="2023-12-13T19:14:44.571" v="213" actId="115"/>
          <ac:spMkLst>
            <pc:docMk/>
            <pc:sldMk cId="0" sldId="274"/>
            <ac:spMk id="303" creationId="{00000000-0000-0000-0000-000000000000}"/>
          </ac:spMkLst>
        </pc:spChg>
      </pc:sldChg>
      <pc:sldChg chg="modSp mod">
        <pc:chgData name="José Duarte da Rocha Santos" userId="7ba73717-3b97-4ba8-9d16-3c9c2d510606" providerId="ADAL" clId="{E64D48D4-87FB-42C4-B0B8-F2AC237C850A}" dt="2023-12-13T19:16:31.404" v="258"/>
        <pc:sldMkLst>
          <pc:docMk/>
          <pc:sldMk cId="0" sldId="275"/>
        </pc:sldMkLst>
        <pc:spChg chg="mod">
          <ac:chgData name="José Duarte da Rocha Santos" userId="7ba73717-3b97-4ba8-9d16-3c9c2d510606" providerId="ADAL" clId="{E64D48D4-87FB-42C4-B0B8-F2AC237C850A}" dt="2023-12-13T19:14:54.552" v="215" actId="14100"/>
          <ac:spMkLst>
            <pc:docMk/>
            <pc:sldMk cId="0" sldId="275"/>
            <ac:spMk id="308" creationId="{00000000-0000-0000-0000-000000000000}"/>
          </ac:spMkLst>
        </pc:spChg>
        <pc:spChg chg="mod">
          <ac:chgData name="José Duarte da Rocha Santos" userId="7ba73717-3b97-4ba8-9d16-3c9c2d510606" providerId="ADAL" clId="{E64D48D4-87FB-42C4-B0B8-F2AC237C850A}" dt="2023-12-13T19:16:31.404" v="258"/>
          <ac:spMkLst>
            <pc:docMk/>
            <pc:sldMk cId="0" sldId="275"/>
            <ac:spMk id="310" creationId="{00000000-0000-0000-0000-000000000000}"/>
          </ac:spMkLst>
        </pc:spChg>
        <pc:spChg chg="mod">
          <ac:chgData name="José Duarte da Rocha Santos" userId="7ba73717-3b97-4ba8-9d16-3c9c2d510606" providerId="ADAL" clId="{E64D48D4-87FB-42C4-B0B8-F2AC237C850A}" dt="2023-12-13T19:15:06.085" v="217" actId="255"/>
          <ac:spMkLst>
            <pc:docMk/>
            <pc:sldMk cId="0" sldId="275"/>
            <ac:spMk id="316" creationId="{00000000-0000-0000-0000-000000000000}"/>
          </ac:spMkLst>
        </pc:spChg>
        <pc:spChg chg="mod">
          <ac:chgData name="José Duarte da Rocha Santos" userId="7ba73717-3b97-4ba8-9d16-3c9c2d510606" providerId="ADAL" clId="{E64D48D4-87FB-42C4-B0B8-F2AC237C850A}" dt="2023-12-13T19:15:15.592" v="235" actId="20577"/>
          <ac:spMkLst>
            <pc:docMk/>
            <pc:sldMk cId="0" sldId="275"/>
            <ac:spMk id="319" creationId="{00000000-0000-0000-0000-000000000000}"/>
          </ac:spMkLst>
        </pc:spChg>
      </pc:sldChg>
      <pc:sldChg chg="modSp mod">
        <pc:chgData name="José Duarte da Rocha Santos" userId="7ba73717-3b97-4ba8-9d16-3c9c2d510606" providerId="ADAL" clId="{E64D48D4-87FB-42C4-B0B8-F2AC237C850A}" dt="2023-12-13T19:17:05.514" v="265" actId="121"/>
        <pc:sldMkLst>
          <pc:docMk/>
          <pc:sldMk cId="0" sldId="276"/>
        </pc:sldMkLst>
        <pc:spChg chg="mod">
          <ac:chgData name="José Duarte da Rocha Santos" userId="7ba73717-3b97-4ba8-9d16-3c9c2d510606" providerId="ADAL" clId="{E64D48D4-87FB-42C4-B0B8-F2AC237C850A}" dt="2023-12-13T19:16:39.985" v="259" actId="255"/>
          <ac:spMkLst>
            <pc:docMk/>
            <pc:sldMk cId="0" sldId="276"/>
            <ac:spMk id="324" creationId="{00000000-0000-0000-0000-000000000000}"/>
          </ac:spMkLst>
        </pc:spChg>
        <pc:spChg chg="mod">
          <ac:chgData name="José Duarte da Rocha Santos" userId="7ba73717-3b97-4ba8-9d16-3c9c2d510606" providerId="ADAL" clId="{E64D48D4-87FB-42C4-B0B8-F2AC237C850A}" dt="2023-12-13T19:17:05.514" v="265" actId="121"/>
          <ac:spMkLst>
            <pc:docMk/>
            <pc:sldMk cId="0" sldId="276"/>
            <ac:spMk id="326" creationId="{00000000-0000-0000-0000-000000000000}"/>
          </ac:spMkLst>
        </pc:spChg>
      </pc:sldChg>
      <pc:sldChg chg="modSp mod modNotesTx">
        <pc:chgData name="José Duarte da Rocha Santos" userId="7ba73717-3b97-4ba8-9d16-3c9c2d510606" providerId="ADAL" clId="{E64D48D4-87FB-42C4-B0B8-F2AC237C850A}" dt="2023-12-13T19:39:08.660" v="585" actId="20577"/>
        <pc:sldMkLst>
          <pc:docMk/>
          <pc:sldMk cId="0" sldId="277"/>
        </pc:sldMkLst>
        <pc:spChg chg="mod">
          <ac:chgData name="José Duarte da Rocha Santos" userId="7ba73717-3b97-4ba8-9d16-3c9c2d510606" providerId="ADAL" clId="{E64D48D4-87FB-42C4-B0B8-F2AC237C850A}" dt="2023-12-13T19:17:21.256" v="266" actId="255"/>
          <ac:spMkLst>
            <pc:docMk/>
            <pc:sldMk cId="0" sldId="277"/>
            <ac:spMk id="333" creationId="{00000000-0000-0000-0000-000000000000}"/>
          </ac:spMkLst>
        </pc:spChg>
        <pc:spChg chg="mod">
          <ac:chgData name="José Duarte da Rocha Santos" userId="7ba73717-3b97-4ba8-9d16-3c9c2d510606" providerId="ADAL" clId="{E64D48D4-87FB-42C4-B0B8-F2AC237C850A}" dt="2023-12-13T19:36:27.232" v="574"/>
          <ac:spMkLst>
            <pc:docMk/>
            <pc:sldMk cId="0" sldId="277"/>
            <ac:spMk id="334" creationId="{00000000-0000-0000-0000-000000000000}"/>
          </ac:spMkLst>
        </pc:spChg>
      </pc:sldChg>
      <pc:sldChg chg="modSp mod">
        <pc:chgData name="José Duarte da Rocha Santos" userId="7ba73717-3b97-4ba8-9d16-3c9c2d510606" providerId="ADAL" clId="{E64D48D4-87FB-42C4-B0B8-F2AC237C850A}" dt="2023-12-13T19:18:02.715" v="270" actId="14100"/>
        <pc:sldMkLst>
          <pc:docMk/>
          <pc:sldMk cId="0" sldId="278"/>
        </pc:sldMkLst>
        <pc:spChg chg="mod">
          <ac:chgData name="José Duarte da Rocha Santos" userId="7ba73717-3b97-4ba8-9d16-3c9c2d510606" providerId="ADAL" clId="{E64D48D4-87FB-42C4-B0B8-F2AC237C850A}" dt="2023-12-13T19:18:02.715" v="270" actId="14100"/>
          <ac:spMkLst>
            <pc:docMk/>
            <pc:sldMk cId="0" sldId="278"/>
            <ac:spMk id="339" creationId="{00000000-0000-0000-0000-000000000000}"/>
          </ac:spMkLst>
        </pc:spChg>
        <pc:spChg chg="mod">
          <ac:chgData name="José Duarte da Rocha Santos" userId="7ba73717-3b97-4ba8-9d16-3c9c2d510606" providerId="ADAL" clId="{E64D48D4-87FB-42C4-B0B8-F2AC237C850A}" dt="2023-12-13T19:17:44.924" v="268" actId="255"/>
          <ac:spMkLst>
            <pc:docMk/>
            <pc:sldMk cId="0" sldId="278"/>
            <ac:spMk id="341" creationId="{00000000-0000-0000-0000-000000000000}"/>
          </ac:spMkLst>
        </pc:spChg>
      </pc:sldChg>
      <pc:sldChg chg="modSp mod">
        <pc:chgData name="José Duarte da Rocha Santos" userId="7ba73717-3b97-4ba8-9d16-3c9c2d510606" providerId="ADAL" clId="{E64D48D4-87FB-42C4-B0B8-F2AC237C850A}" dt="2023-12-13T19:43:09.317" v="596" actId="20577"/>
        <pc:sldMkLst>
          <pc:docMk/>
          <pc:sldMk cId="0" sldId="280"/>
        </pc:sldMkLst>
        <pc:spChg chg="mod">
          <ac:chgData name="José Duarte da Rocha Santos" userId="7ba73717-3b97-4ba8-9d16-3c9c2d510606" providerId="ADAL" clId="{E64D48D4-87FB-42C4-B0B8-F2AC237C850A}" dt="2023-12-13T19:43:09.317" v="596" actId="20577"/>
          <ac:spMkLst>
            <pc:docMk/>
            <pc:sldMk cId="0" sldId="280"/>
            <ac:spMk id="353" creationId="{00000000-0000-0000-0000-000000000000}"/>
          </ac:spMkLst>
        </pc:spChg>
      </pc:sldChg>
      <pc:sldChg chg="modSp mod modNotes">
        <pc:chgData name="José Duarte da Rocha Santos" userId="7ba73717-3b97-4ba8-9d16-3c9c2d510606" providerId="ADAL" clId="{E64D48D4-87FB-42C4-B0B8-F2AC237C850A}" dt="2023-12-13T19:43:13.856" v="597" actId="6549"/>
        <pc:sldMkLst>
          <pc:docMk/>
          <pc:sldMk cId="0" sldId="281"/>
        </pc:sldMkLst>
        <pc:spChg chg="mod">
          <ac:chgData name="José Duarte da Rocha Santos" userId="7ba73717-3b97-4ba8-9d16-3c9c2d510606" providerId="ADAL" clId="{E64D48D4-87FB-42C4-B0B8-F2AC237C850A}" dt="2023-12-13T19:18:43.502" v="297" actId="27636"/>
          <ac:spMkLst>
            <pc:docMk/>
            <pc:sldMk cId="0" sldId="281"/>
            <ac:spMk id="359" creationId="{00000000-0000-0000-0000-000000000000}"/>
          </ac:spMkLst>
        </pc:spChg>
        <pc:spChg chg="mod">
          <ac:chgData name="José Duarte da Rocha Santos" userId="7ba73717-3b97-4ba8-9d16-3c9c2d510606" providerId="ADAL" clId="{E64D48D4-87FB-42C4-B0B8-F2AC237C850A}" dt="2023-12-13T19:43:13.856" v="597" actId="6549"/>
          <ac:spMkLst>
            <pc:docMk/>
            <pc:sldMk cId="0" sldId="281"/>
            <ac:spMk id="360" creationId="{00000000-0000-0000-0000-000000000000}"/>
          </ac:spMkLst>
        </pc:spChg>
      </pc:sldChg>
      <pc:sldChg chg="addSp delSp modSp mod">
        <pc:chgData name="José Duarte da Rocha Santos" userId="7ba73717-3b97-4ba8-9d16-3c9c2d510606" providerId="ADAL" clId="{E64D48D4-87FB-42C4-B0B8-F2AC237C850A}" dt="2023-12-18T16:24:37.226" v="714" actId="14100"/>
        <pc:sldMkLst>
          <pc:docMk/>
          <pc:sldMk cId="0" sldId="282"/>
        </pc:sldMkLst>
        <pc:spChg chg="add del mod">
          <ac:chgData name="José Duarte da Rocha Santos" userId="7ba73717-3b97-4ba8-9d16-3c9c2d510606" providerId="ADAL" clId="{E64D48D4-87FB-42C4-B0B8-F2AC237C850A}" dt="2023-12-18T16:23:49.997" v="680" actId="478"/>
          <ac:spMkLst>
            <pc:docMk/>
            <pc:sldMk cId="0" sldId="282"/>
            <ac:spMk id="3" creationId="{D41CF86A-4E5D-FD19-1D00-9B9542EC34E8}"/>
          </ac:spMkLst>
        </pc:spChg>
        <pc:spChg chg="add mod">
          <ac:chgData name="José Duarte da Rocha Santos" userId="7ba73717-3b97-4ba8-9d16-3c9c2d510606" providerId="ADAL" clId="{E64D48D4-87FB-42C4-B0B8-F2AC237C850A}" dt="2023-12-18T16:24:00.760" v="710" actId="20577"/>
          <ac:spMkLst>
            <pc:docMk/>
            <pc:sldMk cId="0" sldId="282"/>
            <ac:spMk id="4" creationId="{31690A31-85FE-799B-8984-3A2C48DC1601}"/>
          </ac:spMkLst>
        </pc:spChg>
        <pc:spChg chg="mod">
          <ac:chgData name="José Duarte da Rocha Santos" userId="7ba73717-3b97-4ba8-9d16-3c9c2d510606" providerId="ADAL" clId="{E64D48D4-87FB-42C4-B0B8-F2AC237C850A}" dt="2023-12-13T19:44:08.106" v="610" actId="1076"/>
          <ac:spMkLst>
            <pc:docMk/>
            <pc:sldMk cId="0" sldId="282"/>
            <ac:spMk id="366" creationId="{00000000-0000-0000-0000-000000000000}"/>
          </ac:spMkLst>
        </pc:spChg>
        <pc:spChg chg="del mod">
          <ac:chgData name="José Duarte da Rocha Santos" userId="7ba73717-3b97-4ba8-9d16-3c9c2d510606" providerId="ADAL" clId="{E64D48D4-87FB-42C4-B0B8-F2AC237C850A}" dt="2023-12-18T16:23:46.291" v="678" actId="478"/>
          <ac:spMkLst>
            <pc:docMk/>
            <pc:sldMk cId="0" sldId="282"/>
            <ac:spMk id="367" creationId="{00000000-0000-0000-0000-000000000000}"/>
          </ac:spMkLst>
        </pc:spChg>
        <pc:spChg chg="mod">
          <ac:chgData name="José Duarte da Rocha Santos" userId="7ba73717-3b97-4ba8-9d16-3c9c2d510606" providerId="ADAL" clId="{E64D48D4-87FB-42C4-B0B8-F2AC237C850A}" dt="2023-12-18T16:24:37.226" v="714" actId="14100"/>
          <ac:spMkLst>
            <pc:docMk/>
            <pc:sldMk cId="0" sldId="282"/>
            <ac:spMk id="368" creationId="{00000000-0000-0000-0000-000000000000}"/>
          </ac:spMkLst>
        </pc:spChg>
      </pc:sldChg>
      <pc:sldChg chg="modSp mod modNotesTx">
        <pc:chgData name="José Duarte da Rocha Santos" userId="7ba73717-3b97-4ba8-9d16-3c9c2d510606" providerId="ADAL" clId="{E64D48D4-87FB-42C4-B0B8-F2AC237C850A}" dt="2023-12-13T22:36:12.607" v="665" actId="20577"/>
        <pc:sldMkLst>
          <pc:docMk/>
          <pc:sldMk cId="0" sldId="283"/>
        </pc:sldMkLst>
        <pc:spChg chg="mod">
          <ac:chgData name="José Duarte da Rocha Santos" userId="7ba73717-3b97-4ba8-9d16-3c9c2d510606" providerId="ADAL" clId="{E64D48D4-87FB-42C4-B0B8-F2AC237C850A}" dt="2023-12-13T19:44:24.937" v="612" actId="6549"/>
          <ac:spMkLst>
            <pc:docMk/>
            <pc:sldMk cId="0" sldId="283"/>
            <ac:spMk id="373" creationId="{00000000-0000-0000-0000-000000000000}"/>
          </ac:spMkLst>
        </pc:spChg>
        <pc:spChg chg="mod">
          <ac:chgData name="José Duarte da Rocha Santos" userId="7ba73717-3b97-4ba8-9d16-3c9c2d510606" providerId="ADAL" clId="{E64D48D4-87FB-42C4-B0B8-F2AC237C850A}" dt="2023-12-13T22:36:12.607" v="665" actId="20577"/>
          <ac:spMkLst>
            <pc:docMk/>
            <pc:sldMk cId="0" sldId="283"/>
            <ac:spMk id="374" creationId="{00000000-0000-0000-0000-000000000000}"/>
          </ac:spMkLst>
        </pc:spChg>
        <pc:spChg chg="mod">
          <ac:chgData name="José Duarte da Rocha Santos" userId="7ba73717-3b97-4ba8-9d16-3c9c2d510606" providerId="ADAL" clId="{E64D48D4-87FB-42C4-B0B8-F2AC237C850A}" dt="2023-12-13T22:35:55.881" v="651" actId="20577"/>
          <ac:spMkLst>
            <pc:docMk/>
            <pc:sldMk cId="0" sldId="283"/>
            <ac:spMk id="375" creationId="{00000000-0000-0000-0000-000000000000}"/>
          </ac:spMkLst>
        </pc:spChg>
      </pc:sldChg>
      <pc:sldChg chg="modSp mod">
        <pc:chgData name="José Duarte da Rocha Santos" userId="7ba73717-3b97-4ba8-9d16-3c9c2d510606" providerId="ADAL" clId="{E64D48D4-87FB-42C4-B0B8-F2AC237C850A}" dt="2023-12-13T19:20:11.717" v="340" actId="20577"/>
        <pc:sldMkLst>
          <pc:docMk/>
          <pc:sldMk cId="0" sldId="284"/>
        </pc:sldMkLst>
        <pc:spChg chg="mod">
          <ac:chgData name="José Duarte da Rocha Santos" userId="7ba73717-3b97-4ba8-9d16-3c9c2d510606" providerId="ADAL" clId="{E64D48D4-87FB-42C4-B0B8-F2AC237C850A}" dt="2023-12-13T19:20:11.717" v="340" actId="20577"/>
          <ac:spMkLst>
            <pc:docMk/>
            <pc:sldMk cId="0" sldId="284"/>
            <ac:spMk id="381" creationId="{00000000-0000-0000-0000-000000000000}"/>
          </ac:spMkLst>
        </pc:spChg>
        <pc:picChg chg="mod">
          <ac:chgData name="José Duarte da Rocha Santos" userId="7ba73717-3b97-4ba8-9d16-3c9c2d510606" providerId="ADAL" clId="{E64D48D4-87FB-42C4-B0B8-F2AC237C850A}" dt="2023-12-13T19:20:08.739" v="339" actId="1036"/>
          <ac:picMkLst>
            <pc:docMk/>
            <pc:sldMk cId="0" sldId="284"/>
            <ac:picMk id="385" creationId="{00000000-0000-0000-0000-000000000000}"/>
          </ac:picMkLst>
        </pc:picChg>
      </pc:sldChg>
      <pc:sldChg chg="modSp mod">
        <pc:chgData name="José Duarte da Rocha Santos" userId="7ba73717-3b97-4ba8-9d16-3c9c2d510606" providerId="ADAL" clId="{E64D48D4-87FB-42C4-B0B8-F2AC237C850A}" dt="2023-12-13T19:21:12.538" v="355" actId="14100"/>
        <pc:sldMkLst>
          <pc:docMk/>
          <pc:sldMk cId="0" sldId="286"/>
        </pc:sldMkLst>
        <pc:spChg chg="mod">
          <ac:chgData name="José Duarte da Rocha Santos" userId="7ba73717-3b97-4ba8-9d16-3c9c2d510606" providerId="ADAL" clId="{E64D48D4-87FB-42C4-B0B8-F2AC237C850A}" dt="2023-12-13T19:20:59.265" v="352" actId="1076"/>
          <ac:spMkLst>
            <pc:docMk/>
            <pc:sldMk cId="0" sldId="286"/>
            <ac:spMk id="396" creationId="{00000000-0000-0000-0000-000000000000}"/>
          </ac:spMkLst>
        </pc:spChg>
        <pc:spChg chg="mod">
          <ac:chgData name="José Duarte da Rocha Santos" userId="7ba73717-3b97-4ba8-9d16-3c9c2d510606" providerId="ADAL" clId="{E64D48D4-87FB-42C4-B0B8-F2AC237C850A}" dt="2023-12-13T19:21:12.538" v="355" actId="14100"/>
          <ac:spMkLst>
            <pc:docMk/>
            <pc:sldMk cId="0" sldId="286"/>
            <ac:spMk id="397" creationId="{00000000-0000-0000-0000-000000000000}"/>
          </ac:spMkLst>
        </pc:spChg>
        <pc:spChg chg="mod">
          <ac:chgData name="José Duarte da Rocha Santos" userId="7ba73717-3b97-4ba8-9d16-3c9c2d510606" providerId="ADAL" clId="{E64D48D4-87FB-42C4-B0B8-F2AC237C850A}" dt="2023-12-13T19:20:30.582" v="342" actId="255"/>
          <ac:spMkLst>
            <pc:docMk/>
            <pc:sldMk cId="0" sldId="286"/>
            <ac:spMk id="399" creationId="{00000000-0000-0000-0000-000000000000}"/>
          </ac:spMkLst>
        </pc:spChg>
      </pc:sldChg>
      <pc:sldChg chg="modSp mod">
        <pc:chgData name="José Duarte da Rocha Santos" userId="7ba73717-3b97-4ba8-9d16-3c9c2d510606" providerId="ADAL" clId="{E64D48D4-87FB-42C4-B0B8-F2AC237C850A}" dt="2023-12-13T19:21:26.319" v="356" actId="255"/>
        <pc:sldMkLst>
          <pc:docMk/>
          <pc:sldMk cId="0" sldId="287"/>
        </pc:sldMkLst>
        <pc:spChg chg="mod">
          <ac:chgData name="José Duarte da Rocha Santos" userId="7ba73717-3b97-4ba8-9d16-3c9c2d510606" providerId="ADAL" clId="{E64D48D4-87FB-42C4-B0B8-F2AC237C850A}" dt="2023-12-13T19:21:26.319" v="356" actId="255"/>
          <ac:spMkLst>
            <pc:docMk/>
            <pc:sldMk cId="0" sldId="287"/>
            <ac:spMk id="404" creationId="{00000000-0000-0000-0000-000000000000}"/>
          </ac:spMkLst>
        </pc:spChg>
      </pc:sldChg>
      <pc:sldChg chg="modSp mod">
        <pc:chgData name="José Duarte da Rocha Santos" userId="7ba73717-3b97-4ba8-9d16-3c9c2d510606" providerId="ADAL" clId="{E64D48D4-87FB-42C4-B0B8-F2AC237C850A}" dt="2023-12-13T19:23:43.882" v="387" actId="20577"/>
        <pc:sldMkLst>
          <pc:docMk/>
          <pc:sldMk cId="0" sldId="288"/>
        </pc:sldMkLst>
        <pc:spChg chg="mod">
          <ac:chgData name="José Duarte da Rocha Santos" userId="7ba73717-3b97-4ba8-9d16-3c9c2d510606" providerId="ADAL" clId="{E64D48D4-87FB-42C4-B0B8-F2AC237C850A}" dt="2023-12-13T19:23:37.170" v="386" actId="1076"/>
          <ac:spMkLst>
            <pc:docMk/>
            <pc:sldMk cId="0" sldId="288"/>
            <ac:spMk id="410" creationId="{00000000-0000-0000-0000-000000000000}"/>
          </ac:spMkLst>
        </pc:spChg>
        <pc:spChg chg="mod">
          <ac:chgData name="José Duarte da Rocha Santos" userId="7ba73717-3b97-4ba8-9d16-3c9c2d510606" providerId="ADAL" clId="{E64D48D4-87FB-42C4-B0B8-F2AC237C850A}" dt="2023-12-13T19:23:43.882" v="387" actId="20577"/>
          <ac:spMkLst>
            <pc:docMk/>
            <pc:sldMk cId="0" sldId="288"/>
            <ac:spMk id="411" creationId="{00000000-0000-0000-0000-000000000000}"/>
          </ac:spMkLst>
        </pc:spChg>
        <pc:spChg chg="mod">
          <ac:chgData name="José Duarte da Rocha Santos" userId="7ba73717-3b97-4ba8-9d16-3c9c2d510606" providerId="ADAL" clId="{E64D48D4-87FB-42C4-B0B8-F2AC237C850A}" dt="2023-12-13T19:23:20.248" v="383" actId="3626"/>
          <ac:spMkLst>
            <pc:docMk/>
            <pc:sldMk cId="0" sldId="288"/>
            <ac:spMk id="412" creationId="{00000000-0000-0000-0000-000000000000}"/>
          </ac:spMkLst>
        </pc:spChg>
      </pc:sldChg>
      <pc:sldChg chg="modSp mod">
        <pc:chgData name="José Duarte da Rocha Santos" userId="7ba73717-3b97-4ba8-9d16-3c9c2d510606" providerId="ADAL" clId="{E64D48D4-87FB-42C4-B0B8-F2AC237C850A}" dt="2023-12-13T19:24:16.500" v="390" actId="3064"/>
        <pc:sldMkLst>
          <pc:docMk/>
          <pc:sldMk cId="0" sldId="289"/>
        </pc:sldMkLst>
        <pc:spChg chg="mod">
          <ac:chgData name="José Duarte da Rocha Santos" userId="7ba73717-3b97-4ba8-9d16-3c9c2d510606" providerId="ADAL" clId="{E64D48D4-87FB-42C4-B0B8-F2AC237C850A}" dt="2023-12-13T19:24:16.500" v="390" actId="3064"/>
          <ac:spMkLst>
            <pc:docMk/>
            <pc:sldMk cId="0" sldId="289"/>
            <ac:spMk id="417" creationId="{00000000-0000-0000-0000-000000000000}"/>
          </ac:spMkLst>
        </pc:spChg>
      </pc:sldChg>
      <pc:sldChg chg="addSp delSp modSp mod">
        <pc:chgData name="José Duarte da Rocha Santos" userId="7ba73717-3b97-4ba8-9d16-3c9c2d510606" providerId="ADAL" clId="{E64D48D4-87FB-42C4-B0B8-F2AC237C850A}" dt="2023-12-18T16:25:19.106" v="757" actId="1035"/>
        <pc:sldMkLst>
          <pc:docMk/>
          <pc:sldMk cId="0" sldId="290"/>
        </pc:sldMkLst>
        <pc:spChg chg="add del mod">
          <ac:chgData name="José Duarte da Rocha Santos" userId="7ba73717-3b97-4ba8-9d16-3c9c2d510606" providerId="ADAL" clId="{E64D48D4-87FB-42C4-B0B8-F2AC237C850A}" dt="2023-12-18T16:25:00.960" v="717" actId="478"/>
          <ac:spMkLst>
            <pc:docMk/>
            <pc:sldMk cId="0" sldId="290"/>
            <ac:spMk id="3" creationId="{2D140FF4-D24E-97C6-239F-5728625D4443}"/>
          </ac:spMkLst>
        </pc:spChg>
        <pc:spChg chg="add mod">
          <ac:chgData name="José Duarte da Rocha Santos" userId="7ba73717-3b97-4ba8-9d16-3c9c2d510606" providerId="ADAL" clId="{E64D48D4-87FB-42C4-B0B8-F2AC237C850A}" dt="2023-12-18T16:25:14.005" v="739" actId="20577"/>
          <ac:spMkLst>
            <pc:docMk/>
            <pc:sldMk cId="0" sldId="290"/>
            <ac:spMk id="4" creationId="{85C1422E-665F-7A02-D99B-FB1E2E97EE1D}"/>
          </ac:spMkLst>
        </pc:spChg>
        <pc:spChg chg="del">
          <ac:chgData name="José Duarte da Rocha Santos" userId="7ba73717-3b97-4ba8-9d16-3c9c2d510606" providerId="ADAL" clId="{E64D48D4-87FB-42C4-B0B8-F2AC237C850A}" dt="2023-12-18T16:24:49.675" v="715" actId="478"/>
          <ac:spMkLst>
            <pc:docMk/>
            <pc:sldMk cId="0" sldId="290"/>
            <ac:spMk id="424" creationId="{00000000-0000-0000-0000-000000000000}"/>
          </ac:spMkLst>
        </pc:spChg>
        <pc:spChg chg="mod">
          <ac:chgData name="José Duarte da Rocha Santos" userId="7ba73717-3b97-4ba8-9d16-3c9c2d510606" providerId="ADAL" clId="{E64D48D4-87FB-42C4-B0B8-F2AC237C850A}" dt="2023-12-18T16:25:19.106" v="757" actId="1035"/>
          <ac:spMkLst>
            <pc:docMk/>
            <pc:sldMk cId="0" sldId="290"/>
            <ac:spMk id="425" creationId="{00000000-0000-0000-0000-000000000000}"/>
          </ac:spMkLst>
        </pc:spChg>
        <pc:spChg chg="mod">
          <ac:chgData name="José Duarte da Rocha Santos" userId="7ba73717-3b97-4ba8-9d16-3c9c2d510606" providerId="ADAL" clId="{E64D48D4-87FB-42C4-B0B8-F2AC237C850A}" dt="2023-12-13T19:24:37.460" v="392" actId="1076"/>
          <ac:spMkLst>
            <pc:docMk/>
            <pc:sldMk cId="0" sldId="290"/>
            <ac:spMk id="428" creationId="{00000000-0000-0000-0000-000000000000}"/>
          </ac:spMkLst>
        </pc:spChg>
      </pc:sldChg>
      <pc:sldChg chg="addSp modSp mod">
        <pc:chgData name="José Duarte da Rocha Santos" userId="7ba73717-3b97-4ba8-9d16-3c9c2d510606" providerId="ADAL" clId="{E64D48D4-87FB-42C4-B0B8-F2AC237C850A}" dt="2023-12-18T16:25:34.832" v="758"/>
        <pc:sldMkLst>
          <pc:docMk/>
          <pc:sldMk cId="0" sldId="291"/>
        </pc:sldMkLst>
        <pc:spChg chg="add mod">
          <ac:chgData name="José Duarte da Rocha Santos" userId="7ba73717-3b97-4ba8-9d16-3c9c2d510606" providerId="ADAL" clId="{E64D48D4-87FB-42C4-B0B8-F2AC237C850A}" dt="2023-12-18T16:25:34.832" v="758"/>
          <ac:spMkLst>
            <pc:docMk/>
            <pc:sldMk cId="0" sldId="291"/>
            <ac:spMk id="2" creationId="{C39BA2DD-6ABD-33CC-B438-9774CD05EC06}"/>
          </ac:spMkLst>
        </pc:spChg>
        <pc:spChg chg="mod">
          <ac:chgData name="José Duarte da Rocha Santos" userId="7ba73717-3b97-4ba8-9d16-3c9c2d510606" providerId="ADAL" clId="{E64D48D4-87FB-42C4-B0B8-F2AC237C850A}" dt="2023-12-13T19:25:26.819" v="407" actId="255"/>
          <ac:spMkLst>
            <pc:docMk/>
            <pc:sldMk cId="0" sldId="291"/>
            <ac:spMk id="434" creationId="{00000000-0000-0000-0000-000000000000}"/>
          </ac:spMkLst>
        </pc:spChg>
        <pc:spChg chg="mod">
          <ac:chgData name="José Duarte da Rocha Santos" userId="7ba73717-3b97-4ba8-9d16-3c9c2d510606" providerId="ADAL" clId="{E64D48D4-87FB-42C4-B0B8-F2AC237C850A}" dt="2023-12-13T22:36:32.112" v="666" actId="20577"/>
          <ac:spMkLst>
            <pc:docMk/>
            <pc:sldMk cId="0" sldId="291"/>
            <ac:spMk id="435" creationId="{00000000-0000-0000-0000-000000000000}"/>
          </ac:spMkLst>
        </pc:spChg>
        <pc:spChg chg="mod">
          <ac:chgData name="José Duarte da Rocha Santos" userId="7ba73717-3b97-4ba8-9d16-3c9c2d510606" providerId="ADAL" clId="{E64D48D4-87FB-42C4-B0B8-F2AC237C850A}" dt="2023-12-13T19:25:30.994" v="408" actId="255"/>
          <ac:spMkLst>
            <pc:docMk/>
            <pc:sldMk cId="0" sldId="291"/>
            <ac:spMk id="436" creationId="{00000000-0000-0000-0000-000000000000}"/>
          </ac:spMkLst>
        </pc:spChg>
      </pc:sldChg>
      <pc:sldChg chg="addSp delSp modSp mod">
        <pc:chgData name="José Duarte da Rocha Santos" userId="7ba73717-3b97-4ba8-9d16-3c9c2d510606" providerId="ADAL" clId="{E64D48D4-87FB-42C4-B0B8-F2AC237C850A}" dt="2023-12-18T16:26:13.541" v="819" actId="6549"/>
        <pc:sldMkLst>
          <pc:docMk/>
          <pc:sldMk cId="0" sldId="292"/>
        </pc:sldMkLst>
        <pc:spChg chg="add mod">
          <ac:chgData name="José Duarte da Rocha Santos" userId="7ba73717-3b97-4ba8-9d16-3c9c2d510606" providerId="ADAL" clId="{E64D48D4-87FB-42C4-B0B8-F2AC237C850A}" dt="2023-12-18T16:26:01.698" v="802" actId="20577"/>
          <ac:spMkLst>
            <pc:docMk/>
            <pc:sldMk cId="0" sldId="292"/>
            <ac:spMk id="2" creationId="{9F0C420C-0453-BCF7-912B-DAD1F1C486ED}"/>
          </ac:spMkLst>
        </pc:spChg>
        <pc:spChg chg="del mod">
          <ac:chgData name="José Duarte da Rocha Santos" userId="7ba73717-3b97-4ba8-9d16-3c9c2d510606" providerId="ADAL" clId="{E64D48D4-87FB-42C4-B0B8-F2AC237C850A}" dt="2023-12-18T16:25:42.220" v="759" actId="478"/>
          <ac:spMkLst>
            <pc:docMk/>
            <pc:sldMk cId="0" sldId="292"/>
            <ac:spMk id="444" creationId="{00000000-0000-0000-0000-000000000000}"/>
          </ac:spMkLst>
        </pc:spChg>
        <pc:spChg chg="mod">
          <ac:chgData name="José Duarte da Rocha Santos" userId="7ba73717-3b97-4ba8-9d16-3c9c2d510606" providerId="ADAL" clId="{E64D48D4-87FB-42C4-B0B8-F2AC237C850A}" dt="2023-12-18T16:26:13.541" v="819" actId="6549"/>
          <ac:spMkLst>
            <pc:docMk/>
            <pc:sldMk cId="0" sldId="292"/>
            <ac:spMk id="445" creationId="{00000000-0000-0000-0000-000000000000}"/>
          </ac:spMkLst>
        </pc:spChg>
      </pc:sldChg>
      <pc:sldChg chg="addSp delSp modSp mod">
        <pc:chgData name="José Duarte da Rocha Santos" userId="7ba73717-3b97-4ba8-9d16-3c9c2d510606" providerId="ADAL" clId="{E64D48D4-87FB-42C4-B0B8-F2AC237C850A}" dt="2023-12-18T16:26:47.388" v="835" actId="20577"/>
        <pc:sldMkLst>
          <pc:docMk/>
          <pc:sldMk cId="0" sldId="293"/>
        </pc:sldMkLst>
        <pc:spChg chg="add mod">
          <ac:chgData name="José Duarte da Rocha Santos" userId="7ba73717-3b97-4ba8-9d16-3c9c2d510606" providerId="ADAL" clId="{E64D48D4-87FB-42C4-B0B8-F2AC237C850A}" dt="2023-12-18T16:26:47.388" v="835" actId="20577"/>
          <ac:spMkLst>
            <pc:docMk/>
            <pc:sldMk cId="0" sldId="293"/>
            <ac:spMk id="2" creationId="{6D7E0C7A-D7FF-0DE7-D0B3-495176796745}"/>
          </ac:spMkLst>
        </pc:spChg>
        <pc:spChg chg="del">
          <ac:chgData name="José Duarte da Rocha Santos" userId="7ba73717-3b97-4ba8-9d16-3c9c2d510606" providerId="ADAL" clId="{E64D48D4-87FB-42C4-B0B8-F2AC237C850A}" dt="2023-12-18T16:26:31.218" v="820" actId="478"/>
          <ac:spMkLst>
            <pc:docMk/>
            <pc:sldMk cId="0" sldId="293"/>
            <ac:spMk id="453" creationId="{00000000-0000-0000-0000-000000000000}"/>
          </ac:spMkLst>
        </pc:spChg>
        <pc:picChg chg="mod">
          <ac:chgData name="José Duarte da Rocha Santos" userId="7ba73717-3b97-4ba8-9d16-3c9c2d510606" providerId="ADAL" clId="{E64D48D4-87FB-42C4-B0B8-F2AC237C850A}" dt="2023-12-13T19:44:44.683" v="616" actId="1035"/>
          <ac:picMkLst>
            <pc:docMk/>
            <pc:sldMk cId="0" sldId="293"/>
            <ac:picMk id="454" creationId="{00000000-0000-0000-0000-000000000000}"/>
          </ac:picMkLst>
        </pc:picChg>
      </pc:sldChg>
      <pc:sldChg chg="modSp mod">
        <pc:chgData name="José Duarte da Rocha Santos" userId="7ba73717-3b97-4ba8-9d16-3c9c2d510606" providerId="ADAL" clId="{E64D48D4-87FB-42C4-B0B8-F2AC237C850A}" dt="2023-12-18T16:26:55" v="837" actId="313"/>
        <pc:sldMkLst>
          <pc:docMk/>
          <pc:sldMk cId="0" sldId="294"/>
        </pc:sldMkLst>
        <pc:spChg chg="mod">
          <ac:chgData name="José Duarte da Rocha Santos" userId="7ba73717-3b97-4ba8-9d16-3c9c2d510606" providerId="ADAL" clId="{E64D48D4-87FB-42C4-B0B8-F2AC237C850A}" dt="2023-12-13T19:26:25.642" v="412" actId="255"/>
          <ac:spMkLst>
            <pc:docMk/>
            <pc:sldMk cId="0" sldId="294"/>
            <ac:spMk id="459" creationId="{00000000-0000-0000-0000-000000000000}"/>
          </ac:spMkLst>
        </pc:spChg>
        <pc:spChg chg="mod">
          <ac:chgData name="José Duarte da Rocha Santos" userId="7ba73717-3b97-4ba8-9d16-3c9c2d510606" providerId="ADAL" clId="{E64D48D4-87FB-42C4-B0B8-F2AC237C850A}" dt="2023-12-18T16:26:55" v="837" actId="313"/>
          <ac:spMkLst>
            <pc:docMk/>
            <pc:sldMk cId="0" sldId="294"/>
            <ac:spMk id="460" creationId="{00000000-0000-0000-0000-000000000000}"/>
          </ac:spMkLst>
        </pc:spChg>
      </pc:sldChg>
      <pc:sldChg chg="modSp mod">
        <pc:chgData name="José Duarte da Rocha Santos" userId="7ba73717-3b97-4ba8-9d16-3c9c2d510606" providerId="ADAL" clId="{E64D48D4-87FB-42C4-B0B8-F2AC237C850A}" dt="2023-12-13T19:45:08.222" v="618" actId="20577"/>
        <pc:sldMkLst>
          <pc:docMk/>
          <pc:sldMk cId="0" sldId="295"/>
        </pc:sldMkLst>
        <pc:spChg chg="mod">
          <ac:chgData name="José Duarte da Rocha Santos" userId="7ba73717-3b97-4ba8-9d16-3c9c2d510606" providerId="ADAL" clId="{E64D48D4-87FB-42C4-B0B8-F2AC237C850A}" dt="2023-12-13T19:45:08.222" v="618" actId="20577"/>
          <ac:spMkLst>
            <pc:docMk/>
            <pc:sldMk cId="0" sldId="295"/>
            <ac:spMk id="465" creationId="{00000000-0000-0000-0000-000000000000}"/>
          </ac:spMkLst>
        </pc:spChg>
      </pc:sldChg>
      <pc:sldChg chg="modSp mod">
        <pc:chgData name="José Duarte da Rocha Santos" userId="7ba73717-3b97-4ba8-9d16-3c9c2d510606" providerId="ADAL" clId="{E64D48D4-87FB-42C4-B0B8-F2AC237C850A}" dt="2023-12-13T19:27:15.453" v="442" actId="1038"/>
        <pc:sldMkLst>
          <pc:docMk/>
          <pc:sldMk cId="0" sldId="296"/>
        </pc:sldMkLst>
        <pc:spChg chg="mod">
          <ac:chgData name="José Duarte da Rocha Santos" userId="7ba73717-3b97-4ba8-9d16-3c9c2d510606" providerId="ADAL" clId="{E64D48D4-87FB-42C4-B0B8-F2AC237C850A}" dt="2023-12-13T19:26:40.428" v="413" actId="255"/>
          <ac:spMkLst>
            <pc:docMk/>
            <pc:sldMk cId="0" sldId="296"/>
            <ac:spMk id="470" creationId="{00000000-0000-0000-0000-000000000000}"/>
          </ac:spMkLst>
        </pc:spChg>
        <pc:spChg chg="mod">
          <ac:chgData name="José Duarte da Rocha Santos" userId="7ba73717-3b97-4ba8-9d16-3c9c2d510606" providerId="ADAL" clId="{E64D48D4-87FB-42C4-B0B8-F2AC237C850A}" dt="2023-12-13T19:27:09.774" v="434" actId="14100"/>
          <ac:spMkLst>
            <pc:docMk/>
            <pc:sldMk cId="0" sldId="296"/>
            <ac:spMk id="471" creationId="{00000000-0000-0000-0000-000000000000}"/>
          </ac:spMkLst>
        </pc:spChg>
        <pc:picChg chg="mod">
          <ac:chgData name="José Duarte da Rocha Santos" userId="7ba73717-3b97-4ba8-9d16-3c9c2d510606" providerId="ADAL" clId="{E64D48D4-87FB-42C4-B0B8-F2AC237C850A}" dt="2023-12-13T19:27:15.453" v="442" actId="1038"/>
          <ac:picMkLst>
            <pc:docMk/>
            <pc:sldMk cId="0" sldId="296"/>
            <ac:picMk id="473" creationId="{00000000-0000-0000-0000-000000000000}"/>
          </ac:picMkLst>
        </pc:picChg>
      </pc:sldChg>
      <pc:sldChg chg="modSp mod">
        <pc:chgData name="José Duarte da Rocha Santos" userId="7ba73717-3b97-4ba8-9d16-3c9c2d510606" providerId="ADAL" clId="{E64D48D4-87FB-42C4-B0B8-F2AC237C850A}" dt="2023-12-13T19:27:54.378" v="456" actId="14100"/>
        <pc:sldMkLst>
          <pc:docMk/>
          <pc:sldMk cId="0" sldId="297"/>
        </pc:sldMkLst>
        <pc:spChg chg="mod">
          <ac:chgData name="José Duarte da Rocha Santos" userId="7ba73717-3b97-4ba8-9d16-3c9c2d510606" providerId="ADAL" clId="{E64D48D4-87FB-42C4-B0B8-F2AC237C850A}" dt="2023-12-13T19:27:35.443" v="443" actId="255"/>
          <ac:spMkLst>
            <pc:docMk/>
            <pc:sldMk cId="0" sldId="297"/>
            <ac:spMk id="478" creationId="{00000000-0000-0000-0000-000000000000}"/>
          </ac:spMkLst>
        </pc:spChg>
        <pc:spChg chg="mod">
          <ac:chgData name="José Duarte da Rocha Santos" userId="7ba73717-3b97-4ba8-9d16-3c9c2d510606" providerId="ADAL" clId="{E64D48D4-87FB-42C4-B0B8-F2AC237C850A}" dt="2023-12-13T19:27:54.378" v="456" actId="14100"/>
          <ac:spMkLst>
            <pc:docMk/>
            <pc:sldMk cId="0" sldId="297"/>
            <ac:spMk id="479" creationId="{00000000-0000-0000-0000-000000000000}"/>
          </ac:spMkLst>
        </pc:spChg>
        <pc:picChg chg="mod">
          <ac:chgData name="José Duarte da Rocha Santos" userId="7ba73717-3b97-4ba8-9d16-3c9c2d510606" providerId="ADAL" clId="{E64D48D4-87FB-42C4-B0B8-F2AC237C850A}" dt="2023-12-13T19:27:47.072" v="454" actId="14100"/>
          <ac:picMkLst>
            <pc:docMk/>
            <pc:sldMk cId="0" sldId="297"/>
            <ac:picMk id="480" creationId="{00000000-0000-0000-0000-000000000000}"/>
          </ac:picMkLst>
        </pc:picChg>
      </pc:sldChg>
      <pc:sldChg chg="modSp mod">
        <pc:chgData name="José Duarte da Rocha Santos" userId="7ba73717-3b97-4ba8-9d16-3c9c2d510606" providerId="ADAL" clId="{E64D48D4-87FB-42C4-B0B8-F2AC237C850A}" dt="2023-12-13T19:29:05.880" v="465" actId="20577"/>
        <pc:sldMkLst>
          <pc:docMk/>
          <pc:sldMk cId="0" sldId="298"/>
        </pc:sldMkLst>
        <pc:spChg chg="mod">
          <ac:chgData name="José Duarte da Rocha Santos" userId="7ba73717-3b97-4ba8-9d16-3c9c2d510606" providerId="ADAL" clId="{E64D48D4-87FB-42C4-B0B8-F2AC237C850A}" dt="2023-12-13T19:28:50.604" v="461" actId="14100"/>
          <ac:spMkLst>
            <pc:docMk/>
            <pc:sldMk cId="0" sldId="298"/>
            <ac:spMk id="486" creationId="{00000000-0000-0000-0000-000000000000}"/>
          </ac:spMkLst>
        </pc:spChg>
        <pc:spChg chg="mod">
          <ac:chgData name="José Duarte da Rocha Santos" userId="7ba73717-3b97-4ba8-9d16-3c9c2d510606" providerId="ADAL" clId="{E64D48D4-87FB-42C4-B0B8-F2AC237C850A}" dt="2023-12-13T19:29:05.880" v="465" actId="20577"/>
          <ac:spMkLst>
            <pc:docMk/>
            <pc:sldMk cId="0" sldId="298"/>
            <ac:spMk id="487" creationId="{00000000-0000-0000-0000-000000000000}"/>
          </ac:spMkLst>
        </pc:spChg>
        <pc:spChg chg="mod">
          <ac:chgData name="José Duarte da Rocha Santos" userId="7ba73717-3b97-4ba8-9d16-3c9c2d510606" providerId="ADAL" clId="{E64D48D4-87FB-42C4-B0B8-F2AC237C850A}" dt="2023-12-13T19:28:56.321" v="463" actId="14100"/>
          <ac:spMkLst>
            <pc:docMk/>
            <pc:sldMk cId="0" sldId="298"/>
            <ac:spMk id="488" creationId="{00000000-0000-0000-0000-000000000000}"/>
          </ac:spMkLst>
        </pc:spChg>
        <pc:spChg chg="mod">
          <ac:chgData name="José Duarte da Rocha Santos" userId="7ba73717-3b97-4ba8-9d16-3c9c2d510606" providerId="ADAL" clId="{E64D48D4-87FB-42C4-B0B8-F2AC237C850A}" dt="2023-12-13T19:28:53.589" v="462" actId="14100"/>
          <ac:spMkLst>
            <pc:docMk/>
            <pc:sldMk cId="0" sldId="298"/>
            <ac:spMk id="489" creationId="{00000000-0000-0000-0000-000000000000}"/>
          </ac:spMkLst>
        </pc:spChg>
        <pc:spChg chg="mod">
          <ac:chgData name="José Duarte da Rocha Santos" userId="7ba73717-3b97-4ba8-9d16-3c9c2d510606" providerId="ADAL" clId="{E64D48D4-87FB-42C4-B0B8-F2AC237C850A}" dt="2023-12-13T19:28:35.330" v="459" actId="1076"/>
          <ac:spMkLst>
            <pc:docMk/>
            <pc:sldMk cId="0" sldId="298"/>
            <ac:spMk id="490" creationId="{00000000-0000-0000-0000-000000000000}"/>
          </ac:spMkLst>
        </pc:spChg>
      </pc:sldChg>
      <pc:sldChg chg="modSp mod">
        <pc:chgData name="José Duarte da Rocha Santos" userId="7ba73717-3b97-4ba8-9d16-3c9c2d510606" providerId="ADAL" clId="{E64D48D4-87FB-42C4-B0B8-F2AC237C850A}" dt="2023-12-13T19:22:41.712" v="363" actId="27636"/>
        <pc:sldMkLst>
          <pc:docMk/>
          <pc:sldMk cId="0" sldId="299"/>
        </pc:sldMkLst>
        <pc:spChg chg="mod">
          <ac:chgData name="José Duarte da Rocha Santos" userId="7ba73717-3b97-4ba8-9d16-3c9c2d510606" providerId="ADAL" clId="{E64D48D4-87FB-42C4-B0B8-F2AC237C850A}" dt="2023-12-13T19:22:41.712" v="363" actId="27636"/>
          <ac:spMkLst>
            <pc:docMk/>
            <pc:sldMk cId="0" sldId="299"/>
            <ac:spMk id="495" creationId="{00000000-0000-0000-0000-000000000000}"/>
          </ac:spMkLst>
        </pc:spChg>
      </pc:sldChg>
      <pc:sldChg chg="modSp mod">
        <pc:chgData name="José Duarte da Rocha Santos" userId="7ba73717-3b97-4ba8-9d16-3c9c2d510606" providerId="ADAL" clId="{E64D48D4-87FB-42C4-B0B8-F2AC237C850A}" dt="2023-12-13T19:45:19.514" v="619" actId="6549"/>
        <pc:sldMkLst>
          <pc:docMk/>
          <pc:sldMk cId="0" sldId="300"/>
        </pc:sldMkLst>
        <pc:spChg chg="mod">
          <ac:chgData name="José Duarte da Rocha Santos" userId="7ba73717-3b97-4ba8-9d16-3c9c2d510606" providerId="ADAL" clId="{E64D48D4-87FB-42C4-B0B8-F2AC237C850A}" dt="2023-12-13T19:30:13.493" v="498" actId="20577"/>
          <ac:spMkLst>
            <pc:docMk/>
            <pc:sldMk cId="0" sldId="300"/>
            <ac:spMk id="502" creationId="{00000000-0000-0000-0000-000000000000}"/>
          </ac:spMkLst>
        </pc:spChg>
        <pc:spChg chg="mod">
          <ac:chgData name="José Duarte da Rocha Santos" userId="7ba73717-3b97-4ba8-9d16-3c9c2d510606" providerId="ADAL" clId="{E64D48D4-87FB-42C4-B0B8-F2AC237C850A}" dt="2023-12-13T19:29:51.436" v="482" actId="20577"/>
          <ac:spMkLst>
            <pc:docMk/>
            <pc:sldMk cId="0" sldId="300"/>
            <ac:spMk id="505" creationId="{00000000-0000-0000-0000-000000000000}"/>
          </ac:spMkLst>
        </pc:spChg>
        <pc:spChg chg="mod">
          <ac:chgData name="José Duarte da Rocha Santos" userId="7ba73717-3b97-4ba8-9d16-3c9c2d510606" providerId="ADAL" clId="{E64D48D4-87FB-42C4-B0B8-F2AC237C850A}" dt="2023-12-13T19:29:57.555" v="483" actId="255"/>
          <ac:spMkLst>
            <pc:docMk/>
            <pc:sldMk cId="0" sldId="300"/>
            <ac:spMk id="507" creationId="{00000000-0000-0000-0000-000000000000}"/>
          </ac:spMkLst>
        </pc:spChg>
        <pc:spChg chg="mod">
          <ac:chgData name="José Duarte da Rocha Santos" userId="7ba73717-3b97-4ba8-9d16-3c9c2d510606" providerId="ADAL" clId="{E64D48D4-87FB-42C4-B0B8-F2AC237C850A}" dt="2023-12-13T19:29:23.464" v="466" actId="255"/>
          <ac:spMkLst>
            <pc:docMk/>
            <pc:sldMk cId="0" sldId="300"/>
            <ac:spMk id="508" creationId="{00000000-0000-0000-0000-000000000000}"/>
          </ac:spMkLst>
        </pc:spChg>
        <pc:spChg chg="mod">
          <ac:chgData name="José Duarte da Rocha Santos" userId="7ba73717-3b97-4ba8-9d16-3c9c2d510606" providerId="ADAL" clId="{E64D48D4-87FB-42C4-B0B8-F2AC237C850A}" dt="2023-12-13T19:45:19.514" v="619" actId="6549"/>
          <ac:spMkLst>
            <pc:docMk/>
            <pc:sldMk cId="0" sldId="300"/>
            <ac:spMk id="513" creationId="{00000000-0000-0000-0000-000000000000}"/>
          </ac:spMkLst>
        </pc:spChg>
      </pc:sldChg>
      <pc:sldChg chg="modSp mod modNotes">
        <pc:chgData name="José Duarte da Rocha Santos" userId="7ba73717-3b97-4ba8-9d16-3c9c2d510606" providerId="ADAL" clId="{E64D48D4-87FB-42C4-B0B8-F2AC237C850A}" dt="2023-12-13T19:35:42.441" v="571"/>
        <pc:sldMkLst>
          <pc:docMk/>
          <pc:sldMk cId="0" sldId="301"/>
        </pc:sldMkLst>
        <pc:spChg chg="mod">
          <ac:chgData name="José Duarte da Rocha Santos" userId="7ba73717-3b97-4ba8-9d16-3c9c2d510606" providerId="ADAL" clId="{E64D48D4-87FB-42C4-B0B8-F2AC237C850A}" dt="2023-12-13T19:31:14.612" v="546" actId="20577"/>
          <ac:spMkLst>
            <pc:docMk/>
            <pc:sldMk cId="0" sldId="301"/>
            <ac:spMk id="518" creationId="{00000000-0000-0000-0000-000000000000}"/>
          </ac:spMkLst>
        </pc:spChg>
        <pc:spChg chg="mod">
          <ac:chgData name="José Duarte da Rocha Santos" userId="7ba73717-3b97-4ba8-9d16-3c9c2d510606" providerId="ADAL" clId="{E64D48D4-87FB-42C4-B0B8-F2AC237C850A}" dt="2023-12-13T19:35:42.441" v="571"/>
          <ac:spMkLst>
            <pc:docMk/>
            <pc:sldMk cId="0" sldId="301"/>
            <ac:spMk id="519" creationId="{00000000-0000-0000-0000-000000000000}"/>
          </ac:spMkLst>
        </pc:spChg>
        <pc:spChg chg="mod">
          <ac:chgData name="José Duarte da Rocha Santos" userId="7ba73717-3b97-4ba8-9d16-3c9c2d510606" providerId="ADAL" clId="{E64D48D4-87FB-42C4-B0B8-F2AC237C850A}" dt="2023-12-13T19:31:09.886" v="537" actId="1076"/>
          <ac:spMkLst>
            <pc:docMk/>
            <pc:sldMk cId="0" sldId="301"/>
            <ac:spMk id="521" creationId="{00000000-0000-0000-0000-000000000000}"/>
          </ac:spMkLst>
        </pc:spChg>
      </pc:sldChg>
      <pc:sldChg chg="modSp mod">
        <pc:chgData name="José Duarte da Rocha Santos" userId="7ba73717-3b97-4ba8-9d16-3c9c2d510606" providerId="ADAL" clId="{E64D48D4-87FB-42C4-B0B8-F2AC237C850A}" dt="2023-12-13T19:31:33.519" v="549" actId="255"/>
        <pc:sldMkLst>
          <pc:docMk/>
          <pc:sldMk cId="0" sldId="302"/>
        </pc:sldMkLst>
        <pc:spChg chg="mod">
          <ac:chgData name="José Duarte da Rocha Santos" userId="7ba73717-3b97-4ba8-9d16-3c9c2d510606" providerId="ADAL" clId="{E64D48D4-87FB-42C4-B0B8-F2AC237C850A}" dt="2023-12-13T19:31:33.519" v="549" actId="255"/>
          <ac:spMkLst>
            <pc:docMk/>
            <pc:sldMk cId="0" sldId="302"/>
            <ac:spMk id="526" creationId="{00000000-0000-0000-0000-000000000000}"/>
          </ac:spMkLst>
        </pc:spChg>
      </pc:sldChg>
      <pc:sldChg chg="modSp mod">
        <pc:chgData name="José Duarte da Rocha Santos" userId="7ba73717-3b97-4ba8-9d16-3c9c2d510606" providerId="ADAL" clId="{E64D48D4-87FB-42C4-B0B8-F2AC237C850A}" dt="2023-12-13T19:32:16.418" v="557" actId="20577"/>
        <pc:sldMkLst>
          <pc:docMk/>
          <pc:sldMk cId="0" sldId="303"/>
        </pc:sldMkLst>
        <pc:spChg chg="mod">
          <ac:chgData name="José Duarte da Rocha Santos" userId="7ba73717-3b97-4ba8-9d16-3c9c2d510606" providerId="ADAL" clId="{E64D48D4-87FB-42C4-B0B8-F2AC237C850A}" dt="2023-12-13T19:31:47.898" v="550" actId="255"/>
          <ac:spMkLst>
            <pc:docMk/>
            <pc:sldMk cId="0" sldId="303"/>
            <ac:spMk id="533" creationId="{00000000-0000-0000-0000-000000000000}"/>
          </ac:spMkLst>
        </pc:spChg>
        <pc:spChg chg="mod">
          <ac:chgData name="José Duarte da Rocha Santos" userId="7ba73717-3b97-4ba8-9d16-3c9c2d510606" providerId="ADAL" clId="{E64D48D4-87FB-42C4-B0B8-F2AC237C850A}" dt="2023-12-13T19:32:16.418" v="557" actId="20577"/>
          <ac:spMkLst>
            <pc:docMk/>
            <pc:sldMk cId="0" sldId="303"/>
            <ac:spMk id="534" creationId="{00000000-0000-0000-0000-000000000000}"/>
          </ac:spMkLst>
        </pc:spChg>
      </pc:sldChg>
      <pc:sldChg chg="modSp del mod">
        <pc:chgData name="José Duarte da Rocha Santos" userId="7ba73717-3b97-4ba8-9d16-3c9c2d510606" providerId="ADAL" clId="{E64D48D4-87FB-42C4-B0B8-F2AC237C850A}" dt="2023-12-13T19:33:51.594" v="559" actId="47"/>
        <pc:sldMkLst>
          <pc:docMk/>
          <pc:sldMk cId="0" sldId="305"/>
        </pc:sldMkLst>
        <pc:spChg chg="mod">
          <ac:chgData name="José Duarte da Rocha Santos" userId="7ba73717-3b97-4ba8-9d16-3c9c2d510606" providerId="ADAL" clId="{E64D48D4-87FB-42C4-B0B8-F2AC237C850A}" dt="2023-12-13T19:22:41.761" v="365" actId="27636"/>
          <ac:spMkLst>
            <pc:docMk/>
            <pc:sldMk cId="0" sldId="305"/>
            <ac:spMk id="550" creationId="{00000000-0000-0000-0000-000000000000}"/>
          </ac:spMkLst>
        </pc:spChg>
      </pc:sldChg>
      <pc:sldChg chg="add">
        <pc:chgData name="José Duarte da Rocha Santos" userId="7ba73717-3b97-4ba8-9d16-3c9c2d510606" providerId="ADAL" clId="{E64D48D4-87FB-42C4-B0B8-F2AC237C850A}" dt="2023-12-13T19:33:48.527" v="558"/>
        <pc:sldMkLst>
          <pc:docMk/>
          <pc:sldMk cId="1479096809" sldId="30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simplilearn.com/traditional-marketing-vs-digital-marketing-article"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6" name="Google Shape;17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2" name="Google Shape;18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8" name="Google Shape;18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Esta é apenas uma breve introdução ao que é a "publicidade digital" para os utilizadores que não estão familiarizados com o módulo "Introdução ao marketing digital". Esse módulo abrange as características e vantagens do Marketing Digital em pormenor... </a:t>
            </a: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1" name="Google Shape;201;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Esta atividade ajuda o professor a verificar se os alunos são capazes de identificar os anúncios enquanto tal e os seus diferentes tipos. Os principais formatos são: 1. anúncios em banner/display, 2. anúncios em motores de procura, 3. anúncios em redes sociais, 4. anúncios nativos, 5. newsletters </a:t>
            </a: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7" name="Google Shape;20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200"/>
              </a:spcAft>
              <a:buClr>
                <a:schemeClr val="dk1"/>
              </a:buClr>
              <a:buSzPts val="1100"/>
              <a:buFont typeface="Arial"/>
              <a:buNone/>
            </a:pPr>
            <a:r>
              <a:rPr lang="fi" sz="1000" dirty="0">
                <a:solidFill>
                  <a:srgbClr val="595959"/>
                </a:solidFill>
              </a:rPr>
              <a:t>Em comparação com os meios de comunicação tradicionais (jornais, revistas, brochuras impressas, anúncios diretos, televisão, outdoors, etc.), </a:t>
            </a:r>
            <a:r>
              <a:rPr lang="fi" sz="1000" b="1" dirty="0">
                <a:solidFill>
                  <a:srgbClr val="595959"/>
                </a:solidFill>
              </a:rPr>
              <a:t>os meios de comunicação digitais </a:t>
            </a:r>
            <a:r>
              <a:rPr lang="fi" sz="1000" dirty="0">
                <a:solidFill>
                  <a:srgbClr val="595959"/>
                </a:solidFill>
              </a:rPr>
              <a:t>são muito mais flexíveis. Os meios de comunicação tradicionais pretendem chegar a qualquer pessoa que os veja, ao passo que </a:t>
            </a:r>
            <a:r>
              <a:rPr lang="fi" sz="1000" b="1" dirty="0">
                <a:solidFill>
                  <a:srgbClr val="595959"/>
                </a:solidFill>
              </a:rPr>
              <a:t>os meios de comunicação digitais permitem uma segmentação </a:t>
            </a:r>
            <a:r>
              <a:rPr lang="fi" sz="1000" dirty="0">
                <a:solidFill>
                  <a:srgbClr val="595959"/>
                </a:solidFill>
              </a:rPr>
              <a:t>precisa. Por exemplo, se vende equipamento para atividades ao ar livre, pode optar por atingir um público interessado em caminhadas ou reencontrar compradores que tenham visto os seus produtos mas ainda não os tenham comprado. Dependendo do formato, também pode optar por limitar o seu anúncio a determinadas horas do dia ou excluir o público que já viu o seu anúncio uma vez de o ver novamente.</a:t>
            </a: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3" name="Google Shape;213;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Comparação entre marketing tradicional e digital Fonte: </a:t>
            </a:r>
            <a:r>
              <a:rPr lang="fi" sz="1400" u="sng">
                <a:solidFill>
                  <a:schemeClr val="hlink"/>
                </a:solidFill>
                <a:hlinkClick r:id="rId3"/>
              </a:rPr>
              <a:t>Simplilearn</a:t>
            </a:r>
            <a:endParaRPr sz="1400"/>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9" name="Google Shape;21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 maioria das empresas precisa de novos clientes e de aumentar as vendas. A publicidade é uma das formas possíveis de o conseguir. No entanto, como a publicidade e o marketing implicam despesas, a questão "onde obter o melhor resultado para os nossos esforços de marketing/publicidade" está sempre presente.</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4" name="Google Shape;22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Existem algumas características principais que caracterizam a publicidade moderna.  A publicidade deve completar as outras atividades de marketing da empresa. Deve ser sempre planeada com antecedência e ter determinados objetivos, também numéricos.  Além disso, deve ser ajustada de acordo com a fase do processo de compra.  </a:t>
            </a: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9" name="Google Shape;22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sz="1000"/>
              <a:t>Muitas vezes, "marketing" e "publicidade" são vistos como sinónimos. A imagem "Marketing Mix" mostra que </a:t>
            </a:r>
            <a:r>
              <a:rPr lang="fi" sz="1000" i="1"/>
              <a:t>o marketing </a:t>
            </a:r>
            <a:r>
              <a:rPr lang="fi" sz="1000"/>
              <a:t>abrange muito mais. A publicidade faz parte da "promoção", um sinónimo de "comunicação de marketing". </a:t>
            </a:r>
            <a:endParaRPr sz="10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8" name="Google Shape;238;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200"/>
              </a:spcAft>
              <a:buSzPts val="1100"/>
              <a:buNone/>
            </a:pPr>
            <a:r>
              <a:rPr lang="fi" dirty="0"/>
              <a:t>É importante reconhecer que a publicidade tem despesas e, por isso, deve ter objetivos. Uma questão essencial é "Em que meios/canais podemos ir ao encontro dos nossos clientes?".</a:t>
            </a: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5" name="Google Shape;24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Uma boa forma de concretizar o tópico é deixar que os alunos analisem eles próprios a publicidade - ver diapositivo seguinte "Atividade na aula”</a:t>
            </a: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2" name="Google Shape;252;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8" name="Google Shape;258;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Por vezes, compramos coisas instantaneamente (geralmente produtos baratos para uso diário ou produtos que já utilizamos anteriormente). No entanto, no caso de produtos e serviços desconhecidos, existe normalmente um processo que pode demorar dias, semanas ou mesmo meses (um carro, um apartamento, uma operação cirúrgica). </a:t>
            </a:r>
            <a:endParaRPr dirty="0"/>
          </a:p>
          <a:p>
            <a:pPr marL="0" lvl="0" indent="0" algn="l" rtl="0">
              <a:lnSpc>
                <a:spcPct val="100000"/>
              </a:lnSpc>
              <a:spcBef>
                <a:spcPts val="0"/>
              </a:spcBef>
              <a:spcAft>
                <a:spcPts val="0"/>
              </a:spcAft>
              <a:buSzPts val="1100"/>
              <a:buNone/>
            </a:pPr>
            <a:r>
              <a:rPr lang="fi" dirty="0"/>
              <a:t>O funil de marketing é uma ferramenta útil para estruturar e apresentar este processo. Do ponto de vista da empresa, as diferentes fases necessitam de diferentes tipos de mensagens e anúncios.</a:t>
            </a: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24f4826d47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g24f4826d479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solidFill>
                  <a:schemeClr val="dk1"/>
                </a:solidFill>
              </a:rPr>
              <a:t>Qualquer um de nós tem experiência de processos de compra. Pense em como foi quando planeou a compra do seu carro ou a construção de um novo jardim... . Para um profissional de marketing, é muito importante identificar o carácter das fases de compra e, sobretudo, os pensamentos, as dúvidas e as questões que os potenciais compradores têm. O vídeo abre o curso do funil.</a:t>
            </a:r>
            <a:endParaRPr dirty="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dirty="0">
              <a:solidFill>
                <a:schemeClr val="dk1"/>
              </a:solidFill>
            </a:endParaRP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2" name="Google Shape;272;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Quando a empresa ou o seu produto são novos ou desconhecidos, é necessário investir na </a:t>
            </a:r>
            <a:r>
              <a:rPr lang="pt-PT" dirty="0"/>
              <a:t>consciencialização</a:t>
            </a:r>
            <a:r>
              <a:rPr lang="fi" dirty="0"/>
              <a:t>, muitas vezes através dos meios de comunicação social (televisão, anúncios publicitários, anúncios nos motores de </a:t>
            </a:r>
            <a:r>
              <a:rPr lang="pt-PT" dirty="0"/>
              <a:t>procura</a:t>
            </a:r>
            <a:r>
              <a:rPr lang="fi" dirty="0"/>
              <a:t>). Na fase de consideração, as pessoas contactam frequentemente a empresa. Depois disso, são identificadas e podem ser contactadas pessoalmente.</a:t>
            </a: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6" name="Google Shape;286;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Na publicidade digital, o objetivo é frequentemente atingir uma elevada taxa de cliques (CTR), ou seja, não só obter impressões para o anúncio, mas também encorajar a realização de outras etapas, como entrar num sítio Web. </a:t>
            </a: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3" name="Google Shape;293;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fi" dirty="0">
                <a:solidFill>
                  <a:schemeClr val="dk1"/>
                </a:solidFill>
              </a:rPr>
              <a:t>Será isto verdade? O que pensamos que afeta as pessoas...? Este tema pode ser debatido na aula. Em publicidade, os anúncios que funcionam bem (=obtêm taxas de cliques elevadas) são bons anúncios. Como escrever e conceber anúncios apelativos...?</a:t>
            </a: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8" name="Google Shape;298;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fi" dirty="0"/>
              <a:t>Antes de passar à seção "como criar bons anúncios", é útil inspecionar as condições gerais para uma "boa publicidade". Os vídeos proporcionam conhecimentos de base adicionais.</a:t>
            </a: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O processo pode começar com a mensagem ("Acabámos de abrir uma nova empresa", "Temos um novo produto") ou com o público-alvo ("A nossa empresa existe há nn anos e agora queremos chegar a novos públicos").  Seja como for, é necessário conhecer a mensagem e o público-alvo (por vezes, o público é conhecido primeiro e só depois é criada a mensagem principal), para criar anúncios apelativos.</a:t>
            </a:r>
            <a:endParaRPr/>
          </a:p>
        </p:txBody>
      </p:sp>
      <p:sp>
        <p:nvSpPr>
          <p:cNvPr id="306" name="Google Shape;306;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2" name="Google Shape;322;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Para saber mais sobre este tema, consulte o módulo 1 Introdução ao marketing digital.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1" name="Google Shape;331;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Normalmente, estamos mais habituados a ver propostas de valor (em anúncios) do que a inventar propostas por nós próprios. Os alunos podem ser um pouco tímidos - obtém-se melhores resultados se os deixar trabalhar em pares. No ponto 3, lembre-se que o mais importante é que cada par invente algo. Pode selecionar os melhores para apresentação, de modo a dar bons exemplos e a encorajar os alunos a inventarem bons USPs. E lembre-se - não há respostas certas ou erradas - o critério número um é "soa bem e é convincente”.</a:t>
            </a: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O diapositivo apresenta algumas características de uma boa comunicação comercial em geral. A hiperligação (em baixo) realça a questão através da apresentação de uma variedade de exemplos.</a:t>
            </a:r>
            <a:endParaRPr dirty="0"/>
          </a:p>
        </p:txBody>
      </p:sp>
      <p:sp>
        <p:nvSpPr>
          <p:cNvPr id="337" name="Google Shape;337;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6" name="Google Shape;346;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O que é que os bons anúncios incluem...? Imagem, texto apelativo, apelo à ação ("abrir").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1" name="Google Shape;351;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7" name="Google Shape;357;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400"/>
              <a:buFont typeface="Arial"/>
              <a:buNone/>
            </a:pPr>
            <a:r>
              <a:rPr lang="fi" dirty="0">
                <a:solidFill>
                  <a:schemeClr val="dk1"/>
                </a:solidFill>
              </a:rPr>
              <a:t>As </a:t>
            </a:r>
            <a:r>
              <a:rPr lang="pt-PT" dirty="0">
                <a:solidFill>
                  <a:schemeClr val="dk1"/>
                </a:solidFill>
              </a:rPr>
              <a:t>atividades</a:t>
            </a:r>
            <a:r>
              <a:rPr lang="fi" dirty="0">
                <a:solidFill>
                  <a:schemeClr val="dk1"/>
                </a:solidFill>
              </a:rPr>
              <a:t> de marketing digital devem estar alinhadas com a estratégia holística da organização. A estratégia é um plano orientado para o futuro, que tenta antecipar as circunstâncias que influenciam a conduta de uma organização. A maioria das organizações tem uma estratégia, mas as mais pequenas podem não a ter. Encontrará apresentações detalhadas da estratégia no módulo 1, parte 2.</a:t>
            </a: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2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 dirty="0"/>
              <a:t>Cada campanha publicitária deve ter metas e objectivos definidos. </a:t>
            </a:r>
            <a:endParaRPr dirty="0"/>
          </a:p>
        </p:txBody>
      </p:sp>
      <p:sp>
        <p:nvSpPr>
          <p:cNvPr id="364" name="Google Shape;364;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1" name="Google Shape;371;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*O "indicador-chave de desempenho" é uma forma quantificada de um objetivo.  A importância da integração de todas as operações de marketing e da definição de objetivos e metas foi expressa na primeira seção desta apresentação. Nota: os objetivos são alternativos, derivam da estratégia. Por exemplo, se uma organização é nova e procura crescer, os primeiros objetivos podem prevalecer. Se a empresa quiser reforçar a sua marca, os dois últimos podem ser relevantes. </a:t>
            </a: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9" name="Google Shape;379;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8" name="Google Shape;388;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fi"/>
              <a:t>Recentemente, algumas empresas escolheram a "orientação para o cliente" como estratégia. Não admira que sejam bem sucedidas (por exemplo, Starbucks, Amazon, Apple)</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4" name="Google Shape;394;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fi"/>
              <a:t>A "orientação para o cliente" é uma corrente principal subjacente a todas as teorias de marketing dos últimos anos. </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2" name="Google Shape;402;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Pode aplicar esta atividade no início do tópico "marketing e publicidade orientados para o cliente". Dá uma boa orientação para o tema.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8" name="Google Shape;408;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Nota: Mais ferramentas e instrumentos no módulo "Análise e monitorização".</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5" name="Google Shape;415;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1" name="Google Shape;421;p35: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endParaRPr/>
          </a:p>
        </p:txBody>
      </p:sp>
      <p:sp>
        <p:nvSpPr>
          <p:cNvPr id="422" name="Google Shape;422;p35: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35</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1" name="Google Shape;431;p36: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r>
              <a:rPr lang="fi"/>
              <a:t>Os tópicos "Persona do comprador" e "Como aplicá-las" na publicidade foram apresentados nas fontes indicadas no diapositivo anterior.</a:t>
            </a:r>
            <a:endParaRPr/>
          </a:p>
        </p:txBody>
      </p:sp>
      <p:sp>
        <p:nvSpPr>
          <p:cNvPr id="432" name="Google Shape;432;p36: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36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1" name="Google Shape;441;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O percurso do cliente foi apresentado anteriormente. Aqui podemos ver que o modelo oferece uma excelente ferramenta para compreender os nossos clientes.</a:t>
            </a: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0" name="Google Shape;450;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Esta ilustração, relacionada com a "compra de um vestido de marca", descreve os canais e os pontos de contacto do cliente e o tipo de sinais envolvidos no processo. Desta forma, é possível esboçar um "percurso do cliente" para qualquer produto ou serviço. </a:t>
            </a: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7" name="Google Shape;457;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1200"/>
              </a:spcAft>
              <a:buSzPts val="1100"/>
              <a:buNone/>
            </a:pPr>
            <a:r>
              <a:rPr lang="fi" sz="1000">
                <a:solidFill>
                  <a:schemeClr val="dk1"/>
                </a:solidFill>
              </a:rPr>
              <a:t>Esta atividade pode ser realizada individualmente ou em pares. Também pode ser utilizada como tarefa prévia, para orientar a aula.</a:t>
            </a:r>
            <a:br>
              <a:rPr lang="fi" sz="1000">
                <a:solidFill>
                  <a:schemeClr val="dk1"/>
                </a:solidFill>
              </a:rPr>
            </a:br>
            <a:r>
              <a:rPr lang="fi" sz="1000">
                <a:solidFill>
                  <a:schemeClr val="dk1"/>
                </a:solidFill>
              </a:rPr>
              <a:t> Sugestões: nesta atividade, os diapositivos anteriores e as fontes da Internet são muito úteis e merecem ser aplicados. Relativamente ao ponto 1 (escolha), sugira aos seus alunos que escolham um bem de consumo duradouro, uma vez que este envolve normalmente um processo mais longo e com várias etapas (por exemplo: uma viagem de férias, um carro, um apartamento, um passatempo)</a:t>
            </a:r>
            <a:endParaRPr sz="30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3" name="Google Shape;463;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8" name="Google Shape;468;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Que tipos de organizações utilizam os canais de comunicação tradicionais? Por exemplo: lojas locais e empresas de serviços.</a:t>
            </a:r>
            <a:endParaRPr/>
          </a:p>
          <a:p>
            <a:pPr marL="0" lvl="0" indent="0" algn="l" rtl="0">
              <a:lnSpc>
                <a:spcPct val="100000"/>
              </a:lnSpc>
              <a:spcBef>
                <a:spcPts val="0"/>
              </a:spcBef>
              <a:spcAft>
                <a:spcPts val="0"/>
              </a:spcAft>
              <a:buSzPts val="1100"/>
              <a:buNone/>
            </a:pPr>
            <a:r>
              <a:rPr lang="fi"/>
              <a:t>Quem se distingue nos meios digitais? Por exemplo: as empresas de comércio eletrónico.</a:t>
            </a:r>
            <a:endParaRPr/>
          </a:p>
          <a:p>
            <a:pPr marL="0" lvl="0" indent="0" algn="l" rtl="0">
              <a:lnSpc>
                <a:spcPct val="100000"/>
              </a:lnSpc>
              <a:spcBef>
                <a:spcPts val="0"/>
              </a:spcBef>
              <a:spcAft>
                <a:spcPts val="0"/>
              </a:spcAft>
              <a:buSzPts val="1100"/>
              <a:buNone/>
            </a:pPr>
            <a:r>
              <a:rPr lang="fi"/>
              <a:t>É claro que a maioria das organizações utiliza tanto os meios tradicionais como os digitais (marketing multicanal)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6" name="Google Shape;476;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Este fenómeno é também evidente quando se seguem os diferentes meios de comunicação. Algumas empresas parecem investir muito em publicidade (por exemplo, empresas alimentares nacionais, grandes agências de viagens, retalhistas de automóveis, retalhistas de produtos especiais), enquanto outras investem menos, concentrando-se em determinados meios e canais relacionados com o público-alvo. As empresas B2B são exemplos disto.</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4" name="Google Shape;484;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 publicidade digital está em constante mudança devido às invenções técnicas, ao progresso dos meios e canais, à legislação, etc. Assim, o diapositivo apresenta apenas alguns exemplos. Para mais informações, consulte a hiperligação para leitura complementar, utilizando também as palavras de pesquisa "progresso/mudanças na publicidade digital</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3" name="Google Shape;493;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8" name="Google Shape;498;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Finalmente, neste submódulo, é apresentada uma visão geral das principais plataformas de publicidade digital. Obterá uma visão mais detalhada e instruções práticas nos próximos sub-módulos.</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6" name="Google Shape;516;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O papel dos anúncios nos motores de </a:t>
            </a:r>
            <a:r>
              <a:rPr lang="pt-PT" dirty="0"/>
              <a:t>procura</a:t>
            </a:r>
            <a:r>
              <a:rPr lang="fi" dirty="0"/>
              <a:t> é vital, uma vez que permitem ir ao encontro do cliente no momento da intenção de compra.</a:t>
            </a:r>
            <a:endParaRPr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4" name="Google Shape;524;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Os anúncios display e PPC (Pay per Click) abrangem uma variedade de anúncios em diferentes suportes e canais. Podem ser colocados em sítios Web, publicações, meios de comunicação, vídeos e aplicações, permitindo que a sua empresa atinja públicos-alvo específicos. A maior parte deles pode ser gerida através do Google. São apresentados no submódulo seguinte.</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1" name="Google Shape;531;p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As redes sociais abrangem uma variedade variável de plataformas. O que as caracteriza é o facto de diferentes grupos e tipos de pessoas publicarem, comentarem e seguirem histórias, imagens, vídeos e outros conteúdos para obterem visibilidade pública. As "redes sociais" oferecem meios e canais versáteis para uma vasta gama de interesses, incluindo passatempos, temas pessoais e questões profissionais e empresariais. Isto significa que é possível encontrar grupos e indivíduos com interesses específicos.</a:t>
            </a: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8" name="Google Shape;538;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8756506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73"/>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 name="Google Shape;10;p73"/>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7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7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3" name="Google Shape;13;p7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7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7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7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7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7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0" name="Google Shape;20;p7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7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7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3" name="Google Shape;23;p7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24"/>
        <p:cNvGrpSpPr/>
        <p:nvPr/>
      </p:nvGrpSpPr>
      <p:grpSpPr>
        <a:xfrm>
          <a:off x="0" y="0"/>
          <a:ext cx="0" cy="0"/>
          <a:chOff x="0" y="0"/>
          <a:chExt cx="0" cy="0"/>
        </a:xfrm>
      </p:grpSpPr>
      <p:sp>
        <p:nvSpPr>
          <p:cNvPr id="25" name="Google Shape;25;p75"/>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5"/>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7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28" name="Google Shape;28;p7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9" name="Google Shape;29;p7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30" name="Google Shape;30;p7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31" name="Google Shape;31;p7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2" name="Google Shape;32;p7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3" name="Google Shape;33;p75"/>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75"/>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5"/>
        <p:cNvGrpSpPr/>
        <p:nvPr/>
      </p:nvGrpSpPr>
      <p:grpSpPr>
        <a:xfrm>
          <a:off x="0" y="0"/>
          <a:ext cx="0" cy="0"/>
          <a:chOff x="0" y="0"/>
          <a:chExt cx="0" cy="0"/>
        </a:xfrm>
      </p:grpSpPr>
      <p:pic>
        <p:nvPicPr>
          <p:cNvPr id="36" name="Google Shape;36;p7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37" name="Google Shape;37;p7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8" name="Google Shape;38;p7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39"/>
        <p:cNvGrpSpPr/>
        <p:nvPr/>
      </p:nvGrpSpPr>
      <p:grpSpPr>
        <a:xfrm>
          <a:off x="0" y="0"/>
          <a:ext cx="0" cy="0"/>
          <a:chOff x="0" y="0"/>
          <a:chExt cx="0" cy="0"/>
        </a:xfrm>
      </p:grpSpPr>
      <p:sp>
        <p:nvSpPr>
          <p:cNvPr id="40" name="Google Shape;40;p77"/>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1" name="Google Shape;41;p77"/>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42" name="Google Shape;42;p77"/>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43" name="Google Shape;43;p77"/>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44" name="Google Shape;44;p7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45" name="Google Shape;45;p7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46"/>
        <p:cNvGrpSpPr/>
        <p:nvPr/>
      </p:nvGrpSpPr>
      <p:grpSpPr>
        <a:xfrm>
          <a:off x="0" y="0"/>
          <a:ext cx="0" cy="0"/>
          <a:chOff x="0" y="0"/>
          <a:chExt cx="0" cy="0"/>
        </a:xfrm>
      </p:grpSpPr>
      <p:pic>
        <p:nvPicPr>
          <p:cNvPr id="47" name="Google Shape;47;p78"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48" name="Google Shape;48;p7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49" name="Google Shape;49;p7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78"/>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51" name="Google Shape;51;p7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52" name="Google Shape;52;p7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53"/>
        <p:cNvGrpSpPr/>
        <p:nvPr/>
      </p:nvGrpSpPr>
      <p:grpSpPr>
        <a:xfrm>
          <a:off x="0" y="0"/>
          <a:ext cx="0" cy="0"/>
          <a:chOff x="0" y="0"/>
          <a:chExt cx="0" cy="0"/>
        </a:xfrm>
      </p:grpSpPr>
      <p:sp>
        <p:nvSpPr>
          <p:cNvPr id="54" name="Google Shape;54;p79"/>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55" name="Google Shape;55;p7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7278" y="4576442"/>
            <a:ext cx="1987904" cy="440100"/>
          </a:xfrm>
          <a:prstGeom prst="rect">
            <a:avLst/>
          </a:prstGeom>
          <a:noFill/>
          <a:ln>
            <a:noFill/>
          </a:ln>
        </p:spPr>
      </p:pic>
      <p:pic>
        <p:nvPicPr>
          <p:cNvPr id="56" name="Google Shape;56;p7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92505" y="4552283"/>
            <a:ext cx="1274218" cy="488417"/>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57"/>
        <p:cNvGrpSpPr/>
        <p:nvPr/>
      </p:nvGrpSpPr>
      <p:grpSpPr>
        <a:xfrm>
          <a:off x="0" y="0"/>
          <a:ext cx="0" cy="0"/>
          <a:chOff x="0" y="0"/>
          <a:chExt cx="0" cy="0"/>
        </a:xfrm>
      </p:grpSpPr>
      <p:pic>
        <p:nvPicPr>
          <p:cNvPr id="58" name="Google Shape;58;p8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59" name="Google Shape;59;p80"/>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80"/>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1" name="Google Shape;61;p8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62" name="Google Shape;62;p8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63"/>
        <p:cNvGrpSpPr/>
        <p:nvPr/>
      </p:nvGrpSpPr>
      <p:grpSpPr>
        <a:xfrm>
          <a:off x="0" y="0"/>
          <a:ext cx="0" cy="0"/>
          <a:chOff x="0" y="0"/>
          <a:chExt cx="0" cy="0"/>
        </a:xfrm>
      </p:grpSpPr>
      <p:sp>
        <p:nvSpPr>
          <p:cNvPr id="64" name="Google Shape;64;p8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65" name="Google Shape;65;p8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66" name="Google Shape;66;p8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67" name="Google Shape;67;p8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68" name="Google Shape;68;p88"/>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69" name="Google Shape;69;p88"/>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70" name="Google Shape;70;p88"/>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1" name="Google Shape;71;p88"/>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72"/>
        <p:cNvGrpSpPr/>
        <p:nvPr/>
      </p:nvGrpSpPr>
      <p:grpSpPr>
        <a:xfrm>
          <a:off x="0" y="0"/>
          <a:ext cx="0" cy="0"/>
          <a:chOff x="0" y="0"/>
          <a:chExt cx="0" cy="0"/>
        </a:xfrm>
      </p:grpSpPr>
      <p:sp>
        <p:nvSpPr>
          <p:cNvPr id="73" name="Google Shape;73;p8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8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5" name="Google Shape;75;p8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6" name="Google Shape;76;p8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77" name="Google Shape;77;p81"/>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8" name="Google Shape;78;p8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9" name="Google Shape;79;p8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0" name="Google Shape;80;p8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81" name="Google Shape;81;p8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82" name="Google Shape;82;p81"/>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83" name="Google Shape;83;p81"/>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4"/>
        <p:cNvGrpSpPr/>
        <p:nvPr/>
      </p:nvGrpSpPr>
      <p:grpSpPr>
        <a:xfrm>
          <a:off x="0" y="0"/>
          <a:ext cx="0" cy="0"/>
          <a:chOff x="0" y="0"/>
          <a:chExt cx="0" cy="0"/>
        </a:xfrm>
      </p:grpSpPr>
      <p:sp>
        <p:nvSpPr>
          <p:cNvPr id="85" name="Google Shape;85;p8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8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7" name="Google Shape;87;p8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8" name="Google Shape;88;p8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89" name="Google Shape;89;p82"/>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90" name="Google Shape;90;p8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91" name="Google Shape;91;p8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92" name="Google Shape;92;p82"/>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93" name="Google Shape;93;p82"/>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94" name="Google Shape;94;p82"/>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95" name="Google Shape;95;p82"/>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96"/>
        <p:cNvGrpSpPr/>
        <p:nvPr/>
      </p:nvGrpSpPr>
      <p:grpSpPr>
        <a:xfrm>
          <a:off x="0" y="0"/>
          <a:ext cx="0" cy="0"/>
          <a:chOff x="0" y="0"/>
          <a:chExt cx="0" cy="0"/>
        </a:xfrm>
      </p:grpSpPr>
      <p:sp>
        <p:nvSpPr>
          <p:cNvPr id="97" name="Google Shape;97;p8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8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9" name="Google Shape;99;p8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0" name="Google Shape;100;p8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101" name="Google Shape;101;p83"/>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102" name="Google Shape;102;p8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03" name="Google Shape;103;p8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04" name="Google Shape;104;p8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05" name="Google Shape;105;p8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106" name="Google Shape;106;p8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07" name="Google Shape;107;p8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8"/>
        <p:cNvGrpSpPr/>
        <p:nvPr/>
      </p:nvGrpSpPr>
      <p:grpSpPr>
        <a:xfrm>
          <a:off x="0" y="0"/>
          <a:ext cx="0" cy="0"/>
          <a:chOff x="0" y="0"/>
          <a:chExt cx="0" cy="0"/>
        </a:xfrm>
      </p:grpSpPr>
      <p:sp>
        <p:nvSpPr>
          <p:cNvPr id="109" name="Google Shape;109;p84"/>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0" name="Google Shape;110;p84"/>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8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112" name="Google Shape;112;p84"/>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13" name="Google Shape;113;p8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14" name="Google Shape;114;p8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15"/>
        <p:cNvGrpSpPr/>
        <p:nvPr/>
      </p:nvGrpSpPr>
      <p:grpSpPr>
        <a:xfrm>
          <a:off x="0" y="0"/>
          <a:ext cx="0" cy="0"/>
          <a:chOff x="0" y="0"/>
          <a:chExt cx="0" cy="0"/>
        </a:xfrm>
      </p:grpSpPr>
      <p:cxnSp>
        <p:nvCxnSpPr>
          <p:cNvPr id="116" name="Google Shape;116;p85"/>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17" name="Google Shape;117;p8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8" name="Google Shape;118;p8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9" name="Google Shape;119;p8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20" name="Google Shape;120;p8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21" name="Google Shape;121;p8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22"/>
        <p:cNvGrpSpPr/>
        <p:nvPr/>
      </p:nvGrpSpPr>
      <p:grpSpPr>
        <a:xfrm>
          <a:off x="0" y="0"/>
          <a:ext cx="0" cy="0"/>
          <a:chOff x="0" y="0"/>
          <a:chExt cx="0" cy="0"/>
        </a:xfrm>
      </p:grpSpPr>
      <p:pic>
        <p:nvPicPr>
          <p:cNvPr id="123" name="Google Shape;123;p8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24" name="Google Shape;124;p8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5" name="Google Shape;125;p8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6" name="Google Shape;126;p86"/>
          <p:cNvSpPr>
            <a:spLocks noGrp="1"/>
          </p:cNvSpPr>
          <p:nvPr>
            <p:ph type="pic" idx="2"/>
          </p:nvPr>
        </p:nvSpPr>
        <p:spPr>
          <a:xfrm>
            <a:off x="5572125" y="1"/>
            <a:ext cx="3571875" cy="5029199"/>
          </a:xfrm>
          <a:prstGeom prst="rect">
            <a:avLst/>
          </a:prstGeom>
          <a:solidFill>
            <a:srgbClr val="D3EEEF"/>
          </a:solidFill>
          <a:ln>
            <a:noFill/>
          </a:ln>
        </p:spPr>
      </p:sp>
      <p:pic>
        <p:nvPicPr>
          <p:cNvPr id="127" name="Google Shape;127;p8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8" name="Google Shape;128;p8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9"/>
        <p:cNvGrpSpPr/>
        <p:nvPr/>
      </p:nvGrpSpPr>
      <p:grpSpPr>
        <a:xfrm>
          <a:off x="0" y="0"/>
          <a:ext cx="0" cy="0"/>
          <a:chOff x="0" y="0"/>
          <a:chExt cx="0" cy="0"/>
        </a:xfrm>
      </p:grpSpPr>
      <p:sp>
        <p:nvSpPr>
          <p:cNvPr id="130" name="Google Shape;130;p87"/>
          <p:cNvSpPr>
            <a:spLocks noGrp="1"/>
          </p:cNvSpPr>
          <p:nvPr>
            <p:ph type="pic" idx="2"/>
          </p:nvPr>
        </p:nvSpPr>
        <p:spPr>
          <a:xfrm>
            <a:off x="0" y="1"/>
            <a:ext cx="9144000" cy="2571749"/>
          </a:xfrm>
          <a:prstGeom prst="rect">
            <a:avLst/>
          </a:prstGeom>
          <a:solidFill>
            <a:srgbClr val="D3EEEF"/>
          </a:solidFill>
          <a:ln>
            <a:noFill/>
          </a:ln>
        </p:spPr>
      </p:sp>
      <p:sp>
        <p:nvSpPr>
          <p:cNvPr id="131" name="Google Shape;131;p87"/>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2" name="Google Shape;132;p87"/>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3" name="Google Shape;133;p87"/>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34" name="Google Shape;134;p8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35" name="Google Shape;135;p8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6"/>
        <p:cNvGrpSpPr/>
        <p:nvPr/>
      </p:nvGrpSpPr>
      <p:grpSpPr>
        <a:xfrm>
          <a:off x="0" y="0"/>
          <a:ext cx="0" cy="0"/>
          <a:chOff x="0" y="0"/>
          <a:chExt cx="0" cy="0"/>
        </a:xfrm>
      </p:grpSpPr>
      <p:sp>
        <p:nvSpPr>
          <p:cNvPr id="137" name="Google Shape;137;p89"/>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5200"/>
              <a:buFont typeface="Arial"/>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38" name="Google Shape;138;p89"/>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800"/>
              <a:buNone/>
              <a:defRPr sz="2800"/>
            </a:lvl1pPr>
            <a:lvl2pPr lvl="1" algn="ctr">
              <a:lnSpc>
                <a:spcPct val="100000"/>
              </a:lnSpc>
              <a:spcBef>
                <a:spcPts val="0"/>
              </a:spcBef>
              <a:spcAft>
                <a:spcPts val="0"/>
              </a:spcAft>
              <a:buClr>
                <a:srgbClr val="161249"/>
              </a:buClr>
              <a:buSzPts val="2800"/>
              <a:buNone/>
              <a:defRPr sz="2800"/>
            </a:lvl2pPr>
            <a:lvl3pPr lvl="2" algn="ctr">
              <a:lnSpc>
                <a:spcPct val="100000"/>
              </a:lnSpc>
              <a:spcBef>
                <a:spcPts val="0"/>
              </a:spcBef>
              <a:spcAft>
                <a:spcPts val="0"/>
              </a:spcAft>
              <a:buClr>
                <a:srgbClr val="161249"/>
              </a:buClr>
              <a:buSzPts val="2800"/>
              <a:buNone/>
              <a:defRPr sz="2800"/>
            </a:lvl3pPr>
            <a:lvl4pPr lvl="3" algn="ctr">
              <a:lnSpc>
                <a:spcPct val="100000"/>
              </a:lnSpc>
              <a:spcBef>
                <a:spcPts val="0"/>
              </a:spcBef>
              <a:spcAft>
                <a:spcPts val="0"/>
              </a:spcAft>
              <a:buClr>
                <a:srgbClr val="161249"/>
              </a:buClr>
              <a:buSzPts val="2800"/>
              <a:buNone/>
              <a:defRPr sz="2800"/>
            </a:lvl4pPr>
            <a:lvl5pPr lvl="4" algn="ctr">
              <a:lnSpc>
                <a:spcPct val="100000"/>
              </a:lnSpc>
              <a:spcBef>
                <a:spcPts val="0"/>
              </a:spcBef>
              <a:spcAft>
                <a:spcPts val="0"/>
              </a:spcAft>
              <a:buClr>
                <a:srgbClr val="161249"/>
              </a:buClr>
              <a:buSzPts val="2800"/>
              <a:buNone/>
              <a:defRPr sz="2800"/>
            </a:lvl5pPr>
            <a:lvl6pPr lvl="5" algn="ctr">
              <a:lnSpc>
                <a:spcPct val="100000"/>
              </a:lnSpc>
              <a:spcBef>
                <a:spcPts val="0"/>
              </a:spcBef>
              <a:spcAft>
                <a:spcPts val="0"/>
              </a:spcAft>
              <a:buClr>
                <a:schemeClr val="dk1"/>
              </a:buClr>
              <a:buSzPts val="2800"/>
              <a:buNone/>
              <a:defRPr sz="2800"/>
            </a:lvl6pPr>
            <a:lvl7pPr lvl="6" algn="ctr">
              <a:lnSpc>
                <a:spcPct val="100000"/>
              </a:lnSpc>
              <a:spcBef>
                <a:spcPts val="0"/>
              </a:spcBef>
              <a:spcAft>
                <a:spcPts val="0"/>
              </a:spcAft>
              <a:buClr>
                <a:schemeClr val="dk1"/>
              </a:buClr>
              <a:buSzPts val="2800"/>
              <a:buNone/>
              <a:defRPr sz="2800"/>
            </a:lvl7pPr>
            <a:lvl8pPr lvl="7" algn="ctr">
              <a:lnSpc>
                <a:spcPct val="100000"/>
              </a:lnSpc>
              <a:spcBef>
                <a:spcPts val="0"/>
              </a:spcBef>
              <a:spcAft>
                <a:spcPts val="0"/>
              </a:spcAft>
              <a:buClr>
                <a:schemeClr val="dk1"/>
              </a:buClr>
              <a:buSzPts val="2800"/>
              <a:buNone/>
              <a:defRPr sz="2800"/>
            </a:lvl8pPr>
            <a:lvl9pPr lvl="8" algn="ctr">
              <a:lnSpc>
                <a:spcPct val="100000"/>
              </a:lnSpc>
              <a:spcBef>
                <a:spcPts val="0"/>
              </a:spcBef>
              <a:spcAft>
                <a:spcPts val="0"/>
              </a:spcAft>
              <a:buClr>
                <a:schemeClr val="dk1"/>
              </a:buClr>
              <a:buSzPts val="2800"/>
              <a:buNone/>
              <a:defRPr sz="2800"/>
            </a:lvl9pPr>
          </a:lstStyle>
          <a:p>
            <a:endParaRPr/>
          </a:p>
        </p:txBody>
      </p:sp>
      <p:sp>
        <p:nvSpPr>
          <p:cNvPr id="139" name="Google Shape;139;p8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‹nº›</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40"/>
        <p:cNvGrpSpPr/>
        <p:nvPr/>
      </p:nvGrpSpPr>
      <p:grpSpPr>
        <a:xfrm>
          <a:off x="0" y="0"/>
          <a:ext cx="0" cy="0"/>
          <a:chOff x="0" y="0"/>
          <a:chExt cx="0" cy="0"/>
        </a:xfrm>
      </p:grpSpPr>
      <p:sp>
        <p:nvSpPr>
          <p:cNvPr id="141" name="Google Shape;141;p9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4200"/>
              <a:buFont typeface="Arial"/>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142" name="Google Shape;142;p9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100"/>
              <a:buNone/>
              <a:defRPr sz="2100"/>
            </a:lvl1pPr>
            <a:lvl2pPr lvl="1" algn="ctr">
              <a:lnSpc>
                <a:spcPct val="100000"/>
              </a:lnSpc>
              <a:spcBef>
                <a:spcPts val="0"/>
              </a:spcBef>
              <a:spcAft>
                <a:spcPts val="0"/>
              </a:spcAft>
              <a:buClr>
                <a:srgbClr val="161249"/>
              </a:buClr>
              <a:buSzPts val="2100"/>
              <a:buNone/>
              <a:defRPr sz="2100"/>
            </a:lvl2pPr>
            <a:lvl3pPr lvl="2" algn="ctr">
              <a:lnSpc>
                <a:spcPct val="100000"/>
              </a:lnSpc>
              <a:spcBef>
                <a:spcPts val="0"/>
              </a:spcBef>
              <a:spcAft>
                <a:spcPts val="0"/>
              </a:spcAft>
              <a:buClr>
                <a:srgbClr val="161249"/>
              </a:buClr>
              <a:buSzPts val="2100"/>
              <a:buNone/>
              <a:defRPr sz="2100"/>
            </a:lvl3pPr>
            <a:lvl4pPr lvl="3" algn="ctr">
              <a:lnSpc>
                <a:spcPct val="100000"/>
              </a:lnSpc>
              <a:spcBef>
                <a:spcPts val="0"/>
              </a:spcBef>
              <a:spcAft>
                <a:spcPts val="0"/>
              </a:spcAft>
              <a:buClr>
                <a:srgbClr val="161249"/>
              </a:buClr>
              <a:buSzPts val="2100"/>
              <a:buNone/>
              <a:defRPr sz="2100"/>
            </a:lvl4pPr>
            <a:lvl5pPr lvl="4" algn="ctr">
              <a:lnSpc>
                <a:spcPct val="100000"/>
              </a:lnSpc>
              <a:spcBef>
                <a:spcPts val="0"/>
              </a:spcBef>
              <a:spcAft>
                <a:spcPts val="0"/>
              </a:spcAft>
              <a:buClr>
                <a:srgbClr val="161249"/>
              </a:buClr>
              <a:buSzPts val="2100"/>
              <a:buNone/>
              <a:defRPr sz="2100"/>
            </a:lvl5pPr>
            <a:lvl6pPr lvl="5" algn="ctr">
              <a:lnSpc>
                <a:spcPct val="100000"/>
              </a:lnSpc>
              <a:spcBef>
                <a:spcPts val="0"/>
              </a:spcBef>
              <a:spcAft>
                <a:spcPts val="0"/>
              </a:spcAft>
              <a:buClr>
                <a:schemeClr val="dk1"/>
              </a:buClr>
              <a:buSzPts val="2100"/>
              <a:buNone/>
              <a:defRPr sz="2100"/>
            </a:lvl6pPr>
            <a:lvl7pPr lvl="6" algn="ctr">
              <a:lnSpc>
                <a:spcPct val="100000"/>
              </a:lnSpc>
              <a:spcBef>
                <a:spcPts val="0"/>
              </a:spcBef>
              <a:spcAft>
                <a:spcPts val="0"/>
              </a:spcAft>
              <a:buClr>
                <a:schemeClr val="dk1"/>
              </a:buClr>
              <a:buSzPts val="2100"/>
              <a:buNone/>
              <a:defRPr sz="2100"/>
            </a:lvl7pPr>
            <a:lvl8pPr lvl="7" algn="ctr">
              <a:lnSpc>
                <a:spcPct val="100000"/>
              </a:lnSpc>
              <a:spcBef>
                <a:spcPts val="0"/>
              </a:spcBef>
              <a:spcAft>
                <a:spcPts val="0"/>
              </a:spcAft>
              <a:buClr>
                <a:schemeClr val="dk1"/>
              </a:buClr>
              <a:buSzPts val="2100"/>
              <a:buNone/>
              <a:defRPr sz="2100"/>
            </a:lvl8pPr>
            <a:lvl9pPr lvl="8" algn="ctr">
              <a:lnSpc>
                <a:spcPct val="100000"/>
              </a:lnSpc>
              <a:spcBef>
                <a:spcPts val="0"/>
              </a:spcBef>
              <a:spcAft>
                <a:spcPts val="0"/>
              </a:spcAft>
              <a:buClr>
                <a:schemeClr val="dk1"/>
              </a:buClr>
              <a:buSzPts val="2100"/>
              <a:buNone/>
              <a:defRPr sz="2100"/>
            </a:lvl9pPr>
          </a:lstStyle>
          <a:p>
            <a:endParaRPr/>
          </a:p>
        </p:txBody>
      </p:sp>
      <p:sp>
        <p:nvSpPr>
          <p:cNvPr id="143" name="Google Shape;143;p9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44" name="Google Shape;144;p9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‹nº›</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45"/>
        <p:cNvGrpSpPr/>
        <p:nvPr/>
      </p:nvGrpSpPr>
      <p:grpSpPr>
        <a:xfrm>
          <a:off x="0" y="0"/>
          <a:ext cx="0" cy="0"/>
          <a:chOff x="0" y="0"/>
          <a:chExt cx="0" cy="0"/>
        </a:xfrm>
      </p:grpSpPr>
      <p:sp>
        <p:nvSpPr>
          <p:cNvPr id="146" name="Google Shape;146;p9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rgbClr val="161249"/>
              </a:buClr>
              <a:buSzPts val="4800"/>
              <a:buFont typeface="Arial"/>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147" name="Google Shape;147;p9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‹nº›</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8"/>
        <p:cNvGrpSpPr/>
        <p:nvPr/>
      </p:nvGrpSpPr>
      <p:grpSpPr>
        <a:xfrm>
          <a:off x="0" y="0"/>
          <a:ext cx="0" cy="0"/>
          <a:chOff x="0" y="0"/>
          <a:chExt cx="0" cy="0"/>
        </a:xfrm>
      </p:grpSpPr>
      <p:sp>
        <p:nvSpPr>
          <p:cNvPr id="149" name="Google Shape;149;p9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0" name="Google Shape;150;p9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51" name="Google Shape;151;p9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‹nº›</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52"/>
        <p:cNvGrpSpPr/>
        <p:nvPr/>
      </p:nvGrpSpPr>
      <p:grpSpPr>
        <a:xfrm>
          <a:off x="0" y="0"/>
          <a:ext cx="0" cy="0"/>
          <a:chOff x="0" y="0"/>
          <a:chExt cx="0" cy="0"/>
        </a:xfrm>
      </p:grpSpPr>
      <p:sp>
        <p:nvSpPr>
          <p:cNvPr id="153" name="Google Shape;153;p93"/>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rgbClr val="161249"/>
              </a:buClr>
              <a:buSzPts val="2400"/>
              <a:buFont typeface="Arial"/>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54" name="Google Shape;154;p93"/>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Clr>
                <a:srgbClr val="161249"/>
              </a:buClr>
              <a:buSzPts val="1200"/>
              <a:buChar char="●"/>
              <a:defRPr sz="12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55" name="Google Shape;155;p9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‹nº›</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6"/>
        <p:cNvGrpSpPr/>
        <p:nvPr/>
      </p:nvGrpSpPr>
      <p:grpSpPr>
        <a:xfrm>
          <a:off x="0" y="0"/>
          <a:ext cx="0" cy="0"/>
          <a:chOff x="0" y="0"/>
          <a:chExt cx="0" cy="0"/>
        </a:xfrm>
      </p:grpSpPr>
      <p:sp>
        <p:nvSpPr>
          <p:cNvPr id="157" name="Google Shape;157;p9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‹nº›</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8"/>
        <p:cNvGrpSpPr/>
        <p:nvPr/>
      </p:nvGrpSpPr>
      <p:grpSpPr>
        <a:xfrm>
          <a:off x="0" y="0"/>
          <a:ext cx="0" cy="0"/>
          <a:chOff x="0" y="0"/>
          <a:chExt cx="0" cy="0"/>
        </a:xfrm>
      </p:grpSpPr>
      <p:sp>
        <p:nvSpPr>
          <p:cNvPr id="159" name="Google Shape;159;p95"/>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Clr>
                <a:srgbClr val="161249"/>
              </a:buClr>
              <a:buSzPts val="3600"/>
              <a:buFont typeface="Arial"/>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60" name="Google Shape;160;p9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‹nº›</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1"/>
        <p:cNvGrpSpPr/>
        <p:nvPr/>
      </p:nvGrpSpPr>
      <p:grpSpPr>
        <a:xfrm>
          <a:off x="0" y="0"/>
          <a:ext cx="0" cy="0"/>
          <a:chOff x="0" y="0"/>
          <a:chExt cx="0" cy="0"/>
        </a:xfrm>
      </p:grpSpPr>
      <p:sp>
        <p:nvSpPr>
          <p:cNvPr id="162" name="Google Shape;162;p9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63" name="Google Shape;163;p96"/>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Clr>
                <a:srgbClr val="161249"/>
              </a:buClr>
              <a:buSzPts val="1400"/>
              <a:buChar char="●"/>
              <a:defRPr sz="14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64" name="Google Shape;164;p96"/>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Clr>
                <a:srgbClr val="161249"/>
              </a:buClr>
              <a:buSzPts val="1400"/>
              <a:buChar char="●"/>
              <a:defRPr sz="14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65" name="Google Shape;165;p9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‹nº›</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perusdia 2">
  <p:cSld name="perusdia 2">
    <p:spTree>
      <p:nvGrpSpPr>
        <p:cNvPr id="1" name="Shape 166"/>
        <p:cNvGrpSpPr/>
        <p:nvPr/>
      </p:nvGrpSpPr>
      <p:grpSpPr>
        <a:xfrm>
          <a:off x="0" y="0"/>
          <a:ext cx="0" cy="0"/>
          <a:chOff x="0" y="0"/>
          <a:chExt cx="0" cy="0"/>
        </a:xfrm>
      </p:grpSpPr>
      <p:sp>
        <p:nvSpPr>
          <p:cNvPr id="167" name="Google Shape;167;p97"/>
          <p:cNvSpPr txBox="1">
            <a:spLocks noGrp="1"/>
          </p:cNvSpPr>
          <p:nvPr>
            <p:ph type="ctrTitle"/>
          </p:nvPr>
        </p:nvSpPr>
        <p:spPr>
          <a:xfrm>
            <a:off x="608121" y="452969"/>
            <a:ext cx="3642000" cy="7353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3300"/>
              <a:buFont typeface="PT Sans"/>
              <a:buNone/>
              <a:defRPr sz="3300">
                <a:solidFill>
                  <a:schemeClr val="dk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68" name="Google Shape;168;p97"/>
          <p:cNvSpPr txBox="1">
            <a:spLocks noGrp="1"/>
          </p:cNvSpPr>
          <p:nvPr>
            <p:ph type="body" idx="1"/>
          </p:nvPr>
        </p:nvSpPr>
        <p:spPr>
          <a:xfrm>
            <a:off x="608410" y="1403747"/>
            <a:ext cx="3642000" cy="29841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Char char="●"/>
              <a:defRPr sz="1500"/>
            </a:lvl1pPr>
            <a:lvl2pPr marL="914400" lvl="1" indent="-317500" algn="l">
              <a:lnSpc>
                <a:spcPct val="100000"/>
              </a:lnSpc>
              <a:spcBef>
                <a:spcPts val="1200"/>
              </a:spcBef>
              <a:spcAft>
                <a:spcPts val="0"/>
              </a:spcAft>
              <a:buClr>
                <a:schemeClr val="dk1"/>
              </a:buClr>
              <a:buSzPts val="1400"/>
              <a:buChar char="○"/>
              <a:defRPr/>
            </a:lvl2pPr>
            <a:lvl3pPr marL="1371600" lvl="2" indent="-317500" algn="l">
              <a:lnSpc>
                <a:spcPct val="100000"/>
              </a:lnSpc>
              <a:spcBef>
                <a:spcPts val="1200"/>
              </a:spcBef>
              <a:spcAft>
                <a:spcPts val="0"/>
              </a:spcAft>
              <a:buClr>
                <a:schemeClr val="dk1"/>
              </a:buClr>
              <a:buSzPts val="1400"/>
              <a:buChar char="■"/>
              <a:defRPr/>
            </a:lvl3pPr>
            <a:lvl4pPr marL="1828800" lvl="3" indent="-317500" algn="l">
              <a:lnSpc>
                <a:spcPct val="100000"/>
              </a:lnSpc>
              <a:spcBef>
                <a:spcPts val="1200"/>
              </a:spcBef>
              <a:spcAft>
                <a:spcPts val="0"/>
              </a:spcAft>
              <a:buClr>
                <a:schemeClr val="dk1"/>
              </a:buClr>
              <a:buSzPts val="1400"/>
              <a:buChar char="●"/>
              <a:defRPr/>
            </a:lvl4pPr>
            <a:lvl5pPr marL="2286000" lvl="4" indent="-317500" algn="l">
              <a:lnSpc>
                <a:spcPct val="100000"/>
              </a:lnSpc>
              <a:spcBef>
                <a:spcPts val="1200"/>
              </a:spcBef>
              <a:spcAft>
                <a:spcPts val="0"/>
              </a:spcAft>
              <a:buClr>
                <a:schemeClr val="dk1"/>
              </a:buClr>
              <a:buSzPts val="1400"/>
              <a:buChar char="○"/>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
        <p:nvSpPr>
          <p:cNvPr id="169" name="Google Shape;169;p97"/>
          <p:cNvSpPr txBox="1">
            <a:spLocks noGrp="1"/>
          </p:cNvSpPr>
          <p:nvPr>
            <p:ph type="body" idx="2"/>
          </p:nvPr>
        </p:nvSpPr>
        <p:spPr>
          <a:xfrm>
            <a:off x="4893469" y="452438"/>
            <a:ext cx="3642000" cy="73590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3300"/>
              <a:buNone/>
              <a:defRPr sz="3300" b="1"/>
            </a:lvl1pPr>
            <a:lvl2pPr marL="914400" lvl="1" indent="-317500" algn="l">
              <a:lnSpc>
                <a:spcPct val="100000"/>
              </a:lnSpc>
              <a:spcBef>
                <a:spcPts val="1200"/>
              </a:spcBef>
              <a:spcAft>
                <a:spcPts val="0"/>
              </a:spcAft>
              <a:buClr>
                <a:schemeClr val="dk1"/>
              </a:buClr>
              <a:buSzPts val="1400"/>
              <a:buChar char="○"/>
              <a:defRPr/>
            </a:lvl2pPr>
            <a:lvl3pPr marL="1371600" lvl="2" indent="-317500" algn="l">
              <a:lnSpc>
                <a:spcPct val="100000"/>
              </a:lnSpc>
              <a:spcBef>
                <a:spcPts val="1200"/>
              </a:spcBef>
              <a:spcAft>
                <a:spcPts val="0"/>
              </a:spcAft>
              <a:buClr>
                <a:schemeClr val="dk1"/>
              </a:buClr>
              <a:buSzPts val="1400"/>
              <a:buChar char="■"/>
              <a:defRPr/>
            </a:lvl3pPr>
            <a:lvl4pPr marL="1828800" lvl="3" indent="-317500" algn="l">
              <a:lnSpc>
                <a:spcPct val="100000"/>
              </a:lnSpc>
              <a:spcBef>
                <a:spcPts val="1200"/>
              </a:spcBef>
              <a:spcAft>
                <a:spcPts val="0"/>
              </a:spcAft>
              <a:buClr>
                <a:schemeClr val="dk1"/>
              </a:buClr>
              <a:buSzPts val="1400"/>
              <a:buChar char="●"/>
              <a:defRPr/>
            </a:lvl4pPr>
            <a:lvl5pPr marL="2286000" lvl="4" indent="-317500" algn="l">
              <a:lnSpc>
                <a:spcPct val="100000"/>
              </a:lnSpc>
              <a:spcBef>
                <a:spcPts val="1200"/>
              </a:spcBef>
              <a:spcAft>
                <a:spcPts val="0"/>
              </a:spcAft>
              <a:buClr>
                <a:schemeClr val="dk1"/>
              </a:buClr>
              <a:buSzPts val="1400"/>
              <a:buChar char="○"/>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
        <p:nvSpPr>
          <p:cNvPr id="170" name="Google Shape;170;p97"/>
          <p:cNvSpPr txBox="1">
            <a:spLocks noGrp="1"/>
          </p:cNvSpPr>
          <p:nvPr>
            <p:ph type="body" idx="3"/>
          </p:nvPr>
        </p:nvSpPr>
        <p:spPr>
          <a:xfrm>
            <a:off x="4893413" y="1403747"/>
            <a:ext cx="3642000" cy="29841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Char char="●"/>
              <a:defRPr sz="1500"/>
            </a:lvl1pPr>
            <a:lvl2pPr marL="914400" lvl="1" indent="-317500" algn="l">
              <a:lnSpc>
                <a:spcPct val="100000"/>
              </a:lnSpc>
              <a:spcBef>
                <a:spcPts val="1200"/>
              </a:spcBef>
              <a:spcAft>
                <a:spcPts val="0"/>
              </a:spcAft>
              <a:buClr>
                <a:schemeClr val="dk1"/>
              </a:buClr>
              <a:buSzPts val="1400"/>
              <a:buChar char="○"/>
              <a:defRPr/>
            </a:lvl2pPr>
            <a:lvl3pPr marL="1371600" lvl="2" indent="-317500" algn="l">
              <a:lnSpc>
                <a:spcPct val="100000"/>
              </a:lnSpc>
              <a:spcBef>
                <a:spcPts val="1200"/>
              </a:spcBef>
              <a:spcAft>
                <a:spcPts val="0"/>
              </a:spcAft>
              <a:buClr>
                <a:schemeClr val="dk1"/>
              </a:buClr>
              <a:buSzPts val="1400"/>
              <a:buChar char="■"/>
              <a:defRPr/>
            </a:lvl3pPr>
            <a:lvl4pPr marL="1828800" lvl="3" indent="-317500" algn="l">
              <a:lnSpc>
                <a:spcPct val="100000"/>
              </a:lnSpc>
              <a:spcBef>
                <a:spcPts val="1200"/>
              </a:spcBef>
              <a:spcAft>
                <a:spcPts val="0"/>
              </a:spcAft>
              <a:buClr>
                <a:schemeClr val="dk1"/>
              </a:buClr>
              <a:buSzPts val="1400"/>
              <a:buChar char="●"/>
              <a:defRPr/>
            </a:lvl4pPr>
            <a:lvl5pPr marL="2286000" lvl="4" indent="-317500" algn="l">
              <a:lnSpc>
                <a:spcPct val="100000"/>
              </a:lnSpc>
              <a:spcBef>
                <a:spcPts val="1200"/>
              </a:spcBef>
              <a:spcAft>
                <a:spcPts val="0"/>
              </a:spcAft>
              <a:buClr>
                <a:schemeClr val="dk1"/>
              </a:buClr>
              <a:buSzPts val="1400"/>
              <a:buChar char="○"/>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71"/>
        <p:cNvGrpSpPr/>
        <p:nvPr/>
      </p:nvGrpSpPr>
      <p:grpSpPr>
        <a:xfrm>
          <a:off x="0" y="0"/>
          <a:ext cx="0" cy="0"/>
          <a:chOff x="0" y="0"/>
          <a:chExt cx="0" cy="0"/>
        </a:xfrm>
      </p:grpSpPr>
      <p:sp>
        <p:nvSpPr>
          <p:cNvPr id="172" name="Google Shape;172;p98"/>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Clr>
                <a:srgbClr val="161249"/>
              </a:buClr>
              <a:buSzPts val="1800"/>
              <a:buNone/>
              <a:defRPr/>
            </a:lvl1pPr>
            <a:lvl2pPr marL="914400" lvl="1" indent="-342900" algn="l">
              <a:lnSpc>
                <a:spcPct val="90000"/>
              </a:lnSpc>
              <a:spcBef>
                <a:spcPts val="375"/>
              </a:spcBef>
              <a:spcAft>
                <a:spcPts val="0"/>
              </a:spcAft>
              <a:buClr>
                <a:srgbClr val="161249"/>
              </a:buClr>
              <a:buSzPts val="1800"/>
              <a:buChar char="•"/>
              <a:defRPr/>
            </a:lvl2pPr>
            <a:lvl3pPr marL="1371600" lvl="2" indent="-342900" algn="l">
              <a:lnSpc>
                <a:spcPct val="90000"/>
              </a:lnSpc>
              <a:spcBef>
                <a:spcPts val="375"/>
              </a:spcBef>
              <a:spcAft>
                <a:spcPts val="0"/>
              </a:spcAft>
              <a:buClr>
                <a:srgbClr val="161249"/>
              </a:buClr>
              <a:buSzPts val="1800"/>
              <a:buChar char="•"/>
              <a:defRPr/>
            </a:lvl3pPr>
            <a:lvl4pPr marL="1828800" lvl="3" indent="-342900" algn="l">
              <a:lnSpc>
                <a:spcPct val="90000"/>
              </a:lnSpc>
              <a:spcBef>
                <a:spcPts val="375"/>
              </a:spcBef>
              <a:spcAft>
                <a:spcPts val="0"/>
              </a:spcAft>
              <a:buClr>
                <a:srgbClr val="161249"/>
              </a:buClr>
              <a:buSzPts val="1800"/>
              <a:buChar char="•"/>
              <a:defRPr/>
            </a:lvl4pPr>
            <a:lvl5pPr marL="2286000" lvl="4" indent="-342900" algn="l">
              <a:lnSpc>
                <a:spcPct val="90000"/>
              </a:lnSpc>
              <a:spcBef>
                <a:spcPts val="375"/>
              </a:spcBef>
              <a:spcAft>
                <a:spcPts val="0"/>
              </a:spcAft>
              <a:buClr>
                <a:srgbClr val="161249"/>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73" name="Google Shape;173;p9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7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7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www.davechaffey.com/digital-marketing-definitions/what-is-digital-marketin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hyperlink" Target="https://www.youtube.com/watch?v=S_44OXOWeeo"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www.wyzowl.com/best-commercials/" TargetMode="External"/><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hyperlink" Target="https://blog.hubspot.com/marketing/best-advertisements"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m2IPvT920XM" TargetMode="External"/><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hyperlink" Target="https://www.wordstream.com/blog/ws/2016/04/27/value-proposition-examples" TargetMode="External"/><Relationship Id="rId2" Type="http://schemas.openxmlformats.org/officeDocument/2006/relationships/notesSlide" Target="../notesSlides/notesSlide21.xml"/><Relationship Id="rId1" Type="http://schemas.openxmlformats.org/officeDocument/2006/relationships/slideLayout" Target="../slideLayouts/slideLayout4.xml"/><Relationship Id="rId5" Type="http://schemas.openxmlformats.org/officeDocument/2006/relationships/image" Target="../media/image25.png"/><Relationship Id="rId4" Type="http://schemas.openxmlformats.org/officeDocument/2006/relationships/hyperlink" Target="https://www.shopify.com/blog/unique-selling-proposition"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hyperlink" Target="https://blog.hubspot.com/marketing/marketing-message#:~:text=A%20marketing%20message%20is%20the,customer%20on%20to%20your%20competitor."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image" Target="../media/image27.png"/><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hyperlink" Target="https://www.skyword.com/contentstandard/how-the-marketing-funnel-works-from-top-to-bottom/" TargetMode="External"/><Relationship Id="rId2" Type="http://schemas.openxmlformats.org/officeDocument/2006/relationships/notesSlide" Target="../notesSlides/notesSlide29.xml"/><Relationship Id="rId1" Type="http://schemas.openxmlformats.org/officeDocument/2006/relationships/slideLayout" Target="../slideLayouts/slideLayout4.xml"/><Relationship Id="rId6" Type="http://schemas.openxmlformats.org/officeDocument/2006/relationships/image" Target="../media/image23.png"/><Relationship Id="rId5" Type="http://schemas.openxmlformats.org/officeDocument/2006/relationships/hyperlink" Target="https://tcsuccess.com/digital-marketing-funnel/" TargetMode="Externa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s://smallbusiness.chron.com/customeroriented-marketing-strategy-65737.html" TargetMode="External"/><Relationship Id="rId2" Type="http://schemas.openxmlformats.org/officeDocument/2006/relationships/notesSlide" Target="../notesSlides/notesSlide31.xml"/><Relationship Id="rId1" Type="http://schemas.openxmlformats.org/officeDocument/2006/relationships/slideLayout" Target="../slideLayouts/slideLayout8.xml"/><Relationship Id="rId4" Type="http://schemas.openxmlformats.org/officeDocument/2006/relationships/hyperlink" Target="https://outvio.com/blog/customer-orientation/" TargetMode="Externa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hyperlink" Target="https://www.zendesk.com/blog/customer-oriented-support/" TargetMode="External"/><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blog.hootsuite.com/buyer-persona/"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hyperlink" Target="https://www.impactplus.com/blog/great-buyer-persona-examples-free-template" TargetMode="External"/><Relationship Id="rId5" Type="http://schemas.openxmlformats.org/officeDocument/2006/relationships/hyperlink" Target="https://docs.google.com/document/d/1LjXUD2T80m9abqmqQRgJva5Xds3OxLqtmEOXkTX_wpI/edit" TargetMode="External"/><Relationship Id="rId4" Type="http://schemas.openxmlformats.org/officeDocument/2006/relationships/image" Target="../media/image32.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hyperlink" Target="https://www.robertacinus.it/en/blog/marketing/why-you-need-customer-journey-mapping-to-boost-engagement-and-conversions/" TargetMode="External"/><Relationship Id="rId2" Type="http://schemas.openxmlformats.org/officeDocument/2006/relationships/notesSlide" Target="../notesSlides/notesSlide37.xml"/><Relationship Id="rId1" Type="http://schemas.openxmlformats.org/officeDocument/2006/relationships/slideLayout" Target="../slideLayouts/slideLayout4.xml"/><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hyperlink" Target="https://www.davechaffey.com/digital-marketing-glossary/customer-journey-map/"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1.xml"/><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2.xml"/><Relationship Id="rId1" Type="http://schemas.openxmlformats.org/officeDocument/2006/relationships/slideLayout" Target="../slideLayouts/slideLayout8.xml"/><Relationship Id="rId4" Type="http://schemas.openxmlformats.org/officeDocument/2006/relationships/hyperlink" Target="https://merehead.com/blog/average-marketing-budget-different-business-areas/"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s://www.theperspective.com/debates/businessandtechnology/the-perspective-on-digital-marketing/" TargetMode="External"/><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9.xml"/><Relationship Id="rId1" Type="http://schemas.openxmlformats.org/officeDocument/2006/relationships/slideLayout" Target="../slideLayouts/slideLayout4.xml"/><Relationship Id="rId4" Type="http://schemas.openxmlformats.org/officeDocument/2006/relationships/image" Target="../media/image41.jpeg"/></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1"/>
          <p:cNvSpPr txBox="1">
            <a:spLocks noGrp="1"/>
          </p:cNvSpPr>
          <p:nvPr>
            <p:ph type="ctrTitle"/>
          </p:nvPr>
        </p:nvSpPr>
        <p:spPr>
          <a:xfrm>
            <a:off x="600351" y="809845"/>
            <a:ext cx="7943298" cy="1884419"/>
          </a:xfrm>
          <a:prstGeom prst="rect">
            <a:avLst/>
          </a:prstGeom>
          <a:noFill/>
          <a:ln>
            <a:noFill/>
          </a:ln>
        </p:spPr>
        <p:txBody>
          <a:bodyPr spcFirstLastPara="1" wrap="square" lIns="91425" tIns="91425" rIns="91425" bIns="91425" anchor="b" anchorCtr="0">
            <a:normAutofit fontScale="90000"/>
          </a:bodyPr>
          <a:lstStyle/>
          <a:p>
            <a:pPr marL="0" lvl="0" indent="0" rtl="0">
              <a:lnSpc>
                <a:spcPct val="100000"/>
              </a:lnSpc>
              <a:spcBef>
                <a:spcPts val="0"/>
              </a:spcBef>
              <a:spcAft>
                <a:spcPts val="0"/>
              </a:spcAft>
              <a:buClr>
                <a:schemeClr val="lt1"/>
              </a:buClr>
              <a:buSzPct val="80245"/>
              <a:buFont typeface="Arial"/>
              <a:buNone/>
            </a:pPr>
            <a:r>
              <a:rPr lang="fi" sz="7200" dirty="0"/>
              <a:t>Publicidade digital </a:t>
            </a:r>
            <a:endParaRPr sz="7200" dirty="0"/>
          </a:p>
        </p:txBody>
      </p:sp>
      <p:sp>
        <p:nvSpPr>
          <p:cNvPr id="179" name="Google Shape;179;p1"/>
          <p:cNvSpPr txBox="1">
            <a:spLocks noGrp="1"/>
          </p:cNvSpPr>
          <p:nvPr>
            <p:ph type="subTitle" idx="4294967295"/>
          </p:nvPr>
        </p:nvSpPr>
        <p:spPr>
          <a:xfrm>
            <a:off x="786653" y="2833688"/>
            <a:ext cx="8521700" cy="793750"/>
          </a:xfrm>
          <a:prstGeom prst="rect">
            <a:avLst/>
          </a:prstGeom>
          <a:noFill/>
          <a:ln>
            <a:noFill/>
          </a:ln>
        </p:spPr>
        <p:txBody>
          <a:bodyPr spcFirstLastPara="1" wrap="square" lIns="91425" tIns="91425" rIns="91425" bIns="91425" anchor="t" anchorCtr="0">
            <a:normAutofit/>
          </a:bodyPr>
          <a:lstStyle/>
          <a:p>
            <a:pPr marL="457200" marR="0" lvl="0" indent="-406400" rtl="0">
              <a:lnSpc>
                <a:spcPct val="100000"/>
              </a:lnSpc>
              <a:spcBef>
                <a:spcPts val="0"/>
              </a:spcBef>
              <a:spcAft>
                <a:spcPts val="0"/>
              </a:spcAft>
              <a:buClr>
                <a:schemeClr val="lt1"/>
              </a:buClr>
              <a:buSzPts val="2800"/>
              <a:buFont typeface="Arial"/>
              <a:buAutoNum type="arabicPeriod"/>
            </a:pPr>
            <a:r>
              <a:rPr lang="fi" sz="3200" b="1" i="0" u="none" strike="noStrike" cap="none" dirty="0">
                <a:solidFill>
                  <a:schemeClr val="lt1"/>
                </a:solidFill>
                <a:latin typeface="Arial"/>
                <a:ea typeface="Arial"/>
                <a:cs typeface="Arial"/>
                <a:sym typeface="Arial"/>
              </a:rPr>
              <a:t>Bases para a publicidade</a:t>
            </a:r>
            <a:endParaRPr sz="3200" b="1" i="0" u="none" strike="noStrike" cap="none" dirty="0">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2"/>
          <p:cNvSpPr txBox="1">
            <a:spLocks noGrp="1"/>
          </p:cNvSpPr>
          <p:nvPr>
            <p:ph type="title"/>
          </p:nvPr>
        </p:nvSpPr>
        <p:spPr>
          <a:xfrm>
            <a:off x="585620" y="193637"/>
            <a:ext cx="7886700" cy="541534"/>
          </a:xfrm>
          <a:prstGeom prst="rect">
            <a:avLst/>
          </a:prstGeom>
          <a:noFill/>
          <a:ln>
            <a:noFill/>
          </a:ln>
        </p:spPr>
        <p:txBody>
          <a:bodyPr spcFirstLastPara="1" wrap="square" lIns="91425" tIns="91425" rIns="91425" bIns="91425" anchor="b" anchorCtr="0">
            <a:noAutofit/>
          </a:bodyPr>
          <a:lstStyle/>
          <a:p>
            <a:pPr marL="0" lvl="0" indent="0" rtl="0">
              <a:lnSpc>
                <a:spcPct val="100000"/>
              </a:lnSpc>
              <a:spcBef>
                <a:spcPts val="0"/>
              </a:spcBef>
              <a:spcAft>
                <a:spcPts val="0"/>
              </a:spcAft>
              <a:buClr>
                <a:srgbClr val="161249"/>
              </a:buClr>
              <a:buSzPts val="4200"/>
              <a:buFont typeface="Arial"/>
              <a:buNone/>
            </a:pPr>
            <a:r>
              <a:rPr lang="fi" sz="2400" dirty="0"/>
              <a:t>Objetivos de aprendizagem</a:t>
            </a:r>
            <a:endParaRPr sz="2400" dirty="0"/>
          </a:p>
        </p:txBody>
      </p:sp>
      <p:sp>
        <p:nvSpPr>
          <p:cNvPr id="185" name="Google Shape;185;p2"/>
          <p:cNvSpPr txBox="1">
            <a:spLocks noGrp="1"/>
          </p:cNvSpPr>
          <p:nvPr>
            <p:ph type="body" idx="1"/>
          </p:nvPr>
        </p:nvSpPr>
        <p:spPr>
          <a:xfrm>
            <a:off x="628650" y="1251524"/>
            <a:ext cx="7886700" cy="2905898"/>
          </a:xfrm>
          <a:prstGeom prst="rect">
            <a:avLst/>
          </a:prstGeom>
          <a:noFill/>
          <a:ln>
            <a:noFill/>
          </a:ln>
        </p:spPr>
        <p:txBody>
          <a:bodyPr spcFirstLastPara="1" wrap="square" lIns="91425" tIns="91425" rIns="91425" bIns="91425" anchor="ctr" anchorCtr="0">
            <a:normAutofit fontScale="62500" lnSpcReduction="20000"/>
          </a:bodyPr>
          <a:lstStyle/>
          <a:p>
            <a:pPr marL="0" lvl="0" indent="0" algn="l" rtl="0">
              <a:lnSpc>
                <a:spcPct val="170000"/>
              </a:lnSpc>
              <a:spcBef>
                <a:spcPts val="0"/>
              </a:spcBef>
              <a:spcAft>
                <a:spcPts val="0"/>
              </a:spcAft>
              <a:buClr>
                <a:srgbClr val="161249"/>
              </a:buClr>
              <a:buSzPct val="96774"/>
              <a:buNone/>
            </a:pPr>
            <a:r>
              <a:rPr lang="fi" sz="2600" b="1" dirty="0"/>
              <a:t>O aluno é capaz de</a:t>
            </a:r>
            <a:endParaRPr sz="2600" b="1" dirty="0"/>
          </a:p>
          <a:p>
            <a:pPr marL="457200" lvl="0" indent="-295275" algn="l" rtl="0">
              <a:lnSpc>
                <a:spcPct val="170000"/>
              </a:lnSpc>
              <a:spcBef>
                <a:spcPts val="1200"/>
              </a:spcBef>
              <a:spcAft>
                <a:spcPts val="0"/>
              </a:spcAft>
              <a:buClr>
                <a:srgbClr val="F39200"/>
              </a:buClr>
              <a:buSzPct val="150000"/>
              <a:buFont typeface="Arial"/>
              <a:buChar char="•"/>
            </a:pPr>
            <a:r>
              <a:rPr lang="fi" sz="2600" dirty="0"/>
              <a:t>Descrever as características e os elementos da publicidade moderna</a:t>
            </a:r>
            <a:endParaRPr sz="2600" dirty="0"/>
          </a:p>
          <a:p>
            <a:pPr marL="457200" lvl="0" indent="-295275" algn="l" rtl="0">
              <a:lnSpc>
                <a:spcPct val="170000"/>
              </a:lnSpc>
              <a:spcBef>
                <a:spcPts val="0"/>
              </a:spcBef>
              <a:spcAft>
                <a:spcPts val="0"/>
              </a:spcAft>
              <a:buClr>
                <a:srgbClr val="F39200"/>
              </a:buClr>
              <a:buSzPct val="150000"/>
              <a:buFont typeface="Arial"/>
              <a:buChar char="•"/>
            </a:pPr>
            <a:r>
              <a:rPr lang="fi" sz="2600" dirty="0"/>
              <a:t>Explicar as características e vantagens da publicidade digital</a:t>
            </a:r>
            <a:endParaRPr sz="2600" dirty="0"/>
          </a:p>
          <a:p>
            <a:pPr marL="457200" lvl="0" indent="-241934" algn="l" rtl="0">
              <a:lnSpc>
                <a:spcPct val="170000"/>
              </a:lnSpc>
              <a:spcBef>
                <a:spcPts val="0"/>
              </a:spcBef>
              <a:spcAft>
                <a:spcPts val="0"/>
              </a:spcAft>
              <a:buSzPct val="100000"/>
              <a:buChar char="•"/>
            </a:pPr>
            <a:r>
              <a:rPr lang="fi" sz="2600" dirty="0"/>
              <a:t>Compreender e aplicar o modelo do funil de vendas</a:t>
            </a:r>
            <a:endParaRPr sz="2600" dirty="0"/>
          </a:p>
          <a:p>
            <a:pPr marL="457200" lvl="0" indent="-295275" algn="l" rtl="0">
              <a:lnSpc>
                <a:spcPct val="170000"/>
              </a:lnSpc>
              <a:spcBef>
                <a:spcPts val="0"/>
              </a:spcBef>
              <a:spcAft>
                <a:spcPts val="0"/>
              </a:spcAft>
              <a:buClr>
                <a:srgbClr val="F39200"/>
              </a:buClr>
              <a:buSzPct val="150000"/>
              <a:buFont typeface="Arial"/>
              <a:buChar char="•"/>
            </a:pPr>
            <a:r>
              <a:rPr lang="fi" sz="2600" dirty="0"/>
              <a:t>Determinar os grupos-alvo </a:t>
            </a:r>
            <a:endParaRPr sz="2600" dirty="0"/>
          </a:p>
          <a:p>
            <a:pPr marL="457200" lvl="0" indent="-295275" algn="l" rtl="0">
              <a:lnSpc>
                <a:spcPct val="170000"/>
              </a:lnSpc>
              <a:spcBef>
                <a:spcPts val="0"/>
              </a:spcBef>
              <a:spcAft>
                <a:spcPts val="0"/>
              </a:spcAft>
              <a:buClr>
                <a:srgbClr val="F39200"/>
              </a:buClr>
              <a:buSzPct val="150000"/>
              <a:buFont typeface="Arial"/>
              <a:buChar char="•"/>
            </a:pPr>
            <a:r>
              <a:rPr lang="fi" sz="2600" dirty="0"/>
              <a:t>Criar mensagens de marketing com impacto </a:t>
            </a:r>
            <a:endParaRPr sz="2600" dirty="0"/>
          </a:p>
          <a:p>
            <a:pPr marL="457200" lvl="0" indent="-295275" algn="l" rtl="0">
              <a:lnSpc>
                <a:spcPct val="170000"/>
              </a:lnSpc>
              <a:spcBef>
                <a:spcPts val="0"/>
              </a:spcBef>
              <a:spcAft>
                <a:spcPts val="0"/>
              </a:spcAft>
              <a:buClr>
                <a:srgbClr val="F39200"/>
              </a:buClr>
              <a:buSzPct val="150000"/>
              <a:buFont typeface="Arial"/>
              <a:buChar char="•"/>
            </a:pPr>
            <a:r>
              <a:rPr lang="fi" sz="2600" dirty="0"/>
              <a:t>Identificar e descrever os meios e canais digitais mais essenciais </a:t>
            </a:r>
            <a:endParaRPr sz="2600" dirty="0"/>
          </a:p>
          <a:p>
            <a:pPr marL="457200" lvl="0" indent="-228599" algn="l" rtl="0">
              <a:lnSpc>
                <a:spcPct val="115000"/>
              </a:lnSpc>
              <a:spcBef>
                <a:spcPts val="0"/>
              </a:spcBef>
              <a:spcAft>
                <a:spcPts val="0"/>
              </a:spcAft>
              <a:buClr>
                <a:srgbClr val="161249"/>
              </a:buClr>
              <a:buSzPct val="100000"/>
              <a:buNone/>
            </a:pP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3"/>
          <p:cNvSpPr txBox="1">
            <a:spLocks noGrp="1"/>
          </p:cNvSpPr>
          <p:nvPr>
            <p:ph type="title"/>
          </p:nvPr>
        </p:nvSpPr>
        <p:spPr>
          <a:xfrm>
            <a:off x="1434408" y="1361910"/>
            <a:ext cx="2863215"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600"/>
              <a:buFont typeface="Arial"/>
              <a:buNone/>
            </a:pPr>
            <a:r>
              <a:rPr lang="fi" sz="3600"/>
              <a:t>Tópicos</a:t>
            </a:r>
            <a:endParaRPr sz="3600"/>
          </a:p>
        </p:txBody>
      </p:sp>
      <p:sp>
        <p:nvSpPr>
          <p:cNvPr id="191" name="Google Shape;191;p3"/>
          <p:cNvSpPr txBox="1">
            <a:spLocks noGrp="1"/>
          </p:cNvSpPr>
          <p:nvPr>
            <p:ph type="body" idx="1"/>
          </p:nvPr>
        </p:nvSpPr>
        <p:spPr>
          <a:xfrm>
            <a:off x="3983426" y="682899"/>
            <a:ext cx="4606283" cy="3405007"/>
          </a:xfrm>
          <a:prstGeom prst="rect">
            <a:avLst/>
          </a:prstGeom>
          <a:noFill/>
          <a:ln>
            <a:noFill/>
          </a:ln>
        </p:spPr>
        <p:txBody>
          <a:bodyPr spcFirstLastPara="1" wrap="square" lIns="91425" tIns="45700" rIns="91425" bIns="45700" anchor="t" anchorCtr="0">
            <a:noAutofit/>
          </a:bodyPr>
          <a:lstStyle/>
          <a:p>
            <a:pPr marL="342900" marR="0" lvl="0" indent="-342900" algn="l" rtl="0">
              <a:lnSpc>
                <a:spcPts val="2400"/>
              </a:lnSpc>
              <a:spcBef>
                <a:spcPts val="0"/>
              </a:spcBef>
              <a:spcAft>
                <a:spcPts val="600"/>
              </a:spcAft>
              <a:buClr>
                <a:schemeClr val="lt1"/>
              </a:buClr>
              <a:buSzPts val="3000"/>
              <a:buFont typeface="Arial"/>
              <a:buChar char="•"/>
            </a:pPr>
            <a:r>
              <a:rPr lang="fi" sz="2000" b="0" i="0" u="none" strike="noStrike" dirty="0">
                <a:latin typeface="Arial"/>
                <a:ea typeface="Arial"/>
                <a:cs typeface="Arial"/>
                <a:sym typeface="Arial"/>
              </a:rPr>
              <a:t>Publicidade digital</a:t>
            </a:r>
            <a:endParaRPr sz="2000" b="0" i="0" u="none" strike="noStrike" dirty="0">
              <a:latin typeface="Arial"/>
              <a:ea typeface="Arial"/>
              <a:cs typeface="Arial"/>
              <a:sym typeface="Arial"/>
            </a:endParaRPr>
          </a:p>
          <a:p>
            <a:pPr marL="342900" marR="0" lvl="0" indent="-342900" algn="l" rtl="0">
              <a:lnSpc>
                <a:spcPts val="2400"/>
              </a:lnSpc>
              <a:spcBef>
                <a:spcPts val="0"/>
              </a:spcBef>
              <a:spcAft>
                <a:spcPts val="600"/>
              </a:spcAft>
              <a:buClr>
                <a:schemeClr val="lt1"/>
              </a:buClr>
              <a:buSzPts val="3000"/>
              <a:buFont typeface="Arial"/>
              <a:buChar char="•"/>
            </a:pPr>
            <a:r>
              <a:rPr lang="fi" sz="2000" b="0" i="0" u="none" strike="noStrike" dirty="0">
                <a:latin typeface="Arial"/>
                <a:ea typeface="Arial"/>
                <a:cs typeface="Arial"/>
                <a:sym typeface="Arial"/>
              </a:rPr>
              <a:t>Características da publicidade moderna</a:t>
            </a:r>
            <a:endParaRPr sz="2000" b="0" i="0" u="none" strike="noStrike" dirty="0">
              <a:latin typeface="Arial"/>
              <a:ea typeface="Arial"/>
              <a:cs typeface="Arial"/>
              <a:sym typeface="Arial"/>
            </a:endParaRPr>
          </a:p>
          <a:p>
            <a:pPr marL="342900" marR="0" lvl="0" indent="-342900" algn="l" rtl="0">
              <a:lnSpc>
                <a:spcPts val="2400"/>
              </a:lnSpc>
              <a:spcBef>
                <a:spcPts val="0"/>
              </a:spcBef>
              <a:spcAft>
                <a:spcPts val="600"/>
              </a:spcAft>
              <a:buClr>
                <a:schemeClr val="lt1"/>
              </a:buClr>
              <a:buSzPts val="3000"/>
              <a:buFont typeface="Arial"/>
              <a:buChar char="•"/>
            </a:pPr>
            <a:r>
              <a:rPr lang="fi" sz="2000" b="0" i="0" u="none" strike="noStrike" dirty="0">
                <a:latin typeface="Arial"/>
                <a:ea typeface="Arial"/>
                <a:cs typeface="Arial"/>
                <a:sym typeface="Arial"/>
              </a:rPr>
              <a:t>A mensagem é essencial </a:t>
            </a:r>
            <a:endParaRPr sz="2000" b="0" i="0" u="none" strike="noStrike" dirty="0">
              <a:latin typeface="Arial"/>
              <a:ea typeface="Arial"/>
              <a:cs typeface="Arial"/>
              <a:sym typeface="Arial"/>
            </a:endParaRPr>
          </a:p>
          <a:p>
            <a:pPr marL="342900" marR="0" lvl="0" indent="-342900" algn="l" rtl="0">
              <a:lnSpc>
                <a:spcPts val="2400"/>
              </a:lnSpc>
              <a:spcBef>
                <a:spcPts val="0"/>
              </a:spcBef>
              <a:spcAft>
                <a:spcPts val="600"/>
              </a:spcAft>
              <a:buClr>
                <a:schemeClr val="lt1"/>
              </a:buClr>
              <a:buSzPts val="3000"/>
              <a:buFont typeface="Arial"/>
              <a:buChar char="•"/>
            </a:pPr>
            <a:r>
              <a:rPr lang="fi" sz="2000" b="0" i="0" u="none" strike="noStrike" dirty="0">
                <a:latin typeface="Arial"/>
                <a:ea typeface="Arial"/>
                <a:cs typeface="Arial"/>
                <a:sym typeface="Arial"/>
              </a:rPr>
              <a:t>Marketing e publicidade orientados para o cliente</a:t>
            </a:r>
            <a:endParaRPr sz="2000" b="0" i="0" u="none" strike="noStrike" dirty="0">
              <a:latin typeface="Arial"/>
              <a:ea typeface="Arial"/>
              <a:cs typeface="Arial"/>
              <a:sym typeface="Arial"/>
            </a:endParaRPr>
          </a:p>
          <a:p>
            <a:pPr marL="342900" marR="0" lvl="0" indent="-342900" algn="l" rtl="0">
              <a:lnSpc>
                <a:spcPts val="2400"/>
              </a:lnSpc>
              <a:spcBef>
                <a:spcPts val="0"/>
              </a:spcBef>
              <a:spcAft>
                <a:spcPts val="600"/>
              </a:spcAft>
              <a:buClr>
                <a:schemeClr val="lt1"/>
              </a:buClr>
              <a:buSzPts val="3000"/>
              <a:buFont typeface="Arial"/>
              <a:buChar char="•"/>
            </a:pPr>
            <a:r>
              <a:rPr lang="fi" sz="2000" b="0" i="0" u="none" strike="noStrike" dirty="0">
                <a:latin typeface="Arial"/>
                <a:ea typeface="Arial"/>
                <a:cs typeface="Arial"/>
                <a:sym typeface="Arial"/>
              </a:rPr>
              <a:t>Tendências e perspetivas</a:t>
            </a:r>
            <a:endParaRPr sz="2000" b="0" i="0" u="none" strike="noStrike" dirty="0">
              <a:latin typeface="Arial"/>
              <a:ea typeface="Arial"/>
              <a:cs typeface="Arial"/>
              <a:sym typeface="Arial"/>
            </a:endParaRPr>
          </a:p>
          <a:p>
            <a:pPr marL="342900" marR="0" lvl="0" indent="-342900" algn="l" rtl="0">
              <a:lnSpc>
                <a:spcPts val="2400"/>
              </a:lnSpc>
              <a:spcBef>
                <a:spcPts val="0"/>
              </a:spcBef>
              <a:spcAft>
                <a:spcPts val="600"/>
              </a:spcAft>
              <a:buClr>
                <a:schemeClr val="lt1"/>
              </a:buClr>
              <a:buSzPts val="3000"/>
              <a:buFont typeface="Arial"/>
              <a:buChar char="•"/>
            </a:pPr>
            <a:r>
              <a:rPr lang="fi" sz="2000" b="0" i="0" u="none" strike="noStrike" dirty="0">
                <a:latin typeface="Arial"/>
                <a:ea typeface="Arial"/>
                <a:cs typeface="Arial"/>
                <a:sym typeface="Arial"/>
              </a:rPr>
              <a:t>Principais formas de publicidade digital</a:t>
            </a:r>
            <a:endParaRPr sz="2000" b="0" i="0" u="none" strike="noStrike" dirty="0">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4"/>
          <p:cNvSpPr txBox="1">
            <a:spLocks noGrp="1"/>
          </p:cNvSpPr>
          <p:nvPr>
            <p:ph type="title" idx="4294967295"/>
          </p:nvPr>
        </p:nvSpPr>
        <p:spPr>
          <a:xfrm>
            <a:off x="197399" y="1195883"/>
            <a:ext cx="4760913" cy="2990850"/>
          </a:xfrm>
          <a:prstGeom prst="rect">
            <a:avLst/>
          </a:prstGeom>
          <a:noFill/>
          <a:ln>
            <a:noFill/>
          </a:ln>
        </p:spPr>
        <p:txBody>
          <a:bodyPr spcFirstLastPara="1" wrap="square" lIns="91425" tIns="91425" rIns="91425" bIns="91425" anchor="ctr" anchorCtr="0">
            <a:normAutofit fontScale="90000"/>
          </a:bodyPr>
          <a:lstStyle/>
          <a:p>
            <a:pPr marL="457200" lvl="0" indent="-327342" algn="l" rtl="0">
              <a:lnSpc>
                <a:spcPct val="100000"/>
              </a:lnSpc>
              <a:spcBef>
                <a:spcPts val="0"/>
              </a:spcBef>
              <a:spcAft>
                <a:spcPts val="0"/>
              </a:spcAft>
              <a:buClr>
                <a:srgbClr val="F39200"/>
              </a:buClr>
              <a:buSzPct val="150000"/>
              <a:buFont typeface="Arial"/>
              <a:buChar char="•"/>
            </a:pPr>
            <a:r>
              <a:rPr lang="fi" sz="1800" b="0" dirty="0">
                <a:highlight>
                  <a:srgbClr val="FFFFFF"/>
                </a:highlight>
              </a:rPr>
              <a:t>Refere-se ao marketing através de canais em linha, como websites, telemóveis e redes sociais</a:t>
            </a:r>
            <a:endParaRPr sz="1800" b="0" dirty="0">
              <a:highlight>
                <a:srgbClr val="FFFFFF"/>
              </a:highlight>
            </a:endParaRPr>
          </a:p>
          <a:p>
            <a:pPr marL="742950" lvl="0" indent="-131444" algn="l" rtl="0">
              <a:lnSpc>
                <a:spcPct val="100000"/>
              </a:lnSpc>
              <a:spcBef>
                <a:spcPts val="0"/>
              </a:spcBef>
              <a:spcAft>
                <a:spcPts val="0"/>
              </a:spcAft>
              <a:buClr>
                <a:srgbClr val="F39200"/>
              </a:buClr>
              <a:buSzPct val="150000"/>
              <a:buFont typeface="Arial"/>
              <a:buNone/>
            </a:pPr>
            <a:endParaRPr sz="1800" b="0" dirty="0">
              <a:highlight>
                <a:srgbClr val="FFFFFF"/>
              </a:highlight>
            </a:endParaRPr>
          </a:p>
          <a:p>
            <a:pPr marL="457200" lvl="0" indent="-327342" algn="l" rtl="0">
              <a:lnSpc>
                <a:spcPct val="100000"/>
              </a:lnSpc>
              <a:spcBef>
                <a:spcPts val="0"/>
              </a:spcBef>
              <a:spcAft>
                <a:spcPts val="0"/>
              </a:spcAft>
              <a:buClr>
                <a:srgbClr val="F39200"/>
              </a:buClr>
              <a:buSzPct val="150000"/>
              <a:buFont typeface="Arial"/>
              <a:buChar char="•"/>
            </a:pPr>
            <a:r>
              <a:rPr lang="fi" sz="1800" b="0" dirty="0">
                <a:highlight>
                  <a:srgbClr val="FFFFFF"/>
                </a:highlight>
              </a:rPr>
              <a:t>Abrange vários formatos de media e consiste em texto, imagem, áudio e vídeo. </a:t>
            </a:r>
            <a:endParaRPr sz="1800" b="0" dirty="0">
              <a:highlight>
                <a:srgbClr val="FFFFFF"/>
              </a:highlight>
            </a:endParaRPr>
          </a:p>
          <a:p>
            <a:pPr marL="742950" lvl="0" indent="-131444" algn="l" rtl="0">
              <a:lnSpc>
                <a:spcPct val="100000"/>
              </a:lnSpc>
              <a:spcBef>
                <a:spcPts val="0"/>
              </a:spcBef>
              <a:spcAft>
                <a:spcPts val="0"/>
              </a:spcAft>
              <a:buClr>
                <a:srgbClr val="F39200"/>
              </a:buClr>
              <a:buSzPct val="150000"/>
              <a:buFont typeface="Arial"/>
              <a:buNone/>
            </a:pPr>
            <a:endParaRPr sz="1800" b="0" dirty="0">
              <a:highlight>
                <a:srgbClr val="FFFFFF"/>
              </a:highlight>
            </a:endParaRPr>
          </a:p>
          <a:p>
            <a:pPr marL="457200" lvl="0" indent="-327342" algn="l" rtl="0">
              <a:lnSpc>
                <a:spcPct val="100000"/>
              </a:lnSpc>
              <a:spcBef>
                <a:spcPts val="0"/>
              </a:spcBef>
              <a:spcAft>
                <a:spcPts val="0"/>
              </a:spcAft>
              <a:buClr>
                <a:srgbClr val="F39200"/>
              </a:buClr>
              <a:buSzPct val="150000"/>
              <a:buFont typeface="Arial"/>
              <a:buChar char="•"/>
            </a:pPr>
            <a:r>
              <a:rPr lang="fi" sz="1800" b="0" dirty="0">
                <a:highlight>
                  <a:srgbClr val="FFFFFF"/>
                </a:highlight>
              </a:rPr>
              <a:t>Ajuda a atingir tipos de objetivos semelhantes aos da publicidade tradicional (aumentar a notoriedade, impulsionar as vendas, promover a repetição de vendas, aumentar o conhecimento da marca)</a:t>
            </a:r>
            <a:endParaRPr sz="4800" b="0" dirty="0"/>
          </a:p>
        </p:txBody>
      </p:sp>
      <p:sp>
        <p:nvSpPr>
          <p:cNvPr id="197" name="Google Shape;197;p4"/>
          <p:cNvSpPr txBox="1"/>
          <p:nvPr/>
        </p:nvSpPr>
        <p:spPr>
          <a:xfrm>
            <a:off x="506675" y="291341"/>
            <a:ext cx="4744200" cy="55396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dk1"/>
              </a:buClr>
              <a:buSzPts val="1100"/>
              <a:buFont typeface="Arial"/>
              <a:buNone/>
            </a:pPr>
            <a:r>
              <a:rPr lang="fi" sz="2400" b="1" i="0" u="none" strike="noStrike" cap="none" dirty="0">
                <a:solidFill>
                  <a:srgbClr val="161249"/>
                </a:solidFill>
                <a:highlight>
                  <a:schemeClr val="lt1"/>
                </a:highlight>
                <a:latin typeface="Arial"/>
                <a:ea typeface="Arial"/>
                <a:cs typeface="Arial"/>
                <a:sym typeface="Arial"/>
              </a:rPr>
              <a:t>Publicidade digital?</a:t>
            </a:r>
            <a:endParaRPr sz="2400" b="1" i="0" u="none" strike="noStrike" cap="none" dirty="0">
              <a:solidFill>
                <a:srgbClr val="161249"/>
              </a:solidFill>
              <a:latin typeface="Arial"/>
              <a:ea typeface="Arial"/>
              <a:cs typeface="Arial"/>
              <a:sym typeface="Arial"/>
            </a:endParaRPr>
          </a:p>
        </p:txBody>
      </p:sp>
      <p:pic>
        <p:nvPicPr>
          <p:cNvPr id="198" name="Google Shape;198;p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250875" y="1459400"/>
            <a:ext cx="3695726" cy="246381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5"/>
          <p:cNvSpPr txBox="1">
            <a:spLocks noGrp="1"/>
          </p:cNvSpPr>
          <p:nvPr>
            <p:ph type="body" idx="1"/>
          </p:nvPr>
        </p:nvSpPr>
        <p:spPr>
          <a:xfrm>
            <a:off x="840583" y="312995"/>
            <a:ext cx="6614054" cy="8227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dirty="0"/>
              <a:t>Atividade na sala de aula</a:t>
            </a:r>
            <a:endParaRPr dirty="0"/>
          </a:p>
          <a:p>
            <a:pPr marL="0" lvl="0" indent="0" algn="l" rtl="0">
              <a:lnSpc>
                <a:spcPct val="90000"/>
              </a:lnSpc>
              <a:spcBef>
                <a:spcPts val="750"/>
              </a:spcBef>
              <a:spcAft>
                <a:spcPts val="0"/>
              </a:spcAft>
              <a:buClr>
                <a:schemeClr val="lt1"/>
              </a:buClr>
              <a:buSzPts val="2800"/>
              <a:buNone/>
            </a:pPr>
            <a:endParaRPr sz="2800" dirty="0"/>
          </a:p>
        </p:txBody>
      </p:sp>
      <p:sp>
        <p:nvSpPr>
          <p:cNvPr id="204" name="Google Shape;204;p5"/>
          <p:cNvSpPr txBox="1">
            <a:spLocks noGrp="1"/>
          </p:cNvSpPr>
          <p:nvPr>
            <p:ph type="body" idx="2"/>
          </p:nvPr>
        </p:nvSpPr>
        <p:spPr>
          <a:xfrm>
            <a:off x="840582" y="830477"/>
            <a:ext cx="7717125" cy="3402657"/>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rgbClr val="F39200"/>
              </a:buClr>
              <a:buSzPts val="1800"/>
              <a:buNone/>
            </a:pPr>
            <a:r>
              <a:rPr lang="fi" sz="1800" dirty="0">
                <a:solidFill>
                  <a:srgbClr val="F39200"/>
                </a:solidFill>
              </a:rPr>
              <a:t>Pode ser feita individualmente ou em pares.</a:t>
            </a:r>
            <a:endParaRPr dirty="0"/>
          </a:p>
          <a:p>
            <a:pPr marL="0" lvl="0" indent="0" algn="l" rtl="0">
              <a:lnSpc>
                <a:spcPct val="115000"/>
              </a:lnSpc>
              <a:spcBef>
                <a:spcPts val="1200"/>
              </a:spcBef>
              <a:spcAft>
                <a:spcPts val="0"/>
              </a:spcAft>
              <a:buClr>
                <a:srgbClr val="F39200"/>
              </a:buClr>
              <a:buSzPts val="1800"/>
              <a:buNone/>
            </a:pPr>
            <a:r>
              <a:rPr lang="fi" sz="1800" dirty="0">
                <a:solidFill>
                  <a:srgbClr val="F39200"/>
                </a:solidFill>
              </a:rPr>
              <a:t>Objetivo: </a:t>
            </a:r>
            <a:r>
              <a:rPr lang="fi" sz="1800" dirty="0"/>
              <a:t>sensibilizar os alunos para a vasta gama de publicidade digital com que nos deparamos diariamente e orientá-los para os meios e canais.</a:t>
            </a:r>
            <a:endParaRPr dirty="0"/>
          </a:p>
          <a:p>
            <a:pPr marL="457200" lvl="0" indent="-342900" algn="l" rtl="0">
              <a:lnSpc>
                <a:spcPct val="115000"/>
              </a:lnSpc>
              <a:spcBef>
                <a:spcPts val="1200"/>
              </a:spcBef>
              <a:spcAft>
                <a:spcPts val="0"/>
              </a:spcAft>
              <a:buClr>
                <a:srgbClr val="F39200"/>
              </a:buClr>
              <a:buSzPts val="1800"/>
              <a:buAutoNum type="arabicPeriod"/>
            </a:pPr>
            <a:r>
              <a:rPr lang="fi" sz="1800" dirty="0"/>
              <a:t>Que tipos de publicidade digital vê diariamente? Pesquisar em diferentes sítios e meios de comunicação (10 minutos). Indique 3 exemplos e cole-os num ppt-slide. </a:t>
            </a:r>
            <a:endParaRPr dirty="0"/>
          </a:p>
          <a:p>
            <a:pPr marL="457200" lvl="0" indent="-342900" algn="l" rtl="0">
              <a:lnSpc>
                <a:spcPct val="115000"/>
              </a:lnSpc>
              <a:spcBef>
                <a:spcPts val="0"/>
              </a:spcBef>
              <a:spcAft>
                <a:spcPts val="0"/>
              </a:spcAft>
              <a:buClr>
                <a:srgbClr val="F39200"/>
              </a:buClr>
              <a:buSzPts val="1800"/>
              <a:buAutoNum type="arabicPeriod"/>
            </a:pPr>
            <a:r>
              <a:rPr lang="fi" sz="1800" dirty="0"/>
              <a:t>Em que é que diferem? Qual parece ser o seu objetivo?</a:t>
            </a:r>
            <a:endParaRPr dirty="0"/>
          </a:p>
          <a:p>
            <a:pPr marL="457200" lvl="0" indent="-342900" algn="l" rtl="0">
              <a:lnSpc>
                <a:spcPct val="115000"/>
              </a:lnSpc>
              <a:spcBef>
                <a:spcPts val="0"/>
              </a:spcBef>
              <a:spcAft>
                <a:spcPts val="0"/>
              </a:spcAft>
              <a:buClr>
                <a:srgbClr val="F39200"/>
              </a:buClr>
              <a:buSzPts val="1800"/>
              <a:buAutoNum type="arabicPeriod"/>
            </a:pPr>
            <a:r>
              <a:rPr lang="fi" sz="1800" dirty="0"/>
              <a:t>Apresentar ao grupo.</a:t>
            </a:r>
            <a:endParaRPr dirty="0"/>
          </a:p>
          <a:p>
            <a:pPr marL="0" lvl="0" indent="0" algn="l" rtl="0">
              <a:lnSpc>
                <a:spcPct val="115000"/>
              </a:lnSpc>
              <a:spcBef>
                <a:spcPts val="1200"/>
              </a:spcBef>
              <a:spcAft>
                <a:spcPts val="0"/>
              </a:spcAft>
              <a:buClr>
                <a:schemeClr val="lt1"/>
              </a:buClr>
              <a:buSzPts val="1800"/>
              <a:buNone/>
            </a:pPr>
            <a:endParaRPr dirty="0"/>
          </a:p>
          <a:p>
            <a:pPr marL="0" lvl="0" indent="0" algn="l" rtl="0">
              <a:lnSpc>
                <a:spcPct val="108000"/>
              </a:lnSpc>
              <a:spcBef>
                <a:spcPts val="1200"/>
              </a:spcBef>
              <a:spcAft>
                <a:spcPts val="0"/>
              </a:spcAft>
              <a:buClr>
                <a:schemeClr val="lt1"/>
              </a:buClr>
              <a:buSzPts val="1500"/>
              <a:buNone/>
            </a:pP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6"/>
          <p:cNvSpPr txBox="1">
            <a:spLocks noGrp="1"/>
          </p:cNvSpPr>
          <p:nvPr>
            <p:ph type="title"/>
          </p:nvPr>
        </p:nvSpPr>
        <p:spPr>
          <a:xfrm>
            <a:off x="628650" y="285078"/>
            <a:ext cx="7886700" cy="376958"/>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Clr>
                <a:srgbClr val="161249"/>
              </a:buClr>
              <a:buSzPts val="990"/>
              <a:buFont typeface="Arial"/>
              <a:buNone/>
            </a:pPr>
            <a:r>
              <a:rPr lang="fi" sz="2400" dirty="0"/>
              <a:t>Especial para publicidade digital</a:t>
            </a:r>
            <a:endParaRPr sz="2400" dirty="0"/>
          </a:p>
        </p:txBody>
      </p:sp>
      <p:sp>
        <p:nvSpPr>
          <p:cNvPr id="210" name="Google Shape;210;p6"/>
          <p:cNvSpPr txBox="1">
            <a:spLocks noGrp="1"/>
          </p:cNvSpPr>
          <p:nvPr>
            <p:ph type="body" idx="1"/>
          </p:nvPr>
        </p:nvSpPr>
        <p:spPr>
          <a:xfrm>
            <a:off x="628649" y="930797"/>
            <a:ext cx="8192621" cy="3550668"/>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rgbClr val="F39200"/>
              </a:buClr>
              <a:buSzPts val="1200"/>
              <a:buNone/>
            </a:pPr>
            <a:r>
              <a:rPr lang="fi" sz="1400" b="1" dirty="0">
                <a:solidFill>
                  <a:srgbClr val="F39200"/>
                </a:solidFill>
              </a:rPr>
              <a:t>Flexibilidade</a:t>
            </a:r>
            <a:endParaRPr sz="1400" b="1" dirty="0">
              <a:solidFill>
                <a:srgbClr val="F39200"/>
              </a:solidFill>
            </a:endParaRPr>
          </a:p>
          <a:p>
            <a:pPr marL="457200" lvl="0" indent="-323850" algn="l" rtl="0">
              <a:lnSpc>
                <a:spcPct val="115000"/>
              </a:lnSpc>
              <a:spcBef>
                <a:spcPts val="0"/>
              </a:spcBef>
              <a:spcAft>
                <a:spcPts val="600"/>
              </a:spcAft>
              <a:buClr>
                <a:srgbClr val="F39200"/>
              </a:buClr>
              <a:buSzPts val="2100"/>
              <a:buFont typeface="Arial"/>
              <a:buChar char="•"/>
            </a:pPr>
            <a:r>
              <a:rPr lang="fi" sz="1400" dirty="0"/>
              <a:t>A criação de anúncios é tecnicamente simples e os anúncios aparecem quase imediatamente </a:t>
            </a:r>
            <a:endParaRPr sz="1400" dirty="0"/>
          </a:p>
          <a:p>
            <a:pPr marL="457200" lvl="0" indent="-323850" algn="l" rtl="0">
              <a:lnSpc>
                <a:spcPct val="115000"/>
              </a:lnSpc>
              <a:spcBef>
                <a:spcPts val="0"/>
              </a:spcBef>
              <a:spcAft>
                <a:spcPts val="600"/>
              </a:spcAft>
              <a:buClr>
                <a:srgbClr val="F39200"/>
              </a:buClr>
              <a:buSzPts val="2100"/>
              <a:buFont typeface="Arial"/>
              <a:buChar char="•"/>
            </a:pPr>
            <a:r>
              <a:rPr lang="fi" sz="1400" dirty="0"/>
              <a:t>Os elementos e conteúdos do anúncio podem ser alterados e ajustados em qualquer altura enquanto a campanha estiver em curso </a:t>
            </a:r>
            <a:endParaRPr sz="1400" dirty="0"/>
          </a:p>
          <a:p>
            <a:pPr marL="457200" lvl="0" indent="-323850" algn="l" rtl="0">
              <a:lnSpc>
                <a:spcPct val="115000"/>
              </a:lnSpc>
              <a:spcBef>
                <a:spcPts val="0"/>
              </a:spcBef>
              <a:spcAft>
                <a:spcPts val="600"/>
              </a:spcAft>
              <a:buClr>
                <a:srgbClr val="F39200"/>
              </a:buClr>
              <a:buSzPts val="2100"/>
              <a:buFont typeface="Arial"/>
              <a:buChar char="•"/>
            </a:pPr>
            <a:r>
              <a:rPr lang="fi" sz="1400" dirty="0"/>
              <a:t>As campanhas podem ser ajustadas com base no seu desempenho.</a:t>
            </a:r>
            <a:endParaRPr sz="1400" dirty="0"/>
          </a:p>
          <a:p>
            <a:pPr marL="457200" lvl="0" indent="-323850" algn="l" rtl="0">
              <a:lnSpc>
                <a:spcPct val="115000"/>
              </a:lnSpc>
              <a:spcBef>
                <a:spcPts val="0"/>
              </a:spcBef>
              <a:spcAft>
                <a:spcPts val="600"/>
              </a:spcAft>
              <a:buClr>
                <a:srgbClr val="F39200"/>
              </a:buClr>
              <a:buSzPts val="2100"/>
              <a:buFont typeface="Arial"/>
              <a:buChar char="•"/>
            </a:pPr>
            <a:r>
              <a:rPr lang="fi" sz="1400" dirty="0"/>
              <a:t>Pode ajustar o conteúdo criativo, os públicos-alvo, o calendário, a frequência e o orçamento.</a:t>
            </a:r>
            <a:endParaRPr sz="1400" dirty="0"/>
          </a:p>
          <a:p>
            <a:pPr marL="457200" lvl="0" indent="-323850" algn="l" rtl="0">
              <a:lnSpc>
                <a:spcPct val="115000"/>
              </a:lnSpc>
              <a:spcBef>
                <a:spcPts val="0"/>
              </a:spcBef>
              <a:spcAft>
                <a:spcPts val="0"/>
              </a:spcAft>
              <a:buClr>
                <a:srgbClr val="F39200"/>
              </a:buClr>
              <a:buSzPts val="2100"/>
              <a:buFont typeface="Arial"/>
              <a:buChar char="•"/>
            </a:pPr>
            <a:r>
              <a:rPr lang="fi" sz="1400" dirty="0"/>
              <a:t>Os anúncios digitais também são acessíveis a empresas mais pequenas sem orçamentos significativos</a:t>
            </a:r>
            <a:endParaRPr sz="1400" dirty="0"/>
          </a:p>
          <a:p>
            <a:pPr marL="0" lvl="0" indent="0" algn="l" rtl="0">
              <a:lnSpc>
                <a:spcPct val="115000"/>
              </a:lnSpc>
              <a:spcBef>
                <a:spcPts val="1200"/>
              </a:spcBef>
              <a:spcAft>
                <a:spcPts val="0"/>
              </a:spcAft>
              <a:buClr>
                <a:srgbClr val="F39200"/>
              </a:buClr>
              <a:buSzPts val="1200"/>
              <a:buNone/>
            </a:pPr>
            <a:r>
              <a:rPr lang="fi" sz="1400" b="1" dirty="0">
                <a:solidFill>
                  <a:srgbClr val="F39200"/>
                </a:solidFill>
              </a:rPr>
              <a:t>Precisão </a:t>
            </a:r>
            <a:endParaRPr sz="1400" b="1" dirty="0">
              <a:solidFill>
                <a:srgbClr val="F39200"/>
              </a:solidFill>
            </a:endParaRPr>
          </a:p>
          <a:p>
            <a:pPr marL="457200" lvl="0" indent="-323850" algn="l" rtl="0">
              <a:lnSpc>
                <a:spcPct val="115000"/>
              </a:lnSpc>
              <a:spcBef>
                <a:spcPts val="0"/>
              </a:spcBef>
              <a:spcAft>
                <a:spcPts val="600"/>
              </a:spcAft>
              <a:buClr>
                <a:srgbClr val="F39200"/>
              </a:buClr>
              <a:buSzPts val="2100"/>
              <a:buFont typeface="Arial"/>
              <a:buChar char="•"/>
            </a:pPr>
            <a:r>
              <a:rPr lang="fi" sz="1400" dirty="0"/>
              <a:t>Pode ser apresentado numa grande variedade de meios e canais </a:t>
            </a:r>
            <a:endParaRPr sz="1400" dirty="0"/>
          </a:p>
          <a:p>
            <a:pPr marL="457200" lvl="0" indent="-323850" algn="l" rtl="0">
              <a:lnSpc>
                <a:spcPct val="115000"/>
              </a:lnSpc>
              <a:spcBef>
                <a:spcPts val="0"/>
              </a:spcBef>
              <a:spcAft>
                <a:spcPts val="0"/>
              </a:spcAft>
              <a:buClr>
                <a:srgbClr val="F39200"/>
              </a:buClr>
              <a:buSzPts val="2100"/>
              <a:buFont typeface="Arial"/>
              <a:buChar char="•"/>
            </a:pPr>
            <a:r>
              <a:rPr lang="fi" sz="1400" dirty="0"/>
              <a:t>Permite especificar com muita precisão os seus públicos-alvo</a:t>
            </a:r>
            <a:endParaRPr sz="1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pic>
        <p:nvPicPr>
          <p:cNvPr id="215" name="Google Shape;215;p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64131" y="195766"/>
            <a:ext cx="3712002" cy="4218915"/>
          </a:xfrm>
          <a:prstGeom prst="rect">
            <a:avLst/>
          </a:prstGeom>
          <a:noFill/>
          <a:ln>
            <a:noFill/>
          </a:ln>
          <a:effectLst>
            <a:outerShdw blurRad="63500" sx="102000" sy="102000" algn="ctr" rotWithShape="0">
              <a:srgbClr val="000000">
                <a:alpha val="40000"/>
              </a:srgbClr>
            </a:outerShdw>
          </a:effectLst>
        </p:spPr>
      </p:pic>
      <p:pic>
        <p:nvPicPr>
          <p:cNvPr id="216" name="Google Shape;216;p7"/>
          <p:cNvPicPr preferRelativeResize="0"/>
          <p:nvPr/>
        </p:nvPicPr>
        <p:blipFill rotWithShape="1">
          <a:blip r:embed="rId4">
            <a:alphaModFix/>
          </a:blip>
          <a:srcRect/>
          <a:stretch/>
        </p:blipFill>
        <p:spPr>
          <a:xfrm>
            <a:off x="4327557" y="881868"/>
            <a:ext cx="4452312" cy="3532813"/>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8"/>
          <p:cNvSpPr txBox="1">
            <a:spLocks noGrp="1"/>
          </p:cNvSpPr>
          <p:nvPr>
            <p:ph type="body" idx="4294967295"/>
          </p:nvPr>
        </p:nvSpPr>
        <p:spPr>
          <a:xfrm>
            <a:off x="311944" y="1027537"/>
            <a:ext cx="8520112" cy="1258888"/>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2200"/>
              </a:spcBef>
              <a:spcAft>
                <a:spcPts val="0"/>
              </a:spcAft>
              <a:buClr>
                <a:schemeClr val="lt1"/>
              </a:buClr>
              <a:buSzPts val="3359"/>
              <a:buNone/>
            </a:pPr>
            <a:r>
              <a:rPr lang="fi" sz="3200" b="1">
                <a:solidFill>
                  <a:schemeClr val="lt1"/>
                </a:solidFill>
              </a:rPr>
              <a:t>"Parar de fazer publicidade para poupar dinheiro é como parar o relógio para poupar tempo." </a:t>
            </a:r>
            <a:endParaRPr sz="3600" b="1">
              <a:solidFill>
                <a:schemeClr val="lt1"/>
              </a:solidFill>
            </a:endParaRPr>
          </a:p>
          <a:p>
            <a:pPr marL="0" lvl="0" indent="0" algn="r" rtl="0">
              <a:lnSpc>
                <a:spcPct val="115000"/>
              </a:lnSpc>
              <a:spcBef>
                <a:spcPts val="4400"/>
              </a:spcBef>
              <a:spcAft>
                <a:spcPts val="2200"/>
              </a:spcAft>
              <a:buClr>
                <a:schemeClr val="lt1"/>
              </a:buClr>
              <a:buSzPts val="2519"/>
              <a:buNone/>
            </a:pPr>
            <a:r>
              <a:rPr lang="fi" sz="2400">
                <a:solidFill>
                  <a:schemeClr val="lt1"/>
                </a:solidFill>
              </a:rPr>
              <a:t>- Henry Ford</a:t>
            </a:r>
            <a:endParaRPr sz="2400">
              <a:solidFill>
                <a:schemeClr val="l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9"/>
          <p:cNvSpPr txBox="1">
            <a:spLocks noGrp="1"/>
          </p:cNvSpPr>
          <p:nvPr>
            <p:ph type="title" idx="4294967295"/>
          </p:nvPr>
        </p:nvSpPr>
        <p:spPr>
          <a:xfrm>
            <a:off x="484360" y="1883121"/>
            <a:ext cx="8175279" cy="1073103"/>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100000"/>
              </a:lnSpc>
              <a:spcBef>
                <a:spcPts val="0"/>
              </a:spcBef>
              <a:spcAft>
                <a:spcPts val="0"/>
              </a:spcAft>
              <a:buClr>
                <a:srgbClr val="161249"/>
              </a:buClr>
              <a:buSzPct val="90909"/>
              <a:buFont typeface="Arial"/>
              <a:buNone/>
            </a:pPr>
            <a:r>
              <a:rPr lang="fi" sz="4400" dirty="0"/>
              <a:t>Características da publicidade moderna</a:t>
            </a:r>
            <a:endParaRPr sz="4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10"/>
          <p:cNvSpPr txBox="1">
            <a:spLocks noGrp="1"/>
          </p:cNvSpPr>
          <p:nvPr>
            <p:ph type="title"/>
          </p:nvPr>
        </p:nvSpPr>
        <p:spPr>
          <a:xfrm>
            <a:off x="368500" y="229226"/>
            <a:ext cx="8540700" cy="8751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400"/>
              <a:buFont typeface="Arial"/>
              <a:buNone/>
            </a:pPr>
            <a:r>
              <a:rPr lang="fi" sz="2400" dirty="0"/>
              <a:t>A publicidade no marketing digital  </a:t>
            </a:r>
            <a:br>
              <a:rPr lang="fi" sz="2400" dirty="0"/>
            </a:br>
            <a:r>
              <a:rPr lang="fi" sz="2400" dirty="0"/>
              <a:t>O "7P" no digital</a:t>
            </a:r>
            <a:endParaRPr sz="2400" dirty="0"/>
          </a:p>
        </p:txBody>
      </p:sp>
      <p:pic>
        <p:nvPicPr>
          <p:cNvPr id="232" name="Google Shape;232;p10"/>
          <p:cNvPicPr preferRelativeResize="0"/>
          <p:nvPr/>
        </p:nvPicPr>
        <p:blipFill rotWithShape="1">
          <a:blip r:embed="rId3">
            <a:alphaModFix/>
          </a:blip>
          <a:srcRect/>
          <a:stretch/>
        </p:blipFill>
        <p:spPr>
          <a:xfrm>
            <a:off x="152400" y="1106377"/>
            <a:ext cx="8839199" cy="3129406"/>
          </a:xfrm>
          <a:prstGeom prst="rect">
            <a:avLst/>
          </a:prstGeom>
          <a:noFill/>
          <a:ln>
            <a:noFill/>
          </a:ln>
        </p:spPr>
      </p:pic>
      <p:sp>
        <p:nvSpPr>
          <p:cNvPr id="233" name="Google Shape;233;p10"/>
          <p:cNvSpPr txBox="1"/>
          <p:nvPr/>
        </p:nvSpPr>
        <p:spPr>
          <a:xfrm>
            <a:off x="4399219" y="4149869"/>
            <a:ext cx="4744781" cy="35391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100" b="0" i="0" u="none" strike="noStrike" cap="none">
                <a:solidFill>
                  <a:srgbClr val="161249"/>
                </a:solidFill>
                <a:latin typeface="Arial"/>
                <a:ea typeface="Arial"/>
                <a:cs typeface="Arial"/>
                <a:sym typeface="Arial"/>
              </a:rPr>
              <a:t>Chaffey (2012): Marketing Digital - Estratégia, Implementação e Prática</a:t>
            </a:r>
            <a:endParaRPr sz="1100" b="0" i="0" u="none" strike="noStrike" cap="none">
              <a:solidFill>
                <a:srgbClr val="161249"/>
              </a:solidFill>
              <a:latin typeface="Arial"/>
              <a:ea typeface="Arial"/>
              <a:cs typeface="Arial"/>
              <a:sym typeface="Arial"/>
            </a:endParaRPr>
          </a:p>
        </p:txBody>
      </p:sp>
      <p:sp>
        <p:nvSpPr>
          <p:cNvPr id="234" name="Google Shape;234;p10"/>
          <p:cNvSpPr txBox="1"/>
          <p:nvPr/>
        </p:nvSpPr>
        <p:spPr>
          <a:xfrm>
            <a:off x="2636252" y="4465632"/>
            <a:ext cx="4005196" cy="430857"/>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sng" strike="noStrike" cap="none">
                <a:solidFill>
                  <a:schemeClr val="hlink"/>
                </a:solidFill>
                <a:latin typeface="Arial"/>
                <a:ea typeface="Arial"/>
                <a:cs typeface="Arial"/>
                <a:sym typeface="Arial"/>
                <a:hlinkClick r:id="rId4"/>
              </a:rPr>
              <a:t>Ver o vídeo de Dave Chaffey sobre o tema</a:t>
            </a:r>
            <a:endParaRPr sz="1600" b="1" i="0" u="none" strike="noStrike" cap="none">
              <a:solidFill>
                <a:srgbClr val="000000"/>
              </a:solidFill>
              <a:latin typeface="Arial"/>
              <a:ea typeface="Arial"/>
              <a:cs typeface="Arial"/>
              <a:sym typeface="Arial"/>
            </a:endParaRPr>
          </a:p>
        </p:txBody>
      </p:sp>
      <p:sp>
        <p:nvSpPr>
          <p:cNvPr id="235" name="Google Shape;235;p10"/>
          <p:cNvSpPr/>
          <p:nvPr/>
        </p:nvSpPr>
        <p:spPr>
          <a:xfrm>
            <a:off x="1074750" y="1566075"/>
            <a:ext cx="1750200" cy="875100"/>
          </a:xfrm>
          <a:prstGeom prst="ellipse">
            <a:avLst/>
          </a:prstGeom>
          <a:noFill/>
          <a:ln w="762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11"/>
          <p:cNvSpPr txBox="1">
            <a:spLocks noGrp="1"/>
          </p:cNvSpPr>
          <p:nvPr>
            <p:ph type="title" idx="4294967295"/>
          </p:nvPr>
        </p:nvSpPr>
        <p:spPr>
          <a:xfrm>
            <a:off x="539943" y="184149"/>
            <a:ext cx="8521700"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2400" dirty="0"/>
              <a:t>Publicidade - características</a:t>
            </a:r>
            <a:endParaRPr sz="2400" dirty="0"/>
          </a:p>
        </p:txBody>
      </p:sp>
      <p:sp>
        <p:nvSpPr>
          <p:cNvPr id="241" name="Google Shape;241;p11"/>
          <p:cNvSpPr txBox="1">
            <a:spLocks noGrp="1"/>
          </p:cNvSpPr>
          <p:nvPr>
            <p:ph type="body" idx="4294967295"/>
          </p:nvPr>
        </p:nvSpPr>
        <p:spPr>
          <a:xfrm>
            <a:off x="443620" y="757237"/>
            <a:ext cx="5630863" cy="3941762"/>
          </a:xfrm>
          <a:prstGeom prst="rect">
            <a:avLst/>
          </a:prstGeom>
          <a:noFill/>
          <a:ln>
            <a:noFill/>
          </a:ln>
        </p:spPr>
        <p:txBody>
          <a:bodyPr spcFirstLastPara="1" wrap="square" lIns="91425" tIns="91425" rIns="91425" bIns="91425" anchor="t" anchorCtr="0">
            <a:normAutofit lnSpcReduction="10000"/>
          </a:bodyPr>
          <a:lstStyle/>
          <a:p>
            <a:pPr marL="457200" lvl="0" indent="-323850" algn="l" rtl="0">
              <a:lnSpc>
                <a:spcPct val="100000"/>
              </a:lnSpc>
              <a:spcBef>
                <a:spcPts val="0"/>
              </a:spcBef>
              <a:spcAft>
                <a:spcPts val="0"/>
              </a:spcAft>
              <a:buClr>
                <a:srgbClr val="F39200"/>
              </a:buClr>
              <a:buSzPts val="1500"/>
              <a:buFont typeface="Arial"/>
              <a:buChar char="●"/>
            </a:pPr>
            <a:r>
              <a:rPr lang="fi" sz="1500" dirty="0"/>
              <a:t>A publicidade é o instrumento de </a:t>
            </a:r>
            <a:r>
              <a:rPr lang="fi" sz="1500" i="1" dirty="0"/>
              <a:t>comunicação de marketing </a:t>
            </a:r>
            <a:r>
              <a:rPr lang="fi" sz="1500" dirty="0"/>
              <a:t>mais importante e geralmente utilizado.</a:t>
            </a:r>
            <a:br>
              <a:rPr lang="fi" sz="1500" dirty="0"/>
            </a:br>
            <a:endParaRPr sz="1500" dirty="0"/>
          </a:p>
          <a:p>
            <a:pPr marL="457200" lvl="0" indent="-323850" algn="l" rtl="0">
              <a:lnSpc>
                <a:spcPct val="100000"/>
              </a:lnSpc>
              <a:spcBef>
                <a:spcPts val="0"/>
              </a:spcBef>
              <a:spcAft>
                <a:spcPts val="0"/>
              </a:spcAft>
              <a:buClr>
                <a:srgbClr val="F39200"/>
              </a:buClr>
              <a:buSzPts val="1500"/>
              <a:buFont typeface="Arial"/>
              <a:buChar char="●"/>
            </a:pPr>
            <a:r>
              <a:rPr lang="fi" sz="1500" dirty="0"/>
              <a:t>A maioria das organizações precisa de fazer publicidade para se dar a conhecer no mercado e para promover os seus produtos ou serviços.</a:t>
            </a:r>
            <a:br>
              <a:rPr lang="fi" sz="1500" dirty="0"/>
            </a:br>
            <a:endParaRPr sz="1500" dirty="0"/>
          </a:p>
          <a:p>
            <a:pPr marL="457200" lvl="0" indent="-323850" algn="l" rtl="0">
              <a:lnSpc>
                <a:spcPct val="100000"/>
              </a:lnSpc>
              <a:spcBef>
                <a:spcPts val="0"/>
              </a:spcBef>
              <a:spcAft>
                <a:spcPts val="0"/>
              </a:spcAft>
              <a:buClr>
                <a:srgbClr val="F39200"/>
              </a:buClr>
              <a:buSzPts val="1500"/>
              <a:buFont typeface="Arial"/>
              <a:buChar char="●"/>
            </a:pPr>
            <a:r>
              <a:rPr lang="fi" sz="1500" dirty="0"/>
              <a:t>A publicidade e a visibilidade custam geralmente dinheiro =&gt; é necessária uma otimização.</a:t>
            </a:r>
            <a:br>
              <a:rPr lang="fi" sz="1500" dirty="0"/>
            </a:br>
            <a:endParaRPr sz="1500" dirty="0"/>
          </a:p>
          <a:p>
            <a:pPr marL="457200" lvl="0" indent="-323850" algn="l" rtl="0">
              <a:lnSpc>
                <a:spcPct val="100000"/>
              </a:lnSpc>
              <a:spcBef>
                <a:spcPts val="0"/>
              </a:spcBef>
              <a:spcAft>
                <a:spcPts val="0"/>
              </a:spcAft>
              <a:buClr>
                <a:srgbClr val="F39200"/>
              </a:buClr>
              <a:buSzPts val="1500"/>
              <a:buFont typeface="Arial"/>
              <a:buChar char="●"/>
            </a:pPr>
            <a:r>
              <a:rPr lang="fi" sz="1500" dirty="0"/>
              <a:t>A publicidade é direcionada para canais e meios de comunicação onde o público-alvo pode ser atingido da melhor forma.</a:t>
            </a:r>
            <a:br>
              <a:rPr lang="fi" sz="1500" dirty="0"/>
            </a:br>
            <a:endParaRPr sz="1500" dirty="0"/>
          </a:p>
          <a:p>
            <a:pPr marL="457200" lvl="0" indent="-323850" algn="l" rtl="0">
              <a:lnSpc>
                <a:spcPct val="100000"/>
              </a:lnSpc>
              <a:spcBef>
                <a:spcPts val="0"/>
              </a:spcBef>
              <a:spcAft>
                <a:spcPts val="0"/>
              </a:spcAft>
              <a:buClr>
                <a:srgbClr val="F39200"/>
              </a:buClr>
              <a:buSzPts val="1500"/>
              <a:buFont typeface="Arial"/>
              <a:buChar char="●"/>
            </a:pPr>
            <a:r>
              <a:rPr lang="fi" sz="1500" dirty="0"/>
              <a:t>Estes meios podem ser classificados como </a:t>
            </a:r>
            <a:endParaRPr sz="1500" dirty="0"/>
          </a:p>
          <a:p>
            <a:pPr marL="1371600" lvl="2" indent="-323850" algn="l" rtl="0">
              <a:lnSpc>
                <a:spcPct val="100000"/>
              </a:lnSpc>
              <a:spcBef>
                <a:spcPts val="0"/>
              </a:spcBef>
              <a:spcAft>
                <a:spcPts val="0"/>
              </a:spcAft>
              <a:buClr>
                <a:srgbClr val="F39200"/>
              </a:buClr>
              <a:buSzPts val="1500"/>
              <a:buChar char="■"/>
            </a:pPr>
            <a:r>
              <a:rPr lang="fi" sz="1500" dirty="0"/>
              <a:t>próprio - pago - ganho</a:t>
            </a:r>
            <a:endParaRPr sz="1500" dirty="0"/>
          </a:p>
          <a:p>
            <a:pPr marL="1371600" lvl="2" indent="-323850" algn="l" rtl="0">
              <a:lnSpc>
                <a:spcPct val="100000"/>
              </a:lnSpc>
              <a:spcBef>
                <a:spcPts val="0"/>
              </a:spcBef>
              <a:spcAft>
                <a:spcPts val="0"/>
              </a:spcAft>
              <a:buClr>
                <a:srgbClr val="F39200"/>
              </a:buClr>
              <a:buSzPts val="1500"/>
              <a:buChar char="■"/>
            </a:pPr>
            <a:r>
              <a:rPr lang="fi" sz="1500" dirty="0"/>
              <a:t>tradicional - digital </a:t>
            </a:r>
            <a:endParaRPr sz="1500" dirty="0"/>
          </a:p>
        </p:txBody>
      </p:sp>
      <p:pic>
        <p:nvPicPr>
          <p:cNvPr id="242" name="Google Shape;242;p1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298734" y="1130037"/>
            <a:ext cx="4325099" cy="28834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12"/>
          <p:cNvSpPr txBox="1">
            <a:spLocks noGrp="1"/>
          </p:cNvSpPr>
          <p:nvPr>
            <p:ph type="title" idx="4294967295"/>
          </p:nvPr>
        </p:nvSpPr>
        <p:spPr>
          <a:xfrm>
            <a:off x="438529" y="120379"/>
            <a:ext cx="8266941" cy="571500"/>
          </a:xfrm>
          <a:prstGeom prst="rect">
            <a:avLst/>
          </a:prstGeom>
          <a:noFill/>
          <a:ln>
            <a:noFill/>
          </a:ln>
        </p:spPr>
        <p:txBody>
          <a:bodyPr spcFirstLastPara="1" wrap="square" lIns="91425" tIns="91425" rIns="91425" bIns="91425" anchor="t" anchorCtr="0">
            <a:noAutofit/>
          </a:bodyPr>
          <a:lstStyle/>
          <a:p>
            <a:pPr marL="0" lvl="0" indent="0" rtl="0">
              <a:lnSpc>
                <a:spcPct val="100000"/>
              </a:lnSpc>
              <a:spcBef>
                <a:spcPts val="0"/>
              </a:spcBef>
              <a:spcAft>
                <a:spcPts val="0"/>
              </a:spcAft>
              <a:buClr>
                <a:srgbClr val="161249"/>
              </a:buClr>
              <a:buSzPts val="3556"/>
              <a:buFont typeface="Arial"/>
              <a:buNone/>
            </a:pPr>
            <a:r>
              <a:rPr lang="fi" sz="2400" dirty="0"/>
              <a:t>Tarefas da publicidade</a:t>
            </a:r>
            <a:endParaRPr sz="2400" dirty="0"/>
          </a:p>
        </p:txBody>
      </p:sp>
      <p:sp>
        <p:nvSpPr>
          <p:cNvPr id="248" name="Google Shape;248;p12"/>
          <p:cNvSpPr txBox="1"/>
          <p:nvPr/>
        </p:nvSpPr>
        <p:spPr>
          <a:xfrm>
            <a:off x="320965" y="1206397"/>
            <a:ext cx="5089174" cy="3754844"/>
          </a:xfrm>
          <a:prstGeom prst="rect">
            <a:avLst/>
          </a:prstGeom>
          <a:noFill/>
          <a:ln>
            <a:noFill/>
          </a:ln>
        </p:spPr>
        <p:txBody>
          <a:bodyPr spcFirstLastPara="1" wrap="square" lIns="91425" tIns="91425" rIns="91425" bIns="91425" anchor="t" anchorCtr="0">
            <a:spAutoFit/>
          </a:bodyPr>
          <a:lstStyle/>
          <a:p>
            <a:pPr marL="457200" marR="0" lvl="0" indent="-323850" algn="l" rtl="0">
              <a:lnSpc>
                <a:spcPct val="100000"/>
              </a:lnSpc>
              <a:spcBef>
                <a:spcPts val="600"/>
              </a:spcBef>
              <a:spcAft>
                <a:spcPts val="600"/>
              </a:spcAft>
              <a:buClr>
                <a:srgbClr val="F39200"/>
              </a:buClr>
              <a:buSzPts val="1500"/>
              <a:buFont typeface="Arial"/>
              <a:buChar char="●"/>
            </a:pPr>
            <a:r>
              <a:rPr lang="fi" sz="1600" b="1" i="0" u="none" strike="noStrike" cap="none" dirty="0">
                <a:solidFill>
                  <a:srgbClr val="161249"/>
                </a:solidFill>
                <a:latin typeface="Arial"/>
                <a:ea typeface="Arial"/>
                <a:cs typeface="Arial"/>
                <a:sym typeface="Arial"/>
              </a:rPr>
              <a:t>informar, sensibilizar </a:t>
            </a:r>
            <a:endParaRPr sz="1600" b="1"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600"/>
              </a:spcAft>
              <a:buClr>
                <a:srgbClr val="F39200"/>
              </a:buClr>
              <a:buSzPts val="1500"/>
              <a:buFont typeface="Arial"/>
              <a:buChar char="●"/>
            </a:pPr>
            <a:r>
              <a:rPr lang="fi" sz="1600" b="1" i="0" u="none" strike="noStrike" cap="none" dirty="0">
                <a:solidFill>
                  <a:srgbClr val="161249"/>
                </a:solidFill>
                <a:latin typeface="Arial"/>
                <a:ea typeface="Arial"/>
                <a:cs typeface="Arial"/>
                <a:sym typeface="Arial"/>
              </a:rPr>
              <a:t>criar </a:t>
            </a:r>
            <a:r>
              <a:rPr lang="fi" sz="1600" b="0" i="0" u="none" strike="noStrike" cap="none" dirty="0">
                <a:solidFill>
                  <a:srgbClr val="161249"/>
                </a:solidFill>
                <a:latin typeface="Arial"/>
                <a:ea typeface="Arial"/>
                <a:cs typeface="Arial"/>
                <a:sym typeface="Arial"/>
              </a:rPr>
              <a:t>ou </a:t>
            </a:r>
            <a:r>
              <a:rPr lang="fi" sz="1600" b="1" i="0" u="none" strike="noStrike" cap="none" dirty="0">
                <a:solidFill>
                  <a:srgbClr val="161249"/>
                </a:solidFill>
                <a:latin typeface="Arial"/>
                <a:ea typeface="Arial"/>
                <a:cs typeface="Arial"/>
                <a:sym typeface="Arial"/>
              </a:rPr>
              <a:t>reforçar atitudes </a:t>
            </a:r>
            <a:r>
              <a:rPr lang="fi" sz="1600" b="0" i="0" u="none" strike="noStrike" cap="none" dirty="0">
                <a:solidFill>
                  <a:srgbClr val="161249"/>
                </a:solidFill>
                <a:latin typeface="Arial"/>
                <a:ea typeface="Arial"/>
                <a:cs typeface="Arial"/>
                <a:sym typeface="Arial"/>
              </a:rPr>
              <a:t>no espírito do público-alvo</a:t>
            </a:r>
            <a:endParaRPr sz="1600" b="0"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600"/>
              </a:spcAft>
              <a:buClr>
                <a:srgbClr val="F39200"/>
              </a:buClr>
              <a:buSzPts val="1500"/>
              <a:buFont typeface="Arial"/>
              <a:buChar char="●"/>
            </a:pPr>
            <a:r>
              <a:rPr lang="fi" sz="1600" b="1" i="0" u="none" strike="noStrike" cap="none" dirty="0">
                <a:solidFill>
                  <a:srgbClr val="161249"/>
                </a:solidFill>
                <a:latin typeface="Arial"/>
                <a:ea typeface="Arial"/>
                <a:cs typeface="Arial"/>
                <a:sym typeface="Arial"/>
              </a:rPr>
              <a:t>persuadir a comprar </a:t>
            </a:r>
            <a:r>
              <a:rPr lang="fi" sz="1600" b="0" i="0" u="none" strike="noStrike" cap="none" dirty="0">
                <a:solidFill>
                  <a:srgbClr val="161249"/>
                </a:solidFill>
                <a:latin typeface="Arial"/>
                <a:ea typeface="Arial"/>
                <a:cs typeface="Arial"/>
                <a:sym typeface="Arial"/>
              </a:rPr>
              <a:t>- "estar consciente" não é suficiente!</a:t>
            </a:r>
            <a:endParaRPr sz="1600" b="0"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600"/>
              </a:spcAft>
              <a:buClr>
                <a:srgbClr val="F39200"/>
              </a:buClr>
              <a:buSzPts val="1500"/>
              <a:buFont typeface="Arial"/>
              <a:buChar char="●"/>
            </a:pPr>
            <a:r>
              <a:rPr lang="fi" sz="1600" b="1" i="0" u="none" strike="noStrike" cap="none" dirty="0">
                <a:solidFill>
                  <a:srgbClr val="161249"/>
                </a:solidFill>
                <a:latin typeface="Arial"/>
                <a:ea typeface="Arial"/>
                <a:cs typeface="Arial"/>
                <a:sym typeface="Arial"/>
              </a:rPr>
              <a:t>recordar </a:t>
            </a:r>
            <a:r>
              <a:rPr lang="fi" sz="1600" b="0" i="0" u="none" strike="noStrike" cap="none" dirty="0">
                <a:solidFill>
                  <a:srgbClr val="161249"/>
                </a:solidFill>
                <a:latin typeface="Arial"/>
                <a:ea typeface="Arial"/>
                <a:cs typeface="Arial"/>
                <a:sym typeface="Arial"/>
              </a:rPr>
              <a:t>- ainda existimos</a:t>
            </a:r>
            <a:endParaRPr sz="1600" b="0"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600"/>
              </a:spcAft>
              <a:buClr>
                <a:srgbClr val="F39200"/>
              </a:buClr>
              <a:buSzPts val="1500"/>
              <a:buFont typeface="Arial"/>
              <a:buChar char="●"/>
            </a:pPr>
            <a:r>
              <a:rPr lang="fi" sz="1600" b="1" i="0" u="none" strike="noStrike" cap="none" dirty="0">
                <a:solidFill>
                  <a:srgbClr val="161249"/>
                </a:solidFill>
                <a:latin typeface="Arial"/>
                <a:ea typeface="Arial"/>
                <a:cs typeface="Arial"/>
                <a:sym typeface="Arial"/>
              </a:rPr>
              <a:t>aumentar a procura </a:t>
            </a:r>
            <a:r>
              <a:rPr lang="fi" sz="1600" b="0" i="0" u="none" strike="noStrike" cap="none" dirty="0">
                <a:solidFill>
                  <a:srgbClr val="161249"/>
                </a:solidFill>
                <a:latin typeface="Arial"/>
                <a:ea typeface="Arial"/>
                <a:cs typeface="Arial"/>
                <a:sym typeface="Arial"/>
              </a:rPr>
              <a:t>- sabia que existia esta funcionalidade adicional</a:t>
            </a:r>
            <a:endParaRPr sz="1600" b="0"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600"/>
              </a:spcAft>
              <a:buClr>
                <a:srgbClr val="F39200"/>
              </a:buClr>
              <a:buSzPts val="1500"/>
              <a:buFont typeface="Arial"/>
              <a:buChar char="●"/>
            </a:pPr>
            <a:r>
              <a:rPr lang="fi" sz="1600" b="1" i="0" u="none" strike="noStrike" cap="none" dirty="0">
                <a:solidFill>
                  <a:srgbClr val="161249"/>
                </a:solidFill>
                <a:latin typeface="Arial"/>
                <a:ea typeface="Arial"/>
                <a:cs typeface="Arial"/>
                <a:sym typeface="Arial"/>
              </a:rPr>
              <a:t>aumentar as vendas </a:t>
            </a:r>
            <a:endParaRPr sz="1600" b="1"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600"/>
              </a:spcAft>
              <a:buClr>
                <a:srgbClr val="F39200"/>
              </a:buClr>
              <a:buSzPts val="1500"/>
              <a:buFont typeface="Arial"/>
              <a:buChar char="●"/>
            </a:pPr>
            <a:r>
              <a:rPr lang="fi" sz="1600" b="1" i="0" u="none" strike="noStrike" cap="none" dirty="0">
                <a:solidFill>
                  <a:srgbClr val="161249"/>
                </a:solidFill>
                <a:latin typeface="Arial"/>
                <a:ea typeface="Arial"/>
                <a:cs typeface="Arial"/>
                <a:sym typeface="Arial"/>
              </a:rPr>
              <a:t>popularizar </a:t>
            </a:r>
            <a:r>
              <a:rPr lang="fi" sz="1600" b="0" i="0" u="none" strike="noStrike" cap="none" dirty="0">
                <a:solidFill>
                  <a:srgbClr val="161249"/>
                </a:solidFill>
                <a:latin typeface="Arial"/>
                <a:ea typeface="Arial"/>
                <a:cs typeface="Arial"/>
                <a:sym typeface="Arial"/>
              </a:rPr>
              <a:t>e </a:t>
            </a:r>
            <a:r>
              <a:rPr lang="fi" sz="1600" b="1" i="0" u="none" strike="noStrike" cap="none" dirty="0">
                <a:solidFill>
                  <a:srgbClr val="161249"/>
                </a:solidFill>
                <a:latin typeface="Arial"/>
                <a:ea typeface="Arial"/>
                <a:cs typeface="Arial"/>
                <a:sym typeface="Arial"/>
              </a:rPr>
              <a:t>melhorar a marca da organização</a:t>
            </a:r>
            <a:endParaRPr sz="1600" b="1"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sz="1600" b="0" i="0" u="none" strike="noStrike" cap="none" dirty="0">
              <a:solidFill>
                <a:srgbClr val="000000"/>
              </a:solidFill>
              <a:latin typeface="Arial"/>
              <a:ea typeface="Arial"/>
              <a:cs typeface="Arial"/>
              <a:sym typeface="Arial"/>
            </a:endParaRPr>
          </a:p>
        </p:txBody>
      </p:sp>
      <p:pic>
        <p:nvPicPr>
          <p:cNvPr id="249" name="Google Shape;249;p1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410139" y="1663934"/>
            <a:ext cx="3512224" cy="23473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13"/>
          <p:cNvSpPr txBox="1">
            <a:spLocks noGrp="1"/>
          </p:cNvSpPr>
          <p:nvPr>
            <p:ph type="body" idx="1"/>
          </p:nvPr>
        </p:nvSpPr>
        <p:spPr>
          <a:xfrm>
            <a:off x="840583" y="144855"/>
            <a:ext cx="6614054" cy="332399"/>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lt1"/>
              </a:buClr>
              <a:buSzPts val="1800"/>
              <a:buNone/>
            </a:pPr>
            <a:r>
              <a:rPr lang="fi" sz="2800"/>
              <a:t>Atividade na sala de aula</a:t>
            </a:r>
            <a:endParaRPr sz="2800"/>
          </a:p>
          <a:p>
            <a:pPr marL="0" lvl="0" indent="0" algn="l" rtl="0">
              <a:lnSpc>
                <a:spcPct val="115000"/>
              </a:lnSpc>
              <a:spcBef>
                <a:spcPts val="1200"/>
              </a:spcBef>
              <a:spcAft>
                <a:spcPts val="0"/>
              </a:spcAft>
              <a:buClr>
                <a:schemeClr val="lt1"/>
              </a:buClr>
              <a:buSzPts val="1800"/>
              <a:buNone/>
            </a:pPr>
            <a:endParaRPr sz="1800"/>
          </a:p>
        </p:txBody>
      </p:sp>
      <p:sp>
        <p:nvSpPr>
          <p:cNvPr id="255" name="Google Shape;255;p13"/>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fi" sz="2000">
                <a:solidFill>
                  <a:schemeClr val="lt1"/>
                </a:solidFill>
              </a:rPr>
              <a:t>Referindo-se ao diapositivo anterior - procurem exemplos dos diferentes tipos de anúncios. Utilizar vários sítios da Internet como fontes.</a:t>
            </a:r>
            <a:endParaRPr/>
          </a:p>
          <a:p>
            <a:pPr marL="285750" lvl="0" indent="-285750" algn="l" rtl="0">
              <a:lnSpc>
                <a:spcPct val="100000"/>
              </a:lnSpc>
              <a:spcBef>
                <a:spcPts val="1200"/>
              </a:spcBef>
              <a:spcAft>
                <a:spcPts val="0"/>
              </a:spcAft>
              <a:buClr>
                <a:srgbClr val="F39200"/>
              </a:buClr>
              <a:buSzPts val="1800"/>
              <a:buFont typeface="Arial"/>
              <a:buChar char="●"/>
            </a:pPr>
            <a:r>
              <a:rPr lang="fi" sz="2000">
                <a:solidFill>
                  <a:schemeClr val="lt1"/>
                </a:solidFill>
              </a:rPr>
              <a:t>Tempo necessário: 15-20 minutos. </a:t>
            </a:r>
            <a:endParaRPr/>
          </a:p>
          <a:p>
            <a:pPr marL="285750" lvl="0" indent="-285750" algn="l" rtl="0">
              <a:lnSpc>
                <a:spcPct val="100000"/>
              </a:lnSpc>
              <a:spcBef>
                <a:spcPts val="2400"/>
              </a:spcBef>
              <a:spcAft>
                <a:spcPts val="0"/>
              </a:spcAft>
              <a:buClr>
                <a:srgbClr val="F39200"/>
              </a:buClr>
              <a:buSzPts val="1800"/>
              <a:buFont typeface="Arial"/>
              <a:buChar char="●"/>
            </a:pPr>
            <a:r>
              <a:rPr lang="fi" sz="2000">
                <a:solidFill>
                  <a:schemeClr val="lt1"/>
                </a:solidFill>
              </a:rPr>
              <a:t>Pode ser feito individualmente ou em pares.</a:t>
            </a:r>
            <a:endParaRPr/>
          </a:p>
          <a:p>
            <a:pPr marL="285750" lvl="0" indent="-285750" algn="l" rtl="0">
              <a:lnSpc>
                <a:spcPct val="100000"/>
              </a:lnSpc>
              <a:spcBef>
                <a:spcPts val="2400"/>
              </a:spcBef>
              <a:spcAft>
                <a:spcPts val="0"/>
              </a:spcAft>
              <a:buClr>
                <a:srgbClr val="F39200"/>
              </a:buClr>
              <a:buSzPts val="1800"/>
              <a:buFont typeface="Arial"/>
              <a:buChar char="●"/>
            </a:pPr>
            <a:r>
              <a:rPr lang="fi" sz="2000"/>
              <a:t>Tirar fotografias e apresentar na aula.</a:t>
            </a:r>
            <a:endParaRPr/>
          </a:p>
          <a:p>
            <a:pPr marL="0" lvl="0" indent="0" algn="l" rtl="0">
              <a:lnSpc>
                <a:spcPct val="90000"/>
              </a:lnSpc>
              <a:spcBef>
                <a:spcPts val="1200"/>
              </a:spcBef>
              <a:spcAft>
                <a:spcPts val="0"/>
              </a:spcAft>
              <a:buClr>
                <a:schemeClr val="lt1"/>
              </a:buClr>
              <a:buSzPts val="1800"/>
              <a:buNone/>
            </a:pPr>
            <a:endParaRPr sz="18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14"/>
          <p:cNvSpPr txBox="1">
            <a:spLocks noGrp="1"/>
          </p:cNvSpPr>
          <p:nvPr>
            <p:ph type="title" idx="4294967295"/>
          </p:nvPr>
        </p:nvSpPr>
        <p:spPr>
          <a:xfrm>
            <a:off x="489473" y="123306"/>
            <a:ext cx="7141266" cy="573088"/>
          </a:xfrm>
          <a:prstGeom prst="rect">
            <a:avLst/>
          </a:prstGeom>
          <a:noFill/>
          <a:ln>
            <a:noFill/>
          </a:ln>
        </p:spPr>
        <p:txBody>
          <a:bodyPr spcFirstLastPara="1" wrap="square" lIns="91425" tIns="91425" rIns="91425" bIns="91425" anchor="t" anchorCtr="0">
            <a:noAutofit/>
          </a:bodyPr>
          <a:lstStyle/>
          <a:p>
            <a:pPr marL="0" lvl="0" indent="0" rtl="0">
              <a:lnSpc>
                <a:spcPct val="100000"/>
              </a:lnSpc>
              <a:spcBef>
                <a:spcPts val="0"/>
              </a:spcBef>
              <a:spcAft>
                <a:spcPts val="0"/>
              </a:spcAft>
              <a:buClr>
                <a:srgbClr val="161249"/>
              </a:buClr>
              <a:buSzPts val="2667"/>
              <a:buFont typeface="Arial"/>
              <a:buNone/>
            </a:pPr>
            <a:r>
              <a:rPr lang="fi" sz="2400" dirty="0"/>
              <a:t>A publicidade deve ser ajustada ao </a:t>
            </a:r>
            <a:br>
              <a:rPr lang="fi" sz="2400" dirty="0"/>
            </a:br>
            <a:r>
              <a:rPr lang="fi" sz="2400" dirty="0"/>
              <a:t>funil de vendas</a:t>
            </a:r>
            <a:endParaRPr sz="2400" dirty="0"/>
          </a:p>
        </p:txBody>
      </p:sp>
      <p:sp>
        <p:nvSpPr>
          <p:cNvPr id="261" name="Google Shape;261;p14"/>
          <p:cNvSpPr txBox="1">
            <a:spLocks noGrp="1"/>
          </p:cNvSpPr>
          <p:nvPr>
            <p:ph type="body" idx="4294967295"/>
          </p:nvPr>
        </p:nvSpPr>
        <p:spPr>
          <a:xfrm>
            <a:off x="489473" y="941559"/>
            <a:ext cx="8526780" cy="4201941"/>
          </a:xfrm>
          <a:prstGeom prst="rect">
            <a:avLst/>
          </a:prstGeom>
          <a:noFill/>
          <a:ln>
            <a:noFill/>
          </a:ln>
        </p:spPr>
        <p:txBody>
          <a:bodyPr spcFirstLastPara="1" wrap="square" lIns="91425" tIns="91425" rIns="91425" bIns="91425" anchor="t" anchorCtr="0">
            <a:normAutofit/>
          </a:bodyPr>
          <a:lstStyle/>
          <a:p>
            <a:pPr marL="0" lvl="0" indent="0" algn="l" rtl="0">
              <a:lnSpc>
                <a:spcPct val="110000"/>
              </a:lnSpc>
              <a:spcBef>
                <a:spcPts val="0"/>
              </a:spcBef>
              <a:spcAft>
                <a:spcPts val="0"/>
              </a:spcAft>
              <a:buClr>
                <a:srgbClr val="161249"/>
              </a:buClr>
              <a:buSzPts val="1800"/>
              <a:buNone/>
            </a:pPr>
            <a:r>
              <a:rPr lang="fi" sz="1600" dirty="0"/>
              <a:t>Como é que um profissional de marketing pode saber onde encontrar o cliente e o que deve transmitir? O chamado </a:t>
            </a:r>
            <a:r>
              <a:rPr lang="fi" sz="1600" b="1" dirty="0">
                <a:solidFill>
                  <a:srgbClr val="F39200"/>
                </a:solidFill>
              </a:rPr>
              <a:t>funil de vendas </a:t>
            </a:r>
            <a:r>
              <a:rPr lang="fi" sz="1600" dirty="0"/>
              <a:t>(devido à maioria dos produtos e serviços com valor) ajuda a compreender esta questão.</a:t>
            </a:r>
            <a:endParaRPr dirty="0"/>
          </a:p>
          <a:p>
            <a:pPr marL="719138" lvl="1" indent="-363538" algn="l" rtl="0">
              <a:lnSpc>
                <a:spcPct val="110000"/>
              </a:lnSpc>
              <a:spcBef>
                <a:spcPts val="0"/>
              </a:spcBef>
              <a:spcAft>
                <a:spcPts val="0"/>
              </a:spcAft>
              <a:buClr>
                <a:srgbClr val="F39200"/>
              </a:buClr>
              <a:buSzPts val="1740"/>
              <a:buAutoNum type="alphaLcPeriod"/>
            </a:pPr>
            <a:r>
              <a:rPr lang="fi" sz="1450" dirty="0"/>
              <a:t>Cada processo do cliente começa com a tomada de </a:t>
            </a:r>
            <a:r>
              <a:rPr lang="fi" sz="1450" b="1" dirty="0">
                <a:solidFill>
                  <a:srgbClr val="F39200"/>
                </a:solidFill>
              </a:rPr>
              <a:t>consciência </a:t>
            </a:r>
            <a:r>
              <a:rPr lang="fi" sz="1450" dirty="0"/>
              <a:t>de uma necessidade (o que pode acontecer através de vários fatores: ver um anúncio, ouvir um amigo, ler as redes sociais ou as notícias).</a:t>
            </a:r>
            <a:endParaRPr sz="1450" dirty="0"/>
          </a:p>
          <a:p>
            <a:pPr marL="719138" lvl="1" indent="-363538" algn="l" rtl="0">
              <a:lnSpc>
                <a:spcPct val="110000"/>
              </a:lnSpc>
              <a:spcBef>
                <a:spcPts val="0"/>
              </a:spcBef>
              <a:spcAft>
                <a:spcPts val="0"/>
              </a:spcAft>
              <a:buClr>
                <a:srgbClr val="F39200"/>
              </a:buClr>
              <a:buSzPts val="1740"/>
              <a:buAutoNum type="alphaLcPeriod"/>
            </a:pPr>
            <a:r>
              <a:rPr lang="fi" sz="1450" dirty="0"/>
              <a:t>A obtenção de sinais e informações adicionais pode aumentar </a:t>
            </a:r>
            <a:r>
              <a:rPr lang="fi" sz="1450" b="1" dirty="0">
                <a:solidFill>
                  <a:srgbClr val="F39200"/>
                </a:solidFill>
              </a:rPr>
              <a:t>o interesse</a:t>
            </a:r>
            <a:r>
              <a:rPr lang="fi" sz="1450" dirty="0"/>
              <a:t>. Nesta fase, existe disponibilidade para receber mais informações sobre o produto ou serviço.</a:t>
            </a:r>
            <a:endParaRPr sz="1450" dirty="0"/>
          </a:p>
          <a:p>
            <a:pPr marL="719138" lvl="1" indent="-363538" algn="l" rtl="0">
              <a:lnSpc>
                <a:spcPct val="110000"/>
              </a:lnSpc>
              <a:spcBef>
                <a:spcPts val="0"/>
              </a:spcBef>
              <a:spcAft>
                <a:spcPts val="0"/>
              </a:spcAft>
              <a:buClr>
                <a:srgbClr val="F39200"/>
              </a:buClr>
              <a:buSzPts val="1740"/>
              <a:buAutoNum type="alphaLcPeriod"/>
            </a:pPr>
            <a:r>
              <a:rPr lang="fi" sz="1450" dirty="0"/>
              <a:t>O passo seguinte é chamado de </a:t>
            </a:r>
            <a:r>
              <a:rPr lang="fi" sz="1450" b="1" dirty="0">
                <a:solidFill>
                  <a:srgbClr val="F39200"/>
                </a:solidFill>
              </a:rPr>
              <a:t>consideração</a:t>
            </a:r>
            <a:r>
              <a:rPr lang="fi" sz="1450" dirty="0"/>
              <a:t>, onde a necessidade é especificada e o processo é considerado de forma crítica.</a:t>
            </a:r>
            <a:endParaRPr sz="1450" dirty="0"/>
          </a:p>
          <a:p>
            <a:pPr marL="719138" lvl="1" indent="-363538" algn="l" rtl="0">
              <a:lnSpc>
                <a:spcPct val="110000"/>
              </a:lnSpc>
              <a:spcBef>
                <a:spcPts val="0"/>
              </a:spcBef>
              <a:spcAft>
                <a:spcPts val="0"/>
              </a:spcAft>
              <a:buClr>
                <a:srgbClr val="F39200"/>
              </a:buClr>
              <a:buSzPts val="1740"/>
              <a:buAutoNum type="alphaLcPeriod"/>
            </a:pPr>
            <a:r>
              <a:rPr lang="fi" sz="1450" dirty="0"/>
              <a:t>Se a necessidade ainda parecer real e as soluções realistas, surge a </a:t>
            </a:r>
            <a:r>
              <a:rPr lang="fi" sz="1450" b="1" dirty="0">
                <a:solidFill>
                  <a:srgbClr val="F39200"/>
                </a:solidFill>
              </a:rPr>
              <a:t>intenção</a:t>
            </a:r>
            <a:endParaRPr sz="1450" dirty="0"/>
          </a:p>
          <a:p>
            <a:pPr marL="719138" lvl="1" indent="-363538" algn="l" rtl="0">
              <a:lnSpc>
                <a:spcPct val="110000"/>
              </a:lnSpc>
              <a:spcBef>
                <a:spcPts val="0"/>
              </a:spcBef>
              <a:spcAft>
                <a:spcPts val="0"/>
              </a:spcAft>
              <a:buClr>
                <a:srgbClr val="F39200"/>
              </a:buClr>
              <a:buSzPts val="1740"/>
              <a:buAutoNum type="alphaLcPeriod"/>
            </a:pPr>
            <a:r>
              <a:rPr lang="fi" sz="1450" dirty="0"/>
              <a:t>... levando à </a:t>
            </a:r>
            <a:r>
              <a:rPr lang="fi" sz="1450" b="1" dirty="0">
                <a:solidFill>
                  <a:srgbClr val="F39200"/>
                </a:solidFill>
              </a:rPr>
              <a:t>comparação </a:t>
            </a:r>
            <a:r>
              <a:rPr lang="fi" sz="1450" dirty="0"/>
              <a:t>de alternativas</a:t>
            </a:r>
            <a:endParaRPr sz="1450" dirty="0"/>
          </a:p>
          <a:p>
            <a:pPr marL="719138" lvl="1" indent="-363538" algn="l" rtl="0">
              <a:lnSpc>
                <a:spcPct val="110000"/>
              </a:lnSpc>
              <a:spcBef>
                <a:spcPts val="0"/>
              </a:spcBef>
              <a:spcAft>
                <a:spcPts val="0"/>
              </a:spcAft>
              <a:buClr>
                <a:srgbClr val="F39200"/>
              </a:buClr>
              <a:buSzPts val="1740"/>
              <a:buAutoNum type="alphaLcPeriod"/>
            </a:pPr>
            <a:r>
              <a:rPr lang="fi" sz="1450" dirty="0"/>
              <a:t> a seguir, seguir-se-á uma </a:t>
            </a:r>
            <a:r>
              <a:rPr lang="fi" sz="1450" b="1" dirty="0">
                <a:solidFill>
                  <a:srgbClr val="F39200"/>
                </a:solidFill>
              </a:rPr>
              <a:t>decisão </a:t>
            </a:r>
            <a:r>
              <a:rPr lang="fi" sz="1450" dirty="0"/>
              <a:t>ou uma </a:t>
            </a:r>
            <a:r>
              <a:rPr lang="fi" sz="1450" b="1" dirty="0">
                <a:solidFill>
                  <a:srgbClr val="F39200"/>
                </a:solidFill>
              </a:rPr>
              <a:t>compra</a:t>
            </a:r>
            <a:endParaRPr sz="1450" dirty="0"/>
          </a:p>
          <a:p>
            <a:pPr marL="719138" lvl="1" indent="-363538" algn="l" rtl="0">
              <a:lnSpc>
                <a:spcPct val="110000"/>
              </a:lnSpc>
              <a:spcBef>
                <a:spcPts val="0"/>
              </a:spcBef>
              <a:spcAft>
                <a:spcPts val="0"/>
              </a:spcAft>
              <a:buClr>
                <a:srgbClr val="F39200"/>
              </a:buClr>
              <a:buSzPts val="1740"/>
              <a:buAutoNum type="alphaLcPeriod"/>
            </a:pPr>
            <a:r>
              <a:rPr lang="fi" sz="1450" dirty="0"/>
              <a:t>Ainda após a compra, o cliente está interessado no produto e pode tornar-se um </a:t>
            </a:r>
            <a:r>
              <a:rPr lang="fi" sz="1450" b="1" dirty="0">
                <a:solidFill>
                  <a:srgbClr val="F39200"/>
                </a:solidFill>
              </a:rPr>
              <a:t>defensor</a:t>
            </a:r>
            <a:endParaRPr sz="1450" dirty="0">
              <a:solidFill>
                <a:srgbClr val="F392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g24f4826d479_0_0"/>
          <p:cNvSpPr txBox="1">
            <a:spLocks noGrp="1"/>
          </p:cNvSpPr>
          <p:nvPr>
            <p:ph type="title" idx="4294967295"/>
          </p:nvPr>
        </p:nvSpPr>
        <p:spPr>
          <a:xfrm>
            <a:off x="529839" y="184442"/>
            <a:ext cx="7932600" cy="489942"/>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433"/>
              <a:buFont typeface="Arial"/>
              <a:buNone/>
            </a:pPr>
            <a:r>
              <a:rPr lang="fi" sz="2400" dirty="0"/>
              <a:t>Funil de vendas e fase de comprador</a:t>
            </a:r>
            <a:endParaRPr sz="2400" dirty="0"/>
          </a:p>
        </p:txBody>
      </p:sp>
      <p:sp>
        <p:nvSpPr>
          <p:cNvPr id="267" name="Google Shape;267;g24f4826d479_0_0"/>
          <p:cNvSpPr txBox="1"/>
          <p:nvPr/>
        </p:nvSpPr>
        <p:spPr>
          <a:xfrm>
            <a:off x="4103700" y="825450"/>
            <a:ext cx="4854000" cy="36779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fi" sz="1600" b="1" i="0" u="none" strike="noStrike" cap="none" dirty="0">
                <a:solidFill>
                  <a:srgbClr val="161249"/>
                </a:solidFill>
                <a:latin typeface="Arial"/>
                <a:ea typeface="Arial"/>
                <a:cs typeface="Arial"/>
                <a:sym typeface="Arial"/>
              </a:rPr>
              <a:t>O potencial comprador:</a:t>
            </a:r>
            <a:endParaRPr sz="1600" b="1"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6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dirty="0">
                <a:solidFill>
                  <a:srgbClr val="161249"/>
                </a:solidFill>
                <a:latin typeface="Arial"/>
                <a:ea typeface="Arial"/>
                <a:cs typeface="Arial"/>
                <a:sym typeface="Arial"/>
              </a:rPr>
              <a:t>Toma consciência da sua própria necessidade ou é afetado por uma determinada marca</a:t>
            </a:r>
            <a:endParaRPr sz="1500" b="0" i="0" u="none" strike="noStrike" cap="none" dirty="0">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dirty="0">
                <a:solidFill>
                  <a:srgbClr val="161249"/>
                </a:solidFill>
                <a:latin typeface="Arial"/>
                <a:ea typeface="Arial"/>
                <a:cs typeface="Arial"/>
                <a:sym typeface="Arial"/>
              </a:rPr>
              <a:t>Quer saber mais, procura informações sobre a marca/produto/serviço</a:t>
            </a:r>
            <a:endParaRPr sz="1500" b="0" i="0" u="none" strike="noStrike" cap="none" dirty="0">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dirty="0">
                <a:solidFill>
                  <a:srgbClr val="161249"/>
                </a:solidFill>
                <a:latin typeface="Arial"/>
                <a:ea typeface="Arial"/>
                <a:cs typeface="Arial"/>
                <a:sym typeface="Arial"/>
              </a:rPr>
              <a:t>O conhecimento aumentou; sobrepõe-se às melhores soluções</a:t>
            </a:r>
            <a:endParaRPr sz="1500" b="0" i="0" u="none" strike="noStrike" cap="none" dirty="0">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dirty="0">
                <a:solidFill>
                  <a:srgbClr val="161249"/>
                </a:solidFill>
                <a:latin typeface="Arial"/>
                <a:ea typeface="Arial"/>
                <a:cs typeface="Arial"/>
                <a:sym typeface="Arial"/>
              </a:rPr>
              <a:t>Compara; avalia; pretende ser convencido</a:t>
            </a:r>
            <a:endParaRPr sz="1500" b="0" i="0" u="none" strike="noStrike" cap="none" dirty="0">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dirty="0">
                <a:solidFill>
                  <a:srgbClr val="161249"/>
                </a:solidFill>
                <a:latin typeface="Arial"/>
                <a:ea typeface="Arial"/>
                <a:cs typeface="Arial"/>
                <a:sym typeface="Arial"/>
              </a:rPr>
              <a:t>Selecionou a solução mais adequada; toma uma decisão</a:t>
            </a:r>
            <a:endParaRPr sz="1500" b="0" i="0" u="none" strike="noStrike" cap="none" dirty="0">
              <a:solidFill>
                <a:srgbClr val="161249"/>
              </a:solidFill>
              <a:latin typeface="Arial"/>
              <a:ea typeface="Arial"/>
              <a:cs typeface="Arial"/>
              <a:sym typeface="Arial"/>
            </a:endParaRPr>
          </a:p>
        </p:txBody>
      </p:sp>
      <p:pic>
        <p:nvPicPr>
          <p:cNvPr id="268" name="Google Shape;268;g24f4826d479_0_0"/>
          <p:cNvPicPr preferRelativeResize="0"/>
          <p:nvPr/>
        </p:nvPicPr>
        <p:blipFill rotWithShape="1">
          <a:blip r:embed="rId3">
            <a:alphaModFix/>
          </a:blip>
          <a:srcRect/>
          <a:stretch/>
        </p:blipFill>
        <p:spPr>
          <a:xfrm>
            <a:off x="529839" y="1014253"/>
            <a:ext cx="3573861" cy="3438828"/>
          </a:xfrm>
          <a:prstGeom prst="rect">
            <a:avLst/>
          </a:prstGeom>
          <a:noFill/>
          <a:ln>
            <a:noFill/>
          </a:ln>
        </p:spPr>
      </p:pic>
      <p:sp>
        <p:nvSpPr>
          <p:cNvPr id="269" name="Google Shape;269;g24f4826d479_0_0"/>
          <p:cNvSpPr txBox="1"/>
          <p:nvPr/>
        </p:nvSpPr>
        <p:spPr>
          <a:xfrm>
            <a:off x="2050975" y="4582700"/>
            <a:ext cx="1800000"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 b="1" i="0" u="sng" strike="noStrike" cap="none" dirty="0">
                <a:solidFill>
                  <a:schemeClr val="hlink"/>
                </a:solidFill>
                <a:latin typeface="Arial"/>
                <a:ea typeface="Arial"/>
                <a:cs typeface="Arial"/>
                <a:sym typeface="Arial"/>
                <a:hlinkClick r:id="rId4"/>
              </a:rPr>
              <a:t>Vídeo 13 min</a:t>
            </a:r>
            <a:endParaRPr b="0" i="0" u="none" strike="noStrike" cap="none" dirty="0">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16"/>
          <p:cNvSpPr txBox="1">
            <a:spLocks noGrp="1"/>
          </p:cNvSpPr>
          <p:nvPr>
            <p:ph type="title" idx="4294967295"/>
          </p:nvPr>
        </p:nvSpPr>
        <p:spPr>
          <a:xfrm>
            <a:off x="785309" y="67721"/>
            <a:ext cx="6615914" cy="573088"/>
          </a:xfrm>
          <a:prstGeom prst="rect">
            <a:avLst/>
          </a:prstGeom>
          <a:noFill/>
          <a:ln>
            <a:noFill/>
          </a:ln>
        </p:spPr>
        <p:txBody>
          <a:bodyPr spcFirstLastPara="1" wrap="square" lIns="91425" tIns="91425" rIns="91425" bIns="91425" anchor="t" anchorCtr="0">
            <a:normAutofit fontScale="90000"/>
          </a:bodyPr>
          <a:lstStyle/>
          <a:p>
            <a:pPr marL="0" lvl="0" indent="0" rtl="0">
              <a:lnSpc>
                <a:spcPct val="100000"/>
              </a:lnSpc>
              <a:spcBef>
                <a:spcPts val="0"/>
              </a:spcBef>
              <a:spcAft>
                <a:spcPts val="0"/>
              </a:spcAft>
              <a:buClr>
                <a:srgbClr val="161249"/>
              </a:buClr>
              <a:buSzPct val="111111"/>
              <a:buFont typeface="Arial"/>
              <a:buNone/>
            </a:pPr>
            <a:r>
              <a:rPr lang="fi" sz="2700" dirty="0"/>
              <a:t>Diferentes tipos de publicidade </a:t>
            </a:r>
            <a:br>
              <a:rPr lang="fi" dirty="0"/>
            </a:br>
            <a:endParaRPr dirty="0"/>
          </a:p>
        </p:txBody>
      </p:sp>
      <p:pic>
        <p:nvPicPr>
          <p:cNvPr id="275" name="Google Shape;275;p1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18950" y="1883550"/>
            <a:ext cx="7894500" cy="736974"/>
          </a:xfrm>
          <a:prstGeom prst="rect">
            <a:avLst/>
          </a:prstGeom>
          <a:noFill/>
          <a:ln>
            <a:noFill/>
          </a:ln>
        </p:spPr>
      </p:pic>
      <p:sp>
        <p:nvSpPr>
          <p:cNvPr id="276" name="Google Shape;276;p16"/>
          <p:cNvSpPr txBox="1"/>
          <p:nvPr/>
        </p:nvSpPr>
        <p:spPr>
          <a:xfrm>
            <a:off x="718950" y="818269"/>
            <a:ext cx="7695600" cy="1169521"/>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0" i="0" u="none" strike="noStrike" cap="none" dirty="0">
                <a:solidFill>
                  <a:srgbClr val="161249"/>
                </a:solidFill>
                <a:latin typeface="Arial"/>
                <a:ea typeface="Arial"/>
                <a:cs typeface="Arial"/>
                <a:sym typeface="Arial"/>
              </a:rPr>
              <a:t>As diferentes fases do processo de compra necessitam de diferentes tipos de publicidade. </a:t>
            </a:r>
            <a:endParaRPr sz="16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600" b="0" i="0" u="none" strike="noStrike" cap="none" dirty="0">
                <a:solidFill>
                  <a:srgbClr val="161249"/>
                </a:solidFill>
                <a:latin typeface="Arial"/>
                <a:ea typeface="Arial"/>
                <a:cs typeface="Arial"/>
                <a:sym typeface="Arial"/>
              </a:rPr>
              <a:t>Aqui, o funil de vendas é apresentado horizontalmente, frequentemente designado por "percurso do cliente” (ou jornada do cliente).</a:t>
            </a:r>
            <a:endParaRPr sz="1600" b="0" i="0" u="none" strike="noStrike" cap="none" dirty="0">
              <a:solidFill>
                <a:srgbClr val="161249"/>
              </a:solidFill>
              <a:latin typeface="Arial"/>
              <a:ea typeface="Arial"/>
              <a:cs typeface="Arial"/>
              <a:sym typeface="Arial"/>
            </a:endParaRPr>
          </a:p>
        </p:txBody>
      </p:sp>
      <p:sp>
        <p:nvSpPr>
          <p:cNvPr id="277" name="Google Shape;277;p16"/>
          <p:cNvSpPr txBox="1"/>
          <p:nvPr/>
        </p:nvSpPr>
        <p:spPr>
          <a:xfrm>
            <a:off x="859824" y="2643863"/>
            <a:ext cx="2282945" cy="61552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rgbClr val="161249"/>
                </a:solidFill>
                <a:latin typeface="Arial"/>
                <a:ea typeface="Arial"/>
                <a:cs typeface="Arial"/>
                <a:sym typeface="Arial"/>
              </a:rPr>
              <a:t>"publicidade para as massas" =&gt;</a:t>
            </a:r>
            <a:endParaRPr sz="1400" b="0" i="0" u="none" strike="noStrike" cap="none" dirty="0">
              <a:solidFill>
                <a:srgbClr val="161249"/>
              </a:solidFill>
              <a:latin typeface="Arial"/>
              <a:ea typeface="Arial"/>
              <a:cs typeface="Arial"/>
              <a:sym typeface="Arial"/>
            </a:endParaRPr>
          </a:p>
        </p:txBody>
      </p:sp>
      <p:sp>
        <p:nvSpPr>
          <p:cNvPr id="278" name="Google Shape;278;p16"/>
          <p:cNvSpPr txBox="1"/>
          <p:nvPr/>
        </p:nvSpPr>
        <p:spPr>
          <a:xfrm>
            <a:off x="5528182" y="3776314"/>
            <a:ext cx="1575900" cy="98485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300" b="1" i="0" u="none" strike="noStrike" cap="none">
                <a:solidFill>
                  <a:srgbClr val="F39200"/>
                </a:solidFill>
                <a:latin typeface="Arial"/>
                <a:ea typeface="Arial"/>
                <a:cs typeface="Arial"/>
                <a:sym typeface="Arial"/>
              </a:rPr>
              <a:t>lembretes</a:t>
            </a:r>
            <a:endParaRPr sz="13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300" b="1" i="0" u="none" strike="noStrike" cap="none">
                <a:solidFill>
                  <a:srgbClr val="F39200"/>
                </a:solidFill>
                <a:latin typeface="Arial"/>
                <a:ea typeface="Arial"/>
                <a:cs typeface="Arial"/>
                <a:sym typeface="Arial"/>
              </a:rPr>
              <a:t>persuadir</a:t>
            </a:r>
            <a:endParaRPr sz="13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300" b="1" i="0" u="none" strike="noStrike" cap="none">
                <a:solidFill>
                  <a:srgbClr val="F39200"/>
                </a:solidFill>
                <a:latin typeface="Arial"/>
                <a:ea typeface="Arial"/>
                <a:cs typeface="Arial"/>
                <a:sym typeface="Arial"/>
              </a:rPr>
              <a:t>promoção da marca</a:t>
            </a:r>
            <a:endParaRPr sz="1300" b="1" i="0" u="none" strike="noStrike" cap="none">
              <a:solidFill>
                <a:srgbClr val="F39200"/>
              </a:solidFill>
              <a:latin typeface="Arial"/>
              <a:ea typeface="Arial"/>
              <a:cs typeface="Arial"/>
              <a:sym typeface="Arial"/>
            </a:endParaRPr>
          </a:p>
        </p:txBody>
      </p:sp>
      <p:sp>
        <p:nvSpPr>
          <p:cNvPr id="279" name="Google Shape;279;p16"/>
          <p:cNvSpPr txBox="1"/>
          <p:nvPr/>
        </p:nvSpPr>
        <p:spPr>
          <a:xfrm>
            <a:off x="3710225" y="3453164"/>
            <a:ext cx="2318400" cy="7848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300" b="1" i="0" u="none" strike="noStrike" cap="none">
                <a:solidFill>
                  <a:srgbClr val="F39200"/>
                </a:solidFill>
                <a:latin typeface="Arial"/>
                <a:ea typeface="Arial"/>
                <a:cs typeface="Arial"/>
                <a:sym typeface="Arial"/>
              </a:rPr>
              <a:t>mensagens de "apelo à ação</a:t>
            </a:r>
            <a:endParaRPr sz="13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300" b="1" i="0" u="none" strike="noStrike" cap="none">
                <a:solidFill>
                  <a:srgbClr val="F39200"/>
                </a:solidFill>
                <a:latin typeface="Arial"/>
                <a:ea typeface="Arial"/>
                <a:cs typeface="Arial"/>
                <a:sym typeface="Arial"/>
              </a:rPr>
              <a:t>aumentar as vendas</a:t>
            </a:r>
            <a:endParaRPr sz="1300" b="1" i="0" u="none" strike="noStrike" cap="none">
              <a:solidFill>
                <a:srgbClr val="F39200"/>
              </a:solidFill>
              <a:latin typeface="Arial"/>
              <a:ea typeface="Arial"/>
              <a:cs typeface="Arial"/>
              <a:sym typeface="Arial"/>
            </a:endParaRPr>
          </a:p>
        </p:txBody>
      </p:sp>
      <p:sp>
        <p:nvSpPr>
          <p:cNvPr id="280" name="Google Shape;280;p16"/>
          <p:cNvSpPr txBox="1"/>
          <p:nvPr/>
        </p:nvSpPr>
        <p:spPr>
          <a:xfrm>
            <a:off x="3083175" y="2643875"/>
            <a:ext cx="47319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rgbClr val="161249"/>
                </a:solidFill>
                <a:latin typeface="Arial"/>
                <a:ea typeface="Arial"/>
                <a:cs typeface="Arial"/>
                <a:sym typeface="Arial"/>
              </a:rPr>
              <a:t>publicidade direcionada e personalizada </a:t>
            </a:r>
            <a:endParaRPr sz="1400" b="0" i="0" u="none" strike="noStrike" cap="none" dirty="0">
              <a:solidFill>
                <a:srgbClr val="161249"/>
              </a:solidFill>
              <a:latin typeface="Arial"/>
              <a:ea typeface="Arial"/>
              <a:cs typeface="Arial"/>
              <a:sym typeface="Arial"/>
            </a:endParaRPr>
          </a:p>
        </p:txBody>
      </p:sp>
      <p:sp>
        <p:nvSpPr>
          <p:cNvPr id="281" name="Google Shape;281;p16"/>
          <p:cNvSpPr txBox="1"/>
          <p:nvPr/>
        </p:nvSpPr>
        <p:spPr>
          <a:xfrm>
            <a:off x="2247250" y="3270506"/>
            <a:ext cx="1642800" cy="98485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300" b="1" i="0" u="none" strike="noStrike" cap="none">
                <a:solidFill>
                  <a:srgbClr val="F39200"/>
                </a:solidFill>
                <a:latin typeface="Arial"/>
                <a:ea typeface="Arial"/>
                <a:cs typeface="Arial"/>
                <a:sym typeface="Arial"/>
              </a:rPr>
              <a:t>lembretes</a:t>
            </a:r>
            <a:endParaRPr sz="13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300" b="1" i="0" u="none" strike="noStrike" cap="none">
                <a:solidFill>
                  <a:srgbClr val="F39200"/>
                </a:solidFill>
                <a:latin typeface="Arial"/>
                <a:ea typeface="Arial"/>
                <a:cs typeface="Arial"/>
                <a:sym typeface="Arial"/>
              </a:rPr>
              <a:t>aumentar a procura</a:t>
            </a:r>
            <a:endParaRPr sz="13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300" b="1" i="0" u="none" strike="noStrike" cap="none">
              <a:solidFill>
                <a:srgbClr val="F39200"/>
              </a:solidFill>
              <a:latin typeface="Arial"/>
              <a:ea typeface="Arial"/>
              <a:cs typeface="Arial"/>
              <a:sym typeface="Arial"/>
            </a:endParaRPr>
          </a:p>
        </p:txBody>
      </p:sp>
      <p:sp>
        <p:nvSpPr>
          <p:cNvPr id="282" name="Google Shape;282;p16"/>
          <p:cNvSpPr txBox="1"/>
          <p:nvPr/>
        </p:nvSpPr>
        <p:spPr>
          <a:xfrm>
            <a:off x="859825" y="3067281"/>
            <a:ext cx="1167000" cy="38469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300" b="1" i="0" u="none" strike="noStrike" cap="none">
                <a:solidFill>
                  <a:srgbClr val="F39200"/>
                </a:solidFill>
                <a:latin typeface="Arial"/>
                <a:ea typeface="Arial"/>
                <a:cs typeface="Arial"/>
                <a:sym typeface="Arial"/>
              </a:rPr>
              <a:t>sensibilizar</a:t>
            </a:r>
            <a:endParaRPr sz="1300" b="1" i="0" u="none" strike="noStrike" cap="none">
              <a:solidFill>
                <a:srgbClr val="F39200"/>
              </a:solidFill>
              <a:latin typeface="Arial"/>
              <a:ea typeface="Arial"/>
              <a:cs typeface="Arial"/>
              <a:sym typeface="Arial"/>
            </a:endParaRPr>
          </a:p>
        </p:txBody>
      </p:sp>
      <p:sp>
        <p:nvSpPr>
          <p:cNvPr id="283" name="Google Shape;283;p16"/>
          <p:cNvSpPr txBox="1"/>
          <p:nvPr/>
        </p:nvSpPr>
        <p:spPr>
          <a:xfrm>
            <a:off x="7256450" y="3999581"/>
            <a:ext cx="1887600" cy="7848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300" b="1" i="0" u="none" strike="noStrike" cap="none" dirty="0">
                <a:solidFill>
                  <a:srgbClr val="F39200"/>
                </a:solidFill>
                <a:latin typeface="Arial"/>
                <a:ea typeface="Arial"/>
                <a:cs typeface="Arial"/>
                <a:sym typeface="Arial"/>
              </a:rPr>
              <a:t>apoio </a:t>
            </a:r>
            <a:endParaRPr sz="1300" b="1" i="0" u="none" strike="noStrike" cap="none" dirty="0">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300" b="1" i="0" u="none" strike="noStrike" cap="none" dirty="0">
                <a:solidFill>
                  <a:srgbClr val="F39200"/>
                </a:solidFill>
                <a:latin typeface="Arial"/>
                <a:ea typeface="Arial"/>
                <a:cs typeface="Arial"/>
                <a:sym typeface="Arial"/>
              </a:rPr>
              <a:t>conteúdo</a:t>
            </a:r>
            <a:endParaRPr sz="1300" b="1" i="0" u="none" strike="noStrike" cap="none" dirty="0">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300" b="1" i="0" u="none" strike="noStrike" cap="none" dirty="0">
                <a:solidFill>
                  <a:srgbClr val="F39200"/>
                </a:solidFill>
                <a:latin typeface="Arial"/>
                <a:ea typeface="Arial"/>
                <a:cs typeface="Arial"/>
                <a:sym typeface="Arial"/>
              </a:rPr>
              <a:t>promoção da marca</a:t>
            </a:r>
            <a:endParaRPr sz="1300" b="1" i="0" u="none" strike="noStrike" cap="none" dirty="0">
              <a:solidFill>
                <a:srgbClr val="F392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17"/>
          <p:cNvSpPr/>
          <p:nvPr/>
        </p:nvSpPr>
        <p:spPr>
          <a:xfrm>
            <a:off x="1330859" y="3158168"/>
            <a:ext cx="6283105" cy="688063"/>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89" name="Google Shape;289;p17"/>
          <p:cNvSpPr txBox="1">
            <a:spLocks noGrp="1"/>
          </p:cNvSpPr>
          <p:nvPr>
            <p:ph type="title" idx="4294967295"/>
          </p:nvPr>
        </p:nvSpPr>
        <p:spPr>
          <a:xfrm>
            <a:off x="1216558" y="3215655"/>
            <a:ext cx="6511706" cy="573088"/>
          </a:xfrm>
          <a:prstGeom prst="rect">
            <a:avLst/>
          </a:prstGeom>
          <a:noFill/>
          <a:ln>
            <a:noFill/>
          </a:ln>
        </p:spPr>
        <p:txBody>
          <a:bodyPr spcFirstLastPara="1" wrap="square" lIns="91425" tIns="91425" rIns="91425" bIns="91425" anchor="ctr" anchorCtr="1">
            <a:noAutofit/>
          </a:bodyPr>
          <a:lstStyle/>
          <a:p>
            <a:pPr marL="0" lvl="0" indent="0" algn="l" rtl="0">
              <a:lnSpc>
                <a:spcPct val="100000"/>
              </a:lnSpc>
              <a:spcBef>
                <a:spcPts val="0"/>
              </a:spcBef>
              <a:spcAft>
                <a:spcPts val="0"/>
              </a:spcAft>
              <a:buSzPts val="4444"/>
              <a:buFont typeface="Arial"/>
              <a:buNone/>
            </a:pPr>
            <a:r>
              <a:rPr lang="fi" sz="4000" b="1" dirty="0"/>
              <a:t>A mensagem é </a:t>
            </a:r>
            <a:r>
              <a:rPr lang="fi" sz="4000" dirty="0"/>
              <a:t>essencial </a:t>
            </a:r>
            <a:endParaRPr sz="4000" dirty="0"/>
          </a:p>
        </p:txBody>
      </p:sp>
      <p:sp>
        <p:nvSpPr>
          <p:cNvPr id="290" name="Google Shape;290;p17"/>
          <p:cNvSpPr txBox="1">
            <a:spLocks noGrp="1"/>
          </p:cNvSpPr>
          <p:nvPr>
            <p:ph type="body" idx="4294967295"/>
          </p:nvPr>
        </p:nvSpPr>
        <p:spPr>
          <a:xfrm>
            <a:off x="0" y="1061110"/>
            <a:ext cx="9117641" cy="989013"/>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lt1"/>
              </a:buClr>
              <a:buSzPts val="1800"/>
              <a:buNone/>
            </a:pPr>
            <a:r>
              <a:rPr lang="fi" sz="2400" b="1" dirty="0">
                <a:solidFill>
                  <a:schemeClr val="lt1"/>
                </a:solidFill>
              </a:rPr>
              <a:t>"O verdadeiro facto é que ninguém lê anúncios. </a:t>
            </a:r>
            <a:br>
              <a:rPr lang="fi" sz="2400" b="1" dirty="0">
                <a:solidFill>
                  <a:schemeClr val="lt1"/>
                </a:solidFill>
              </a:rPr>
            </a:br>
            <a:r>
              <a:rPr lang="fi" sz="2400" b="1" dirty="0">
                <a:solidFill>
                  <a:schemeClr val="lt1"/>
                </a:solidFill>
              </a:rPr>
              <a:t>As pessoas leem o que lhes interessa e, </a:t>
            </a:r>
            <a:br>
              <a:rPr lang="fi" sz="2400" b="1" dirty="0">
                <a:solidFill>
                  <a:schemeClr val="lt1"/>
                </a:solidFill>
              </a:rPr>
            </a:br>
            <a:r>
              <a:rPr lang="fi" sz="2400" b="1" dirty="0">
                <a:solidFill>
                  <a:schemeClr val="lt1"/>
                </a:solidFill>
              </a:rPr>
              <a:t>por vezes, isso é um anúncio." </a:t>
            </a:r>
            <a:endParaRPr sz="2400" b="1" dirty="0">
              <a:solidFill>
                <a:schemeClr val="lt1"/>
              </a:solidFill>
            </a:endParaRPr>
          </a:p>
          <a:p>
            <a:pPr marL="0" lvl="0" indent="0" algn="r" rtl="0">
              <a:lnSpc>
                <a:spcPct val="115000"/>
              </a:lnSpc>
              <a:spcBef>
                <a:spcPts val="1200"/>
              </a:spcBef>
              <a:spcAft>
                <a:spcPts val="1200"/>
              </a:spcAft>
              <a:buClr>
                <a:schemeClr val="lt1"/>
              </a:buClr>
              <a:buSzPts val="1800"/>
              <a:buNone/>
            </a:pPr>
            <a:r>
              <a:rPr lang="fi" sz="2000" dirty="0">
                <a:solidFill>
                  <a:schemeClr val="lt1"/>
                </a:solidFill>
              </a:rPr>
              <a:t>					 - Howard Luck Gossage</a:t>
            </a:r>
            <a:endParaRPr sz="2000" dirty="0">
              <a:solidFill>
                <a:schemeClr val="lt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8"/>
          <p:cNvSpPr txBox="1">
            <a:spLocks noGrp="1"/>
          </p:cNvSpPr>
          <p:nvPr>
            <p:ph type="body" idx="4294967295"/>
          </p:nvPr>
        </p:nvSpPr>
        <p:spPr>
          <a:xfrm>
            <a:off x="205766" y="1234376"/>
            <a:ext cx="8732468" cy="2674748"/>
          </a:xfrm>
          <a:prstGeom prst="rect">
            <a:avLst/>
          </a:prstGeom>
          <a:noFill/>
          <a:ln>
            <a:noFill/>
          </a:ln>
        </p:spPr>
        <p:txBody>
          <a:bodyPr spcFirstLastPara="1" wrap="square" lIns="91425" tIns="91425" rIns="91425" bIns="91425" anchor="t" anchorCtr="0">
            <a:normAutofit lnSpcReduction="10000"/>
          </a:bodyPr>
          <a:lstStyle/>
          <a:p>
            <a:pPr marL="0" lvl="0" indent="0" algn="ctr" rtl="0">
              <a:lnSpc>
                <a:spcPct val="115000"/>
              </a:lnSpc>
              <a:spcBef>
                <a:spcPts val="0"/>
              </a:spcBef>
              <a:spcAft>
                <a:spcPts val="0"/>
              </a:spcAft>
              <a:buClr>
                <a:schemeClr val="lt1"/>
              </a:buClr>
              <a:buSzPts val="1800"/>
              <a:buNone/>
            </a:pPr>
            <a:r>
              <a:rPr lang="fi" sz="2800" b="1" dirty="0">
                <a:solidFill>
                  <a:schemeClr val="lt1"/>
                </a:solidFill>
              </a:rPr>
              <a:t>"Em média, cinco vezes mais pessoas leem o título do que o corpo do texto. Depois de escrever o título, gastou oitenta cêntimos do seu dólar." </a:t>
            </a:r>
            <a:r>
              <a:rPr lang="fi" sz="2000" dirty="0">
                <a:solidFill>
                  <a:schemeClr val="lt1"/>
                </a:solidFill>
              </a:rPr>
              <a:t>			</a:t>
            </a:r>
            <a:endParaRPr dirty="0"/>
          </a:p>
          <a:p>
            <a:pPr marL="0" lvl="0" indent="0" algn="r" rtl="0">
              <a:lnSpc>
                <a:spcPct val="115000"/>
              </a:lnSpc>
              <a:spcBef>
                <a:spcPts val="1200"/>
              </a:spcBef>
              <a:spcAft>
                <a:spcPts val="1200"/>
              </a:spcAft>
              <a:buClr>
                <a:schemeClr val="lt1"/>
              </a:buClr>
              <a:buSzPts val="1800"/>
              <a:buNone/>
            </a:pPr>
            <a:r>
              <a:rPr lang="fi" sz="2400" dirty="0">
                <a:solidFill>
                  <a:schemeClr val="lt1"/>
                </a:solidFill>
              </a:rPr>
              <a:t>- David Ogilvy</a:t>
            </a:r>
            <a:endParaRPr sz="2400" dirty="0">
              <a:solidFill>
                <a:schemeClr val="lt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19"/>
          <p:cNvSpPr txBox="1">
            <a:spLocks noGrp="1"/>
          </p:cNvSpPr>
          <p:nvPr>
            <p:ph type="title"/>
          </p:nvPr>
        </p:nvSpPr>
        <p:spPr>
          <a:xfrm>
            <a:off x="117695" y="119935"/>
            <a:ext cx="7559644" cy="584691"/>
          </a:xfrm>
          <a:prstGeom prst="rect">
            <a:avLst/>
          </a:prstGeom>
          <a:noFill/>
          <a:ln>
            <a:noFill/>
          </a:ln>
        </p:spPr>
        <p:txBody>
          <a:bodyPr spcFirstLastPara="1" wrap="square" lIns="91425" tIns="91425" rIns="91425" bIns="91425" anchor="t" anchorCtr="0">
            <a:normAutofit/>
          </a:bodyPr>
          <a:lstStyle/>
          <a:p>
            <a:pPr marL="0" lvl="0" indent="0" rtl="0">
              <a:lnSpc>
                <a:spcPct val="100000"/>
              </a:lnSpc>
              <a:spcBef>
                <a:spcPts val="0"/>
              </a:spcBef>
              <a:spcAft>
                <a:spcPts val="0"/>
              </a:spcAft>
              <a:buClr>
                <a:srgbClr val="161249"/>
              </a:buClr>
              <a:buSzPts val="3667"/>
              <a:buFont typeface="Arial"/>
              <a:buNone/>
            </a:pPr>
            <a:r>
              <a:rPr lang="fi" sz="2400" dirty="0"/>
              <a:t>Boa publicidade</a:t>
            </a:r>
            <a:endParaRPr sz="2400" dirty="0"/>
          </a:p>
        </p:txBody>
      </p:sp>
      <p:sp>
        <p:nvSpPr>
          <p:cNvPr id="301" name="Google Shape;301;p19"/>
          <p:cNvSpPr txBox="1">
            <a:spLocks noGrp="1"/>
          </p:cNvSpPr>
          <p:nvPr>
            <p:ph type="body" idx="1"/>
          </p:nvPr>
        </p:nvSpPr>
        <p:spPr>
          <a:xfrm>
            <a:off x="257458" y="946369"/>
            <a:ext cx="5763096" cy="3490146"/>
          </a:xfrm>
          <a:prstGeom prst="rect">
            <a:avLst/>
          </a:prstGeom>
          <a:noFill/>
          <a:ln>
            <a:noFill/>
          </a:ln>
        </p:spPr>
        <p:txBody>
          <a:bodyPr spcFirstLastPara="1" wrap="square" lIns="91425" tIns="45700" rIns="91425" bIns="45700" anchor="t" anchorCtr="0">
            <a:spAutoFit/>
          </a:bodyPr>
          <a:lstStyle/>
          <a:p>
            <a:pPr marL="457200" lvl="0" indent="-323850" algn="l" rtl="0">
              <a:lnSpc>
                <a:spcPct val="115000"/>
              </a:lnSpc>
              <a:spcBef>
                <a:spcPts val="0"/>
              </a:spcBef>
              <a:spcAft>
                <a:spcPts val="0"/>
              </a:spcAft>
              <a:buClr>
                <a:srgbClr val="F39200"/>
              </a:buClr>
              <a:buSzPts val="1500"/>
              <a:buChar char="●"/>
            </a:pPr>
            <a:r>
              <a:rPr lang="fi" sz="1600" dirty="0"/>
              <a:t>coerência na </a:t>
            </a:r>
            <a:r>
              <a:rPr lang="fi" sz="1600" b="1" dirty="0"/>
              <a:t>aparência </a:t>
            </a:r>
            <a:r>
              <a:rPr lang="fi" sz="1600" dirty="0"/>
              <a:t>e na </a:t>
            </a:r>
            <a:r>
              <a:rPr lang="fi" sz="1600" b="1" dirty="0"/>
              <a:t>mensagem</a:t>
            </a:r>
            <a:endParaRPr sz="1600" dirty="0"/>
          </a:p>
          <a:p>
            <a:pPr marL="914400" lvl="1" indent="-323850" algn="l" rtl="0">
              <a:lnSpc>
                <a:spcPct val="115000"/>
              </a:lnSpc>
              <a:spcBef>
                <a:spcPts val="0"/>
              </a:spcBef>
              <a:spcAft>
                <a:spcPts val="0"/>
              </a:spcAft>
              <a:buClr>
                <a:srgbClr val="F39200"/>
              </a:buClr>
              <a:buSzPts val="1500"/>
              <a:buChar char="○"/>
            </a:pPr>
            <a:r>
              <a:rPr lang="fi" sz="1600" dirty="0"/>
              <a:t>alinhado com a estratégia global da empresa </a:t>
            </a:r>
            <a:endParaRPr sz="1600" dirty="0"/>
          </a:p>
          <a:p>
            <a:pPr marL="914400" lvl="1" indent="-323850" algn="l" rtl="0">
              <a:lnSpc>
                <a:spcPct val="115000"/>
              </a:lnSpc>
              <a:spcBef>
                <a:spcPts val="0"/>
              </a:spcBef>
              <a:spcAft>
                <a:spcPts val="0"/>
              </a:spcAft>
              <a:buClr>
                <a:srgbClr val="F39200"/>
              </a:buClr>
              <a:buSzPts val="1500"/>
              <a:buChar char="○"/>
            </a:pPr>
            <a:r>
              <a:rPr lang="fi" sz="1600" dirty="0"/>
              <a:t>isto cria ressonância </a:t>
            </a:r>
            <a:endParaRPr sz="1600" dirty="0"/>
          </a:p>
          <a:p>
            <a:pPr marL="457200" lvl="0" indent="-323850" algn="l" rtl="0">
              <a:lnSpc>
                <a:spcPct val="115000"/>
              </a:lnSpc>
              <a:spcBef>
                <a:spcPts val="0"/>
              </a:spcBef>
              <a:spcAft>
                <a:spcPts val="0"/>
              </a:spcAft>
              <a:buClr>
                <a:srgbClr val="F39200"/>
              </a:buClr>
              <a:buSzPts val="1500"/>
              <a:buChar char="●"/>
            </a:pPr>
            <a:r>
              <a:rPr lang="fi" sz="1600" dirty="0"/>
              <a:t>direcionados para os públicos certos e relevantes para eles.</a:t>
            </a:r>
            <a:endParaRPr sz="1600" dirty="0"/>
          </a:p>
          <a:p>
            <a:pPr marL="914400" lvl="1" indent="-323850" algn="l" rtl="0">
              <a:lnSpc>
                <a:spcPct val="115000"/>
              </a:lnSpc>
              <a:spcBef>
                <a:spcPts val="0"/>
              </a:spcBef>
              <a:spcAft>
                <a:spcPts val="0"/>
              </a:spcAft>
              <a:buClr>
                <a:srgbClr val="F39200"/>
              </a:buClr>
              <a:buSzPts val="1500"/>
              <a:buChar char="○"/>
            </a:pPr>
            <a:r>
              <a:rPr lang="fi" sz="1600" dirty="0"/>
              <a:t>encontrar as pessoas certas no momento certo </a:t>
            </a:r>
            <a:endParaRPr sz="1600" dirty="0"/>
          </a:p>
          <a:p>
            <a:pPr marL="457200" lvl="0" indent="-323850" algn="l" rtl="0">
              <a:lnSpc>
                <a:spcPct val="115000"/>
              </a:lnSpc>
              <a:spcBef>
                <a:spcPts val="0"/>
              </a:spcBef>
              <a:spcAft>
                <a:spcPts val="0"/>
              </a:spcAft>
              <a:buClr>
                <a:srgbClr val="F39200"/>
              </a:buClr>
              <a:buSzPts val="1500"/>
              <a:buChar char="●"/>
            </a:pPr>
            <a:r>
              <a:rPr lang="fi" sz="1600" dirty="0"/>
              <a:t>fiável e valioso</a:t>
            </a:r>
            <a:endParaRPr sz="1600" dirty="0"/>
          </a:p>
          <a:p>
            <a:pPr marL="914400" lvl="1" indent="-323850" algn="l" rtl="0">
              <a:lnSpc>
                <a:spcPct val="115000"/>
              </a:lnSpc>
              <a:spcBef>
                <a:spcPts val="0"/>
              </a:spcBef>
              <a:spcAft>
                <a:spcPts val="0"/>
              </a:spcAft>
              <a:buClr>
                <a:srgbClr val="F39200"/>
              </a:buClr>
              <a:buSzPts val="1500"/>
              <a:buChar char="○"/>
            </a:pPr>
            <a:r>
              <a:rPr lang="fi" sz="1600" dirty="0"/>
              <a:t>apresentar provas da sua relevância</a:t>
            </a:r>
            <a:endParaRPr sz="1600" dirty="0"/>
          </a:p>
          <a:p>
            <a:pPr marL="457200" lvl="0" indent="-323850" algn="l" rtl="0">
              <a:lnSpc>
                <a:spcPct val="115000"/>
              </a:lnSpc>
              <a:spcBef>
                <a:spcPts val="0"/>
              </a:spcBef>
              <a:spcAft>
                <a:spcPts val="0"/>
              </a:spcAft>
              <a:buClr>
                <a:srgbClr val="F39200"/>
              </a:buClr>
              <a:buSzPts val="1500"/>
              <a:buChar char="●"/>
            </a:pPr>
            <a:r>
              <a:rPr lang="fi" sz="1600" dirty="0"/>
              <a:t>  acessível nos pontos de contacto relevantes para o cliente</a:t>
            </a:r>
            <a:endParaRPr sz="1600" dirty="0"/>
          </a:p>
          <a:p>
            <a:pPr marL="914400" lvl="1" indent="-323850" algn="l" rtl="0">
              <a:lnSpc>
                <a:spcPct val="115000"/>
              </a:lnSpc>
              <a:spcBef>
                <a:spcPts val="0"/>
              </a:spcBef>
              <a:spcAft>
                <a:spcPts val="0"/>
              </a:spcAft>
              <a:buClr>
                <a:srgbClr val="F39200"/>
              </a:buClr>
              <a:buSzPts val="1500"/>
              <a:buChar char="○"/>
            </a:pPr>
            <a:r>
              <a:rPr lang="fi" sz="1600" dirty="0"/>
              <a:t>saiba para onde se deslocam os seus clientes! </a:t>
            </a:r>
            <a:endParaRPr sz="1600" dirty="0"/>
          </a:p>
          <a:p>
            <a:pPr marL="457200" lvl="0" indent="-323850" algn="l" rtl="0">
              <a:lnSpc>
                <a:spcPct val="115000"/>
              </a:lnSpc>
              <a:spcBef>
                <a:spcPts val="0"/>
              </a:spcBef>
              <a:spcAft>
                <a:spcPts val="0"/>
              </a:spcAft>
              <a:buClr>
                <a:srgbClr val="F39200"/>
              </a:buClr>
              <a:buSzPts val="1500"/>
              <a:buChar char="●"/>
            </a:pPr>
            <a:r>
              <a:rPr lang="fi" sz="1600" dirty="0"/>
              <a:t>mensurável quanto ao seu impacto</a:t>
            </a:r>
            <a:endParaRPr sz="1600" dirty="0"/>
          </a:p>
        </p:txBody>
      </p:sp>
      <p:sp>
        <p:nvSpPr>
          <p:cNvPr id="302" name="Google Shape;302;p19"/>
          <p:cNvSpPr/>
          <p:nvPr/>
        </p:nvSpPr>
        <p:spPr>
          <a:xfrm>
            <a:off x="5857592" y="946369"/>
            <a:ext cx="3028950" cy="3440317"/>
          </a:xfrm>
          <a:prstGeom prst="flowChartDelay">
            <a:avLst/>
          </a:prstGeom>
          <a:solidFill>
            <a:srgbClr val="F39200"/>
          </a:solidFill>
          <a:ln w="12700" cap="flat" cmpd="sng">
            <a:solidFill>
              <a:srgbClr val="F392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3" name="Google Shape;303;p19"/>
          <p:cNvSpPr txBox="1"/>
          <p:nvPr/>
        </p:nvSpPr>
        <p:spPr>
          <a:xfrm>
            <a:off x="6052242" y="1102694"/>
            <a:ext cx="2453489" cy="3094437"/>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chemeClr val="lt1"/>
              </a:buClr>
              <a:buSzPts val="1800"/>
              <a:buFont typeface="Calibri"/>
              <a:buNone/>
            </a:pPr>
            <a:r>
              <a:rPr lang="fi" sz="2400" b="1" i="0" u="none" strike="noStrike" cap="none" dirty="0">
                <a:solidFill>
                  <a:schemeClr val="lt1"/>
                </a:solidFill>
                <a:latin typeface="Calibri"/>
                <a:ea typeface="Calibri"/>
                <a:cs typeface="Calibri"/>
                <a:sym typeface="Calibri"/>
              </a:rPr>
              <a:t>Os melhores anúncios de todos os tempos: </a:t>
            </a:r>
            <a:r>
              <a:rPr lang="fi" sz="1800" b="0" i="0" u="sng" strike="noStrike" cap="none" dirty="0">
                <a:solidFill>
                  <a:schemeClr val="tx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https:</a:t>
            </a:r>
            <a:r>
              <a:rPr lang="fi" sz="1800" b="0" i="0" u="sng" strike="noStrike" cap="none" dirty="0">
                <a:solidFill>
                  <a:schemeClr val="tx1"/>
                </a:solidFill>
                <a:latin typeface="Calibri"/>
                <a:ea typeface="Calibri"/>
                <a:cs typeface="Calibri"/>
                <a:sym typeface="Calibri"/>
              </a:rPr>
              <a:t>//www.wyzowl.com/best-commercials/ </a:t>
            </a:r>
            <a:endParaRPr sz="1400" b="0" i="0" u="sng" strike="noStrike" cap="none" dirty="0">
              <a:solidFill>
                <a:schemeClr val="tx1"/>
              </a:solidFill>
              <a:latin typeface="Arial"/>
              <a:ea typeface="Arial"/>
              <a:cs typeface="Arial"/>
              <a:sym typeface="Arial"/>
            </a:endParaRPr>
          </a:p>
          <a:p>
            <a:pPr marL="0" marR="0" lvl="0" indent="0" algn="l" rtl="0">
              <a:lnSpc>
                <a:spcPct val="115000"/>
              </a:lnSpc>
              <a:spcBef>
                <a:spcPts val="1200"/>
              </a:spcBef>
              <a:spcAft>
                <a:spcPts val="0"/>
              </a:spcAft>
              <a:buClr>
                <a:schemeClr val="hlink"/>
              </a:buClr>
              <a:buSzPts val="1800"/>
              <a:buFont typeface="Calibri"/>
              <a:buNone/>
            </a:pPr>
            <a:r>
              <a:rPr lang="fi" sz="1800" b="0" i="0" u="sng" strike="noStrike" cap="none" dirty="0">
                <a:solidFill>
                  <a:schemeClr val="tx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https://blog.hubspot.com/marketing/best-advertisements </a:t>
            </a:r>
            <a:endParaRPr sz="1800" b="0" i="0" u="none" strike="noStrike" cap="none" dirty="0">
              <a:solidFill>
                <a:schemeClr val="tx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20"/>
          <p:cNvSpPr txBox="1">
            <a:spLocks noGrp="1"/>
          </p:cNvSpPr>
          <p:nvPr>
            <p:ph type="title" idx="4294967295"/>
          </p:nvPr>
        </p:nvSpPr>
        <p:spPr>
          <a:xfrm>
            <a:off x="556143" y="182771"/>
            <a:ext cx="6858938"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2400" dirty="0"/>
              <a:t>O processo de criação de anúncios</a:t>
            </a:r>
            <a:endParaRPr sz="2400" dirty="0"/>
          </a:p>
        </p:txBody>
      </p:sp>
      <p:grpSp>
        <p:nvGrpSpPr>
          <p:cNvPr id="309" name="Google Shape;309;p20"/>
          <p:cNvGrpSpPr/>
          <p:nvPr/>
        </p:nvGrpSpPr>
        <p:grpSpPr>
          <a:xfrm>
            <a:off x="556143" y="1719375"/>
            <a:ext cx="8166484" cy="2558580"/>
            <a:chOff x="7057" y="817978"/>
            <a:chExt cx="8015787" cy="1899712"/>
          </a:xfrm>
        </p:grpSpPr>
        <p:sp>
          <p:nvSpPr>
            <p:cNvPr id="310" name="Google Shape;310;p20"/>
            <p:cNvSpPr/>
            <p:nvPr/>
          </p:nvSpPr>
          <p:spPr>
            <a:xfrm>
              <a:off x="7057" y="817978"/>
              <a:ext cx="2109417" cy="1899712"/>
            </a:xfrm>
            <a:prstGeom prst="roundRect">
              <a:avLst>
                <a:gd name="adj" fmla="val 10000"/>
              </a:avLst>
            </a:prstGeom>
            <a:solidFill>
              <a:srgbClr val="161249"/>
            </a:solidFill>
            <a:ln w="25400" cap="flat" cmpd="sng">
              <a:solidFill>
                <a:schemeClr val="lt1"/>
              </a:solidFill>
              <a:prstDash val="solid"/>
              <a:round/>
              <a:headEnd type="none" w="sm" len="sm"/>
              <a:tailEnd type="none" w="sm" len="sm"/>
            </a:ln>
          </p:spPr>
          <p:txBody>
            <a:bodyPr spcFirstLastPara="1" wrap="square" lIns="91425" tIns="91425" rIns="91425" bIns="91425" anchor="ctr" anchorCtr="1">
              <a:noAutofit/>
            </a:bodyPr>
            <a:lstStyle/>
            <a:p>
              <a:pPr marL="0" marR="0" lvl="0" indent="0" algn="ctr" rtl="0">
                <a:lnSpc>
                  <a:spcPct val="90000"/>
                </a:lnSpc>
                <a:spcBef>
                  <a:spcPts val="0"/>
                </a:spcBef>
                <a:spcAft>
                  <a:spcPts val="0"/>
                </a:spcAft>
                <a:buClr>
                  <a:srgbClr val="000000"/>
                </a:buClr>
                <a:buSzPts val="1800"/>
                <a:buFont typeface="Arial"/>
                <a:buNone/>
              </a:pPr>
              <a:r>
                <a:rPr lang="fi" b="1" i="0" u="none" strike="noStrike" cap="none" dirty="0">
                  <a:solidFill>
                    <a:schemeClr val="lt1"/>
                  </a:solidFill>
                  <a:latin typeface="Arial"/>
                  <a:ea typeface="Arial"/>
                  <a:cs typeface="Arial"/>
                  <a:sym typeface="Arial"/>
                </a:rPr>
                <a:t>Comece pela mensagem principal:</a:t>
              </a:r>
              <a:endParaRPr b="0" i="0" u="none" strike="noStrike" cap="none" dirty="0">
                <a:solidFill>
                  <a:srgbClr val="000000"/>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800"/>
                <a:buFont typeface="Arial"/>
                <a:buNone/>
              </a:pPr>
              <a:endParaRPr b="1" i="0" u="none" strike="noStrike" cap="none" dirty="0">
                <a:solidFill>
                  <a:schemeClr val="lt1"/>
                </a:solidFill>
                <a:latin typeface="Arial"/>
                <a:ea typeface="Arial"/>
                <a:cs typeface="Arial"/>
                <a:sym typeface="Arial"/>
              </a:endParaRPr>
            </a:p>
            <a:p>
              <a:pPr marL="0" marR="0" lvl="0" indent="0" algn="ctr" rtl="0">
                <a:lnSpc>
                  <a:spcPct val="90000"/>
                </a:lnSpc>
                <a:spcBef>
                  <a:spcPts val="630"/>
                </a:spcBef>
                <a:spcAft>
                  <a:spcPts val="0"/>
                </a:spcAft>
                <a:buClr>
                  <a:srgbClr val="000000"/>
                </a:buClr>
                <a:buSzPts val="1800"/>
                <a:buFont typeface="Arial"/>
                <a:buNone/>
              </a:pPr>
              <a:r>
                <a:rPr lang="fi" b="1" i="0" u="none" strike="noStrike" cap="none" dirty="0">
                  <a:solidFill>
                    <a:schemeClr val="lt1"/>
                  </a:solidFill>
                  <a:latin typeface="Arial"/>
                  <a:ea typeface="Arial"/>
                  <a:cs typeface="Arial"/>
                  <a:sym typeface="Arial"/>
                </a:rPr>
                <a:t>"O que é que queres dizer?</a:t>
              </a:r>
              <a:endParaRPr b="0" i="0" u="none" strike="noStrike" cap="none" dirty="0">
                <a:solidFill>
                  <a:srgbClr val="000000"/>
                </a:solidFill>
                <a:latin typeface="Arial"/>
                <a:ea typeface="Arial"/>
                <a:cs typeface="Arial"/>
                <a:sym typeface="Arial"/>
              </a:endParaRPr>
            </a:p>
            <a:p>
              <a:pPr marL="0" marR="0" lvl="0" indent="0" algn="ctr" rtl="0">
                <a:lnSpc>
                  <a:spcPct val="90000"/>
                </a:lnSpc>
                <a:spcBef>
                  <a:spcPts val="630"/>
                </a:spcBef>
                <a:spcAft>
                  <a:spcPts val="0"/>
                </a:spcAft>
                <a:buClr>
                  <a:srgbClr val="000000"/>
                </a:buClr>
                <a:buSzPts val="1800"/>
                <a:buFont typeface="Arial"/>
                <a:buNone/>
              </a:pPr>
              <a:endParaRPr b="1" i="0" u="none" strike="noStrike" cap="none" dirty="0">
                <a:solidFill>
                  <a:schemeClr val="lt1"/>
                </a:solidFill>
                <a:latin typeface="Arial"/>
                <a:ea typeface="Arial"/>
                <a:cs typeface="Arial"/>
                <a:sym typeface="Arial"/>
              </a:endParaRPr>
            </a:p>
            <a:p>
              <a:pPr marL="0" marR="0" lvl="0" indent="0" algn="ctr" rtl="0">
                <a:lnSpc>
                  <a:spcPct val="90000"/>
                </a:lnSpc>
                <a:spcBef>
                  <a:spcPts val="630"/>
                </a:spcBef>
                <a:spcAft>
                  <a:spcPts val="0"/>
                </a:spcAft>
                <a:buClr>
                  <a:srgbClr val="000000"/>
                </a:buClr>
                <a:buSzPts val="1800"/>
                <a:buFont typeface="Arial"/>
                <a:buNone/>
              </a:pPr>
              <a:r>
                <a:rPr lang="fi" b="1" i="0" strike="noStrike" cap="none" dirty="0">
                  <a:solidFill>
                    <a:schemeClr val="lt1"/>
                  </a:solidFill>
                  <a:latin typeface="Arial"/>
                  <a:ea typeface="Arial"/>
                  <a:cs typeface="Arial"/>
                  <a:sym typeface="Arial"/>
                </a:rPr>
                <a:t>(</a:t>
              </a:r>
              <a:r>
                <a:rPr lang="fi" b="1" dirty="0">
                  <a:solidFill>
                    <a:schemeClr val="lt1"/>
                  </a:solidFill>
                  <a:hlinkClick r:id="rId3">
                    <a:extLst>
                      <a:ext uri="{A12FA001-AC4F-418D-AE19-62706E023703}">
                        <ahyp:hlinkClr xmlns:ahyp="http://schemas.microsoft.com/office/drawing/2018/hyperlinkcolor" val="tx"/>
                      </a:ext>
                    </a:extLst>
                  </a:hlinkClick>
                </a:rPr>
                <a:t>=proposta de </a:t>
              </a:r>
              <a:r>
                <a:rPr lang="fi" b="1" i="0" strike="noStrike" cap="none" dirty="0">
                  <a:solidFill>
                    <a:schemeClr val="lt1"/>
                  </a:solidFill>
                  <a:latin typeface="Arial"/>
                  <a:ea typeface="Arial"/>
                  <a:cs typeface="Arial"/>
                  <a:sym typeface="Arial"/>
                </a:rPr>
                <a:t>valor, USP</a:t>
              </a:r>
              <a:r>
                <a:rPr lang="fi" b="1" i="0" u="none" strike="noStrike" cap="none" dirty="0">
                  <a:solidFill>
                    <a:schemeClr val="lt1"/>
                  </a:solidFill>
                  <a:latin typeface="Arial"/>
                  <a:ea typeface="Arial"/>
                  <a:cs typeface="Arial"/>
                  <a:sym typeface="Arial"/>
                </a:rPr>
                <a:t>)</a:t>
              </a:r>
              <a:endParaRPr b="1" i="0" u="none" strike="noStrike" cap="none" dirty="0">
                <a:solidFill>
                  <a:srgbClr val="000000"/>
                </a:solidFill>
                <a:latin typeface="Arial"/>
                <a:ea typeface="Arial"/>
                <a:cs typeface="Arial"/>
                <a:sym typeface="Arial"/>
              </a:endParaRPr>
            </a:p>
          </p:txBody>
        </p:sp>
        <p:sp>
          <p:nvSpPr>
            <p:cNvPr id="311" name="Google Shape;311;p20"/>
            <p:cNvSpPr/>
            <p:nvPr/>
          </p:nvSpPr>
          <p:spPr>
            <a:xfrm>
              <a:off x="2327417" y="1506266"/>
              <a:ext cx="447196" cy="523135"/>
            </a:xfrm>
            <a:prstGeom prst="rightArrow">
              <a:avLst>
                <a:gd name="adj1" fmla="val 60000"/>
                <a:gd name="adj2" fmla="val 50000"/>
              </a:avLst>
            </a:prstGeom>
            <a:solidFill>
              <a:srgbClr val="ACC1F7"/>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2" name="Google Shape;312;p20"/>
            <p:cNvSpPr txBox="1"/>
            <p:nvPr/>
          </p:nvSpPr>
          <p:spPr>
            <a:xfrm>
              <a:off x="2327417" y="1610893"/>
              <a:ext cx="313037" cy="313881"/>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rgbClr val="000000"/>
                </a:buClr>
                <a:buSzPts val="1400"/>
                <a:buFont typeface="Arial"/>
                <a:buNone/>
              </a:pPr>
              <a:endParaRPr sz="1400" b="0" i="0" u="none" strike="noStrike" cap="none">
                <a:solidFill>
                  <a:srgbClr val="ACC1F7"/>
                </a:solidFill>
                <a:latin typeface="Arial"/>
                <a:ea typeface="Arial"/>
                <a:cs typeface="Arial"/>
                <a:sym typeface="Arial"/>
              </a:endParaRPr>
            </a:p>
          </p:txBody>
        </p:sp>
        <p:sp>
          <p:nvSpPr>
            <p:cNvPr id="313" name="Google Shape;313;p20"/>
            <p:cNvSpPr/>
            <p:nvPr/>
          </p:nvSpPr>
          <p:spPr>
            <a:xfrm>
              <a:off x="2960242" y="817978"/>
              <a:ext cx="2109417" cy="1899712"/>
            </a:xfrm>
            <a:prstGeom prst="roundRect">
              <a:avLst>
                <a:gd name="adj" fmla="val 10000"/>
              </a:avLst>
            </a:prstGeom>
            <a:solidFill>
              <a:srgbClr val="D12477"/>
            </a:solidFill>
            <a:ln w="25400" cap="flat" cmpd="sng">
              <a:solidFill>
                <a:schemeClr val="lt1"/>
              </a:solidFill>
              <a:prstDash val="solid"/>
              <a:round/>
              <a:headEnd type="none" w="sm" len="sm"/>
              <a:tailEnd type="none" w="sm" len="sm"/>
            </a:ln>
          </p:spPr>
          <p:txBody>
            <a:bodyPr spcFirstLastPara="1" wrap="square" lIns="91425" tIns="91425" rIns="91425" bIns="91425" anchor="ctr" anchorCtr="1">
              <a:noAutofit/>
            </a:bodyPr>
            <a:lstStyle/>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rgbClr val="000000"/>
                </a:solidFill>
                <a:latin typeface="Arial"/>
                <a:ea typeface="Arial"/>
                <a:cs typeface="Arial"/>
                <a:sym typeface="Arial"/>
              </a:endParaRPr>
            </a:p>
          </p:txBody>
        </p:sp>
        <p:sp>
          <p:nvSpPr>
            <p:cNvPr id="314" name="Google Shape;314;p20"/>
            <p:cNvSpPr/>
            <p:nvPr/>
          </p:nvSpPr>
          <p:spPr>
            <a:xfrm>
              <a:off x="5280602" y="1506266"/>
              <a:ext cx="447196" cy="523135"/>
            </a:xfrm>
            <a:prstGeom prst="rightArrow">
              <a:avLst>
                <a:gd name="adj1" fmla="val 60000"/>
                <a:gd name="adj2" fmla="val 50000"/>
              </a:avLst>
            </a:prstGeom>
            <a:solidFill>
              <a:srgbClr val="ACC1F7"/>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5" name="Google Shape;315;p20"/>
            <p:cNvSpPr txBox="1"/>
            <p:nvPr/>
          </p:nvSpPr>
          <p:spPr>
            <a:xfrm>
              <a:off x="5280602" y="1610893"/>
              <a:ext cx="313037" cy="313881"/>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316" name="Google Shape;316;p20"/>
            <p:cNvSpPr/>
            <p:nvPr/>
          </p:nvSpPr>
          <p:spPr>
            <a:xfrm>
              <a:off x="5913427" y="817978"/>
              <a:ext cx="2109417" cy="1899712"/>
            </a:xfrm>
            <a:prstGeom prst="roundRect">
              <a:avLst>
                <a:gd name="adj" fmla="val 10000"/>
              </a:avLst>
            </a:prstGeom>
            <a:solidFill>
              <a:srgbClr val="F39200"/>
            </a:solidFill>
            <a:ln w="25400" cap="flat" cmpd="sng">
              <a:solidFill>
                <a:schemeClr val="lt1"/>
              </a:solidFill>
              <a:prstDash val="solid"/>
              <a:round/>
              <a:headEnd type="none" w="sm" len="sm"/>
              <a:tailEnd type="none" w="sm" len="sm"/>
            </a:ln>
          </p:spPr>
          <p:txBody>
            <a:bodyPr spcFirstLastPara="1" wrap="square" lIns="91425" tIns="91425" rIns="91425" bIns="91425" anchor="ctr" anchorCtr="1">
              <a:noAutofit/>
            </a:bodyPr>
            <a:lstStyle/>
            <a:p>
              <a:pPr marL="0" marR="0" lvl="0" indent="0" algn="ctr" rtl="0">
                <a:lnSpc>
                  <a:spcPct val="100000"/>
                </a:lnSpc>
                <a:spcBef>
                  <a:spcPts val="0"/>
                </a:spcBef>
                <a:spcAft>
                  <a:spcPts val="0"/>
                </a:spcAft>
                <a:buClr>
                  <a:srgbClr val="000000"/>
                </a:buClr>
                <a:buSzPts val="1600"/>
                <a:buFont typeface="Arial"/>
                <a:buNone/>
              </a:pPr>
              <a:r>
                <a:rPr lang="fi" b="1" i="0" u="none" strike="noStrike" cap="none" dirty="0">
                  <a:solidFill>
                    <a:schemeClr val="lt1"/>
                  </a:solidFill>
                  <a:latin typeface="Arial"/>
                  <a:ea typeface="Arial"/>
                  <a:cs typeface="Arial"/>
                  <a:sym typeface="Arial"/>
                </a:rPr>
                <a:t>Criar o anúncio, adaptado ao meio de comunicação </a:t>
              </a:r>
              <a:endParaRPr b="1" i="0" u="none" strike="noStrike" cap="none" dirty="0">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endParaRPr b="1" i="0" u="none" strike="noStrike" cap="none" dirty="0">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fi" b="1" i="0" u="none" strike="noStrike" cap="none" dirty="0">
                  <a:solidFill>
                    <a:schemeClr val="lt1"/>
                  </a:solidFill>
                  <a:latin typeface="Arial"/>
                  <a:ea typeface="Arial"/>
                  <a:cs typeface="Arial"/>
                  <a:sym typeface="Arial"/>
                </a:rPr>
                <a:t>Publicar</a:t>
              </a:r>
              <a:endParaRPr b="1" i="0" u="none" strike="noStrike" cap="none" dirty="0">
                <a:solidFill>
                  <a:schemeClr val="lt1"/>
                </a:solidFill>
                <a:latin typeface="Arial"/>
                <a:ea typeface="Arial"/>
                <a:cs typeface="Arial"/>
                <a:sym typeface="Arial"/>
              </a:endParaRPr>
            </a:p>
          </p:txBody>
        </p:sp>
      </p:grpSp>
      <p:sp>
        <p:nvSpPr>
          <p:cNvPr id="317" name="Google Shape;317;p20"/>
          <p:cNvSpPr/>
          <p:nvPr/>
        </p:nvSpPr>
        <p:spPr>
          <a:xfrm>
            <a:off x="1854093" y="4249123"/>
            <a:ext cx="2127600" cy="481200"/>
          </a:xfrm>
          <a:prstGeom prst="curvedUpArrow">
            <a:avLst>
              <a:gd name="adj1" fmla="val 25000"/>
              <a:gd name="adj2" fmla="val 50000"/>
              <a:gd name="adj3" fmla="val 25000"/>
            </a:avLst>
          </a:prstGeom>
          <a:gradFill>
            <a:gsLst>
              <a:gs pos="0">
                <a:srgbClr val="A6B6DE"/>
              </a:gs>
              <a:gs pos="50000">
                <a:srgbClr val="98AAD9"/>
              </a:gs>
              <a:gs pos="100000">
                <a:srgbClr val="859CD7"/>
              </a:gs>
            </a:gsLst>
            <a:lin ang="5400000" scaled="0"/>
          </a:gradFill>
          <a:ln w="9525" cap="flat" cmpd="sng">
            <a:solidFill>
              <a:schemeClr val="accen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8" name="Google Shape;318;p20"/>
          <p:cNvSpPr/>
          <p:nvPr/>
        </p:nvSpPr>
        <p:spPr>
          <a:xfrm rot="10800000">
            <a:off x="1807743" y="1017761"/>
            <a:ext cx="2220300" cy="573600"/>
          </a:xfrm>
          <a:prstGeom prst="curvedUpArrow">
            <a:avLst>
              <a:gd name="adj1" fmla="val 25000"/>
              <a:gd name="adj2" fmla="val 50000"/>
              <a:gd name="adj3" fmla="val 25000"/>
            </a:avLst>
          </a:prstGeom>
          <a:gradFill>
            <a:gsLst>
              <a:gs pos="0">
                <a:srgbClr val="A6B6DE"/>
              </a:gs>
              <a:gs pos="50000">
                <a:srgbClr val="98AAD9"/>
              </a:gs>
              <a:gs pos="100000">
                <a:srgbClr val="859CD7"/>
              </a:gs>
            </a:gsLst>
            <a:lin ang="5400000" scaled="0"/>
          </a:gradFill>
          <a:ln w="9525" cap="flat" cmpd="sng">
            <a:solidFill>
              <a:schemeClr val="accen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9" name="Google Shape;319;p20"/>
          <p:cNvSpPr txBox="1"/>
          <p:nvPr/>
        </p:nvSpPr>
        <p:spPr>
          <a:xfrm>
            <a:off x="3693814" y="1867470"/>
            <a:ext cx="1874067" cy="2419083"/>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800"/>
              <a:buFont typeface="Arial"/>
              <a:buNone/>
            </a:pPr>
            <a:r>
              <a:rPr lang="fi" b="1" i="0" u="none" strike="noStrike" cap="none" dirty="0">
                <a:solidFill>
                  <a:schemeClr val="lt1"/>
                </a:solidFill>
                <a:latin typeface="Arial"/>
                <a:ea typeface="Arial"/>
                <a:cs typeface="Arial"/>
                <a:sym typeface="Arial"/>
              </a:rPr>
              <a:t>Direcionamento:</a:t>
            </a:r>
            <a:endParaRPr dirty="0"/>
          </a:p>
          <a:p>
            <a:pPr marL="0" marR="0" lvl="0" indent="0" algn="ctr" rtl="0">
              <a:lnSpc>
                <a:spcPct val="90000"/>
              </a:lnSpc>
              <a:spcBef>
                <a:spcPts val="0"/>
              </a:spcBef>
              <a:spcAft>
                <a:spcPts val="0"/>
              </a:spcAft>
              <a:buClr>
                <a:srgbClr val="000000"/>
              </a:buClr>
              <a:buSzPts val="1800"/>
              <a:buFont typeface="Arial"/>
              <a:buNone/>
            </a:pPr>
            <a:endParaRPr b="1" i="0" u="none" strike="noStrike" cap="none" dirty="0">
              <a:solidFill>
                <a:schemeClr val="lt1"/>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800"/>
              <a:buFont typeface="Arial"/>
              <a:buNone/>
            </a:pPr>
            <a:r>
              <a:rPr lang="fi" b="1" i="0" u="none" strike="noStrike" cap="none" dirty="0">
                <a:solidFill>
                  <a:schemeClr val="lt1"/>
                </a:solidFill>
                <a:latin typeface="Arial"/>
                <a:ea typeface="Arial"/>
                <a:cs typeface="Arial"/>
                <a:sym typeface="Arial"/>
              </a:rPr>
              <a:t>Definir o público-alvo</a:t>
            </a:r>
            <a:endParaRPr dirty="0"/>
          </a:p>
          <a:p>
            <a:pPr marL="0" marR="0" lvl="0" indent="0" algn="ctr" rtl="0">
              <a:lnSpc>
                <a:spcPct val="90000"/>
              </a:lnSpc>
              <a:spcBef>
                <a:spcPts val="0"/>
              </a:spcBef>
              <a:spcAft>
                <a:spcPts val="0"/>
              </a:spcAft>
              <a:buClr>
                <a:srgbClr val="000000"/>
              </a:buClr>
              <a:buSzPts val="1800"/>
              <a:buFont typeface="Arial"/>
              <a:buNone/>
            </a:pPr>
            <a:endParaRPr b="1" i="0" u="none" strike="noStrike" cap="none" dirty="0">
              <a:solidFill>
                <a:schemeClr val="lt1"/>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800"/>
              <a:buFont typeface="Arial"/>
              <a:buNone/>
            </a:pPr>
            <a:r>
              <a:rPr lang="fi" b="1" i="0" u="none" strike="noStrike" cap="none" dirty="0">
                <a:solidFill>
                  <a:schemeClr val="lt1"/>
                </a:solidFill>
                <a:latin typeface="Arial"/>
                <a:ea typeface="Arial"/>
                <a:cs typeface="Arial"/>
                <a:sym typeface="Arial"/>
              </a:rPr>
              <a:t>-&gt;identificar a fase do processo de compra </a:t>
            </a:r>
            <a:endParaRPr b="0" i="0" u="none" strike="noStrike" cap="none" dirty="0">
              <a:solidFill>
                <a:srgbClr val="000000"/>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800"/>
              <a:buFont typeface="Arial"/>
              <a:buNone/>
            </a:pPr>
            <a:endParaRPr b="1" i="0" u="none" strike="noStrike" cap="none" dirty="0">
              <a:solidFill>
                <a:schemeClr val="lt1"/>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800"/>
              <a:buFont typeface="Arial"/>
              <a:buNone/>
            </a:pPr>
            <a:r>
              <a:rPr lang="fi" b="1" i="0" u="none" strike="noStrike" cap="none" dirty="0">
                <a:solidFill>
                  <a:schemeClr val="lt1"/>
                </a:solidFill>
                <a:latin typeface="Arial"/>
                <a:ea typeface="Arial"/>
                <a:cs typeface="Arial"/>
                <a:sym typeface="Arial"/>
              </a:rPr>
              <a:t>-&gt; detetar o canal para encontrar o comprador</a:t>
            </a:r>
            <a:endParaRPr b="0" i="0" u="none" strike="noStrike" cap="none" dirty="0">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sp>
        <p:nvSpPr>
          <p:cNvPr id="324" name="Google Shape;324;p22"/>
          <p:cNvSpPr txBox="1">
            <a:spLocks noGrp="1"/>
          </p:cNvSpPr>
          <p:nvPr>
            <p:ph type="title" idx="4294967295"/>
          </p:nvPr>
        </p:nvSpPr>
        <p:spPr>
          <a:xfrm>
            <a:off x="805759" y="288925"/>
            <a:ext cx="8521700" cy="8636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2800"/>
              <a:buFont typeface="Arial"/>
              <a:buNone/>
            </a:pPr>
            <a:r>
              <a:rPr lang="fi" sz="2400" dirty="0"/>
              <a:t>Proposta de valor e USP </a:t>
            </a:r>
            <a:endParaRPr sz="2400" dirty="0"/>
          </a:p>
        </p:txBody>
      </p:sp>
      <p:sp>
        <p:nvSpPr>
          <p:cNvPr id="325" name="Google Shape;325;p22"/>
          <p:cNvSpPr txBox="1">
            <a:spLocks noGrp="1"/>
          </p:cNvSpPr>
          <p:nvPr>
            <p:ph type="body" idx="4294967295"/>
          </p:nvPr>
        </p:nvSpPr>
        <p:spPr>
          <a:xfrm>
            <a:off x="805759" y="968721"/>
            <a:ext cx="7458075" cy="3260941"/>
          </a:xfrm>
          <a:prstGeom prst="rect">
            <a:avLst/>
          </a:prstGeom>
          <a:noFill/>
          <a:ln>
            <a:noFill/>
          </a:ln>
        </p:spPr>
        <p:txBody>
          <a:bodyPr spcFirstLastPara="1" wrap="square" lIns="91425" tIns="91425" rIns="91425" bIns="91425" anchor="t" anchorCtr="0">
            <a:normAutofit/>
          </a:bodyPr>
          <a:lstStyle/>
          <a:p>
            <a:pPr marL="457200" lvl="0" indent="-342900" algn="l" rtl="0">
              <a:lnSpc>
                <a:spcPct val="110000"/>
              </a:lnSpc>
              <a:spcBef>
                <a:spcPts val="0"/>
              </a:spcBef>
              <a:spcAft>
                <a:spcPts val="0"/>
              </a:spcAft>
              <a:buClr>
                <a:srgbClr val="F39200"/>
              </a:buClr>
              <a:buSzPts val="1800"/>
              <a:buChar char="●"/>
            </a:pPr>
            <a:r>
              <a:rPr lang="fi" sz="1800" dirty="0"/>
              <a:t>Excesso de publicidade </a:t>
            </a:r>
            <a:r>
              <a:rPr lang="fi" sz="1800" b="1" dirty="0">
                <a:solidFill>
                  <a:srgbClr val="F39200"/>
                </a:solidFill>
              </a:rPr>
              <a:t>-&gt; </a:t>
            </a:r>
            <a:r>
              <a:rPr lang="fi" sz="1800" dirty="0"/>
              <a:t>os clientes querem captar rapidamente o que torna um produto/serviço diferente de outro </a:t>
            </a:r>
            <a:br>
              <a:rPr lang="fi" sz="1800" dirty="0"/>
            </a:br>
            <a:endParaRPr sz="1800" dirty="0"/>
          </a:p>
          <a:p>
            <a:pPr marL="457200" lvl="0" indent="-342900" algn="l" rtl="0">
              <a:lnSpc>
                <a:spcPct val="110000"/>
              </a:lnSpc>
              <a:spcBef>
                <a:spcPts val="0"/>
              </a:spcBef>
              <a:spcAft>
                <a:spcPts val="0"/>
              </a:spcAft>
              <a:buClr>
                <a:srgbClr val="F39200"/>
              </a:buClr>
              <a:buSzPts val="1800"/>
              <a:buChar char="●"/>
            </a:pPr>
            <a:r>
              <a:rPr lang="fi" sz="1800" b="1" dirty="0">
                <a:solidFill>
                  <a:srgbClr val="F39200"/>
                </a:solidFill>
              </a:rPr>
              <a:t>-&gt; </a:t>
            </a:r>
            <a:r>
              <a:rPr lang="fi" sz="1800" dirty="0"/>
              <a:t>importante posicionar e definir a sua empresa para se destacar na concorrência (definir a sua </a:t>
            </a:r>
            <a:r>
              <a:rPr lang="fi" sz="1800" u="sng" dirty="0">
                <a:solidFill>
                  <a:schemeClr val="hlink"/>
                </a:solidFill>
                <a:hlinkClick r:id="rId3"/>
              </a:rPr>
              <a:t>proposta de valor</a:t>
            </a:r>
            <a:r>
              <a:rPr lang="fi" sz="1800" dirty="0"/>
              <a:t>) </a:t>
            </a:r>
            <a:br>
              <a:rPr lang="fi" sz="1800" dirty="0"/>
            </a:br>
            <a:endParaRPr sz="1800" dirty="0"/>
          </a:p>
          <a:p>
            <a:pPr marL="457200" lvl="0" indent="-342900" algn="l" rtl="0">
              <a:lnSpc>
                <a:spcPct val="110000"/>
              </a:lnSpc>
              <a:spcBef>
                <a:spcPts val="0"/>
              </a:spcBef>
              <a:spcAft>
                <a:spcPts val="0"/>
              </a:spcAft>
              <a:buClr>
                <a:srgbClr val="F39200"/>
              </a:buClr>
              <a:buSzPts val="1800"/>
              <a:buChar char="●"/>
            </a:pPr>
            <a:r>
              <a:rPr lang="fi" sz="1800" dirty="0"/>
              <a:t>USP (unique selling proposition) refere-se a uma declaração de marketing que diferencia um produto ou marca dos seus concorrentes </a:t>
            </a:r>
            <a:br>
              <a:rPr lang="fi" sz="1800" dirty="0"/>
            </a:br>
            <a:r>
              <a:rPr lang="fi" sz="1800" b="1" dirty="0">
                <a:solidFill>
                  <a:srgbClr val="F39200"/>
                </a:solidFill>
              </a:rPr>
              <a:t>-&gt; </a:t>
            </a:r>
            <a:r>
              <a:rPr lang="fi" sz="1800" dirty="0"/>
              <a:t>para ser utilizada em publicidade e marketing</a:t>
            </a:r>
            <a:endParaRPr sz="1800" dirty="0"/>
          </a:p>
        </p:txBody>
      </p:sp>
      <p:sp>
        <p:nvSpPr>
          <p:cNvPr id="326" name="Google Shape;326;p22"/>
          <p:cNvSpPr txBox="1"/>
          <p:nvPr/>
        </p:nvSpPr>
        <p:spPr>
          <a:xfrm>
            <a:off x="4534797" y="4509379"/>
            <a:ext cx="4351020" cy="400079"/>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500"/>
              <a:buFont typeface="Arial"/>
              <a:buNone/>
            </a:pPr>
            <a:r>
              <a:rPr lang="fi" b="0" i="0" u="sng" strike="noStrike" cap="none" dirty="0">
                <a:solidFill>
                  <a:schemeClr val="hlink"/>
                </a:solidFill>
                <a:latin typeface="Arial"/>
                <a:ea typeface="Arial"/>
                <a:cs typeface="Arial"/>
                <a:sym typeface="Arial"/>
                <a:hlinkClick r:id="rId4"/>
              </a:rPr>
              <a:t>exemplos de vídeo sobre </a:t>
            </a:r>
            <a:r>
              <a:rPr lang="fi" b="0" i="0" u="none" strike="noStrike" cap="none" dirty="0">
                <a:solidFill>
                  <a:srgbClr val="000000"/>
                </a:solidFill>
                <a:latin typeface="Arial"/>
                <a:ea typeface="Arial"/>
                <a:cs typeface="Arial"/>
                <a:sym typeface="Arial"/>
              </a:rPr>
              <a:t>USPs</a:t>
            </a:r>
            <a:r>
              <a:rPr lang="fi" b="0" i="0" u="sng" strike="noStrike" cap="none" dirty="0">
                <a:solidFill>
                  <a:schemeClr val="hlink"/>
                </a:solidFill>
                <a:latin typeface="Arial"/>
                <a:ea typeface="Arial"/>
                <a:cs typeface="Arial"/>
                <a:sym typeface="Arial"/>
                <a:hlinkClick r:id="rId4"/>
              </a:rPr>
              <a:t> bem enunciados     </a:t>
            </a:r>
            <a:endParaRPr b="0" i="0" u="none" strike="noStrike" cap="none" dirty="0">
              <a:solidFill>
                <a:srgbClr val="000000"/>
              </a:solidFill>
              <a:latin typeface="Arial"/>
              <a:ea typeface="Arial"/>
              <a:cs typeface="Arial"/>
              <a:sym typeface="Arial"/>
            </a:endParaRPr>
          </a:p>
        </p:txBody>
      </p:sp>
      <p:pic>
        <p:nvPicPr>
          <p:cNvPr id="327" name="Google Shape;327;p22" descr="Star with solid fill"/>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987734" y="3956112"/>
            <a:ext cx="369211" cy="369211"/>
          </a:xfrm>
          <a:prstGeom prst="rect">
            <a:avLst/>
          </a:prstGeom>
          <a:noFill/>
          <a:ln>
            <a:noFill/>
          </a:ln>
        </p:spPr>
      </p:pic>
      <p:pic>
        <p:nvPicPr>
          <p:cNvPr id="328" name="Google Shape;328;p22" descr="Star with solid fill"/>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5723764" y="3956112"/>
            <a:ext cx="369211" cy="369211"/>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21"/>
          <p:cNvSpPr txBox="1">
            <a:spLocks noGrp="1"/>
          </p:cNvSpPr>
          <p:nvPr>
            <p:ph type="body" idx="1"/>
          </p:nvPr>
        </p:nvSpPr>
        <p:spPr>
          <a:xfrm>
            <a:off x="840583" y="312995"/>
            <a:ext cx="6614054" cy="8227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dirty="0"/>
              <a:t>Atividade na sala de aula</a:t>
            </a:r>
            <a:endParaRPr dirty="0"/>
          </a:p>
          <a:p>
            <a:pPr marL="0" lvl="0" indent="0" algn="l" rtl="0">
              <a:lnSpc>
                <a:spcPct val="90000"/>
              </a:lnSpc>
              <a:spcBef>
                <a:spcPts val="750"/>
              </a:spcBef>
              <a:spcAft>
                <a:spcPts val="0"/>
              </a:spcAft>
              <a:buClr>
                <a:schemeClr val="lt1"/>
              </a:buClr>
              <a:buSzPts val="2800"/>
              <a:buNone/>
            </a:pPr>
            <a:endParaRPr sz="2800" dirty="0"/>
          </a:p>
        </p:txBody>
      </p:sp>
      <p:sp>
        <p:nvSpPr>
          <p:cNvPr id="334" name="Google Shape;334;p21"/>
          <p:cNvSpPr txBox="1">
            <a:spLocks noGrp="1"/>
          </p:cNvSpPr>
          <p:nvPr>
            <p:ph type="body" idx="2"/>
          </p:nvPr>
        </p:nvSpPr>
        <p:spPr>
          <a:xfrm>
            <a:off x="840583" y="848584"/>
            <a:ext cx="6614054"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chemeClr val="lt1"/>
              </a:buClr>
              <a:buSzPts val="1800"/>
              <a:buNone/>
            </a:pPr>
            <a:r>
              <a:rPr lang="fi" sz="1800" dirty="0">
                <a:solidFill>
                  <a:schemeClr val="lt1"/>
                </a:solidFill>
              </a:rPr>
              <a:t>Em todas as </a:t>
            </a:r>
            <a:r>
              <a:rPr lang="pt-PT" sz="1800" dirty="0">
                <a:solidFill>
                  <a:schemeClr val="lt1"/>
                </a:solidFill>
              </a:rPr>
              <a:t>atividades</a:t>
            </a:r>
            <a:r>
              <a:rPr lang="fi" sz="1800" dirty="0">
                <a:solidFill>
                  <a:schemeClr val="lt1"/>
                </a:solidFill>
              </a:rPr>
              <a:t> de marketing e, em particular, na publicidade, é essencial declarar a proposta de valor e a proposta de venda única. Estas devem exprimir </a:t>
            </a:r>
            <a:r>
              <a:rPr lang="fi" sz="1800" b="1" dirty="0">
                <a:solidFill>
                  <a:srgbClr val="F39200"/>
                </a:solidFill>
              </a:rPr>
              <a:t>"Quem somos e o que defendemos?</a:t>
            </a:r>
            <a:endParaRPr dirty="0"/>
          </a:p>
          <a:p>
            <a:pPr marL="457200" lvl="0" indent="-342900" algn="l" rtl="0">
              <a:lnSpc>
                <a:spcPct val="115000"/>
              </a:lnSpc>
              <a:spcBef>
                <a:spcPts val="1200"/>
              </a:spcBef>
              <a:spcAft>
                <a:spcPts val="0"/>
              </a:spcAft>
              <a:buClr>
                <a:srgbClr val="F39200"/>
              </a:buClr>
              <a:buSzPts val="1800"/>
              <a:buAutoNum type="arabicPeriod"/>
            </a:pPr>
            <a:r>
              <a:rPr lang="fi" sz="1800" dirty="0">
                <a:solidFill>
                  <a:schemeClr val="lt1"/>
                </a:solidFill>
              </a:rPr>
              <a:t>Veja o vídeo no diapositivo anterior como um estímulo.</a:t>
            </a:r>
            <a:endParaRPr dirty="0"/>
          </a:p>
          <a:p>
            <a:pPr marL="457200" lvl="0" indent="-342900" algn="l" rtl="0">
              <a:lnSpc>
                <a:spcPct val="115000"/>
              </a:lnSpc>
              <a:spcBef>
                <a:spcPts val="0"/>
              </a:spcBef>
              <a:spcAft>
                <a:spcPts val="0"/>
              </a:spcAft>
              <a:buClr>
                <a:srgbClr val="F39200"/>
              </a:buClr>
              <a:buSzPts val="1800"/>
              <a:buAutoNum type="arabicPeriod"/>
            </a:pPr>
            <a:r>
              <a:rPr lang="fi" sz="1800" dirty="0">
                <a:solidFill>
                  <a:schemeClr val="lt1"/>
                </a:solidFill>
              </a:rPr>
              <a:t>Deixe os alunos lembrarem-se primeiro das propostas de valor convincentes. Peça-lhes que expressem algumas.</a:t>
            </a:r>
            <a:endParaRPr dirty="0"/>
          </a:p>
          <a:p>
            <a:pPr marL="457200" lvl="0" indent="-342900" algn="l" rtl="0">
              <a:lnSpc>
                <a:spcPct val="115000"/>
              </a:lnSpc>
              <a:spcBef>
                <a:spcPts val="0"/>
              </a:spcBef>
              <a:spcAft>
                <a:spcPts val="0"/>
              </a:spcAft>
              <a:buClr>
                <a:srgbClr val="F39200"/>
              </a:buClr>
              <a:buSzPts val="1800"/>
              <a:buAutoNum type="arabicPeriod"/>
            </a:pPr>
            <a:r>
              <a:rPr lang="fi" sz="1800" dirty="0">
                <a:solidFill>
                  <a:schemeClr val="lt1"/>
                </a:solidFill>
              </a:rPr>
              <a:t>Em seguida, peça aos alunos para escolherem uma marca e, depois, para definirem um USP para a mesma. </a:t>
            </a:r>
            <a:endParaRPr dirty="0"/>
          </a:p>
          <a:p>
            <a:pPr marL="0" lvl="0" indent="0" algn="l" rtl="0">
              <a:lnSpc>
                <a:spcPct val="115000"/>
              </a:lnSpc>
              <a:spcBef>
                <a:spcPts val="1200"/>
              </a:spcBef>
              <a:spcAft>
                <a:spcPts val="0"/>
              </a:spcAft>
              <a:buClr>
                <a:schemeClr val="lt1"/>
              </a:buClr>
              <a:buSzPts val="1800"/>
              <a:buNone/>
            </a:pPr>
            <a:endParaRPr sz="1800" dirty="0">
              <a:solidFill>
                <a:schemeClr val="lt1"/>
              </a:solidFill>
            </a:endParaRPr>
          </a:p>
          <a:p>
            <a:pPr marL="0" lvl="0" indent="0" algn="l" rtl="0">
              <a:lnSpc>
                <a:spcPct val="90000"/>
              </a:lnSpc>
              <a:spcBef>
                <a:spcPts val="1200"/>
              </a:spcBef>
              <a:spcAft>
                <a:spcPts val="0"/>
              </a:spcAft>
              <a:buClr>
                <a:schemeClr val="lt1"/>
              </a:buClr>
              <a:buSzPts val="1800"/>
              <a:buNone/>
            </a:pPr>
            <a:endParaRPr sz="18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23"/>
          <p:cNvSpPr txBox="1">
            <a:spLocks noGrp="1"/>
          </p:cNvSpPr>
          <p:nvPr>
            <p:ph type="title"/>
          </p:nvPr>
        </p:nvSpPr>
        <p:spPr>
          <a:xfrm>
            <a:off x="580913" y="-290603"/>
            <a:ext cx="8563087" cy="994172"/>
          </a:xfrm>
          <a:prstGeom prst="rect">
            <a:avLst/>
          </a:prstGeom>
          <a:noFill/>
          <a:ln>
            <a:noFill/>
          </a:ln>
        </p:spPr>
        <p:txBody>
          <a:bodyPr spcFirstLastPara="1" wrap="square" lIns="91425" tIns="91425" rIns="91425" bIns="91425" anchor="b" anchorCtr="0">
            <a:normAutofit/>
          </a:bodyPr>
          <a:lstStyle/>
          <a:p>
            <a:pPr marL="0" lvl="0" indent="0" rtl="0">
              <a:lnSpc>
                <a:spcPct val="90000"/>
              </a:lnSpc>
              <a:spcBef>
                <a:spcPts val="0"/>
              </a:spcBef>
              <a:spcAft>
                <a:spcPts val="0"/>
              </a:spcAft>
              <a:buClr>
                <a:srgbClr val="161249"/>
              </a:buClr>
              <a:buSzPts val="4242"/>
              <a:buFont typeface="Arial"/>
              <a:buNone/>
            </a:pPr>
            <a:r>
              <a:rPr lang="fi" sz="2400" dirty="0"/>
              <a:t>Elementos de uma boa comunicação comercial? </a:t>
            </a:r>
            <a:endParaRPr sz="2400" dirty="0"/>
          </a:p>
        </p:txBody>
      </p:sp>
      <p:sp>
        <p:nvSpPr>
          <p:cNvPr id="340" name="Google Shape;340;p23"/>
          <p:cNvSpPr txBox="1">
            <a:spLocks noGrp="1"/>
          </p:cNvSpPr>
          <p:nvPr>
            <p:ph type="body" idx="1"/>
          </p:nvPr>
        </p:nvSpPr>
        <p:spPr>
          <a:xfrm>
            <a:off x="628650" y="1778275"/>
            <a:ext cx="4067175" cy="2240756"/>
          </a:xfrm>
          <a:prstGeom prst="rect">
            <a:avLst/>
          </a:prstGeom>
          <a:noFill/>
          <a:ln>
            <a:noFill/>
          </a:ln>
        </p:spPr>
        <p:txBody>
          <a:bodyPr spcFirstLastPara="1" wrap="square" lIns="91425" tIns="91425" rIns="91425" bIns="91425" anchor="t" anchorCtr="0">
            <a:normAutofit/>
          </a:bodyPr>
          <a:lstStyle/>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p>
        </p:txBody>
      </p:sp>
      <p:sp>
        <p:nvSpPr>
          <p:cNvPr id="341" name="Google Shape;341;p23"/>
          <p:cNvSpPr txBox="1">
            <a:spLocks noGrp="1"/>
          </p:cNvSpPr>
          <p:nvPr>
            <p:ph type="body" idx="4294967295"/>
          </p:nvPr>
        </p:nvSpPr>
        <p:spPr>
          <a:xfrm>
            <a:off x="4400947" y="782691"/>
            <a:ext cx="4572000" cy="3757864"/>
          </a:xfrm>
          <a:prstGeom prst="rect">
            <a:avLst/>
          </a:prstGeom>
          <a:noFill/>
          <a:ln>
            <a:noFill/>
          </a:ln>
        </p:spPr>
        <p:txBody>
          <a:bodyPr spcFirstLastPara="1" wrap="square" lIns="91425" tIns="91425" rIns="91425" bIns="91425" anchor="ctr" anchorCtr="0">
            <a:noAutofit/>
          </a:bodyPr>
          <a:lstStyle/>
          <a:p>
            <a:pPr marL="457200" lvl="0" indent="-342900" algn="l" rtl="0">
              <a:lnSpc>
                <a:spcPct val="100000"/>
              </a:lnSpc>
              <a:spcBef>
                <a:spcPts val="0"/>
              </a:spcBef>
              <a:spcAft>
                <a:spcPts val="0"/>
              </a:spcAft>
              <a:buClr>
                <a:srgbClr val="F39200"/>
              </a:buClr>
              <a:buSzPts val="1800"/>
              <a:buFont typeface="Arial"/>
              <a:buChar char="●"/>
            </a:pPr>
            <a:r>
              <a:rPr lang="fi" sz="1800" dirty="0"/>
              <a:t>Responder às necessidades, valores e estilo do cliente</a:t>
            </a:r>
            <a:endParaRPr sz="1800" dirty="0"/>
          </a:p>
          <a:p>
            <a:pPr marL="571500" lvl="0" indent="-228600" algn="l" rtl="0">
              <a:lnSpc>
                <a:spcPct val="100000"/>
              </a:lnSpc>
              <a:spcBef>
                <a:spcPts val="0"/>
              </a:spcBef>
              <a:spcAft>
                <a:spcPts val="0"/>
              </a:spcAft>
              <a:buClr>
                <a:srgbClr val="F39200"/>
              </a:buClr>
              <a:buSzPts val="1800"/>
              <a:buFont typeface="Arial"/>
              <a:buNone/>
            </a:pPr>
            <a:endParaRPr sz="1800" dirty="0"/>
          </a:p>
          <a:p>
            <a:pPr marL="457200" lvl="0" indent="-342900" algn="l" rtl="0">
              <a:lnSpc>
                <a:spcPct val="100000"/>
              </a:lnSpc>
              <a:spcBef>
                <a:spcPts val="0"/>
              </a:spcBef>
              <a:spcAft>
                <a:spcPts val="0"/>
              </a:spcAft>
              <a:buClr>
                <a:srgbClr val="F39200"/>
              </a:buClr>
              <a:buSzPts val="1800"/>
              <a:buFont typeface="Arial"/>
              <a:buChar char="●"/>
            </a:pPr>
            <a:r>
              <a:rPr lang="fi" sz="1800" dirty="0"/>
              <a:t>Descreva as suas </a:t>
            </a:r>
            <a:r>
              <a:rPr lang="fi" sz="1800" i="0" u="none" strike="noStrike" cap="none" dirty="0"/>
              <a:t>soluções e </a:t>
            </a:r>
            <a:r>
              <a:rPr lang="fi" sz="1800" dirty="0"/>
              <a:t>vantagens (para se diferenciar dos concorrentes, sempre que possível)</a:t>
            </a:r>
            <a:endParaRPr sz="1800" dirty="0"/>
          </a:p>
          <a:p>
            <a:pPr marL="514350" lvl="0" indent="-171450" algn="l" rtl="0">
              <a:lnSpc>
                <a:spcPct val="100000"/>
              </a:lnSpc>
              <a:spcBef>
                <a:spcPts val="0"/>
              </a:spcBef>
              <a:spcAft>
                <a:spcPts val="0"/>
              </a:spcAft>
              <a:buClr>
                <a:srgbClr val="F39200"/>
              </a:buClr>
              <a:buSzPts val="1800"/>
              <a:buFont typeface="Arial"/>
              <a:buNone/>
            </a:pPr>
            <a:endParaRPr sz="1800" i="0" u="none" strike="noStrike" cap="none" dirty="0"/>
          </a:p>
          <a:p>
            <a:pPr marL="457200" lvl="0" indent="-342900" algn="l" rtl="0">
              <a:lnSpc>
                <a:spcPct val="100000"/>
              </a:lnSpc>
              <a:spcBef>
                <a:spcPts val="0"/>
              </a:spcBef>
              <a:spcAft>
                <a:spcPts val="0"/>
              </a:spcAft>
              <a:buClr>
                <a:srgbClr val="F39200"/>
              </a:buClr>
              <a:buSzPts val="1800"/>
              <a:buFont typeface="Arial"/>
              <a:buChar char="●"/>
            </a:pPr>
            <a:r>
              <a:rPr lang="fi" sz="1800" i="0" u="none" strike="noStrike" cap="none" dirty="0"/>
              <a:t>Tentar dizer algo original</a:t>
            </a:r>
            <a:endParaRPr sz="1800" dirty="0"/>
          </a:p>
          <a:p>
            <a:pPr marL="228600" lvl="0" indent="0" algn="l" rtl="0">
              <a:lnSpc>
                <a:spcPct val="100000"/>
              </a:lnSpc>
              <a:spcBef>
                <a:spcPts val="0"/>
              </a:spcBef>
              <a:spcAft>
                <a:spcPts val="0"/>
              </a:spcAft>
              <a:buClr>
                <a:srgbClr val="F39200"/>
              </a:buClr>
              <a:buSzPts val="1800"/>
              <a:buNone/>
            </a:pPr>
            <a:endParaRPr sz="1800" dirty="0"/>
          </a:p>
          <a:p>
            <a:pPr marL="457200" lvl="0" indent="-342900" algn="l" rtl="0">
              <a:lnSpc>
                <a:spcPct val="100000"/>
              </a:lnSpc>
              <a:spcBef>
                <a:spcPts val="0"/>
              </a:spcBef>
              <a:spcAft>
                <a:spcPts val="0"/>
              </a:spcAft>
              <a:buClr>
                <a:srgbClr val="F39200"/>
              </a:buClr>
              <a:buSzPts val="1800"/>
              <a:buFont typeface="Arial"/>
              <a:buChar char="●"/>
            </a:pPr>
            <a:r>
              <a:rPr lang="fi" sz="1800" i="0" u="none" strike="noStrike" cap="none" dirty="0"/>
              <a:t>Manter o texto claro e conciso </a:t>
            </a:r>
            <a:endParaRPr sz="1800" dirty="0"/>
          </a:p>
          <a:p>
            <a:pPr marL="571500" lvl="0" indent="-228600" algn="l" rtl="0">
              <a:lnSpc>
                <a:spcPct val="100000"/>
              </a:lnSpc>
              <a:spcBef>
                <a:spcPts val="0"/>
              </a:spcBef>
              <a:spcAft>
                <a:spcPts val="0"/>
              </a:spcAft>
              <a:buClr>
                <a:srgbClr val="F39200"/>
              </a:buClr>
              <a:buSzPts val="1800"/>
              <a:buFont typeface="Arial"/>
              <a:buNone/>
            </a:pPr>
            <a:endParaRPr sz="1800" dirty="0"/>
          </a:p>
          <a:p>
            <a:pPr marL="457200" lvl="0" indent="-342900" algn="l" rtl="0">
              <a:lnSpc>
                <a:spcPct val="100000"/>
              </a:lnSpc>
              <a:spcBef>
                <a:spcPts val="0"/>
              </a:spcBef>
              <a:spcAft>
                <a:spcPts val="0"/>
              </a:spcAft>
              <a:buClr>
                <a:srgbClr val="F39200"/>
              </a:buClr>
              <a:buSzPts val="1800"/>
              <a:buFont typeface="Arial"/>
              <a:buChar char="●"/>
            </a:pPr>
            <a:r>
              <a:rPr lang="fi" sz="1400" u="sng" dirty="0">
                <a:solidFill>
                  <a:schemeClr val="hlink"/>
                </a:solidFill>
                <a:hlinkClick r:id="rId3"/>
              </a:rPr>
              <a:t>Mais exemplos e leituras complementares sobre "Como criar uma mensagem de marketing </a:t>
            </a:r>
            <a:endParaRPr sz="1400" dirty="0"/>
          </a:p>
          <a:p>
            <a:pPr marL="571500" lvl="0" indent="-228600" algn="l" rtl="0">
              <a:lnSpc>
                <a:spcPct val="100000"/>
              </a:lnSpc>
              <a:spcBef>
                <a:spcPts val="0"/>
              </a:spcBef>
              <a:spcAft>
                <a:spcPts val="0"/>
              </a:spcAft>
              <a:buClr>
                <a:srgbClr val="F39200"/>
              </a:buClr>
              <a:buSzPts val="1800"/>
              <a:buFont typeface="Arial"/>
              <a:buNone/>
            </a:pPr>
            <a:endParaRPr sz="1800" dirty="0"/>
          </a:p>
        </p:txBody>
      </p:sp>
      <p:pic>
        <p:nvPicPr>
          <p:cNvPr id="342" name="Google Shape;342;p2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53458" y="918493"/>
            <a:ext cx="2838619" cy="970719"/>
          </a:xfrm>
          <a:prstGeom prst="rect">
            <a:avLst/>
          </a:prstGeom>
          <a:noFill/>
          <a:ln w="57150" cap="flat" cmpd="sng">
            <a:solidFill>
              <a:srgbClr val="F39200"/>
            </a:solidFill>
            <a:prstDash val="solid"/>
            <a:round/>
            <a:headEnd type="none" w="sm" len="sm"/>
            <a:tailEnd type="none" w="sm" len="sm"/>
          </a:ln>
        </p:spPr>
      </p:pic>
      <p:pic>
        <p:nvPicPr>
          <p:cNvPr id="343" name="Google Shape;343;p2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28650" y="2381848"/>
            <a:ext cx="3547489" cy="1532407"/>
          </a:xfrm>
          <a:prstGeom prst="rect">
            <a:avLst/>
          </a:prstGeom>
          <a:noFill/>
          <a:ln w="57150" cap="flat" cmpd="sng">
            <a:solidFill>
              <a:srgbClr val="F39200"/>
            </a:solidFill>
            <a:prstDash val="solid"/>
            <a:round/>
            <a:headEnd type="none" w="sm" len="sm"/>
            <a:tailEnd type="none" w="sm" len="sm"/>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pic>
        <p:nvPicPr>
          <p:cNvPr id="348" name="Google Shape;348;p24"/>
          <p:cNvPicPr preferRelativeResize="0"/>
          <p:nvPr/>
        </p:nvPicPr>
        <p:blipFill rotWithShape="1">
          <a:blip r:embed="rId3">
            <a:alphaModFix/>
          </a:blip>
          <a:srcRect/>
          <a:stretch/>
        </p:blipFill>
        <p:spPr>
          <a:xfrm>
            <a:off x="592852" y="1185706"/>
            <a:ext cx="7993463" cy="2868804"/>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25"/>
          <p:cNvSpPr txBox="1">
            <a:spLocks noGrp="1"/>
          </p:cNvSpPr>
          <p:nvPr>
            <p:ph type="title" idx="4294967295"/>
          </p:nvPr>
        </p:nvSpPr>
        <p:spPr>
          <a:xfrm>
            <a:off x="1521138" y="2950039"/>
            <a:ext cx="6101721" cy="1207792"/>
          </a:xfrm>
          <a:prstGeom prst="rect">
            <a:avLst/>
          </a:prstGeom>
          <a:solidFill>
            <a:schemeClr val="lt1"/>
          </a:solidFill>
          <a:ln>
            <a:noFill/>
          </a:ln>
        </p:spPr>
        <p:txBody>
          <a:bodyPr spcFirstLastPara="1" wrap="square" lIns="91425" tIns="91425" rIns="91425" bIns="91425" anchor="ctr" anchorCtr="1">
            <a:noAutofit/>
          </a:bodyPr>
          <a:lstStyle/>
          <a:p>
            <a:pPr marL="0" lvl="0" indent="0" algn="ctr" rtl="0">
              <a:lnSpc>
                <a:spcPct val="100000"/>
              </a:lnSpc>
              <a:spcBef>
                <a:spcPts val="0"/>
              </a:spcBef>
              <a:spcAft>
                <a:spcPts val="0"/>
              </a:spcAft>
              <a:buSzPct val="111111"/>
              <a:buFont typeface="Arial"/>
              <a:buNone/>
            </a:pPr>
            <a:r>
              <a:rPr lang="fi" sz="2800" dirty="0"/>
              <a:t>Publicidade orientada</a:t>
            </a:r>
            <a:br>
              <a:rPr lang="fi" sz="2800" dirty="0"/>
            </a:br>
            <a:r>
              <a:rPr lang="fi" sz="2800" dirty="0"/>
              <a:t>para os objetivos </a:t>
            </a:r>
            <a:endParaRPr sz="2800" dirty="0"/>
          </a:p>
        </p:txBody>
      </p:sp>
      <p:sp>
        <p:nvSpPr>
          <p:cNvPr id="354" name="Google Shape;354;p25"/>
          <p:cNvSpPr txBox="1"/>
          <p:nvPr/>
        </p:nvSpPr>
        <p:spPr>
          <a:xfrm>
            <a:off x="226949" y="555083"/>
            <a:ext cx="8690100" cy="1837396"/>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rgbClr val="000000"/>
              </a:buClr>
              <a:buSzPts val="2000"/>
              <a:buFont typeface="Arial"/>
              <a:buNone/>
            </a:pPr>
            <a:r>
              <a:rPr lang="fi" sz="2800" b="1" i="0" u="none" strike="noStrike" cap="none" dirty="0">
                <a:solidFill>
                  <a:schemeClr val="lt1"/>
                </a:solidFill>
                <a:latin typeface="Arial"/>
                <a:ea typeface="Arial"/>
                <a:cs typeface="Arial"/>
                <a:sym typeface="Arial"/>
              </a:rPr>
              <a:t>"A criatividade sem estratégia chama-se 'arte'. </a:t>
            </a:r>
            <a:endParaRPr sz="2800" b="1" i="0" u="none" strike="noStrike" cap="none" dirty="0">
              <a:solidFill>
                <a:schemeClr val="lt1"/>
              </a:solidFill>
              <a:latin typeface="Arial"/>
              <a:ea typeface="Arial"/>
              <a:cs typeface="Arial"/>
              <a:sym typeface="Arial"/>
            </a:endParaRPr>
          </a:p>
          <a:p>
            <a:pPr marL="0" marR="0" lvl="0" indent="0" algn="ctr" rtl="0">
              <a:lnSpc>
                <a:spcPct val="115000"/>
              </a:lnSpc>
              <a:spcBef>
                <a:spcPts val="0"/>
              </a:spcBef>
              <a:spcAft>
                <a:spcPts val="0"/>
              </a:spcAft>
              <a:buClr>
                <a:srgbClr val="000000"/>
              </a:buClr>
              <a:buSzPts val="2000"/>
              <a:buFont typeface="Arial"/>
              <a:buNone/>
            </a:pPr>
            <a:r>
              <a:rPr lang="fi" sz="2800" b="1" i="0" u="none" strike="noStrike" cap="none" dirty="0">
                <a:solidFill>
                  <a:schemeClr val="lt1"/>
                </a:solidFill>
                <a:latin typeface="Arial"/>
                <a:ea typeface="Arial"/>
                <a:cs typeface="Arial"/>
                <a:sym typeface="Arial"/>
              </a:rPr>
              <a:t>A criatividade com estratégia chama-se "publicidade". </a:t>
            </a:r>
            <a:endParaRPr sz="2800" b="1" i="0" u="none" strike="noStrike" cap="none" dirty="0">
              <a:solidFill>
                <a:schemeClr val="lt1"/>
              </a:solidFill>
              <a:latin typeface="Arial"/>
              <a:ea typeface="Arial"/>
              <a:cs typeface="Arial"/>
              <a:sym typeface="Arial"/>
            </a:endParaRPr>
          </a:p>
          <a:p>
            <a:pPr marL="0" marR="0" lvl="0" indent="0" algn="l" rtl="0">
              <a:lnSpc>
                <a:spcPct val="115000"/>
              </a:lnSpc>
              <a:spcBef>
                <a:spcPts val="1200"/>
              </a:spcBef>
              <a:spcAft>
                <a:spcPts val="1200"/>
              </a:spcAft>
              <a:buClr>
                <a:srgbClr val="000000"/>
              </a:buClr>
              <a:buSzPts val="2000"/>
              <a:buFont typeface="Arial"/>
              <a:buNone/>
            </a:pPr>
            <a:r>
              <a:rPr lang="fi" sz="2000" b="0" i="0" u="none" strike="noStrike" cap="none" dirty="0">
                <a:solidFill>
                  <a:schemeClr val="lt1"/>
                </a:solidFill>
                <a:latin typeface="Arial"/>
                <a:ea typeface="Arial"/>
                <a:cs typeface="Arial"/>
                <a:sym typeface="Arial"/>
              </a:rPr>
              <a:t> 							 - Jef I. Richards</a:t>
            </a:r>
            <a:endParaRPr sz="1000" b="0" i="0" u="none" strike="noStrike" cap="none" dirty="0">
              <a:solidFill>
                <a:schemeClr val="lt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26"/>
          <p:cNvSpPr txBox="1">
            <a:spLocks noGrp="1"/>
          </p:cNvSpPr>
          <p:nvPr>
            <p:ph type="title" idx="4294967295"/>
          </p:nvPr>
        </p:nvSpPr>
        <p:spPr>
          <a:xfrm>
            <a:off x="245650" y="186818"/>
            <a:ext cx="7463375" cy="573087"/>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ct val="111111"/>
              <a:buFont typeface="Arial"/>
              <a:buNone/>
            </a:pPr>
            <a:r>
              <a:rPr lang="fi" sz="2400" dirty="0"/>
              <a:t>A publicidade deve cumprir a estratégia</a:t>
            </a:r>
            <a:endParaRPr sz="2400" dirty="0"/>
          </a:p>
        </p:txBody>
      </p:sp>
      <p:sp>
        <p:nvSpPr>
          <p:cNvPr id="360" name="Google Shape;360;p26"/>
          <p:cNvSpPr txBox="1"/>
          <p:nvPr/>
        </p:nvSpPr>
        <p:spPr>
          <a:xfrm>
            <a:off x="245650" y="1170125"/>
            <a:ext cx="2487300" cy="363173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500"/>
              <a:buFont typeface="Arial"/>
              <a:buNone/>
            </a:pPr>
            <a:endParaRPr lang="pt-PT" sz="1500" b="1"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500"/>
              <a:buFont typeface="Arial"/>
              <a:buChar char="●"/>
            </a:pPr>
            <a:r>
              <a:rPr lang="fi" sz="1500" b="0" i="0" u="none" strike="noStrike" cap="none" dirty="0">
                <a:solidFill>
                  <a:srgbClr val="161249"/>
                </a:solidFill>
                <a:latin typeface="Arial"/>
                <a:ea typeface="Arial"/>
                <a:cs typeface="Arial"/>
                <a:sym typeface="Arial"/>
              </a:rPr>
              <a:t>Quais são os nossos objetivos globais? </a:t>
            </a:r>
            <a:endParaRPr sz="1500" b="0" i="0" u="none" strike="noStrike" cap="none" dirty="0">
              <a:solidFill>
                <a:srgbClr val="161249"/>
              </a:solidFill>
              <a:latin typeface="Arial"/>
              <a:ea typeface="Arial"/>
              <a:cs typeface="Arial"/>
              <a:sym typeface="Arial"/>
            </a:endParaRPr>
          </a:p>
          <a:p>
            <a:pPr marL="285750" marR="0" lvl="0" indent="-190500" algn="l" rtl="0">
              <a:lnSpc>
                <a:spcPct val="100000"/>
              </a:lnSpc>
              <a:spcBef>
                <a:spcPts val="0"/>
              </a:spcBef>
              <a:spcAft>
                <a:spcPts val="0"/>
              </a:spcAft>
              <a:buClr>
                <a:srgbClr val="F39200"/>
              </a:buClr>
              <a:buSzPts val="1500"/>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500"/>
              <a:buFont typeface="Arial"/>
              <a:buChar char="●"/>
            </a:pPr>
            <a:r>
              <a:rPr lang="fi" sz="1500" b="0" i="0" u="none" strike="noStrike" cap="none" dirty="0">
                <a:solidFill>
                  <a:srgbClr val="161249"/>
                </a:solidFill>
                <a:latin typeface="Arial"/>
                <a:ea typeface="Arial"/>
                <a:cs typeface="Arial"/>
                <a:sym typeface="Arial"/>
              </a:rPr>
              <a:t>O que é que queremos alcançar com o nosso marketing (digital)?</a:t>
            </a:r>
            <a:endParaRPr sz="1500" b="0" i="0" u="none" strike="noStrike" cap="none" dirty="0">
              <a:solidFill>
                <a:srgbClr val="161249"/>
              </a:solidFill>
              <a:latin typeface="Arial"/>
              <a:ea typeface="Arial"/>
              <a:cs typeface="Arial"/>
              <a:sym typeface="Arial"/>
            </a:endParaRPr>
          </a:p>
          <a:p>
            <a:pPr marL="285750" marR="0" lvl="0" indent="-190500" algn="l" rtl="0">
              <a:lnSpc>
                <a:spcPct val="100000"/>
              </a:lnSpc>
              <a:spcBef>
                <a:spcPts val="0"/>
              </a:spcBef>
              <a:spcAft>
                <a:spcPts val="0"/>
              </a:spcAft>
              <a:buClr>
                <a:srgbClr val="F39200"/>
              </a:buClr>
              <a:buSzPts val="1500"/>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500"/>
              <a:buFont typeface="Arial"/>
              <a:buChar char="●"/>
            </a:pPr>
            <a:r>
              <a:rPr lang="fi" sz="1500" b="0" i="0" u="none" strike="noStrike" cap="none" dirty="0">
                <a:solidFill>
                  <a:srgbClr val="161249"/>
                </a:solidFill>
                <a:latin typeface="Arial"/>
                <a:ea typeface="Arial"/>
                <a:cs typeface="Arial"/>
                <a:sym typeface="Arial"/>
              </a:rPr>
              <a:t>Quem são os nossos grupos-alvo?</a:t>
            </a:r>
            <a:endParaRPr sz="1500" b="0" i="0" u="none" strike="noStrike" cap="none" dirty="0">
              <a:solidFill>
                <a:srgbClr val="161249"/>
              </a:solidFill>
              <a:latin typeface="Arial"/>
              <a:ea typeface="Arial"/>
              <a:cs typeface="Arial"/>
              <a:sym typeface="Arial"/>
            </a:endParaRPr>
          </a:p>
          <a:p>
            <a:pPr marL="285750" marR="0" lvl="0" indent="-190500" algn="l" rtl="0">
              <a:lnSpc>
                <a:spcPct val="100000"/>
              </a:lnSpc>
              <a:spcBef>
                <a:spcPts val="0"/>
              </a:spcBef>
              <a:spcAft>
                <a:spcPts val="0"/>
              </a:spcAft>
              <a:buClr>
                <a:srgbClr val="F39200"/>
              </a:buClr>
              <a:buSzPts val="1500"/>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500"/>
              <a:buFont typeface="Arial"/>
              <a:buChar char="●"/>
            </a:pPr>
            <a:r>
              <a:rPr lang="fi" sz="1500" b="0" i="0" u="none" strike="noStrike" cap="none" dirty="0">
                <a:solidFill>
                  <a:srgbClr val="161249"/>
                </a:solidFill>
                <a:latin typeface="Arial"/>
                <a:ea typeface="Arial"/>
                <a:cs typeface="Arial"/>
                <a:sym typeface="Arial"/>
              </a:rPr>
              <a:t>Qual é a nossa mensagem e onde é que a transmitimos?</a:t>
            </a:r>
            <a:endParaRPr sz="15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161249"/>
              </a:solidFill>
              <a:latin typeface="Arial"/>
              <a:ea typeface="Arial"/>
              <a:cs typeface="Arial"/>
              <a:sym typeface="Arial"/>
            </a:endParaRPr>
          </a:p>
        </p:txBody>
      </p:sp>
      <p:pic>
        <p:nvPicPr>
          <p:cNvPr id="361" name="Google Shape;361;p26"/>
          <p:cNvPicPr preferRelativeResize="0"/>
          <p:nvPr/>
        </p:nvPicPr>
        <p:blipFill rotWithShape="1">
          <a:blip r:embed="rId3">
            <a:alphaModFix/>
          </a:blip>
          <a:srcRect/>
          <a:stretch/>
        </p:blipFill>
        <p:spPr>
          <a:xfrm>
            <a:off x="2624300" y="1417478"/>
            <a:ext cx="6274050" cy="3137025"/>
          </a:xfrm>
          <a:prstGeom prst="rect">
            <a:avLst/>
          </a:prstGeom>
          <a:noFill/>
          <a:ln w="28575" cap="flat" cmpd="sng">
            <a:solidFill>
              <a:srgbClr val="F39200"/>
            </a:solidFill>
            <a:prstDash val="solid"/>
            <a:round/>
            <a:headEnd type="none" w="sm" len="sm"/>
            <a:tailEnd type="none" w="sm" len="sm"/>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27"/>
          <p:cNvSpPr txBox="1"/>
          <p:nvPr/>
        </p:nvSpPr>
        <p:spPr>
          <a:xfrm>
            <a:off x="5148671" y="1720928"/>
            <a:ext cx="3901200" cy="2462172"/>
          </a:xfrm>
          <a:prstGeom prst="rect">
            <a:avLst/>
          </a:prstGeom>
          <a:solidFill>
            <a:srgbClr val="F39200"/>
          </a:solidFill>
          <a:ln>
            <a:noFill/>
          </a:ln>
        </p:spPr>
        <p:txBody>
          <a:bodyPr spcFirstLastPara="1" wrap="square" lIns="91425" tIns="45700" rIns="91425" bIns="45700" anchor="t" anchorCtr="0">
            <a:spAutoFit/>
          </a:bodyPr>
          <a:lstStyle/>
          <a:p>
            <a:pPr marL="0" marR="0" lvl="0" indent="0" algn="ctr" rtl="0">
              <a:lnSpc>
                <a:spcPct val="140000"/>
              </a:lnSpc>
              <a:spcBef>
                <a:spcPts val="0"/>
              </a:spcBef>
              <a:spcAft>
                <a:spcPts val="0"/>
              </a:spcAft>
              <a:buClr>
                <a:schemeClr val="lt1"/>
              </a:buClr>
              <a:buSzPts val="1500"/>
              <a:buFont typeface="Arial"/>
              <a:buNone/>
            </a:pPr>
            <a:r>
              <a:rPr lang="pt-PT" sz="1800" b="1" i="0" u="none" strike="noStrike" cap="none" dirty="0">
                <a:solidFill>
                  <a:schemeClr val="lt1"/>
                </a:solidFill>
                <a:latin typeface="Arial"/>
                <a:ea typeface="Arial"/>
                <a:cs typeface="Arial"/>
                <a:sym typeface="Arial"/>
              </a:rPr>
              <a:t>Meta</a:t>
            </a:r>
            <a:endParaRPr sz="1800" b="1" i="0" u="none" strike="noStrike" cap="none" dirty="0">
              <a:solidFill>
                <a:schemeClr val="lt1"/>
              </a:solidFill>
              <a:latin typeface="Arial"/>
              <a:ea typeface="Arial"/>
              <a:cs typeface="Arial"/>
              <a:sym typeface="Arial"/>
            </a:endParaRPr>
          </a:p>
          <a:p>
            <a:pPr marL="0" marR="0" lvl="0" indent="0" algn="ctr" rtl="0">
              <a:lnSpc>
                <a:spcPct val="140000"/>
              </a:lnSpc>
              <a:spcBef>
                <a:spcPts val="0"/>
              </a:spcBef>
              <a:spcAft>
                <a:spcPts val="0"/>
              </a:spcAft>
              <a:buClr>
                <a:schemeClr val="lt1"/>
              </a:buClr>
              <a:buSzPts val="1500"/>
              <a:buFont typeface="Arial"/>
              <a:buNone/>
            </a:pPr>
            <a:r>
              <a:rPr lang="fi" sz="1600" b="0" i="0" u="none" strike="noStrike" cap="none" dirty="0">
                <a:solidFill>
                  <a:schemeClr val="lt1"/>
                </a:solidFill>
                <a:latin typeface="Arial"/>
                <a:ea typeface="Arial"/>
                <a:cs typeface="Arial"/>
                <a:sym typeface="Arial"/>
              </a:rPr>
              <a:t>pode incluir mais do que um objetivo</a:t>
            </a:r>
            <a:endParaRPr sz="1600" b="0" i="0" u="none" strike="noStrike" cap="none" dirty="0">
              <a:solidFill>
                <a:schemeClr val="dk1"/>
              </a:solidFill>
              <a:latin typeface="Arial"/>
              <a:ea typeface="Arial"/>
              <a:cs typeface="Arial"/>
              <a:sym typeface="Arial"/>
            </a:endParaRPr>
          </a:p>
          <a:p>
            <a:pPr marL="0" marR="0" lvl="0" indent="0" algn="ctr" rtl="0">
              <a:lnSpc>
                <a:spcPct val="140000"/>
              </a:lnSpc>
              <a:spcBef>
                <a:spcPts val="0"/>
              </a:spcBef>
              <a:spcAft>
                <a:spcPts val="0"/>
              </a:spcAft>
              <a:buClr>
                <a:schemeClr val="dk1"/>
              </a:buClr>
              <a:buSzPts val="1500"/>
              <a:buFont typeface="Calibri"/>
              <a:buNone/>
            </a:pPr>
            <a:endParaRPr sz="1600" b="0" i="0" u="none" strike="noStrike" cap="none" dirty="0">
              <a:solidFill>
                <a:schemeClr val="dk1"/>
              </a:solidFill>
              <a:latin typeface="Arial"/>
              <a:ea typeface="Arial"/>
              <a:cs typeface="Arial"/>
              <a:sym typeface="Arial"/>
            </a:endParaRPr>
          </a:p>
          <a:p>
            <a:pPr marL="0" marR="0" lvl="0" indent="0" algn="ctr" rtl="0">
              <a:lnSpc>
                <a:spcPct val="140000"/>
              </a:lnSpc>
              <a:spcBef>
                <a:spcPts val="0"/>
              </a:spcBef>
              <a:spcAft>
                <a:spcPts val="0"/>
              </a:spcAft>
              <a:buClr>
                <a:schemeClr val="lt1"/>
              </a:buClr>
              <a:buSzPts val="1500"/>
              <a:buFont typeface="Arial"/>
              <a:buNone/>
            </a:pPr>
            <a:r>
              <a:rPr lang="fi" sz="1800" b="1" i="0" u="none" strike="noStrike" cap="none" dirty="0">
                <a:solidFill>
                  <a:schemeClr val="lt1"/>
                </a:solidFill>
                <a:latin typeface="Arial"/>
                <a:ea typeface="Arial"/>
                <a:cs typeface="Arial"/>
                <a:sym typeface="Arial"/>
              </a:rPr>
              <a:t>Objetivo</a:t>
            </a:r>
            <a:endParaRPr sz="1800" b="1" i="0" u="none" strike="noStrike" cap="none" dirty="0">
              <a:solidFill>
                <a:schemeClr val="lt1"/>
              </a:solidFill>
              <a:latin typeface="Arial"/>
              <a:ea typeface="Arial"/>
              <a:cs typeface="Arial"/>
              <a:sym typeface="Arial"/>
            </a:endParaRPr>
          </a:p>
          <a:p>
            <a:pPr marL="0" marR="0" lvl="0" indent="0" algn="ctr" rtl="0">
              <a:lnSpc>
                <a:spcPct val="140000"/>
              </a:lnSpc>
              <a:spcBef>
                <a:spcPts val="0"/>
              </a:spcBef>
              <a:spcAft>
                <a:spcPts val="0"/>
              </a:spcAft>
              <a:buClr>
                <a:schemeClr val="lt1"/>
              </a:buClr>
              <a:buSzPts val="1500"/>
              <a:buFont typeface="Arial"/>
              <a:buNone/>
            </a:pPr>
            <a:r>
              <a:rPr lang="fi" sz="1600" b="0" i="0" u="none" strike="noStrike" cap="none" dirty="0">
                <a:solidFill>
                  <a:schemeClr val="lt1"/>
                </a:solidFill>
                <a:latin typeface="Arial"/>
                <a:ea typeface="Arial"/>
                <a:cs typeface="Arial"/>
                <a:sym typeface="Arial"/>
              </a:rPr>
              <a:t> devem ser mensuráveis e enquadrados no tempo</a:t>
            </a:r>
            <a:endParaRPr sz="1600" b="0" i="0" u="none" strike="noStrike" cap="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400"/>
              <a:buFont typeface="Calibri"/>
              <a:buNone/>
            </a:pPr>
            <a:endParaRPr sz="1400" b="0" i="0" u="none" strike="noStrike" cap="none" dirty="0">
              <a:solidFill>
                <a:srgbClr val="000000"/>
              </a:solidFill>
              <a:latin typeface="Arial"/>
              <a:ea typeface="Arial"/>
              <a:cs typeface="Arial"/>
              <a:sym typeface="Arial"/>
            </a:endParaRPr>
          </a:p>
        </p:txBody>
      </p:sp>
      <p:sp>
        <p:nvSpPr>
          <p:cNvPr id="368" name="Google Shape;368;p27"/>
          <p:cNvSpPr txBox="1">
            <a:spLocks noGrp="1"/>
          </p:cNvSpPr>
          <p:nvPr>
            <p:ph type="body" idx="1"/>
          </p:nvPr>
        </p:nvSpPr>
        <p:spPr>
          <a:xfrm>
            <a:off x="382226" y="759905"/>
            <a:ext cx="4646974" cy="3827204"/>
          </a:xfrm>
          <a:prstGeom prst="rect">
            <a:avLst/>
          </a:prstGeom>
          <a:noFill/>
          <a:ln>
            <a:noFill/>
          </a:ln>
        </p:spPr>
        <p:txBody>
          <a:bodyPr spcFirstLastPara="1" wrap="square" lIns="91425" tIns="45700" rIns="91425" bIns="45700" anchor="t" anchorCtr="0">
            <a:noAutofit/>
          </a:bodyPr>
          <a:lstStyle/>
          <a:p>
            <a:pPr marL="292100" marR="0" lvl="0" indent="-285750" algn="l" rtl="0">
              <a:lnSpc>
                <a:spcPct val="120000"/>
              </a:lnSpc>
              <a:spcBef>
                <a:spcPts val="0"/>
              </a:spcBef>
              <a:spcAft>
                <a:spcPts val="0"/>
              </a:spcAft>
              <a:buClr>
                <a:srgbClr val="F39200"/>
              </a:buClr>
              <a:buSzPts val="1400"/>
              <a:buFont typeface="Arial"/>
              <a:buChar char="●"/>
            </a:pPr>
            <a:r>
              <a:rPr lang="fi" sz="1600" b="0" i="0" u="none" strike="noStrike" cap="none" dirty="0"/>
              <a:t>Aumento das receitas</a:t>
            </a:r>
            <a:endParaRPr sz="16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600" b="0" i="0" u="none" strike="noStrike" cap="none" dirty="0"/>
              <a:t>Melhorar a fidelidade e a satisfação do cliente</a:t>
            </a:r>
            <a:endParaRPr sz="16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600" b="0" i="0" u="none" strike="noStrike" cap="none" dirty="0"/>
              <a:t>Recrutar e reter os melhores talentos</a:t>
            </a:r>
            <a:endParaRPr sz="16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600" b="0" i="0" u="none" strike="noStrike" cap="none" dirty="0"/>
              <a:t>Inovação e desenvolvimento de produtos</a:t>
            </a:r>
            <a:endParaRPr sz="16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600" b="0" i="0" u="none" strike="noStrike" cap="none" dirty="0"/>
              <a:t>Melhorar o conhecimento e a perceção da marca</a:t>
            </a:r>
            <a:endParaRPr sz="16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600" b="0" i="0" u="none" strike="noStrike" cap="none" dirty="0"/>
              <a:t>Construir uma marca forte</a:t>
            </a:r>
            <a:endParaRPr sz="16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600" b="0" i="0" u="none" strike="noStrike" cap="none" dirty="0"/>
              <a:t>Gerar tráfego para o sítio Web e/ou blogue</a:t>
            </a:r>
            <a:endParaRPr sz="16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600" b="0" i="0" u="none" strike="noStrike" cap="none" dirty="0"/>
              <a:t>Obter novos clientes</a:t>
            </a:r>
            <a:endParaRPr sz="16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600" b="0" i="0" u="none" strike="noStrike" cap="none" dirty="0"/>
              <a:t>Incentivar os clientes atuais a escrever críticas positivas</a:t>
            </a:r>
            <a:endParaRPr sz="16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600" b="0" i="0" u="none" strike="noStrike" cap="none" dirty="0"/>
              <a:t>Interagir com os clientes para obter feedback do mercado</a:t>
            </a:r>
            <a:endParaRPr sz="1600" b="0" i="0" u="none" strike="noStrike" cap="none" dirty="0"/>
          </a:p>
        </p:txBody>
      </p:sp>
      <p:sp>
        <p:nvSpPr>
          <p:cNvPr id="4" name="Google Shape;359;p26">
            <a:extLst>
              <a:ext uri="{FF2B5EF4-FFF2-40B4-BE49-F238E27FC236}">
                <a16:creationId xmlns:a16="http://schemas.microsoft.com/office/drawing/2014/main" id="{31690A31-85FE-799B-8984-3A2C48DC1601}"/>
              </a:ext>
            </a:extLst>
          </p:cNvPr>
          <p:cNvSpPr txBox="1">
            <a:spLocks/>
          </p:cNvSpPr>
          <p:nvPr/>
        </p:nvSpPr>
        <p:spPr>
          <a:xfrm>
            <a:off x="245650" y="186818"/>
            <a:ext cx="7463375" cy="573087"/>
          </a:xfrm>
          <a:prstGeom prst="rect">
            <a:avLst/>
          </a:prstGeom>
          <a:noFill/>
          <a:ln>
            <a:noFill/>
          </a:ln>
        </p:spPr>
        <p:txBody>
          <a:bodyPr spcFirstLastPara="1" wrap="square" lIns="91425" tIns="91425" rIns="91425" bIns="91425"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100000"/>
              </a:lnSpc>
              <a:buSzPct val="111111"/>
            </a:pPr>
            <a:r>
              <a:rPr lang="pt-PT" sz="2400" dirty="0"/>
              <a:t>Metas e objetivos da publicidade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28"/>
          <p:cNvSpPr txBox="1">
            <a:spLocks noGrp="1"/>
          </p:cNvSpPr>
          <p:nvPr>
            <p:ph type="title" idx="4294967295"/>
          </p:nvPr>
        </p:nvSpPr>
        <p:spPr>
          <a:xfrm>
            <a:off x="260350" y="444500"/>
            <a:ext cx="8168426" cy="573088"/>
          </a:xfrm>
          <a:prstGeom prst="rect">
            <a:avLst/>
          </a:prstGeom>
          <a:noFill/>
          <a:ln>
            <a:noFill/>
          </a:ln>
        </p:spPr>
        <p:txBody>
          <a:bodyPr spcFirstLastPara="1" wrap="square" lIns="91425" tIns="91425" rIns="91425" bIns="91425" anchor="t" anchorCtr="0">
            <a:normAutofit fontScale="90000"/>
          </a:bodyPr>
          <a:lstStyle/>
          <a:p>
            <a:pPr marL="0" lvl="0" indent="0" algn="just" rtl="0">
              <a:lnSpc>
                <a:spcPct val="100000"/>
              </a:lnSpc>
              <a:spcBef>
                <a:spcPts val="0"/>
              </a:spcBef>
              <a:spcAft>
                <a:spcPts val="0"/>
              </a:spcAft>
              <a:buClr>
                <a:srgbClr val="161249"/>
              </a:buClr>
              <a:buSzPct val="111111"/>
              <a:buFont typeface="Arial"/>
              <a:buNone/>
            </a:pPr>
            <a:r>
              <a:rPr lang="fi" dirty="0"/>
              <a:t> </a:t>
            </a:r>
            <a:r>
              <a:rPr lang="fi" sz="2700" dirty="0"/>
              <a:t>Exemplos de objetivos e respetivos KPIs*</a:t>
            </a:r>
            <a:endParaRPr sz="2700" dirty="0"/>
          </a:p>
        </p:txBody>
      </p:sp>
      <p:sp>
        <p:nvSpPr>
          <p:cNvPr id="374" name="Google Shape;374;p28"/>
          <p:cNvSpPr txBox="1">
            <a:spLocks noGrp="1"/>
          </p:cNvSpPr>
          <p:nvPr>
            <p:ph type="body" idx="4294967295"/>
          </p:nvPr>
        </p:nvSpPr>
        <p:spPr>
          <a:xfrm>
            <a:off x="260350" y="1152525"/>
            <a:ext cx="4000500" cy="3416300"/>
          </a:xfrm>
          <a:prstGeom prst="rect">
            <a:avLst/>
          </a:prstGeom>
          <a:noFill/>
          <a:ln>
            <a:noFill/>
          </a:ln>
        </p:spPr>
        <p:txBody>
          <a:bodyPr spcFirstLastPara="1" wrap="square" lIns="91425" tIns="91425" rIns="91425" bIns="91425" anchor="t" anchorCtr="0">
            <a:normAutofit/>
          </a:bodyPr>
          <a:lstStyle/>
          <a:p>
            <a:pPr marL="482600" lvl="0" indent="-342900" algn="l" rtl="0">
              <a:lnSpc>
                <a:spcPct val="115000"/>
              </a:lnSpc>
              <a:spcBef>
                <a:spcPts val="1200"/>
              </a:spcBef>
              <a:spcAft>
                <a:spcPts val="0"/>
              </a:spcAft>
              <a:buClr>
                <a:srgbClr val="F39200"/>
              </a:buClr>
              <a:buSzPts val="2100"/>
              <a:buFont typeface="Arial"/>
              <a:buChar char="●"/>
            </a:pPr>
            <a:r>
              <a:rPr lang="fi" sz="1700" dirty="0"/>
              <a:t>fornecer informações sobre os produtos</a:t>
            </a:r>
            <a:endParaRPr sz="1700" dirty="0"/>
          </a:p>
          <a:p>
            <a:pPr marL="482600" lvl="0" indent="-342900" algn="l" rtl="0">
              <a:lnSpc>
                <a:spcPct val="115000"/>
              </a:lnSpc>
              <a:spcBef>
                <a:spcPts val="0"/>
              </a:spcBef>
              <a:spcAft>
                <a:spcPts val="0"/>
              </a:spcAft>
              <a:buClr>
                <a:srgbClr val="F39200"/>
              </a:buClr>
              <a:buSzPts val="2100"/>
              <a:buFont typeface="Arial"/>
              <a:buChar char="●"/>
            </a:pPr>
            <a:r>
              <a:rPr lang="fi" sz="1700" dirty="0"/>
              <a:t>aumentar a </a:t>
            </a:r>
            <a:r>
              <a:rPr lang="pt-PT" sz="1700" dirty="0"/>
              <a:t>consciencialização</a:t>
            </a:r>
            <a:endParaRPr sz="1700" dirty="0"/>
          </a:p>
          <a:p>
            <a:pPr marL="482600" lvl="0" indent="-342900" algn="l" rtl="0">
              <a:lnSpc>
                <a:spcPct val="115000"/>
              </a:lnSpc>
              <a:spcBef>
                <a:spcPts val="0"/>
              </a:spcBef>
              <a:spcAft>
                <a:spcPts val="0"/>
              </a:spcAft>
              <a:buClr>
                <a:srgbClr val="F39200"/>
              </a:buClr>
              <a:buSzPts val="2100"/>
              <a:buFont typeface="Arial"/>
              <a:buChar char="●"/>
            </a:pPr>
            <a:r>
              <a:rPr lang="fi" sz="1700" dirty="0"/>
              <a:t>direcionar o tráfego para o website</a:t>
            </a:r>
            <a:endParaRPr sz="1700" dirty="0"/>
          </a:p>
          <a:p>
            <a:pPr marL="482600" lvl="0" indent="-342900" algn="l" rtl="0">
              <a:lnSpc>
                <a:spcPct val="115000"/>
              </a:lnSpc>
              <a:spcBef>
                <a:spcPts val="0"/>
              </a:spcBef>
              <a:spcAft>
                <a:spcPts val="0"/>
              </a:spcAft>
              <a:buClr>
                <a:srgbClr val="F39200"/>
              </a:buClr>
              <a:buSzPts val="2100"/>
              <a:buFont typeface="Arial"/>
              <a:buChar char="●"/>
            </a:pPr>
            <a:r>
              <a:rPr lang="fi" sz="1700" dirty="0"/>
              <a:t>criar vendas</a:t>
            </a:r>
            <a:endParaRPr sz="1700" dirty="0"/>
          </a:p>
          <a:p>
            <a:pPr marL="482600" lvl="0" indent="-342900" algn="l" rtl="0">
              <a:lnSpc>
                <a:spcPct val="115000"/>
              </a:lnSpc>
              <a:spcBef>
                <a:spcPts val="0"/>
              </a:spcBef>
              <a:spcAft>
                <a:spcPts val="0"/>
              </a:spcAft>
              <a:buClr>
                <a:srgbClr val="F39200"/>
              </a:buClr>
              <a:buSzPts val="2100"/>
              <a:buFont typeface="Arial"/>
              <a:buChar char="●"/>
            </a:pPr>
            <a:r>
              <a:rPr lang="fi" sz="1700" dirty="0"/>
              <a:t>criar uma comunidade </a:t>
            </a:r>
            <a:endParaRPr sz="1700" dirty="0"/>
          </a:p>
          <a:p>
            <a:pPr marL="482600" lvl="0" indent="-342900" algn="l" rtl="0">
              <a:lnSpc>
                <a:spcPct val="115000"/>
              </a:lnSpc>
              <a:spcBef>
                <a:spcPts val="0"/>
              </a:spcBef>
              <a:spcAft>
                <a:spcPts val="0"/>
              </a:spcAft>
              <a:buClr>
                <a:srgbClr val="F39200"/>
              </a:buClr>
              <a:buSzPts val="2100"/>
              <a:buFont typeface="Arial"/>
              <a:buChar char="●"/>
            </a:pPr>
            <a:r>
              <a:rPr lang="fi" sz="1700" dirty="0"/>
              <a:t>incentivar os clientes a regressar</a:t>
            </a:r>
            <a:endParaRPr sz="1700" dirty="0"/>
          </a:p>
          <a:p>
            <a:pPr marL="482600" lvl="0" indent="-342900" algn="l" rtl="0">
              <a:lnSpc>
                <a:spcPct val="115000"/>
              </a:lnSpc>
              <a:spcBef>
                <a:spcPts val="0"/>
              </a:spcBef>
              <a:spcAft>
                <a:spcPts val="0"/>
              </a:spcAft>
              <a:buClr>
                <a:srgbClr val="F39200"/>
              </a:buClr>
              <a:buSzPts val="2100"/>
              <a:buFont typeface="Arial"/>
              <a:buChar char="●"/>
            </a:pPr>
            <a:r>
              <a:rPr lang="fi" sz="1700" dirty="0"/>
              <a:t>reforçar o perfil de competências</a:t>
            </a:r>
            <a:endParaRPr sz="1700" dirty="0"/>
          </a:p>
          <a:p>
            <a:pPr marL="482600" lvl="0" indent="-342900" algn="l" rtl="0">
              <a:lnSpc>
                <a:spcPct val="115000"/>
              </a:lnSpc>
              <a:spcBef>
                <a:spcPts val="0"/>
              </a:spcBef>
              <a:spcAft>
                <a:spcPts val="0"/>
              </a:spcAft>
              <a:buClr>
                <a:srgbClr val="F39200"/>
              </a:buClr>
              <a:buSzPts val="2100"/>
              <a:buFont typeface="Arial"/>
              <a:buChar char="●"/>
            </a:pPr>
            <a:r>
              <a:rPr lang="fi" sz="1700" dirty="0"/>
              <a:t>reforçar a marca da empresa</a:t>
            </a:r>
            <a:endParaRPr sz="1700" dirty="0"/>
          </a:p>
        </p:txBody>
      </p:sp>
      <p:sp>
        <p:nvSpPr>
          <p:cNvPr id="375" name="Google Shape;375;p28"/>
          <p:cNvSpPr txBox="1">
            <a:spLocks noGrp="1"/>
          </p:cNvSpPr>
          <p:nvPr>
            <p:ph type="body" idx="4294967295"/>
          </p:nvPr>
        </p:nvSpPr>
        <p:spPr>
          <a:xfrm>
            <a:off x="4883152" y="1152525"/>
            <a:ext cx="4000500" cy="3416300"/>
          </a:xfrm>
          <a:prstGeom prst="rect">
            <a:avLst/>
          </a:prstGeom>
          <a:noFill/>
          <a:ln>
            <a:noFill/>
          </a:ln>
        </p:spPr>
        <p:txBody>
          <a:bodyPr spcFirstLastPara="1" wrap="square" lIns="91425" tIns="91425" rIns="91425" bIns="91425" anchor="t" anchorCtr="0">
            <a:noAutofit/>
          </a:bodyPr>
          <a:lstStyle/>
          <a:p>
            <a:pPr marL="482600" lvl="0" indent="-342962" algn="l" rtl="0">
              <a:lnSpc>
                <a:spcPct val="115000"/>
              </a:lnSpc>
              <a:spcBef>
                <a:spcPts val="1200"/>
              </a:spcBef>
              <a:spcAft>
                <a:spcPts val="0"/>
              </a:spcAft>
              <a:buClr>
                <a:srgbClr val="F39200"/>
              </a:buClr>
              <a:buSzPct val="100000"/>
              <a:buFont typeface="Arial"/>
              <a:buChar char="●"/>
            </a:pPr>
            <a:r>
              <a:rPr lang="fi" sz="1700" dirty="0"/>
              <a:t>número de contactos com clientes</a:t>
            </a:r>
            <a:endParaRPr sz="1700" dirty="0"/>
          </a:p>
          <a:p>
            <a:pPr marL="482600" lvl="0" indent="-342962" algn="l" rtl="0">
              <a:lnSpc>
                <a:spcPct val="115000"/>
              </a:lnSpc>
              <a:spcBef>
                <a:spcPts val="0"/>
              </a:spcBef>
              <a:spcAft>
                <a:spcPts val="0"/>
              </a:spcAft>
              <a:buClr>
                <a:srgbClr val="F39200"/>
              </a:buClr>
              <a:buSzPct val="100000"/>
              <a:buFont typeface="Arial"/>
              <a:buChar char="●"/>
            </a:pPr>
            <a:r>
              <a:rPr lang="pt-PT" sz="1700" dirty="0"/>
              <a:t>consciencialização</a:t>
            </a:r>
            <a:r>
              <a:rPr lang="fi" sz="1700" dirty="0"/>
              <a:t> %</a:t>
            </a:r>
            <a:endParaRPr sz="1700" dirty="0"/>
          </a:p>
          <a:p>
            <a:pPr marL="482600" lvl="0" indent="-342962" algn="l" rtl="0">
              <a:lnSpc>
                <a:spcPct val="115000"/>
              </a:lnSpc>
              <a:spcBef>
                <a:spcPts val="0"/>
              </a:spcBef>
              <a:spcAft>
                <a:spcPts val="0"/>
              </a:spcAft>
              <a:buClr>
                <a:srgbClr val="F39200"/>
              </a:buClr>
              <a:buSzPct val="100000"/>
              <a:buFont typeface="Arial"/>
              <a:buChar char="●"/>
            </a:pPr>
            <a:r>
              <a:rPr lang="fi" sz="1700" dirty="0"/>
              <a:t>taxas de visitantes no sítio Web</a:t>
            </a:r>
            <a:endParaRPr sz="1700" dirty="0"/>
          </a:p>
          <a:p>
            <a:pPr marL="482600" lvl="0" indent="-342962" algn="l" rtl="0">
              <a:lnSpc>
                <a:spcPct val="115000"/>
              </a:lnSpc>
              <a:spcBef>
                <a:spcPts val="0"/>
              </a:spcBef>
              <a:spcAft>
                <a:spcPts val="0"/>
              </a:spcAft>
              <a:buClr>
                <a:srgbClr val="F39200"/>
              </a:buClr>
              <a:buSzPct val="100000"/>
              <a:buFont typeface="Arial"/>
              <a:buChar char="●"/>
            </a:pPr>
            <a:r>
              <a:rPr lang="fi" sz="1700" dirty="0"/>
              <a:t>vendas €</a:t>
            </a:r>
            <a:endParaRPr sz="1700" dirty="0"/>
          </a:p>
          <a:p>
            <a:pPr marL="482600" lvl="0" indent="-342962" algn="l" rtl="0">
              <a:lnSpc>
                <a:spcPct val="115000"/>
              </a:lnSpc>
              <a:spcBef>
                <a:spcPts val="0"/>
              </a:spcBef>
              <a:spcAft>
                <a:spcPts val="0"/>
              </a:spcAft>
              <a:buClr>
                <a:srgbClr val="F39200"/>
              </a:buClr>
              <a:buSzPct val="100000"/>
              <a:buFont typeface="Arial"/>
              <a:buChar char="●"/>
            </a:pPr>
            <a:r>
              <a:rPr lang="fi" sz="1700" dirty="0"/>
              <a:t>membros em comunidades de redes sociais</a:t>
            </a:r>
            <a:endParaRPr sz="1700" dirty="0"/>
          </a:p>
          <a:p>
            <a:pPr marL="482600" lvl="0" indent="-342962" algn="l" rtl="0">
              <a:lnSpc>
                <a:spcPct val="115000"/>
              </a:lnSpc>
              <a:spcBef>
                <a:spcPts val="0"/>
              </a:spcBef>
              <a:spcAft>
                <a:spcPts val="0"/>
              </a:spcAft>
              <a:buClr>
                <a:srgbClr val="F39200"/>
              </a:buClr>
              <a:buSzPct val="100000"/>
              <a:buFont typeface="Arial"/>
              <a:buChar char="●"/>
            </a:pPr>
            <a:r>
              <a:rPr lang="fi" sz="1700" dirty="0"/>
              <a:t>taxas de visitantes recorrentes, tempo passado no site</a:t>
            </a:r>
          </a:p>
          <a:p>
            <a:pPr marL="482600" lvl="0" indent="-342962" algn="l" rtl="0">
              <a:lnSpc>
                <a:spcPct val="115000"/>
              </a:lnSpc>
              <a:spcBef>
                <a:spcPts val="0"/>
              </a:spcBef>
              <a:spcAft>
                <a:spcPts val="0"/>
              </a:spcAft>
              <a:buClr>
                <a:srgbClr val="F39200"/>
              </a:buClr>
              <a:buSzPct val="100000"/>
              <a:buFont typeface="Arial"/>
              <a:buChar char="●"/>
            </a:pPr>
            <a:r>
              <a:rPr lang="fi" sz="1700" dirty="0"/>
              <a:t>sondagens sobre marca e lealdade, NPS (Net Promoter Score)</a:t>
            </a:r>
            <a:endParaRPr sz="1700" dirty="0"/>
          </a:p>
        </p:txBody>
      </p:sp>
      <p:cxnSp>
        <p:nvCxnSpPr>
          <p:cNvPr id="376" name="Google Shape;376;p28"/>
          <p:cNvCxnSpPr/>
          <p:nvPr/>
        </p:nvCxnSpPr>
        <p:spPr>
          <a:xfrm>
            <a:off x="4552384" y="444500"/>
            <a:ext cx="0" cy="4025617"/>
          </a:xfrm>
          <a:prstGeom prst="straightConnector1">
            <a:avLst/>
          </a:prstGeom>
          <a:noFill/>
          <a:ln w="41275" cap="rnd" cmpd="sng">
            <a:solidFill>
              <a:srgbClr val="F39200"/>
            </a:solidFill>
            <a:prstDash val="solid"/>
            <a:round/>
            <a:headEnd type="none" w="sm" len="sm"/>
            <a:tailEnd type="none" w="sm" len="sm"/>
          </a:ln>
        </p:spPr>
      </p:cxn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p29"/>
          <p:cNvSpPr txBox="1"/>
          <p:nvPr/>
        </p:nvSpPr>
        <p:spPr>
          <a:xfrm>
            <a:off x="214950" y="57081"/>
            <a:ext cx="7508100" cy="92329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500"/>
              <a:buFont typeface="Arial"/>
              <a:buNone/>
            </a:pPr>
            <a:r>
              <a:rPr lang="fi" sz="2400" b="1" i="0" u="none" strike="noStrike" cap="none" dirty="0">
                <a:solidFill>
                  <a:srgbClr val="161249"/>
                </a:solidFill>
                <a:latin typeface="Arial"/>
                <a:ea typeface="Arial"/>
                <a:cs typeface="Arial"/>
                <a:sym typeface="Arial"/>
              </a:rPr>
              <a:t>Os objetivos e KPIs podem ser definidos pelo funil de vendas </a:t>
            </a:r>
            <a:endParaRPr sz="2400" b="1" i="0" u="none" strike="noStrike" cap="none" dirty="0">
              <a:solidFill>
                <a:srgbClr val="161249"/>
              </a:solidFill>
              <a:latin typeface="Arial"/>
              <a:ea typeface="Arial"/>
              <a:cs typeface="Arial"/>
              <a:sym typeface="Arial"/>
            </a:endParaRPr>
          </a:p>
        </p:txBody>
      </p:sp>
      <p:sp>
        <p:nvSpPr>
          <p:cNvPr id="382" name="Google Shape;382;p29"/>
          <p:cNvSpPr txBox="1"/>
          <p:nvPr/>
        </p:nvSpPr>
        <p:spPr>
          <a:xfrm>
            <a:off x="4276822" y="4546133"/>
            <a:ext cx="1333042"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Fonte:</a:t>
            </a:r>
            <a:r>
              <a:rPr lang="fi" sz="1200" b="0" i="0" u="sng" strike="noStrike" cap="none">
                <a:solidFill>
                  <a:schemeClr val="hlink"/>
                </a:solidFill>
                <a:latin typeface="Arial"/>
                <a:ea typeface="Arial"/>
                <a:cs typeface="Arial"/>
                <a:sym typeface="Arial"/>
                <a:hlinkClick r:id="rId3"/>
              </a:rPr>
              <a:t>Skyword</a:t>
            </a:r>
            <a:endParaRPr sz="1200" b="0" i="0" u="none" strike="noStrike" cap="none">
              <a:solidFill>
                <a:srgbClr val="000000"/>
              </a:solidFill>
              <a:latin typeface="Arial"/>
              <a:ea typeface="Arial"/>
              <a:cs typeface="Arial"/>
              <a:sym typeface="Arial"/>
            </a:endParaRPr>
          </a:p>
        </p:txBody>
      </p:sp>
      <p:pic>
        <p:nvPicPr>
          <p:cNvPr id="383" name="Google Shape;383;p2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6222287" y="563851"/>
            <a:ext cx="959301" cy="3853050"/>
          </a:xfrm>
          <a:prstGeom prst="rect">
            <a:avLst/>
          </a:prstGeom>
          <a:noFill/>
          <a:ln>
            <a:noFill/>
          </a:ln>
          <a:effectLst>
            <a:outerShdw blurRad="63500" sx="102000" sy="102000" algn="ctr" rotWithShape="0">
              <a:srgbClr val="000000">
                <a:alpha val="40000"/>
              </a:srgbClr>
            </a:outerShdw>
          </a:effectLst>
        </p:spPr>
      </p:pic>
      <p:sp>
        <p:nvSpPr>
          <p:cNvPr id="384" name="Google Shape;384;p29"/>
          <p:cNvSpPr txBox="1"/>
          <p:nvPr/>
        </p:nvSpPr>
        <p:spPr>
          <a:xfrm>
            <a:off x="5899417" y="4546133"/>
            <a:ext cx="2040472"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dirty="0">
                <a:solidFill>
                  <a:srgbClr val="000000"/>
                </a:solidFill>
                <a:latin typeface="Arial"/>
                <a:ea typeface="Arial"/>
                <a:cs typeface="Arial"/>
                <a:sym typeface="Arial"/>
              </a:rPr>
              <a:t>Modiefied from </a:t>
            </a:r>
            <a:r>
              <a:rPr lang="fi" sz="1200" b="0" i="0" u="sng" strike="noStrike" cap="none" dirty="0">
                <a:solidFill>
                  <a:schemeClr val="hlink"/>
                </a:solidFill>
                <a:latin typeface="Arial"/>
                <a:ea typeface="Arial"/>
                <a:cs typeface="Arial"/>
                <a:sym typeface="Arial"/>
                <a:hlinkClick r:id="rId5"/>
              </a:rPr>
              <a:t>TCSuccess</a:t>
            </a:r>
            <a:endParaRPr sz="1200" b="0" i="0" u="none" strike="noStrike" cap="none" dirty="0">
              <a:solidFill>
                <a:srgbClr val="000000"/>
              </a:solidFill>
              <a:latin typeface="Arial"/>
              <a:ea typeface="Arial"/>
              <a:cs typeface="Arial"/>
              <a:sym typeface="Arial"/>
            </a:endParaRPr>
          </a:p>
        </p:txBody>
      </p:sp>
      <p:pic>
        <p:nvPicPr>
          <p:cNvPr id="385" name="Google Shape;385;p29"/>
          <p:cNvPicPr preferRelativeResize="0"/>
          <p:nvPr/>
        </p:nvPicPr>
        <p:blipFill rotWithShape="1">
          <a:blip r:embed="rId6">
            <a:alphaModFix/>
          </a:blip>
          <a:srcRect/>
          <a:stretch/>
        </p:blipFill>
        <p:spPr>
          <a:xfrm>
            <a:off x="2036014" y="916196"/>
            <a:ext cx="3573861" cy="3438828"/>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30"/>
          <p:cNvSpPr txBox="1">
            <a:spLocks noGrp="1"/>
          </p:cNvSpPr>
          <p:nvPr>
            <p:ph type="title" idx="4294967295"/>
          </p:nvPr>
        </p:nvSpPr>
        <p:spPr>
          <a:xfrm>
            <a:off x="1289050" y="2826251"/>
            <a:ext cx="6565900" cy="1107996"/>
          </a:xfrm>
          <a:prstGeom prst="rect">
            <a:avLst/>
          </a:prstGeom>
          <a:solidFill>
            <a:schemeClr val="lt1"/>
          </a:solidFill>
          <a:ln>
            <a:noFill/>
          </a:ln>
        </p:spPr>
        <p:txBody>
          <a:bodyPr spcFirstLastPara="1" wrap="square" lIns="0" tIns="0" rIns="0" bIns="0" anchor="ctr" anchorCtr="0">
            <a:spAutoFit/>
          </a:bodyPr>
          <a:lstStyle/>
          <a:p>
            <a:pPr marL="0" lvl="0" indent="0" algn="ctr" rtl="0">
              <a:lnSpc>
                <a:spcPct val="100000"/>
              </a:lnSpc>
              <a:spcBef>
                <a:spcPts val="0"/>
              </a:spcBef>
              <a:spcAft>
                <a:spcPts val="0"/>
              </a:spcAft>
              <a:buSzPts val="4000"/>
              <a:buFont typeface="Arial"/>
              <a:buNone/>
            </a:pPr>
            <a:r>
              <a:rPr lang="fi" sz="3600" dirty="0">
                <a:highlight>
                  <a:srgbClr val="FFFFFF"/>
                </a:highlight>
              </a:rPr>
              <a:t>Publicidade orientada para o cliente</a:t>
            </a:r>
            <a:endParaRPr sz="3600" dirty="0">
              <a:highlight>
                <a:srgbClr val="FFFFFF"/>
              </a:highlight>
            </a:endParaRPr>
          </a:p>
        </p:txBody>
      </p:sp>
      <p:sp>
        <p:nvSpPr>
          <p:cNvPr id="391" name="Google Shape;391;p30"/>
          <p:cNvSpPr txBox="1"/>
          <p:nvPr/>
        </p:nvSpPr>
        <p:spPr>
          <a:xfrm>
            <a:off x="434100" y="217283"/>
            <a:ext cx="8275800" cy="1928176"/>
          </a:xfrm>
          <a:prstGeom prst="rect">
            <a:avLst/>
          </a:prstGeom>
          <a:noFill/>
          <a:ln>
            <a:noFill/>
          </a:ln>
        </p:spPr>
        <p:txBody>
          <a:bodyPr spcFirstLastPara="1" wrap="square" lIns="91425" tIns="91425" rIns="91425" bIns="91425" anchor="t" anchorCtr="0">
            <a:noAutofit/>
          </a:bodyPr>
          <a:lstStyle/>
          <a:p>
            <a:pPr marL="0" marR="0" lvl="0" indent="0" algn="ctr" rtl="0">
              <a:lnSpc>
                <a:spcPct val="115000"/>
              </a:lnSpc>
              <a:spcBef>
                <a:spcPts val="2200"/>
              </a:spcBef>
              <a:spcAft>
                <a:spcPts val="2200"/>
              </a:spcAft>
              <a:buClr>
                <a:srgbClr val="000000"/>
              </a:buClr>
              <a:buSzPts val="2000"/>
              <a:buFont typeface="Arial"/>
              <a:buNone/>
            </a:pPr>
            <a:r>
              <a:rPr lang="fi" sz="2700" b="1" i="0" u="none" strike="noStrike" cap="none" dirty="0">
                <a:solidFill>
                  <a:schemeClr val="lt1"/>
                </a:solidFill>
                <a:latin typeface="Arial"/>
                <a:ea typeface="Arial"/>
                <a:cs typeface="Arial"/>
                <a:sym typeface="Arial"/>
              </a:rPr>
              <a:t>"Não estamos no negócio do café, a servir pessoas. Estamos no negócio das pessoas, a servir café"</a:t>
            </a:r>
            <a:br>
              <a:rPr lang="fi" sz="2000" b="0" i="0" u="none" strike="noStrike" cap="none" dirty="0">
                <a:solidFill>
                  <a:schemeClr val="lt1"/>
                </a:solidFill>
                <a:latin typeface="Arial"/>
                <a:ea typeface="Arial"/>
                <a:cs typeface="Arial"/>
                <a:sym typeface="Arial"/>
              </a:rPr>
            </a:br>
            <a:r>
              <a:rPr lang="fi" sz="2000" b="0" i="0" u="none" strike="noStrike" cap="none" dirty="0">
                <a:solidFill>
                  <a:schemeClr val="lt1"/>
                </a:solidFill>
                <a:latin typeface="Calibri"/>
                <a:ea typeface="Calibri"/>
                <a:cs typeface="Calibri"/>
                <a:sym typeface="Calibri"/>
              </a:rPr>
              <a:t>					     - Howard Schultz, Starbucks</a:t>
            </a:r>
            <a:endParaRPr sz="2000" b="0" i="0" u="none" strike="noStrike" cap="none" dirty="0">
              <a:solidFill>
                <a:schemeClr val="lt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6" name="Google Shape;396;p31"/>
          <p:cNvSpPr txBox="1">
            <a:spLocks noGrp="1"/>
          </p:cNvSpPr>
          <p:nvPr>
            <p:ph type="title"/>
          </p:nvPr>
        </p:nvSpPr>
        <p:spPr>
          <a:xfrm>
            <a:off x="269887" y="387761"/>
            <a:ext cx="4067175" cy="1984322"/>
          </a:xfrm>
          <a:prstGeom prst="rect">
            <a:avLst/>
          </a:prstGeom>
          <a:noFill/>
          <a:ln>
            <a:noFill/>
          </a:ln>
        </p:spPr>
        <p:txBody>
          <a:bodyPr spcFirstLastPara="1" wrap="square" lIns="91425" tIns="91425" rIns="91425" bIns="91425" anchor="b" anchorCtr="0">
            <a:normAutofit fontScale="90000"/>
          </a:bodyPr>
          <a:lstStyle/>
          <a:p>
            <a:pPr marL="0" lvl="0" indent="0" algn="ctr" rtl="0">
              <a:lnSpc>
                <a:spcPct val="100000"/>
              </a:lnSpc>
              <a:spcBef>
                <a:spcPts val="0"/>
              </a:spcBef>
              <a:spcAft>
                <a:spcPts val="0"/>
              </a:spcAft>
              <a:buClr>
                <a:srgbClr val="161249"/>
              </a:buClr>
              <a:buSzPct val="111111"/>
              <a:buFont typeface="Arial"/>
              <a:buNone/>
            </a:pPr>
            <a:r>
              <a:rPr lang="fi" dirty="0"/>
              <a:t>Marketing e publicidade orientados para o cliente</a:t>
            </a:r>
            <a:endParaRPr dirty="0"/>
          </a:p>
        </p:txBody>
      </p:sp>
      <p:sp>
        <p:nvSpPr>
          <p:cNvPr id="397" name="Google Shape;397;p31"/>
          <p:cNvSpPr txBox="1">
            <a:spLocks noGrp="1"/>
          </p:cNvSpPr>
          <p:nvPr>
            <p:ph type="body" idx="1"/>
          </p:nvPr>
        </p:nvSpPr>
        <p:spPr>
          <a:xfrm>
            <a:off x="4337062" y="1379922"/>
            <a:ext cx="4607762" cy="2240756"/>
          </a:xfrm>
          <a:prstGeom prst="rect">
            <a:avLst/>
          </a:prstGeom>
          <a:noFill/>
          <a:ln>
            <a:noFill/>
          </a:ln>
        </p:spPr>
        <p:txBody>
          <a:bodyPr spcFirstLastPara="1" wrap="square" lIns="91425" tIns="91425" rIns="91425" bIns="91425" anchor="ctr" anchorCtr="0">
            <a:noAutofit/>
          </a:bodyPr>
          <a:lstStyle/>
          <a:p>
            <a:pPr marL="457200" lvl="0" indent="-322262" algn="l" rtl="0">
              <a:lnSpc>
                <a:spcPct val="105000"/>
              </a:lnSpc>
              <a:spcBef>
                <a:spcPts val="0"/>
              </a:spcBef>
              <a:spcAft>
                <a:spcPts val="0"/>
              </a:spcAft>
              <a:buClr>
                <a:srgbClr val="F39200"/>
              </a:buClr>
              <a:buSzPts val="1475"/>
              <a:buChar char="●"/>
            </a:pPr>
            <a:r>
              <a:rPr lang="fi" sz="1475" dirty="0"/>
              <a:t>A orientação para o cliente é uma abordagem empresarial que coloca as necessidades do cliente acima das necessidades da empresa. </a:t>
            </a:r>
            <a:endParaRPr sz="1475" dirty="0"/>
          </a:p>
          <a:p>
            <a:pPr marL="457200" lvl="0" indent="-322262" algn="l" rtl="0">
              <a:lnSpc>
                <a:spcPct val="105000"/>
              </a:lnSpc>
              <a:spcBef>
                <a:spcPts val="0"/>
              </a:spcBef>
              <a:spcAft>
                <a:spcPts val="0"/>
              </a:spcAft>
              <a:buClr>
                <a:srgbClr val="F39200"/>
              </a:buClr>
              <a:buSzPts val="1475"/>
              <a:buChar char="●"/>
            </a:pPr>
            <a:r>
              <a:rPr lang="fi" sz="1475" dirty="0"/>
              <a:t>As empresas orientadas para o cliente compreendem que o negócio não prosperará a não ser que melhorem consistentemente a orientação para o cliente.</a:t>
            </a:r>
            <a:endParaRPr sz="1475" dirty="0"/>
          </a:p>
          <a:p>
            <a:pPr marL="457200" lvl="0" indent="-322262" algn="l" rtl="0">
              <a:lnSpc>
                <a:spcPct val="105000"/>
              </a:lnSpc>
              <a:spcBef>
                <a:spcPts val="0"/>
              </a:spcBef>
              <a:spcAft>
                <a:spcPts val="0"/>
              </a:spcAft>
              <a:buClr>
                <a:srgbClr val="F39200"/>
              </a:buClr>
              <a:buSzPts val="1475"/>
              <a:buChar char="●"/>
            </a:pPr>
            <a:r>
              <a:rPr lang="fi" sz="1475" dirty="0"/>
              <a:t>O conhecimento das expetativas e da satisfação dos clientes permite a uma organização melhorar os seus processos e distinguir-se da concorrência</a:t>
            </a:r>
            <a:endParaRPr sz="1475" dirty="0"/>
          </a:p>
          <a:p>
            <a:pPr marL="457200" lvl="0" indent="0" algn="l" rtl="0">
              <a:lnSpc>
                <a:spcPct val="105000"/>
              </a:lnSpc>
              <a:spcBef>
                <a:spcPts val="1200"/>
              </a:spcBef>
              <a:spcAft>
                <a:spcPts val="0"/>
              </a:spcAft>
              <a:buClr>
                <a:srgbClr val="F39200"/>
              </a:buClr>
              <a:buSzPts val="1800"/>
              <a:buNone/>
            </a:pPr>
            <a:r>
              <a:rPr lang="fi" sz="2000" b="1" dirty="0">
                <a:solidFill>
                  <a:srgbClr val="F39200"/>
                </a:solidFill>
              </a:rPr>
              <a:t>PORQUÊ - PORQUE:</a:t>
            </a:r>
            <a:endParaRPr sz="2000" b="1" dirty="0">
              <a:solidFill>
                <a:srgbClr val="F39200"/>
              </a:solidFill>
            </a:endParaRPr>
          </a:p>
          <a:p>
            <a:pPr marL="457200" lvl="0" indent="-322262" algn="l" rtl="0">
              <a:lnSpc>
                <a:spcPct val="105000"/>
              </a:lnSpc>
              <a:spcBef>
                <a:spcPts val="1200"/>
              </a:spcBef>
              <a:spcAft>
                <a:spcPts val="0"/>
              </a:spcAft>
              <a:buClr>
                <a:srgbClr val="F39200"/>
              </a:buClr>
              <a:buSzPts val="1475"/>
              <a:buChar char="●"/>
            </a:pPr>
            <a:r>
              <a:rPr lang="fi" sz="1475" dirty="0"/>
              <a:t>Os clientes satisfeitos são potenciais defensores que "espalham a palavra”</a:t>
            </a:r>
            <a:endParaRPr sz="1475" dirty="0"/>
          </a:p>
          <a:p>
            <a:pPr marL="457200" lvl="0" indent="-322262" algn="l" rtl="0">
              <a:lnSpc>
                <a:spcPct val="105000"/>
              </a:lnSpc>
              <a:spcBef>
                <a:spcPts val="0"/>
              </a:spcBef>
              <a:spcAft>
                <a:spcPts val="0"/>
              </a:spcAft>
              <a:buClr>
                <a:srgbClr val="F39200"/>
              </a:buClr>
              <a:buSzPts val="1475"/>
              <a:buChar char="●"/>
            </a:pPr>
            <a:r>
              <a:rPr lang="fi" sz="1475" dirty="0"/>
              <a:t>É muito mais dispendioso chegar a novos clientes do que manter os atuais </a:t>
            </a:r>
            <a:endParaRPr sz="1475" dirty="0"/>
          </a:p>
        </p:txBody>
      </p:sp>
      <p:sp>
        <p:nvSpPr>
          <p:cNvPr id="398" name="Google Shape;398;p31"/>
          <p:cNvSpPr txBox="1"/>
          <p:nvPr/>
        </p:nvSpPr>
        <p:spPr>
          <a:xfrm>
            <a:off x="383850" y="3823075"/>
            <a:ext cx="3837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9" name="Google Shape;399;p31"/>
          <p:cNvSpPr txBox="1"/>
          <p:nvPr/>
        </p:nvSpPr>
        <p:spPr>
          <a:xfrm>
            <a:off x="383850" y="2895934"/>
            <a:ext cx="3623400" cy="1345720"/>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144000" anchor="ctr" anchorCtr="1">
            <a:spAutoFit/>
          </a:bodyPr>
          <a:lstStyle/>
          <a:p>
            <a:pPr marL="0" marR="0" lvl="0" indent="0" algn="l" rtl="0">
              <a:lnSpc>
                <a:spcPct val="150000"/>
              </a:lnSpc>
              <a:spcBef>
                <a:spcPts val="0"/>
              </a:spcBef>
              <a:spcAft>
                <a:spcPts val="0"/>
              </a:spcAft>
              <a:buClr>
                <a:srgbClr val="000000"/>
              </a:buClr>
              <a:buSzPts val="1400"/>
              <a:buFont typeface="Arial"/>
              <a:buNone/>
            </a:pPr>
            <a:r>
              <a:rPr lang="fi" sz="1600" b="1" i="0" u="none" strike="noStrike" cap="none" dirty="0">
                <a:solidFill>
                  <a:srgbClr val="F39200"/>
                </a:solidFill>
                <a:latin typeface="Arial"/>
                <a:ea typeface="Arial"/>
                <a:cs typeface="Arial"/>
                <a:sym typeface="Arial"/>
              </a:rPr>
              <a:t>Outras leituras sobre o tema</a:t>
            </a:r>
            <a:r>
              <a:rPr lang="fi" sz="1600" b="0" i="0" u="none" strike="noStrike" cap="none" dirty="0">
                <a:solidFill>
                  <a:schemeClr val="lt1"/>
                </a:solidFill>
                <a:latin typeface="Arial"/>
                <a:ea typeface="Arial"/>
                <a:cs typeface="Arial"/>
                <a:sym typeface="Arial"/>
              </a:rPr>
              <a:t>:: </a:t>
            </a:r>
            <a:endParaRPr sz="1600" b="0" i="0" u="none" strike="noStrike" cap="none" dirty="0">
              <a:solidFill>
                <a:schemeClr val="lt1"/>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400"/>
              <a:buFont typeface="Arial"/>
              <a:buNone/>
            </a:pPr>
            <a:r>
              <a:rPr lang="fi" sz="1600" b="0" i="0" u="sng" strike="noStrike" cap="none" dirty="0">
                <a:solidFill>
                  <a:schemeClr val="hlink"/>
                </a:solidFill>
                <a:latin typeface="Arial"/>
                <a:ea typeface="Arial"/>
                <a:cs typeface="Arial"/>
                <a:sym typeface="Arial"/>
                <a:hlinkClick r:id="rId3"/>
              </a:rPr>
              <a:t>O que está em causa </a:t>
            </a:r>
            <a:endParaRPr sz="1600" b="0" i="0" u="none" strike="noStrike" cap="none" dirty="0">
              <a:solidFill>
                <a:srgbClr val="000000"/>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400"/>
              <a:buFont typeface="Arial"/>
              <a:buNone/>
            </a:pPr>
            <a:r>
              <a:rPr lang="fi" sz="1600" b="0" i="0" u="sng" strike="noStrike" cap="none" dirty="0">
                <a:solidFill>
                  <a:schemeClr val="hlink"/>
                </a:solidFill>
                <a:latin typeface="Arial"/>
                <a:ea typeface="Arial"/>
                <a:cs typeface="Arial"/>
                <a:sym typeface="Arial"/>
                <a:hlinkClick r:id="rId4"/>
              </a:rPr>
              <a:t>Definições e exemplos</a:t>
            </a:r>
            <a:endParaRPr sz="1600" b="0" i="0" u="none" strike="noStrike" cap="none" dirty="0">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p32"/>
          <p:cNvSpPr txBox="1">
            <a:spLocks noGrp="1"/>
          </p:cNvSpPr>
          <p:nvPr>
            <p:ph type="body" idx="1"/>
          </p:nvPr>
        </p:nvSpPr>
        <p:spPr>
          <a:xfrm>
            <a:off x="840583" y="285834"/>
            <a:ext cx="6614054" cy="76739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dirty="0"/>
              <a:t>Atividade na sala de aula</a:t>
            </a:r>
            <a:endParaRPr dirty="0"/>
          </a:p>
          <a:p>
            <a:pPr marL="0" lvl="0" indent="0" algn="l" rtl="0">
              <a:lnSpc>
                <a:spcPct val="90000"/>
              </a:lnSpc>
              <a:spcBef>
                <a:spcPts val="750"/>
              </a:spcBef>
              <a:spcAft>
                <a:spcPts val="0"/>
              </a:spcAft>
              <a:buClr>
                <a:schemeClr val="lt1"/>
              </a:buClr>
              <a:buSzPts val="2400"/>
              <a:buNone/>
            </a:pPr>
            <a:endParaRPr dirty="0"/>
          </a:p>
        </p:txBody>
      </p:sp>
      <p:sp>
        <p:nvSpPr>
          <p:cNvPr id="405" name="Google Shape;405;p32"/>
          <p:cNvSpPr txBox="1">
            <a:spLocks noGrp="1"/>
          </p:cNvSpPr>
          <p:nvPr>
            <p:ph type="body" idx="2"/>
          </p:nvPr>
        </p:nvSpPr>
        <p:spPr>
          <a:xfrm>
            <a:off x="840583" y="884798"/>
            <a:ext cx="6614054" cy="299913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fi" sz="1600">
                <a:solidFill>
                  <a:schemeClr val="lt1"/>
                </a:solidFill>
              </a:rPr>
              <a:t>Muitas empresas pretendem ser "orientadas para o cliente", mas muito poucas são realmente bem sucedidas nesse objetivo. </a:t>
            </a:r>
            <a:br>
              <a:rPr lang="fi" sz="1600">
                <a:solidFill>
                  <a:schemeClr val="lt1"/>
                </a:solidFill>
              </a:rPr>
            </a:br>
            <a:endParaRPr sz="1600">
              <a:solidFill>
                <a:schemeClr val="lt1"/>
              </a:solidFill>
            </a:endParaRPr>
          </a:p>
          <a:p>
            <a:pPr marL="457200" lvl="0" indent="-342900" algn="l" rtl="0">
              <a:lnSpc>
                <a:spcPct val="100000"/>
              </a:lnSpc>
              <a:spcBef>
                <a:spcPts val="1200"/>
              </a:spcBef>
              <a:spcAft>
                <a:spcPts val="0"/>
              </a:spcAft>
              <a:buClr>
                <a:srgbClr val="F39200"/>
              </a:buClr>
              <a:buSzPts val="1800"/>
              <a:buAutoNum type="arabicPeriod"/>
            </a:pPr>
            <a:r>
              <a:rPr lang="fi" sz="1600">
                <a:solidFill>
                  <a:schemeClr val="lt1"/>
                </a:solidFill>
              </a:rPr>
              <a:t>Como é que se pode avaliar se uma empresa está orientada para o cliente? Em que funções é que isso pode ser visto?</a:t>
            </a:r>
            <a:br>
              <a:rPr lang="fi" sz="1600">
                <a:solidFill>
                  <a:schemeClr val="lt1"/>
                </a:solidFill>
              </a:rPr>
            </a:br>
            <a:endParaRPr sz="1600">
              <a:solidFill>
                <a:schemeClr val="lt1"/>
              </a:solidFill>
            </a:endParaRPr>
          </a:p>
          <a:p>
            <a:pPr marL="457200" lvl="0" indent="-342900" algn="l" rtl="0">
              <a:lnSpc>
                <a:spcPct val="100000"/>
              </a:lnSpc>
              <a:spcBef>
                <a:spcPts val="0"/>
              </a:spcBef>
              <a:spcAft>
                <a:spcPts val="0"/>
              </a:spcAft>
              <a:buClr>
                <a:srgbClr val="F39200"/>
              </a:buClr>
              <a:buSzPts val="1800"/>
              <a:buAutoNum type="arabicPeriod"/>
            </a:pPr>
            <a:r>
              <a:rPr lang="fi" sz="1600">
                <a:solidFill>
                  <a:schemeClr val="lt1"/>
                </a:solidFill>
              </a:rPr>
              <a:t>Indique a diferença entre "orientado para o cliente" e "não orientado para o cliente".</a:t>
            </a:r>
            <a:br>
              <a:rPr lang="fi" sz="1600">
                <a:solidFill>
                  <a:schemeClr val="lt1"/>
                </a:solidFill>
              </a:rPr>
            </a:br>
            <a:endParaRPr sz="1600">
              <a:solidFill>
                <a:schemeClr val="lt1"/>
              </a:solidFill>
            </a:endParaRPr>
          </a:p>
          <a:p>
            <a:pPr marL="457200" lvl="0" indent="-342900" algn="l" rtl="0">
              <a:lnSpc>
                <a:spcPct val="100000"/>
              </a:lnSpc>
              <a:spcBef>
                <a:spcPts val="0"/>
              </a:spcBef>
              <a:spcAft>
                <a:spcPts val="0"/>
              </a:spcAft>
              <a:buClr>
                <a:srgbClr val="F39200"/>
              </a:buClr>
              <a:buSzPts val="1800"/>
              <a:buAutoNum type="arabicPeriod"/>
            </a:pPr>
            <a:r>
              <a:rPr lang="fi" sz="1600">
                <a:solidFill>
                  <a:schemeClr val="lt1"/>
                </a:solidFill>
              </a:rPr>
              <a:t>Como é que são os anúncios digitais orientados para o cliente? Consegue citar alguns exemplos?</a:t>
            </a:r>
            <a:endParaRPr/>
          </a:p>
          <a:p>
            <a:pPr marL="0" lvl="0" indent="0" algn="l" rtl="0">
              <a:lnSpc>
                <a:spcPct val="115000"/>
              </a:lnSpc>
              <a:spcBef>
                <a:spcPts val="1200"/>
              </a:spcBef>
              <a:spcAft>
                <a:spcPts val="0"/>
              </a:spcAft>
              <a:buClr>
                <a:schemeClr val="lt1"/>
              </a:buClr>
              <a:buSzPts val="1800"/>
              <a:buNone/>
            </a:pPr>
            <a:endParaRPr>
              <a:solidFill>
                <a:schemeClr val="lt1"/>
              </a:solidFill>
            </a:endParaRPr>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p33"/>
          <p:cNvSpPr txBox="1">
            <a:spLocks noGrp="1"/>
          </p:cNvSpPr>
          <p:nvPr>
            <p:ph type="title" idx="4294967295"/>
          </p:nvPr>
        </p:nvSpPr>
        <p:spPr>
          <a:xfrm>
            <a:off x="475975" y="883299"/>
            <a:ext cx="2808288" cy="2060622"/>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2400" dirty="0"/>
              <a:t>Passos para </a:t>
            </a:r>
            <a:br>
              <a:rPr lang="fi" sz="2400" dirty="0"/>
            </a:br>
            <a:r>
              <a:rPr lang="fi" sz="2400" dirty="0"/>
              <a:t>aumentar a sua orientação para o cliente </a:t>
            </a:r>
            <a:endParaRPr sz="2400" dirty="0"/>
          </a:p>
        </p:txBody>
      </p:sp>
      <p:sp>
        <p:nvSpPr>
          <p:cNvPr id="411" name="Google Shape;411;p33"/>
          <p:cNvSpPr txBox="1">
            <a:spLocks noGrp="1"/>
          </p:cNvSpPr>
          <p:nvPr>
            <p:ph type="body" idx="4294967295"/>
          </p:nvPr>
        </p:nvSpPr>
        <p:spPr>
          <a:xfrm>
            <a:off x="3616190" y="731900"/>
            <a:ext cx="5285213" cy="4411600"/>
          </a:xfrm>
          <a:prstGeom prst="rect">
            <a:avLst/>
          </a:prstGeom>
          <a:noFill/>
          <a:ln>
            <a:noFill/>
          </a:ln>
        </p:spPr>
        <p:txBody>
          <a:bodyPr spcFirstLastPara="1" wrap="square" lIns="91425" tIns="91425" rIns="91425" bIns="91425" anchor="t" anchorCtr="0">
            <a:normAutofit fontScale="92500" lnSpcReduction="10000"/>
          </a:bodyPr>
          <a:lstStyle/>
          <a:p>
            <a:pPr marL="457200" lvl="0" indent="-323850" algn="l" rtl="0">
              <a:lnSpc>
                <a:spcPct val="115000"/>
              </a:lnSpc>
              <a:spcBef>
                <a:spcPts val="0"/>
              </a:spcBef>
              <a:spcAft>
                <a:spcPts val="0"/>
              </a:spcAft>
              <a:buClr>
                <a:srgbClr val="161249"/>
              </a:buClr>
              <a:buSzPct val="101351"/>
              <a:buAutoNum type="arabicPeriod"/>
            </a:pPr>
            <a:r>
              <a:rPr lang="fi" sz="1600" b="1" dirty="0"/>
              <a:t>Certifique-se de que obtém regularmente feedback dos clientes</a:t>
            </a:r>
            <a:endParaRPr sz="1600" b="1" dirty="0"/>
          </a:p>
          <a:p>
            <a:pPr marL="914400" lvl="1" indent="-323926" algn="l" rtl="0">
              <a:lnSpc>
                <a:spcPct val="115000"/>
              </a:lnSpc>
              <a:spcBef>
                <a:spcPts val="0"/>
              </a:spcBef>
              <a:spcAft>
                <a:spcPts val="0"/>
              </a:spcAft>
              <a:buClr>
                <a:srgbClr val="F39200"/>
              </a:buClr>
              <a:buSzPct val="120000"/>
              <a:buAutoNum type="alphaLcPeriod"/>
            </a:pPr>
            <a:r>
              <a:rPr lang="fi" sz="1500" dirty="0"/>
              <a:t>Como foi a interação/o serviço ao cliente?" 🙂</a:t>
            </a:r>
            <a:endParaRPr sz="1500" dirty="0"/>
          </a:p>
          <a:p>
            <a:pPr marL="914400" lvl="1" indent="-304876" algn="l" rtl="0">
              <a:lnSpc>
                <a:spcPct val="115000"/>
              </a:lnSpc>
              <a:spcBef>
                <a:spcPts val="0"/>
              </a:spcBef>
              <a:spcAft>
                <a:spcPts val="0"/>
              </a:spcAft>
              <a:buClr>
                <a:srgbClr val="F39200"/>
              </a:buClr>
              <a:buSzPct val="120000"/>
              <a:buAutoNum type="alphaLcPeriod"/>
            </a:pPr>
            <a:r>
              <a:rPr lang="fi" sz="1500" dirty="0"/>
              <a:t>Utilizar inquéritos e métricas</a:t>
            </a:r>
            <a:endParaRPr sz="1500" dirty="0"/>
          </a:p>
          <a:p>
            <a:pPr marL="457200" lvl="0" indent="-323850" algn="l" rtl="0">
              <a:lnSpc>
                <a:spcPct val="115000"/>
              </a:lnSpc>
              <a:spcBef>
                <a:spcPts val="0"/>
              </a:spcBef>
              <a:spcAft>
                <a:spcPts val="0"/>
              </a:spcAft>
              <a:buClr>
                <a:srgbClr val="161249"/>
              </a:buClr>
              <a:buSzPct val="101351"/>
              <a:buAutoNum type="arabicPeriod"/>
            </a:pPr>
            <a:r>
              <a:rPr lang="fi" sz="1600" b="1" dirty="0"/>
              <a:t>Utilizar o feedback para definir objetivos e melhorar a experiência do cliente </a:t>
            </a:r>
            <a:endParaRPr sz="1600" b="1" dirty="0"/>
          </a:p>
          <a:p>
            <a:pPr marL="457200" lvl="0" indent="-323850" algn="l" rtl="0">
              <a:lnSpc>
                <a:spcPct val="115000"/>
              </a:lnSpc>
              <a:spcBef>
                <a:spcPts val="0"/>
              </a:spcBef>
              <a:spcAft>
                <a:spcPts val="0"/>
              </a:spcAft>
              <a:buClr>
                <a:srgbClr val="161249"/>
              </a:buClr>
              <a:buSzPct val="101351"/>
              <a:buAutoNum type="arabicPeriod"/>
            </a:pPr>
            <a:r>
              <a:rPr lang="fi" sz="1600" b="1" dirty="0"/>
              <a:t>Monitorizar o feedback das redes sociais e reagir</a:t>
            </a:r>
            <a:endParaRPr sz="1600" b="1" dirty="0"/>
          </a:p>
          <a:p>
            <a:pPr marL="914400" lvl="1" indent="-304876" algn="l" rtl="0">
              <a:lnSpc>
                <a:spcPct val="115000"/>
              </a:lnSpc>
              <a:spcBef>
                <a:spcPts val="0"/>
              </a:spcBef>
              <a:spcAft>
                <a:spcPts val="0"/>
              </a:spcAft>
              <a:buClr>
                <a:srgbClr val="F39200"/>
              </a:buClr>
              <a:buSzPct val="120000"/>
              <a:buAutoNum type="alphaLcPeriod"/>
            </a:pPr>
            <a:r>
              <a:rPr lang="fi" sz="1500" dirty="0"/>
              <a:t>Por exemplo, perguntas frequentes, queixas comuns, debate</a:t>
            </a:r>
            <a:endParaRPr sz="1500" dirty="0"/>
          </a:p>
          <a:p>
            <a:pPr marL="914400" lvl="1" indent="-304876" algn="l" rtl="0">
              <a:lnSpc>
                <a:spcPct val="115000"/>
              </a:lnSpc>
              <a:spcBef>
                <a:spcPts val="0"/>
              </a:spcBef>
              <a:spcAft>
                <a:spcPts val="0"/>
              </a:spcAft>
              <a:buClr>
                <a:srgbClr val="F39200"/>
              </a:buClr>
              <a:buSzPct val="120000"/>
              <a:buAutoNum type="alphaLcPeriod"/>
            </a:pPr>
            <a:r>
              <a:rPr lang="fi" sz="1500" dirty="0"/>
              <a:t>Identificar corretamente o problema -&gt; oferecer ligações para informações adicionais -&gt; agradecer ao cliente, pedir desculpa pelo incómodo</a:t>
            </a:r>
            <a:endParaRPr sz="1500" dirty="0"/>
          </a:p>
          <a:p>
            <a:pPr marL="457200" lvl="0" indent="-323850" algn="l" rtl="0">
              <a:lnSpc>
                <a:spcPct val="115000"/>
              </a:lnSpc>
              <a:spcBef>
                <a:spcPts val="0"/>
              </a:spcBef>
              <a:spcAft>
                <a:spcPts val="0"/>
              </a:spcAft>
              <a:buClr>
                <a:srgbClr val="161249"/>
              </a:buClr>
              <a:buSzPct val="101351"/>
              <a:buAutoNum type="arabicPeriod"/>
            </a:pPr>
            <a:r>
              <a:rPr lang="fi" sz="1600" b="1" dirty="0"/>
              <a:t>Cultivar a compaixão e o espírito de "win-win" na interface com o cliente</a:t>
            </a:r>
            <a:endParaRPr sz="1600" b="1" dirty="0"/>
          </a:p>
          <a:p>
            <a:pPr marL="914400" lvl="1" indent="-304876" algn="l" rtl="0">
              <a:lnSpc>
                <a:spcPct val="115000"/>
              </a:lnSpc>
              <a:spcBef>
                <a:spcPts val="0"/>
              </a:spcBef>
              <a:spcAft>
                <a:spcPts val="0"/>
              </a:spcAft>
              <a:buClr>
                <a:srgbClr val="F39200"/>
              </a:buClr>
              <a:buSzPct val="120000"/>
              <a:buAutoNum type="alphaLcPeriod"/>
            </a:pPr>
            <a:r>
              <a:rPr lang="fi" sz="1500" dirty="0"/>
              <a:t>atender com empatia e paciência</a:t>
            </a:r>
            <a:endParaRPr sz="1500" dirty="0"/>
          </a:p>
          <a:p>
            <a:pPr marL="914400" lvl="1" indent="-304876" algn="l" rtl="0">
              <a:lnSpc>
                <a:spcPct val="115000"/>
              </a:lnSpc>
              <a:spcBef>
                <a:spcPts val="0"/>
              </a:spcBef>
              <a:spcAft>
                <a:spcPts val="0"/>
              </a:spcAft>
              <a:buClr>
                <a:srgbClr val="F39200"/>
              </a:buClr>
              <a:buSzPct val="120000"/>
              <a:buAutoNum type="alphaLcPeriod"/>
            </a:pPr>
            <a:r>
              <a:rPr lang="fi" sz="1500" dirty="0"/>
              <a:t>foco na experiência do cliente</a:t>
            </a:r>
            <a:endParaRPr sz="1500" dirty="0"/>
          </a:p>
          <a:p>
            <a:pPr marL="457200" lvl="0" indent="-323850" algn="l" rtl="0">
              <a:lnSpc>
                <a:spcPct val="115000"/>
              </a:lnSpc>
              <a:spcBef>
                <a:spcPts val="0"/>
              </a:spcBef>
              <a:spcAft>
                <a:spcPts val="0"/>
              </a:spcAft>
              <a:buClr>
                <a:srgbClr val="161249"/>
              </a:buClr>
              <a:buSzPct val="101351"/>
              <a:buAutoNum type="arabicPeriod"/>
            </a:pPr>
            <a:r>
              <a:rPr lang="fi" sz="1600" b="1" dirty="0"/>
              <a:t>Colocar as vendas e o serviço ao cliente a colaborar </a:t>
            </a:r>
            <a:endParaRPr sz="1600" b="1" dirty="0"/>
          </a:p>
        </p:txBody>
      </p:sp>
      <p:sp>
        <p:nvSpPr>
          <p:cNvPr id="412" name="Google Shape;412;p33"/>
          <p:cNvSpPr txBox="1"/>
          <p:nvPr/>
        </p:nvSpPr>
        <p:spPr>
          <a:xfrm>
            <a:off x="475975" y="3343339"/>
            <a:ext cx="2195700" cy="738633"/>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fi" sz="1800" b="0" i="0" u="sng" strike="noStrike" cap="none" dirty="0">
                <a:solidFill>
                  <a:schemeClr val="hlink"/>
                </a:solidFill>
                <a:latin typeface="Arial"/>
                <a:ea typeface="Arial"/>
                <a:cs typeface="Arial"/>
                <a:sym typeface="Arial"/>
                <a:hlinkClick r:id="rId3"/>
              </a:rPr>
              <a:t>Ler mais sobre  </a:t>
            </a:r>
            <a:endParaRPr sz="1400" b="0" i="0" u="none" strike="noStrike" cap="none" dirty="0">
              <a:solidFill>
                <a:srgbClr val="000000"/>
              </a:solidFill>
              <a:latin typeface="Arial"/>
              <a:ea typeface="Arial"/>
              <a:cs typeface="Arial"/>
              <a:sym typeface="Arial"/>
              <a:hlinkClick r:id="rId3"/>
            </a:endParaRPr>
          </a:p>
          <a:p>
            <a:pPr marL="0" marR="0" lvl="0" indent="0" algn="ctr" rtl="0">
              <a:lnSpc>
                <a:spcPct val="100000"/>
              </a:lnSpc>
              <a:spcBef>
                <a:spcPts val="0"/>
              </a:spcBef>
              <a:spcAft>
                <a:spcPts val="0"/>
              </a:spcAft>
              <a:buClr>
                <a:srgbClr val="000000"/>
              </a:buClr>
              <a:buSzPts val="1400"/>
              <a:buFont typeface="Arial"/>
              <a:buNone/>
            </a:pPr>
            <a:r>
              <a:rPr lang="fi" sz="1800" b="0" i="0" u="sng" strike="noStrike" cap="none" dirty="0">
                <a:solidFill>
                  <a:schemeClr val="hlink"/>
                </a:solidFill>
                <a:latin typeface="Arial"/>
                <a:ea typeface="Arial"/>
                <a:cs typeface="Arial"/>
                <a:sym typeface="Arial"/>
                <a:hlinkClick r:id="rId3"/>
              </a:rPr>
              <a:t>o </a:t>
            </a:r>
            <a:r>
              <a:rPr lang="fi" sz="1800" b="0" i="0" u="none" strike="noStrike" cap="none" dirty="0">
                <a:solidFill>
                  <a:srgbClr val="000000"/>
                </a:solidFill>
                <a:latin typeface="Arial"/>
                <a:ea typeface="Arial"/>
                <a:cs typeface="Arial"/>
                <a:sym typeface="Arial"/>
                <a:hlinkClick r:id="rId3"/>
              </a:rPr>
              <a:t>tema </a:t>
            </a:r>
            <a:endParaRPr sz="1800" b="0" i="0" u="none" strike="noStrike" cap="none" dirty="0">
              <a:solidFill>
                <a:srgbClr val="000000"/>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34"/>
          <p:cNvSpPr txBox="1">
            <a:spLocks noGrp="1"/>
          </p:cNvSpPr>
          <p:nvPr>
            <p:ph type="title" idx="4294967295"/>
          </p:nvPr>
        </p:nvSpPr>
        <p:spPr>
          <a:xfrm>
            <a:off x="697117" y="990191"/>
            <a:ext cx="3175000" cy="2392363"/>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ct val="80807"/>
              <a:buFont typeface="Arial"/>
              <a:buNone/>
            </a:pPr>
            <a:r>
              <a:rPr lang="fi" sz="2400" dirty="0"/>
              <a:t>Instrumentos práticos para melhorar a experiência do cliente </a:t>
            </a:r>
            <a:endParaRPr sz="2400" dirty="0"/>
          </a:p>
        </p:txBody>
      </p:sp>
      <p:sp>
        <p:nvSpPr>
          <p:cNvPr id="418" name="Google Shape;418;p34"/>
          <p:cNvSpPr txBox="1">
            <a:spLocks noGrp="1"/>
          </p:cNvSpPr>
          <p:nvPr>
            <p:ph type="body" idx="4294967295"/>
          </p:nvPr>
        </p:nvSpPr>
        <p:spPr>
          <a:xfrm>
            <a:off x="4374946" y="990192"/>
            <a:ext cx="4071937" cy="3292098"/>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Clr>
                <a:srgbClr val="161249"/>
              </a:buClr>
              <a:buSzPts val="1200"/>
              <a:buNone/>
            </a:pPr>
            <a:r>
              <a:rPr lang="fi" sz="1500"/>
              <a:t>O principal objetivo da filosofia orientada para o cliente é melhorar a experiência do cliente. </a:t>
            </a:r>
            <a:endParaRPr sz="1500"/>
          </a:p>
          <a:p>
            <a:pPr marL="0" lvl="0" indent="0" algn="l" rtl="0">
              <a:lnSpc>
                <a:spcPct val="115000"/>
              </a:lnSpc>
              <a:spcBef>
                <a:spcPts val="1200"/>
              </a:spcBef>
              <a:spcAft>
                <a:spcPts val="0"/>
              </a:spcAft>
              <a:buClr>
                <a:srgbClr val="161249"/>
              </a:buClr>
              <a:buSzPts val="1200"/>
              <a:buNone/>
            </a:pPr>
            <a:r>
              <a:rPr lang="fi" sz="1500"/>
              <a:t>Para além dos passos anteriormente apresentados, qualquer empresa deve concentrar-se em "conhecer o seu cliente</a:t>
            </a:r>
            <a:endParaRPr sz="1500"/>
          </a:p>
          <a:p>
            <a:pPr marL="0" lvl="0" indent="0" algn="l" rtl="0">
              <a:lnSpc>
                <a:spcPct val="115000"/>
              </a:lnSpc>
              <a:spcBef>
                <a:spcPts val="1200"/>
              </a:spcBef>
              <a:spcAft>
                <a:spcPts val="0"/>
              </a:spcAft>
              <a:buClr>
                <a:srgbClr val="161249"/>
              </a:buClr>
              <a:buSzPts val="1200"/>
              <a:buNone/>
            </a:pPr>
            <a:r>
              <a:rPr lang="fi" sz="1500"/>
              <a:t>Em seguida, serão apresentados dois instrumentos para o efeito:</a:t>
            </a:r>
            <a:endParaRPr sz="1500"/>
          </a:p>
          <a:p>
            <a:pPr marL="457200" lvl="0" indent="-323850" algn="l" rtl="0">
              <a:lnSpc>
                <a:spcPct val="115000"/>
              </a:lnSpc>
              <a:spcBef>
                <a:spcPts val="1200"/>
              </a:spcBef>
              <a:spcAft>
                <a:spcPts val="0"/>
              </a:spcAft>
              <a:buClr>
                <a:srgbClr val="F39200"/>
              </a:buClr>
              <a:buSzPts val="1800"/>
              <a:buFont typeface="Noto Sans Symbols"/>
              <a:buChar char="⮚"/>
            </a:pPr>
            <a:r>
              <a:rPr lang="fi" sz="1500" b="1"/>
              <a:t>a pessoa do comprador</a:t>
            </a:r>
            <a:endParaRPr sz="1500" b="1"/>
          </a:p>
          <a:p>
            <a:pPr marL="457200" lvl="0" indent="-323850" algn="l" rtl="0">
              <a:lnSpc>
                <a:spcPct val="115000"/>
              </a:lnSpc>
              <a:spcBef>
                <a:spcPts val="0"/>
              </a:spcBef>
              <a:spcAft>
                <a:spcPts val="0"/>
              </a:spcAft>
              <a:buClr>
                <a:srgbClr val="F39200"/>
              </a:buClr>
              <a:buSzPts val="1800"/>
              <a:buFont typeface="Noto Sans Symbols"/>
              <a:buChar char="⮚"/>
            </a:pPr>
            <a:r>
              <a:rPr lang="fi" sz="1500" b="1"/>
              <a:t>a viagem do cliente </a:t>
            </a:r>
            <a:endParaRPr sz="1500" b="1"/>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5" name="Google Shape;425;p35"/>
          <p:cNvSpPr txBox="1">
            <a:spLocks noGrp="1"/>
          </p:cNvSpPr>
          <p:nvPr>
            <p:ph type="body" idx="1"/>
          </p:nvPr>
        </p:nvSpPr>
        <p:spPr>
          <a:xfrm>
            <a:off x="457862" y="824276"/>
            <a:ext cx="7165156" cy="3375227"/>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600"/>
              </a:spcBef>
              <a:spcAft>
                <a:spcPts val="0"/>
              </a:spcAft>
              <a:buClr>
                <a:srgbClr val="161249"/>
              </a:buClr>
              <a:buSzPts val="1400"/>
              <a:buAutoNum type="arabicPeriod"/>
            </a:pPr>
            <a:r>
              <a:rPr lang="fi" sz="1400" dirty="0"/>
              <a:t>Pesquisar o público</a:t>
            </a:r>
            <a:endParaRPr dirty="0"/>
          </a:p>
          <a:p>
            <a:pPr marL="647700" lvl="1" indent="-355600" algn="l" rtl="0">
              <a:lnSpc>
                <a:spcPct val="100000"/>
              </a:lnSpc>
              <a:spcBef>
                <a:spcPts val="600"/>
              </a:spcBef>
              <a:spcAft>
                <a:spcPts val="0"/>
              </a:spcAft>
              <a:buClr>
                <a:srgbClr val="161249"/>
              </a:buClr>
              <a:buSzPts val="1400"/>
              <a:buFont typeface="Arial"/>
              <a:buChar char="●"/>
            </a:pPr>
            <a:r>
              <a:rPr lang="fi" sz="1400" dirty="0"/>
              <a:t>Quem é que já compra a si? Entreviste alguns deles.</a:t>
            </a:r>
            <a:endParaRPr dirty="0"/>
          </a:p>
          <a:p>
            <a:pPr marL="647700" lvl="1" indent="-355600" algn="l" rtl="0">
              <a:lnSpc>
                <a:spcPct val="100000"/>
              </a:lnSpc>
              <a:spcBef>
                <a:spcPts val="600"/>
              </a:spcBef>
              <a:spcAft>
                <a:spcPts val="0"/>
              </a:spcAft>
              <a:buClr>
                <a:srgbClr val="F39200"/>
              </a:buClr>
              <a:buSzPts val="1400"/>
              <a:buFont typeface="Arial"/>
              <a:buChar char="●"/>
            </a:pPr>
            <a:r>
              <a:rPr lang="fi" sz="1400" dirty="0">
                <a:solidFill>
                  <a:srgbClr val="F39200"/>
                </a:solidFill>
              </a:rPr>
              <a:t>Estudar a análise do seu sítio Web e das redes sociais. </a:t>
            </a:r>
            <a:br>
              <a:rPr lang="fi" sz="1400" dirty="0">
                <a:solidFill>
                  <a:srgbClr val="F39200"/>
                </a:solidFill>
              </a:rPr>
            </a:br>
            <a:r>
              <a:rPr lang="fi" sz="1400" dirty="0">
                <a:solidFill>
                  <a:srgbClr val="F39200"/>
                </a:solidFill>
              </a:rPr>
              <a:t>Por exemplo Informações sobre o público do Facebook.</a:t>
            </a:r>
            <a:endParaRPr dirty="0">
              <a:solidFill>
                <a:srgbClr val="F39200"/>
              </a:solidFill>
            </a:endParaRPr>
          </a:p>
          <a:p>
            <a:pPr marL="647700" lvl="1" indent="-355600" algn="l" rtl="0">
              <a:lnSpc>
                <a:spcPct val="100000"/>
              </a:lnSpc>
              <a:spcBef>
                <a:spcPts val="600"/>
              </a:spcBef>
              <a:spcAft>
                <a:spcPts val="0"/>
              </a:spcAft>
              <a:buClr>
                <a:srgbClr val="161249"/>
              </a:buClr>
              <a:buSzPts val="1400"/>
              <a:buFont typeface="Arial"/>
              <a:buChar char="●"/>
            </a:pPr>
            <a:r>
              <a:rPr lang="fi" sz="1400" dirty="0"/>
              <a:t>Ver o que a concorrência está a fazer</a:t>
            </a:r>
            <a:endParaRPr dirty="0"/>
          </a:p>
          <a:p>
            <a:pPr marL="342900" lvl="0" indent="-342900" algn="l" rtl="0">
              <a:lnSpc>
                <a:spcPct val="100000"/>
              </a:lnSpc>
              <a:spcBef>
                <a:spcPts val="600"/>
              </a:spcBef>
              <a:spcAft>
                <a:spcPts val="0"/>
              </a:spcAft>
              <a:buClr>
                <a:srgbClr val="161249"/>
              </a:buClr>
              <a:buSzPts val="1400"/>
              <a:buFont typeface="PT Sans"/>
              <a:buAutoNum type="arabicPeriod"/>
            </a:pPr>
            <a:r>
              <a:rPr lang="fi" sz="1400" dirty="0"/>
              <a:t>Identificar </a:t>
            </a:r>
            <a:r>
              <a:rPr lang="fi" sz="1400" b="1" dirty="0"/>
              <a:t>as dificuldades </a:t>
            </a:r>
            <a:r>
              <a:rPr lang="fi" sz="1400" dirty="0"/>
              <a:t>dos clientes</a:t>
            </a:r>
            <a:endParaRPr sz="1400" b="1" dirty="0"/>
          </a:p>
          <a:p>
            <a:pPr marL="647700" lvl="1" indent="-355600" algn="l" rtl="0">
              <a:lnSpc>
                <a:spcPct val="100000"/>
              </a:lnSpc>
              <a:spcBef>
                <a:spcPts val="600"/>
              </a:spcBef>
              <a:spcAft>
                <a:spcPts val="0"/>
              </a:spcAft>
              <a:buClr>
                <a:srgbClr val="F39200"/>
              </a:buClr>
              <a:buSzPts val="1400"/>
              <a:buFont typeface="Arial"/>
              <a:buChar char="●"/>
            </a:pPr>
            <a:r>
              <a:rPr lang="fi" sz="1400" dirty="0">
                <a:solidFill>
                  <a:srgbClr val="F39200"/>
                </a:solidFill>
              </a:rPr>
              <a:t>Escuta social</a:t>
            </a:r>
            <a:endParaRPr sz="1400" dirty="0">
              <a:solidFill>
                <a:srgbClr val="F39200"/>
              </a:solidFill>
            </a:endParaRPr>
          </a:p>
          <a:p>
            <a:pPr marL="342900" lvl="0" indent="-342900" algn="l" rtl="0">
              <a:lnSpc>
                <a:spcPct val="100000"/>
              </a:lnSpc>
              <a:spcBef>
                <a:spcPts val="600"/>
              </a:spcBef>
              <a:spcAft>
                <a:spcPts val="0"/>
              </a:spcAft>
              <a:buClr>
                <a:srgbClr val="161249"/>
              </a:buClr>
              <a:buSzPts val="1400"/>
              <a:buFont typeface="PT Sans"/>
              <a:buAutoNum type="arabicPeriod"/>
            </a:pPr>
            <a:r>
              <a:rPr lang="fi" sz="1400" dirty="0"/>
              <a:t>Identificar os objetivos do cliente</a:t>
            </a:r>
            <a:endParaRPr sz="1400" dirty="0"/>
          </a:p>
          <a:p>
            <a:pPr marL="342900" lvl="0" indent="-342900" algn="l" rtl="0">
              <a:lnSpc>
                <a:spcPct val="100000"/>
              </a:lnSpc>
              <a:spcBef>
                <a:spcPts val="600"/>
              </a:spcBef>
              <a:spcAft>
                <a:spcPts val="0"/>
              </a:spcAft>
              <a:buClr>
                <a:srgbClr val="161249"/>
              </a:buClr>
              <a:buSzPts val="1400"/>
              <a:buFont typeface="PT Sans"/>
              <a:buAutoNum type="arabicPeriod"/>
            </a:pPr>
            <a:r>
              <a:rPr lang="fi" sz="1400" dirty="0"/>
              <a:t>Compreender como a sua marca pode ajudar</a:t>
            </a:r>
            <a:endParaRPr dirty="0"/>
          </a:p>
          <a:p>
            <a:pPr marL="342900" lvl="0" indent="-342900" algn="l" rtl="0">
              <a:lnSpc>
                <a:spcPct val="100000"/>
              </a:lnSpc>
              <a:spcBef>
                <a:spcPts val="600"/>
              </a:spcBef>
              <a:spcAft>
                <a:spcPts val="0"/>
              </a:spcAft>
              <a:buClr>
                <a:srgbClr val="161249"/>
              </a:buClr>
              <a:buSzPts val="1400"/>
              <a:buFont typeface="PT Sans"/>
              <a:buAutoNum type="arabicPeriod"/>
            </a:pPr>
            <a:r>
              <a:rPr lang="fi" sz="1400" b="1" dirty="0"/>
              <a:t>Como é que o(a) podem contactar? </a:t>
            </a:r>
            <a:br>
              <a:rPr lang="fi" sz="1400" b="1" dirty="0"/>
            </a:br>
            <a:r>
              <a:rPr lang="fi" sz="1400" dirty="0"/>
              <a:t>Que notícias e e redes sociais que ele/ela utiliza?</a:t>
            </a:r>
            <a:endParaRPr dirty="0"/>
          </a:p>
          <a:p>
            <a:pPr marL="342900" lvl="0" indent="-342900" algn="l" rtl="0">
              <a:lnSpc>
                <a:spcPct val="100000"/>
              </a:lnSpc>
              <a:spcBef>
                <a:spcPts val="600"/>
              </a:spcBef>
              <a:spcAft>
                <a:spcPts val="0"/>
              </a:spcAft>
              <a:buClr>
                <a:srgbClr val="161249"/>
              </a:buClr>
              <a:buSzPts val="1400"/>
              <a:buFont typeface="PT Sans"/>
              <a:buAutoNum type="arabicPeriod"/>
            </a:pPr>
            <a:r>
              <a:rPr lang="fi" sz="1400" dirty="0"/>
              <a:t>Transforme a sua investigação em buyer personas</a:t>
            </a:r>
            <a:endParaRPr sz="1400" dirty="0"/>
          </a:p>
          <a:p>
            <a:pPr marL="0" lvl="0" indent="0" algn="l" rtl="0">
              <a:lnSpc>
                <a:spcPct val="100000"/>
              </a:lnSpc>
              <a:spcBef>
                <a:spcPts val="0"/>
              </a:spcBef>
              <a:spcAft>
                <a:spcPts val="0"/>
              </a:spcAft>
              <a:buClr>
                <a:schemeClr val="dk1"/>
              </a:buClr>
              <a:buSzPts val="1400"/>
              <a:buNone/>
            </a:pPr>
            <a:endParaRPr sz="1400" dirty="0"/>
          </a:p>
          <a:p>
            <a:pPr marL="0" lvl="0" indent="0" algn="l" rtl="0">
              <a:lnSpc>
                <a:spcPct val="100000"/>
              </a:lnSpc>
              <a:spcBef>
                <a:spcPts val="0"/>
              </a:spcBef>
              <a:spcAft>
                <a:spcPts val="1200"/>
              </a:spcAft>
              <a:buClr>
                <a:schemeClr val="dk1"/>
              </a:buClr>
              <a:buSzPts val="1400"/>
              <a:buNone/>
            </a:pPr>
            <a:endParaRPr sz="1400" dirty="0"/>
          </a:p>
        </p:txBody>
      </p:sp>
      <p:pic>
        <p:nvPicPr>
          <p:cNvPr id="426" name="Google Shape;426;p35" descr="Woman taking a photo"/>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903880" y="855694"/>
            <a:ext cx="1438275" cy="1847850"/>
          </a:xfrm>
          <a:prstGeom prst="rect">
            <a:avLst/>
          </a:prstGeom>
          <a:noFill/>
          <a:ln>
            <a:noFill/>
          </a:ln>
        </p:spPr>
      </p:pic>
      <p:pic>
        <p:nvPicPr>
          <p:cNvPr id="427" name="Google Shape;427;p35" descr="Man in business attire"/>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flipH="1">
            <a:off x="5512996" y="941419"/>
            <a:ext cx="1304925" cy="1762125"/>
          </a:xfrm>
          <a:prstGeom prst="rect">
            <a:avLst/>
          </a:prstGeom>
          <a:noFill/>
          <a:ln>
            <a:noFill/>
          </a:ln>
        </p:spPr>
      </p:pic>
      <p:sp>
        <p:nvSpPr>
          <p:cNvPr id="428" name="Google Shape;428;p35"/>
          <p:cNvSpPr txBox="1"/>
          <p:nvPr/>
        </p:nvSpPr>
        <p:spPr>
          <a:xfrm>
            <a:off x="4934751" y="2870174"/>
            <a:ext cx="3938258" cy="1941658"/>
          </a:xfrm>
          <a:prstGeom prst="rect">
            <a:avLst/>
          </a:prstGeom>
          <a:noFill/>
          <a:ln w="38100" cap="flat" cmpd="sng">
            <a:solidFill>
              <a:srgbClr val="F39200"/>
            </a:solidFill>
            <a:prstDash val="solid"/>
            <a:round/>
            <a:headEnd type="none" w="sm" len="sm"/>
            <a:tailEnd type="none" w="sm" len="sm"/>
          </a:ln>
        </p:spPr>
        <p:txBody>
          <a:bodyPr spcFirstLastPara="1" wrap="square" lIns="91425" tIns="72000" rIns="91425" bIns="720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rgbClr val="161249"/>
                </a:solidFill>
                <a:latin typeface="Arial"/>
                <a:ea typeface="Arial"/>
                <a:cs typeface="Arial"/>
                <a:sym typeface="Arial"/>
              </a:rPr>
              <a:t>Modelos:</a:t>
            </a:r>
            <a:endParaRPr sz="21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400"/>
              <a:buFont typeface="Arial"/>
              <a:buChar char="●"/>
            </a:pPr>
            <a:r>
              <a:rPr lang="fi" sz="1400" b="0" i="0" u="sng" strike="noStrike" cap="none" dirty="0">
                <a:solidFill>
                  <a:srgbClr val="0563C1"/>
                </a:solidFill>
                <a:latin typeface="Arial"/>
                <a:ea typeface="Arial"/>
                <a:cs typeface="Arial"/>
                <a:sym typeface="Arial"/>
                <a:hlinkClick r:id="rId5">
                  <a:extLst>
                    <a:ext uri="{A12FA001-AC4F-418D-AE19-62706E023703}">
                      <ahyp:hlinkClr xmlns:ahyp="http://schemas.microsoft.com/office/drawing/2018/hyperlinkcolor" val="tx"/>
                    </a:ext>
                  </a:extLst>
                </a:hlinkClick>
              </a:rPr>
              <a:t>https://docs.google.com/document/d/1LjXUD2T80m9abqmqQRgJva5Xds3OxLqtmEOXkTX_wpI/edit</a:t>
            </a:r>
            <a:endParaRPr sz="14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400"/>
              <a:buFont typeface="Arial"/>
              <a:buChar char="●"/>
            </a:pPr>
            <a:r>
              <a:rPr lang="fi" sz="1400" b="0" i="0" u="sng" strike="noStrike" cap="none" dirty="0">
                <a:solidFill>
                  <a:srgbClr val="0563C1"/>
                </a:solidFill>
                <a:latin typeface="Arial"/>
                <a:ea typeface="Arial"/>
                <a:cs typeface="Arial"/>
                <a:sym typeface="Arial"/>
                <a:hlinkClick r:id="rId6">
                  <a:extLst>
                    <a:ext uri="{A12FA001-AC4F-418D-AE19-62706E023703}">
                      <ahyp:hlinkClr xmlns:ahyp="http://schemas.microsoft.com/office/drawing/2018/hyperlinkcolor" val="tx"/>
                    </a:ext>
                  </a:extLst>
                </a:hlinkClick>
              </a:rPr>
              <a:t>https://www.impactplus.com/blog/great-buyer-persona-examples-free-template </a:t>
            </a:r>
            <a:endParaRPr sz="1400" b="0" i="0" u="none" strike="noStrike" cap="none" dirty="0">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400"/>
              <a:buFont typeface="Arial"/>
              <a:buChar char="●"/>
            </a:pPr>
            <a:r>
              <a:rPr lang="fi" sz="1400" b="0" i="0" u="none" strike="noStrike" cap="none" dirty="0">
                <a:solidFill>
                  <a:srgbClr val="161249"/>
                </a:solidFill>
                <a:latin typeface="Arial"/>
                <a:ea typeface="Arial"/>
                <a:cs typeface="Arial"/>
                <a:sym typeface="Arial"/>
              </a:rPr>
              <a:t>Para mais informações: </a:t>
            </a:r>
            <a:r>
              <a:rPr lang="fi" sz="1400" b="0" i="0" u="sng" strike="noStrike" cap="none" dirty="0">
                <a:solidFill>
                  <a:srgbClr val="0563C1"/>
                </a:solidFill>
                <a:latin typeface="Arial"/>
                <a:ea typeface="Arial"/>
                <a:cs typeface="Arial"/>
                <a:sym typeface="Arial"/>
                <a:hlinkClick r:id="rId7">
                  <a:extLst>
                    <a:ext uri="{A12FA001-AC4F-418D-AE19-62706E023703}">
                      <ahyp:hlinkClr xmlns:ahyp="http://schemas.microsoft.com/office/drawing/2018/hyperlinkcolor" val="tx"/>
                    </a:ext>
                  </a:extLst>
                </a:hlinkClick>
              </a:rPr>
              <a:t>https:</a:t>
            </a:r>
            <a:r>
              <a:rPr lang="fi" sz="1400" b="0" i="0" u="none" strike="noStrike" cap="none" dirty="0">
                <a:solidFill>
                  <a:srgbClr val="161249"/>
                </a:solidFill>
                <a:latin typeface="Arial"/>
                <a:ea typeface="Arial"/>
                <a:cs typeface="Arial"/>
                <a:sym typeface="Arial"/>
              </a:rPr>
              <a:t>//blog.hootsuite.com/buyer-persona/ </a:t>
            </a:r>
            <a:endParaRPr sz="1700" b="0" i="0" u="none" strike="noStrike" cap="none" dirty="0">
              <a:solidFill>
                <a:srgbClr val="161249"/>
              </a:solidFill>
              <a:latin typeface="Arial"/>
              <a:ea typeface="Arial"/>
              <a:cs typeface="Arial"/>
              <a:sym typeface="Arial"/>
            </a:endParaRPr>
          </a:p>
        </p:txBody>
      </p:sp>
      <p:sp>
        <p:nvSpPr>
          <p:cNvPr id="4" name="Google Shape;381;p29">
            <a:extLst>
              <a:ext uri="{FF2B5EF4-FFF2-40B4-BE49-F238E27FC236}">
                <a16:creationId xmlns:a16="http://schemas.microsoft.com/office/drawing/2014/main" id="{85C1422E-665F-7A02-D99B-FB1E2E97EE1D}"/>
              </a:ext>
            </a:extLst>
          </p:cNvPr>
          <p:cNvSpPr txBox="1"/>
          <p:nvPr/>
        </p:nvSpPr>
        <p:spPr>
          <a:xfrm>
            <a:off x="214950" y="57081"/>
            <a:ext cx="7508100" cy="55396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500"/>
              <a:buFont typeface="Arial"/>
              <a:buNone/>
            </a:pPr>
            <a:r>
              <a:rPr lang="fi" sz="2400" b="1" i="0" u="none" strike="noStrike" cap="none" dirty="0">
                <a:solidFill>
                  <a:srgbClr val="161249"/>
                </a:solidFill>
                <a:latin typeface="Arial"/>
                <a:ea typeface="Arial"/>
                <a:cs typeface="Arial"/>
                <a:sym typeface="Arial"/>
              </a:rPr>
              <a:t>Personas do comprador</a:t>
            </a:r>
            <a:endParaRPr sz="2400" b="1" i="0" u="none" strike="noStrike" cap="none" dirty="0">
              <a:solidFill>
                <a:srgbClr val="161249"/>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sp>
        <p:nvSpPr>
          <p:cNvPr id="434" name="Google Shape;434;p36"/>
          <p:cNvSpPr txBox="1">
            <a:spLocks noGrp="1"/>
          </p:cNvSpPr>
          <p:nvPr>
            <p:ph type="ctrTitle" idx="4294967295"/>
          </p:nvPr>
        </p:nvSpPr>
        <p:spPr>
          <a:xfrm>
            <a:off x="633743" y="747179"/>
            <a:ext cx="3641725" cy="627062"/>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dk1"/>
              </a:buClr>
              <a:buSzPts val="3300"/>
              <a:buFont typeface="PT Sans"/>
              <a:buNone/>
            </a:pPr>
            <a:r>
              <a:rPr lang="fi" sz="2400" b="1" i="0" u="none" strike="noStrike" cap="none" dirty="0">
                <a:solidFill>
                  <a:srgbClr val="F39200"/>
                </a:solidFill>
                <a:latin typeface="Arial"/>
                <a:ea typeface="Arial"/>
                <a:cs typeface="Arial"/>
                <a:sym typeface="Arial"/>
              </a:rPr>
              <a:t>Porquê?</a:t>
            </a:r>
            <a:endParaRPr sz="2400" b="1" i="0" u="none" strike="noStrike" cap="none" dirty="0">
              <a:solidFill>
                <a:srgbClr val="F39200"/>
              </a:solidFill>
              <a:latin typeface="Arial"/>
              <a:ea typeface="Arial"/>
              <a:cs typeface="Arial"/>
              <a:sym typeface="Arial"/>
            </a:endParaRPr>
          </a:p>
        </p:txBody>
      </p:sp>
      <p:sp>
        <p:nvSpPr>
          <p:cNvPr id="435" name="Google Shape;435;p36"/>
          <p:cNvSpPr txBox="1">
            <a:spLocks noGrp="1"/>
          </p:cNvSpPr>
          <p:nvPr>
            <p:ph type="body" idx="4294967295"/>
          </p:nvPr>
        </p:nvSpPr>
        <p:spPr>
          <a:xfrm>
            <a:off x="633742" y="1375829"/>
            <a:ext cx="3605507" cy="2982912"/>
          </a:xfrm>
          <a:prstGeom prst="rect">
            <a:avLst/>
          </a:prstGeom>
          <a:noFill/>
          <a:ln>
            <a:noFill/>
          </a:ln>
        </p:spPr>
        <p:txBody>
          <a:bodyPr spcFirstLastPara="1" wrap="square" lIns="0" tIns="0" rIns="0" bIns="0" anchor="t" anchorCtr="0">
            <a:noAutofit/>
          </a:bodyPr>
          <a:lstStyle/>
          <a:p>
            <a:pPr marL="254000" lvl="0" indent="-247650" algn="l" rtl="0">
              <a:lnSpc>
                <a:spcPct val="100000"/>
              </a:lnSpc>
              <a:spcBef>
                <a:spcPts val="0"/>
              </a:spcBef>
              <a:spcAft>
                <a:spcPts val="0"/>
              </a:spcAft>
              <a:buClr>
                <a:srgbClr val="F39200"/>
              </a:buClr>
              <a:buSzPts val="1500"/>
              <a:buChar char="●"/>
            </a:pPr>
            <a:r>
              <a:rPr lang="fi" sz="1600" dirty="0"/>
              <a:t>Conhecer o seu público em pormenor permite-lhe criar conteúdos direcionados, interessantes e significativos</a:t>
            </a:r>
            <a:endParaRPr sz="1600" dirty="0"/>
          </a:p>
          <a:p>
            <a:pPr marL="254000" lvl="0" indent="-247650" algn="l" rtl="0">
              <a:lnSpc>
                <a:spcPct val="100000"/>
              </a:lnSpc>
              <a:spcBef>
                <a:spcPts val="0"/>
              </a:spcBef>
              <a:spcAft>
                <a:spcPts val="0"/>
              </a:spcAft>
              <a:buClr>
                <a:srgbClr val="F39200"/>
              </a:buClr>
              <a:buSzPts val="1500"/>
              <a:buChar char="●"/>
            </a:pPr>
            <a:r>
              <a:rPr lang="fi" sz="1600" dirty="0"/>
              <a:t>Os clientes esperam conteúdos personalizados</a:t>
            </a:r>
            <a:endParaRPr sz="1600" dirty="0"/>
          </a:p>
          <a:p>
            <a:pPr marL="254000" lvl="0" indent="-247650" algn="l" rtl="0">
              <a:lnSpc>
                <a:spcPct val="100000"/>
              </a:lnSpc>
              <a:spcBef>
                <a:spcPts val="0"/>
              </a:spcBef>
              <a:spcAft>
                <a:spcPts val="0"/>
              </a:spcAft>
              <a:buClr>
                <a:srgbClr val="F39200"/>
              </a:buClr>
              <a:buSzPts val="1500"/>
              <a:buChar char="●"/>
            </a:pPr>
            <a:r>
              <a:rPr lang="fi" sz="1600" dirty="0"/>
              <a:t>A persona do comprador é um modelo - uma persona fictícia - que descreve o seu cliente típico</a:t>
            </a:r>
            <a:endParaRPr sz="1600" dirty="0"/>
          </a:p>
          <a:p>
            <a:pPr marL="254000" lvl="0" indent="-247650" algn="l" rtl="0">
              <a:lnSpc>
                <a:spcPct val="100000"/>
              </a:lnSpc>
              <a:spcBef>
                <a:spcPts val="0"/>
              </a:spcBef>
              <a:spcAft>
                <a:spcPts val="1200"/>
              </a:spcAft>
              <a:buClr>
                <a:srgbClr val="F39200"/>
              </a:buClr>
              <a:buSzPts val="1500"/>
              <a:buChar char="●"/>
            </a:pPr>
            <a:r>
              <a:rPr lang="fi" sz="1600" b="1" dirty="0"/>
              <a:t>NOTA: A personalidade do comprador NÃO é "um homem de 30-50 anos".</a:t>
            </a:r>
            <a:endParaRPr sz="1600" dirty="0"/>
          </a:p>
        </p:txBody>
      </p:sp>
      <p:sp>
        <p:nvSpPr>
          <p:cNvPr id="436" name="Google Shape;436;p36"/>
          <p:cNvSpPr txBox="1">
            <a:spLocks noGrp="1"/>
          </p:cNvSpPr>
          <p:nvPr>
            <p:ph type="body" idx="4294967295"/>
          </p:nvPr>
        </p:nvSpPr>
        <p:spPr>
          <a:xfrm>
            <a:off x="4868532" y="747179"/>
            <a:ext cx="3641725" cy="7366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1200"/>
              </a:spcAft>
              <a:buClr>
                <a:schemeClr val="dk1"/>
              </a:buClr>
              <a:buSzPts val="3300"/>
              <a:buNone/>
            </a:pPr>
            <a:r>
              <a:rPr lang="fi" sz="2400" b="1" dirty="0">
                <a:solidFill>
                  <a:srgbClr val="F39200"/>
                </a:solidFill>
              </a:rPr>
              <a:t>Como candidatar-se?</a:t>
            </a:r>
            <a:endParaRPr sz="2400" b="1" dirty="0">
              <a:solidFill>
                <a:srgbClr val="F39200"/>
              </a:solidFill>
            </a:endParaRPr>
          </a:p>
        </p:txBody>
      </p:sp>
      <p:sp>
        <p:nvSpPr>
          <p:cNvPr id="437" name="Google Shape;437;p36"/>
          <p:cNvSpPr txBox="1">
            <a:spLocks noGrp="1"/>
          </p:cNvSpPr>
          <p:nvPr>
            <p:ph type="body" idx="4294967295"/>
          </p:nvPr>
        </p:nvSpPr>
        <p:spPr>
          <a:xfrm>
            <a:off x="4866945" y="1374241"/>
            <a:ext cx="3643312" cy="2984500"/>
          </a:xfrm>
          <a:prstGeom prst="rect">
            <a:avLst/>
          </a:prstGeom>
          <a:noFill/>
          <a:ln>
            <a:noFill/>
          </a:ln>
        </p:spPr>
        <p:txBody>
          <a:bodyPr spcFirstLastPara="1" wrap="square" lIns="0" tIns="0" rIns="0" bIns="0" anchor="t" anchorCtr="0">
            <a:noAutofit/>
          </a:bodyPr>
          <a:lstStyle/>
          <a:p>
            <a:pPr marL="254000" lvl="0" indent="-247650" algn="l" rtl="0">
              <a:lnSpc>
                <a:spcPct val="100000"/>
              </a:lnSpc>
              <a:spcBef>
                <a:spcPts val="0"/>
              </a:spcBef>
              <a:spcAft>
                <a:spcPts val="0"/>
              </a:spcAft>
              <a:buClr>
                <a:srgbClr val="F39200"/>
              </a:buClr>
              <a:buSzPts val="1500"/>
              <a:buChar char="●"/>
            </a:pPr>
            <a:r>
              <a:rPr lang="fi" sz="1600" dirty="0"/>
              <a:t>Fale com a sua persona no seu próprio tom de voz.</a:t>
            </a:r>
            <a:endParaRPr sz="1600" dirty="0"/>
          </a:p>
          <a:p>
            <a:pPr marL="254000" lvl="0" indent="-247650" algn="l" rtl="0">
              <a:lnSpc>
                <a:spcPct val="100000"/>
              </a:lnSpc>
              <a:spcBef>
                <a:spcPts val="0"/>
              </a:spcBef>
              <a:spcAft>
                <a:spcPts val="0"/>
              </a:spcAft>
              <a:buClr>
                <a:srgbClr val="F39200"/>
              </a:buClr>
              <a:buSzPts val="1500"/>
              <a:buChar char="●"/>
            </a:pPr>
            <a:r>
              <a:rPr lang="fi" sz="1600" dirty="0"/>
              <a:t>Ao produzir conteúdos, tenha sempre em mente o que é importante para o seu cliente (e não para a sua empresa)</a:t>
            </a:r>
            <a:endParaRPr sz="1600" dirty="0"/>
          </a:p>
          <a:p>
            <a:pPr marL="254000" lvl="0" indent="-247650" algn="l" rtl="0">
              <a:lnSpc>
                <a:spcPct val="100000"/>
              </a:lnSpc>
              <a:spcBef>
                <a:spcPts val="0"/>
              </a:spcBef>
              <a:spcAft>
                <a:spcPts val="0"/>
              </a:spcAft>
              <a:buClr>
                <a:srgbClr val="F39200"/>
              </a:buClr>
              <a:buSzPts val="1500"/>
              <a:buChar char="●"/>
            </a:pPr>
            <a:r>
              <a:rPr lang="fi" sz="1600" dirty="0"/>
              <a:t>Ao partilhar conteúdos nas redes sociais, é possível segmentar de forma mais precisa, quando se segmenta a sua pessoa (por exemplo, de acordo com os seus interesses)</a:t>
            </a:r>
            <a:endParaRPr sz="1600" dirty="0"/>
          </a:p>
          <a:p>
            <a:pPr marL="342900" lvl="1" indent="0" algn="l" rtl="0">
              <a:lnSpc>
                <a:spcPct val="100000"/>
              </a:lnSpc>
              <a:spcBef>
                <a:spcPts val="0"/>
              </a:spcBef>
              <a:spcAft>
                <a:spcPts val="1200"/>
              </a:spcAft>
              <a:buClr>
                <a:schemeClr val="dk1"/>
              </a:buClr>
              <a:buSzPts val="1500"/>
              <a:buNone/>
            </a:pPr>
            <a:endParaRPr sz="1600" dirty="0"/>
          </a:p>
        </p:txBody>
      </p:sp>
      <p:cxnSp>
        <p:nvCxnSpPr>
          <p:cNvPr id="438" name="Google Shape;438;p36"/>
          <p:cNvCxnSpPr/>
          <p:nvPr/>
        </p:nvCxnSpPr>
        <p:spPr>
          <a:xfrm>
            <a:off x="4553893" y="558941"/>
            <a:ext cx="0" cy="4025617"/>
          </a:xfrm>
          <a:prstGeom prst="straightConnector1">
            <a:avLst/>
          </a:prstGeom>
          <a:noFill/>
          <a:ln w="41275" cap="rnd" cmpd="sng">
            <a:solidFill>
              <a:srgbClr val="F39200"/>
            </a:solidFill>
            <a:prstDash val="solid"/>
            <a:round/>
            <a:headEnd type="none" w="sm" len="sm"/>
            <a:tailEnd type="none" w="sm" len="sm"/>
          </a:ln>
        </p:spPr>
      </p:cxnSp>
      <p:sp>
        <p:nvSpPr>
          <p:cNvPr id="2" name="Google Shape;381;p29">
            <a:extLst>
              <a:ext uri="{FF2B5EF4-FFF2-40B4-BE49-F238E27FC236}">
                <a16:creationId xmlns:a16="http://schemas.microsoft.com/office/drawing/2014/main" id="{C39BA2DD-6ABD-33CC-B438-9774CD05EC06}"/>
              </a:ext>
            </a:extLst>
          </p:cNvPr>
          <p:cNvSpPr txBox="1"/>
          <p:nvPr/>
        </p:nvSpPr>
        <p:spPr>
          <a:xfrm>
            <a:off x="214950" y="57081"/>
            <a:ext cx="7508100" cy="55396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500"/>
              <a:buFont typeface="Arial"/>
              <a:buNone/>
            </a:pPr>
            <a:r>
              <a:rPr lang="fi" sz="2400" b="1" i="0" u="none" strike="noStrike" cap="none" dirty="0">
                <a:solidFill>
                  <a:srgbClr val="161249"/>
                </a:solidFill>
                <a:latin typeface="Arial"/>
                <a:ea typeface="Arial"/>
                <a:cs typeface="Arial"/>
                <a:sym typeface="Arial"/>
              </a:rPr>
              <a:t>Personas do comprador</a:t>
            </a:r>
            <a:endParaRPr sz="2400" b="1" i="0" u="none" strike="noStrike" cap="none" dirty="0">
              <a:solidFill>
                <a:srgbClr val="161249"/>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37"/>
          <p:cNvSpPr txBox="1"/>
          <p:nvPr/>
        </p:nvSpPr>
        <p:spPr>
          <a:xfrm>
            <a:off x="7355045" y="4712504"/>
            <a:ext cx="1521282" cy="338524"/>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000" b="0" i="0" u="none" strike="noStrike" cap="none">
                <a:solidFill>
                  <a:srgbClr val="000000"/>
                </a:solidFill>
                <a:latin typeface="Arial"/>
                <a:ea typeface="Arial"/>
                <a:cs typeface="Arial"/>
                <a:sym typeface="Arial"/>
              </a:rPr>
              <a:t>Fonte: </a:t>
            </a:r>
            <a:r>
              <a:rPr lang="fi" sz="1000" b="0" i="0" u="sng" strike="noStrike" cap="none">
                <a:solidFill>
                  <a:srgbClr val="0097A7"/>
                </a:solidFill>
                <a:latin typeface="Arial"/>
                <a:ea typeface="Arial"/>
                <a:cs typeface="Arial"/>
                <a:sym typeface="Arial"/>
                <a:hlinkClick r:id="rId3">
                  <a:extLst>
                    <a:ext uri="{A12FA001-AC4F-418D-AE19-62706E023703}">
                      <ahyp:hlinkClr xmlns:ahyp="http://schemas.microsoft.com/office/drawing/2018/hyperlinkcolor" val="tx"/>
                    </a:ext>
                  </a:extLst>
                </a:hlinkClick>
              </a:rPr>
              <a:t>Roberta Cinus</a:t>
            </a:r>
            <a:endParaRPr sz="1000" b="0" i="0" u="none" strike="noStrike" cap="none">
              <a:solidFill>
                <a:srgbClr val="000000"/>
              </a:solidFill>
              <a:latin typeface="Arial"/>
              <a:ea typeface="Arial"/>
              <a:cs typeface="Arial"/>
              <a:sym typeface="Arial"/>
            </a:endParaRPr>
          </a:p>
        </p:txBody>
      </p:sp>
      <p:sp>
        <p:nvSpPr>
          <p:cNvPr id="445" name="Google Shape;445;p37"/>
          <p:cNvSpPr txBox="1">
            <a:spLocks noGrp="1"/>
          </p:cNvSpPr>
          <p:nvPr>
            <p:ph type="body" idx="4294967295"/>
          </p:nvPr>
        </p:nvSpPr>
        <p:spPr>
          <a:xfrm>
            <a:off x="267675" y="1095975"/>
            <a:ext cx="3308400" cy="2588100"/>
          </a:xfrm>
          <a:prstGeom prst="rect">
            <a:avLst/>
          </a:prstGeom>
          <a:noFill/>
          <a:ln>
            <a:noFill/>
          </a:ln>
        </p:spPr>
        <p:txBody>
          <a:bodyPr spcFirstLastPara="1" wrap="square" lIns="91425" tIns="45700" rIns="91425" bIns="45700" anchor="t" anchorCtr="0">
            <a:normAutofit fontScale="92500" lnSpcReduction="20000"/>
          </a:bodyPr>
          <a:lstStyle/>
          <a:p>
            <a:pPr marL="457200" marR="0" lvl="0" indent="-332422" algn="l" rtl="0">
              <a:lnSpc>
                <a:spcPct val="100000"/>
              </a:lnSpc>
              <a:spcBef>
                <a:spcPts val="0"/>
              </a:spcBef>
              <a:spcAft>
                <a:spcPts val="0"/>
              </a:spcAft>
              <a:buClr>
                <a:srgbClr val="F39200"/>
              </a:buClr>
              <a:buSzPct val="108108"/>
              <a:buFont typeface="Arial"/>
              <a:buChar char="●"/>
            </a:pPr>
            <a:r>
              <a:rPr lang="fi" sz="1800" b="0" i="0" u="none" strike="noStrike" cap="none" dirty="0">
                <a:latin typeface="Arial"/>
                <a:ea typeface="Arial"/>
                <a:cs typeface="Arial"/>
                <a:sym typeface="Arial"/>
              </a:rPr>
              <a:t>O percurso do cliente está intimamente relacionado com o funil </a:t>
            </a:r>
            <a:r>
              <a:rPr lang="fi" sz="1800" dirty="0"/>
              <a:t>de vendas </a:t>
            </a:r>
            <a:r>
              <a:rPr lang="fi" sz="1800" b="0" i="0" u="none" strike="noStrike" cap="none" dirty="0">
                <a:latin typeface="Arial"/>
                <a:ea typeface="Arial"/>
                <a:cs typeface="Arial"/>
                <a:sym typeface="Arial"/>
              </a:rPr>
              <a:t>apresentado anteriormente</a:t>
            </a:r>
            <a:br>
              <a:rPr lang="fi" sz="1800" b="0" i="0" u="none" strike="noStrike" cap="none" dirty="0">
                <a:latin typeface="Arial"/>
                <a:ea typeface="Arial"/>
                <a:cs typeface="Arial"/>
                <a:sym typeface="Arial"/>
              </a:rPr>
            </a:br>
            <a:endParaRPr sz="1800" b="0" i="0" u="none" strike="noStrike" cap="none" dirty="0">
              <a:latin typeface="Arial"/>
              <a:ea typeface="Arial"/>
              <a:cs typeface="Arial"/>
              <a:sym typeface="Arial"/>
            </a:endParaRPr>
          </a:p>
          <a:p>
            <a:pPr marL="457200" marR="0" lvl="0" indent="-332422" algn="l" rtl="0">
              <a:lnSpc>
                <a:spcPct val="100000"/>
              </a:lnSpc>
              <a:spcBef>
                <a:spcPts val="0"/>
              </a:spcBef>
              <a:spcAft>
                <a:spcPts val="0"/>
              </a:spcAft>
              <a:buClr>
                <a:srgbClr val="F39200"/>
              </a:buClr>
              <a:buSzPct val="108108"/>
              <a:buFont typeface="Arial"/>
              <a:buChar char="●"/>
            </a:pPr>
            <a:r>
              <a:rPr lang="fi" sz="1800" b="0" i="0" u="none" strike="noStrike" cap="none" dirty="0">
                <a:latin typeface="Arial"/>
                <a:ea typeface="Arial"/>
                <a:cs typeface="Arial"/>
                <a:sym typeface="Arial"/>
              </a:rPr>
              <a:t>Utilizando o customer journey, podemos </a:t>
            </a:r>
            <a:r>
              <a:rPr lang="fi" sz="1800" dirty="0"/>
              <a:t>identificar </a:t>
            </a:r>
            <a:r>
              <a:rPr lang="fi" sz="1800" b="0" i="0" u="none" strike="noStrike" cap="none" dirty="0">
                <a:latin typeface="Arial"/>
                <a:ea typeface="Arial"/>
                <a:cs typeface="Arial"/>
                <a:sym typeface="Arial"/>
              </a:rPr>
              <a:t>as fases do processo de compra com os pontos de contacto em que o cliente entra em </a:t>
            </a:r>
            <a:r>
              <a:rPr lang="fi" sz="1800" dirty="0"/>
              <a:t>contacto </a:t>
            </a:r>
            <a:r>
              <a:rPr lang="fi" sz="1800" b="0" i="0" u="none" strike="noStrike" cap="none" dirty="0">
                <a:latin typeface="Arial"/>
                <a:ea typeface="Arial"/>
                <a:cs typeface="Arial"/>
                <a:sym typeface="Arial"/>
              </a:rPr>
              <a:t>com a empresa</a:t>
            </a:r>
            <a:endParaRPr sz="1800" dirty="0"/>
          </a:p>
        </p:txBody>
      </p:sp>
      <p:sp>
        <p:nvSpPr>
          <p:cNvPr id="446" name="Google Shape;446;p37"/>
          <p:cNvSpPr txBox="1"/>
          <p:nvPr/>
        </p:nvSpPr>
        <p:spPr>
          <a:xfrm>
            <a:off x="267673" y="3836364"/>
            <a:ext cx="8608654" cy="615553"/>
          </a:xfrm>
          <a:prstGeom prst="rect">
            <a:avLst/>
          </a:prstGeom>
          <a:noFill/>
          <a:ln>
            <a:noFill/>
          </a:ln>
        </p:spPr>
        <p:txBody>
          <a:bodyPr spcFirstLastPara="1" wrap="square" lIns="91425" tIns="45700" rIns="91425" bIns="45700" anchor="t" anchorCtr="0">
            <a:spAutoFit/>
          </a:bodyPr>
          <a:lstStyle/>
          <a:p>
            <a:pPr marL="457200" marR="0" lvl="0" indent="-323850" algn="l" rtl="0">
              <a:lnSpc>
                <a:spcPct val="100000"/>
              </a:lnSpc>
              <a:spcBef>
                <a:spcPts val="0"/>
              </a:spcBef>
              <a:spcAft>
                <a:spcPts val="0"/>
              </a:spcAft>
              <a:buClr>
                <a:srgbClr val="F39200"/>
              </a:buClr>
              <a:buSzPts val="1700"/>
              <a:buFont typeface="Arial"/>
              <a:buChar char="●"/>
            </a:pPr>
            <a:r>
              <a:rPr lang="fi" sz="1700" b="0" i="0" u="none" strike="noStrike" cap="none">
                <a:solidFill>
                  <a:srgbClr val="161249"/>
                </a:solidFill>
                <a:latin typeface="Arial"/>
                <a:ea typeface="Arial"/>
                <a:cs typeface="Arial"/>
                <a:sym typeface="Arial"/>
              </a:rPr>
              <a:t>Isto ajuda essencialmente a planear as mensagens publicitárias e a selecionar os meios de comunicação para atingir o público-alvo da melhor forma </a:t>
            </a:r>
            <a:endParaRPr sz="1400" b="0" i="0" u="none" strike="noStrike" cap="none">
              <a:solidFill>
                <a:srgbClr val="000000"/>
              </a:solidFill>
              <a:latin typeface="Arial"/>
              <a:ea typeface="Arial"/>
              <a:cs typeface="Arial"/>
              <a:sym typeface="Arial"/>
            </a:endParaRPr>
          </a:p>
        </p:txBody>
      </p:sp>
      <p:pic>
        <p:nvPicPr>
          <p:cNvPr id="447" name="Google Shape;447;p3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728519" y="1006275"/>
            <a:ext cx="4760338" cy="2677690"/>
          </a:xfrm>
          <a:prstGeom prst="rect">
            <a:avLst/>
          </a:prstGeom>
          <a:noFill/>
          <a:ln>
            <a:noFill/>
          </a:ln>
        </p:spPr>
      </p:pic>
      <p:sp>
        <p:nvSpPr>
          <p:cNvPr id="2" name="Google Shape;381;p29">
            <a:extLst>
              <a:ext uri="{FF2B5EF4-FFF2-40B4-BE49-F238E27FC236}">
                <a16:creationId xmlns:a16="http://schemas.microsoft.com/office/drawing/2014/main" id="{9F0C420C-0453-BCF7-912B-DAD1F1C486ED}"/>
              </a:ext>
            </a:extLst>
          </p:cNvPr>
          <p:cNvSpPr txBox="1"/>
          <p:nvPr/>
        </p:nvSpPr>
        <p:spPr>
          <a:xfrm>
            <a:off x="214950" y="57081"/>
            <a:ext cx="7508100" cy="55396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500"/>
              <a:buFont typeface="Arial"/>
              <a:buNone/>
            </a:pPr>
            <a:r>
              <a:rPr lang="fi" sz="2400" b="1" i="0" u="none" strike="noStrike" cap="none" dirty="0">
                <a:solidFill>
                  <a:srgbClr val="161249"/>
                </a:solidFill>
                <a:latin typeface="Arial"/>
                <a:ea typeface="Arial"/>
                <a:cs typeface="Arial"/>
                <a:sym typeface="Arial"/>
              </a:rPr>
              <a:t>O percurso do cliente (Customer Journey)</a:t>
            </a:r>
            <a:endParaRPr sz="2400" b="1" i="0" u="none" strike="noStrike" cap="none" dirty="0">
              <a:solidFill>
                <a:srgbClr val="161249"/>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38"/>
          <p:cNvSpPr txBox="1"/>
          <p:nvPr/>
        </p:nvSpPr>
        <p:spPr>
          <a:xfrm>
            <a:off x="4957975" y="4600300"/>
            <a:ext cx="41862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Fonte: </a:t>
            </a:r>
            <a:r>
              <a:rPr lang="fi" sz="1200" b="0" i="0" u="sng" strike="noStrike" cap="none">
                <a:solidFill>
                  <a:schemeClr val="hlink"/>
                </a:solidFill>
                <a:latin typeface="Arial"/>
                <a:ea typeface="Arial"/>
                <a:cs typeface="Arial"/>
                <a:sym typeface="Arial"/>
                <a:hlinkClick r:id="rId3"/>
              </a:rPr>
              <a:t>Chaffey</a:t>
            </a:r>
            <a:r>
              <a:rPr lang="fi" sz="1200" b="0" i="0" u="none" strike="noStrike" cap="none">
                <a:solidFill>
                  <a:srgbClr val="000000"/>
                </a:solidFill>
                <a:latin typeface="Arial"/>
                <a:ea typeface="Arial"/>
                <a:cs typeface="Arial"/>
                <a:sym typeface="Arial"/>
              </a:rPr>
              <a:t>, 2020 (original: Boston Consulting Group)</a:t>
            </a:r>
            <a:endParaRPr sz="1200" b="0" i="0" u="none" strike="noStrike" cap="none">
              <a:solidFill>
                <a:srgbClr val="000000"/>
              </a:solidFill>
              <a:latin typeface="Arial"/>
              <a:ea typeface="Arial"/>
              <a:cs typeface="Arial"/>
              <a:sym typeface="Arial"/>
            </a:endParaRPr>
          </a:p>
        </p:txBody>
      </p:sp>
      <p:pic>
        <p:nvPicPr>
          <p:cNvPr id="454" name="Google Shape;454;p3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57850" y="500679"/>
            <a:ext cx="6415049" cy="4072725"/>
          </a:xfrm>
          <a:prstGeom prst="rect">
            <a:avLst/>
          </a:prstGeom>
          <a:noFill/>
          <a:ln>
            <a:noFill/>
          </a:ln>
        </p:spPr>
      </p:pic>
      <p:sp>
        <p:nvSpPr>
          <p:cNvPr id="2" name="Google Shape;381;p29">
            <a:extLst>
              <a:ext uri="{FF2B5EF4-FFF2-40B4-BE49-F238E27FC236}">
                <a16:creationId xmlns:a16="http://schemas.microsoft.com/office/drawing/2014/main" id="{6D7E0C7A-D7FF-0DE7-D0B3-495176796745}"/>
              </a:ext>
            </a:extLst>
          </p:cNvPr>
          <p:cNvSpPr txBox="1"/>
          <p:nvPr/>
        </p:nvSpPr>
        <p:spPr>
          <a:xfrm>
            <a:off x="214950" y="57081"/>
            <a:ext cx="7508100" cy="55396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500"/>
              <a:buFont typeface="Arial"/>
              <a:buNone/>
            </a:pPr>
            <a:r>
              <a:rPr lang="fi" sz="2400" b="1" dirty="0">
                <a:solidFill>
                  <a:srgbClr val="161249"/>
                </a:solidFill>
              </a:rPr>
              <a:t>Exemplo do</a:t>
            </a:r>
            <a:r>
              <a:rPr lang="fi" sz="2400" b="1" i="0" u="none" strike="noStrike" cap="none" dirty="0">
                <a:solidFill>
                  <a:srgbClr val="161249"/>
                </a:solidFill>
                <a:latin typeface="Arial"/>
                <a:ea typeface="Arial"/>
                <a:cs typeface="Arial"/>
                <a:sym typeface="Arial"/>
              </a:rPr>
              <a:t> percurso do cliente</a:t>
            </a:r>
            <a:endParaRPr sz="2400" b="1" i="0" u="none" strike="noStrike" cap="none" dirty="0">
              <a:solidFill>
                <a:srgbClr val="16124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459" name="Google Shape;459;p39"/>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dirty="0"/>
              <a:t>Atividade na sala de aula</a:t>
            </a:r>
            <a:endParaRPr dirty="0"/>
          </a:p>
        </p:txBody>
      </p:sp>
      <p:sp>
        <p:nvSpPr>
          <p:cNvPr id="460" name="Google Shape;460;p39"/>
          <p:cNvSpPr txBox="1">
            <a:spLocks noGrp="1"/>
          </p:cNvSpPr>
          <p:nvPr>
            <p:ph type="body" idx="2"/>
          </p:nvPr>
        </p:nvSpPr>
        <p:spPr>
          <a:xfrm>
            <a:off x="840583" y="857638"/>
            <a:ext cx="7370910"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F39200"/>
              </a:buClr>
              <a:buSzPts val="1500"/>
              <a:buNone/>
            </a:pPr>
            <a:r>
              <a:rPr lang="fi" sz="2000" b="1" dirty="0">
                <a:solidFill>
                  <a:srgbClr val="F39200"/>
                </a:solidFill>
              </a:rPr>
              <a:t>"Viagem digital do cliente”</a:t>
            </a:r>
            <a:endParaRPr dirty="0"/>
          </a:p>
          <a:p>
            <a:pPr marL="0" lvl="0" indent="0" algn="l" rtl="0">
              <a:lnSpc>
                <a:spcPct val="100000"/>
              </a:lnSpc>
              <a:spcBef>
                <a:spcPts val="1200"/>
              </a:spcBef>
              <a:spcAft>
                <a:spcPts val="0"/>
              </a:spcAft>
              <a:buClr>
                <a:schemeClr val="lt1"/>
              </a:buClr>
              <a:buSzPts val="1500"/>
              <a:buNone/>
            </a:pPr>
            <a:r>
              <a:rPr lang="fi" sz="1800" dirty="0">
                <a:solidFill>
                  <a:schemeClr val="lt1"/>
                </a:solidFill>
              </a:rPr>
              <a:t>No processo de planeamento de "que tipos de anúncios" e "em que meios/plataformas os publicar", é extremamente útil descobrir o percurso do cliente e os pontos de contacto do cliente para a respetiva empresa. </a:t>
            </a:r>
            <a:br>
              <a:rPr lang="fi" sz="1800" dirty="0">
                <a:solidFill>
                  <a:schemeClr val="lt1"/>
                </a:solidFill>
              </a:rPr>
            </a:br>
            <a:endParaRPr sz="1800" dirty="0">
              <a:solidFill>
                <a:schemeClr val="lt1"/>
              </a:solidFill>
            </a:endParaRPr>
          </a:p>
          <a:p>
            <a:pPr marL="457200" lvl="0" indent="-342900" algn="l" rtl="0">
              <a:lnSpc>
                <a:spcPct val="100000"/>
              </a:lnSpc>
              <a:spcBef>
                <a:spcPts val="600"/>
              </a:spcBef>
              <a:spcAft>
                <a:spcPts val="0"/>
              </a:spcAft>
              <a:buClr>
                <a:srgbClr val="F39200"/>
              </a:buClr>
              <a:buSzPts val="1980"/>
              <a:buAutoNum type="arabicPeriod"/>
            </a:pPr>
            <a:r>
              <a:rPr lang="fi" sz="1800" dirty="0">
                <a:solidFill>
                  <a:schemeClr val="lt1"/>
                </a:solidFill>
              </a:rPr>
              <a:t>Pensar numa empresa e num produto ou serviço </a:t>
            </a:r>
            <a:endParaRPr dirty="0"/>
          </a:p>
          <a:p>
            <a:pPr marL="457200" lvl="0" indent="-342900" algn="l" rtl="0">
              <a:lnSpc>
                <a:spcPct val="100000"/>
              </a:lnSpc>
              <a:spcBef>
                <a:spcPts val="600"/>
              </a:spcBef>
              <a:spcAft>
                <a:spcPts val="0"/>
              </a:spcAft>
              <a:buClr>
                <a:srgbClr val="F39200"/>
              </a:buClr>
              <a:buSzPts val="1980"/>
              <a:buAutoNum type="arabicPeriod"/>
            </a:pPr>
            <a:r>
              <a:rPr lang="fi" sz="1800" dirty="0">
                <a:solidFill>
                  <a:schemeClr val="lt1"/>
                </a:solidFill>
              </a:rPr>
              <a:t>Descobrir uma determinada buyer persona</a:t>
            </a:r>
            <a:endParaRPr dirty="0"/>
          </a:p>
          <a:p>
            <a:pPr marL="457200" lvl="0" indent="-342900" algn="l" rtl="0">
              <a:lnSpc>
                <a:spcPct val="100000"/>
              </a:lnSpc>
              <a:spcBef>
                <a:spcPts val="600"/>
              </a:spcBef>
              <a:spcAft>
                <a:spcPts val="0"/>
              </a:spcAft>
              <a:buClr>
                <a:srgbClr val="F39200"/>
              </a:buClr>
              <a:buSzPts val="1980"/>
              <a:buAutoNum type="arabicPeriod"/>
            </a:pPr>
            <a:r>
              <a:rPr lang="fi" sz="1800" dirty="0">
                <a:solidFill>
                  <a:schemeClr val="lt1"/>
                </a:solidFill>
              </a:rPr>
              <a:t>Como poderia ser a viagem? Quais são as etapas envolvidas?</a:t>
            </a:r>
            <a:endParaRPr dirty="0"/>
          </a:p>
          <a:p>
            <a:pPr marL="457200" lvl="0" indent="-342900" algn="l" rtl="0">
              <a:lnSpc>
                <a:spcPct val="100000"/>
              </a:lnSpc>
              <a:spcBef>
                <a:spcPts val="600"/>
              </a:spcBef>
              <a:spcAft>
                <a:spcPts val="0"/>
              </a:spcAft>
              <a:buClr>
                <a:srgbClr val="F39200"/>
              </a:buClr>
              <a:buSzPts val="1980"/>
              <a:buAutoNum type="arabicPeriod"/>
            </a:pPr>
            <a:r>
              <a:rPr lang="fi" sz="1800" dirty="0">
                <a:solidFill>
                  <a:schemeClr val="lt1"/>
                </a:solidFill>
              </a:rPr>
              <a:t>Nomear os pontos de contacto digitais, ideais para a empresa ir ao encontro do cliente</a:t>
            </a:r>
            <a:endParaRPr dirty="0"/>
          </a:p>
          <a:p>
            <a:pPr marL="0" lvl="0" indent="0" algn="l" rtl="0">
              <a:lnSpc>
                <a:spcPct val="108000"/>
              </a:lnSpc>
              <a:spcBef>
                <a:spcPts val="0"/>
              </a:spcBef>
              <a:spcAft>
                <a:spcPts val="0"/>
              </a:spcAft>
              <a:buClr>
                <a:schemeClr val="lt1"/>
              </a:buClr>
              <a:buSzPts val="1500"/>
              <a:buNone/>
            </a:pPr>
            <a:endParaRP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sp>
        <p:nvSpPr>
          <p:cNvPr id="465" name="Google Shape;465;p40"/>
          <p:cNvSpPr txBox="1">
            <a:spLocks noGrp="1"/>
          </p:cNvSpPr>
          <p:nvPr>
            <p:ph type="title" idx="4294967295"/>
          </p:nvPr>
        </p:nvSpPr>
        <p:spPr>
          <a:xfrm>
            <a:off x="1074423" y="1710006"/>
            <a:ext cx="6995154" cy="861744"/>
          </a:xfrm>
          <a:prstGeom prst="rect">
            <a:avLst/>
          </a:prstGeom>
          <a:noFill/>
          <a:ln>
            <a:noFill/>
          </a:ln>
        </p:spPr>
        <p:txBody>
          <a:bodyPr spcFirstLastPara="1" wrap="square" lIns="91425" tIns="91425" rIns="91425" bIns="91425" anchor="ctr" anchorCtr="0">
            <a:spAutoFit/>
          </a:bodyPr>
          <a:lstStyle/>
          <a:p>
            <a:pPr marL="0" lvl="0" indent="0" algn="ctr" rtl="0">
              <a:lnSpc>
                <a:spcPct val="100000"/>
              </a:lnSpc>
              <a:spcBef>
                <a:spcPts val="0"/>
              </a:spcBef>
              <a:spcAft>
                <a:spcPts val="0"/>
              </a:spcAft>
              <a:buClr>
                <a:srgbClr val="161249"/>
              </a:buClr>
              <a:buSzPts val="3600"/>
              <a:buFont typeface="Arial"/>
              <a:buNone/>
            </a:pPr>
            <a:r>
              <a:rPr lang="fi" sz="4400" dirty="0"/>
              <a:t>Tendências e perspetivas</a:t>
            </a:r>
            <a:endParaRPr sz="44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sp>
        <p:nvSpPr>
          <p:cNvPr id="470" name="Google Shape;470;p41"/>
          <p:cNvSpPr txBox="1">
            <a:spLocks noGrp="1"/>
          </p:cNvSpPr>
          <p:nvPr>
            <p:ph type="title"/>
          </p:nvPr>
        </p:nvSpPr>
        <p:spPr>
          <a:xfrm>
            <a:off x="976501" y="147959"/>
            <a:ext cx="7190998" cy="994172"/>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rgbClr val="161249"/>
              </a:buClr>
              <a:buSzPts val="2400"/>
              <a:buFont typeface="Arial"/>
              <a:buNone/>
            </a:pPr>
            <a:r>
              <a:rPr lang="fi" sz="2400" dirty="0"/>
              <a:t>A quota dos meios digitais está a aumentar </a:t>
            </a:r>
            <a:br>
              <a:rPr lang="fi" sz="2400" dirty="0"/>
            </a:br>
            <a:r>
              <a:rPr lang="fi" sz="2400" dirty="0"/>
              <a:t>na publicidade</a:t>
            </a:r>
            <a:endParaRPr sz="2400" dirty="0"/>
          </a:p>
        </p:txBody>
      </p:sp>
      <p:sp>
        <p:nvSpPr>
          <p:cNvPr id="471" name="Google Shape;471;p41"/>
          <p:cNvSpPr txBox="1">
            <a:spLocks noGrp="1"/>
          </p:cNvSpPr>
          <p:nvPr>
            <p:ph type="body" idx="1"/>
          </p:nvPr>
        </p:nvSpPr>
        <p:spPr>
          <a:xfrm>
            <a:off x="208739" y="1235160"/>
            <a:ext cx="3697677" cy="3430146"/>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600"/>
              </a:spcBef>
              <a:spcAft>
                <a:spcPts val="0"/>
              </a:spcAft>
              <a:buClr>
                <a:srgbClr val="F39200"/>
              </a:buClr>
              <a:buSzPts val="1500"/>
              <a:buFont typeface="Arial"/>
              <a:buChar char="●"/>
            </a:pPr>
            <a:r>
              <a:rPr lang="fi" sz="1500" dirty="0"/>
              <a:t>Devido à concorrência, as despesas de publicidade das organizações não param de aumentar, desde 2017</a:t>
            </a:r>
            <a:endParaRPr sz="1500" dirty="0"/>
          </a:p>
          <a:p>
            <a:pPr marL="457200" lvl="0" indent="-323850" algn="l" rtl="0">
              <a:lnSpc>
                <a:spcPct val="100000"/>
              </a:lnSpc>
              <a:spcBef>
                <a:spcPts val="600"/>
              </a:spcBef>
              <a:spcAft>
                <a:spcPts val="0"/>
              </a:spcAft>
              <a:buClr>
                <a:srgbClr val="F39200"/>
              </a:buClr>
              <a:buSzPts val="1500"/>
              <a:buFont typeface="Arial"/>
              <a:buChar char="●"/>
            </a:pPr>
            <a:r>
              <a:rPr lang="fi" sz="1500" dirty="0"/>
              <a:t>A quota dos meios de comunicação digitais está a aumentar, embora os meios de comunicação tradicionais continuem a ser utilizados</a:t>
            </a:r>
            <a:endParaRPr sz="1500" dirty="0"/>
          </a:p>
          <a:p>
            <a:pPr marL="457200" lvl="0" indent="-323850" algn="l" rtl="0">
              <a:lnSpc>
                <a:spcPct val="100000"/>
              </a:lnSpc>
              <a:spcBef>
                <a:spcPts val="600"/>
              </a:spcBef>
              <a:spcAft>
                <a:spcPts val="0"/>
              </a:spcAft>
              <a:buClr>
                <a:srgbClr val="F39200"/>
              </a:buClr>
              <a:buSzPts val="1500"/>
              <a:buFont typeface="Arial"/>
              <a:buChar char="●"/>
            </a:pPr>
            <a:r>
              <a:rPr lang="fi" sz="1500" dirty="0"/>
              <a:t>O gráfico mostra uma média de todos os anunciantes</a:t>
            </a:r>
            <a:endParaRPr sz="1500" dirty="0"/>
          </a:p>
          <a:p>
            <a:pPr marL="457200" lvl="0" indent="-323850" algn="l" rtl="0">
              <a:lnSpc>
                <a:spcPct val="100000"/>
              </a:lnSpc>
              <a:spcBef>
                <a:spcPts val="600"/>
              </a:spcBef>
              <a:spcAft>
                <a:spcPts val="0"/>
              </a:spcAft>
              <a:buClr>
                <a:srgbClr val="F39200"/>
              </a:buClr>
              <a:buSzPts val="1500"/>
              <a:buFont typeface="Arial"/>
              <a:buChar char="●"/>
            </a:pPr>
            <a:r>
              <a:rPr lang="fi" sz="1500" dirty="0"/>
              <a:t>Nota: existem grandes variações entre os diferentes tipos de organizações</a:t>
            </a:r>
            <a:endParaRPr sz="1500" dirty="0"/>
          </a:p>
        </p:txBody>
      </p:sp>
      <p:sp>
        <p:nvSpPr>
          <p:cNvPr id="472" name="Google Shape;472;p41"/>
          <p:cNvSpPr txBox="1"/>
          <p:nvPr/>
        </p:nvSpPr>
        <p:spPr>
          <a:xfrm>
            <a:off x="7301196" y="4044925"/>
            <a:ext cx="1842804"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161249"/>
                </a:solidFill>
                <a:latin typeface="Arial"/>
                <a:ea typeface="Arial"/>
                <a:cs typeface="Arial"/>
                <a:sym typeface="Arial"/>
              </a:rPr>
              <a:t>Fonte: Statista (2022)</a:t>
            </a:r>
            <a:endParaRPr sz="1200" b="0" i="0" u="none" strike="noStrike" cap="none">
              <a:solidFill>
                <a:srgbClr val="161249"/>
              </a:solidFill>
              <a:latin typeface="Arial"/>
              <a:ea typeface="Arial"/>
              <a:cs typeface="Arial"/>
              <a:sym typeface="Arial"/>
            </a:endParaRPr>
          </a:p>
        </p:txBody>
      </p:sp>
      <p:pic>
        <p:nvPicPr>
          <p:cNvPr id="473" name="Google Shape;473;p41"/>
          <p:cNvPicPr preferRelativeResize="0"/>
          <p:nvPr/>
        </p:nvPicPr>
        <p:blipFill rotWithShape="1">
          <a:blip r:embed="rId3">
            <a:alphaModFix/>
          </a:blip>
          <a:srcRect/>
          <a:stretch/>
        </p:blipFill>
        <p:spPr>
          <a:xfrm>
            <a:off x="3956176" y="1316020"/>
            <a:ext cx="5028844" cy="2503311"/>
          </a:xfrm>
          <a:prstGeom prst="rect">
            <a:avLst/>
          </a:prstGeom>
          <a:noFill/>
          <a:ln w="38100" cap="flat" cmpd="sng">
            <a:solidFill>
              <a:srgbClr val="F39200"/>
            </a:solidFill>
            <a:prstDash val="solid"/>
            <a:round/>
            <a:headEnd type="none" w="sm" len="sm"/>
            <a:tailEnd type="none" w="sm" len="sm"/>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Google Shape;478;p42"/>
          <p:cNvSpPr txBox="1">
            <a:spLocks noGrp="1"/>
          </p:cNvSpPr>
          <p:nvPr>
            <p:ph type="title"/>
          </p:nvPr>
        </p:nvSpPr>
        <p:spPr>
          <a:xfrm>
            <a:off x="438528" y="326468"/>
            <a:ext cx="8642098"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400"/>
              <a:buFont typeface="Arial"/>
              <a:buNone/>
            </a:pPr>
            <a:r>
              <a:rPr lang="fi" sz="2400" dirty="0"/>
              <a:t>Algumas empresas promovem mais do que outras</a:t>
            </a:r>
            <a:endParaRPr sz="2400" dirty="0"/>
          </a:p>
        </p:txBody>
      </p:sp>
      <p:sp>
        <p:nvSpPr>
          <p:cNvPr id="479" name="Google Shape;479;p42"/>
          <p:cNvSpPr txBox="1">
            <a:spLocks noGrp="1"/>
          </p:cNvSpPr>
          <p:nvPr>
            <p:ph type="body" idx="1"/>
          </p:nvPr>
        </p:nvSpPr>
        <p:spPr>
          <a:xfrm>
            <a:off x="438527" y="1171888"/>
            <a:ext cx="3474110" cy="3462315"/>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0"/>
              </a:spcBef>
              <a:spcAft>
                <a:spcPts val="0"/>
              </a:spcAft>
              <a:buClr>
                <a:srgbClr val="F39200"/>
              </a:buClr>
              <a:buSzPts val="1600"/>
              <a:buFont typeface="Arial"/>
              <a:buChar char="●"/>
            </a:pPr>
            <a:r>
              <a:rPr lang="fi" sz="1600" dirty="0"/>
              <a:t>A necessidade de promoção é vital quando a concorrência é grande (por exemplo, produtos alimentares, eletrónica de consumo, etc.)</a:t>
            </a:r>
            <a:endParaRPr sz="1600" dirty="0"/>
          </a:p>
          <a:p>
            <a:pPr marL="285750" lvl="0" indent="-285750" algn="l" rtl="0">
              <a:lnSpc>
                <a:spcPct val="100000"/>
              </a:lnSpc>
              <a:spcBef>
                <a:spcPts val="1200"/>
              </a:spcBef>
              <a:spcAft>
                <a:spcPts val="0"/>
              </a:spcAft>
              <a:buClr>
                <a:srgbClr val="F39200"/>
              </a:buClr>
              <a:buSzPts val="1600"/>
              <a:buFont typeface="Arial"/>
              <a:buChar char="●"/>
            </a:pPr>
            <a:r>
              <a:rPr lang="fi" sz="1600" dirty="0"/>
              <a:t>As empresas de maior dimensão tendem a utilizar uma percentagem mais elevada do seu orçamento total em marketing</a:t>
            </a:r>
            <a:endParaRPr sz="1600" dirty="0"/>
          </a:p>
          <a:p>
            <a:pPr marL="285750" lvl="0" indent="-285750" algn="l" rtl="0">
              <a:lnSpc>
                <a:spcPct val="100000"/>
              </a:lnSpc>
              <a:spcBef>
                <a:spcPts val="1200"/>
              </a:spcBef>
              <a:spcAft>
                <a:spcPts val="0"/>
              </a:spcAft>
              <a:buClr>
                <a:srgbClr val="F39200"/>
              </a:buClr>
              <a:buSzPts val="1600"/>
              <a:buFont typeface="Arial"/>
              <a:buChar char="●"/>
            </a:pPr>
            <a:r>
              <a:rPr lang="fi" sz="1600" dirty="0"/>
              <a:t>Em geral, as empresas B2C gastam orçamentos mais elevados do que as empresas B2B</a:t>
            </a:r>
            <a:endParaRPr dirty="0"/>
          </a:p>
          <a:p>
            <a:pPr marL="285750" lvl="0" indent="-184150" algn="l" rtl="0">
              <a:lnSpc>
                <a:spcPct val="100000"/>
              </a:lnSpc>
              <a:spcBef>
                <a:spcPts val="1200"/>
              </a:spcBef>
              <a:spcAft>
                <a:spcPts val="0"/>
              </a:spcAft>
              <a:buClr>
                <a:srgbClr val="F39200"/>
              </a:buClr>
              <a:buSzPts val="1600"/>
              <a:buFont typeface="Arial"/>
              <a:buNone/>
            </a:pPr>
            <a:endParaRPr sz="1600" dirty="0"/>
          </a:p>
          <a:p>
            <a:pPr marL="285750" lvl="0" indent="-184150" algn="l" rtl="0">
              <a:lnSpc>
                <a:spcPct val="100000"/>
              </a:lnSpc>
              <a:spcBef>
                <a:spcPts val="1200"/>
              </a:spcBef>
              <a:spcAft>
                <a:spcPts val="1200"/>
              </a:spcAft>
              <a:buClr>
                <a:srgbClr val="F39200"/>
              </a:buClr>
              <a:buSzPts val="1600"/>
              <a:buFont typeface="Arial"/>
              <a:buNone/>
            </a:pPr>
            <a:endParaRPr sz="1600" dirty="0"/>
          </a:p>
        </p:txBody>
      </p:sp>
      <p:pic>
        <p:nvPicPr>
          <p:cNvPr id="480" name="Google Shape;480;p42"/>
          <p:cNvPicPr preferRelativeResize="0"/>
          <p:nvPr/>
        </p:nvPicPr>
        <p:blipFill rotWithShape="1">
          <a:blip r:embed="rId3" cstate="screen">
            <a:alphaModFix/>
            <a:extLst>
              <a:ext uri="{28A0092B-C50C-407E-A947-70E740481C1C}">
                <a14:useLocalDpi xmlns:a14="http://schemas.microsoft.com/office/drawing/2010/main"/>
              </a:ext>
            </a:extLst>
          </a:blip>
          <a:srcRect l="-626" t="-2443"/>
          <a:stretch/>
        </p:blipFill>
        <p:spPr>
          <a:xfrm>
            <a:off x="3987282" y="1171889"/>
            <a:ext cx="4968254" cy="2950967"/>
          </a:xfrm>
          <a:prstGeom prst="rect">
            <a:avLst/>
          </a:prstGeom>
          <a:noFill/>
          <a:ln w="38100" cap="flat" cmpd="sng">
            <a:solidFill>
              <a:srgbClr val="F39200"/>
            </a:solidFill>
            <a:prstDash val="solid"/>
            <a:round/>
            <a:headEnd type="none" w="sm" len="sm"/>
            <a:tailEnd type="none" w="sm" len="sm"/>
          </a:ln>
        </p:spPr>
      </p:pic>
      <p:sp>
        <p:nvSpPr>
          <p:cNvPr id="481" name="Google Shape;481;p42"/>
          <p:cNvSpPr txBox="1"/>
          <p:nvPr/>
        </p:nvSpPr>
        <p:spPr>
          <a:xfrm>
            <a:off x="7140938" y="4122856"/>
            <a:ext cx="37770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Fonte: </a:t>
            </a:r>
            <a:r>
              <a:rPr lang="fi" sz="1200" b="0" i="0" u="sng" strike="noStrike" cap="none">
                <a:solidFill>
                  <a:schemeClr val="hlink"/>
                </a:solidFill>
                <a:latin typeface="Arial"/>
                <a:ea typeface="Arial"/>
                <a:cs typeface="Arial"/>
                <a:sym typeface="Arial"/>
                <a:hlinkClick r:id="rId4"/>
              </a:rPr>
              <a:t>Merehead, </a:t>
            </a:r>
            <a:r>
              <a:rPr lang="fi" sz="1200" b="0" i="0" u="none" strike="noStrike" cap="none">
                <a:solidFill>
                  <a:srgbClr val="000000"/>
                </a:solidFill>
                <a:latin typeface="Arial"/>
                <a:ea typeface="Arial"/>
                <a:cs typeface="Arial"/>
                <a:sym typeface="Arial"/>
              </a:rPr>
              <a:t>2021</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sp>
        <p:nvSpPr>
          <p:cNvPr id="486" name="Google Shape;486;p43"/>
          <p:cNvSpPr txBox="1">
            <a:spLocks noGrp="1"/>
          </p:cNvSpPr>
          <p:nvPr>
            <p:ph type="body" idx="4294967295"/>
          </p:nvPr>
        </p:nvSpPr>
        <p:spPr>
          <a:xfrm>
            <a:off x="3229769" y="934072"/>
            <a:ext cx="2784475" cy="3437335"/>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F39200"/>
              </a:buClr>
              <a:buSzPts val="605"/>
              <a:buNone/>
            </a:pPr>
            <a:r>
              <a:rPr lang="fi" sz="1400" b="1" dirty="0">
                <a:solidFill>
                  <a:srgbClr val="F39200"/>
                </a:solidFill>
              </a:rPr>
              <a:t>Tendência:</a:t>
            </a:r>
            <a:br>
              <a:rPr lang="fi" sz="1400" dirty="0"/>
            </a:br>
            <a:r>
              <a:rPr lang="fi" sz="1400" dirty="0"/>
              <a:t>A utilização dos motores de pesquisa está a transformar-se da pesquisa por palavras para a pesquisa por vídeo e a pesquisa por localização.  Ao mesmo tempo, a IA é cada vez mais utilizada para estruturar bases de dados.</a:t>
            </a:r>
            <a:endParaRPr sz="1400" dirty="0"/>
          </a:p>
          <a:p>
            <a:pPr marL="0" lvl="0" indent="0" algn="l" rtl="0">
              <a:lnSpc>
                <a:spcPct val="100000"/>
              </a:lnSpc>
              <a:spcBef>
                <a:spcPts val="1200"/>
              </a:spcBef>
              <a:spcAft>
                <a:spcPts val="0"/>
              </a:spcAft>
              <a:buClr>
                <a:srgbClr val="F39200"/>
              </a:buClr>
              <a:buSzPts val="605"/>
              <a:buNone/>
            </a:pPr>
            <a:r>
              <a:rPr lang="fi" sz="1400" b="1" dirty="0">
                <a:solidFill>
                  <a:srgbClr val="F39200"/>
                </a:solidFill>
              </a:rPr>
              <a:t>Questões que se colocam: </a:t>
            </a:r>
            <a:br>
              <a:rPr lang="fi" sz="1400" dirty="0"/>
            </a:br>
            <a:r>
              <a:rPr lang="fi" sz="1400" dirty="0"/>
              <a:t>Que pontos de contacto com o cliente irão aumentar/reduzir a sua importância? Que conteúdos do sítio Web serão dominantes?</a:t>
            </a:r>
            <a:endParaRPr sz="1400" dirty="0"/>
          </a:p>
          <a:p>
            <a:pPr marL="0" lvl="0" indent="0" algn="l" rtl="0">
              <a:lnSpc>
                <a:spcPct val="115000"/>
              </a:lnSpc>
              <a:spcBef>
                <a:spcPts val="1200"/>
              </a:spcBef>
              <a:spcAft>
                <a:spcPts val="1200"/>
              </a:spcAft>
              <a:buClr>
                <a:srgbClr val="161249"/>
              </a:buClr>
              <a:buSzPts val="605"/>
              <a:buNone/>
            </a:pPr>
            <a:r>
              <a:rPr lang="fi" sz="1400" dirty="0"/>
              <a:t> </a:t>
            </a:r>
            <a:br>
              <a:rPr lang="fi" sz="1505" dirty="0"/>
            </a:br>
            <a:endParaRPr sz="970" dirty="0"/>
          </a:p>
        </p:txBody>
      </p:sp>
      <p:sp>
        <p:nvSpPr>
          <p:cNvPr id="487" name="Google Shape;487;p43"/>
          <p:cNvSpPr txBox="1">
            <a:spLocks noGrp="1"/>
          </p:cNvSpPr>
          <p:nvPr>
            <p:ph type="title" idx="4294967295"/>
          </p:nvPr>
        </p:nvSpPr>
        <p:spPr>
          <a:xfrm>
            <a:off x="311150" y="132710"/>
            <a:ext cx="8521700"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2400" dirty="0"/>
              <a:t>Tendências e perspetivas futuras</a:t>
            </a:r>
            <a:endParaRPr sz="2400" dirty="0"/>
          </a:p>
        </p:txBody>
      </p:sp>
      <p:sp>
        <p:nvSpPr>
          <p:cNvPr id="488" name="Google Shape;488;p43"/>
          <p:cNvSpPr txBox="1">
            <a:spLocks noGrp="1"/>
          </p:cNvSpPr>
          <p:nvPr>
            <p:ph type="body" idx="4294967295"/>
          </p:nvPr>
        </p:nvSpPr>
        <p:spPr>
          <a:xfrm>
            <a:off x="6182129" y="934072"/>
            <a:ext cx="2682875" cy="3437335"/>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F39200"/>
              </a:buClr>
              <a:buSzPts val="605"/>
              <a:buNone/>
            </a:pPr>
            <a:r>
              <a:rPr lang="fi" sz="1400" b="1" dirty="0">
                <a:solidFill>
                  <a:srgbClr val="F39200"/>
                </a:solidFill>
              </a:rPr>
              <a:t>Tendência: </a:t>
            </a:r>
            <a:br>
              <a:rPr lang="fi" sz="1400" dirty="0"/>
            </a:br>
            <a:r>
              <a:rPr lang="fi" sz="1400" dirty="0"/>
              <a:t>Aumento da regulamentação -&gt; Futuro sem cozinha ...? </a:t>
            </a:r>
            <a:endParaRPr sz="1400" dirty="0"/>
          </a:p>
          <a:p>
            <a:pPr marL="0" lvl="0" indent="0" algn="l" rtl="0">
              <a:lnSpc>
                <a:spcPct val="100000"/>
              </a:lnSpc>
              <a:spcBef>
                <a:spcPts val="0"/>
              </a:spcBef>
              <a:spcAft>
                <a:spcPts val="0"/>
              </a:spcAft>
              <a:buClr>
                <a:srgbClr val="161249"/>
              </a:buClr>
              <a:buSzPts val="605"/>
              <a:buNone/>
            </a:pPr>
            <a:r>
              <a:rPr lang="fi" sz="1400" dirty="0"/>
              <a:t>-&gt; Como é que os anunciantes podem atingir públicos-alvo sem estes dados?</a:t>
            </a:r>
            <a:endParaRPr sz="1400" b="1" dirty="0"/>
          </a:p>
          <a:p>
            <a:pPr marL="0" lvl="0" indent="0" algn="l" rtl="0">
              <a:lnSpc>
                <a:spcPct val="100000"/>
              </a:lnSpc>
              <a:spcBef>
                <a:spcPts val="2400"/>
              </a:spcBef>
              <a:spcAft>
                <a:spcPts val="1200"/>
              </a:spcAft>
              <a:buClr>
                <a:srgbClr val="F39200"/>
              </a:buClr>
              <a:buSzPts val="1608"/>
              <a:buNone/>
            </a:pPr>
            <a:r>
              <a:rPr lang="fi" sz="1400" b="1" dirty="0">
                <a:solidFill>
                  <a:srgbClr val="F39200"/>
                </a:solidFill>
              </a:rPr>
              <a:t>Questões que se colocam: </a:t>
            </a:r>
            <a:br>
              <a:rPr lang="fi" sz="1400" dirty="0"/>
            </a:br>
            <a:r>
              <a:rPr lang="fi" sz="1400" dirty="0"/>
              <a:t>Métodos alternativos para definir as identidades dos potenciais receptores de anúncios?</a:t>
            </a:r>
            <a:endParaRPr sz="1400" dirty="0"/>
          </a:p>
        </p:txBody>
      </p:sp>
      <p:sp>
        <p:nvSpPr>
          <p:cNvPr id="489" name="Google Shape;489;p43"/>
          <p:cNvSpPr txBox="1">
            <a:spLocks noGrp="1"/>
          </p:cNvSpPr>
          <p:nvPr>
            <p:ph type="body" idx="4294967295"/>
          </p:nvPr>
        </p:nvSpPr>
        <p:spPr>
          <a:xfrm>
            <a:off x="278996" y="934073"/>
            <a:ext cx="2782888" cy="3437334"/>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F39200"/>
              </a:buClr>
              <a:buSzPts val="605"/>
              <a:buNone/>
            </a:pPr>
            <a:r>
              <a:rPr lang="fi" sz="1400" b="1" dirty="0">
                <a:solidFill>
                  <a:srgbClr val="F39200"/>
                </a:solidFill>
              </a:rPr>
              <a:t>Tendência: </a:t>
            </a:r>
            <a:br>
              <a:rPr lang="fi" sz="1400" dirty="0"/>
            </a:br>
            <a:r>
              <a:rPr lang="fi" sz="1400" dirty="0"/>
              <a:t>À medida que as competências de marketing digital se tornam "competências de todos", a vantagem competitiva diminui e todos os concorrentes estão a fazer a mesma coisa.</a:t>
            </a:r>
            <a:endParaRPr sz="1400" dirty="0"/>
          </a:p>
          <a:p>
            <a:pPr marL="0" lvl="0" indent="0" algn="l" rtl="0">
              <a:lnSpc>
                <a:spcPct val="100000"/>
              </a:lnSpc>
              <a:spcBef>
                <a:spcPts val="1200"/>
              </a:spcBef>
              <a:spcAft>
                <a:spcPts val="1200"/>
              </a:spcAft>
              <a:buClr>
                <a:srgbClr val="F39200"/>
              </a:buClr>
              <a:buSzPts val="605"/>
              <a:buNone/>
            </a:pPr>
            <a:r>
              <a:rPr lang="fi" sz="1400" b="1" dirty="0">
                <a:solidFill>
                  <a:srgbClr val="F39200"/>
                </a:solidFill>
              </a:rPr>
              <a:t>Perguntas que surgem: </a:t>
            </a:r>
            <a:br>
              <a:rPr lang="fi" sz="1400" dirty="0"/>
            </a:br>
            <a:r>
              <a:rPr lang="fi" sz="1400" dirty="0"/>
              <a:t>Como destacar-se da concorrência? As novas plataformas de anúncios oferecerão melhores opções de segmentação? </a:t>
            </a:r>
            <a:endParaRPr sz="1400" dirty="0"/>
          </a:p>
        </p:txBody>
      </p:sp>
      <p:sp>
        <p:nvSpPr>
          <p:cNvPr id="490" name="Google Shape;490;p43"/>
          <p:cNvSpPr txBox="1"/>
          <p:nvPr/>
        </p:nvSpPr>
        <p:spPr>
          <a:xfrm>
            <a:off x="1945451" y="4371407"/>
            <a:ext cx="9850170" cy="58474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dirty="0">
                <a:solidFill>
                  <a:srgbClr val="F39200"/>
                </a:solidFill>
                <a:latin typeface="Arial"/>
                <a:ea typeface="Arial"/>
                <a:cs typeface="Arial"/>
                <a:sym typeface="Arial"/>
              </a:rPr>
              <a:t>Outras leituras: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200" b="0" i="0" u="sng" strike="noStrike" cap="none" dirty="0">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https://www.theperspective.com/debates/businessandtechnology/the-perspective-on-digital-marketing/  </a:t>
            </a:r>
            <a:endParaRPr sz="1200" b="0" i="0" u="none" strike="noStrike" cap="none" dirty="0">
              <a:solidFill>
                <a:srgbClr val="161249"/>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sp>
        <p:nvSpPr>
          <p:cNvPr id="495" name="Google Shape;495;p44"/>
          <p:cNvSpPr txBox="1">
            <a:spLocks noGrp="1"/>
          </p:cNvSpPr>
          <p:nvPr>
            <p:ph type="title" idx="4294967295"/>
          </p:nvPr>
        </p:nvSpPr>
        <p:spPr>
          <a:xfrm>
            <a:off x="311150" y="1897566"/>
            <a:ext cx="8521700" cy="841375"/>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100000"/>
              </a:lnSpc>
              <a:spcBef>
                <a:spcPts val="0"/>
              </a:spcBef>
              <a:spcAft>
                <a:spcPts val="0"/>
              </a:spcAft>
              <a:buClr>
                <a:srgbClr val="161249"/>
              </a:buClr>
              <a:buSzPts val="3600"/>
              <a:buFont typeface="Arial"/>
              <a:buNone/>
            </a:pPr>
            <a:r>
              <a:rPr lang="fi" sz="4000"/>
              <a:t>Principais formatos de publicidade digital</a:t>
            </a:r>
            <a:endParaRPr sz="400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grpSp>
        <p:nvGrpSpPr>
          <p:cNvPr id="500" name="Google Shape;500;p45"/>
          <p:cNvGrpSpPr/>
          <p:nvPr/>
        </p:nvGrpSpPr>
        <p:grpSpPr>
          <a:xfrm>
            <a:off x="3158396" y="1722210"/>
            <a:ext cx="2244008" cy="2073194"/>
            <a:chOff x="4130100" y="1444356"/>
            <a:chExt cx="2440200" cy="2440200"/>
          </a:xfrm>
        </p:grpSpPr>
        <p:sp>
          <p:nvSpPr>
            <p:cNvPr id="501" name="Google Shape;501;p45"/>
            <p:cNvSpPr/>
            <p:nvPr/>
          </p:nvSpPr>
          <p:spPr>
            <a:xfrm>
              <a:off x="4130100" y="1444356"/>
              <a:ext cx="2440200" cy="2440200"/>
            </a:xfrm>
            <a:prstGeom prst="ellipse">
              <a:avLst/>
            </a:prstGeom>
            <a:solidFill>
              <a:srgbClr val="F1B300"/>
            </a:solidFill>
            <a:ln>
              <a:noFill/>
            </a:ln>
            <a:effectLst>
              <a:outerShdw blurRad="228600" dist="50800" dir="5400000" algn="tl" rotWithShape="0">
                <a:srgbClr val="000000">
                  <a:alpha val="53333"/>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2" name="Google Shape;502;p45"/>
            <p:cNvSpPr txBox="1"/>
            <p:nvPr/>
          </p:nvSpPr>
          <p:spPr>
            <a:xfrm>
              <a:off x="4527238" y="2082740"/>
              <a:ext cx="1862700" cy="1163400"/>
            </a:xfrm>
            <a:prstGeom prst="rect">
              <a:avLst/>
            </a:prstGeom>
            <a:solidFill>
              <a:srgbClr val="F1B3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fi" sz="1600" b="0" i="0" u="none" strike="noStrike" cap="none" dirty="0">
                  <a:solidFill>
                    <a:schemeClr val="lt1"/>
                  </a:solidFill>
                  <a:latin typeface="Arial"/>
                  <a:ea typeface="Arial"/>
                  <a:cs typeface="Arial"/>
                  <a:sym typeface="Arial"/>
                </a:rPr>
                <a:t>WEB</a:t>
              </a:r>
              <a:r>
                <a:rPr lang="fi" sz="1600" dirty="0">
                  <a:solidFill>
                    <a:schemeClr val="lt1"/>
                  </a:solidFill>
                </a:rPr>
                <a:t>SITE</a:t>
              </a:r>
              <a:endParaRPr sz="1600" b="0" i="0" u="none" strike="noStrike" cap="none" dirty="0">
                <a:solidFill>
                  <a:schemeClr val="lt1"/>
                </a:solidFill>
                <a:latin typeface="Arial"/>
                <a:ea typeface="Arial"/>
                <a:cs typeface="Arial"/>
                <a:sym typeface="Arial"/>
              </a:endParaRPr>
            </a:p>
          </p:txBody>
        </p:sp>
      </p:grpSp>
      <p:grpSp>
        <p:nvGrpSpPr>
          <p:cNvPr id="503" name="Google Shape;503;p45"/>
          <p:cNvGrpSpPr/>
          <p:nvPr/>
        </p:nvGrpSpPr>
        <p:grpSpPr>
          <a:xfrm>
            <a:off x="3158403" y="-14368"/>
            <a:ext cx="2177987" cy="1962281"/>
            <a:chOff x="3490737" y="1374053"/>
            <a:chExt cx="1423800" cy="1423800"/>
          </a:xfrm>
        </p:grpSpPr>
        <p:sp>
          <p:nvSpPr>
            <p:cNvPr id="504" name="Google Shape;504;p45"/>
            <p:cNvSpPr/>
            <p:nvPr/>
          </p:nvSpPr>
          <p:spPr>
            <a:xfrm>
              <a:off x="3490737" y="1374053"/>
              <a:ext cx="1423800" cy="1423800"/>
            </a:xfrm>
            <a:prstGeom prst="ellipse">
              <a:avLst/>
            </a:prstGeom>
            <a:solidFill>
              <a:srgbClr val="8E37AA"/>
            </a:solidFill>
            <a:ln>
              <a:noFill/>
            </a:ln>
            <a:effectLst>
              <a:outerShdw blurRad="228600" dist="50800" dir="5400000" algn="tl" rotWithShape="0">
                <a:srgbClr val="000000">
                  <a:alpha val="53333"/>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5" name="Google Shape;505;p45"/>
            <p:cNvSpPr txBox="1"/>
            <p:nvPr/>
          </p:nvSpPr>
          <p:spPr>
            <a:xfrm>
              <a:off x="3725396" y="1586257"/>
              <a:ext cx="967800" cy="944700"/>
            </a:xfrm>
            <a:prstGeom prst="rect">
              <a:avLst/>
            </a:prstGeom>
            <a:solidFill>
              <a:srgbClr val="8E37AA"/>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 b="0" i="0" u="none" strike="noStrike" cap="none" dirty="0">
                  <a:solidFill>
                    <a:srgbClr val="FFFFFF"/>
                  </a:solidFill>
                  <a:latin typeface="Arial"/>
                  <a:ea typeface="Arial"/>
                  <a:cs typeface="Arial"/>
                  <a:sym typeface="Arial"/>
                </a:rPr>
                <a:t>PUBLICIDADE NOS MOTORES DE PROCURA (SEA)</a:t>
              </a:r>
              <a:endParaRPr b="0" i="0" u="none" strike="noStrike" cap="none" dirty="0">
                <a:solidFill>
                  <a:srgbClr val="FFFFFF"/>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00"/>
                <a:buFont typeface="Arial"/>
                <a:buNone/>
              </a:pPr>
              <a:endParaRPr sz="1400" b="0" i="0" u="none" strike="noStrike" cap="none" dirty="0">
                <a:solidFill>
                  <a:srgbClr val="FFFFFF"/>
                </a:solidFill>
                <a:latin typeface="Arial"/>
                <a:ea typeface="Arial"/>
                <a:cs typeface="Arial"/>
                <a:sym typeface="Arial"/>
              </a:endParaRPr>
            </a:p>
          </p:txBody>
        </p:sp>
      </p:grpSp>
      <p:grpSp>
        <p:nvGrpSpPr>
          <p:cNvPr id="506" name="Google Shape;506;p45"/>
          <p:cNvGrpSpPr/>
          <p:nvPr/>
        </p:nvGrpSpPr>
        <p:grpSpPr>
          <a:xfrm>
            <a:off x="581691" y="987532"/>
            <a:ext cx="7533208" cy="2438548"/>
            <a:chOff x="1728892" y="889650"/>
            <a:chExt cx="7533208" cy="2438548"/>
          </a:xfrm>
        </p:grpSpPr>
        <p:sp>
          <p:nvSpPr>
            <p:cNvPr id="507" name="Google Shape;507;p45"/>
            <p:cNvSpPr/>
            <p:nvPr/>
          </p:nvSpPr>
          <p:spPr>
            <a:xfrm>
              <a:off x="1728892" y="1619698"/>
              <a:ext cx="2917200" cy="1708500"/>
            </a:xfrm>
            <a:prstGeom prst="ellipse">
              <a:avLst/>
            </a:prstGeom>
            <a:solidFill>
              <a:srgbClr val="11AA8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 b="0" i="0" u="none" strike="noStrike" cap="none" dirty="0">
                  <a:solidFill>
                    <a:schemeClr val="lt1"/>
                  </a:solidFill>
                  <a:latin typeface="Arial"/>
                  <a:ea typeface="Arial"/>
                  <a:cs typeface="Arial"/>
                  <a:sym typeface="Arial"/>
                </a:rPr>
                <a:t>PUBLICIDADE DISPLAY E PPC</a:t>
              </a:r>
              <a:endParaRPr b="0" i="0" u="none" strike="noStrike" cap="none" dirty="0">
                <a:solidFill>
                  <a:schemeClr val="lt1"/>
                </a:solidFill>
                <a:latin typeface="Arial"/>
                <a:ea typeface="Arial"/>
                <a:cs typeface="Arial"/>
                <a:sym typeface="Arial"/>
              </a:endParaRPr>
            </a:p>
          </p:txBody>
        </p:sp>
        <p:sp>
          <p:nvSpPr>
            <p:cNvPr id="508" name="Google Shape;508;p45"/>
            <p:cNvSpPr/>
            <p:nvPr/>
          </p:nvSpPr>
          <p:spPr>
            <a:xfrm>
              <a:off x="6380600" y="889650"/>
              <a:ext cx="2881500" cy="2073300"/>
            </a:xfrm>
            <a:prstGeom prst="ellipse">
              <a:avLst/>
            </a:prstGeom>
            <a:solidFill>
              <a:srgbClr val="FF99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 b="0" i="0" u="none" strike="noStrike" cap="none" dirty="0">
                  <a:solidFill>
                    <a:schemeClr val="lt1"/>
                  </a:solidFill>
                  <a:latin typeface="Arial"/>
                  <a:ea typeface="Arial"/>
                  <a:cs typeface="Arial"/>
                  <a:sym typeface="Arial"/>
                </a:rPr>
                <a:t>PUBLICIDADE NAS REDES SOCIAIS </a:t>
              </a:r>
              <a:endParaRPr b="0" i="0" u="none" strike="noStrike" cap="none" dirty="0">
                <a:solidFill>
                  <a:schemeClr val="lt1"/>
                </a:solidFill>
                <a:latin typeface="Arial"/>
                <a:ea typeface="Arial"/>
                <a:cs typeface="Arial"/>
                <a:sym typeface="Arial"/>
              </a:endParaRPr>
            </a:p>
            <a:p>
              <a:pPr marL="457200" marR="0" lvl="1" indent="-317500" algn="l" rtl="0">
                <a:lnSpc>
                  <a:spcPct val="100000"/>
                </a:lnSpc>
                <a:spcBef>
                  <a:spcPts val="0"/>
                </a:spcBef>
                <a:spcAft>
                  <a:spcPts val="0"/>
                </a:spcAft>
                <a:buClr>
                  <a:schemeClr val="lt1"/>
                </a:buClr>
                <a:buSzPts val="1400"/>
                <a:buFont typeface="Arial"/>
                <a:buChar char="●"/>
              </a:pPr>
              <a:r>
                <a:rPr lang="fi" b="0" i="0" u="none" strike="noStrike" cap="none" dirty="0">
                  <a:solidFill>
                    <a:schemeClr val="lt1"/>
                  </a:solidFill>
                  <a:latin typeface="Arial"/>
                  <a:ea typeface="Arial"/>
                  <a:cs typeface="Arial"/>
                  <a:sym typeface="Arial"/>
                </a:rPr>
                <a:t>Facebook, Instagram (Meta)</a:t>
              </a:r>
              <a:endParaRPr b="0" i="0" u="none" strike="noStrike" cap="none" dirty="0">
                <a:solidFill>
                  <a:schemeClr val="lt1"/>
                </a:solidFill>
                <a:latin typeface="Arial"/>
                <a:ea typeface="Arial"/>
                <a:cs typeface="Arial"/>
                <a:sym typeface="Arial"/>
              </a:endParaRPr>
            </a:p>
            <a:p>
              <a:pPr marL="457200" marR="0" lvl="1" indent="-317500" algn="l" rtl="0">
                <a:lnSpc>
                  <a:spcPct val="100000"/>
                </a:lnSpc>
                <a:spcBef>
                  <a:spcPts val="0"/>
                </a:spcBef>
                <a:spcAft>
                  <a:spcPts val="0"/>
                </a:spcAft>
                <a:buClr>
                  <a:schemeClr val="lt1"/>
                </a:buClr>
                <a:buSzPts val="1400"/>
                <a:buFont typeface="Arial"/>
                <a:buChar char="●"/>
              </a:pPr>
              <a:r>
                <a:rPr lang="fi" b="0" i="0" u="none" strike="noStrike" cap="none" dirty="0">
                  <a:solidFill>
                    <a:schemeClr val="lt1"/>
                  </a:solidFill>
                  <a:latin typeface="Arial"/>
                  <a:ea typeface="Arial"/>
                  <a:cs typeface="Arial"/>
                  <a:sym typeface="Arial"/>
                </a:rPr>
                <a:t>Youtube, LinkedIn, blogues, TikTok, etc.</a:t>
              </a:r>
              <a:endParaRPr b="0" i="0" u="none" strike="noStrike" cap="none" dirty="0">
                <a:solidFill>
                  <a:schemeClr val="lt1"/>
                </a:solidFill>
                <a:latin typeface="Arial"/>
                <a:ea typeface="Arial"/>
                <a:cs typeface="Arial"/>
                <a:sym typeface="Arial"/>
              </a:endParaRPr>
            </a:p>
          </p:txBody>
        </p:sp>
      </p:grpSp>
      <p:sp>
        <p:nvSpPr>
          <p:cNvPr id="509" name="Google Shape;509;p45"/>
          <p:cNvSpPr/>
          <p:nvPr/>
        </p:nvSpPr>
        <p:spPr>
          <a:xfrm>
            <a:off x="4126804" y="1722201"/>
            <a:ext cx="241200" cy="414600"/>
          </a:xfrm>
          <a:prstGeom prst="downArrow">
            <a:avLst>
              <a:gd name="adj1" fmla="val 50000"/>
              <a:gd name="adj2" fmla="val 50000"/>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0" name="Google Shape;510;p45"/>
          <p:cNvSpPr/>
          <p:nvPr/>
        </p:nvSpPr>
        <p:spPr>
          <a:xfrm rot="-4053005" flipH="1">
            <a:off x="3327604" y="2308083"/>
            <a:ext cx="241178" cy="527311"/>
          </a:xfrm>
          <a:prstGeom prst="downArrow">
            <a:avLst>
              <a:gd name="adj1" fmla="val 50000"/>
              <a:gd name="adj2" fmla="val 50000"/>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1" name="Google Shape;511;p45"/>
          <p:cNvSpPr/>
          <p:nvPr/>
        </p:nvSpPr>
        <p:spPr>
          <a:xfrm rot="4146642">
            <a:off x="5329481" y="2116255"/>
            <a:ext cx="241472" cy="414579"/>
          </a:xfrm>
          <a:prstGeom prst="downArrow">
            <a:avLst>
              <a:gd name="adj1" fmla="val 50000"/>
              <a:gd name="adj2" fmla="val 69846"/>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2" name="Google Shape;512;p45"/>
          <p:cNvSpPr txBox="1"/>
          <p:nvPr/>
        </p:nvSpPr>
        <p:spPr>
          <a:xfrm>
            <a:off x="-243834" y="766679"/>
            <a:ext cx="29172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3" name="Google Shape;513;p45"/>
          <p:cNvSpPr txBox="1"/>
          <p:nvPr/>
        </p:nvSpPr>
        <p:spPr>
          <a:xfrm>
            <a:off x="1848850" y="3889600"/>
            <a:ext cx="7139400" cy="1261854"/>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0"/>
              </a:spcAft>
              <a:buClr>
                <a:srgbClr val="000000"/>
              </a:buClr>
              <a:buSzPts val="1400"/>
              <a:buFont typeface="Arial"/>
              <a:buChar char="●"/>
            </a:pPr>
            <a:r>
              <a:rPr lang="fi" sz="1400" b="0" i="0" u="none" strike="noStrike" cap="none" dirty="0">
                <a:solidFill>
                  <a:srgbClr val="000000"/>
                </a:solidFill>
                <a:latin typeface="Arial"/>
                <a:ea typeface="Arial"/>
                <a:cs typeface="Arial"/>
                <a:sym typeface="Arial"/>
              </a:rPr>
              <a:t>Através de diferentes meios de comunicação e canais, é possível atingir uma vasta gama de grupos-alvo.</a:t>
            </a:r>
            <a:endParaRPr sz="1400" b="0" i="0" u="none" strike="noStrike" cap="none" dirty="0">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rgbClr val="000000"/>
              </a:buClr>
              <a:buSzPts val="1400"/>
              <a:buFont typeface="Arial"/>
              <a:buChar char="●"/>
            </a:pPr>
            <a:r>
              <a:rPr lang="fi" sz="1400" b="0" i="0" u="none" strike="noStrike" cap="none" dirty="0">
                <a:solidFill>
                  <a:srgbClr val="000000"/>
                </a:solidFill>
                <a:latin typeface="Arial"/>
                <a:ea typeface="Arial"/>
                <a:cs typeface="Arial"/>
                <a:sym typeface="Arial"/>
              </a:rPr>
              <a:t>As diferentes formas de publicidade permitem atingir vários objetivos.</a:t>
            </a:r>
            <a:endParaRPr sz="1400" b="0" i="0" u="none" strike="noStrike" cap="none" dirty="0">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rgbClr val="000000"/>
              </a:buClr>
              <a:buSzPts val="1400"/>
              <a:buFont typeface="Arial"/>
              <a:buChar char="●"/>
            </a:pPr>
            <a:r>
              <a:rPr lang="fi" sz="1400" b="0" i="0" u="none" strike="noStrike" cap="none" dirty="0">
                <a:solidFill>
                  <a:srgbClr val="000000"/>
                </a:solidFill>
                <a:latin typeface="Arial"/>
                <a:ea typeface="Arial"/>
                <a:cs typeface="Arial"/>
                <a:sym typeface="Arial"/>
              </a:rPr>
              <a:t>Na publicidade digital, o objetivo principal é frequentemente conduzir os visitantes ao sítio Web da empresa.</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sp>
        <p:nvSpPr>
          <p:cNvPr id="518" name="Google Shape;518;p46"/>
          <p:cNvSpPr txBox="1">
            <a:spLocks noGrp="1"/>
          </p:cNvSpPr>
          <p:nvPr>
            <p:ph type="title" idx="4294967295"/>
          </p:nvPr>
        </p:nvSpPr>
        <p:spPr>
          <a:xfrm>
            <a:off x="515382" y="180041"/>
            <a:ext cx="6735763" cy="5730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3200" dirty="0"/>
              <a:t> </a:t>
            </a:r>
            <a:r>
              <a:rPr lang="fi" sz="2400" dirty="0"/>
              <a:t>Publicidade nos motores de procura</a:t>
            </a:r>
            <a:endParaRPr sz="2400" dirty="0"/>
          </a:p>
        </p:txBody>
      </p:sp>
      <p:sp>
        <p:nvSpPr>
          <p:cNvPr id="519" name="Google Shape;519;p46"/>
          <p:cNvSpPr txBox="1">
            <a:spLocks noGrp="1"/>
          </p:cNvSpPr>
          <p:nvPr>
            <p:ph type="body" idx="4294967295"/>
          </p:nvPr>
        </p:nvSpPr>
        <p:spPr>
          <a:xfrm>
            <a:off x="515382" y="978246"/>
            <a:ext cx="4889537" cy="3606612"/>
          </a:xfrm>
          <a:prstGeom prst="rect">
            <a:avLst/>
          </a:prstGeom>
          <a:noFill/>
          <a:ln>
            <a:noFill/>
          </a:ln>
        </p:spPr>
        <p:txBody>
          <a:bodyPr spcFirstLastPara="1" wrap="square" lIns="91425" tIns="91425" rIns="91425" bIns="91425" anchor="t" anchorCtr="0">
            <a:noAutofit/>
          </a:bodyPr>
          <a:lstStyle/>
          <a:p>
            <a:pPr marL="457200" lvl="0" indent="-323850" algn="l" rtl="0">
              <a:lnSpc>
                <a:spcPct val="100000"/>
              </a:lnSpc>
              <a:spcBef>
                <a:spcPts val="600"/>
              </a:spcBef>
              <a:spcAft>
                <a:spcPts val="0"/>
              </a:spcAft>
              <a:buClr>
                <a:srgbClr val="F39200"/>
              </a:buClr>
              <a:buSzPts val="1600"/>
              <a:buFont typeface="Arial"/>
              <a:buChar char="●"/>
            </a:pPr>
            <a:r>
              <a:rPr lang="fi" sz="1600" dirty="0"/>
              <a:t>Permite à sua empresa posicionar-se no topo de uma página de resultados de pesquisa como "Anúncio" nos resultados dos motores de </a:t>
            </a:r>
            <a:r>
              <a:rPr lang="pt-PT" sz="1600" dirty="0"/>
              <a:t>procura</a:t>
            </a:r>
            <a:r>
              <a:rPr lang="fi" sz="1600" dirty="0"/>
              <a:t>.</a:t>
            </a:r>
            <a:endParaRPr sz="1600" dirty="0"/>
          </a:p>
          <a:p>
            <a:pPr marL="457200" lvl="0" indent="-323850" algn="l" rtl="0">
              <a:lnSpc>
                <a:spcPct val="100000"/>
              </a:lnSpc>
              <a:spcBef>
                <a:spcPts val="600"/>
              </a:spcBef>
              <a:spcAft>
                <a:spcPts val="0"/>
              </a:spcAft>
              <a:buClr>
                <a:srgbClr val="F39200"/>
              </a:buClr>
              <a:buSzPts val="1600"/>
              <a:buFont typeface="Arial"/>
              <a:buChar char="●"/>
            </a:pPr>
            <a:r>
              <a:rPr lang="fi" sz="1600" dirty="0"/>
              <a:t>Liga o seu anúncio a resultados de pesquisa relacionados com as palavras-chave que escolheu.</a:t>
            </a:r>
            <a:endParaRPr sz="1600" dirty="0"/>
          </a:p>
          <a:p>
            <a:pPr marL="457200" lvl="0" indent="-323850" algn="l" rtl="0">
              <a:lnSpc>
                <a:spcPct val="100000"/>
              </a:lnSpc>
              <a:spcBef>
                <a:spcPts val="600"/>
              </a:spcBef>
              <a:spcAft>
                <a:spcPts val="0"/>
              </a:spcAft>
              <a:buClr>
                <a:srgbClr val="F39200"/>
              </a:buClr>
              <a:buSzPts val="1600"/>
              <a:buFont typeface="Arial"/>
              <a:buChar char="●"/>
            </a:pPr>
            <a:r>
              <a:rPr lang="fi" sz="1600" dirty="0"/>
              <a:t>Vantagem: um novo sítio Web ou produto pode obter uma posição na primeira página de resultados (os 10 primeiros resultados).</a:t>
            </a:r>
            <a:endParaRPr sz="1600" dirty="0"/>
          </a:p>
          <a:p>
            <a:pPr marL="457200" lvl="0" indent="-323850" algn="l" rtl="0">
              <a:lnSpc>
                <a:spcPct val="100000"/>
              </a:lnSpc>
              <a:spcBef>
                <a:spcPts val="600"/>
              </a:spcBef>
              <a:spcAft>
                <a:spcPts val="0"/>
              </a:spcAft>
              <a:buClr>
                <a:srgbClr val="F39200"/>
              </a:buClr>
              <a:buSzPts val="1600"/>
              <a:buFont typeface="Arial"/>
              <a:buChar char="●"/>
            </a:pPr>
            <a:r>
              <a:rPr lang="fi" sz="1600" dirty="0"/>
              <a:t>Disponível com um orçamento reduzido.</a:t>
            </a:r>
            <a:endParaRPr sz="1600" dirty="0"/>
          </a:p>
          <a:p>
            <a:pPr marL="457200" lvl="0" indent="-323850" algn="l" rtl="0">
              <a:lnSpc>
                <a:spcPct val="100000"/>
              </a:lnSpc>
              <a:spcBef>
                <a:spcPts val="600"/>
              </a:spcBef>
              <a:spcAft>
                <a:spcPts val="0"/>
              </a:spcAft>
              <a:buClr>
                <a:srgbClr val="F39200"/>
              </a:buClr>
              <a:buSzPts val="1600"/>
              <a:buFont typeface="Arial"/>
              <a:buChar char="●"/>
            </a:pPr>
            <a:r>
              <a:rPr lang="fi" sz="1600" dirty="0"/>
              <a:t>Fácil de gerir.</a:t>
            </a:r>
            <a:endParaRPr sz="1600" dirty="0"/>
          </a:p>
        </p:txBody>
      </p:sp>
      <p:pic>
        <p:nvPicPr>
          <p:cNvPr id="520" name="Google Shape;520;p4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514971" y="1192866"/>
            <a:ext cx="3298260" cy="2384031"/>
          </a:xfrm>
          <a:prstGeom prst="rect">
            <a:avLst/>
          </a:prstGeom>
          <a:noFill/>
          <a:ln w="38100" cap="flat" cmpd="sng">
            <a:solidFill>
              <a:srgbClr val="F39200"/>
            </a:solidFill>
            <a:prstDash val="solid"/>
            <a:round/>
            <a:headEnd type="none" w="sm" len="sm"/>
            <a:tailEnd type="none" w="sm" len="sm"/>
          </a:ln>
        </p:spPr>
      </p:pic>
      <p:sp>
        <p:nvSpPr>
          <p:cNvPr id="521" name="Google Shape;521;p46"/>
          <p:cNvSpPr txBox="1"/>
          <p:nvPr/>
        </p:nvSpPr>
        <p:spPr>
          <a:xfrm>
            <a:off x="5778759" y="3654202"/>
            <a:ext cx="3097763" cy="430857"/>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400"/>
              <a:buFont typeface="Arial"/>
              <a:buNone/>
            </a:pPr>
            <a:r>
              <a:rPr lang="fi" sz="1600" b="0" i="0" u="none" strike="noStrike" cap="none" dirty="0">
                <a:solidFill>
                  <a:srgbClr val="161249"/>
                </a:solidFill>
                <a:latin typeface="Arial"/>
                <a:ea typeface="Arial"/>
                <a:cs typeface="Arial"/>
                <a:sym typeface="Arial"/>
              </a:rPr>
              <a:t>anúncios em motor de </a:t>
            </a:r>
            <a:r>
              <a:rPr lang="fi" sz="1600" dirty="0">
                <a:solidFill>
                  <a:srgbClr val="161249"/>
                </a:solidFill>
              </a:rPr>
              <a:t>procura</a:t>
            </a:r>
            <a:endParaRPr sz="1600" b="0" i="0" u="none" strike="noStrike" cap="none" dirty="0">
              <a:solidFill>
                <a:srgbClr val="161249"/>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25"/>
        <p:cNvGrpSpPr/>
        <p:nvPr/>
      </p:nvGrpSpPr>
      <p:grpSpPr>
        <a:xfrm>
          <a:off x="0" y="0"/>
          <a:ext cx="0" cy="0"/>
          <a:chOff x="0" y="0"/>
          <a:chExt cx="0" cy="0"/>
        </a:xfrm>
      </p:grpSpPr>
      <p:sp>
        <p:nvSpPr>
          <p:cNvPr id="526" name="Google Shape;526;p47"/>
          <p:cNvSpPr txBox="1">
            <a:spLocks noGrp="1"/>
          </p:cNvSpPr>
          <p:nvPr>
            <p:ph type="title" idx="4294967295"/>
          </p:nvPr>
        </p:nvSpPr>
        <p:spPr>
          <a:xfrm>
            <a:off x="742384" y="166168"/>
            <a:ext cx="6373031" cy="712788"/>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sz="2400" dirty="0"/>
              <a:t>Publicidade display e PPC</a:t>
            </a:r>
            <a:endParaRPr sz="2400" dirty="0"/>
          </a:p>
        </p:txBody>
      </p:sp>
      <p:sp>
        <p:nvSpPr>
          <p:cNvPr id="527" name="Google Shape;527;p47"/>
          <p:cNvSpPr txBox="1">
            <a:spLocks noGrp="1"/>
          </p:cNvSpPr>
          <p:nvPr>
            <p:ph type="body" idx="4294967295"/>
          </p:nvPr>
        </p:nvSpPr>
        <p:spPr>
          <a:xfrm>
            <a:off x="561315" y="937803"/>
            <a:ext cx="6934954" cy="2239963"/>
          </a:xfrm>
          <a:prstGeom prst="rect">
            <a:avLst/>
          </a:prstGeom>
          <a:noFill/>
          <a:ln>
            <a:noFill/>
          </a:ln>
        </p:spPr>
        <p:txBody>
          <a:bodyPr spcFirstLastPara="1" wrap="square" lIns="91425" tIns="91425" rIns="91425" bIns="91425" anchor="t" anchorCtr="0">
            <a:noAutofit/>
          </a:bodyPr>
          <a:lstStyle/>
          <a:p>
            <a:pPr marL="457200" lvl="0" indent="-323850" algn="l" rtl="0">
              <a:lnSpc>
                <a:spcPct val="100000"/>
              </a:lnSpc>
              <a:spcBef>
                <a:spcPts val="600"/>
              </a:spcBef>
              <a:spcAft>
                <a:spcPts val="0"/>
              </a:spcAft>
              <a:buClr>
                <a:srgbClr val="F39200"/>
              </a:buClr>
              <a:buSzPts val="1800"/>
              <a:buChar char="●"/>
            </a:pPr>
            <a:r>
              <a:rPr lang="fi" sz="1600"/>
              <a:t>Abrangem várias formas de publicidade, permitindo à sua empresa obter visibilidade numa vasta gama de meios digitais  </a:t>
            </a:r>
            <a:endParaRPr sz="2000"/>
          </a:p>
          <a:p>
            <a:pPr marL="457200" lvl="0" indent="-323850" algn="l" rtl="0">
              <a:lnSpc>
                <a:spcPct val="100000"/>
              </a:lnSpc>
              <a:spcBef>
                <a:spcPts val="600"/>
              </a:spcBef>
              <a:spcAft>
                <a:spcPts val="0"/>
              </a:spcAft>
              <a:buClr>
                <a:srgbClr val="F39200"/>
              </a:buClr>
              <a:buSzPts val="1800"/>
              <a:buChar char="●"/>
            </a:pPr>
            <a:r>
              <a:rPr lang="fi" sz="1600"/>
              <a:t>Anúncios de visualização (banners), anúncios de vídeo, anúncios de aplicações, anúncios de compras, etc.</a:t>
            </a:r>
            <a:endParaRPr sz="1600"/>
          </a:p>
          <a:p>
            <a:pPr marL="457200" lvl="0" indent="-323850" algn="l" rtl="0">
              <a:lnSpc>
                <a:spcPct val="100000"/>
              </a:lnSpc>
              <a:spcBef>
                <a:spcPts val="600"/>
              </a:spcBef>
              <a:spcAft>
                <a:spcPts val="0"/>
              </a:spcAft>
              <a:buClr>
                <a:srgbClr val="F39200"/>
              </a:buClr>
              <a:buSzPts val="1800"/>
              <a:buChar char="●"/>
            </a:pPr>
            <a:r>
              <a:rPr lang="fi" sz="1600"/>
              <a:t>Pode atingir públicos específicos através da segmentação</a:t>
            </a:r>
            <a:endParaRPr sz="1600"/>
          </a:p>
          <a:p>
            <a:pPr marL="457200" lvl="0" indent="-323850" algn="l" rtl="0">
              <a:lnSpc>
                <a:spcPct val="100000"/>
              </a:lnSpc>
              <a:spcBef>
                <a:spcPts val="600"/>
              </a:spcBef>
              <a:spcAft>
                <a:spcPts val="0"/>
              </a:spcAft>
              <a:buClr>
                <a:srgbClr val="F39200"/>
              </a:buClr>
              <a:buSzPts val="1800"/>
              <a:buChar char="●"/>
            </a:pPr>
            <a:r>
              <a:rPr lang="fi" sz="1600"/>
              <a:t>Um meio potencial para aumentar a notoriedade da marca, chegando aos potenciais clientes que ainda não conhecem a sua marca.</a:t>
            </a:r>
            <a:endParaRPr sz="1600"/>
          </a:p>
          <a:p>
            <a:pPr marL="457200" lvl="0" indent="-323850" algn="l" rtl="0">
              <a:lnSpc>
                <a:spcPct val="100000"/>
              </a:lnSpc>
              <a:spcBef>
                <a:spcPts val="600"/>
              </a:spcBef>
              <a:spcAft>
                <a:spcPts val="0"/>
              </a:spcAft>
              <a:buClr>
                <a:srgbClr val="F39200"/>
              </a:buClr>
              <a:buSzPts val="1800"/>
              <a:buChar char="●"/>
            </a:pPr>
            <a:r>
              <a:rPr lang="fi" sz="1600"/>
              <a:t>Disponível com baixo orçamento.</a:t>
            </a:r>
            <a:endParaRPr sz="1600"/>
          </a:p>
          <a:p>
            <a:pPr marL="457200" lvl="0" indent="-323850" algn="l" rtl="0">
              <a:lnSpc>
                <a:spcPct val="100000"/>
              </a:lnSpc>
              <a:spcBef>
                <a:spcPts val="600"/>
              </a:spcBef>
              <a:spcAft>
                <a:spcPts val="0"/>
              </a:spcAft>
              <a:buClr>
                <a:srgbClr val="F39200"/>
              </a:buClr>
              <a:buSzPts val="1800"/>
              <a:buChar char="●"/>
            </a:pPr>
            <a:r>
              <a:rPr lang="fi" sz="1600"/>
              <a:t>Fácil de gerir. </a:t>
            </a:r>
            <a:endParaRPr sz="1600"/>
          </a:p>
          <a:p>
            <a:pPr marL="457200" lvl="0" indent="-228600" algn="l" rtl="0">
              <a:lnSpc>
                <a:spcPct val="100000"/>
              </a:lnSpc>
              <a:spcBef>
                <a:spcPts val="0"/>
              </a:spcBef>
              <a:spcAft>
                <a:spcPts val="0"/>
              </a:spcAft>
              <a:buClr>
                <a:srgbClr val="161249"/>
              </a:buClr>
              <a:buSzPts val="1500"/>
              <a:buNone/>
            </a:pPr>
            <a:endParaRPr sz="1800"/>
          </a:p>
        </p:txBody>
      </p:sp>
      <p:pic>
        <p:nvPicPr>
          <p:cNvPr id="528" name="Google Shape;528;p4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106047" y="3177766"/>
            <a:ext cx="2947418" cy="1665838"/>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2"/>
        <p:cNvGrpSpPr/>
        <p:nvPr/>
      </p:nvGrpSpPr>
      <p:grpSpPr>
        <a:xfrm>
          <a:off x="0" y="0"/>
          <a:ext cx="0" cy="0"/>
          <a:chOff x="0" y="0"/>
          <a:chExt cx="0" cy="0"/>
        </a:xfrm>
      </p:grpSpPr>
      <p:sp>
        <p:nvSpPr>
          <p:cNvPr id="533" name="Google Shape;533;p48"/>
          <p:cNvSpPr txBox="1">
            <a:spLocks noGrp="1"/>
          </p:cNvSpPr>
          <p:nvPr>
            <p:ph type="title" idx="4294967295"/>
          </p:nvPr>
        </p:nvSpPr>
        <p:spPr>
          <a:xfrm>
            <a:off x="389299" y="254377"/>
            <a:ext cx="5622202"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2400" dirty="0"/>
              <a:t>Publicidade nas redes sociais </a:t>
            </a:r>
            <a:endParaRPr sz="2400" dirty="0"/>
          </a:p>
        </p:txBody>
      </p:sp>
      <p:sp>
        <p:nvSpPr>
          <p:cNvPr id="534" name="Google Shape;534;p48"/>
          <p:cNvSpPr txBox="1">
            <a:spLocks noGrp="1"/>
          </p:cNvSpPr>
          <p:nvPr>
            <p:ph type="body" idx="4294967295"/>
          </p:nvPr>
        </p:nvSpPr>
        <p:spPr>
          <a:xfrm>
            <a:off x="389299" y="995881"/>
            <a:ext cx="6096000" cy="3487219"/>
          </a:xfrm>
          <a:prstGeom prst="rect">
            <a:avLst/>
          </a:prstGeom>
          <a:noFill/>
          <a:ln>
            <a:noFill/>
          </a:ln>
        </p:spPr>
        <p:txBody>
          <a:bodyPr spcFirstLastPara="1" wrap="square" lIns="91425" tIns="91425" rIns="91425" bIns="91425" anchor="t" anchorCtr="0">
            <a:normAutofit fontScale="92500"/>
          </a:bodyPr>
          <a:lstStyle/>
          <a:p>
            <a:pPr marL="457200" lvl="0" indent="-323850" algn="l" rtl="0">
              <a:lnSpc>
                <a:spcPct val="100000"/>
              </a:lnSpc>
              <a:spcBef>
                <a:spcPts val="600"/>
              </a:spcBef>
              <a:spcAft>
                <a:spcPts val="0"/>
              </a:spcAft>
              <a:buClr>
                <a:srgbClr val="F39200"/>
              </a:buClr>
              <a:buSzPts val="1441"/>
              <a:buFont typeface="Arial"/>
              <a:buChar char="●"/>
            </a:pPr>
            <a:r>
              <a:rPr lang="fi" sz="1600" dirty="0"/>
              <a:t>Pode ser realizada em todas as plataformas de redes sociais*.</a:t>
            </a:r>
            <a:endParaRPr sz="1600" dirty="0"/>
          </a:p>
          <a:p>
            <a:pPr marL="457200" lvl="0" indent="-323850" algn="l" rtl="0">
              <a:lnSpc>
                <a:spcPct val="100000"/>
              </a:lnSpc>
              <a:spcBef>
                <a:spcPts val="600"/>
              </a:spcBef>
              <a:spcAft>
                <a:spcPts val="0"/>
              </a:spcAft>
              <a:buClr>
                <a:srgbClr val="F39200"/>
              </a:buClr>
              <a:buSzPts val="1441"/>
              <a:buFont typeface="Arial"/>
              <a:buChar char="●"/>
            </a:pPr>
            <a:r>
              <a:rPr lang="fi" sz="1600" dirty="0"/>
              <a:t>Permite-lhe entrar em contacto com públicos anteriormente desconhecidos.</a:t>
            </a:r>
            <a:endParaRPr sz="1600" dirty="0"/>
          </a:p>
          <a:p>
            <a:pPr marL="457200" lvl="0" indent="-323850" algn="l" rtl="0">
              <a:lnSpc>
                <a:spcPct val="100000"/>
              </a:lnSpc>
              <a:spcBef>
                <a:spcPts val="600"/>
              </a:spcBef>
              <a:spcAft>
                <a:spcPts val="0"/>
              </a:spcAft>
              <a:buClr>
                <a:srgbClr val="F39200"/>
              </a:buClr>
              <a:buSzPts val="1441"/>
              <a:buFont typeface="Arial"/>
              <a:buChar char="●"/>
            </a:pPr>
            <a:r>
              <a:rPr lang="fi" sz="1600" dirty="0"/>
              <a:t>Permite atingir públicos-alvo cuidadosamente selecionados, com base nos seus perfis pessoais, comportamentos e interesses.</a:t>
            </a:r>
            <a:endParaRPr sz="1600" dirty="0"/>
          </a:p>
          <a:p>
            <a:pPr marL="457200" lvl="0" indent="-323850" algn="l" rtl="0">
              <a:lnSpc>
                <a:spcPct val="100000"/>
              </a:lnSpc>
              <a:spcBef>
                <a:spcPts val="600"/>
              </a:spcBef>
              <a:spcAft>
                <a:spcPts val="0"/>
              </a:spcAft>
              <a:buClr>
                <a:srgbClr val="F39200"/>
              </a:buClr>
              <a:buSzPts val="1441"/>
              <a:buFont typeface="Arial"/>
              <a:buChar char="●"/>
            </a:pPr>
            <a:r>
              <a:rPr lang="fi" sz="1600" dirty="0"/>
              <a:t>Disponível com orçamentos reduzidos.</a:t>
            </a:r>
            <a:endParaRPr sz="1600" dirty="0"/>
          </a:p>
          <a:p>
            <a:pPr marL="457200" lvl="0" indent="-323850" algn="l" rtl="0">
              <a:lnSpc>
                <a:spcPct val="100000"/>
              </a:lnSpc>
              <a:spcBef>
                <a:spcPts val="600"/>
              </a:spcBef>
              <a:spcAft>
                <a:spcPts val="0"/>
              </a:spcAft>
              <a:buClr>
                <a:srgbClr val="F39200"/>
              </a:buClr>
              <a:buSzPts val="1441"/>
              <a:buFont typeface="Arial"/>
              <a:buChar char="●"/>
            </a:pPr>
            <a:r>
              <a:rPr lang="fi" sz="1600" dirty="0"/>
              <a:t>Fácil de gerir.</a:t>
            </a:r>
            <a:endParaRPr sz="1600" dirty="0"/>
          </a:p>
          <a:p>
            <a:pPr marL="171450" lvl="0" indent="-57150" algn="l" rtl="0">
              <a:lnSpc>
                <a:spcPct val="100000"/>
              </a:lnSpc>
              <a:spcBef>
                <a:spcPts val="600"/>
              </a:spcBef>
              <a:spcAft>
                <a:spcPts val="0"/>
              </a:spcAft>
              <a:buClr>
                <a:srgbClr val="F39200"/>
              </a:buClr>
              <a:buSzPts val="1946"/>
              <a:buFont typeface="Arial"/>
              <a:buNone/>
            </a:pPr>
            <a:endParaRPr sz="1800" dirty="0"/>
          </a:p>
          <a:p>
            <a:pPr marL="457200" lvl="0" indent="-323850" algn="l" rtl="0">
              <a:lnSpc>
                <a:spcPct val="100000"/>
              </a:lnSpc>
              <a:spcBef>
                <a:spcPts val="600"/>
              </a:spcBef>
              <a:spcAft>
                <a:spcPts val="0"/>
              </a:spcAft>
              <a:buClr>
                <a:srgbClr val="F39200"/>
              </a:buClr>
              <a:buSzPts val="1351"/>
              <a:buFont typeface="Arial"/>
              <a:buChar char="●"/>
            </a:pPr>
            <a:r>
              <a:rPr lang="fi" sz="1500" dirty="0"/>
              <a:t>*Neste módulo, centramo-nos nas plataformas Meta (Facebook, Instagram); no entanto, a prática publicitária é muito semelhante em todas as plataformas de redes sociais</a:t>
            </a:r>
            <a:endParaRPr sz="1500" dirty="0"/>
          </a:p>
        </p:txBody>
      </p:sp>
      <p:pic>
        <p:nvPicPr>
          <p:cNvPr id="535" name="Google Shape;535;p48"/>
          <p:cNvPicPr preferRelativeResize="0"/>
          <p:nvPr/>
        </p:nvPicPr>
        <p:blipFill rotWithShape="1">
          <a:blip r:embed="rId3">
            <a:alphaModFix/>
          </a:blip>
          <a:srcRect/>
          <a:stretch/>
        </p:blipFill>
        <p:spPr>
          <a:xfrm>
            <a:off x="6698001" y="1178885"/>
            <a:ext cx="2056700" cy="1151750"/>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sp>
        <p:nvSpPr>
          <p:cNvPr id="540" name="Google Shape;540;p50"/>
          <p:cNvSpPr txBox="1">
            <a:spLocks noGrp="1"/>
          </p:cNvSpPr>
          <p:nvPr>
            <p:ph type="body" idx="4294967295"/>
          </p:nvPr>
        </p:nvSpPr>
        <p:spPr>
          <a:xfrm>
            <a:off x="695657" y="528615"/>
            <a:ext cx="8167687" cy="3052418"/>
          </a:xfrm>
          <a:prstGeom prst="rect">
            <a:avLst/>
          </a:prstGeom>
          <a:noFill/>
          <a:ln>
            <a:noFill/>
          </a:ln>
        </p:spPr>
        <p:txBody>
          <a:bodyPr spcFirstLastPara="1" wrap="square" lIns="91425" tIns="91425" rIns="91425" bIns="91425" anchor="ctr" anchorCtr="0">
            <a:normAutofit/>
          </a:bodyPr>
          <a:lstStyle/>
          <a:p>
            <a:pPr marL="0" lvl="0" indent="0" algn="l" rtl="0">
              <a:lnSpc>
                <a:spcPct val="100000"/>
              </a:lnSpc>
              <a:spcBef>
                <a:spcPts val="0"/>
              </a:spcBef>
              <a:spcAft>
                <a:spcPts val="0"/>
              </a:spcAft>
              <a:buClr>
                <a:srgbClr val="161249"/>
              </a:buClr>
              <a:buSzPts val="1800"/>
              <a:buNone/>
            </a:pPr>
            <a:r>
              <a:rPr lang="fi" sz="2000"/>
              <a:t>Neste submódulo, foram introduzidas as bases da publicidade e as plataformas de publicidade digital.</a:t>
            </a:r>
            <a:br>
              <a:rPr lang="fi" sz="2000"/>
            </a:br>
            <a:endParaRPr sz="2000"/>
          </a:p>
          <a:p>
            <a:pPr marL="0" lvl="0" indent="0" algn="l" rtl="0">
              <a:lnSpc>
                <a:spcPct val="100000"/>
              </a:lnSpc>
              <a:spcBef>
                <a:spcPts val="0"/>
              </a:spcBef>
              <a:spcAft>
                <a:spcPts val="0"/>
              </a:spcAft>
              <a:buClr>
                <a:srgbClr val="161249"/>
              </a:buClr>
              <a:buSzPts val="1800"/>
              <a:buNone/>
            </a:pPr>
            <a:endParaRPr sz="2000"/>
          </a:p>
          <a:p>
            <a:pPr marL="0" lvl="0" indent="0" algn="l" rtl="0">
              <a:lnSpc>
                <a:spcPct val="100000"/>
              </a:lnSpc>
              <a:spcBef>
                <a:spcPts val="0"/>
              </a:spcBef>
              <a:spcAft>
                <a:spcPts val="0"/>
              </a:spcAft>
              <a:buClr>
                <a:srgbClr val="161249"/>
              </a:buClr>
              <a:buSzPts val="1800"/>
              <a:buNone/>
            </a:pPr>
            <a:r>
              <a:rPr lang="fi" sz="2000"/>
              <a:t> </a:t>
            </a:r>
            <a:endParaRPr/>
          </a:p>
          <a:p>
            <a:pPr marL="0" lvl="0" indent="0" algn="l" rtl="0">
              <a:lnSpc>
                <a:spcPct val="100000"/>
              </a:lnSpc>
              <a:spcBef>
                <a:spcPts val="0"/>
              </a:spcBef>
              <a:spcAft>
                <a:spcPts val="0"/>
              </a:spcAft>
              <a:buClr>
                <a:srgbClr val="161249"/>
              </a:buClr>
              <a:buSzPts val="1800"/>
              <a:buNone/>
            </a:pPr>
            <a:endParaRPr sz="2000"/>
          </a:p>
          <a:p>
            <a:pPr marL="0" lvl="0" indent="0" algn="l" rtl="0">
              <a:lnSpc>
                <a:spcPct val="100000"/>
              </a:lnSpc>
              <a:spcBef>
                <a:spcPts val="0"/>
              </a:spcBef>
              <a:spcAft>
                <a:spcPts val="0"/>
              </a:spcAft>
              <a:buClr>
                <a:srgbClr val="161249"/>
              </a:buClr>
              <a:buSzPts val="1800"/>
              <a:buNone/>
            </a:pPr>
            <a:r>
              <a:rPr lang="fi" sz="2000"/>
              <a:t>Nos dois módulos seguintes, familiariza-se com os preparativos de que a maioria das campanhas necessita, bem como com a criação de anúncios nas plataformas Google e Meta e newsletters.</a:t>
            </a:r>
            <a:endParaRPr sz="2000"/>
          </a:p>
        </p:txBody>
      </p:sp>
      <p:sp>
        <p:nvSpPr>
          <p:cNvPr id="541" name="Google Shape;541;p50"/>
          <p:cNvSpPr txBox="1"/>
          <p:nvPr/>
        </p:nvSpPr>
        <p:spPr>
          <a:xfrm>
            <a:off x="786191" y="1456002"/>
            <a:ext cx="1715707" cy="738633"/>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fi" sz="1800" b="1" i="0" u="none" strike="noStrike" cap="none">
                <a:solidFill>
                  <a:schemeClr val="lt1"/>
                </a:solidFill>
                <a:latin typeface="Arial"/>
                <a:ea typeface="Arial"/>
                <a:cs typeface="Arial"/>
                <a:sym typeface="Arial"/>
              </a:rPr>
              <a:t>1. bases para</a:t>
            </a:r>
            <a:endParaRPr sz="1800" b="1"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fi" sz="1800" b="1" i="0" u="none" strike="noStrike" cap="none">
                <a:solidFill>
                  <a:schemeClr val="lt1"/>
                </a:solidFill>
                <a:latin typeface="Arial"/>
                <a:ea typeface="Arial"/>
                <a:cs typeface="Arial"/>
                <a:sym typeface="Arial"/>
              </a:rPr>
              <a:t> publicidade</a:t>
            </a:r>
            <a:endParaRPr sz="1800" b="1" i="0" u="none" strike="noStrike" cap="none">
              <a:solidFill>
                <a:schemeClr val="lt1"/>
              </a:solidFill>
              <a:latin typeface="Arial"/>
              <a:ea typeface="Arial"/>
              <a:cs typeface="Arial"/>
              <a:sym typeface="Arial"/>
            </a:endParaRPr>
          </a:p>
        </p:txBody>
      </p:sp>
      <p:sp>
        <p:nvSpPr>
          <p:cNvPr id="542" name="Google Shape;542;p50"/>
          <p:cNvSpPr/>
          <p:nvPr/>
        </p:nvSpPr>
        <p:spPr>
          <a:xfrm>
            <a:off x="786191" y="3581033"/>
            <a:ext cx="2109457" cy="769410"/>
          </a:xfrm>
          <a:prstGeom prst="rect">
            <a:avLst/>
          </a:prstGeom>
          <a:blipFill rotWithShape="1">
            <a:blip r:embed="rId4"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ctr" anchorCtr="1">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43" name="Google Shape;543;p50"/>
          <p:cNvSpPr txBox="1"/>
          <p:nvPr/>
        </p:nvSpPr>
        <p:spPr>
          <a:xfrm>
            <a:off x="916332" y="3711568"/>
            <a:ext cx="1849171" cy="523220"/>
          </a:xfrm>
          <a:prstGeom prst="rect">
            <a:avLst/>
          </a:prstGeom>
          <a:solidFill>
            <a:schemeClr val="lt1"/>
          </a:solidFill>
          <a:ln>
            <a:noFill/>
          </a:ln>
        </p:spPr>
        <p:txBody>
          <a:bodyPr spcFirstLastPara="1" wrap="square" lIns="91425" tIns="45700" rIns="91425" bIns="45700" anchor="ctr" anchorCtr="1">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rgbClr val="161249"/>
                </a:solidFill>
                <a:latin typeface="Arial"/>
                <a:ea typeface="Arial"/>
                <a:cs typeface="Arial"/>
                <a:sym typeface="Arial"/>
              </a:rPr>
              <a:t>2. Preparação para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b="1">
                <a:solidFill>
                  <a:srgbClr val="161249"/>
                </a:solidFill>
              </a:rPr>
              <a:t>campanhas</a:t>
            </a:r>
            <a:endParaRPr sz="1400" b="0" i="0" u="none" strike="noStrike" cap="none">
              <a:solidFill>
                <a:srgbClr val="000000"/>
              </a:solidFill>
              <a:latin typeface="Arial"/>
              <a:ea typeface="Arial"/>
              <a:cs typeface="Arial"/>
              <a:sym typeface="Arial"/>
            </a:endParaRPr>
          </a:p>
        </p:txBody>
      </p:sp>
      <p:sp>
        <p:nvSpPr>
          <p:cNvPr id="544" name="Google Shape;544;p50"/>
          <p:cNvSpPr/>
          <p:nvPr/>
        </p:nvSpPr>
        <p:spPr>
          <a:xfrm>
            <a:off x="3552174" y="3581033"/>
            <a:ext cx="2109457" cy="769410"/>
          </a:xfrm>
          <a:prstGeom prst="rect">
            <a:avLst/>
          </a:prstGeom>
          <a:blipFill rotWithShape="1">
            <a:blip r:embed="rId4"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ctr" anchorCtr="1">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45" name="Google Shape;545;p50"/>
          <p:cNvSpPr txBox="1"/>
          <p:nvPr/>
        </p:nvSpPr>
        <p:spPr>
          <a:xfrm>
            <a:off x="3682318" y="3719516"/>
            <a:ext cx="1849171" cy="523220"/>
          </a:xfrm>
          <a:prstGeom prst="rect">
            <a:avLst/>
          </a:prstGeom>
          <a:solidFill>
            <a:schemeClr val="lt1"/>
          </a:solidFill>
          <a:ln>
            <a:noFill/>
          </a:ln>
        </p:spPr>
        <p:txBody>
          <a:bodyPr spcFirstLastPara="1" wrap="square" lIns="91425" tIns="45700" rIns="91425" bIns="45700" anchor="ctr" anchorCtr="1">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rgbClr val="161249"/>
                </a:solidFill>
                <a:latin typeface="Arial"/>
                <a:ea typeface="Arial"/>
                <a:cs typeface="Arial"/>
                <a:sym typeface="Arial"/>
              </a:rPr>
              <a:t>3. Execução de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rgbClr val="161249"/>
                </a:solidFill>
                <a:latin typeface="Arial"/>
                <a:ea typeface="Arial"/>
                <a:cs typeface="Arial"/>
                <a:sym typeface="Arial"/>
              </a:rPr>
              <a:t>campanhas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4" name="Google Shape;626;g1e426d90ee6_0_0">
            <a:extLst>
              <a:ext uri="{FF2B5EF4-FFF2-40B4-BE49-F238E27FC236}">
                <a16:creationId xmlns:a16="http://schemas.microsoft.com/office/drawing/2014/main" id="{B6337A16-FD10-ED95-167B-802EB1D79D92}"/>
              </a:ext>
            </a:extLst>
          </p:cNvPr>
          <p:cNvSpPr txBox="1">
            <a:spLocks noGrp="1"/>
          </p:cNvSpPr>
          <p:nvPr>
            <p:ph type="body" idx="1"/>
          </p:nvPr>
        </p:nvSpPr>
        <p:spPr>
          <a:xfrm>
            <a:off x="628649" y="655325"/>
            <a:ext cx="7390493" cy="302404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750"/>
              </a:spcBef>
              <a:spcAft>
                <a:spcPts val="0"/>
              </a:spcAft>
              <a:buClr>
                <a:srgbClr val="FFFFFF"/>
              </a:buClr>
              <a:buSzPts val="1500"/>
              <a:buNone/>
            </a:pPr>
            <a:r>
              <a:rPr lang="en-US" dirty="0">
                <a:solidFill>
                  <a:srgbClr val="FFFFFF"/>
                </a:solidFill>
              </a:rPr>
              <a:t>O material DEMS </a:t>
            </a:r>
            <a:r>
              <a:rPr lang="en-US" dirty="0" err="1">
                <a:solidFill>
                  <a:srgbClr val="FFFFFF"/>
                </a:solidFill>
              </a:rPr>
              <a:t>tem</a:t>
            </a:r>
            <a:r>
              <a:rPr lang="en-US" dirty="0">
                <a:solidFill>
                  <a:srgbClr val="FFFFFF"/>
                </a:solidFill>
              </a:rPr>
              <a:t> </a:t>
            </a:r>
            <a:r>
              <a:rPr lang="en-US" dirty="0" err="1">
                <a:solidFill>
                  <a:srgbClr val="FFFFFF"/>
                </a:solidFill>
              </a:rPr>
              <a:t>como</a:t>
            </a:r>
            <a:r>
              <a:rPr lang="en-US" dirty="0">
                <a:solidFill>
                  <a:srgbClr val="FFFFFF"/>
                </a:solidFill>
              </a:rPr>
              <a:t> </a:t>
            </a:r>
            <a:r>
              <a:rPr lang="en-US" dirty="0" err="1">
                <a:solidFill>
                  <a:srgbClr val="FFFFFF"/>
                </a:solidFill>
              </a:rPr>
              <a:t>objetivo</a:t>
            </a:r>
            <a:r>
              <a:rPr lang="en-US" dirty="0">
                <a:solidFill>
                  <a:srgbClr val="FFFFFF"/>
                </a:solidFill>
              </a:rPr>
              <a:t> </a:t>
            </a:r>
            <a:r>
              <a:rPr lang="en-US" dirty="0" err="1">
                <a:solidFill>
                  <a:srgbClr val="FFFFFF"/>
                </a:solidFill>
              </a:rPr>
              <a:t>melhorar</a:t>
            </a:r>
            <a:r>
              <a:rPr lang="en-US" dirty="0">
                <a:solidFill>
                  <a:srgbClr val="FFFFFF"/>
                </a:solidFill>
              </a:rPr>
              <a:t> as </a:t>
            </a:r>
            <a:r>
              <a:rPr lang="en-US" dirty="0" err="1">
                <a:solidFill>
                  <a:srgbClr val="FFFFFF"/>
                </a:solidFill>
              </a:rPr>
              <a:t>competências</a:t>
            </a:r>
            <a:r>
              <a:rPr lang="en-US" dirty="0">
                <a:solidFill>
                  <a:srgbClr val="FFFFFF"/>
                </a:solidFill>
              </a:rPr>
              <a:t> de marketing digital no </a:t>
            </a:r>
            <a:r>
              <a:rPr lang="en-US" dirty="0" err="1">
                <a:solidFill>
                  <a:srgbClr val="FFFFFF"/>
                </a:solidFill>
              </a:rPr>
              <a:t>ensino</a:t>
            </a:r>
            <a:r>
              <a:rPr lang="en-US" dirty="0">
                <a:solidFill>
                  <a:srgbClr val="FFFFFF"/>
                </a:solidFill>
              </a:rPr>
              <a:t> superior, </a:t>
            </a:r>
            <a:r>
              <a:rPr lang="en-US" dirty="0" err="1">
                <a:solidFill>
                  <a:srgbClr val="FFFFFF"/>
                </a:solidFill>
              </a:rPr>
              <a:t>respondendo</a:t>
            </a:r>
            <a:r>
              <a:rPr lang="en-US" dirty="0">
                <a:solidFill>
                  <a:srgbClr val="FFFFFF"/>
                </a:solidFill>
              </a:rPr>
              <a:t> </a:t>
            </a:r>
            <a:r>
              <a:rPr lang="en-US" dirty="0" err="1">
                <a:solidFill>
                  <a:srgbClr val="FFFFFF"/>
                </a:solidFill>
              </a:rPr>
              <a:t>às</a:t>
            </a:r>
            <a:r>
              <a:rPr lang="en-US" dirty="0">
                <a:solidFill>
                  <a:srgbClr val="FFFFFF"/>
                </a:solidFill>
              </a:rPr>
              <a:t> </a:t>
            </a:r>
            <a:r>
              <a:rPr lang="en-US" dirty="0" err="1">
                <a:solidFill>
                  <a:srgbClr val="FFFFFF"/>
                </a:solidFill>
              </a:rPr>
              <a:t>necessidades</a:t>
            </a:r>
            <a:r>
              <a:rPr lang="en-US" dirty="0">
                <a:solidFill>
                  <a:srgbClr val="FFFFFF"/>
                </a:solidFill>
              </a:rPr>
              <a:t> das </a:t>
            </a:r>
            <a:r>
              <a:rPr lang="en-US" dirty="0" err="1">
                <a:solidFill>
                  <a:srgbClr val="FFFFFF"/>
                </a:solidFill>
              </a:rPr>
              <a:t>empresas</a:t>
            </a:r>
            <a:r>
              <a:rPr lang="en-US" dirty="0">
                <a:solidFill>
                  <a:srgbClr val="FFFFFF"/>
                </a:solidFill>
              </a:rPr>
              <a:t> e </a:t>
            </a:r>
            <a:r>
              <a:rPr lang="en-US" dirty="0" err="1">
                <a:solidFill>
                  <a:srgbClr val="FFFFFF"/>
                </a:solidFill>
              </a:rPr>
              <a:t>organizações</a:t>
            </a:r>
            <a:r>
              <a:rPr lang="en-US" dirty="0">
                <a:solidFill>
                  <a:srgbClr val="FFFFFF"/>
                </a:solidFill>
              </a:rPr>
              <a:t>. É </a:t>
            </a:r>
            <a:r>
              <a:rPr lang="en-US">
                <a:solidFill>
                  <a:srgbClr val="FFFFFF"/>
                </a:solidFill>
              </a:rPr>
              <a:t>disponibilizado</a:t>
            </a:r>
            <a:r>
              <a:rPr lang="en-US" dirty="0">
                <a:solidFill>
                  <a:srgbClr val="FFFFFF"/>
                </a:solidFill>
              </a:rPr>
              <a:t> </a:t>
            </a:r>
            <a:r>
              <a:rPr lang="en-US" dirty="0" err="1">
                <a:solidFill>
                  <a:srgbClr val="FFFFFF"/>
                </a:solidFill>
              </a:rPr>
              <a:t>acesso</a:t>
            </a:r>
            <a:r>
              <a:rPr lang="en-US" dirty="0">
                <a:solidFill>
                  <a:srgbClr val="FFFFFF"/>
                </a:solidFill>
              </a:rPr>
              <a:t> a um </a:t>
            </a:r>
            <a:r>
              <a:rPr lang="en-US" dirty="0" err="1">
                <a:solidFill>
                  <a:srgbClr val="FFFFFF"/>
                </a:solidFill>
              </a:rPr>
              <a:t>vasto</a:t>
            </a:r>
            <a:r>
              <a:rPr lang="en-US" dirty="0">
                <a:solidFill>
                  <a:srgbClr val="FFFFFF"/>
                </a:solidFill>
              </a:rPr>
              <a:t> conjunto de </a:t>
            </a:r>
            <a:r>
              <a:rPr lang="en-US" dirty="0" err="1">
                <a:solidFill>
                  <a:srgbClr val="FFFFFF"/>
                </a:solidFill>
              </a:rPr>
              <a:t>diapositivos</a:t>
            </a:r>
            <a:r>
              <a:rPr lang="en-US" dirty="0">
                <a:solidFill>
                  <a:srgbClr val="FFFFFF"/>
                </a:solidFill>
              </a:rPr>
              <a:t> com </a:t>
            </a:r>
            <a:r>
              <a:rPr lang="en-US" dirty="0" err="1">
                <a:solidFill>
                  <a:srgbClr val="FFFFFF"/>
                </a:solidFill>
              </a:rPr>
              <a:t>atividades</a:t>
            </a:r>
            <a:r>
              <a:rPr lang="en-US" dirty="0">
                <a:solidFill>
                  <a:srgbClr val="FFFFFF"/>
                </a:solidFill>
              </a:rPr>
              <a:t> e </a:t>
            </a:r>
            <a:r>
              <a:rPr lang="en-US" dirty="0" err="1">
                <a:solidFill>
                  <a:srgbClr val="FFFFFF"/>
                </a:solidFill>
              </a:rPr>
              <a:t>trabalhos</a:t>
            </a:r>
            <a:r>
              <a:rPr lang="en-US" dirty="0">
                <a:solidFill>
                  <a:srgbClr val="FFFFFF"/>
                </a:solidFill>
              </a:rPr>
              <a:t> </a:t>
            </a:r>
            <a:r>
              <a:rPr lang="en-US" dirty="0" err="1">
                <a:solidFill>
                  <a:srgbClr val="FFFFFF"/>
                </a:solidFill>
              </a:rPr>
              <a:t>em</a:t>
            </a:r>
            <a:r>
              <a:rPr lang="en-US" dirty="0">
                <a:solidFill>
                  <a:srgbClr val="FFFFFF"/>
                </a:solidFill>
              </a:rPr>
              <a:t> sala de aula, </a:t>
            </a:r>
            <a:r>
              <a:rPr lang="en-US" dirty="0" err="1">
                <a:solidFill>
                  <a:srgbClr val="FFFFFF"/>
                </a:solidFill>
              </a:rPr>
              <a:t>bem</a:t>
            </a:r>
            <a:r>
              <a:rPr lang="en-US" dirty="0">
                <a:solidFill>
                  <a:srgbClr val="FFFFFF"/>
                </a:solidFill>
              </a:rPr>
              <a:t> </a:t>
            </a:r>
            <a:r>
              <a:rPr lang="en-US" dirty="0" err="1">
                <a:solidFill>
                  <a:srgbClr val="FFFFFF"/>
                </a:solidFill>
              </a:rPr>
              <a:t>como</a:t>
            </a:r>
            <a:r>
              <a:rPr lang="en-US" dirty="0">
                <a:solidFill>
                  <a:srgbClr val="FFFFFF"/>
                </a:solidFill>
              </a:rPr>
              <a:t> a </a:t>
            </a:r>
            <a:r>
              <a:rPr lang="en-US" dirty="0" err="1">
                <a:solidFill>
                  <a:srgbClr val="FFFFFF"/>
                </a:solidFill>
              </a:rPr>
              <a:t>instruções</a:t>
            </a:r>
            <a:r>
              <a:rPr lang="en-US" dirty="0">
                <a:solidFill>
                  <a:srgbClr val="FFFFFF"/>
                </a:solidFill>
              </a:rPr>
              <a:t> de </a:t>
            </a:r>
            <a:r>
              <a:rPr lang="en-US" dirty="0" err="1">
                <a:solidFill>
                  <a:srgbClr val="FFFFFF"/>
                </a:solidFill>
              </a:rPr>
              <a:t>utilização</a:t>
            </a:r>
            <a:r>
              <a:rPr lang="en-US" dirty="0">
                <a:solidFill>
                  <a:srgbClr val="FFFFFF"/>
                </a:solidFill>
              </a:rPr>
              <a:t> </a:t>
            </a:r>
            <a:r>
              <a:rPr lang="en-US" dirty="0" err="1">
                <a:solidFill>
                  <a:srgbClr val="FFFFFF"/>
                </a:solidFill>
              </a:rPr>
              <a:t>detalhadas</a:t>
            </a:r>
            <a:r>
              <a:rPr lang="en-US" dirty="0">
                <a:solidFill>
                  <a:srgbClr val="FFFFFF"/>
                </a:solidFill>
              </a:rPr>
              <a:t> para o professor. É livre de </a:t>
            </a:r>
            <a:r>
              <a:rPr lang="en-US" dirty="0" err="1">
                <a:solidFill>
                  <a:srgbClr val="FFFFFF"/>
                </a:solidFill>
              </a:rPr>
              <a:t>utilizar</a:t>
            </a:r>
            <a:r>
              <a:rPr lang="en-US" dirty="0">
                <a:solidFill>
                  <a:srgbClr val="FFFFFF"/>
                </a:solidFill>
              </a:rPr>
              <a:t> </a:t>
            </a:r>
            <a:r>
              <a:rPr lang="en-US" dirty="0" err="1">
                <a:solidFill>
                  <a:srgbClr val="FFFFFF"/>
                </a:solidFill>
              </a:rPr>
              <a:t>parte</a:t>
            </a:r>
            <a:r>
              <a:rPr lang="en-US" dirty="0">
                <a:solidFill>
                  <a:srgbClr val="FFFFFF"/>
                </a:solidFill>
              </a:rPr>
              <a:t> </a:t>
            </a:r>
            <a:r>
              <a:rPr lang="en-US" dirty="0" err="1">
                <a:solidFill>
                  <a:srgbClr val="FFFFFF"/>
                </a:solidFill>
              </a:rPr>
              <a:t>ou</a:t>
            </a:r>
            <a:r>
              <a:rPr lang="en-US" dirty="0">
                <a:solidFill>
                  <a:srgbClr val="FFFFFF"/>
                </a:solidFill>
              </a:rPr>
              <a:t> a </a:t>
            </a:r>
            <a:r>
              <a:rPr lang="en-US" dirty="0" err="1">
                <a:solidFill>
                  <a:srgbClr val="FFFFFF"/>
                </a:solidFill>
              </a:rPr>
              <a:t>totalidade</a:t>
            </a:r>
            <a:r>
              <a:rPr lang="en-US" dirty="0">
                <a:solidFill>
                  <a:srgbClr val="FFFFFF"/>
                </a:solidFill>
              </a:rPr>
              <a:t> do material </a:t>
            </a:r>
            <a:r>
              <a:rPr lang="en-US" dirty="0" err="1">
                <a:solidFill>
                  <a:srgbClr val="FFFFFF"/>
                </a:solidFill>
              </a:rPr>
              <a:t>disponível</a:t>
            </a:r>
            <a:r>
              <a:rPr lang="en-US" dirty="0">
                <a:solidFill>
                  <a:srgbClr val="FFFFFF"/>
                </a:solidFill>
              </a:rPr>
              <a:t>.</a:t>
            </a:r>
            <a:endParaRPr dirty="0">
              <a:solidFill>
                <a:srgbClr val="FFFFFF"/>
              </a:solidFill>
            </a:endParaRPr>
          </a:p>
          <a:p>
            <a:pPr marL="0" lvl="0" indent="0" algn="l" rtl="0">
              <a:lnSpc>
                <a:spcPct val="90000"/>
              </a:lnSpc>
              <a:spcBef>
                <a:spcPts val="750"/>
              </a:spcBef>
              <a:spcAft>
                <a:spcPts val="0"/>
              </a:spcAft>
              <a:buClr>
                <a:srgbClr val="FFFFFF"/>
              </a:buClr>
              <a:buSzPts val="1500"/>
              <a:buNone/>
            </a:pPr>
            <a:endParaRPr dirty="0">
              <a:solidFill>
                <a:srgbClr val="FFFFFF"/>
              </a:solidFill>
            </a:endParaRPr>
          </a:p>
          <a:p>
            <a:pPr marL="0" lvl="0" indent="0" algn="l" rtl="0">
              <a:lnSpc>
                <a:spcPct val="90000"/>
              </a:lnSpc>
              <a:spcBef>
                <a:spcPts val="750"/>
              </a:spcBef>
              <a:spcAft>
                <a:spcPts val="0"/>
              </a:spcAft>
              <a:buClr>
                <a:srgbClr val="FFFFFF"/>
              </a:buClr>
              <a:buSzPts val="1500"/>
              <a:buNone/>
            </a:pPr>
            <a:r>
              <a:rPr lang="en-US" dirty="0">
                <a:solidFill>
                  <a:srgbClr val="FFFFFF"/>
                </a:solidFill>
              </a:rPr>
              <a:t>O material </a:t>
            </a:r>
            <a:r>
              <a:rPr lang="en-US" dirty="0" err="1">
                <a:solidFill>
                  <a:srgbClr val="FFFFFF"/>
                </a:solidFill>
              </a:rPr>
              <a:t>inclui</a:t>
            </a:r>
            <a:r>
              <a:rPr lang="en-US" dirty="0">
                <a:solidFill>
                  <a:srgbClr val="FFFFFF"/>
                </a:solidFill>
              </a:rPr>
              <a:t> </a:t>
            </a:r>
            <a:r>
              <a:rPr lang="en-US" dirty="0" err="1">
                <a:solidFill>
                  <a:srgbClr val="FFFFFF"/>
                </a:solidFill>
              </a:rPr>
              <a:t>conteúdos</a:t>
            </a:r>
            <a:r>
              <a:rPr lang="en-US" dirty="0">
                <a:solidFill>
                  <a:srgbClr val="FFFFFF"/>
                </a:solidFill>
              </a:rPr>
              <a:t> e </a:t>
            </a:r>
            <a:r>
              <a:rPr lang="en-US" dirty="0" err="1">
                <a:solidFill>
                  <a:srgbClr val="FFFFFF"/>
                </a:solidFill>
              </a:rPr>
              <a:t>números</a:t>
            </a:r>
            <a:r>
              <a:rPr lang="en-US" dirty="0">
                <a:solidFill>
                  <a:srgbClr val="FFFFFF"/>
                </a:solidFill>
              </a:rPr>
              <a:t> </a:t>
            </a:r>
            <a:r>
              <a:rPr lang="en-US" dirty="0" err="1">
                <a:solidFill>
                  <a:srgbClr val="FFFFFF"/>
                </a:solidFill>
              </a:rPr>
              <a:t>retirados</a:t>
            </a:r>
            <a:r>
              <a:rPr lang="en-US" dirty="0">
                <a:solidFill>
                  <a:srgbClr val="FFFFFF"/>
                </a:solidFill>
              </a:rPr>
              <a:t> da Internet, </a:t>
            </a:r>
            <a:r>
              <a:rPr lang="en-US" dirty="0" err="1">
                <a:solidFill>
                  <a:srgbClr val="FFFFFF"/>
                </a:solidFill>
              </a:rPr>
              <a:t>pelo</a:t>
            </a:r>
            <a:r>
              <a:rPr lang="en-US" dirty="0">
                <a:solidFill>
                  <a:srgbClr val="FFFFFF"/>
                </a:solidFill>
              </a:rPr>
              <a:t> que </a:t>
            </a:r>
            <a:r>
              <a:rPr lang="en-US" dirty="0" err="1">
                <a:solidFill>
                  <a:srgbClr val="FFFFFF"/>
                </a:solidFill>
              </a:rPr>
              <a:t>está</a:t>
            </a:r>
            <a:r>
              <a:rPr lang="en-US" dirty="0">
                <a:solidFill>
                  <a:srgbClr val="FFFFFF"/>
                </a:solidFill>
              </a:rPr>
              <a:t> </a:t>
            </a:r>
            <a:r>
              <a:rPr lang="en-US" dirty="0" err="1">
                <a:solidFill>
                  <a:srgbClr val="FFFFFF"/>
                </a:solidFill>
              </a:rPr>
              <a:t>sujeito</a:t>
            </a:r>
            <a:r>
              <a:rPr lang="en-US" dirty="0">
                <a:solidFill>
                  <a:srgbClr val="FFFFFF"/>
                </a:solidFill>
              </a:rPr>
              <a:t> a </a:t>
            </a:r>
            <a:r>
              <a:rPr lang="en-US" dirty="0" err="1">
                <a:solidFill>
                  <a:srgbClr val="FFFFFF"/>
                </a:solidFill>
              </a:rPr>
              <a:t>alterações</a:t>
            </a:r>
            <a:r>
              <a:rPr lang="en-US" dirty="0">
                <a:solidFill>
                  <a:srgbClr val="FFFFFF"/>
                </a:solidFill>
              </a:rPr>
              <a:t>. As </a:t>
            </a:r>
            <a:r>
              <a:rPr lang="en-US" dirty="0" err="1">
                <a:solidFill>
                  <a:srgbClr val="FFFFFF"/>
                </a:solidFill>
              </a:rPr>
              <a:t>fontes</a:t>
            </a:r>
            <a:r>
              <a:rPr lang="en-US" dirty="0">
                <a:solidFill>
                  <a:srgbClr val="FFFFFF"/>
                </a:solidFill>
              </a:rPr>
              <a:t> </a:t>
            </a:r>
            <a:r>
              <a:rPr lang="en-US" dirty="0" err="1">
                <a:solidFill>
                  <a:srgbClr val="FFFFFF"/>
                </a:solidFill>
              </a:rPr>
              <a:t>foram</a:t>
            </a:r>
            <a:r>
              <a:rPr lang="en-US" dirty="0">
                <a:solidFill>
                  <a:srgbClr val="FFFFFF"/>
                </a:solidFill>
              </a:rPr>
              <a:t> </a:t>
            </a:r>
            <a:r>
              <a:rPr lang="en-US" dirty="0" err="1">
                <a:solidFill>
                  <a:srgbClr val="FFFFFF"/>
                </a:solidFill>
              </a:rPr>
              <a:t>anunciadas</a:t>
            </a:r>
            <a:r>
              <a:rPr lang="en-US" dirty="0">
                <a:solidFill>
                  <a:srgbClr val="FFFFFF"/>
                </a:solidFill>
              </a:rPr>
              <a:t> de </a:t>
            </a:r>
            <a:r>
              <a:rPr lang="en-US" dirty="0" err="1">
                <a:solidFill>
                  <a:srgbClr val="FFFFFF"/>
                </a:solidFill>
              </a:rPr>
              <a:t>acordo</a:t>
            </a:r>
            <a:r>
              <a:rPr lang="en-US" dirty="0">
                <a:solidFill>
                  <a:srgbClr val="FFFFFF"/>
                </a:solidFill>
              </a:rPr>
              <a:t> com as </a:t>
            </a:r>
            <a:r>
              <a:rPr lang="en-US" dirty="0" err="1">
                <a:solidFill>
                  <a:srgbClr val="FFFFFF"/>
                </a:solidFill>
              </a:rPr>
              <a:t>regras</a:t>
            </a:r>
            <a:r>
              <a:rPr lang="en-US" dirty="0">
                <a:solidFill>
                  <a:srgbClr val="FFFFFF"/>
                </a:solidFill>
              </a:rPr>
              <a:t> de </a:t>
            </a:r>
            <a:r>
              <a:rPr lang="en-US" dirty="0" err="1">
                <a:solidFill>
                  <a:srgbClr val="FFFFFF"/>
                </a:solidFill>
              </a:rPr>
              <a:t>utilização</a:t>
            </a:r>
            <a:r>
              <a:rPr lang="en-US" dirty="0">
                <a:solidFill>
                  <a:srgbClr val="FFFFFF"/>
                </a:solidFill>
              </a:rPr>
              <a:t> livre. O material </a:t>
            </a:r>
            <a:r>
              <a:rPr lang="en-US" dirty="0" err="1">
                <a:solidFill>
                  <a:srgbClr val="FFFFFF"/>
                </a:solidFill>
              </a:rPr>
              <a:t>na</a:t>
            </a:r>
            <a:r>
              <a:rPr lang="en-US" dirty="0">
                <a:solidFill>
                  <a:srgbClr val="FFFFFF"/>
                </a:solidFill>
              </a:rPr>
              <a:t> </a:t>
            </a:r>
            <a:r>
              <a:rPr lang="en-US" dirty="0" err="1">
                <a:solidFill>
                  <a:srgbClr val="FFFFFF"/>
                </a:solidFill>
              </a:rPr>
              <a:t>sua</a:t>
            </a:r>
            <a:r>
              <a:rPr lang="en-US" dirty="0">
                <a:solidFill>
                  <a:srgbClr val="FFFFFF"/>
                </a:solidFill>
              </a:rPr>
              <a:t> </a:t>
            </a:r>
            <a:r>
              <a:rPr lang="en-US" dirty="0" err="1">
                <a:solidFill>
                  <a:srgbClr val="FFFFFF"/>
                </a:solidFill>
              </a:rPr>
              <a:t>totalidade</a:t>
            </a:r>
            <a:r>
              <a:rPr lang="en-US" dirty="0">
                <a:solidFill>
                  <a:srgbClr val="FFFFFF"/>
                </a:solidFill>
              </a:rPr>
              <a:t> </a:t>
            </a:r>
            <a:r>
              <a:rPr lang="en-US" dirty="0" err="1">
                <a:solidFill>
                  <a:srgbClr val="FFFFFF"/>
                </a:solidFill>
              </a:rPr>
              <a:t>pode</a:t>
            </a:r>
            <a:r>
              <a:rPr lang="en-US" dirty="0">
                <a:solidFill>
                  <a:srgbClr val="FFFFFF"/>
                </a:solidFill>
              </a:rPr>
              <a:t> ser </a:t>
            </a:r>
            <a:r>
              <a:rPr lang="en-US" dirty="0" err="1">
                <a:solidFill>
                  <a:srgbClr val="FFFFFF"/>
                </a:solidFill>
              </a:rPr>
              <a:t>visualizado</a:t>
            </a:r>
            <a:r>
              <a:rPr lang="en-US" dirty="0">
                <a:solidFill>
                  <a:srgbClr val="FFFFFF"/>
                </a:solidFill>
              </a:rPr>
              <a:t> e </a:t>
            </a:r>
            <a:r>
              <a:rPr lang="en-US" dirty="0" err="1">
                <a:solidFill>
                  <a:srgbClr val="FFFFFF"/>
                </a:solidFill>
              </a:rPr>
              <a:t>descarregado</a:t>
            </a:r>
            <a:r>
              <a:rPr lang="en-US" dirty="0">
                <a:solidFill>
                  <a:srgbClr val="FFFFFF"/>
                </a:solidFill>
              </a:rPr>
              <a:t> a </a:t>
            </a:r>
            <a:r>
              <a:rPr lang="en-US" dirty="0" err="1">
                <a:solidFill>
                  <a:srgbClr val="FFFFFF"/>
                </a:solidFill>
              </a:rPr>
              <a:t>partir</a:t>
            </a:r>
            <a:r>
              <a:rPr lang="en-US" dirty="0">
                <a:solidFill>
                  <a:srgbClr val="FFFFFF"/>
                </a:solidFill>
              </a:rPr>
              <a:t> de www.dems.pro. Todo o material é </a:t>
            </a:r>
            <a:r>
              <a:rPr lang="en-US" dirty="0" err="1">
                <a:solidFill>
                  <a:srgbClr val="FFFFFF"/>
                </a:solidFill>
              </a:rPr>
              <a:t>produzido</a:t>
            </a:r>
            <a:r>
              <a:rPr lang="en-US" dirty="0">
                <a:solidFill>
                  <a:srgbClr val="FFFFFF"/>
                </a:solidFill>
              </a:rPr>
              <a:t> para </a:t>
            </a:r>
            <a:r>
              <a:rPr lang="en-US" dirty="0" err="1">
                <a:solidFill>
                  <a:srgbClr val="FFFFFF"/>
                </a:solidFill>
              </a:rPr>
              <a:t>utilização</a:t>
            </a:r>
            <a:r>
              <a:rPr lang="en-US" dirty="0">
                <a:solidFill>
                  <a:srgbClr val="FFFFFF"/>
                </a:solidFill>
              </a:rPr>
              <a:t> livre e </a:t>
            </a:r>
            <a:r>
              <a:rPr lang="en-US" dirty="0" err="1">
                <a:solidFill>
                  <a:srgbClr val="FFFFFF"/>
                </a:solidFill>
              </a:rPr>
              <a:t>cofinanciado</a:t>
            </a:r>
            <a:r>
              <a:rPr lang="en-US" dirty="0">
                <a:solidFill>
                  <a:srgbClr val="FFFFFF"/>
                </a:solidFill>
              </a:rPr>
              <a:t> </a:t>
            </a:r>
            <a:r>
              <a:rPr lang="en-US" dirty="0" err="1">
                <a:solidFill>
                  <a:srgbClr val="FFFFFF"/>
                </a:solidFill>
              </a:rPr>
              <a:t>pelo</a:t>
            </a:r>
            <a:r>
              <a:rPr lang="en-US" dirty="0">
                <a:solidFill>
                  <a:srgbClr val="FFFFFF"/>
                </a:solidFill>
              </a:rPr>
              <a:t> </a:t>
            </a:r>
            <a:r>
              <a:rPr lang="en-US" dirty="0" err="1">
                <a:solidFill>
                  <a:srgbClr val="FFFFFF"/>
                </a:solidFill>
              </a:rPr>
              <a:t>programa</a:t>
            </a:r>
            <a:r>
              <a:rPr lang="en-US" dirty="0">
                <a:solidFill>
                  <a:srgbClr val="FFFFFF"/>
                </a:solidFill>
              </a:rPr>
              <a:t> Erasmus +.</a:t>
            </a:r>
            <a:endParaRPr dirty="0">
              <a:solidFill>
                <a:srgbClr val="FFFFFF"/>
              </a:solidFill>
            </a:endParaRPr>
          </a:p>
        </p:txBody>
      </p:sp>
    </p:spTree>
    <p:extLst>
      <p:ext uri="{BB962C8B-B14F-4D97-AF65-F5344CB8AC3E}">
        <p14:creationId xmlns:p14="http://schemas.microsoft.com/office/powerpoint/2010/main" val="1479096809"/>
      </p:ext>
    </p:extLst>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TotalTime>
  <Words>5264</Words>
  <Application>Microsoft Office PowerPoint</Application>
  <PresentationFormat>Apresentação no Ecrã (16:9)</PresentationFormat>
  <Paragraphs>396</Paragraphs>
  <Slides>50</Slides>
  <Notes>50</Notes>
  <HiddenSlides>0</HiddenSlides>
  <MMClips>0</MMClips>
  <ScaleCrop>false</ScaleCrop>
  <HeadingPairs>
    <vt:vector size="6" baseType="variant">
      <vt:variant>
        <vt:lpstr>Tipos de letra usados</vt:lpstr>
      </vt:variant>
      <vt:variant>
        <vt:i4>5</vt:i4>
      </vt:variant>
      <vt:variant>
        <vt:lpstr>Tema</vt:lpstr>
      </vt:variant>
      <vt:variant>
        <vt:i4>1</vt:i4>
      </vt:variant>
      <vt:variant>
        <vt:lpstr>Títulos dos diapositivos</vt:lpstr>
      </vt:variant>
      <vt:variant>
        <vt:i4>50</vt:i4>
      </vt:variant>
    </vt:vector>
  </HeadingPairs>
  <TitlesOfParts>
    <vt:vector size="56" baseType="lpstr">
      <vt:lpstr>Noto Sans Symbols</vt:lpstr>
      <vt:lpstr>Arial</vt:lpstr>
      <vt:lpstr>PT Sans</vt:lpstr>
      <vt:lpstr>Calibri</vt:lpstr>
      <vt:lpstr>Libre Franklin</vt:lpstr>
      <vt:lpstr>DEMS NEW</vt:lpstr>
      <vt:lpstr>Publicidade digital </vt:lpstr>
      <vt:lpstr>Objetivos de aprendizagem</vt:lpstr>
      <vt:lpstr>Tópicos</vt:lpstr>
      <vt:lpstr>Refere-se ao marketing através de canais em linha, como websites, telemóveis e redes sociais  Abrange vários formatos de media e consiste em texto, imagem, áudio e vídeo.   Ajuda a atingir tipos de objetivos semelhantes aos da publicidade tradicional (aumentar a notoriedade, impulsionar as vendas, promover a repetição de vendas, aumentar o conhecimento da marca)</vt:lpstr>
      <vt:lpstr>Apresentação do PowerPoint</vt:lpstr>
      <vt:lpstr>Especial para publicidade digital</vt:lpstr>
      <vt:lpstr>Apresentação do PowerPoint</vt:lpstr>
      <vt:lpstr>Apresentação do PowerPoint</vt:lpstr>
      <vt:lpstr>Características da publicidade moderna</vt:lpstr>
      <vt:lpstr>A publicidade no marketing digital   O "7P" no digital</vt:lpstr>
      <vt:lpstr>Publicidade - características</vt:lpstr>
      <vt:lpstr>Tarefas da publicidade</vt:lpstr>
      <vt:lpstr>Apresentação do PowerPoint</vt:lpstr>
      <vt:lpstr>A publicidade deve ser ajustada ao  funil de vendas</vt:lpstr>
      <vt:lpstr>Funil de vendas e fase de comprador</vt:lpstr>
      <vt:lpstr>Diferentes tipos de publicidade  </vt:lpstr>
      <vt:lpstr>A mensagem é essencial </vt:lpstr>
      <vt:lpstr>Apresentação do PowerPoint</vt:lpstr>
      <vt:lpstr>Boa publicidade</vt:lpstr>
      <vt:lpstr>O processo de criação de anúncios</vt:lpstr>
      <vt:lpstr>Proposta de valor e USP </vt:lpstr>
      <vt:lpstr>Apresentação do PowerPoint</vt:lpstr>
      <vt:lpstr>Elementos de uma boa comunicação comercial? </vt:lpstr>
      <vt:lpstr>Apresentação do PowerPoint</vt:lpstr>
      <vt:lpstr>Publicidade orientada para os objetivos </vt:lpstr>
      <vt:lpstr>A publicidade deve cumprir a estratégia</vt:lpstr>
      <vt:lpstr>Apresentação do PowerPoint</vt:lpstr>
      <vt:lpstr> Exemplos de objetivos e respetivos KPIs*</vt:lpstr>
      <vt:lpstr>Apresentação do PowerPoint</vt:lpstr>
      <vt:lpstr>Publicidade orientada para o cliente</vt:lpstr>
      <vt:lpstr>Marketing e publicidade orientados para o cliente</vt:lpstr>
      <vt:lpstr>Apresentação do PowerPoint</vt:lpstr>
      <vt:lpstr>Passos para  aumentar a sua orientação para o cliente </vt:lpstr>
      <vt:lpstr>Instrumentos práticos para melhorar a experiência do cliente </vt:lpstr>
      <vt:lpstr>Apresentação do PowerPoint</vt:lpstr>
      <vt:lpstr>Porquê?</vt:lpstr>
      <vt:lpstr>Apresentação do PowerPoint</vt:lpstr>
      <vt:lpstr>Apresentação do PowerPoint</vt:lpstr>
      <vt:lpstr>Apresentação do PowerPoint</vt:lpstr>
      <vt:lpstr>Tendências e perspetivas</vt:lpstr>
      <vt:lpstr>A quota dos meios digitais está a aumentar  na publicidade</vt:lpstr>
      <vt:lpstr>Algumas empresas promovem mais do que outras</vt:lpstr>
      <vt:lpstr>Tendências e perspetivas futuras</vt:lpstr>
      <vt:lpstr>Principais formatos de publicidade digital</vt:lpstr>
      <vt:lpstr>Apresentação do PowerPoint</vt:lpstr>
      <vt:lpstr> Publicidade nos motores de procura</vt:lpstr>
      <vt:lpstr>Publicidade display e PPC</vt:lpstr>
      <vt:lpstr>Publicidade nas redes sociais </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advertising </dc:title>
  <dc:creator>Schleutker Kai</dc:creator>
  <cp:keywords>, docId:33004725855C80F4C7D0F25E8E3C604B</cp:keywords>
  <cp:lastModifiedBy>José Duarte da Rocha Santos</cp:lastModifiedBy>
  <cp:revision>1</cp:revision>
  <dcterms:modified xsi:type="dcterms:W3CDTF">2023-12-18T16:27:05Z</dcterms:modified>
</cp:coreProperties>
</file>