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71" r:id="rId2"/>
  </p:sldMasterIdLst>
  <p:notesMasterIdLst>
    <p:notesMasterId r:id="rId28"/>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Lst>
  <p:sldSz cx="12192000" cy="6858000"/>
  <p:notesSz cx="6858000" cy="9144000"/>
  <p:embeddedFontLst>
    <p:embeddedFont>
      <p:font typeface="Calibri" panose="020F0502020204030204" pitchFamily="34" charset="0"/>
      <p:regular r:id="rId29"/>
      <p:bold r:id="rId30"/>
      <p:italic r:id="rId31"/>
      <p:boldItalic r:id="rId32"/>
    </p:embeddedFont>
    <p:embeddedFont>
      <p:font typeface="Roboto" panose="02000000000000000000" pitchFamily="2" charset="0"/>
      <p:regular r:id="rId33"/>
      <p:bold r:id="rId34"/>
      <p:italic r:id="rId35"/>
      <p:boldItalic r:id="rId36"/>
    </p:embeddedFont>
    <p:embeddedFont>
      <p:font typeface="Trebuchet MS" panose="020B0603020202020204" pitchFamily="34" charset="0"/>
      <p:regular r:id="rId37"/>
      <p:bold r:id="rId38"/>
      <p:italic r:id="rId39"/>
      <p:boldItalic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4" roundtripDataSignature="AMtx7mgN6r7V1heeUzfJ8IWG2Ra06PUpk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4" d="100"/>
          <a:sy n="104" d="100"/>
        </p:scale>
        <p:origin x="7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11.fntdata"/><Relationship Id="rId21" Type="http://schemas.openxmlformats.org/officeDocument/2006/relationships/slide" Target="slides/slide19.xml"/><Relationship Id="rId34" Type="http://schemas.openxmlformats.org/officeDocument/2006/relationships/font" Target="fonts/font6.fntdata"/><Relationship Id="rId76"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font" Target="fonts/font12.fntdata"/><Relationship Id="rId74" Type="http://customschemas.google.com/relationships/presentationmetadata" Target="meta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36" Type="http://schemas.openxmlformats.org/officeDocument/2006/relationships/font" Target="fonts/font8.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3.fntdata"/><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font" Target="fonts/font2.fntdata"/><Relationship Id="rId35" Type="http://schemas.openxmlformats.org/officeDocument/2006/relationships/font" Target="fonts/font7.fntdata"/><Relationship Id="rId77"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5.fntdata"/><Relationship Id="rId38" Type="http://schemas.openxmlformats.org/officeDocument/2006/relationships/font" Target="fonts/font10.fntdata"/><Relationship Id="rId20" Type="http://schemas.openxmlformats.org/officeDocument/2006/relationships/slide" Target="slides/slide18.xml"/><Relationship Id="rId7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nl-NL"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surveymonkey.com/market-research/solutions/audience-panel/"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videolle.fi/en/" TargetMode="External"/><Relationship Id="rId2" Type="http://schemas.openxmlformats.org/officeDocument/2006/relationships/slide" Target="../slides/slide13.xml"/><Relationship Id="rId1" Type="http://schemas.openxmlformats.org/officeDocument/2006/relationships/notesMaster" Target="../notesMasters/notesMaster1.xml"/><Relationship Id="rId4" Type="http://schemas.openxmlformats.org/officeDocument/2006/relationships/hyperlink" Target="https://financesonline.com/video-marketing-trends/"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business.instagram.com/blog/introducing-instagram-reels-ads"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g1e7c8c8f7c0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49" name="Google Shape;349;g1e7c8c8f7c0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p5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54" name="Google Shape;354;p5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g1e7c8c8f7c0_0_5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0" name="Google Shape;360;g1e7c8c8f7c0_0_5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nl-NL"/>
              <a:t>Thumbstoppers, to jest to, czego potrzebujesz w mediach społecznościowych. Marka, która najlepiej potrafi zatrzymać lub wstrzymać przewijanie kciuka użytkownika, wygrywa i zyskuje bardzo potrzebną uwagę. Aby złapać tę rzadką okazję na ułamek sekundy, musisz optymalnie wykorzystać moc obrazów. Ruchomych obrazów. Treści wideo mają kluczowe znaczenie dla mediów społecznościowych. Wideo ma jednak wiele form i kanałów. Aby zachować przegląd, podamy listę różnych formatów wideo, ale najpierw zacznijmy od kilku statystyk...</a:t>
            </a:r>
            <a:endParaRPr/>
          </a:p>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g1dff4af60eb_6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7" name="Google Shape;367;g1dff4af60eb_6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68" name="Google Shape;368;g1dff4af60eb_6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nl-NL"/>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g1e7c8c8f7c0_0_7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3" name="Google Shape;373;g1e7c8c8f7c0_0_73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lnSpc>
                <a:spcPct val="115000"/>
              </a:lnSpc>
              <a:spcBef>
                <a:spcPts val="0"/>
              </a:spcBef>
              <a:spcAft>
                <a:spcPts val="0"/>
              </a:spcAft>
              <a:buClr>
                <a:schemeClr val="dk1"/>
              </a:buClr>
              <a:buSzPts val="1100"/>
              <a:buFont typeface="Arial"/>
              <a:buNone/>
            </a:pPr>
            <a:r>
              <a:rPr lang="nl-NL"/>
              <a:t>"Ten rok jest rokiem wideo" - mówiono przez ostatnie 15 lat. </a:t>
            </a:r>
            <a:endParaRPr/>
          </a:p>
          <a:p>
            <a:pPr marL="0" lvl="0" indent="0" algn="l" rtl="0">
              <a:lnSpc>
                <a:spcPct val="115000"/>
              </a:lnSpc>
              <a:spcBef>
                <a:spcPts val="0"/>
              </a:spcBef>
              <a:spcAft>
                <a:spcPts val="0"/>
              </a:spcAft>
              <a:buClr>
                <a:schemeClr val="dk1"/>
              </a:buClr>
              <a:buSzPts val="1100"/>
              <a:buFont typeface="Arial"/>
              <a:buNone/>
            </a:pPr>
            <a:r>
              <a:rPr lang="nl-NL"/>
              <a:t>Na horyzoncie nie widać zatrzymania wzrostu.</a:t>
            </a:r>
            <a:endParaRPr/>
          </a:p>
          <a:p>
            <a:pPr marL="0" lvl="0" indent="0" algn="l" rtl="0">
              <a:lnSpc>
                <a:spcPct val="115000"/>
              </a:lnSpc>
              <a:spcBef>
                <a:spcPts val="0"/>
              </a:spcBef>
              <a:spcAft>
                <a:spcPts val="0"/>
              </a:spcAft>
              <a:buClr>
                <a:schemeClr val="dk1"/>
              </a:buClr>
              <a:buSzPts val="1100"/>
              <a:buFont typeface="Arial"/>
              <a:buNone/>
            </a:pPr>
            <a:endParaRPr/>
          </a:p>
          <a:p>
            <a:pPr marL="0" lvl="0" indent="0" algn="l" rtl="0">
              <a:lnSpc>
                <a:spcPct val="115000"/>
              </a:lnSpc>
              <a:spcBef>
                <a:spcPts val="0"/>
              </a:spcBef>
              <a:spcAft>
                <a:spcPts val="0"/>
              </a:spcAft>
              <a:buClr>
                <a:schemeClr val="dk1"/>
              </a:buClr>
              <a:buSzPts val="1100"/>
              <a:buFont typeface="Arial"/>
              <a:buNone/>
            </a:pPr>
            <a:r>
              <a:rPr lang="nl-NL"/>
              <a:t>Pozwól, że przedstawię Ci więcej spostrzeżeń na temat marketingu wideo....</a:t>
            </a:r>
            <a:endParaRPr/>
          </a:p>
          <a:p>
            <a:pPr marL="0" lvl="0" indent="0" algn="l" rtl="0">
              <a:spcBef>
                <a:spcPts val="0"/>
              </a:spcBef>
              <a:spcAft>
                <a:spcPts val="0"/>
              </a:spcAft>
              <a:buClr>
                <a:schemeClr val="dk1"/>
              </a:buClr>
              <a:buSzPts val="1400"/>
              <a:buFont typeface="Arial"/>
              <a:buNone/>
            </a:pPr>
            <a:endParaRPr/>
          </a:p>
          <a:p>
            <a:pPr marL="0" lvl="0" indent="0" algn="l" rtl="0">
              <a:spcBef>
                <a:spcPts val="0"/>
              </a:spcBef>
              <a:spcAft>
                <a:spcPts val="0"/>
              </a:spcAft>
              <a:buNone/>
            </a:pPr>
            <a:endParaRPr/>
          </a:p>
        </p:txBody>
      </p:sp>
      <p:sp>
        <p:nvSpPr>
          <p:cNvPr id="374" name="Google Shape;374;g1e7c8c8f7c0_0_737: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nl-NL"/>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g24e1d7bd8b8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7" name="Google Shape;397;g24e1d7bd8b8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To źródło obejmuje prawie wszystkie dane - a nawet więcej! - o których jako nauczyciel możesz pomyśleć. Wybierz dane, które uważasz za istotne i interesujące. Dostępny jest również plik PDF do pobrania (kliknij link).</a:t>
            </a:r>
            <a:endParaRPr/>
          </a:p>
        </p:txBody>
      </p:sp>
      <p:sp>
        <p:nvSpPr>
          <p:cNvPr id="398" name="Google Shape;398;g24e1d7bd8b8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nl-NL"/>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Google Shape;405;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6" name="Google Shape;406;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Dane z adQuadrant z października 2020 r. pomagają uzasadnić potrzebę przenoszenia treści. Na przykład zaobserwowano podwojenie liczby kliknięć w treści wideo w porównaniu z treściami statycznymi. Sukces wideo zależy jednak (częściowo) od optymalizacji. Na przykład 80% użytkowników jest bardzo zirytowanych filmami, w których dźwięk zaczyna być odtwarzany automatycznie i głośno. </a:t>
            </a:r>
            <a:endParaRPr/>
          </a:p>
          <a:p>
            <a:pPr marL="0" lvl="0" indent="0" algn="l" rtl="0">
              <a:lnSpc>
                <a:spcPct val="100000"/>
              </a:lnSpc>
              <a:spcBef>
                <a:spcPts val="0"/>
              </a:spcBef>
              <a:spcAft>
                <a:spcPts val="0"/>
              </a:spcAft>
              <a:buSzPts val="1400"/>
              <a:buNone/>
            </a:pPr>
            <a:r>
              <a:rPr lang="nl-NL"/>
              <a:t>Krótko mówiąc, upewnij się, że bierzesz pod uwagę "zasady gry" i projektujesz swoje wideo z perspektywy "sound off". I, prawdopodobnie słyszałeś to już wcześniej, ale upewnij się, że Twój branding jest rozpoznawalny od pierwszej chwili i że przesłanie Twojej historii jest jasne w ciągu kilku sekund.Źródło: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frankwatching.com</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Nowe dane można znaleźć na stronie www.bitable.com i po prostu dostosować wartość procentową</a:t>
            </a:r>
            <a:endParaRPr/>
          </a:p>
          <a:p>
            <a:pPr marL="0" lvl="0" indent="0" algn="l" rtl="0">
              <a:lnSpc>
                <a:spcPct val="100000"/>
              </a:lnSpc>
              <a:spcBef>
                <a:spcPts val="0"/>
              </a:spcBef>
              <a:spcAft>
                <a:spcPts val="0"/>
              </a:spcAft>
              <a:buSzPts val="1400"/>
              <a:buNone/>
            </a:pPr>
            <a:r>
              <a:rPr lang="nl-NL"/>
              <a:t>Źródło: bitable.com</a:t>
            </a:r>
            <a:endParaRPr/>
          </a:p>
          <a:p>
            <a:pPr marL="0" lvl="0" indent="0" algn="l" rtl="0">
              <a:lnSpc>
                <a:spcPct val="100000"/>
              </a:lnSpc>
              <a:spcBef>
                <a:spcPts val="0"/>
              </a:spcBef>
              <a:spcAft>
                <a:spcPts val="0"/>
              </a:spcAft>
              <a:buSzPts val="1400"/>
              <a:buNone/>
            </a:pPr>
            <a:endParaRPr/>
          </a:p>
        </p:txBody>
      </p:sp>
      <p:sp>
        <p:nvSpPr>
          <p:cNvPr id="407" name="Google Shape;407;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5" name="Google Shape;415;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Nowe dane można znaleźć na stronie www.bitable.com i po prostu dostosować wartość procentową</a:t>
            </a:r>
            <a:endParaRPr/>
          </a:p>
          <a:p>
            <a:pPr marL="0" lvl="0" indent="0" algn="l" rtl="0">
              <a:lnSpc>
                <a:spcPct val="100000"/>
              </a:lnSpc>
              <a:spcBef>
                <a:spcPts val="0"/>
              </a:spcBef>
              <a:spcAft>
                <a:spcPts val="0"/>
              </a:spcAft>
              <a:buSzPts val="1400"/>
              <a:buNone/>
            </a:pPr>
            <a:r>
              <a:rPr lang="nl-NL"/>
              <a:t>Źródło: bitable.com</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416" name="Google Shape;416;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1"/>
        <p:cNvGrpSpPr/>
        <p:nvPr/>
      </p:nvGrpSpPr>
      <p:grpSpPr>
        <a:xfrm>
          <a:off x="0" y="0"/>
          <a:ext cx="0" cy="0"/>
          <a:chOff x="0" y="0"/>
          <a:chExt cx="0" cy="0"/>
        </a:xfrm>
      </p:grpSpPr>
      <p:sp>
        <p:nvSpPr>
          <p:cNvPr id="422" name="Google Shape;422;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3" name="Google Shape;423;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Karin: Pytanie Jaana: co to za źródło? Nie mogłem znaleźć nic sensownego wchodząc na stronę. Czy jest godne zaufania? Możesz znaleźć nowe dane na www.bitable.com i po prostu dostosować procent</a:t>
            </a:r>
            <a:endParaRPr/>
          </a:p>
          <a:p>
            <a:pPr marL="0" lvl="0" indent="0" algn="l" rtl="0">
              <a:lnSpc>
                <a:spcPct val="100000"/>
              </a:lnSpc>
              <a:spcBef>
                <a:spcPts val="0"/>
              </a:spcBef>
              <a:spcAft>
                <a:spcPts val="0"/>
              </a:spcAft>
              <a:buSzPts val="1400"/>
              <a:buNone/>
            </a:pPr>
            <a:r>
              <a:rPr lang="nl-NL"/>
              <a:t>Źródło: bitable.com</a:t>
            </a:r>
            <a:endParaRPr/>
          </a:p>
          <a:p>
            <a:pPr marL="0" lvl="0" indent="0" algn="l" rtl="0">
              <a:lnSpc>
                <a:spcPct val="100000"/>
              </a:lnSpc>
              <a:spcBef>
                <a:spcPts val="0"/>
              </a:spcBef>
              <a:spcAft>
                <a:spcPts val="0"/>
              </a:spcAft>
              <a:buSzPts val="1400"/>
              <a:buNone/>
            </a:pPr>
            <a:endParaRPr/>
          </a:p>
        </p:txBody>
      </p:sp>
      <p:sp>
        <p:nvSpPr>
          <p:cNvPr id="424" name="Google Shape;424;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1" name="Google Shape;43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Nowe dane można znaleźć na stronie www.bitable.com i po prostu dostosować wartość procentową</a:t>
            </a:r>
            <a:endParaRPr/>
          </a:p>
          <a:p>
            <a:pPr marL="0" lvl="0" indent="0" algn="l" rtl="0">
              <a:lnSpc>
                <a:spcPct val="100000"/>
              </a:lnSpc>
              <a:spcBef>
                <a:spcPts val="0"/>
              </a:spcBef>
              <a:spcAft>
                <a:spcPts val="0"/>
              </a:spcAft>
              <a:buSzPts val="1400"/>
              <a:buNone/>
            </a:pPr>
            <a:r>
              <a:rPr lang="nl-NL"/>
              <a:t>Źródło: bitable.com</a:t>
            </a:r>
            <a:endParaRPr/>
          </a:p>
          <a:p>
            <a:pPr marL="0" lvl="0" indent="0" algn="l" rtl="0">
              <a:lnSpc>
                <a:spcPct val="100000"/>
              </a:lnSpc>
              <a:spcBef>
                <a:spcPts val="0"/>
              </a:spcBef>
              <a:spcAft>
                <a:spcPts val="0"/>
              </a:spcAft>
              <a:buSzPts val="1400"/>
              <a:buNone/>
            </a:pPr>
            <a:endParaRPr/>
          </a:p>
        </p:txBody>
      </p:sp>
      <p:sp>
        <p:nvSpPr>
          <p:cNvPr id="432" name="Google Shape;43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7"/>
        <p:cNvGrpSpPr/>
        <p:nvPr/>
      </p:nvGrpSpPr>
      <p:grpSpPr>
        <a:xfrm>
          <a:off x="0" y="0"/>
          <a:ext cx="0" cy="0"/>
          <a:chOff x="0" y="0"/>
          <a:chExt cx="0" cy="0"/>
        </a:xfrm>
      </p:grpSpPr>
      <p:sp>
        <p:nvSpPr>
          <p:cNvPr id="438" name="Google Shape;43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9" name="Google Shape;43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Nowe dane można znaleźć na stronie www.bitable.com i po prostu dostosować wartość procentową</a:t>
            </a:r>
            <a:endParaRPr/>
          </a:p>
          <a:p>
            <a:pPr marL="0" lvl="0" indent="0" algn="l" rtl="0">
              <a:lnSpc>
                <a:spcPct val="100000"/>
              </a:lnSpc>
              <a:spcBef>
                <a:spcPts val="0"/>
              </a:spcBef>
              <a:spcAft>
                <a:spcPts val="0"/>
              </a:spcAft>
              <a:buSzPts val="1400"/>
              <a:buNone/>
            </a:pPr>
            <a:r>
              <a:rPr lang="nl-NL"/>
              <a:t>Źródło: bitable.com</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b="0" i="0" u="none" strike="noStrike">
                <a:solidFill>
                  <a:srgbClr val="000A47"/>
                </a:solidFill>
                <a:latin typeface="Arial"/>
                <a:ea typeface="Arial"/>
                <a:cs typeface="Arial"/>
                <a:sym typeface="Arial"/>
              </a:rPr>
              <a:t>Bitable State of Marketing przeprowadził ankietę wśród 694 marketerów i właścicieli małych firm za pomocą </a:t>
            </a:r>
            <a:r>
              <a:rPr lang="nl-NL" b="0" i="0" u="sng" strike="noStrike">
                <a:solidFill>
                  <a:schemeClr val="hlink"/>
                </a:solidFill>
                <a:latin typeface="Arial"/>
                <a:ea typeface="Arial"/>
                <a:cs typeface="Arial"/>
                <a:sym typeface="Arial"/>
                <a:hlinkClick r:id="rId3"/>
              </a:rPr>
              <a:t>SurveyMonkey Audience</a:t>
            </a:r>
            <a:endParaRPr/>
          </a:p>
        </p:txBody>
      </p:sp>
      <p:sp>
        <p:nvSpPr>
          <p:cNvPr id="440" name="Google Shape;44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4"/>
        <p:cNvGrpSpPr/>
        <p:nvPr/>
      </p:nvGrpSpPr>
      <p:grpSpPr>
        <a:xfrm>
          <a:off x="0" y="0"/>
          <a:ext cx="0" cy="0"/>
          <a:chOff x="0" y="0"/>
          <a:chExt cx="0" cy="0"/>
        </a:xfrm>
      </p:grpSpPr>
      <p:sp>
        <p:nvSpPr>
          <p:cNvPr id="445" name="Google Shape;445;g1e7c8c8f7c0_0_76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6" name="Google Shape;446;g1e7c8c8f7c0_0_76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47" name="Google Shape;447;g1e7c8c8f7c0_0_76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nl-NL"/>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g1d5657342ab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2" name="Google Shape;452;g1d5657342ab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161249"/>
              </a:buClr>
              <a:buSzPts val="1400"/>
              <a:buFont typeface="Arial"/>
              <a:buNone/>
            </a:pPr>
            <a:endParaRPr sz="1400">
              <a:solidFill>
                <a:srgbClr val="161249"/>
              </a:solidFill>
              <a:latin typeface="Arial"/>
              <a:ea typeface="Arial"/>
              <a:cs typeface="Arial"/>
              <a:sym typeface="Arial"/>
            </a:endParaRPr>
          </a:p>
          <a:p>
            <a:pPr marL="0" lvl="0" indent="0" algn="l" rtl="0">
              <a:spcBef>
                <a:spcPts val="0"/>
              </a:spcBef>
              <a:spcAft>
                <a:spcPts val="0"/>
              </a:spcAft>
              <a:buClr>
                <a:srgbClr val="161249"/>
              </a:buClr>
              <a:buSzPts val="1400"/>
              <a:buFont typeface="Arial"/>
              <a:buNone/>
            </a:pPr>
            <a:r>
              <a:rPr lang="nl-NL" sz="1400">
                <a:solidFill>
                  <a:srgbClr val="161249"/>
                </a:solidFill>
                <a:latin typeface="Arial"/>
                <a:ea typeface="Arial"/>
                <a:cs typeface="Arial"/>
                <a:sym typeface="Arial"/>
              </a:rPr>
              <a:t>Źródło: </a:t>
            </a:r>
            <a:r>
              <a:rPr lang="nl-NL" sz="1400" u="sng">
                <a:solidFill>
                  <a:schemeClr val="hlink"/>
                </a:solidFill>
                <a:latin typeface="Arial"/>
                <a:ea typeface="Arial"/>
                <a:cs typeface="Arial"/>
                <a:sym typeface="Arial"/>
                <a:hlinkClick r:id="rId3"/>
              </a:rPr>
              <a:t>https://www.videolle.fi/en/ </a:t>
            </a:r>
            <a:r>
              <a:rPr lang="nl-NL" sz="1400">
                <a:solidFill>
                  <a:srgbClr val="161249"/>
                </a:solidFill>
                <a:latin typeface="Arial"/>
                <a:ea typeface="Arial"/>
                <a:cs typeface="Arial"/>
                <a:sym typeface="Arial"/>
              </a:rPr>
              <a:t>(te trendy zostały wybrane podczas webinarium w listopadzie 2022 r. Tylko w języku fińskim), </a:t>
            </a:r>
            <a:endParaRPr sz="1800">
              <a:solidFill>
                <a:srgbClr val="161249"/>
              </a:solidFill>
              <a:latin typeface="Arial"/>
              <a:ea typeface="Arial"/>
              <a:cs typeface="Arial"/>
              <a:sym typeface="Arial"/>
            </a:endParaRPr>
          </a:p>
          <a:p>
            <a:pPr marL="0" lvl="0" indent="0" algn="l" rtl="0">
              <a:spcBef>
                <a:spcPts val="0"/>
              </a:spcBef>
              <a:spcAft>
                <a:spcPts val="0"/>
              </a:spcAft>
              <a:buClr>
                <a:srgbClr val="161249"/>
              </a:buClr>
              <a:buSzPts val="1400"/>
              <a:buFont typeface="Arial"/>
              <a:buNone/>
            </a:pPr>
            <a:r>
              <a:rPr lang="nl-NL" sz="1400" u="sng">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https://financesonline.com/video-marketing-trends/</a:t>
            </a:r>
            <a:endParaRPr sz="140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a:p>
          <a:p>
            <a:pPr marL="0" marR="0" lvl="0" indent="0" algn="l" rtl="0">
              <a:lnSpc>
                <a:spcPct val="100000"/>
              </a:lnSpc>
              <a:spcBef>
                <a:spcPts val="0"/>
              </a:spcBef>
              <a:spcAft>
                <a:spcPts val="0"/>
              </a:spcAft>
              <a:buClr>
                <a:srgbClr val="000000"/>
              </a:buClr>
              <a:buSzPts val="1400"/>
              <a:buFont typeface="Arial"/>
              <a:buNone/>
            </a:pPr>
            <a:endParaRPr/>
          </a:p>
          <a:p>
            <a:pPr marL="0" marR="0" lvl="0" indent="0" algn="l" rtl="0">
              <a:lnSpc>
                <a:spcPct val="100000"/>
              </a:lnSpc>
              <a:spcBef>
                <a:spcPts val="0"/>
              </a:spcBef>
              <a:spcAft>
                <a:spcPts val="0"/>
              </a:spcAft>
              <a:buClr>
                <a:srgbClr val="000000"/>
              </a:buClr>
              <a:buSzPts val="1400"/>
              <a:buFont typeface="Arial"/>
              <a:buNone/>
            </a:pPr>
            <a:r>
              <a:rPr lang="nl-NL"/>
              <a:t> Filmy i ich rola w marketingu stale i szybko ewoluują. Ludzie nie chcą już poświęcać czasu i wysiłku na czytanie. Uwaga! Nie oznacza to, że nie ma już czasu i miejsca na treści pisane i tradycyjne metody marketingowe. To nie są reklamy (ale świetny atut w content marketingu; pomagają potencjalnemu klientowi) - nie chwal się swoim produktem!</a:t>
            </a:r>
            <a:endParaRPr/>
          </a:p>
          <a:p>
            <a:pPr marL="0" marR="0" lvl="0" indent="0" algn="l" rtl="0">
              <a:lnSpc>
                <a:spcPct val="100000"/>
              </a:lnSpc>
              <a:spcBef>
                <a:spcPts val="0"/>
              </a:spcBef>
              <a:spcAft>
                <a:spcPts val="0"/>
              </a:spcAft>
              <a:buClr>
                <a:srgbClr val="000000"/>
              </a:buClr>
              <a:buSzPts val="1400"/>
              <a:buFont typeface="Arial"/>
              <a:buNone/>
            </a:pPr>
            <a:r>
              <a:rPr lang="nl-NL"/>
              <a:t>Jeśli Twój film jest wystarczająco interesujący, potencjalni klienci klikną, aby go obejrzeć.</a:t>
            </a:r>
            <a:endParaRPr/>
          </a:p>
          <a:p>
            <a:pPr marL="0" marR="0" lvl="0" indent="0" algn="l" rtl="0">
              <a:lnSpc>
                <a:spcPct val="100000"/>
              </a:lnSpc>
              <a:spcBef>
                <a:spcPts val="0"/>
              </a:spcBef>
              <a:spcAft>
                <a:spcPts val="0"/>
              </a:spcAft>
              <a:buClr>
                <a:srgbClr val="000000"/>
              </a:buClr>
              <a:buSzPts val="1400"/>
              <a:buFont typeface="Arial"/>
              <a:buNone/>
            </a:pPr>
            <a:endParaRPr/>
          </a:p>
          <a:p>
            <a:pPr marL="0" lvl="0" indent="0" algn="l" rtl="0">
              <a:lnSpc>
                <a:spcPct val="140000"/>
              </a:lnSpc>
              <a:spcBef>
                <a:spcPts val="0"/>
              </a:spcBef>
              <a:spcAft>
                <a:spcPts val="0"/>
              </a:spcAft>
              <a:buClr>
                <a:schemeClr val="dk1"/>
              </a:buClr>
              <a:buSzPts val="1100"/>
              <a:buFont typeface="Arial"/>
              <a:buNone/>
            </a:pPr>
            <a:r>
              <a:rPr lang="nl-NL" sz="1200">
                <a:latin typeface="Calibri"/>
                <a:ea typeface="Calibri"/>
                <a:cs typeface="Calibri"/>
                <a:sym typeface="Calibri"/>
              </a:rPr>
              <a:t>3. </a:t>
            </a:r>
            <a:r>
              <a:rPr lang="nl-NL" sz="1200">
                <a:latin typeface="Trebuchet MS"/>
                <a:ea typeface="Trebuchet MS"/>
                <a:cs typeface="Trebuchet MS"/>
                <a:sym typeface="Trebuchet MS"/>
              </a:rPr>
              <a:t>Obecnie coraz więcej konsumentów odkrywa marki poprzez wideo. Osiemdziesiąt cztery procent kupujących zdecydowało się na zakup produktu po obejrzeniu filmu wideo danej marki. Co więcej, 80% konsumentów kupiło oprogramowanie lub aplikację po obejrzeniu filmu na jej temat. Liczby te pokazują, że wideo staje się integralną częścią podróży klienta. Ponadto pandemia zwiększyła konsumpcję wideo, a 96% konsumentów twierdzi, że wydłużyło czas spędzany na oglądaniu filmów (HubSpot, 2021).</a:t>
            </a:r>
            <a:endParaRPr/>
          </a:p>
          <a:p>
            <a:pPr marL="0" lvl="0" indent="0" algn="l" rtl="0">
              <a:lnSpc>
                <a:spcPct val="140000"/>
              </a:lnSpc>
              <a:spcBef>
                <a:spcPts val="1500"/>
              </a:spcBef>
              <a:spcAft>
                <a:spcPts val="0"/>
              </a:spcAft>
              <a:buClr>
                <a:schemeClr val="dk1"/>
              </a:buClr>
              <a:buSzPts val="1100"/>
              <a:buFont typeface="Arial"/>
              <a:buNone/>
            </a:pPr>
            <a:r>
              <a:rPr lang="nl-NL" sz="1200">
                <a:latin typeface="Trebuchet MS"/>
                <a:ea typeface="Trebuchet MS"/>
                <a:cs typeface="Trebuchet MS"/>
                <a:sym typeface="Trebuchet MS"/>
              </a:rPr>
              <a:t>Czy oznacza to, że tradycyjne metody marketingowe nie są już istotne? Wcale nie. Jednak uzupełnienie obecnej strategii marketingowej o wideo oznacza, że obejmujesz więcej baz. Osiemdziesiąt siedem procent konsumentów poszukuje informacji o produktach w Internecie przed podjęciem decyzji o zakupie (Retail Dive), a wideo może pomóc im skłonić ich do zakupu od Twojej marki.</a:t>
            </a:r>
            <a:endParaRPr/>
          </a:p>
          <a:p>
            <a:pPr marL="0" lvl="0" indent="0" algn="l" rtl="0">
              <a:lnSpc>
                <a:spcPct val="140000"/>
              </a:lnSpc>
              <a:spcBef>
                <a:spcPts val="1500"/>
              </a:spcBef>
              <a:spcAft>
                <a:spcPts val="0"/>
              </a:spcAft>
              <a:buClr>
                <a:schemeClr val="dk1"/>
              </a:buClr>
              <a:buSzPts val="1100"/>
              <a:buFont typeface="Arial"/>
              <a:buNone/>
            </a:pPr>
            <a:r>
              <a:rPr lang="nl-NL" sz="1200">
                <a:latin typeface="Trebuchet MS"/>
                <a:ea typeface="Trebuchet MS"/>
                <a:cs typeface="Trebuchet MS"/>
                <a:sym typeface="Trebuchet MS"/>
              </a:rPr>
              <a:t>Co więcej, skłania to konsumentów do interakcji z markami, ponieważ mogą oni mieć dodatkowe pytania przed sfinalizowaniem zakupu.</a:t>
            </a:r>
            <a:endParaRPr/>
          </a:p>
          <a:p>
            <a:pPr marL="0" lvl="0" indent="0" algn="l" rtl="0">
              <a:lnSpc>
                <a:spcPct val="90000"/>
              </a:lnSpc>
              <a:spcBef>
                <a:spcPts val="1000"/>
              </a:spcBef>
              <a:spcAft>
                <a:spcPts val="0"/>
              </a:spcAft>
              <a:buClr>
                <a:srgbClr val="262626"/>
              </a:buClr>
              <a:buSzPts val="2800"/>
              <a:buNone/>
            </a:pPr>
            <a:r>
              <a:rPr lang="nl-NL" sz="1200">
                <a:latin typeface="Trebuchet MS"/>
                <a:ea typeface="Trebuchet MS"/>
                <a:cs typeface="Trebuchet MS"/>
                <a:sym typeface="Trebuchet MS"/>
              </a:rPr>
              <a:t>4. </a:t>
            </a:r>
            <a:r>
              <a:rPr lang="nl-NL">
                <a:solidFill>
                  <a:srgbClr val="262626"/>
                </a:solidFill>
              </a:rPr>
              <a:t>Im więcej treści (wideo), tym bardziej konieczna jest optymalizacja filmów pod kątem wyszukiwania, podobnie jak w przypadku treści pisanych.</a:t>
            </a:r>
            <a:endParaRPr/>
          </a:p>
          <a:p>
            <a:pPr marL="0" lvl="0" indent="0" algn="l" rtl="0">
              <a:lnSpc>
                <a:spcPct val="90000"/>
              </a:lnSpc>
              <a:spcBef>
                <a:spcPts val="1000"/>
              </a:spcBef>
              <a:spcAft>
                <a:spcPts val="0"/>
              </a:spcAft>
              <a:buClr>
                <a:srgbClr val="262626"/>
              </a:buClr>
              <a:buSzPts val="2800"/>
              <a:buNone/>
            </a:pPr>
            <a:r>
              <a:rPr lang="nl-NL">
                <a:solidFill>
                  <a:srgbClr val="262626"/>
                </a:solidFill>
              </a:rPr>
              <a:t>Kilka wskazówek:</a:t>
            </a:r>
            <a:endParaRPr/>
          </a:p>
          <a:p>
            <a:pPr marL="457200" lvl="0" indent="-342900" algn="l" rtl="0">
              <a:lnSpc>
                <a:spcPct val="90000"/>
              </a:lnSpc>
              <a:spcBef>
                <a:spcPts val="1000"/>
              </a:spcBef>
              <a:spcAft>
                <a:spcPts val="0"/>
              </a:spcAft>
              <a:buClr>
                <a:srgbClr val="262626"/>
              </a:buClr>
              <a:buSzPts val="1800"/>
              <a:buAutoNum type="arabicPeriod"/>
            </a:pPr>
            <a:r>
              <a:rPr lang="nl-NL">
                <a:solidFill>
                  <a:srgbClr val="262626"/>
                </a:solidFill>
              </a:rPr>
              <a:t>Używanie nazw plików wideo, tytułów i opisów zawierających docelowe słowo kluczowe.</a:t>
            </a:r>
            <a:endParaRPr/>
          </a:p>
          <a:p>
            <a:pPr marL="457200" lvl="0" indent="-342900" algn="l" rtl="0">
              <a:lnSpc>
                <a:spcPct val="90000"/>
              </a:lnSpc>
              <a:spcBef>
                <a:spcPts val="0"/>
              </a:spcBef>
              <a:spcAft>
                <a:spcPts val="0"/>
              </a:spcAft>
              <a:buClr>
                <a:srgbClr val="262626"/>
              </a:buClr>
              <a:buSzPts val="1800"/>
              <a:buAutoNum type="arabicPeriod"/>
            </a:pPr>
            <a:r>
              <a:rPr lang="nl-NL">
                <a:solidFill>
                  <a:srgbClr val="262626"/>
                </a:solidFill>
              </a:rPr>
              <a:t>Dodanie odpowiednich tagów, w szczególności popularnych słów kluczowych, związanych z tematem filmu.</a:t>
            </a:r>
            <a:endParaRPr/>
          </a:p>
          <a:p>
            <a:pPr marL="457200" lvl="0" indent="-342900" algn="l" rtl="0">
              <a:lnSpc>
                <a:spcPct val="90000"/>
              </a:lnSpc>
              <a:spcBef>
                <a:spcPts val="0"/>
              </a:spcBef>
              <a:spcAft>
                <a:spcPts val="0"/>
              </a:spcAft>
              <a:buClr>
                <a:srgbClr val="262626"/>
              </a:buClr>
              <a:buSzPts val="1800"/>
              <a:buAutoNum type="arabicPeriod"/>
            </a:pPr>
            <a:r>
              <a:rPr lang="nl-NL">
                <a:solidFill>
                  <a:srgbClr val="262626"/>
                </a:solidFill>
              </a:rPr>
              <a:t>Dodawanie napisów i napisów zamkniętych.</a:t>
            </a:r>
            <a:endParaRPr/>
          </a:p>
          <a:p>
            <a:pPr marL="457200" lvl="0" indent="-342900" algn="l" rtl="0">
              <a:lnSpc>
                <a:spcPct val="90000"/>
              </a:lnSpc>
              <a:spcBef>
                <a:spcPts val="0"/>
              </a:spcBef>
              <a:spcAft>
                <a:spcPts val="0"/>
              </a:spcAft>
              <a:buClr>
                <a:srgbClr val="262626"/>
              </a:buClr>
              <a:buSzPts val="1800"/>
              <a:buAutoNum type="arabicPeriod"/>
            </a:pPr>
            <a:r>
              <a:rPr lang="nl-NL">
                <a:solidFill>
                  <a:srgbClr val="262626"/>
                </a:solidFill>
              </a:rPr>
              <a:t>Tworzenie oryginalnych miniatur dla filmów.</a:t>
            </a:r>
            <a:endParaRPr/>
          </a:p>
          <a:p>
            <a:pPr marL="0" lvl="0" indent="0" algn="l" rtl="0">
              <a:lnSpc>
                <a:spcPct val="140000"/>
              </a:lnSpc>
              <a:spcBef>
                <a:spcPts val="1500"/>
              </a:spcBef>
              <a:spcAft>
                <a:spcPts val="0"/>
              </a:spcAft>
              <a:buClr>
                <a:schemeClr val="dk1"/>
              </a:buClr>
              <a:buSzPts val="1100"/>
              <a:buFont typeface="Arial"/>
              <a:buNone/>
            </a:pPr>
            <a:endParaRPr sz="1200">
              <a:latin typeface="Trebuchet MS"/>
              <a:ea typeface="Trebuchet MS"/>
              <a:cs typeface="Trebuchet MS"/>
              <a:sym typeface="Trebuchet MS"/>
            </a:endParaRPr>
          </a:p>
          <a:p>
            <a:pPr marL="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0"/>
              </a:spcBef>
              <a:spcAft>
                <a:spcPts val="0"/>
              </a:spcAft>
              <a:buSzPts val="1400"/>
              <a:buNone/>
            </a:pPr>
            <a:endParaRPr/>
          </a:p>
        </p:txBody>
      </p:sp>
      <p:sp>
        <p:nvSpPr>
          <p:cNvPr id="453" name="Google Shape;453;g1d5657342ab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nl-NL"/>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Google Shape;458;g1e7c8c8f7c0_0_76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9" name="Google Shape;459;g1e7c8c8f7c0_0_76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60" name="Google Shape;460;g1e7c8c8f7c0_0_76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nl-NL"/>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3"/>
        <p:cNvGrpSpPr/>
        <p:nvPr/>
      </p:nvGrpSpPr>
      <p:grpSpPr>
        <a:xfrm>
          <a:off x="0" y="0"/>
          <a:ext cx="0" cy="0"/>
          <a:chOff x="0" y="0"/>
          <a:chExt cx="0" cy="0"/>
        </a:xfrm>
      </p:grpSpPr>
      <p:sp>
        <p:nvSpPr>
          <p:cNvPr id="464" name="Google Shape;464;p2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Źródło: Jaana Merikallio</a:t>
            </a:r>
            <a:endParaRPr/>
          </a:p>
        </p:txBody>
      </p:sp>
      <p:sp>
        <p:nvSpPr>
          <p:cNvPr id="465" name="Google Shape;465;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Google Shape;481;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2" name="Google Shape;482;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r>
              <a:rPr lang="nl-NL"/>
              <a:t>strategia musi być zgodna ze strategią biznesową!</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2"/>
        <p:cNvGrpSpPr/>
        <p:nvPr/>
      </p:nvGrpSpPr>
      <p:grpSpPr>
        <a:xfrm>
          <a:off x="0" y="0"/>
          <a:ext cx="0" cy="0"/>
          <a:chOff x="0" y="0"/>
          <a:chExt cx="0" cy="0"/>
        </a:xfrm>
      </p:grpSpPr>
      <p:sp>
        <p:nvSpPr>
          <p:cNvPr id="493" name="Google Shape;49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4" name="Google Shape;494;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r>
              <a:rPr lang="nl-NL"/>
              <a:t>pomijanie = czy widz może pominąć (jak w YOutube po 5 sekundach) wideo, czy nie (telewizja, usługi strumieniowania wideo itp.).</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1"/>
        <p:cNvGrpSpPr/>
        <p:nvPr/>
      </p:nvGrpSpPr>
      <p:grpSpPr>
        <a:xfrm>
          <a:off x="0" y="0"/>
          <a:ext cx="0" cy="0"/>
          <a:chOff x="0" y="0"/>
          <a:chExt cx="0" cy="0"/>
        </a:xfrm>
      </p:grpSpPr>
      <p:sp>
        <p:nvSpPr>
          <p:cNvPr id="502" name="Google Shape;502;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3" name="Google Shape;503;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Oczywiście chcesz, aby filmy przyczyniały się do osiągnięcia wyznaczonego celu. Piękno korzystania z wideo w mediach społecznościowych polega na tym, że może ono służyć różnym celom.</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Chcesz </a:t>
            </a:r>
            <a:r>
              <a:rPr lang="nl-NL" b="1"/>
              <a:t>budować świadomość </a:t>
            </a:r>
            <a:r>
              <a:rPr lang="nl-NL"/>
              <a:t>wśród swojej grupy docelowej? W takim razie wideo przyczynia się do opowiadania historii. Znacznie bardziej niż statyczne treści. Filmy w fazie uświadamiania powinny trwać 10-15 sekund. Tak więc krótkie i słodkie. Wyzwalające.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Jeśli jesteśmy nieco dalej w dół lejka, w </a:t>
            </a:r>
            <a:r>
              <a:rPr lang="nl-NL" b="1"/>
              <a:t>fazie rozważania</a:t>
            </a:r>
            <a:r>
              <a:rPr lang="nl-NL"/>
              <a:t>, wideo może dostarczyć więcej informacji o produkcie / usłudze. Więcej głębi, aby jeszcze bardziej podsycić zainteresowanie.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Na tym etapie można również wykorzystać wideo, aby zwiększyć </a:t>
            </a:r>
            <a:r>
              <a:rPr lang="nl-NL" b="0"/>
              <a:t>ruch w witrynie. Zaleca się </a:t>
            </a:r>
            <a:r>
              <a:rPr lang="nl-NL"/>
              <a:t>również testowanie z wideo w </a:t>
            </a:r>
            <a:r>
              <a:rPr lang="nl-NL" b="1"/>
              <a:t>warstwie konwersji</a:t>
            </a:r>
            <a:r>
              <a:rPr lang="nl-NL"/>
              <a:t>. Najlepiej ze skróconą wersją (około 5-6 sekund) filmu, aby treść nie odwracała zbytnio uwagi od wezwania do działania.</a:t>
            </a:r>
            <a:endParaRPr/>
          </a:p>
        </p:txBody>
      </p:sp>
      <p:sp>
        <p:nvSpPr>
          <p:cNvPr id="504" name="Google Shape;504;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8"/>
        <p:cNvGrpSpPr/>
        <p:nvPr/>
      </p:nvGrpSpPr>
      <p:grpSpPr>
        <a:xfrm>
          <a:off x="0" y="0"/>
          <a:ext cx="0" cy="0"/>
          <a:chOff x="0" y="0"/>
          <a:chExt cx="0" cy="0"/>
        </a:xfrm>
      </p:grpSpPr>
      <p:sp>
        <p:nvSpPr>
          <p:cNvPr id="509" name="Google Shape;509;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0" name="Google Shape;510;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Komentarz Jaany do reklam Ig Reels: To jest </a:t>
            </a:r>
            <a:r>
              <a:rPr lang="nl-NL" u="sng">
                <a:solidFill>
                  <a:schemeClr val="hlink"/>
                </a:solidFill>
                <a:hlinkClick r:id="rId3"/>
              </a:rPr>
              <a:t>możliwehttps://business.instagram.com/blog/introducing-instagram-reels-ads </a:t>
            </a:r>
            <a:r>
              <a:rPr lang="nl-NL"/>
              <a:t>To powinno być edytowane.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Wiele typów kanałów i jeszcze więcej formatów. Mnóstwo informacji. Rozumiemy, że liczba możliwości wykorzystania treści ruchomych (wideo) w mediach społecznościowych może być przytłaczająca. Dlatego podsumowanie najważniejszych (najczęściej używanych) formatów umieściliśmy w 1 schemacie. Schemat ten zawiera również wskazanie optymalnej długości, w oparciu o nasze doświadczenie.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NL"/>
              <a:t>Należy pamiętać, że nie jest to ścisła nauka, ale wyłącznie nasz własny punkt odniesienia / doświadczenie. Zawiera również wizję optymalnego momentu konsumpcji treści (ostatnia kolumna).</a:t>
            </a:r>
            <a:endParaRPr/>
          </a:p>
          <a:p>
            <a:pPr marL="0" lvl="0" indent="0" algn="l" rtl="0">
              <a:lnSpc>
                <a:spcPct val="100000"/>
              </a:lnSpc>
              <a:spcBef>
                <a:spcPts val="0"/>
              </a:spcBef>
              <a:spcAft>
                <a:spcPts val="0"/>
              </a:spcAft>
              <a:buSzPts val="1400"/>
              <a:buNone/>
            </a:pPr>
            <a:r>
              <a:rPr lang="nl-NL"/>
              <a:t>Źródło: frankwatching.com</a:t>
            </a:r>
            <a:endParaRPr/>
          </a:p>
        </p:txBody>
      </p:sp>
      <p:sp>
        <p:nvSpPr>
          <p:cNvPr id="511" name="Google Shape;511;p3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5"/>
        <p:cNvGrpSpPr/>
        <p:nvPr/>
      </p:nvGrpSpPr>
      <p:grpSpPr>
        <a:xfrm>
          <a:off x="0" y="0"/>
          <a:ext cx="0" cy="0"/>
          <a:chOff x="0" y="0"/>
          <a:chExt cx="0" cy="0"/>
        </a:xfrm>
      </p:grpSpPr>
      <p:sp>
        <p:nvSpPr>
          <p:cNvPr id="516" name="Google Shape;516;g1e7c8c8f7c0_0_78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7" name="Google Shape;517;g1e7c8c8f7c0_0_78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18" name="Google Shape;518;g1e7c8c8f7c0_0_78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nl-NL"/>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1"/>
        <p:cNvGrpSpPr/>
        <p:nvPr/>
      </p:nvGrpSpPr>
      <p:grpSpPr>
        <a:xfrm>
          <a:off x="0" y="0"/>
          <a:ext cx="0" cy="0"/>
          <a:chOff x="0" y="0"/>
          <a:chExt cx="0" cy="0"/>
        </a:xfrm>
      </p:grpSpPr>
      <p:sp>
        <p:nvSpPr>
          <p:cNvPr id="522" name="Google Shape;522;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3" name="Google Shape;523;p3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nl-NL"/>
              <a:t>Myślę, że powinniśmy wyjaśnić formularz odprawy dla wideo.</a:t>
            </a:r>
            <a:endParaRPr/>
          </a:p>
          <a:p>
            <a:pPr marL="0" lvl="0" indent="0" algn="l" rtl="0">
              <a:lnSpc>
                <a:spcPct val="100000"/>
              </a:lnSpc>
              <a:spcBef>
                <a:spcPts val="0"/>
              </a:spcBef>
              <a:spcAft>
                <a:spcPts val="0"/>
              </a:spcAft>
              <a:buClr>
                <a:schemeClr val="dk1"/>
              </a:buClr>
              <a:buSzPts val="1200"/>
              <a:buFont typeface="Calibri"/>
              <a:buNone/>
            </a:pPr>
            <a:r>
              <a:rPr lang="nl-NL"/>
              <a:t>Sprawdzę, co mogę znaleźć u byłego klienta "de clipjes fabriek". </a:t>
            </a:r>
            <a:endParaRPr/>
          </a:p>
          <a:p>
            <a:pPr marL="0" lvl="0" indent="0" algn="l" rtl="0">
              <a:lnSpc>
                <a:spcPct val="100000"/>
              </a:lnSpc>
              <a:spcBef>
                <a:spcPts val="0"/>
              </a:spcBef>
              <a:spcAft>
                <a:spcPts val="0"/>
              </a:spcAft>
              <a:buClr>
                <a:schemeClr val="dk1"/>
              </a:buClr>
              <a:buSzPts val="1200"/>
              <a:buFont typeface="Calibri"/>
              <a:buNone/>
            </a:pPr>
            <a:r>
              <a:rPr lang="nl-NL"/>
              <a:t>Ale prosimy o znalezienie czegoś......</a:t>
            </a:r>
            <a:endParaRPr/>
          </a:p>
          <a:p>
            <a:pPr marL="0" lvl="0" indent="0" algn="l" rtl="0">
              <a:lnSpc>
                <a:spcPct val="100000"/>
              </a:lnSpc>
              <a:spcBef>
                <a:spcPts val="0"/>
              </a:spcBef>
              <a:spcAft>
                <a:spcPts val="0"/>
              </a:spcAft>
              <a:buClr>
                <a:schemeClr val="dk1"/>
              </a:buClr>
              <a:buSzPts val="1200"/>
              <a:buFont typeface="Calibri"/>
              <a:buNone/>
            </a:pPr>
            <a:endParaRPr/>
          </a:p>
          <a:p>
            <a:pPr marL="0" lvl="0" indent="0" algn="l" rtl="0">
              <a:lnSpc>
                <a:spcPct val="100000"/>
              </a:lnSpc>
              <a:spcBef>
                <a:spcPts val="0"/>
              </a:spcBef>
              <a:spcAft>
                <a:spcPts val="0"/>
              </a:spcAft>
              <a:buClr>
                <a:schemeClr val="dk1"/>
              </a:buClr>
              <a:buSzPts val="1200"/>
              <a:buFont typeface="Calibri"/>
              <a:buNone/>
            </a:pPr>
            <a:endParaRPr/>
          </a:p>
        </p:txBody>
      </p:sp>
      <p:sp>
        <p:nvSpPr>
          <p:cNvPr id="524" name="Google Shape;524;p3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nl-NL"/>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9"/>
        <p:cNvGrpSpPr/>
        <p:nvPr/>
      </p:nvGrpSpPr>
      <p:grpSpPr>
        <a:xfrm>
          <a:off x="0" y="0"/>
          <a:ext cx="0" cy="0"/>
          <a:chOff x="0" y="0"/>
          <a:chExt cx="0" cy="0"/>
        </a:xfrm>
      </p:grpSpPr>
      <p:sp>
        <p:nvSpPr>
          <p:cNvPr id="530" name="Google Shape;530;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1" name="Google Shape;531;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Wypełniając go, spójrz na slajdy dot. strategii. Dokładne zapoznanie się z różnymi elementami strategii pomoże ci wypełnić ten formularz. Przeczytaj również wskazówki dotyczące tego formularza. Bardzo przydatne!</a:t>
            </a:r>
            <a:endParaRPr/>
          </a:p>
        </p:txBody>
      </p:sp>
      <p:sp>
        <p:nvSpPr>
          <p:cNvPr id="532" name="Google Shape;532;p3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Arial"/>
              <a:buNone/>
            </a:pPr>
            <a:fld id="{00000000-1234-1234-1234-123412341234}" type="slidenum">
              <a:rPr lang="nl-NL"/>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5"/>
        <p:cNvGrpSpPr/>
        <p:nvPr/>
      </p:nvGrpSpPr>
      <p:grpSpPr>
        <a:xfrm>
          <a:off x="0" y="0"/>
          <a:ext cx="0" cy="0"/>
          <a:chOff x="0" y="0"/>
          <a:chExt cx="0" cy="0"/>
        </a:xfrm>
      </p:grpSpPr>
      <p:sp>
        <p:nvSpPr>
          <p:cNvPr id="536" name="Google Shape;536;p5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7" name="Google Shape;537;p5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Zadanie klasowe:</a:t>
            </a:r>
            <a:endParaRPr/>
          </a:p>
          <a:p>
            <a:pPr marL="0" lvl="0" indent="0" algn="l" rtl="0">
              <a:lnSpc>
                <a:spcPct val="100000"/>
              </a:lnSpc>
              <a:spcBef>
                <a:spcPts val="0"/>
              </a:spcBef>
              <a:spcAft>
                <a:spcPts val="0"/>
              </a:spcAft>
              <a:buSzPts val="1400"/>
              <a:buNone/>
            </a:pPr>
            <a:r>
              <a:rPr lang="nl-NL"/>
              <a:t>Stwórz zespół składający się z 2 osób.</a:t>
            </a:r>
            <a:endParaRPr/>
          </a:p>
          <a:p>
            <a:pPr marL="0" lvl="0" indent="0" algn="l" rtl="0">
              <a:lnSpc>
                <a:spcPct val="100000"/>
              </a:lnSpc>
              <a:spcBef>
                <a:spcPts val="0"/>
              </a:spcBef>
              <a:spcAft>
                <a:spcPts val="0"/>
              </a:spcAft>
              <a:buSzPts val="1400"/>
              <a:buNone/>
            </a:pPr>
            <a:r>
              <a:rPr lang="nl-NL"/>
              <a:t>20 minut analizy luk </a:t>
            </a:r>
            <a:endParaRPr/>
          </a:p>
          <a:p>
            <a:pPr marL="0" lvl="0" indent="0" algn="l" rtl="0">
              <a:lnSpc>
                <a:spcPct val="100000"/>
              </a:lnSpc>
              <a:spcBef>
                <a:spcPts val="0"/>
              </a:spcBef>
              <a:spcAft>
                <a:spcPts val="0"/>
              </a:spcAft>
              <a:buSzPts val="1400"/>
              <a:buNone/>
            </a:pPr>
            <a:r>
              <a:rPr lang="nl-NL"/>
              <a:t>20-minutowa porada</a:t>
            </a:r>
            <a:endParaRPr/>
          </a:p>
          <a:p>
            <a:pPr marL="0" lvl="0" indent="0" algn="l" rtl="0">
              <a:lnSpc>
                <a:spcPct val="100000"/>
              </a:lnSpc>
              <a:spcBef>
                <a:spcPts val="0"/>
              </a:spcBef>
              <a:spcAft>
                <a:spcPts val="0"/>
              </a:spcAft>
              <a:buSzPts val="1400"/>
              <a:buNone/>
            </a:pPr>
            <a:r>
              <a:rPr lang="nl-NL"/>
              <a:t>10-minutowa prezentacja swoich wyników zespołowi znajdującemu się obok ciebie</a:t>
            </a:r>
            <a:endParaRPr/>
          </a:p>
          <a:p>
            <a:pPr marL="457200" marR="0" lvl="0" indent="-228600" algn="l" rtl="0">
              <a:lnSpc>
                <a:spcPct val="100000"/>
              </a:lnSpc>
              <a:spcBef>
                <a:spcPts val="0"/>
              </a:spcBef>
              <a:spcAft>
                <a:spcPts val="0"/>
              </a:spcAft>
              <a:buSzPts val="1400"/>
              <a:buNone/>
            </a:pPr>
            <a:endParaRPr/>
          </a:p>
        </p:txBody>
      </p:sp>
      <p:sp>
        <p:nvSpPr>
          <p:cNvPr id="538" name="Google Shape;538;p5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nl-NL" sz="1200" b="0" i="0" u="none" strike="noStrike" cap="none">
                <a:solidFill>
                  <a:schemeClr val="dk1"/>
                </a:solidFill>
                <a:latin typeface="Calibri"/>
                <a:ea typeface="Calibri"/>
                <a:cs typeface="Calibri"/>
                <a:sym typeface="Calibri"/>
              </a:rPr>
              <a:t>23</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2"/>
        <p:cNvGrpSpPr/>
        <p:nvPr/>
      </p:nvGrpSpPr>
      <p:grpSpPr>
        <a:xfrm>
          <a:off x="0" y="0"/>
          <a:ext cx="0" cy="0"/>
          <a:chOff x="0" y="0"/>
          <a:chExt cx="0" cy="0"/>
        </a:xfrm>
      </p:grpSpPr>
      <p:sp>
        <p:nvSpPr>
          <p:cNvPr id="543" name="Google Shape;543;g2163379eddf_0_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4" name="Google Shape;544;g2163379eddf_0_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0"/>
              </a:spcBef>
              <a:spcAft>
                <a:spcPts val="0"/>
              </a:spcAft>
              <a:buClr>
                <a:schemeClr val="dk1"/>
              </a:buClr>
              <a:buSzPts val="1100"/>
              <a:buFont typeface="Arial"/>
              <a:buNone/>
            </a:pPr>
            <a:r>
              <a:rPr lang="nl-NL"/>
              <a:t>Zadanie klasowe:</a:t>
            </a:r>
            <a:endParaRPr/>
          </a:p>
          <a:p>
            <a:pPr marL="0" lvl="0" indent="0" algn="l" rtl="0">
              <a:lnSpc>
                <a:spcPct val="115000"/>
              </a:lnSpc>
              <a:spcBef>
                <a:spcPts val="0"/>
              </a:spcBef>
              <a:spcAft>
                <a:spcPts val="0"/>
              </a:spcAft>
              <a:buClr>
                <a:schemeClr val="dk1"/>
              </a:buClr>
              <a:buSzPts val="1100"/>
              <a:buFont typeface="Arial"/>
              <a:buNone/>
            </a:pPr>
            <a:r>
              <a:rPr lang="nl-NL"/>
              <a:t>Stwórz zespoły składające się z 2 osób </a:t>
            </a:r>
            <a:endParaRPr/>
          </a:p>
          <a:p>
            <a:pPr marL="0" lvl="0" indent="0" algn="l" rtl="0">
              <a:lnSpc>
                <a:spcPct val="115000"/>
              </a:lnSpc>
              <a:spcBef>
                <a:spcPts val="0"/>
              </a:spcBef>
              <a:spcAft>
                <a:spcPts val="0"/>
              </a:spcAft>
              <a:buClr>
                <a:schemeClr val="dk1"/>
              </a:buClr>
              <a:buSzPts val="1100"/>
              <a:buFont typeface="Arial"/>
              <a:buNone/>
            </a:pPr>
            <a:r>
              <a:rPr lang="nl-NL"/>
              <a:t>20-minutowe analizy luk</a:t>
            </a:r>
            <a:endParaRPr/>
          </a:p>
          <a:p>
            <a:pPr marL="0" lvl="0" indent="0" algn="l" rtl="0">
              <a:lnSpc>
                <a:spcPct val="115000"/>
              </a:lnSpc>
              <a:spcBef>
                <a:spcPts val="0"/>
              </a:spcBef>
              <a:spcAft>
                <a:spcPts val="0"/>
              </a:spcAft>
              <a:buClr>
                <a:schemeClr val="dk1"/>
              </a:buClr>
              <a:buSzPts val="1100"/>
              <a:buFont typeface="Arial"/>
              <a:buNone/>
            </a:pPr>
            <a:r>
              <a:rPr lang="nl-NL"/>
              <a:t>20-minutowa porada</a:t>
            </a:r>
            <a:endParaRPr/>
          </a:p>
          <a:p>
            <a:pPr marL="0" lvl="0" indent="0" algn="l" rtl="0">
              <a:lnSpc>
                <a:spcPct val="115000"/>
              </a:lnSpc>
              <a:spcBef>
                <a:spcPts val="0"/>
              </a:spcBef>
              <a:spcAft>
                <a:spcPts val="0"/>
              </a:spcAft>
              <a:buClr>
                <a:schemeClr val="dk1"/>
              </a:buClr>
              <a:buSzPts val="1100"/>
              <a:buFont typeface="Arial"/>
              <a:buNone/>
            </a:pPr>
            <a:r>
              <a:rPr lang="nl-NL"/>
              <a:t>10-minutowa prezentacja swoich wyników zespołowi znajdującemu się obok ciebie.</a:t>
            </a:r>
            <a:endParaRPr/>
          </a:p>
          <a:p>
            <a:pPr marL="0" lvl="0" indent="0" algn="l" rtl="0">
              <a:lnSpc>
                <a:spcPct val="100000"/>
              </a:lnSpc>
              <a:spcBef>
                <a:spcPts val="0"/>
              </a:spcBef>
              <a:spcAft>
                <a:spcPts val="0"/>
              </a:spcAft>
              <a:buClr>
                <a:schemeClr val="dk1"/>
              </a:buClr>
              <a:buSzPts val="1400"/>
              <a:buFont typeface="Arial"/>
              <a:buNone/>
            </a:pPr>
            <a:r>
              <a:rPr lang="nl-NL"/>
              <a:t>Analiza luk to metoda, którą firmy mogą wykorzystać do porównania bieżącej wydajności z pragnieniami i oczekiwaniami. W tym zadaniu sprawdzisz, czy obecny film jest zgodny z oczekiwaniami, jeśli użyto tego formatu briefingu. Gdzie widzisz możliwości? Czy forma briefingu jest używana skutecznie, czy też widzisz miejsce na poprawę? Pytanie Jaany: jak można to zrobić, nie znając celów firmy? Zobacz odpowiedź chat gpt na analizę luk: (szczególnie zobacz kroki 1-6)</a:t>
            </a:r>
            <a:endParaRPr/>
          </a:p>
          <a:p>
            <a:pPr marL="0" lvl="0" indent="0" algn="l" rtl="0">
              <a:lnSpc>
                <a:spcPct val="100000"/>
              </a:lnSpc>
              <a:spcBef>
                <a:spcPts val="0"/>
              </a:spcBef>
              <a:spcAft>
                <a:spcPts val="0"/>
              </a:spcAft>
              <a:buSzPts val="1400"/>
              <a:buNone/>
            </a:pPr>
            <a:endParaRPr/>
          </a:p>
          <a:p>
            <a:pPr marL="0" lvl="0" indent="0" algn="l" rtl="0">
              <a:lnSpc>
                <a:spcPct val="115000"/>
              </a:lnSpc>
              <a:spcBef>
                <a:spcPts val="0"/>
              </a:spcBef>
              <a:spcAft>
                <a:spcPts val="0"/>
              </a:spcAft>
              <a:buClr>
                <a:schemeClr val="dk1"/>
              </a:buClr>
              <a:buSzPts val="1100"/>
              <a:buFont typeface="Arial"/>
              <a:buNone/>
            </a:pPr>
            <a:r>
              <a:rPr lang="nl-NL">
                <a:solidFill>
                  <a:srgbClr val="374151"/>
                </a:solidFill>
                <a:highlight>
                  <a:srgbClr val="F7F7F8"/>
                </a:highlight>
                <a:latin typeface="Roboto"/>
                <a:ea typeface="Roboto"/>
                <a:cs typeface="Roboto"/>
                <a:sym typeface="Roboto"/>
              </a:rPr>
              <a:t>Analiza luk to proces porównywania obecnego stanu systemu, organizacji lub procesu ze stanem pożądanym lub docelowym. Analiza obejmuje identyfikację różnic lub luk między stanem obecnym a stanem pożądanym oraz identyfikację kroków niezbędnych do wypełnienia tych luk.</a:t>
            </a:r>
            <a:endParaRPr>
              <a:solidFill>
                <a:srgbClr val="374151"/>
              </a:solidFill>
              <a:highlight>
                <a:srgbClr val="F7F7F8"/>
              </a:highlight>
              <a:latin typeface="Roboto"/>
              <a:ea typeface="Roboto"/>
              <a:cs typeface="Roboto"/>
              <a:sym typeface="Roboto"/>
            </a:endParaRPr>
          </a:p>
          <a:p>
            <a:pPr marL="0" lvl="0" indent="0" algn="l" rtl="0">
              <a:lnSpc>
                <a:spcPct val="115000"/>
              </a:lnSpc>
              <a:spcBef>
                <a:spcPts val="1500"/>
              </a:spcBef>
              <a:spcAft>
                <a:spcPts val="0"/>
              </a:spcAft>
              <a:buClr>
                <a:schemeClr val="dk1"/>
              </a:buClr>
              <a:buSzPts val="1100"/>
              <a:buFont typeface="Arial"/>
              <a:buNone/>
            </a:pPr>
            <a:r>
              <a:rPr lang="nl-NL">
                <a:solidFill>
                  <a:srgbClr val="374151"/>
                </a:solidFill>
                <a:highlight>
                  <a:srgbClr val="F7F7F8"/>
                </a:highlight>
                <a:latin typeface="Roboto"/>
                <a:ea typeface="Roboto"/>
                <a:cs typeface="Roboto"/>
                <a:sym typeface="Roboto"/>
              </a:rPr>
              <a:t>Analiza luk może być stosowana w różnych dziedzinach, takich jak biznes, finanse, opieka zdrowotna i edukacja. Jest to przydatne narzędzie do identyfikowania obszarów wymagających poprawy i opracowywania planów działania w celu osiągnięcia celów organizacyjnych.</a:t>
            </a:r>
            <a:endParaRPr>
              <a:solidFill>
                <a:srgbClr val="374151"/>
              </a:solidFill>
              <a:highlight>
                <a:srgbClr val="F7F7F8"/>
              </a:highlight>
              <a:latin typeface="Roboto"/>
              <a:ea typeface="Roboto"/>
              <a:cs typeface="Roboto"/>
              <a:sym typeface="Roboto"/>
            </a:endParaRPr>
          </a:p>
          <a:p>
            <a:pPr marL="0" lvl="0" indent="0" algn="l" rtl="0">
              <a:lnSpc>
                <a:spcPct val="115000"/>
              </a:lnSpc>
              <a:spcBef>
                <a:spcPts val="1500"/>
              </a:spcBef>
              <a:spcAft>
                <a:spcPts val="0"/>
              </a:spcAft>
              <a:buClr>
                <a:schemeClr val="dk1"/>
              </a:buClr>
              <a:buSzPts val="1100"/>
              <a:buFont typeface="Arial"/>
              <a:buNone/>
            </a:pPr>
            <a:r>
              <a:rPr lang="nl-NL">
                <a:solidFill>
                  <a:srgbClr val="374151"/>
                </a:solidFill>
                <a:highlight>
                  <a:srgbClr val="F7F7F8"/>
                </a:highlight>
                <a:latin typeface="Roboto"/>
                <a:ea typeface="Roboto"/>
                <a:cs typeface="Roboto"/>
                <a:sym typeface="Roboto"/>
              </a:rPr>
              <a:t>Proces analizy luk obejmuje zazwyczaj następujące kroki:</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1500"/>
              </a:spcBef>
              <a:spcAft>
                <a:spcPts val="0"/>
              </a:spcAft>
              <a:buClr>
                <a:srgbClr val="374151"/>
              </a:buClr>
              <a:buSzPts val="1200"/>
              <a:buFont typeface="Roboto"/>
              <a:buAutoNum type="arabicPeriod"/>
            </a:pPr>
            <a:r>
              <a:rPr lang="nl-NL">
                <a:solidFill>
                  <a:srgbClr val="374151"/>
                </a:solidFill>
                <a:highlight>
                  <a:srgbClr val="F7F7F8"/>
                </a:highlight>
                <a:latin typeface="Roboto"/>
                <a:ea typeface="Roboto"/>
                <a:cs typeface="Roboto"/>
                <a:sym typeface="Roboto"/>
              </a:rPr>
              <a:t>Ustalenie zakresu analizy: Zdefiniowanie celów i oczekiwań związanych z analizą oraz określenie obszarów, które mają zostać poddane analizie.</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a:pPr>
            <a:r>
              <a:rPr lang="nl-NL">
                <a:solidFill>
                  <a:srgbClr val="374151"/>
                </a:solidFill>
                <a:highlight>
                  <a:srgbClr val="F7F7F8"/>
                </a:highlight>
                <a:latin typeface="Roboto"/>
                <a:ea typeface="Roboto"/>
                <a:cs typeface="Roboto"/>
                <a:sym typeface="Roboto"/>
              </a:rPr>
              <a:t>Określenie aktualnego stanu: Zbieranie danych i informacji na temat aktualnego stanu analizowanego systemu lub procesu, w tym mocnych i słabych stron, szans i zagrożeń.</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a:pPr>
            <a:r>
              <a:rPr lang="nl-NL">
                <a:solidFill>
                  <a:srgbClr val="374151"/>
                </a:solidFill>
                <a:highlight>
                  <a:srgbClr val="F7F7F8"/>
                </a:highlight>
                <a:latin typeface="Roboto"/>
                <a:ea typeface="Roboto"/>
                <a:cs typeface="Roboto"/>
                <a:sym typeface="Roboto"/>
              </a:rPr>
              <a:t>Określenie pożądanego stanu: Określenie idealnego lub docelowego stanu analizowanego systemu lub procesu w oparciu o najlepsze praktyki lub standardy branżowe.</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a:pPr>
            <a:r>
              <a:rPr lang="nl-NL">
                <a:solidFill>
                  <a:srgbClr val="374151"/>
                </a:solidFill>
                <a:highlight>
                  <a:srgbClr val="F7F7F8"/>
                </a:highlight>
                <a:latin typeface="Roboto"/>
                <a:ea typeface="Roboto"/>
                <a:cs typeface="Roboto"/>
                <a:sym typeface="Roboto"/>
              </a:rPr>
              <a:t>Analiza luk: Zidentyfikuj różnice między stanem obecnym a pożądanym i nadaj im priorytety w oparciu o ich wpływ na analizowany system lub proces.</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a:pPr>
            <a:r>
              <a:rPr lang="nl-NL">
                <a:solidFill>
                  <a:srgbClr val="374151"/>
                </a:solidFill>
                <a:highlight>
                  <a:srgbClr val="F7F7F8"/>
                </a:highlight>
                <a:latin typeface="Roboto"/>
                <a:ea typeface="Roboto"/>
                <a:cs typeface="Roboto"/>
                <a:sym typeface="Roboto"/>
              </a:rPr>
              <a:t>Opracowanie planu działania: Określenie kroków niezbędnych do wypełnienia luk i osiągnięcia pożądanego stanu oraz opracowanie planu działania w celu wdrożenia niezbędnych zmian.</a:t>
            </a:r>
            <a:endParaRPr>
              <a:solidFill>
                <a:srgbClr val="374151"/>
              </a:solidFill>
              <a:highlight>
                <a:srgbClr val="F7F7F8"/>
              </a:highlight>
              <a:latin typeface="Roboto"/>
              <a:ea typeface="Roboto"/>
              <a:cs typeface="Roboto"/>
              <a:sym typeface="Roboto"/>
            </a:endParaRPr>
          </a:p>
          <a:p>
            <a:pPr marL="457200" lvl="0" indent="-304800" algn="l" rtl="0">
              <a:lnSpc>
                <a:spcPct val="115000"/>
              </a:lnSpc>
              <a:spcBef>
                <a:spcPts val="0"/>
              </a:spcBef>
              <a:spcAft>
                <a:spcPts val="0"/>
              </a:spcAft>
              <a:buClr>
                <a:srgbClr val="374151"/>
              </a:buClr>
              <a:buSzPts val="1200"/>
              <a:buFont typeface="Roboto"/>
              <a:buAutoNum type="arabicPeriod"/>
            </a:pPr>
            <a:r>
              <a:rPr lang="nl-NL">
                <a:solidFill>
                  <a:srgbClr val="374151"/>
                </a:solidFill>
                <a:highlight>
                  <a:srgbClr val="F7F7F8"/>
                </a:highlight>
                <a:latin typeface="Roboto"/>
                <a:ea typeface="Roboto"/>
                <a:cs typeface="Roboto"/>
                <a:sym typeface="Roboto"/>
              </a:rPr>
              <a:t>Monitorowanie postępów: Śledzenie postępów we wdrażaniu planu działania i ocena skuteczności zmian wprowadzonych w celu wyeliminowania luk.</a:t>
            </a:r>
            <a:endParaRPr>
              <a:solidFill>
                <a:srgbClr val="374151"/>
              </a:solidFill>
              <a:highlight>
                <a:srgbClr val="F7F7F8"/>
              </a:highlight>
              <a:latin typeface="Roboto"/>
              <a:ea typeface="Roboto"/>
              <a:cs typeface="Roboto"/>
              <a:sym typeface="Roboto"/>
            </a:endParaRPr>
          </a:p>
          <a:p>
            <a:pPr marL="0" lvl="0" indent="0" algn="l" rtl="0">
              <a:lnSpc>
                <a:spcPct val="115000"/>
              </a:lnSpc>
              <a:spcBef>
                <a:spcPts val="1500"/>
              </a:spcBef>
              <a:spcAft>
                <a:spcPts val="0"/>
              </a:spcAft>
              <a:buClr>
                <a:schemeClr val="dk1"/>
              </a:buClr>
              <a:buSzPts val="1100"/>
              <a:buFont typeface="Arial"/>
              <a:buNone/>
            </a:pPr>
            <a:r>
              <a:rPr lang="nl-NL">
                <a:solidFill>
                  <a:srgbClr val="374151"/>
                </a:solidFill>
                <a:highlight>
                  <a:srgbClr val="F7F7F8"/>
                </a:highlight>
                <a:latin typeface="Roboto"/>
                <a:ea typeface="Roboto"/>
                <a:cs typeface="Roboto"/>
                <a:sym typeface="Roboto"/>
              </a:rPr>
              <a:t>Ogólnie rzecz biorąc, analiza luk jest cennym narzędziem dla organizacji, które chcą zidentyfikować obszary wymagające poprawy i podjąć działania w celu osiągnięcia swoich celów.</a:t>
            </a:r>
            <a:endParaRPr>
              <a:solidFill>
                <a:srgbClr val="374151"/>
              </a:solidFill>
              <a:highlight>
                <a:srgbClr val="F7F7F8"/>
              </a:highlight>
              <a:latin typeface="Roboto"/>
              <a:ea typeface="Roboto"/>
              <a:cs typeface="Roboto"/>
              <a:sym typeface="Roboto"/>
            </a:endParaRPr>
          </a:p>
          <a:p>
            <a:pPr marL="0" lvl="0" indent="0" algn="l" rtl="0">
              <a:lnSpc>
                <a:spcPct val="100000"/>
              </a:lnSpc>
              <a:spcBef>
                <a:spcPts val="0"/>
              </a:spcBef>
              <a:spcAft>
                <a:spcPts val="0"/>
              </a:spcAft>
              <a:buSzPts val="1400"/>
              <a:buNone/>
            </a:pPr>
            <a:endParaRPr/>
          </a:p>
        </p:txBody>
      </p:sp>
      <p:sp>
        <p:nvSpPr>
          <p:cNvPr id="545" name="Google Shape;545;g2163379eddf_0_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nl-NL"/>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9"/>
        <p:cNvGrpSpPr/>
        <p:nvPr/>
      </p:nvGrpSpPr>
      <p:grpSpPr>
        <a:xfrm>
          <a:off x="0" y="0"/>
          <a:ext cx="0" cy="0"/>
          <a:chOff x="0" y="0"/>
          <a:chExt cx="0" cy="0"/>
        </a:xfrm>
      </p:grpSpPr>
      <p:sp>
        <p:nvSpPr>
          <p:cNvPr id="550" name="Google Shape;550;g232d0057704_1_17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1" name="Google Shape;551;g232d0057704_1_17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NL"/>
              <a:t>Wideo trwa około 18 minut i może być wykorzystane do dalszego zwiększenia korzyści płynących z wideo w marketingu (treści)</a:t>
            </a:r>
            <a:endParaRPr/>
          </a:p>
        </p:txBody>
      </p:sp>
      <p:sp>
        <p:nvSpPr>
          <p:cNvPr id="552" name="Google Shape;552;g232d0057704_1_17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nl-NL"/>
              <a:t>25</a:t>
            </a:fld>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2.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png"/><Relationship Id="rId1" Type="http://schemas.openxmlformats.org/officeDocument/2006/relationships/slideMaster" Target="../slideMasters/slideMaster2.xml"/><Relationship Id="rId5" Type="http://schemas.openxmlformats.org/officeDocument/2006/relationships/image" Target="../media/image10.png"/><Relationship Id="rId4" Type="http://schemas.openxmlformats.org/officeDocument/2006/relationships/image" Target="../media/image9.png"/></Relationships>
</file>

<file path=ppt/slideLayouts/_rels/slideLayout2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11.jpg"/><Relationship Id="rId1" Type="http://schemas.openxmlformats.org/officeDocument/2006/relationships/slideMaster" Target="../slideMasters/slideMaster2.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10.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10.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10.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Master" Target="../slideMasters/slideMaster2.xml"/><Relationship Id="rId4" Type="http://schemas.openxmlformats.org/officeDocument/2006/relationships/image" Target="../media/image8.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10.png"/></Relationships>
</file>

<file path=ppt/slideLayouts/_rels/slideLayout2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2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2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10.png"/></Relationships>
</file>

<file path=ppt/slideLayouts/_rels/slideLayout3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6.jp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2"/>
        <p:cNvGrpSpPr/>
        <p:nvPr/>
      </p:nvGrpSpPr>
      <p:grpSpPr>
        <a:xfrm>
          <a:off x="0" y="0"/>
          <a:ext cx="0" cy="0"/>
          <a:chOff x="0" y="0"/>
          <a:chExt cx="0" cy="0"/>
        </a:xfrm>
      </p:grpSpPr>
      <p:sp>
        <p:nvSpPr>
          <p:cNvPr id="13" name="Google Shape;13;p8"/>
          <p:cNvSpPr txBox="1">
            <a:spLocks noGrp="1"/>
          </p:cNvSpPr>
          <p:nvPr>
            <p:ph type="ctrTitle"/>
          </p:nvPr>
        </p:nvSpPr>
        <p:spPr>
          <a:xfrm>
            <a:off x="851519" y="2656924"/>
            <a:ext cx="7945211" cy="2512558"/>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7200"/>
              <a:buFont typeface="Arial"/>
              <a:buNone/>
              <a:defRPr sz="72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4" name="Google Shape;14;p8"/>
          <p:cNvCxnSpPr/>
          <p:nvPr/>
        </p:nvCxnSpPr>
        <p:spPr>
          <a:xfrm rot="10800000">
            <a:off x="851519" y="2074271"/>
            <a:ext cx="576228" cy="0"/>
          </a:xfrm>
          <a:prstGeom prst="straightConnector1">
            <a:avLst/>
          </a:prstGeom>
          <a:noFill/>
          <a:ln w="15875" cap="flat" cmpd="sng">
            <a:solidFill>
              <a:srgbClr val="11AA81"/>
            </a:solidFill>
            <a:prstDash val="solid"/>
            <a:miter lim="800000"/>
            <a:headEnd type="none" w="sm" len="sm"/>
            <a:tailEnd type="none" w="sm" len="sm"/>
          </a:ln>
        </p:spPr>
      </p:cxnSp>
      <p:pic>
        <p:nvPicPr>
          <p:cNvPr id="15" name="Google Shape;15;p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27999" y="623199"/>
            <a:ext cx="2958477" cy="1098780"/>
          </a:xfrm>
          <a:prstGeom prst="rect">
            <a:avLst/>
          </a:prstGeom>
          <a:noFill/>
          <a:ln>
            <a:noFill/>
          </a:ln>
        </p:spPr>
      </p:pic>
      <p:sp>
        <p:nvSpPr>
          <p:cNvPr id="16" name="Google Shape;16;p8"/>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7" name="Google Shape;17;p8"/>
          <p:cNvPicPr preferRelativeResize="0"/>
          <p:nvPr/>
        </p:nvPicPr>
        <p:blipFill rotWithShape="1">
          <a:blip r:embed="rId4" cstate="screen">
            <a:alphaModFix/>
            <a:extLst>
              <a:ext uri="{28A0092B-C50C-407E-A947-70E740481C1C}">
                <a14:useLocalDpi xmlns:a14="http://schemas.microsoft.com/office/drawing/2010/main"/>
              </a:ext>
            </a:extLst>
          </a:blip>
          <a:srcRect l="3024" r="3022"/>
          <a:stretch/>
        </p:blipFill>
        <p:spPr>
          <a:xfrm>
            <a:off x="433192" y="6037499"/>
            <a:ext cx="2650539" cy="586800"/>
          </a:xfrm>
          <a:prstGeom prst="rect">
            <a:avLst/>
          </a:prstGeom>
          <a:noFill/>
          <a:ln>
            <a:noFill/>
          </a:ln>
        </p:spPr>
      </p:pic>
      <p:pic>
        <p:nvPicPr>
          <p:cNvPr id="18" name="Google Shape;18;p8"/>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9" name="Google Shape;19;p8"/>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20" name="Google Shape;20;p8"/>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21" name="Google Shape;21;p8"/>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22"/>
        <p:cNvGrpSpPr/>
        <p:nvPr/>
      </p:nvGrpSpPr>
      <p:grpSpPr>
        <a:xfrm>
          <a:off x="0" y="0"/>
          <a:ext cx="0" cy="0"/>
          <a:chOff x="0" y="0"/>
          <a:chExt cx="0" cy="0"/>
        </a:xfrm>
      </p:grpSpPr>
      <p:pic>
        <p:nvPicPr>
          <p:cNvPr id="23" name="Google Shape;23;p9"/>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10166418" y="270125"/>
            <a:ext cx="1698957" cy="651223"/>
          </a:xfrm>
          <a:prstGeom prst="rect">
            <a:avLst/>
          </a:prstGeom>
          <a:noFill/>
          <a:ln>
            <a:noFill/>
          </a:ln>
        </p:spPr>
      </p:pic>
      <p:sp>
        <p:nvSpPr>
          <p:cNvPr id="24" name="Google Shape;24;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9"/>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6" name="Google Shape;26;p9"/>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7" name="Google Shape;27;p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28"/>
        <p:cNvGrpSpPr/>
        <p:nvPr/>
      </p:nvGrpSpPr>
      <p:grpSpPr>
        <a:xfrm>
          <a:off x="0" y="0"/>
          <a:ext cx="0" cy="0"/>
          <a:chOff x="0" y="0"/>
          <a:chExt cx="0" cy="0"/>
        </a:xfrm>
      </p:grpSpPr>
      <p:sp>
        <p:nvSpPr>
          <p:cNvPr id="29" name="Google Shape;29;p7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7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1" name="Google Shape;31;p7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32" name="Google Shape;32;p7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33" name="Google Shape;33;p7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34"/>
        <p:cNvGrpSpPr/>
        <p:nvPr/>
      </p:nvGrpSpPr>
      <p:grpSpPr>
        <a:xfrm>
          <a:off x="0" y="0"/>
          <a:ext cx="0" cy="0"/>
          <a:chOff x="0" y="0"/>
          <a:chExt cx="0" cy="0"/>
        </a:xfrm>
      </p:grpSpPr>
      <p:sp>
        <p:nvSpPr>
          <p:cNvPr id="35" name="Google Shape;35;p10"/>
          <p:cNvSpPr/>
          <p:nvPr/>
        </p:nvSpPr>
        <p:spPr>
          <a:xfrm rot="10800000" flipH="1">
            <a:off x="0" y="5915608"/>
            <a:ext cx="12192000" cy="104332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6" name="Google Shape;36;p10"/>
          <p:cNvPicPr preferRelativeResize="0"/>
          <p:nvPr/>
        </p:nvPicPr>
        <p:blipFill rotWithShape="1">
          <a:blip r:embed="rId3" cstate="screen">
            <a:alphaModFix/>
            <a:extLst>
              <a:ext uri="{28A0092B-C50C-407E-A947-70E740481C1C}">
                <a14:useLocalDpi xmlns:a14="http://schemas.microsoft.com/office/drawing/2010/main"/>
              </a:ext>
            </a:extLst>
          </a:blip>
          <a:srcRect l="3024" r="3022"/>
          <a:stretch/>
        </p:blipFill>
        <p:spPr>
          <a:xfrm>
            <a:off x="236370" y="6101922"/>
            <a:ext cx="2650539" cy="586800"/>
          </a:xfrm>
          <a:prstGeom prst="rect">
            <a:avLst/>
          </a:prstGeom>
          <a:noFill/>
          <a:ln>
            <a:noFill/>
          </a:ln>
        </p:spPr>
      </p:pic>
      <p:pic>
        <p:nvPicPr>
          <p:cNvPr id="37" name="Google Shape;37;p1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0256673" y="6069710"/>
            <a:ext cx="1698957" cy="651223"/>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8"/>
        <p:cNvGrpSpPr/>
        <p:nvPr/>
      </p:nvGrpSpPr>
      <p:grpSpPr>
        <a:xfrm>
          <a:off x="0" y="0"/>
          <a:ext cx="0" cy="0"/>
          <a:chOff x="0" y="0"/>
          <a:chExt cx="0" cy="0"/>
        </a:xfrm>
      </p:grpSpPr>
      <p:pic>
        <p:nvPicPr>
          <p:cNvPr id="39" name="Google Shape;39;p12"/>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10166418" y="270125"/>
            <a:ext cx="1698957" cy="651223"/>
          </a:xfrm>
          <a:prstGeom prst="rect">
            <a:avLst/>
          </a:prstGeom>
          <a:noFill/>
          <a:ln>
            <a:noFill/>
          </a:ln>
        </p:spPr>
      </p:pic>
      <p:pic>
        <p:nvPicPr>
          <p:cNvPr id="40" name="Google Shape;40;p12"/>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41" name="Google Shape;41;p1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ectiekop" type="secHead">
  <p:cSld name="SECTION_HEADER">
    <p:spTree>
      <p:nvGrpSpPr>
        <p:cNvPr id="1" name="Shape 42"/>
        <p:cNvGrpSpPr/>
        <p:nvPr/>
      </p:nvGrpSpPr>
      <p:grpSpPr>
        <a:xfrm>
          <a:off x="0" y="0"/>
          <a:ext cx="0" cy="0"/>
          <a:chOff x="0" y="0"/>
          <a:chExt cx="0" cy="0"/>
        </a:xfrm>
      </p:grpSpPr>
      <p:sp>
        <p:nvSpPr>
          <p:cNvPr id="43" name="Google Shape;43;g232d0057704_1_562"/>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g232d0057704_1_562"/>
          <p:cNvSpPr txBox="1">
            <a:spLocks noGrp="1"/>
          </p:cNvSpPr>
          <p:nvPr>
            <p:ph type="body" idx="1"/>
          </p:nvPr>
        </p:nvSpPr>
        <p:spPr>
          <a:xfrm>
            <a:off x="831850" y="4589463"/>
            <a:ext cx="10515600" cy="15003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5" name="Google Shape;45;g232d0057704_1_56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46" name="Google Shape;46;g232d0057704_1_56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47" name="Google Shape;47;g232d0057704_1_56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48"/>
        <p:cNvGrpSpPr/>
        <p:nvPr/>
      </p:nvGrpSpPr>
      <p:grpSpPr>
        <a:xfrm>
          <a:off x="0" y="0"/>
          <a:ext cx="0" cy="0"/>
          <a:chOff x="0" y="0"/>
          <a:chExt cx="0" cy="0"/>
        </a:xfrm>
      </p:grpSpPr>
      <p:pic>
        <p:nvPicPr>
          <p:cNvPr id="49" name="Google Shape;49;p42"/>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10246419" y="5916885"/>
            <a:ext cx="1698957" cy="651223"/>
          </a:xfrm>
          <a:prstGeom prst="rect">
            <a:avLst/>
          </a:prstGeom>
          <a:noFill/>
          <a:ln>
            <a:noFill/>
          </a:ln>
        </p:spPr>
      </p:pic>
      <p:sp>
        <p:nvSpPr>
          <p:cNvPr id="50" name="Google Shape;50;p42"/>
          <p:cNvSpPr txBox="1">
            <a:spLocks noGrp="1"/>
          </p:cNvSpPr>
          <p:nvPr>
            <p:ph type="title"/>
          </p:nvPr>
        </p:nvSpPr>
        <p:spPr>
          <a:xfrm>
            <a:off x="838200"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42"/>
          <p:cNvSpPr txBox="1">
            <a:spLocks noGrp="1"/>
          </p:cNvSpPr>
          <p:nvPr>
            <p:ph type="body" idx="1"/>
          </p:nvPr>
        </p:nvSpPr>
        <p:spPr>
          <a:xfrm>
            <a:off x="838200" y="2371033"/>
            <a:ext cx="5422900" cy="29876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52" name="Google Shape;52;p42"/>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53" name="Google Shape;53;p4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54"/>
        <p:cNvGrpSpPr/>
        <p:nvPr/>
      </p:nvGrpSpPr>
      <p:grpSpPr>
        <a:xfrm>
          <a:off x="0" y="0"/>
          <a:ext cx="0" cy="0"/>
          <a:chOff x="0" y="0"/>
          <a:chExt cx="0" cy="0"/>
        </a:xfrm>
      </p:grpSpPr>
      <p:sp>
        <p:nvSpPr>
          <p:cNvPr id="55" name="Google Shape;55;p13"/>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6" name="Google Shape;56;p13"/>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cxnSp>
        <p:nvCxnSpPr>
          <p:cNvPr id="57" name="Google Shape;57;p13"/>
          <p:cNvCxnSpPr/>
          <p:nvPr/>
        </p:nvCxnSpPr>
        <p:spPr>
          <a:xfrm rot="10800000">
            <a:off x="1120777" y="912406"/>
            <a:ext cx="5231150" cy="0"/>
          </a:xfrm>
          <a:prstGeom prst="straightConnector1">
            <a:avLst/>
          </a:prstGeom>
          <a:noFill/>
          <a:ln w="15875" cap="flat" cmpd="sng">
            <a:solidFill>
              <a:srgbClr val="F39200"/>
            </a:solidFill>
            <a:prstDash val="solid"/>
            <a:miter lim="800000"/>
            <a:headEnd type="none" w="sm" len="sm"/>
            <a:tailEnd type="none" w="sm" len="sm"/>
          </a:ln>
        </p:spPr>
      </p:cxnSp>
      <p:sp>
        <p:nvSpPr>
          <p:cNvPr id="58" name="Google Shape;58;p13"/>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9" name="Google Shape;59;p1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0359311" y="6190971"/>
            <a:ext cx="1698957" cy="651223"/>
          </a:xfrm>
          <a:prstGeom prst="rect">
            <a:avLst/>
          </a:prstGeom>
          <a:noFill/>
          <a:ln>
            <a:noFill/>
          </a:ln>
        </p:spPr>
      </p:pic>
      <p:pic>
        <p:nvPicPr>
          <p:cNvPr id="60" name="Google Shape;60;p13"/>
          <p:cNvPicPr preferRelativeResize="0"/>
          <p:nvPr/>
        </p:nvPicPr>
        <p:blipFill rotWithShape="1">
          <a:blip r:embed="rId4" cstate="screen">
            <a:alphaModFix/>
            <a:extLst>
              <a:ext uri="{28A0092B-C50C-407E-A947-70E740481C1C}">
                <a14:useLocalDpi xmlns:a14="http://schemas.microsoft.com/office/drawing/2010/main"/>
              </a:ext>
            </a:extLst>
          </a:blip>
          <a:srcRect l="3024" r="3022"/>
          <a:stretch/>
        </p:blipFill>
        <p:spPr>
          <a:xfrm>
            <a:off x="208377" y="6223183"/>
            <a:ext cx="2650539" cy="5868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80"/>
        <p:cNvGrpSpPr/>
        <p:nvPr/>
      </p:nvGrpSpPr>
      <p:grpSpPr>
        <a:xfrm>
          <a:off x="0" y="0"/>
          <a:ext cx="0" cy="0"/>
          <a:chOff x="0" y="0"/>
          <a:chExt cx="0" cy="0"/>
        </a:xfrm>
      </p:grpSpPr>
      <p:sp>
        <p:nvSpPr>
          <p:cNvPr id="81" name="Google Shape;81;p62"/>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62"/>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62"/>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4" name="Google Shape;84;p6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85" name="Google Shape;85;p6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86" name="Google Shape;86;p62"/>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87" name="Google Shape;87;p62"/>
          <p:cNvPicPr preferRelativeResize="0"/>
          <p:nvPr/>
        </p:nvPicPr>
        <p:blipFill rotWithShape="1">
          <a:blip r:embed="rId6" cstate="screen">
            <a:alphaModFix/>
            <a:extLst>
              <a:ext uri="{28A0092B-C50C-407E-A947-70E740481C1C}">
                <a14:useLocalDpi xmlns:a14="http://schemas.microsoft.com/office/drawing/2010/main"/>
              </a:ext>
            </a:extLst>
          </a:blip>
          <a:srcRect l="3024" r="3022"/>
          <a:stretch/>
        </p:blipFill>
        <p:spPr>
          <a:xfrm>
            <a:off x="2263455" y="6037499"/>
            <a:ext cx="2650539" cy="586800"/>
          </a:xfrm>
          <a:prstGeom prst="rect">
            <a:avLst/>
          </a:prstGeom>
          <a:noFill/>
          <a:ln>
            <a:noFill/>
          </a:ln>
        </p:spPr>
      </p:pic>
      <p:pic>
        <p:nvPicPr>
          <p:cNvPr id="88" name="Google Shape;88;p62"/>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cxnSp>
        <p:nvCxnSpPr>
          <p:cNvPr id="89" name="Google Shape;89;p62"/>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90" name="Google Shape;90;p62"/>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91"/>
        <p:cNvGrpSpPr/>
        <p:nvPr/>
      </p:nvGrpSpPr>
      <p:grpSpPr>
        <a:xfrm>
          <a:off x="0" y="0"/>
          <a:ext cx="0" cy="0"/>
          <a:chOff x="0" y="0"/>
          <a:chExt cx="0" cy="0"/>
        </a:xfrm>
      </p:grpSpPr>
      <p:sp>
        <p:nvSpPr>
          <p:cNvPr id="92" name="Google Shape;92;p63"/>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63"/>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4" name="Google Shape;94;p63"/>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63"/>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96" name="Google Shape;96;p63"/>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97" name="Google Shape;97;p6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98" name="Google Shape;98;p6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99" name="Google Shape;99;p6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00" name="Google Shape;100;p63"/>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101" name="Google Shape;101;p63"/>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02" name="Google Shape;102;p63"/>
          <p:cNvPicPr preferRelativeResize="0"/>
          <p:nvPr/>
        </p:nvPicPr>
        <p:blipFill rotWithShape="1">
          <a:blip r:embed="rId8" cstate="screen">
            <a:alphaModFix/>
            <a:extLst>
              <a:ext uri="{28A0092B-C50C-407E-A947-70E740481C1C}">
                <a14:useLocalDpi xmlns:a14="http://schemas.microsoft.com/office/drawing/2010/main"/>
              </a:ext>
            </a:extLst>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103"/>
        <p:cNvGrpSpPr/>
        <p:nvPr/>
      </p:nvGrpSpPr>
      <p:grpSpPr>
        <a:xfrm>
          <a:off x="0" y="0"/>
          <a:ext cx="0" cy="0"/>
          <a:chOff x="0" y="0"/>
          <a:chExt cx="0" cy="0"/>
        </a:xfrm>
      </p:grpSpPr>
      <p:sp>
        <p:nvSpPr>
          <p:cNvPr id="104" name="Google Shape;104;p64"/>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5" name="Google Shape;105;p64"/>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6" name="Google Shape;106;p64"/>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7" name="Google Shape;107;p64"/>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08" name="Google Shape;108;p64"/>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109" name="Google Shape;109;p6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10" name="Google Shape;110;p6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111" name="Google Shape;111;p64"/>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12" name="Google Shape;112;p64"/>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113" name="Google Shape;113;p64"/>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14" name="Google Shape;114;p64"/>
          <p:cNvPicPr preferRelativeResize="0"/>
          <p:nvPr/>
        </p:nvPicPr>
        <p:blipFill rotWithShape="1">
          <a:blip r:embed="rId8" cstate="screen">
            <a:alphaModFix/>
            <a:extLst>
              <a:ext uri="{28A0092B-C50C-407E-A947-70E740481C1C}">
                <a14:useLocalDpi xmlns:a14="http://schemas.microsoft.com/office/drawing/2010/main"/>
              </a:ext>
            </a:extLst>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115"/>
        <p:cNvGrpSpPr/>
        <p:nvPr/>
      </p:nvGrpSpPr>
      <p:grpSpPr>
        <a:xfrm>
          <a:off x="0" y="0"/>
          <a:ext cx="0" cy="0"/>
          <a:chOff x="0" y="0"/>
          <a:chExt cx="0" cy="0"/>
        </a:xfrm>
      </p:grpSpPr>
      <p:sp>
        <p:nvSpPr>
          <p:cNvPr id="116" name="Google Shape;116;p65"/>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7" name="Google Shape;117;p65"/>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18" name="Google Shape;118;p65"/>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9" name="Google Shape;119;p65"/>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20" name="Google Shape;120;p65"/>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121" name="Google Shape;121;p6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22" name="Google Shape;122;p6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123" name="Google Shape;123;p65"/>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24" name="Google Shape;124;p65"/>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125" name="Google Shape;125;p65"/>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26" name="Google Shape;126;p65"/>
          <p:cNvPicPr preferRelativeResize="0"/>
          <p:nvPr/>
        </p:nvPicPr>
        <p:blipFill rotWithShape="1">
          <a:blip r:embed="rId8" cstate="screen">
            <a:alphaModFix/>
            <a:extLst>
              <a:ext uri="{28A0092B-C50C-407E-A947-70E740481C1C}">
                <a14:useLocalDpi xmlns:a14="http://schemas.microsoft.com/office/drawing/2010/main"/>
              </a:ext>
            </a:extLst>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127"/>
        <p:cNvGrpSpPr/>
        <p:nvPr/>
      </p:nvGrpSpPr>
      <p:grpSpPr>
        <a:xfrm>
          <a:off x="0" y="0"/>
          <a:ext cx="0" cy="0"/>
          <a:chOff x="0" y="0"/>
          <a:chExt cx="0" cy="0"/>
        </a:xfrm>
      </p:grpSpPr>
      <p:sp>
        <p:nvSpPr>
          <p:cNvPr id="128" name="Google Shape;128;p66"/>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9" name="Google Shape;129;p66"/>
          <p:cNvSpPr txBox="1">
            <a:spLocks noGrp="1"/>
          </p:cNvSpPr>
          <p:nvPr>
            <p:ph type="body" idx="2"/>
          </p:nvPr>
        </p:nvSpPr>
        <p:spPr>
          <a:xfrm>
            <a:off x="1120777" y="1183689"/>
            <a:ext cx="8818738" cy="3817814"/>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0" name="Google Shape;130;p66"/>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31" name="Google Shape;131;p66"/>
          <p:cNvCxnSpPr/>
          <p:nvPr/>
        </p:nvCxnSpPr>
        <p:spPr>
          <a:xfrm rot="10800000">
            <a:off x="1120777" y="930582"/>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132" name="Google Shape;132;p6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0359311" y="6190971"/>
            <a:ext cx="1698957" cy="651223"/>
          </a:xfrm>
          <a:prstGeom prst="rect">
            <a:avLst/>
          </a:prstGeom>
          <a:noFill/>
          <a:ln>
            <a:noFill/>
          </a:ln>
        </p:spPr>
      </p:pic>
      <p:pic>
        <p:nvPicPr>
          <p:cNvPr id="133" name="Google Shape;133;p66"/>
          <p:cNvPicPr preferRelativeResize="0"/>
          <p:nvPr/>
        </p:nvPicPr>
        <p:blipFill rotWithShape="1">
          <a:blip r:embed="rId4" cstate="screen">
            <a:alphaModFix/>
            <a:extLst>
              <a:ext uri="{28A0092B-C50C-407E-A947-70E740481C1C}">
                <a14:useLocalDpi xmlns:a14="http://schemas.microsoft.com/office/drawing/2010/main"/>
              </a:ext>
            </a:extLst>
          </a:blip>
          <a:srcRect l="3024" r="3022"/>
          <a:stretch/>
        </p:blipFill>
        <p:spPr>
          <a:xfrm>
            <a:off x="208377" y="6223183"/>
            <a:ext cx="2650539" cy="5868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34"/>
        <p:cNvGrpSpPr/>
        <p:nvPr/>
      </p:nvGrpSpPr>
      <p:grpSpPr>
        <a:xfrm>
          <a:off x="0" y="0"/>
          <a:ext cx="0" cy="0"/>
          <a:chOff x="0" y="0"/>
          <a:chExt cx="0" cy="0"/>
        </a:xfrm>
      </p:grpSpPr>
      <p:cxnSp>
        <p:nvCxnSpPr>
          <p:cNvPr id="135" name="Google Shape;135;p67"/>
          <p:cNvCxnSpPr/>
          <p:nvPr/>
        </p:nvCxnSpPr>
        <p:spPr>
          <a:xfrm rot="10800000">
            <a:off x="1120777" y="911921"/>
            <a:ext cx="5231150" cy="0"/>
          </a:xfrm>
          <a:prstGeom prst="straightConnector1">
            <a:avLst/>
          </a:prstGeom>
          <a:noFill/>
          <a:ln w="15875" cap="flat" cmpd="sng">
            <a:solidFill>
              <a:srgbClr val="D12477"/>
            </a:solidFill>
            <a:prstDash val="solid"/>
            <a:miter lim="800000"/>
            <a:headEnd type="none" w="sm" len="sm"/>
            <a:tailEnd type="none" w="sm" len="sm"/>
          </a:ln>
        </p:spPr>
      </p:cxnSp>
      <p:sp>
        <p:nvSpPr>
          <p:cNvPr id="136" name="Google Shape;136;p67"/>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37" name="Google Shape;137;p67"/>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8" name="Google Shape;138;p67"/>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39" name="Google Shape;139;p6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0359311" y="6190971"/>
            <a:ext cx="1698957" cy="651223"/>
          </a:xfrm>
          <a:prstGeom prst="rect">
            <a:avLst/>
          </a:prstGeom>
          <a:noFill/>
          <a:ln>
            <a:noFill/>
          </a:ln>
        </p:spPr>
      </p:pic>
      <p:pic>
        <p:nvPicPr>
          <p:cNvPr id="140" name="Google Shape;140;p67"/>
          <p:cNvPicPr preferRelativeResize="0"/>
          <p:nvPr/>
        </p:nvPicPr>
        <p:blipFill rotWithShape="1">
          <a:blip r:embed="rId4" cstate="screen">
            <a:alphaModFix/>
            <a:extLst>
              <a:ext uri="{28A0092B-C50C-407E-A947-70E740481C1C}">
                <a14:useLocalDpi xmlns:a14="http://schemas.microsoft.com/office/drawing/2010/main"/>
              </a:ext>
            </a:extLst>
          </a:blip>
          <a:srcRect l="3024" r="3022"/>
          <a:stretch/>
        </p:blipFill>
        <p:spPr>
          <a:xfrm>
            <a:off x="208377" y="6223183"/>
            <a:ext cx="2650539" cy="586800"/>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41"/>
        <p:cNvGrpSpPr/>
        <p:nvPr/>
      </p:nvGrpSpPr>
      <p:grpSpPr>
        <a:xfrm>
          <a:off x="0" y="0"/>
          <a:ext cx="0" cy="0"/>
          <a:chOff x="0" y="0"/>
          <a:chExt cx="0" cy="0"/>
        </a:xfrm>
      </p:grpSpPr>
      <p:pic>
        <p:nvPicPr>
          <p:cNvPr id="142" name="Google Shape;142;p68"/>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5529883" y="5916987"/>
            <a:ext cx="1698957" cy="651223"/>
          </a:xfrm>
          <a:prstGeom prst="rect">
            <a:avLst/>
          </a:prstGeom>
          <a:noFill/>
          <a:ln>
            <a:noFill/>
          </a:ln>
        </p:spPr>
      </p:pic>
      <p:sp>
        <p:nvSpPr>
          <p:cNvPr id="143" name="Google Shape;143;p68"/>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4" name="Google Shape;144;p68"/>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5" name="Google Shape;145;p68"/>
          <p:cNvSpPr>
            <a:spLocks noGrp="1"/>
          </p:cNvSpPr>
          <p:nvPr>
            <p:ph type="pic" idx="2"/>
          </p:nvPr>
        </p:nvSpPr>
        <p:spPr>
          <a:xfrm>
            <a:off x="7429500" y="1"/>
            <a:ext cx="4762500" cy="6705599"/>
          </a:xfrm>
          <a:prstGeom prst="rect">
            <a:avLst/>
          </a:prstGeom>
          <a:solidFill>
            <a:srgbClr val="D3EEEF"/>
          </a:solidFill>
          <a:ln>
            <a:noFill/>
          </a:ln>
        </p:spPr>
      </p:sp>
      <p:pic>
        <p:nvPicPr>
          <p:cNvPr id="146" name="Google Shape;146;p68"/>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47" name="Google Shape;147;p6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Kuvatekstillinen sisältö" type="objTx">
  <p:cSld name="OBJECT_WITH_CAPTION_TEXT">
    <p:spTree>
      <p:nvGrpSpPr>
        <p:cNvPr id="1" name="Shape 157"/>
        <p:cNvGrpSpPr/>
        <p:nvPr/>
      </p:nvGrpSpPr>
      <p:grpSpPr>
        <a:xfrm>
          <a:off x="0" y="0"/>
          <a:ext cx="0" cy="0"/>
          <a:chOff x="0" y="0"/>
          <a:chExt cx="0" cy="0"/>
        </a:xfrm>
      </p:grpSpPr>
      <p:sp>
        <p:nvSpPr>
          <p:cNvPr id="158" name="Google Shape;158;p7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9" name="Google Shape;159;p7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60" name="Google Shape;160;p7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61" name="Google Shape;161;p7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2" name="Google Shape;162;p7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3" name="Google Shape;163;p7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ain otsikko" type="titleOnly">
  <p:cSld name="TITLE_ONLY">
    <p:spTree>
      <p:nvGrpSpPr>
        <p:cNvPr id="1" name="Shape 164"/>
        <p:cNvGrpSpPr/>
        <p:nvPr/>
      </p:nvGrpSpPr>
      <p:grpSpPr>
        <a:xfrm>
          <a:off x="0" y="0"/>
          <a:ext cx="0" cy="0"/>
          <a:chOff x="0" y="0"/>
          <a:chExt cx="0" cy="0"/>
        </a:xfrm>
      </p:grpSpPr>
      <p:sp>
        <p:nvSpPr>
          <p:cNvPr id="165" name="Google Shape;165;p7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Font typeface="Aria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6" name="Google Shape;166;p7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7" name="Google Shape;167;p7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8" name="Google Shape;168;p7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72"/>
        <p:cNvGrpSpPr/>
        <p:nvPr/>
      </p:nvGrpSpPr>
      <p:grpSpPr>
        <a:xfrm>
          <a:off x="0" y="0"/>
          <a:ext cx="0" cy="0"/>
          <a:chOff x="0" y="0"/>
          <a:chExt cx="0" cy="0"/>
        </a:xfrm>
      </p:grpSpPr>
      <p:sp>
        <p:nvSpPr>
          <p:cNvPr id="173" name="Google Shape;173;g1e7c8c8f7c0_0_561"/>
          <p:cNvSpPr txBox="1">
            <a:spLocks noGrp="1"/>
          </p:cNvSpPr>
          <p:nvPr>
            <p:ph type="ctrTitle"/>
          </p:nvPr>
        </p:nvSpPr>
        <p:spPr>
          <a:xfrm>
            <a:off x="851519" y="2656924"/>
            <a:ext cx="7945200" cy="2512500"/>
          </a:xfrm>
          <a:prstGeom prst="rect">
            <a:avLst/>
          </a:prstGeom>
          <a:noFill/>
          <a:ln>
            <a:noFill/>
          </a:ln>
        </p:spPr>
        <p:txBody>
          <a:bodyPr spcFirstLastPara="1" wrap="square" lIns="91425" tIns="45700" rIns="91425" bIns="0" anchor="t" anchorCtr="0">
            <a:noAutofit/>
          </a:bodyPr>
          <a:lstStyle>
            <a:lvl1pPr lvl="0" algn="l" rtl="0">
              <a:lnSpc>
                <a:spcPct val="90000"/>
              </a:lnSpc>
              <a:spcBef>
                <a:spcPts val="0"/>
              </a:spcBef>
              <a:spcAft>
                <a:spcPts val="0"/>
              </a:spcAft>
              <a:buClr>
                <a:schemeClr val="lt1"/>
              </a:buClr>
              <a:buSzPts val="7200"/>
              <a:buFont typeface="Arial"/>
              <a:buNone/>
              <a:defRPr sz="7200" b="1" i="0">
                <a:solidFill>
                  <a:schemeClr val="lt1"/>
                </a:solidFill>
                <a:latin typeface="Arial"/>
                <a:ea typeface="Arial"/>
                <a:cs typeface="Arial"/>
                <a:sym typeface="Arial"/>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cxnSp>
        <p:nvCxnSpPr>
          <p:cNvPr id="174" name="Google Shape;174;g1e7c8c8f7c0_0_561"/>
          <p:cNvCxnSpPr/>
          <p:nvPr/>
        </p:nvCxnSpPr>
        <p:spPr>
          <a:xfrm rot="10800000">
            <a:off x="851447" y="2074271"/>
            <a:ext cx="576300" cy="0"/>
          </a:xfrm>
          <a:prstGeom prst="straightConnector1">
            <a:avLst/>
          </a:prstGeom>
          <a:noFill/>
          <a:ln w="15875" cap="flat" cmpd="sng">
            <a:solidFill>
              <a:srgbClr val="11AA81"/>
            </a:solidFill>
            <a:prstDash val="solid"/>
            <a:miter lim="800000"/>
            <a:headEnd type="none" w="sm" len="sm"/>
            <a:tailEnd type="none" w="sm" len="sm"/>
          </a:ln>
        </p:spPr>
      </p:cxnSp>
      <p:pic>
        <p:nvPicPr>
          <p:cNvPr id="175" name="Google Shape;175;g1e7c8c8f7c0_0_56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27999" y="623199"/>
            <a:ext cx="2958476" cy="1098780"/>
          </a:xfrm>
          <a:prstGeom prst="rect">
            <a:avLst/>
          </a:prstGeom>
          <a:noFill/>
          <a:ln>
            <a:noFill/>
          </a:ln>
        </p:spPr>
      </p:pic>
      <p:sp>
        <p:nvSpPr>
          <p:cNvPr id="176" name="Google Shape;176;g1e7c8c8f7c0_0_561"/>
          <p:cNvSpPr/>
          <p:nvPr/>
        </p:nvSpPr>
        <p:spPr>
          <a:xfrm rot="10800000" flipH="1">
            <a:off x="0" y="5664439"/>
            <a:ext cx="12192000" cy="129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77" name="Google Shape;177;g1e7c8c8f7c0_0_561"/>
          <p:cNvPicPr preferRelativeResize="0"/>
          <p:nvPr/>
        </p:nvPicPr>
        <p:blipFill rotWithShape="1">
          <a:blip r:embed="rId4" cstate="screen">
            <a:alphaModFix/>
            <a:extLst>
              <a:ext uri="{28A0092B-C50C-407E-A947-70E740481C1C}">
                <a14:useLocalDpi xmlns:a14="http://schemas.microsoft.com/office/drawing/2010/main"/>
              </a:ext>
            </a:extLst>
          </a:blip>
          <a:srcRect l="3025" r="3025"/>
          <a:stretch/>
        </p:blipFill>
        <p:spPr>
          <a:xfrm>
            <a:off x="433192" y="6037499"/>
            <a:ext cx="2650539" cy="586800"/>
          </a:xfrm>
          <a:prstGeom prst="rect">
            <a:avLst/>
          </a:prstGeom>
          <a:noFill/>
          <a:ln>
            <a:noFill/>
          </a:ln>
        </p:spPr>
      </p:pic>
      <p:pic>
        <p:nvPicPr>
          <p:cNvPr id="178" name="Google Shape;178;g1e7c8c8f7c0_0_561"/>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79" name="Google Shape;179;g1e7c8c8f7c0_0_561"/>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7429699" y="6075795"/>
            <a:ext cx="1144198" cy="470598"/>
          </a:xfrm>
          <a:prstGeom prst="rect">
            <a:avLst/>
          </a:prstGeom>
          <a:noFill/>
          <a:ln>
            <a:noFill/>
          </a:ln>
        </p:spPr>
      </p:pic>
      <p:pic>
        <p:nvPicPr>
          <p:cNvPr id="180" name="Google Shape;180;g1e7c8c8f7c0_0_561"/>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8967215" y="6079989"/>
            <a:ext cx="1127044" cy="494550"/>
          </a:xfrm>
          <a:prstGeom prst="rect">
            <a:avLst/>
          </a:prstGeom>
          <a:noFill/>
          <a:ln>
            <a:noFill/>
          </a:ln>
        </p:spPr>
      </p:pic>
      <p:pic>
        <p:nvPicPr>
          <p:cNvPr id="181" name="Google Shape;181;g1e7c8c8f7c0_0_561"/>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Content 2" type="obj">
  <p:cSld name="OBJECT">
    <p:spTree>
      <p:nvGrpSpPr>
        <p:cNvPr id="1" name="Shape 182"/>
        <p:cNvGrpSpPr/>
        <p:nvPr/>
      </p:nvGrpSpPr>
      <p:grpSpPr>
        <a:xfrm>
          <a:off x="0" y="0"/>
          <a:ext cx="0" cy="0"/>
          <a:chOff x="0" y="0"/>
          <a:chExt cx="0" cy="0"/>
        </a:xfrm>
      </p:grpSpPr>
      <p:pic>
        <p:nvPicPr>
          <p:cNvPr id="183" name="Google Shape;183;g1e7c8c8f7c0_0_571" descr="A picture containing shape&#10;&#10;Description automatically generated"/>
          <p:cNvPicPr preferRelativeResize="0"/>
          <p:nvPr/>
        </p:nvPicPr>
        <p:blipFill rotWithShape="1">
          <a:blip r:embed="rId2" cstate="screen">
            <a:alphaModFix amt="27000"/>
            <a:extLst>
              <a:ext uri="{28A0092B-C50C-407E-A947-70E740481C1C}">
                <a14:useLocalDpi xmlns:a14="http://schemas.microsoft.com/office/drawing/2010/main"/>
              </a:ext>
            </a:extLst>
          </a:blip>
          <a:srcRect/>
          <a:stretch/>
        </p:blipFill>
        <p:spPr>
          <a:xfrm>
            <a:off x="7944186" y="2718433"/>
            <a:ext cx="5007392" cy="4583037"/>
          </a:xfrm>
          <a:prstGeom prst="rect">
            <a:avLst/>
          </a:prstGeom>
          <a:noFill/>
          <a:ln>
            <a:noFill/>
          </a:ln>
        </p:spPr>
      </p:pic>
      <p:pic>
        <p:nvPicPr>
          <p:cNvPr id="184" name="Google Shape;184;g1e7c8c8f7c0_0_57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0166418" y="270125"/>
            <a:ext cx="1698956" cy="651223"/>
          </a:xfrm>
          <a:prstGeom prst="rect">
            <a:avLst/>
          </a:prstGeom>
          <a:noFill/>
          <a:ln>
            <a:noFill/>
          </a:ln>
        </p:spPr>
      </p:pic>
      <p:sp>
        <p:nvSpPr>
          <p:cNvPr id="185" name="Google Shape;185;g1e7c8c8f7c0_0_571"/>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rgbClr val="161249"/>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86" name="Google Shape;186;g1e7c8c8f7c0_0_571"/>
          <p:cNvSpPr txBox="1">
            <a:spLocks noGrp="1"/>
          </p:cNvSpPr>
          <p:nvPr>
            <p:ph type="body" idx="1"/>
          </p:nvPr>
        </p:nvSpPr>
        <p:spPr>
          <a:xfrm>
            <a:off x="838200" y="1825623"/>
            <a:ext cx="10515600" cy="3673200"/>
          </a:xfrm>
          <a:prstGeom prst="rect">
            <a:avLst/>
          </a:prstGeom>
          <a:noFill/>
          <a:ln>
            <a:noFill/>
          </a:ln>
        </p:spPr>
        <p:txBody>
          <a:bodyPr spcFirstLastPara="1" wrap="square" lIns="91425" tIns="45700" rIns="91425" bIns="45700" anchor="t" anchorCtr="0">
            <a:spAutoFit/>
          </a:bodyPr>
          <a:lstStyle>
            <a:lvl1pPr marL="457200" lvl="0" indent="-228600" algn="l" rtl="0">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rtl="0">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rtl="0">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rtl="0">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rtl="0">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pic>
        <p:nvPicPr>
          <p:cNvPr id="187" name="Google Shape;187;g1e7c8c8f7c0_0_571"/>
          <p:cNvPicPr preferRelativeResize="0"/>
          <p:nvPr/>
        </p:nvPicPr>
        <p:blipFill rotWithShape="1">
          <a:blip r:embed="rId4">
            <a:alphaModFix/>
          </a:blip>
          <a:srcRect/>
          <a:stretch/>
        </p:blipFill>
        <p:spPr>
          <a:xfrm>
            <a:off x="-111760" y="6526662"/>
            <a:ext cx="12405360" cy="507896"/>
          </a:xfrm>
          <a:prstGeom prst="rect">
            <a:avLst/>
          </a:prstGeom>
          <a:noFill/>
          <a:ln>
            <a:noFill/>
          </a:ln>
        </p:spPr>
      </p:pic>
      <p:pic>
        <p:nvPicPr>
          <p:cNvPr id="188" name="Google Shape;188;g1e7c8c8f7c0_0_571"/>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246624" y="6019778"/>
            <a:ext cx="2342198" cy="518536"/>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189"/>
        <p:cNvGrpSpPr/>
        <p:nvPr/>
      </p:nvGrpSpPr>
      <p:grpSpPr>
        <a:xfrm>
          <a:off x="0" y="0"/>
          <a:ext cx="0" cy="0"/>
          <a:chOff x="0" y="0"/>
          <a:chExt cx="0" cy="0"/>
        </a:xfrm>
      </p:grpSpPr>
      <p:sp>
        <p:nvSpPr>
          <p:cNvPr id="190" name="Google Shape;190;g1e7c8c8f7c0_0_578"/>
          <p:cNvSpPr txBox="1">
            <a:spLocks noGrp="1"/>
          </p:cNvSpPr>
          <p:nvPr>
            <p:ph type="title"/>
          </p:nvPr>
        </p:nvSpPr>
        <p:spPr>
          <a:xfrm>
            <a:off x="838200" y="910533"/>
            <a:ext cx="3817500" cy="1844700"/>
          </a:xfrm>
          <a:prstGeom prst="rect">
            <a:avLst/>
          </a:prstGeom>
          <a:noFill/>
          <a:ln>
            <a:noFill/>
          </a:ln>
        </p:spPr>
        <p:txBody>
          <a:bodyPr spcFirstLastPara="1" wrap="square" lIns="91425" tIns="45700" rIns="91425" bIns="45700" anchor="t" anchorCtr="0">
            <a:normAutofit/>
          </a:bodyPr>
          <a:lstStyle>
            <a:lvl1pPr lvl="0" algn="l" rtl="0">
              <a:lnSpc>
                <a:spcPct val="90000"/>
              </a:lnSpc>
              <a:spcBef>
                <a:spcPts val="0"/>
              </a:spcBef>
              <a:spcAft>
                <a:spcPts val="0"/>
              </a:spcAft>
              <a:buClr>
                <a:schemeClr val="lt1"/>
              </a:buClr>
              <a:buSzPts val="4400"/>
              <a:buFont typeface="Arial"/>
              <a:buNone/>
              <a:defRPr>
                <a:solidFill>
                  <a:schemeClr val="lt1"/>
                </a:solidFill>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91" name="Google Shape;191;g1e7c8c8f7c0_0_578"/>
          <p:cNvSpPr txBox="1">
            <a:spLocks noGrp="1"/>
          </p:cNvSpPr>
          <p:nvPr>
            <p:ph type="body" idx="1"/>
          </p:nvPr>
        </p:nvSpPr>
        <p:spPr>
          <a:xfrm>
            <a:off x="5311235" y="910532"/>
            <a:ext cx="6141600" cy="1484400"/>
          </a:xfrm>
          <a:prstGeom prst="rect">
            <a:avLst/>
          </a:prstGeom>
          <a:noFill/>
          <a:ln>
            <a:noFill/>
          </a:ln>
        </p:spPr>
        <p:txBody>
          <a:bodyPr spcFirstLastPara="1" wrap="square" lIns="91425" tIns="45700" rIns="91425" bIns="45700" anchor="t" anchorCtr="0">
            <a:spAutoFit/>
          </a:bodyPr>
          <a:lstStyle>
            <a:lvl1pPr marL="457200" lvl="0" indent="-355600" algn="l" rtl="0">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rtl="0">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rtl="0">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rtl="0">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rtl="0">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92" name="Google Shape;192;g1e7c8c8f7c0_0_578"/>
          <p:cNvSpPr/>
          <p:nvPr/>
        </p:nvSpPr>
        <p:spPr>
          <a:xfrm rot="10800000" flipH="1">
            <a:off x="0" y="5664439"/>
            <a:ext cx="12192000" cy="129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93" name="Google Shape;193;g1e7c8c8f7c0_0_57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94" name="Google Shape;194;g1e7c8c8f7c0_0_57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8" cy="470598"/>
          </a:xfrm>
          <a:prstGeom prst="rect">
            <a:avLst/>
          </a:prstGeom>
          <a:noFill/>
          <a:ln>
            <a:noFill/>
          </a:ln>
        </p:spPr>
      </p:pic>
      <p:pic>
        <p:nvPicPr>
          <p:cNvPr id="195" name="Google Shape;195;g1e7c8c8f7c0_0_578"/>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50"/>
          </a:xfrm>
          <a:prstGeom prst="rect">
            <a:avLst/>
          </a:prstGeom>
          <a:noFill/>
          <a:ln>
            <a:noFill/>
          </a:ln>
        </p:spPr>
      </p:pic>
      <p:pic>
        <p:nvPicPr>
          <p:cNvPr id="196" name="Google Shape;196;g1e7c8c8f7c0_0_578"/>
          <p:cNvPicPr preferRelativeResize="0"/>
          <p:nvPr/>
        </p:nvPicPr>
        <p:blipFill rotWithShape="1">
          <a:blip r:embed="rId6" cstate="screen">
            <a:alphaModFix/>
            <a:extLst>
              <a:ext uri="{28A0092B-C50C-407E-A947-70E740481C1C}">
                <a14:useLocalDpi xmlns:a14="http://schemas.microsoft.com/office/drawing/2010/main"/>
              </a:ext>
            </a:extLst>
          </a:blip>
          <a:srcRect l="3025" r="3025"/>
          <a:stretch/>
        </p:blipFill>
        <p:spPr>
          <a:xfrm>
            <a:off x="2263455" y="6037499"/>
            <a:ext cx="2650539" cy="586800"/>
          </a:xfrm>
          <a:prstGeom prst="rect">
            <a:avLst/>
          </a:prstGeom>
          <a:noFill/>
          <a:ln>
            <a:noFill/>
          </a:ln>
        </p:spPr>
      </p:pic>
      <p:pic>
        <p:nvPicPr>
          <p:cNvPr id="197" name="Google Shape;197;g1e7c8c8f7c0_0_578"/>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282249" y="6005287"/>
            <a:ext cx="1698956" cy="651223"/>
          </a:xfrm>
          <a:prstGeom prst="rect">
            <a:avLst/>
          </a:prstGeom>
          <a:noFill/>
          <a:ln>
            <a:noFill/>
          </a:ln>
        </p:spPr>
      </p:pic>
      <p:cxnSp>
        <p:nvCxnSpPr>
          <p:cNvPr id="198" name="Google Shape;198;g1e7c8c8f7c0_0_578"/>
          <p:cNvCxnSpPr/>
          <p:nvPr/>
        </p:nvCxnSpPr>
        <p:spPr>
          <a:xfrm rot="10800000">
            <a:off x="4977749" y="916380"/>
            <a:ext cx="0" cy="4067100"/>
          </a:xfrm>
          <a:prstGeom prst="straightConnector1">
            <a:avLst/>
          </a:prstGeom>
          <a:noFill/>
          <a:ln w="15875" cap="flat" cmpd="sng">
            <a:solidFill>
              <a:srgbClr val="11AA81"/>
            </a:solidFill>
            <a:prstDash val="solid"/>
            <a:miter lim="800000"/>
            <a:headEnd type="none" w="sm" len="sm"/>
            <a:tailEnd type="none" w="sm" len="sm"/>
          </a:ln>
        </p:spPr>
      </p:cxnSp>
      <p:pic>
        <p:nvPicPr>
          <p:cNvPr id="199" name="Google Shape;199;g1e7c8c8f7c0_0_578"/>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200"/>
        <p:cNvGrpSpPr/>
        <p:nvPr/>
      </p:nvGrpSpPr>
      <p:grpSpPr>
        <a:xfrm>
          <a:off x="0" y="0"/>
          <a:ext cx="0" cy="0"/>
          <a:chOff x="0" y="0"/>
          <a:chExt cx="0" cy="0"/>
        </a:xfrm>
      </p:grpSpPr>
      <p:sp>
        <p:nvSpPr>
          <p:cNvPr id="201" name="Google Shape;201;g1e7c8c8f7c0_0_589"/>
          <p:cNvSpPr txBox="1">
            <a:spLocks noGrp="1"/>
          </p:cNvSpPr>
          <p:nvPr>
            <p:ph type="body" idx="1"/>
          </p:nvPr>
        </p:nvSpPr>
        <p:spPr>
          <a:xfrm>
            <a:off x="1120777" y="433106"/>
            <a:ext cx="8818800" cy="443100"/>
          </a:xfrm>
          <a:prstGeom prst="rect">
            <a:avLst/>
          </a:prstGeom>
          <a:noFill/>
          <a:ln>
            <a:noFill/>
          </a:ln>
        </p:spPr>
        <p:txBody>
          <a:bodyPr spcFirstLastPara="1" wrap="square" lIns="0" tIns="0" rIns="0" bIns="0" anchor="t" anchorCtr="0">
            <a:spAutoFit/>
          </a:bodyPr>
          <a:lstStyle>
            <a:lvl1pPr marL="457200" lvl="0" indent="-228600" algn="l" rtl="0">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rtl="0">
              <a:lnSpc>
                <a:spcPct val="90000"/>
              </a:lnSpc>
              <a:spcBef>
                <a:spcPts val="500"/>
              </a:spcBef>
              <a:spcAft>
                <a:spcPts val="0"/>
              </a:spcAft>
              <a:buClr>
                <a:srgbClr val="161249"/>
              </a:buClr>
              <a:buSzPts val="2000"/>
              <a:buNone/>
              <a:defRPr sz="2000" b="1"/>
            </a:lvl2pPr>
            <a:lvl3pPr marL="1371600" lvl="2" indent="-228600" algn="l" rtl="0">
              <a:lnSpc>
                <a:spcPct val="90000"/>
              </a:lnSpc>
              <a:spcBef>
                <a:spcPts val="500"/>
              </a:spcBef>
              <a:spcAft>
                <a:spcPts val="0"/>
              </a:spcAft>
              <a:buClr>
                <a:srgbClr val="161249"/>
              </a:buClr>
              <a:buSzPts val="1800"/>
              <a:buNone/>
              <a:defRPr sz="1800" b="1"/>
            </a:lvl3pPr>
            <a:lvl4pPr marL="1828800" lvl="3" indent="-228600" algn="l" rtl="0">
              <a:lnSpc>
                <a:spcPct val="90000"/>
              </a:lnSpc>
              <a:spcBef>
                <a:spcPts val="500"/>
              </a:spcBef>
              <a:spcAft>
                <a:spcPts val="0"/>
              </a:spcAft>
              <a:buClr>
                <a:srgbClr val="161249"/>
              </a:buClr>
              <a:buSzPts val="1600"/>
              <a:buNone/>
              <a:defRPr sz="1600" b="1"/>
            </a:lvl4pPr>
            <a:lvl5pPr marL="2286000" lvl="4" indent="-228600" algn="l" rtl="0">
              <a:lnSpc>
                <a:spcPct val="90000"/>
              </a:lnSpc>
              <a:spcBef>
                <a:spcPts val="500"/>
              </a:spcBef>
              <a:spcAft>
                <a:spcPts val="0"/>
              </a:spcAft>
              <a:buClr>
                <a:srgbClr val="161249"/>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202" name="Google Shape;202;g1e7c8c8f7c0_0_589"/>
          <p:cNvSpPr txBox="1">
            <a:spLocks noGrp="1"/>
          </p:cNvSpPr>
          <p:nvPr>
            <p:ph type="body" idx="2"/>
          </p:nvPr>
        </p:nvSpPr>
        <p:spPr>
          <a:xfrm>
            <a:off x="1120777" y="1183689"/>
            <a:ext cx="8818800" cy="3817800"/>
          </a:xfrm>
          <a:prstGeom prst="rect">
            <a:avLst/>
          </a:prstGeom>
          <a:noFill/>
          <a:ln>
            <a:noFill/>
          </a:ln>
        </p:spPr>
        <p:txBody>
          <a:bodyPr spcFirstLastPara="1" wrap="square" lIns="0" tIns="0" rIns="0" bIns="0" anchor="t" anchorCtr="0">
            <a:noAutofit/>
          </a:bodyPr>
          <a:lstStyle>
            <a:lvl1pPr marL="457200" lvl="0" indent="-228600" algn="l" rtl="0">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rtl="0">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rtl="0">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rtl="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rtl="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03" name="Google Shape;203;g1e7c8c8f7c0_0_589"/>
          <p:cNvSpPr/>
          <p:nvPr/>
        </p:nvSpPr>
        <p:spPr>
          <a:xfrm rot="10800000" flipH="1">
            <a:off x="0" y="6074238"/>
            <a:ext cx="12192000" cy="8847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204" name="Google Shape;204;g1e7c8c8f7c0_0_589"/>
          <p:cNvCxnSpPr/>
          <p:nvPr/>
        </p:nvCxnSpPr>
        <p:spPr>
          <a:xfrm rot="10800000">
            <a:off x="1120827" y="930582"/>
            <a:ext cx="5231100" cy="0"/>
          </a:xfrm>
          <a:prstGeom prst="straightConnector1">
            <a:avLst/>
          </a:prstGeom>
          <a:noFill/>
          <a:ln w="15875" cap="flat" cmpd="sng">
            <a:solidFill>
              <a:srgbClr val="11AA81"/>
            </a:solidFill>
            <a:prstDash val="solid"/>
            <a:miter lim="800000"/>
            <a:headEnd type="none" w="sm" len="sm"/>
            <a:tailEnd type="none" w="sm" len="sm"/>
          </a:ln>
        </p:spPr>
      </p:cxnSp>
      <p:pic>
        <p:nvPicPr>
          <p:cNvPr id="205" name="Google Shape;205;g1e7c8c8f7c0_0_58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0359311" y="6190971"/>
            <a:ext cx="1698956" cy="651223"/>
          </a:xfrm>
          <a:prstGeom prst="rect">
            <a:avLst/>
          </a:prstGeom>
          <a:noFill/>
          <a:ln>
            <a:noFill/>
          </a:ln>
        </p:spPr>
      </p:pic>
      <p:pic>
        <p:nvPicPr>
          <p:cNvPr id="206" name="Google Shape;206;g1e7c8c8f7c0_0_589"/>
          <p:cNvPicPr preferRelativeResize="0"/>
          <p:nvPr/>
        </p:nvPicPr>
        <p:blipFill rotWithShape="1">
          <a:blip r:embed="rId4" cstate="screen">
            <a:alphaModFix/>
            <a:extLst>
              <a:ext uri="{28A0092B-C50C-407E-A947-70E740481C1C}">
                <a14:useLocalDpi xmlns:a14="http://schemas.microsoft.com/office/drawing/2010/main"/>
              </a:ext>
            </a:extLst>
          </a:blip>
          <a:srcRect l="3025" r="3025"/>
          <a:stretch/>
        </p:blipFill>
        <p:spPr>
          <a:xfrm>
            <a:off x="208377" y="6223183"/>
            <a:ext cx="2650539" cy="586800"/>
          </a:xfrm>
          <a:prstGeom prst="rect">
            <a:avLst/>
          </a:prstGeom>
          <a:noFill/>
          <a:ln>
            <a:noFill/>
          </a:ln>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207"/>
        <p:cNvGrpSpPr/>
        <p:nvPr/>
      </p:nvGrpSpPr>
      <p:grpSpPr>
        <a:xfrm>
          <a:off x="0" y="0"/>
          <a:ext cx="0" cy="0"/>
          <a:chOff x="0" y="0"/>
          <a:chExt cx="0" cy="0"/>
        </a:xfrm>
      </p:grpSpPr>
      <p:pic>
        <p:nvPicPr>
          <p:cNvPr id="208" name="Google Shape;208;g1e7c8c8f7c0_0_596"/>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10166418" y="270125"/>
            <a:ext cx="1698956" cy="651223"/>
          </a:xfrm>
          <a:prstGeom prst="rect">
            <a:avLst/>
          </a:prstGeom>
          <a:noFill/>
          <a:ln>
            <a:noFill/>
          </a:ln>
        </p:spPr>
      </p:pic>
      <p:pic>
        <p:nvPicPr>
          <p:cNvPr id="209" name="Google Shape;209;g1e7c8c8f7c0_0_596"/>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10" name="Google Shape;210;g1e7c8c8f7c0_0_59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6624" y="6019778"/>
            <a:ext cx="2342198" cy="518536"/>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Content 1">
  <p:cSld name="Title and Content 1">
    <p:spTree>
      <p:nvGrpSpPr>
        <p:cNvPr id="1" name="Shape 211"/>
        <p:cNvGrpSpPr/>
        <p:nvPr/>
      </p:nvGrpSpPr>
      <p:grpSpPr>
        <a:xfrm>
          <a:off x="0" y="0"/>
          <a:ext cx="0" cy="0"/>
          <a:chOff x="0" y="0"/>
          <a:chExt cx="0" cy="0"/>
        </a:xfrm>
      </p:grpSpPr>
      <p:pic>
        <p:nvPicPr>
          <p:cNvPr id="212" name="Google Shape;212;g1e7c8c8f7c0_0_600"/>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10166418" y="270125"/>
            <a:ext cx="1698956" cy="651223"/>
          </a:xfrm>
          <a:prstGeom prst="rect">
            <a:avLst/>
          </a:prstGeom>
          <a:noFill/>
          <a:ln>
            <a:noFill/>
          </a:ln>
        </p:spPr>
      </p:pic>
      <p:sp>
        <p:nvSpPr>
          <p:cNvPr id="213" name="Google Shape;213;g1e7c8c8f7c0_0_600"/>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rgbClr val="161249"/>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14" name="Google Shape;214;g1e7c8c8f7c0_0_600"/>
          <p:cNvSpPr txBox="1">
            <a:spLocks noGrp="1"/>
          </p:cNvSpPr>
          <p:nvPr>
            <p:ph type="body" idx="1"/>
          </p:nvPr>
        </p:nvSpPr>
        <p:spPr>
          <a:xfrm>
            <a:off x="838200" y="1825625"/>
            <a:ext cx="10515600" cy="38745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rtl="0">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rtl="0">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rtl="0">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rtl="0">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pic>
        <p:nvPicPr>
          <p:cNvPr id="215" name="Google Shape;215;g1e7c8c8f7c0_0_600"/>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16" name="Google Shape;216;g1e7c8c8f7c0_0_60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6624" y="6019778"/>
            <a:ext cx="2342198" cy="518536"/>
          </a:xfrm>
          <a:prstGeom prst="rect">
            <a:avLst/>
          </a:prstGeom>
          <a:noFill/>
          <a:ln>
            <a:noFill/>
          </a:ln>
        </p:spPr>
      </p:pic>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217"/>
        <p:cNvGrpSpPr/>
        <p:nvPr/>
      </p:nvGrpSpPr>
      <p:grpSpPr>
        <a:xfrm>
          <a:off x="0" y="0"/>
          <a:ext cx="0" cy="0"/>
          <a:chOff x="0" y="0"/>
          <a:chExt cx="0" cy="0"/>
        </a:xfrm>
      </p:grpSpPr>
      <p:pic>
        <p:nvPicPr>
          <p:cNvPr id="218" name="Google Shape;218;g1e7c8c8f7c0_0_606"/>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10246419" y="5916885"/>
            <a:ext cx="1698956" cy="651223"/>
          </a:xfrm>
          <a:prstGeom prst="rect">
            <a:avLst/>
          </a:prstGeom>
          <a:noFill/>
          <a:ln>
            <a:noFill/>
          </a:ln>
        </p:spPr>
      </p:pic>
      <p:sp>
        <p:nvSpPr>
          <p:cNvPr id="219" name="Google Shape;219;g1e7c8c8f7c0_0_606"/>
          <p:cNvSpPr txBox="1">
            <a:spLocks noGrp="1"/>
          </p:cNvSpPr>
          <p:nvPr>
            <p:ph type="title"/>
          </p:nvPr>
        </p:nvSpPr>
        <p:spPr>
          <a:xfrm>
            <a:off x="838200" y="910533"/>
            <a:ext cx="5422800" cy="13257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rgbClr val="161249"/>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20" name="Google Shape;220;g1e7c8c8f7c0_0_606"/>
          <p:cNvSpPr txBox="1">
            <a:spLocks noGrp="1"/>
          </p:cNvSpPr>
          <p:nvPr>
            <p:ph type="body" idx="1"/>
          </p:nvPr>
        </p:nvSpPr>
        <p:spPr>
          <a:xfrm>
            <a:off x="838200" y="2371033"/>
            <a:ext cx="5422800" cy="29877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rtl="0">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rtl="0">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rtl="0">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rtl="0">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pic>
        <p:nvPicPr>
          <p:cNvPr id="221" name="Google Shape;221;g1e7c8c8f7c0_0_606"/>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22" name="Google Shape;222;g1e7c8c8f7c0_0_60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6624" y="6019778"/>
            <a:ext cx="2342198" cy="518536"/>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223"/>
        <p:cNvGrpSpPr/>
        <p:nvPr/>
      </p:nvGrpSpPr>
      <p:grpSpPr>
        <a:xfrm>
          <a:off x="0" y="0"/>
          <a:ext cx="0" cy="0"/>
          <a:chOff x="0" y="0"/>
          <a:chExt cx="0" cy="0"/>
        </a:xfrm>
      </p:grpSpPr>
      <p:sp>
        <p:nvSpPr>
          <p:cNvPr id="224" name="Google Shape;224;g1e7c8c8f7c0_0_612"/>
          <p:cNvSpPr/>
          <p:nvPr/>
        </p:nvSpPr>
        <p:spPr>
          <a:xfrm rot="10800000" flipH="1">
            <a:off x="0" y="5915536"/>
            <a:ext cx="12192000" cy="10434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25" name="Google Shape;225;g1e7c8c8f7c0_0_612"/>
          <p:cNvPicPr preferRelativeResize="0"/>
          <p:nvPr/>
        </p:nvPicPr>
        <p:blipFill rotWithShape="1">
          <a:blip r:embed="rId3" cstate="screen">
            <a:alphaModFix/>
            <a:extLst>
              <a:ext uri="{28A0092B-C50C-407E-A947-70E740481C1C}">
                <a14:useLocalDpi xmlns:a14="http://schemas.microsoft.com/office/drawing/2010/main"/>
              </a:ext>
            </a:extLst>
          </a:blip>
          <a:srcRect l="3025" r="3025"/>
          <a:stretch/>
        </p:blipFill>
        <p:spPr>
          <a:xfrm>
            <a:off x="236370" y="6101922"/>
            <a:ext cx="2650539" cy="586800"/>
          </a:xfrm>
          <a:prstGeom prst="rect">
            <a:avLst/>
          </a:prstGeom>
          <a:noFill/>
          <a:ln>
            <a:noFill/>
          </a:ln>
        </p:spPr>
      </p:pic>
      <p:pic>
        <p:nvPicPr>
          <p:cNvPr id="226" name="Google Shape;226;g1e7c8c8f7c0_0_61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0256673" y="6069710"/>
            <a:ext cx="1698956" cy="651223"/>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227"/>
        <p:cNvGrpSpPr/>
        <p:nvPr/>
      </p:nvGrpSpPr>
      <p:grpSpPr>
        <a:xfrm>
          <a:off x="0" y="0"/>
          <a:ext cx="0" cy="0"/>
          <a:chOff x="0" y="0"/>
          <a:chExt cx="0" cy="0"/>
        </a:xfrm>
      </p:grpSpPr>
      <p:pic>
        <p:nvPicPr>
          <p:cNvPr id="228" name="Google Shape;228;g1e7c8c8f7c0_0_616"/>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5529883" y="5916987"/>
            <a:ext cx="1698956" cy="651223"/>
          </a:xfrm>
          <a:prstGeom prst="rect">
            <a:avLst/>
          </a:prstGeom>
          <a:noFill/>
          <a:ln>
            <a:noFill/>
          </a:ln>
        </p:spPr>
      </p:pic>
      <p:sp>
        <p:nvSpPr>
          <p:cNvPr id="229" name="Google Shape;229;g1e7c8c8f7c0_0_616"/>
          <p:cNvSpPr txBox="1">
            <a:spLocks noGrp="1"/>
          </p:cNvSpPr>
          <p:nvPr>
            <p:ph type="title"/>
          </p:nvPr>
        </p:nvSpPr>
        <p:spPr>
          <a:xfrm>
            <a:off x="838200" y="910533"/>
            <a:ext cx="6248400" cy="13257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rgbClr val="161249"/>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30" name="Google Shape;230;g1e7c8c8f7c0_0_616"/>
          <p:cNvSpPr txBox="1">
            <a:spLocks noGrp="1"/>
          </p:cNvSpPr>
          <p:nvPr>
            <p:ph type="body" idx="1"/>
          </p:nvPr>
        </p:nvSpPr>
        <p:spPr>
          <a:xfrm>
            <a:off x="838200" y="2371032"/>
            <a:ext cx="6248400" cy="3152400"/>
          </a:xfrm>
          <a:prstGeom prst="rect">
            <a:avLst/>
          </a:prstGeom>
          <a:noFill/>
          <a:ln>
            <a:noFill/>
          </a:ln>
        </p:spPr>
        <p:txBody>
          <a:bodyPr spcFirstLastPara="1" wrap="square" lIns="91425" tIns="45700" rIns="91425" bIns="45700" anchor="t" anchorCtr="0">
            <a:spAutoFit/>
          </a:bodyPr>
          <a:lstStyle>
            <a:lvl1pPr marL="457200" lvl="0" indent="-228600" algn="l" rtl="0">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rtl="0">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rtl="0">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rtl="0">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rtl="0">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31" name="Google Shape;231;g1e7c8c8f7c0_0_616"/>
          <p:cNvSpPr>
            <a:spLocks noGrp="1"/>
          </p:cNvSpPr>
          <p:nvPr>
            <p:ph type="pic" idx="2"/>
          </p:nvPr>
        </p:nvSpPr>
        <p:spPr>
          <a:xfrm>
            <a:off x="7429500" y="1"/>
            <a:ext cx="4762500" cy="6705600"/>
          </a:xfrm>
          <a:prstGeom prst="rect">
            <a:avLst/>
          </a:prstGeom>
          <a:solidFill>
            <a:srgbClr val="D3EEEF"/>
          </a:solidFill>
          <a:ln>
            <a:noFill/>
          </a:ln>
        </p:spPr>
      </p:sp>
      <p:pic>
        <p:nvPicPr>
          <p:cNvPr id="232" name="Google Shape;232;g1e7c8c8f7c0_0_616"/>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33" name="Google Shape;233;g1e7c8c8f7c0_0_61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6624" y="6019778"/>
            <a:ext cx="2342198" cy="518536"/>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234"/>
        <p:cNvGrpSpPr/>
        <p:nvPr/>
      </p:nvGrpSpPr>
      <p:grpSpPr>
        <a:xfrm>
          <a:off x="0" y="0"/>
          <a:ext cx="0" cy="0"/>
          <a:chOff x="0" y="0"/>
          <a:chExt cx="0" cy="0"/>
        </a:xfrm>
      </p:grpSpPr>
      <p:sp>
        <p:nvSpPr>
          <p:cNvPr id="235" name="Google Shape;235;g1e7c8c8f7c0_0_623"/>
          <p:cNvSpPr txBox="1">
            <a:spLocks noGrp="1"/>
          </p:cNvSpPr>
          <p:nvPr>
            <p:ph type="title"/>
          </p:nvPr>
        </p:nvSpPr>
        <p:spPr>
          <a:xfrm>
            <a:off x="1120777" y="1134956"/>
            <a:ext cx="2968800" cy="1811100"/>
          </a:xfrm>
          <a:prstGeom prst="rect">
            <a:avLst/>
          </a:prstGeom>
          <a:noFill/>
          <a:ln>
            <a:noFill/>
          </a:ln>
        </p:spPr>
        <p:txBody>
          <a:bodyPr spcFirstLastPara="1" wrap="square" lIns="0" tIns="45700" rIns="0" bIns="45700" anchor="b" anchorCtr="0">
            <a:noAutofit/>
          </a:bodyPr>
          <a:lstStyle>
            <a:lvl1pPr lvl="0" algn="l" rtl="0">
              <a:lnSpc>
                <a:spcPct val="90000"/>
              </a:lnSpc>
              <a:spcBef>
                <a:spcPts val="0"/>
              </a:spcBef>
              <a:spcAft>
                <a:spcPts val="0"/>
              </a:spcAft>
              <a:buClr>
                <a:schemeClr val="lt1"/>
              </a:buClr>
              <a:buSzPts val="11700"/>
              <a:buFont typeface="Arial"/>
              <a:buNone/>
              <a:defRPr sz="11700">
                <a:solidFill>
                  <a:schemeClr val="lt1"/>
                </a:solidFill>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36" name="Google Shape;236;g1e7c8c8f7c0_0_623"/>
          <p:cNvSpPr txBox="1">
            <a:spLocks noGrp="1"/>
          </p:cNvSpPr>
          <p:nvPr>
            <p:ph type="body" idx="1"/>
          </p:nvPr>
        </p:nvSpPr>
        <p:spPr>
          <a:xfrm>
            <a:off x="1150762" y="3419589"/>
            <a:ext cx="8818800" cy="387900"/>
          </a:xfrm>
          <a:prstGeom prst="rect">
            <a:avLst/>
          </a:prstGeom>
          <a:noFill/>
          <a:ln>
            <a:noFill/>
          </a:ln>
        </p:spPr>
        <p:txBody>
          <a:bodyPr spcFirstLastPara="1" wrap="square" lIns="0" tIns="0" rIns="0" bIns="0" anchor="t" anchorCtr="0">
            <a:spAutoFit/>
          </a:bodyPr>
          <a:lstStyle>
            <a:lvl1pPr marL="457200" lvl="0" indent="-228600" algn="l" rtl="0">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rtl="0">
              <a:lnSpc>
                <a:spcPct val="90000"/>
              </a:lnSpc>
              <a:spcBef>
                <a:spcPts val="500"/>
              </a:spcBef>
              <a:spcAft>
                <a:spcPts val="0"/>
              </a:spcAft>
              <a:buClr>
                <a:srgbClr val="161249"/>
              </a:buClr>
              <a:buSzPts val="2000"/>
              <a:buNone/>
              <a:defRPr sz="2000" b="1"/>
            </a:lvl2pPr>
            <a:lvl3pPr marL="1371600" lvl="2" indent="-228600" algn="l" rtl="0">
              <a:lnSpc>
                <a:spcPct val="90000"/>
              </a:lnSpc>
              <a:spcBef>
                <a:spcPts val="500"/>
              </a:spcBef>
              <a:spcAft>
                <a:spcPts val="0"/>
              </a:spcAft>
              <a:buClr>
                <a:srgbClr val="161249"/>
              </a:buClr>
              <a:buSzPts val="1800"/>
              <a:buNone/>
              <a:defRPr sz="1800" b="1"/>
            </a:lvl3pPr>
            <a:lvl4pPr marL="1828800" lvl="3" indent="-228600" algn="l" rtl="0">
              <a:lnSpc>
                <a:spcPct val="90000"/>
              </a:lnSpc>
              <a:spcBef>
                <a:spcPts val="500"/>
              </a:spcBef>
              <a:spcAft>
                <a:spcPts val="0"/>
              </a:spcAft>
              <a:buClr>
                <a:srgbClr val="161249"/>
              </a:buClr>
              <a:buSzPts val="1600"/>
              <a:buNone/>
              <a:defRPr sz="1600" b="1"/>
            </a:lvl4pPr>
            <a:lvl5pPr marL="2286000" lvl="4" indent="-228600" algn="l" rtl="0">
              <a:lnSpc>
                <a:spcPct val="90000"/>
              </a:lnSpc>
              <a:spcBef>
                <a:spcPts val="500"/>
              </a:spcBef>
              <a:spcAft>
                <a:spcPts val="0"/>
              </a:spcAft>
              <a:buClr>
                <a:srgbClr val="161249"/>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237" name="Google Shape;237;g1e7c8c8f7c0_0_623"/>
          <p:cNvSpPr txBox="1">
            <a:spLocks noGrp="1"/>
          </p:cNvSpPr>
          <p:nvPr>
            <p:ph type="body" idx="2"/>
          </p:nvPr>
        </p:nvSpPr>
        <p:spPr>
          <a:xfrm>
            <a:off x="1150762" y="3975603"/>
            <a:ext cx="8818800" cy="968400"/>
          </a:xfrm>
          <a:prstGeom prst="rect">
            <a:avLst/>
          </a:prstGeom>
          <a:noFill/>
          <a:ln>
            <a:noFill/>
          </a:ln>
        </p:spPr>
        <p:txBody>
          <a:bodyPr spcFirstLastPara="1" wrap="square" lIns="0" tIns="0" rIns="0" bIns="0" anchor="t" anchorCtr="0">
            <a:noAutofit/>
          </a:bodyPr>
          <a:lstStyle>
            <a:lvl1pPr marL="457200" lvl="0" indent="-228600" algn="l" rtl="0">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rtl="0">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rtl="0">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rtl="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rtl="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38" name="Google Shape;238;g1e7c8c8f7c0_0_623"/>
          <p:cNvSpPr/>
          <p:nvPr/>
        </p:nvSpPr>
        <p:spPr>
          <a:xfrm rot="10800000" flipH="1">
            <a:off x="0" y="5664439"/>
            <a:ext cx="12192000" cy="129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239" name="Google Shape;239;g1e7c8c8f7c0_0_623"/>
          <p:cNvCxnSpPr/>
          <p:nvPr/>
        </p:nvCxnSpPr>
        <p:spPr>
          <a:xfrm rot="10800000">
            <a:off x="1120827" y="2945994"/>
            <a:ext cx="5231100" cy="0"/>
          </a:xfrm>
          <a:prstGeom prst="straightConnector1">
            <a:avLst/>
          </a:prstGeom>
          <a:noFill/>
          <a:ln w="15875" cap="flat" cmpd="sng">
            <a:solidFill>
              <a:srgbClr val="11AA81"/>
            </a:solidFill>
            <a:prstDash val="solid"/>
            <a:miter lim="800000"/>
            <a:headEnd type="none" w="sm" len="sm"/>
            <a:tailEnd type="none" w="sm" len="sm"/>
          </a:ln>
        </p:spPr>
      </p:cxnSp>
      <p:pic>
        <p:nvPicPr>
          <p:cNvPr id="240" name="Google Shape;240;g1e7c8c8f7c0_0_62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241" name="Google Shape;241;g1e7c8c8f7c0_0_62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8" cy="470598"/>
          </a:xfrm>
          <a:prstGeom prst="rect">
            <a:avLst/>
          </a:prstGeom>
          <a:noFill/>
          <a:ln>
            <a:noFill/>
          </a:ln>
        </p:spPr>
      </p:pic>
      <p:pic>
        <p:nvPicPr>
          <p:cNvPr id="242" name="Google Shape;242;g1e7c8c8f7c0_0_62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50"/>
          </a:xfrm>
          <a:prstGeom prst="rect">
            <a:avLst/>
          </a:prstGeom>
          <a:noFill/>
          <a:ln>
            <a:noFill/>
          </a:ln>
        </p:spPr>
      </p:pic>
      <p:pic>
        <p:nvPicPr>
          <p:cNvPr id="243" name="Google Shape;243;g1e7c8c8f7c0_0_623"/>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82249" y="6005287"/>
            <a:ext cx="1698956" cy="651223"/>
          </a:xfrm>
          <a:prstGeom prst="rect">
            <a:avLst/>
          </a:prstGeom>
          <a:noFill/>
          <a:ln>
            <a:noFill/>
          </a:ln>
        </p:spPr>
      </p:pic>
      <p:pic>
        <p:nvPicPr>
          <p:cNvPr id="244" name="Google Shape;244;g1e7c8c8f7c0_0_623"/>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245" name="Google Shape;245;g1e7c8c8f7c0_0_623"/>
          <p:cNvPicPr preferRelativeResize="0"/>
          <p:nvPr/>
        </p:nvPicPr>
        <p:blipFill rotWithShape="1">
          <a:blip r:embed="rId8" cstate="screen">
            <a:alphaModFix/>
            <a:extLst>
              <a:ext uri="{28A0092B-C50C-407E-A947-70E740481C1C}">
                <a14:useLocalDpi xmlns:a14="http://schemas.microsoft.com/office/drawing/2010/main"/>
              </a:ext>
            </a:extLst>
          </a:blip>
          <a:srcRect l="3025" r="3025"/>
          <a:stretch/>
        </p:blipFill>
        <p:spPr>
          <a:xfrm>
            <a:off x="2263455" y="6037499"/>
            <a:ext cx="2650539" cy="586800"/>
          </a:xfrm>
          <a:prstGeom prst="rect">
            <a:avLst/>
          </a:prstGeom>
          <a:noFill/>
          <a:ln>
            <a:noFill/>
          </a:ln>
        </p:spPr>
      </p:pic>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246"/>
        <p:cNvGrpSpPr/>
        <p:nvPr/>
      </p:nvGrpSpPr>
      <p:grpSpPr>
        <a:xfrm>
          <a:off x="0" y="0"/>
          <a:ext cx="0" cy="0"/>
          <a:chOff x="0" y="0"/>
          <a:chExt cx="0" cy="0"/>
        </a:xfrm>
      </p:grpSpPr>
      <p:sp>
        <p:nvSpPr>
          <p:cNvPr id="247" name="Google Shape;247;g1e7c8c8f7c0_0_635"/>
          <p:cNvSpPr txBox="1">
            <a:spLocks noGrp="1"/>
          </p:cNvSpPr>
          <p:nvPr>
            <p:ph type="title"/>
          </p:nvPr>
        </p:nvSpPr>
        <p:spPr>
          <a:xfrm>
            <a:off x="1120777" y="1134956"/>
            <a:ext cx="2968800" cy="1811100"/>
          </a:xfrm>
          <a:prstGeom prst="rect">
            <a:avLst/>
          </a:prstGeom>
          <a:noFill/>
          <a:ln>
            <a:noFill/>
          </a:ln>
        </p:spPr>
        <p:txBody>
          <a:bodyPr spcFirstLastPara="1" wrap="square" lIns="0" tIns="45700" rIns="0" bIns="45700" anchor="b" anchorCtr="0">
            <a:noAutofit/>
          </a:bodyPr>
          <a:lstStyle>
            <a:lvl1pPr lvl="0" algn="l" rtl="0">
              <a:lnSpc>
                <a:spcPct val="90000"/>
              </a:lnSpc>
              <a:spcBef>
                <a:spcPts val="0"/>
              </a:spcBef>
              <a:spcAft>
                <a:spcPts val="0"/>
              </a:spcAft>
              <a:buClr>
                <a:schemeClr val="lt1"/>
              </a:buClr>
              <a:buSzPts val="11700"/>
              <a:buFont typeface="Arial"/>
              <a:buNone/>
              <a:defRPr sz="11700">
                <a:solidFill>
                  <a:schemeClr val="lt1"/>
                </a:solidFill>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48" name="Google Shape;248;g1e7c8c8f7c0_0_635"/>
          <p:cNvSpPr txBox="1">
            <a:spLocks noGrp="1"/>
          </p:cNvSpPr>
          <p:nvPr>
            <p:ph type="body" idx="1"/>
          </p:nvPr>
        </p:nvSpPr>
        <p:spPr>
          <a:xfrm>
            <a:off x="1150762" y="3419589"/>
            <a:ext cx="8818800" cy="387900"/>
          </a:xfrm>
          <a:prstGeom prst="rect">
            <a:avLst/>
          </a:prstGeom>
          <a:noFill/>
          <a:ln>
            <a:noFill/>
          </a:ln>
        </p:spPr>
        <p:txBody>
          <a:bodyPr spcFirstLastPara="1" wrap="square" lIns="0" tIns="0" rIns="0" bIns="0" anchor="t" anchorCtr="0">
            <a:spAutoFit/>
          </a:bodyPr>
          <a:lstStyle>
            <a:lvl1pPr marL="457200" lvl="0" indent="-228600" algn="l" rtl="0">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rtl="0">
              <a:lnSpc>
                <a:spcPct val="90000"/>
              </a:lnSpc>
              <a:spcBef>
                <a:spcPts val="500"/>
              </a:spcBef>
              <a:spcAft>
                <a:spcPts val="0"/>
              </a:spcAft>
              <a:buClr>
                <a:srgbClr val="161249"/>
              </a:buClr>
              <a:buSzPts val="2000"/>
              <a:buNone/>
              <a:defRPr sz="2000" b="1"/>
            </a:lvl2pPr>
            <a:lvl3pPr marL="1371600" lvl="2" indent="-228600" algn="l" rtl="0">
              <a:lnSpc>
                <a:spcPct val="90000"/>
              </a:lnSpc>
              <a:spcBef>
                <a:spcPts val="500"/>
              </a:spcBef>
              <a:spcAft>
                <a:spcPts val="0"/>
              </a:spcAft>
              <a:buClr>
                <a:srgbClr val="161249"/>
              </a:buClr>
              <a:buSzPts val="1800"/>
              <a:buNone/>
              <a:defRPr sz="1800" b="1"/>
            </a:lvl3pPr>
            <a:lvl4pPr marL="1828800" lvl="3" indent="-228600" algn="l" rtl="0">
              <a:lnSpc>
                <a:spcPct val="90000"/>
              </a:lnSpc>
              <a:spcBef>
                <a:spcPts val="500"/>
              </a:spcBef>
              <a:spcAft>
                <a:spcPts val="0"/>
              </a:spcAft>
              <a:buClr>
                <a:srgbClr val="161249"/>
              </a:buClr>
              <a:buSzPts val="1600"/>
              <a:buNone/>
              <a:defRPr sz="1600" b="1"/>
            </a:lvl4pPr>
            <a:lvl5pPr marL="2286000" lvl="4" indent="-228600" algn="l" rtl="0">
              <a:lnSpc>
                <a:spcPct val="90000"/>
              </a:lnSpc>
              <a:spcBef>
                <a:spcPts val="500"/>
              </a:spcBef>
              <a:spcAft>
                <a:spcPts val="0"/>
              </a:spcAft>
              <a:buClr>
                <a:srgbClr val="161249"/>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249" name="Google Shape;249;g1e7c8c8f7c0_0_635"/>
          <p:cNvSpPr txBox="1">
            <a:spLocks noGrp="1"/>
          </p:cNvSpPr>
          <p:nvPr>
            <p:ph type="body" idx="2"/>
          </p:nvPr>
        </p:nvSpPr>
        <p:spPr>
          <a:xfrm>
            <a:off x="1150762" y="3975603"/>
            <a:ext cx="8818800" cy="968400"/>
          </a:xfrm>
          <a:prstGeom prst="rect">
            <a:avLst/>
          </a:prstGeom>
          <a:noFill/>
          <a:ln>
            <a:noFill/>
          </a:ln>
        </p:spPr>
        <p:txBody>
          <a:bodyPr spcFirstLastPara="1" wrap="square" lIns="0" tIns="0" rIns="0" bIns="0" anchor="t" anchorCtr="0">
            <a:noAutofit/>
          </a:bodyPr>
          <a:lstStyle>
            <a:lvl1pPr marL="457200" lvl="0" indent="-228600" algn="l" rtl="0">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rtl="0">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rtl="0">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rtl="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rtl="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50" name="Google Shape;250;g1e7c8c8f7c0_0_635"/>
          <p:cNvSpPr/>
          <p:nvPr/>
        </p:nvSpPr>
        <p:spPr>
          <a:xfrm rot="10800000" flipH="1">
            <a:off x="0" y="5664439"/>
            <a:ext cx="12192000" cy="129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251" name="Google Shape;251;g1e7c8c8f7c0_0_635"/>
          <p:cNvCxnSpPr/>
          <p:nvPr/>
        </p:nvCxnSpPr>
        <p:spPr>
          <a:xfrm rot="10800000">
            <a:off x="1120827" y="2945994"/>
            <a:ext cx="5231100" cy="0"/>
          </a:xfrm>
          <a:prstGeom prst="straightConnector1">
            <a:avLst/>
          </a:prstGeom>
          <a:noFill/>
          <a:ln w="15875" cap="flat" cmpd="sng">
            <a:solidFill>
              <a:srgbClr val="F39200"/>
            </a:solidFill>
            <a:prstDash val="solid"/>
            <a:miter lim="800000"/>
            <a:headEnd type="none" w="sm" len="sm"/>
            <a:tailEnd type="none" w="sm" len="sm"/>
          </a:ln>
        </p:spPr>
      </p:cxnSp>
      <p:pic>
        <p:nvPicPr>
          <p:cNvPr id="252" name="Google Shape;252;g1e7c8c8f7c0_0_63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253" name="Google Shape;253;g1e7c8c8f7c0_0_63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8" cy="470598"/>
          </a:xfrm>
          <a:prstGeom prst="rect">
            <a:avLst/>
          </a:prstGeom>
          <a:noFill/>
          <a:ln>
            <a:noFill/>
          </a:ln>
        </p:spPr>
      </p:pic>
      <p:pic>
        <p:nvPicPr>
          <p:cNvPr id="254" name="Google Shape;254;g1e7c8c8f7c0_0_635"/>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50"/>
          </a:xfrm>
          <a:prstGeom prst="rect">
            <a:avLst/>
          </a:prstGeom>
          <a:noFill/>
          <a:ln>
            <a:noFill/>
          </a:ln>
        </p:spPr>
      </p:pic>
      <p:pic>
        <p:nvPicPr>
          <p:cNvPr id="255" name="Google Shape;255;g1e7c8c8f7c0_0_635"/>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82249" y="6005287"/>
            <a:ext cx="1698956" cy="651223"/>
          </a:xfrm>
          <a:prstGeom prst="rect">
            <a:avLst/>
          </a:prstGeom>
          <a:noFill/>
          <a:ln>
            <a:noFill/>
          </a:ln>
        </p:spPr>
      </p:pic>
      <p:pic>
        <p:nvPicPr>
          <p:cNvPr id="256" name="Google Shape;256;g1e7c8c8f7c0_0_635"/>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257" name="Google Shape;257;g1e7c8c8f7c0_0_635"/>
          <p:cNvPicPr preferRelativeResize="0"/>
          <p:nvPr/>
        </p:nvPicPr>
        <p:blipFill rotWithShape="1">
          <a:blip r:embed="rId8" cstate="screen">
            <a:alphaModFix/>
            <a:extLst>
              <a:ext uri="{28A0092B-C50C-407E-A947-70E740481C1C}">
                <a14:useLocalDpi xmlns:a14="http://schemas.microsoft.com/office/drawing/2010/main"/>
              </a:ext>
            </a:extLst>
          </a:blip>
          <a:srcRect l="3025" r="3025"/>
          <a:stretch/>
        </p:blipFill>
        <p:spPr>
          <a:xfrm>
            <a:off x="2263455" y="6037499"/>
            <a:ext cx="2650539" cy="586800"/>
          </a:xfrm>
          <a:prstGeom prst="rect">
            <a:avLst/>
          </a:prstGeom>
          <a:noFill/>
          <a:ln>
            <a:noFill/>
          </a:ln>
        </p:spPr>
      </p:pic>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258"/>
        <p:cNvGrpSpPr/>
        <p:nvPr/>
      </p:nvGrpSpPr>
      <p:grpSpPr>
        <a:xfrm>
          <a:off x="0" y="0"/>
          <a:ext cx="0" cy="0"/>
          <a:chOff x="0" y="0"/>
          <a:chExt cx="0" cy="0"/>
        </a:xfrm>
      </p:grpSpPr>
      <p:sp>
        <p:nvSpPr>
          <p:cNvPr id="259" name="Google Shape;259;g1e7c8c8f7c0_0_647"/>
          <p:cNvSpPr txBox="1">
            <a:spLocks noGrp="1"/>
          </p:cNvSpPr>
          <p:nvPr>
            <p:ph type="title"/>
          </p:nvPr>
        </p:nvSpPr>
        <p:spPr>
          <a:xfrm>
            <a:off x="1120777" y="1134956"/>
            <a:ext cx="2968800" cy="1811100"/>
          </a:xfrm>
          <a:prstGeom prst="rect">
            <a:avLst/>
          </a:prstGeom>
          <a:noFill/>
          <a:ln>
            <a:noFill/>
          </a:ln>
        </p:spPr>
        <p:txBody>
          <a:bodyPr spcFirstLastPara="1" wrap="square" lIns="0" tIns="45700" rIns="0" bIns="45700" anchor="b" anchorCtr="0">
            <a:noAutofit/>
          </a:bodyPr>
          <a:lstStyle>
            <a:lvl1pPr lvl="0" algn="l" rtl="0">
              <a:lnSpc>
                <a:spcPct val="90000"/>
              </a:lnSpc>
              <a:spcBef>
                <a:spcPts val="0"/>
              </a:spcBef>
              <a:spcAft>
                <a:spcPts val="0"/>
              </a:spcAft>
              <a:buClr>
                <a:schemeClr val="lt1"/>
              </a:buClr>
              <a:buSzPts val="11700"/>
              <a:buFont typeface="Arial"/>
              <a:buNone/>
              <a:defRPr sz="11700">
                <a:solidFill>
                  <a:schemeClr val="lt1"/>
                </a:solidFill>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60" name="Google Shape;260;g1e7c8c8f7c0_0_647"/>
          <p:cNvSpPr txBox="1">
            <a:spLocks noGrp="1"/>
          </p:cNvSpPr>
          <p:nvPr>
            <p:ph type="body" idx="1"/>
          </p:nvPr>
        </p:nvSpPr>
        <p:spPr>
          <a:xfrm>
            <a:off x="1150762" y="3419589"/>
            <a:ext cx="8818800" cy="387900"/>
          </a:xfrm>
          <a:prstGeom prst="rect">
            <a:avLst/>
          </a:prstGeom>
          <a:noFill/>
          <a:ln>
            <a:noFill/>
          </a:ln>
        </p:spPr>
        <p:txBody>
          <a:bodyPr spcFirstLastPara="1" wrap="square" lIns="0" tIns="0" rIns="0" bIns="0" anchor="t" anchorCtr="0">
            <a:spAutoFit/>
          </a:bodyPr>
          <a:lstStyle>
            <a:lvl1pPr marL="457200" lvl="0" indent="-228600" algn="l" rtl="0">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rtl="0">
              <a:lnSpc>
                <a:spcPct val="90000"/>
              </a:lnSpc>
              <a:spcBef>
                <a:spcPts val="500"/>
              </a:spcBef>
              <a:spcAft>
                <a:spcPts val="0"/>
              </a:spcAft>
              <a:buClr>
                <a:srgbClr val="161249"/>
              </a:buClr>
              <a:buSzPts val="2000"/>
              <a:buNone/>
              <a:defRPr sz="2000" b="1"/>
            </a:lvl2pPr>
            <a:lvl3pPr marL="1371600" lvl="2" indent="-228600" algn="l" rtl="0">
              <a:lnSpc>
                <a:spcPct val="90000"/>
              </a:lnSpc>
              <a:spcBef>
                <a:spcPts val="500"/>
              </a:spcBef>
              <a:spcAft>
                <a:spcPts val="0"/>
              </a:spcAft>
              <a:buClr>
                <a:srgbClr val="161249"/>
              </a:buClr>
              <a:buSzPts val="1800"/>
              <a:buNone/>
              <a:defRPr sz="1800" b="1"/>
            </a:lvl3pPr>
            <a:lvl4pPr marL="1828800" lvl="3" indent="-228600" algn="l" rtl="0">
              <a:lnSpc>
                <a:spcPct val="90000"/>
              </a:lnSpc>
              <a:spcBef>
                <a:spcPts val="500"/>
              </a:spcBef>
              <a:spcAft>
                <a:spcPts val="0"/>
              </a:spcAft>
              <a:buClr>
                <a:srgbClr val="161249"/>
              </a:buClr>
              <a:buSzPts val="1600"/>
              <a:buNone/>
              <a:defRPr sz="1600" b="1"/>
            </a:lvl4pPr>
            <a:lvl5pPr marL="2286000" lvl="4" indent="-228600" algn="l" rtl="0">
              <a:lnSpc>
                <a:spcPct val="90000"/>
              </a:lnSpc>
              <a:spcBef>
                <a:spcPts val="500"/>
              </a:spcBef>
              <a:spcAft>
                <a:spcPts val="0"/>
              </a:spcAft>
              <a:buClr>
                <a:srgbClr val="161249"/>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261" name="Google Shape;261;g1e7c8c8f7c0_0_647"/>
          <p:cNvSpPr txBox="1">
            <a:spLocks noGrp="1"/>
          </p:cNvSpPr>
          <p:nvPr>
            <p:ph type="body" idx="2"/>
          </p:nvPr>
        </p:nvSpPr>
        <p:spPr>
          <a:xfrm>
            <a:off x="1150762" y="3975603"/>
            <a:ext cx="8818800" cy="968400"/>
          </a:xfrm>
          <a:prstGeom prst="rect">
            <a:avLst/>
          </a:prstGeom>
          <a:noFill/>
          <a:ln>
            <a:noFill/>
          </a:ln>
        </p:spPr>
        <p:txBody>
          <a:bodyPr spcFirstLastPara="1" wrap="square" lIns="0" tIns="0" rIns="0" bIns="0" anchor="t" anchorCtr="0">
            <a:noAutofit/>
          </a:bodyPr>
          <a:lstStyle>
            <a:lvl1pPr marL="457200" lvl="0" indent="-228600" algn="l" rtl="0">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rtl="0">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rtl="0">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rtl="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rtl="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262" name="Google Shape;262;g1e7c8c8f7c0_0_647"/>
          <p:cNvSpPr/>
          <p:nvPr/>
        </p:nvSpPr>
        <p:spPr>
          <a:xfrm rot="10800000" flipH="1">
            <a:off x="0" y="5664439"/>
            <a:ext cx="12192000" cy="129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263" name="Google Shape;263;g1e7c8c8f7c0_0_647"/>
          <p:cNvCxnSpPr/>
          <p:nvPr/>
        </p:nvCxnSpPr>
        <p:spPr>
          <a:xfrm rot="10800000">
            <a:off x="1120827" y="2945994"/>
            <a:ext cx="5231100" cy="0"/>
          </a:xfrm>
          <a:prstGeom prst="straightConnector1">
            <a:avLst/>
          </a:prstGeom>
          <a:noFill/>
          <a:ln w="15875" cap="flat" cmpd="sng">
            <a:solidFill>
              <a:srgbClr val="D12477"/>
            </a:solidFill>
            <a:prstDash val="solid"/>
            <a:miter lim="800000"/>
            <a:headEnd type="none" w="sm" len="sm"/>
            <a:tailEnd type="none" w="sm" len="sm"/>
          </a:ln>
        </p:spPr>
      </p:cxnSp>
      <p:pic>
        <p:nvPicPr>
          <p:cNvPr id="264" name="Google Shape;264;g1e7c8c8f7c0_0_64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265" name="Google Shape;265;g1e7c8c8f7c0_0_64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8" cy="470598"/>
          </a:xfrm>
          <a:prstGeom prst="rect">
            <a:avLst/>
          </a:prstGeom>
          <a:noFill/>
          <a:ln>
            <a:noFill/>
          </a:ln>
        </p:spPr>
      </p:pic>
      <p:pic>
        <p:nvPicPr>
          <p:cNvPr id="266" name="Google Shape;266;g1e7c8c8f7c0_0_647"/>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50"/>
          </a:xfrm>
          <a:prstGeom prst="rect">
            <a:avLst/>
          </a:prstGeom>
          <a:noFill/>
          <a:ln>
            <a:noFill/>
          </a:ln>
        </p:spPr>
      </p:pic>
      <p:pic>
        <p:nvPicPr>
          <p:cNvPr id="267" name="Google Shape;267;g1e7c8c8f7c0_0_647"/>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82249" y="6005287"/>
            <a:ext cx="1698956" cy="651223"/>
          </a:xfrm>
          <a:prstGeom prst="rect">
            <a:avLst/>
          </a:prstGeom>
          <a:noFill/>
          <a:ln>
            <a:noFill/>
          </a:ln>
        </p:spPr>
      </p:pic>
      <p:pic>
        <p:nvPicPr>
          <p:cNvPr id="268" name="Google Shape;268;g1e7c8c8f7c0_0_647"/>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269" name="Google Shape;269;g1e7c8c8f7c0_0_647"/>
          <p:cNvPicPr preferRelativeResize="0"/>
          <p:nvPr/>
        </p:nvPicPr>
        <p:blipFill rotWithShape="1">
          <a:blip r:embed="rId8" cstate="screen">
            <a:alphaModFix/>
            <a:extLst>
              <a:ext uri="{28A0092B-C50C-407E-A947-70E740481C1C}">
                <a14:useLocalDpi xmlns:a14="http://schemas.microsoft.com/office/drawing/2010/main"/>
              </a:ext>
            </a:extLst>
          </a:blip>
          <a:srcRect l="3025" r="3025"/>
          <a:stretch/>
        </p:blipFill>
        <p:spPr>
          <a:xfrm>
            <a:off x="2263455" y="6037499"/>
            <a:ext cx="2650539" cy="586800"/>
          </a:xfrm>
          <a:prstGeom prst="rect">
            <a:avLst/>
          </a:prstGeom>
          <a:noFill/>
          <a:ln>
            <a:noFill/>
          </a:ln>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270"/>
        <p:cNvGrpSpPr/>
        <p:nvPr/>
      </p:nvGrpSpPr>
      <p:grpSpPr>
        <a:xfrm>
          <a:off x="0" y="0"/>
          <a:ext cx="0" cy="0"/>
          <a:chOff x="0" y="0"/>
          <a:chExt cx="0" cy="0"/>
        </a:xfrm>
      </p:grpSpPr>
      <p:sp>
        <p:nvSpPr>
          <p:cNvPr id="271" name="Google Shape;271;g1e7c8c8f7c0_0_659"/>
          <p:cNvSpPr txBox="1">
            <a:spLocks noGrp="1"/>
          </p:cNvSpPr>
          <p:nvPr>
            <p:ph type="body" idx="1"/>
          </p:nvPr>
        </p:nvSpPr>
        <p:spPr>
          <a:xfrm>
            <a:off x="1120777" y="417327"/>
            <a:ext cx="8818800" cy="443100"/>
          </a:xfrm>
          <a:prstGeom prst="rect">
            <a:avLst/>
          </a:prstGeom>
          <a:noFill/>
          <a:ln>
            <a:noFill/>
          </a:ln>
        </p:spPr>
        <p:txBody>
          <a:bodyPr spcFirstLastPara="1" wrap="square" lIns="0" tIns="0" rIns="0" bIns="0" anchor="t" anchorCtr="0">
            <a:spAutoFit/>
          </a:bodyPr>
          <a:lstStyle>
            <a:lvl1pPr marL="457200" lvl="0" indent="-228600" algn="l" rtl="0">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rtl="0">
              <a:lnSpc>
                <a:spcPct val="90000"/>
              </a:lnSpc>
              <a:spcBef>
                <a:spcPts val="500"/>
              </a:spcBef>
              <a:spcAft>
                <a:spcPts val="0"/>
              </a:spcAft>
              <a:buClr>
                <a:srgbClr val="161249"/>
              </a:buClr>
              <a:buSzPts val="2000"/>
              <a:buNone/>
              <a:defRPr sz="2000" b="1"/>
            </a:lvl2pPr>
            <a:lvl3pPr marL="1371600" lvl="2" indent="-228600" algn="l" rtl="0">
              <a:lnSpc>
                <a:spcPct val="90000"/>
              </a:lnSpc>
              <a:spcBef>
                <a:spcPts val="500"/>
              </a:spcBef>
              <a:spcAft>
                <a:spcPts val="0"/>
              </a:spcAft>
              <a:buClr>
                <a:srgbClr val="161249"/>
              </a:buClr>
              <a:buSzPts val="1800"/>
              <a:buNone/>
              <a:defRPr sz="1800" b="1"/>
            </a:lvl3pPr>
            <a:lvl4pPr marL="1828800" lvl="3" indent="-228600" algn="l" rtl="0">
              <a:lnSpc>
                <a:spcPct val="90000"/>
              </a:lnSpc>
              <a:spcBef>
                <a:spcPts val="500"/>
              </a:spcBef>
              <a:spcAft>
                <a:spcPts val="0"/>
              </a:spcAft>
              <a:buClr>
                <a:srgbClr val="161249"/>
              </a:buClr>
              <a:buSzPts val="1600"/>
              <a:buNone/>
              <a:defRPr sz="1600" b="1"/>
            </a:lvl4pPr>
            <a:lvl5pPr marL="2286000" lvl="4" indent="-228600" algn="l" rtl="0">
              <a:lnSpc>
                <a:spcPct val="90000"/>
              </a:lnSpc>
              <a:spcBef>
                <a:spcPts val="500"/>
              </a:spcBef>
              <a:spcAft>
                <a:spcPts val="0"/>
              </a:spcAft>
              <a:buClr>
                <a:srgbClr val="161249"/>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272" name="Google Shape;272;g1e7c8c8f7c0_0_659"/>
          <p:cNvSpPr txBox="1">
            <a:spLocks noGrp="1"/>
          </p:cNvSpPr>
          <p:nvPr>
            <p:ph type="body" idx="2"/>
          </p:nvPr>
        </p:nvSpPr>
        <p:spPr>
          <a:xfrm>
            <a:off x="1120777" y="1179730"/>
            <a:ext cx="8818800" cy="3781800"/>
          </a:xfrm>
          <a:prstGeom prst="rect">
            <a:avLst/>
          </a:prstGeom>
          <a:noFill/>
          <a:ln>
            <a:noFill/>
          </a:ln>
        </p:spPr>
        <p:txBody>
          <a:bodyPr spcFirstLastPara="1" wrap="square" lIns="0" tIns="0" rIns="0" bIns="0" anchor="t" anchorCtr="0">
            <a:noAutofit/>
          </a:bodyPr>
          <a:lstStyle>
            <a:lvl1pPr marL="457200" lvl="0" indent="-228600" algn="l" rtl="0">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rtl="0">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rtl="0">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rtl="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rtl="0">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cxnSp>
        <p:nvCxnSpPr>
          <p:cNvPr id="273" name="Google Shape;273;g1e7c8c8f7c0_0_659"/>
          <p:cNvCxnSpPr/>
          <p:nvPr/>
        </p:nvCxnSpPr>
        <p:spPr>
          <a:xfrm rot="10800000">
            <a:off x="1120827" y="912406"/>
            <a:ext cx="5231100" cy="0"/>
          </a:xfrm>
          <a:prstGeom prst="straightConnector1">
            <a:avLst/>
          </a:prstGeom>
          <a:noFill/>
          <a:ln w="15875" cap="flat" cmpd="sng">
            <a:solidFill>
              <a:srgbClr val="F39200"/>
            </a:solidFill>
            <a:prstDash val="solid"/>
            <a:miter lim="800000"/>
            <a:headEnd type="none" w="sm" len="sm"/>
            <a:tailEnd type="none" w="sm" len="sm"/>
          </a:ln>
        </p:spPr>
      </p:cxnSp>
      <p:sp>
        <p:nvSpPr>
          <p:cNvPr id="274" name="Google Shape;274;g1e7c8c8f7c0_0_659"/>
          <p:cNvSpPr/>
          <p:nvPr/>
        </p:nvSpPr>
        <p:spPr>
          <a:xfrm rot="10800000" flipH="1">
            <a:off x="0" y="6074238"/>
            <a:ext cx="12192000" cy="8847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75" name="Google Shape;275;g1e7c8c8f7c0_0_65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0359311" y="6190971"/>
            <a:ext cx="1698956" cy="651223"/>
          </a:xfrm>
          <a:prstGeom prst="rect">
            <a:avLst/>
          </a:prstGeom>
          <a:noFill/>
          <a:ln>
            <a:noFill/>
          </a:ln>
        </p:spPr>
      </p:pic>
      <p:pic>
        <p:nvPicPr>
          <p:cNvPr id="276" name="Google Shape;276;g1e7c8c8f7c0_0_659"/>
          <p:cNvPicPr preferRelativeResize="0"/>
          <p:nvPr/>
        </p:nvPicPr>
        <p:blipFill rotWithShape="1">
          <a:blip r:embed="rId4" cstate="screen">
            <a:alphaModFix/>
            <a:extLst>
              <a:ext uri="{28A0092B-C50C-407E-A947-70E740481C1C}">
                <a14:useLocalDpi xmlns:a14="http://schemas.microsoft.com/office/drawing/2010/main"/>
              </a:ext>
            </a:extLst>
          </a:blip>
          <a:srcRect l="3025" r="3025"/>
          <a:stretch/>
        </p:blipFill>
        <p:spPr>
          <a:xfrm>
            <a:off x="208377" y="6223183"/>
            <a:ext cx="2650539" cy="586800"/>
          </a:xfrm>
          <a:prstGeom prst="rect">
            <a:avLst/>
          </a:prstGeom>
          <a:noFill/>
          <a:ln>
            <a:noFill/>
          </a:ln>
        </p:spPr>
      </p:pic>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277"/>
        <p:cNvGrpSpPr/>
        <p:nvPr/>
      </p:nvGrpSpPr>
      <p:grpSpPr>
        <a:xfrm>
          <a:off x="0" y="0"/>
          <a:ext cx="0" cy="0"/>
          <a:chOff x="0" y="0"/>
          <a:chExt cx="0" cy="0"/>
        </a:xfrm>
      </p:grpSpPr>
      <p:sp>
        <p:nvSpPr>
          <p:cNvPr id="278" name="Google Shape;278;g1e7c8c8f7c0_0_666"/>
          <p:cNvSpPr>
            <a:spLocks noGrp="1"/>
          </p:cNvSpPr>
          <p:nvPr>
            <p:ph type="pic" idx="2"/>
          </p:nvPr>
        </p:nvSpPr>
        <p:spPr>
          <a:xfrm>
            <a:off x="0" y="1"/>
            <a:ext cx="12192000" cy="3429000"/>
          </a:xfrm>
          <a:prstGeom prst="rect">
            <a:avLst/>
          </a:prstGeom>
          <a:solidFill>
            <a:srgbClr val="D3EEEF"/>
          </a:solidFill>
          <a:ln>
            <a:noFill/>
          </a:ln>
        </p:spPr>
      </p:sp>
      <p:sp>
        <p:nvSpPr>
          <p:cNvPr id="279" name="Google Shape;279;g1e7c8c8f7c0_0_666"/>
          <p:cNvSpPr txBox="1">
            <a:spLocks noGrp="1"/>
          </p:cNvSpPr>
          <p:nvPr>
            <p:ph type="title"/>
          </p:nvPr>
        </p:nvSpPr>
        <p:spPr>
          <a:xfrm>
            <a:off x="838200" y="3674406"/>
            <a:ext cx="10541100" cy="837600"/>
          </a:xfrm>
          <a:prstGeom prst="rect">
            <a:avLst/>
          </a:prstGeom>
          <a:noFill/>
          <a:ln>
            <a:noFill/>
          </a:ln>
        </p:spPr>
        <p:txBody>
          <a:bodyPr spcFirstLastPara="1" wrap="square" lIns="91425" tIns="45700" rIns="91425" bIns="45700" anchor="b" anchorCtr="0">
            <a:normAutofit/>
          </a:bodyPr>
          <a:lstStyle>
            <a:lvl1pPr lvl="0" algn="l" rtl="0">
              <a:lnSpc>
                <a:spcPct val="90000"/>
              </a:lnSpc>
              <a:spcBef>
                <a:spcPts val="0"/>
              </a:spcBef>
              <a:spcAft>
                <a:spcPts val="0"/>
              </a:spcAft>
              <a:buClr>
                <a:srgbClr val="161249"/>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80" name="Google Shape;280;g1e7c8c8f7c0_0_666"/>
          <p:cNvSpPr txBox="1">
            <a:spLocks noGrp="1"/>
          </p:cNvSpPr>
          <p:nvPr>
            <p:ph type="body" idx="1"/>
          </p:nvPr>
        </p:nvSpPr>
        <p:spPr>
          <a:xfrm>
            <a:off x="838200" y="4646873"/>
            <a:ext cx="10541100" cy="682800"/>
          </a:xfrm>
          <a:prstGeom prst="rect">
            <a:avLst/>
          </a:prstGeom>
          <a:noFill/>
          <a:ln>
            <a:noFill/>
          </a:ln>
        </p:spPr>
        <p:txBody>
          <a:bodyPr spcFirstLastPara="1" wrap="square" lIns="91425" tIns="45700" rIns="91425" bIns="45700" anchor="t" anchorCtr="0">
            <a:spAutoFit/>
          </a:bodyPr>
          <a:lstStyle>
            <a:lvl1pPr marL="457200" lvl="0" indent="-228600" algn="l" rtl="0">
              <a:lnSpc>
                <a:spcPct val="90000"/>
              </a:lnSpc>
              <a:spcBef>
                <a:spcPts val="1000"/>
              </a:spcBef>
              <a:spcAft>
                <a:spcPts val="0"/>
              </a:spcAft>
              <a:buClr>
                <a:srgbClr val="161249"/>
              </a:buClr>
              <a:buSzPts val="2000"/>
              <a:buNone/>
              <a:defRPr sz="2000">
                <a:latin typeface="Arial"/>
                <a:ea typeface="Arial"/>
                <a:cs typeface="Arial"/>
                <a:sym typeface="Arial"/>
              </a:defRPr>
            </a:lvl1pPr>
            <a:lvl2pPr marL="914400" lvl="1" indent="-228600" algn="l" rtl="0">
              <a:lnSpc>
                <a:spcPct val="90000"/>
              </a:lnSpc>
              <a:spcBef>
                <a:spcPts val="500"/>
              </a:spcBef>
              <a:spcAft>
                <a:spcPts val="0"/>
              </a:spcAft>
              <a:buClr>
                <a:srgbClr val="161249"/>
              </a:buClr>
              <a:buSzPts val="1800"/>
              <a:buNone/>
              <a:defRPr sz="1800">
                <a:latin typeface="Arial"/>
                <a:ea typeface="Arial"/>
                <a:cs typeface="Arial"/>
                <a:sym typeface="Arial"/>
              </a:defRPr>
            </a:lvl2pPr>
            <a:lvl3pPr marL="1371600" lvl="2" indent="-228600" algn="l" rtl="0">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rtl="0">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rtl="0">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pic>
        <p:nvPicPr>
          <p:cNvPr id="281" name="Google Shape;281;g1e7c8c8f7c0_0_666"/>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10246419" y="5916885"/>
            <a:ext cx="1698956" cy="651223"/>
          </a:xfrm>
          <a:prstGeom prst="rect">
            <a:avLst/>
          </a:prstGeom>
          <a:noFill/>
          <a:ln>
            <a:noFill/>
          </a:ln>
        </p:spPr>
      </p:pic>
      <p:pic>
        <p:nvPicPr>
          <p:cNvPr id="282" name="Google Shape;282;g1e7c8c8f7c0_0_666"/>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83" name="Google Shape;283;g1e7c8c8f7c0_0_66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6624" y="6019778"/>
            <a:ext cx="2342198" cy="518536"/>
          </a:xfrm>
          <a:prstGeom prst="rect">
            <a:avLst/>
          </a:prstGeom>
          <a:noFill/>
          <a:ln>
            <a:noFill/>
          </a:ln>
        </p:spPr>
      </p:pic>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284"/>
        <p:cNvGrpSpPr/>
        <p:nvPr/>
      </p:nvGrpSpPr>
      <p:grpSpPr>
        <a:xfrm>
          <a:off x="0" y="0"/>
          <a:ext cx="0" cy="0"/>
          <a:chOff x="0" y="0"/>
          <a:chExt cx="0" cy="0"/>
        </a:xfrm>
      </p:grpSpPr>
      <p:sp>
        <p:nvSpPr>
          <p:cNvPr id="285" name="Google Shape;285;g1e7c8c8f7c0_0_673"/>
          <p:cNvSpPr/>
          <p:nvPr/>
        </p:nvSpPr>
        <p:spPr>
          <a:xfrm rot="10800000" flipH="1">
            <a:off x="0" y="5664439"/>
            <a:ext cx="12192000" cy="12945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86" name="Google Shape;286;g1e7c8c8f7c0_0_67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287" name="Google Shape;287;g1e7c8c8f7c0_0_67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8" cy="470598"/>
          </a:xfrm>
          <a:prstGeom prst="rect">
            <a:avLst/>
          </a:prstGeom>
          <a:noFill/>
          <a:ln>
            <a:noFill/>
          </a:ln>
        </p:spPr>
      </p:pic>
      <p:pic>
        <p:nvPicPr>
          <p:cNvPr id="288" name="Google Shape;288;g1e7c8c8f7c0_0_67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50"/>
          </a:xfrm>
          <a:prstGeom prst="rect">
            <a:avLst/>
          </a:prstGeom>
          <a:noFill/>
          <a:ln>
            <a:noFill/>
          </a:ln>
        </p:spPr>
      </p:pic>
      <p:pic>
        <p:nvPicPr>
          <p:cNvPr id="289" name="Google Shape;289;g1e7c8c8f7c0_0_673"/>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82249" y="6005287"/>
            <a:ext cx="1698956" cy="651223"/>
          </a:xfrm>
          <a:prstGeom prst="rect">
            <a:avLst/>
          </a:prstGeom>
          <a:noFill/>
          <a:ln>
            <a:noFill/>
          </a:ln>
        </p:spPr>
      </p:pic>
      <p:sp>
        <p:nvSpPr>
          <p:cNvPr id="290" name="Google Shape;290;g1e7c8c8f7c0_0_673"/>
          <p:cNvSpPr txBox="1">
            <a:spLocks noGrp="1"/>
          </p:cNvSpPr>
          <p:nvPr>
            <p:ph type="body" idx="1"/>
          </p:nvPr>
        </p:nvSpPr>
        <p:spPr>
          <a:xfrm>
            <a:off x="838200" y="873761"/>
            <a:ext cx="5847000" cy="40131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rtl="0">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rtl="0">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rtl="0">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rtl="0">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pic>
        <p:nvPicPr>
          <p:cNvPr id="291" name="Google Shape;291;g1e7c8c8f7c0_0_673"/>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292" name="Google Shape;292;g1e7c8c8f7c0_0_673"/>
          <p:cNvPicPr preferRelativeResize="0"/>
          <p:nvPr/>
        </p:nvPicPr>
        <p:blipFill rotWithShape="1">
          <a:blip r:embed="rId8" cstate="screen">
            <a:alphaModFix/>
            <a:extLst>
              <a:ext uri="{28A0092B-C50C-407E-A947-70E740481C1C}">
                <a14:useLocalDpi xmlns:a14="http://schemas.microsoft.com/office/drawing/2010/main"/>
              </a:ext>
            </a:extLst>
          </a:blip>
          <a:srcRect l="3025" r="3025"/>
          <a:stretch/>
        </p:blipFill>
        <p:spPr>
          <a:xfrm>
            <a:off x="2263455" y="6037499"/>
            <a:ext cx="2650539" cy="586800"/>
          </a:xfrm>
          <a:prstGeom prst="rect">
            <a:avLst/>
          </a:prstGeom>
          <a:noFill/>
          <a:ln>
            <a:noFill/>
          </a:ln>
        </p:spPr>
      </p:pic>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293"/>
        <p:cNvGrpSpPr/>
        <p:nvPr/>
      </p:nvGrpSpPr>
      <p:grpSpPr>
        <a:xfrm>
          <a:off x="0" y="0"/>
          <a:ext cx="0" cy="0"/>
          <a:chOff x="0" y="0"/>
          <a:chExt cx="0" cy="0"/>
        </a:xfrm>
      </p:grpSpPr>
      <p:sp>
        <p:nvSpPr>
          <p:cNvPr id="294" name="Google Shape;294;g1e7c8c8f7c0_0_682"/>
          <p:cNvSpPr txBox="1">
            <a:spLocks noGrp="1"/>
          </p:cNvSpPr>
          <p:nvPr>
            <p:ph type="ctrTitle"/>
          </p:nvPr>
        </p:nvSpPr>
        <p:spPr>
          <a:xfrm>
            <a:off x="1524000" y="1122363"/>
            <a:ext cx="9144000" cy="2387700"/>
          </a:xfrm>
          <a:prstGeom prst="rect">
            <a:avLst/>
          </a:prstGeom>
          <a:noFill/>
          <a:ln>
            <a:noFill/>
          </a:ln>
        </p:spPr>
        <p:txBody>
          <a:bodyPr spcFirstLastPara="1" wrap="square" lIns="91425" tIns="45700" rIns="91425" bIns="45700" anchor="b" anchorCtr="0">
            <a:normAutofit/>
          </a:bodyPr>
          <a:lstStyle>
            <a:lvl1pPr lvl="0" algn="ctr" rtl="0">
              <a:lnSpc>
                <a:spcPct val="90000"/>
              </a:lnSpc>
              <a:spcBef>
                <a:spcPts val="0"/>
              </a:spcBef>
              <a:spcAft>
                <a:spcPts val="0"/>
              </a:spcAft>
              <a:buClr>
                <a:schemeClr val="dk1"/>
              </a:buClr>
              <a:buSzPts val="6000"/>
              <a:buFont typeface="Calibri"/>
              <a:buNone/>
              <a:defRPr sz="6000"/>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95" name="Google Shape;295;g1e7c8c8f7c0_0_682"/>
          <p:cNvSpPr txBox="1">
            <a:spLocks noGrp="1"/>
          </p:cNvSpPr>
          <p:nvPr>
            <p:ph type="subTitle" idx="1"/>
          </p:nvPr>
        </p:nvSpPr>
        <p:spPr>
          <a:xfrm>
            <a:off x="1524000" y="3602038"/>
            <a:ext cx="9144000" cy="1655700"/>
          </a:xfrm>
          <a:prstGeom prst="rect">
            <a:avLst/>
          </a:prstGeom>
          <a:noFill/>
          <a:ln>
            <a:noFill/>
          </a:ln>
        </p:spPr>
        <p:txBody>
          <a:bodyPr spcFirstLastPara="1" wrap="square" lIns="91425" tIns="45700" rIns="91425" bIns="45700" anchor="t" anchorCtr="0">
            <a:normAutofit/>
          </a:bodyPr>
          <a:lstStyle>
            <a:lvl1pPr lvl="0" algn="ctr" rtl="0">
              <a:lnSpc>
                <a:spcPct val="90000"/>
              </a:lnSpc>
              <a:spcBef>
                <a:spcPts val="1000"/>
              </a:spcBef>
              <a:spcAft>
                <a:spcPts val="0"/>
              </a:spcAft>
              <a:buClr>
                <a:schemeClr val="dk1"/>
              </a:buClr>
              <a:buSzPts val="2400"/>
              <a:buNone/>
              <a:defRPr sz="2400"/>
            </a:lvl1pPr>
            <a:lvl2pPr lvl="1" algn="ctr" rtl="0">
              <a:lnSpc>
                <a:spcPct val="90000"/>
              </a:lnSpc>
              <a:spcBef>
                <a:spcPts val="500"/>
              </a:spcBef>
              <a:spcAft>
                <a:spcPts val="0"/>
              </a:spcAft>
              <a:buClr>
                <a:schemeClr val="dk1"/>
              </a:buClr>
              <a:buSzPts val="2000"/>
              <a:buNone/>
              <a:defRPr sz="2000"/>
            </a:lvl2pPr>
            <a:lvl3pPr lvl="2" algn="ctr" rtl="0">
              <a:lnSpc>
                <a:spcPct val="90000"/>
              </a:lnSpc>
              <a:spcBef>
                <a:spcPts val="500"/>
              </a:spcBef>
              <a:spcAft>
                <a:spcPts val="0"/>
              </a:spcAft>
              <a:buClr>
                <a:schemeClr val="dk1"/>
              </a:buClr>
              <a:buSzPts val="1800"/>
              <a:buNone/>
              <a:defRPr sz="1800"/>
            </a:lvl3pPr>
            <a:lvl4pPr lvl="3" algn="ctr" rtl="0">
              <a:lnSpc>
                <a:spcPct val="90000"/>
              </a:lnSpc>
              <a:spcBef>
                <a:spcPts val="500"/>
              </a:spcBef>
              <a:spcAft>
                <a:spcPts val="0"/>
              </a:spcAft>
              <a:buClr>
                <a:schemeClr val="dk1"/>
              </a:buClr>
              <a:buSzPts val="1600"/>
              <a:buNone/>
              <a:defRPr sz="1600"/>
            </a:lvl4pPr>
            <a:lvl5pPr lvl="4" algn="ctr" rtl="0">
              <a:lnSpc>
                <a:spcPct val="90000"/>
              </a:lnSpc>
              <a:spcBef>
                <a:spcPts val="500"/>
              </a:spcBef>
              <a:spcAft>
                <a:spcPts val="0"/>
              </a:spcAft>
              <a:buClr>
                <a:schemeClr val="dk1"/>
              </a:buClr>
              <a:buSzPts val="1600"/>
              <a:buNone/>
              <a:defRPr sz="1600"/>
            </a:lvl5pPr>
            <a:lvl6pPr lvl="5" algn="ctr" rtl="0">
              <a:lnSpc>
                <a:spcPct val="90000"/>
              </a:lnSpc>
              <a:spcBef>
                <a:spcPts val="500"/>
              </a:spcBef>
              <a:spcAft>
                <a:spcPts val="0"/>
              </a:spcAft>
              <a:buClr>
                <a:schemeClr val="dk1"/>
              </a:buClr>
              <a:buSzPts val="1600"/>
              <a:buNone/>
              <a:defRPr sz="1600"/>
            </a:lvl6pPr>
            <a:lvl7pPr lvl="6" algn="ctr" rtl="0">
              <a:lnSpc>
                <a:spcPct val="90000"/>
              </a:lnSpc>
              <a:spcBef>
                <a:spcPts val="500"/>
              </a:spcBef>
              <a:spcAft>
                <a:spcPts val="0"/>
              </a:spcAft>
              <a:buClr>
                <a:schemeClr val="dk1"/>
              </a:buClr>
              <a:buSzPts val="1600"/>
              <a:buNone/>
              <a:defRPr sz="1600"/>
            </a:lvl7pPr>
            <a:lvl8pPr lvl="7" algn="ctr" rtl="0">
              <a:lnSpc>
                <a:spcPct val="90000"/>
              </a:lnSpc>
              <a:spcBef>
                <a:spcPts val="500"/>
              </a:spcBef>
              <a:spcAft>
                <a:spcPts val="0"/>
              </a:spcAft>
              <a:buClr>
                <a:schemeClr val="dk1"/>
              </a:buClr>
              <a:buSzPts val="1600"/>
              <a:buNone/>
              <a:defRPr sz="1600"/>
            </a:lvl8pPr>
            <a:lvl9pPr lvl="8" algn="ctr" rtl="0">
              <a:lnSpc>
                <a:spcPct val="90000"/>
              </a:lnSpc>
              <a:spcBef>
                <a:spcPts val="500"/>
              </a:spcBef>
              <a:spcAft>
                <a:spcPts val="0"/>
              </a:spcAft>
              <a:buClr>
                <a:schemeClr val="dk1"/>
              </a:buClr>
              <a:buSzPts val="1600"/>
              <a:buNone/>
              <a:defRPr sz="1600"/>
            </a:lvl9pPr>
          </a:lstStyle>
          <a:p>
            <a:endParaRPr/>
          </a:p>
        </p:txBody>
      </p:sp>
      <p:sp>
        <p:nvSpPr>
          <p:cNvPr id="296" name="Google Shape;296;g1e7c8c8f7c0_0_68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297" name="Google Shape;297;g1e7c8c8f7c0_0_68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298" name="Google Shape;298;g1e7c8c8f7c0_0_68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99"/>
        <p:cNvGrpSpPr/>
        <p:nvPr/>
      </p:nvGrpSpPr>
      <p:grpSpPr>
        <a:xfrm>
          <a:off x="0" y="0"/>
          <a:ext cx="0" cy="0"/>
          <a:chOff x="0" y="0"/>
          <a:chExt cx="0" cy="0"/>
        </a:xfrm>
      </p:grpSpPr>
      <p:sp>
        <p:nvSpPr>
          <p:cNvPr id="300" name="Google Shape;300;g1e7c8c8f7c0_0_688"/>
          <p:cNvSpPr txBox="1">
            <a:spLocks noGrp="1"/>
          </p:cNvSpPr>
          <p:nvPr>
            <p:ph type="title"/>
          </p:nvPr>
        </p:nvSpPr>
        <p:spPr>
          <a:xfrm>
            <a:off x="415600" y="740800"/>
            <a:ext cx="3744000" cy="1007700"/>
          </a:xfrm>
          <a:prstGeom prst="rect">
            <a:avLst/>
          </a:prstGeom>
          <a:noFill/>
          <a:ln>
            <a:noFill/>
          </a:ln>
        </p:spPr>
        <p:txBody>
          <a:bodyPr spcFirstLastPara="1" wrap="square" lIns="91425" tIns="91425" rIns="91425" bIns="91425" anchor="b" anchorCtr="0">
            <a:normAutofit/>
          </a:bodyPr>
          <a:lstStyle>
            <a:lvl1pPr lvl="0" algn="l" rtl="0">
              <a:lnSpc>
                <a:spcPct val="100000"/>
              </a:lnSpc>
              <a:spcBef>
                <a:spcPts val="0"/>
              </a:spcBef>
              <a:spcAft>
                <a:spcPts val="0"/>
              </a:spcAft>
              <a:buClr>
                <a:srgbClr val="161249"/>
              </a:buClr>
              <a:buSzPts val="2400"/>
              <a:buFont typeface="Arial"/>
              <a:buNone/>
              <a:defRPr sz="3200"/>
            </a:lvl1pPr>
            <a:lvl2pPr lvl="1" algn="l" rtl="0">
              <a:lnSpc>
                <a:spcPct val="100000"/>
              </a:lnSpc>
              <a:spcBef>
                <a:spcPts val="0"/>
              </a:spcBef>
              <a:spcAft>
                <a:spcPts val="0"/>
              </a:spcAft>
              <a:buSzPts val="2400"/>
              <a:buNone/>
              <a:defRPr sz="3200"/>
            </a:lvl2pPr>
            <a:lvl3pPr lvl="2" algn="l" rtl="0">
              <a:lnSpc>
                <a:spcPct val="100000"/>
              </a:lnSpc>
              <a:spcBef>
                <a:spcPts val="0"/>
              </a:spcBef>
              <a:spcAft>
                <a:spcPts val="0"/>
              </a:spcAft>
              <a:buSzPts val="2400"/>
              <a:buNone/>
              <a:defRPr sz="3200"/>
            </a:lvl3pPr>
            <a:lvl4pPr lvl="3" algn="l" rtl="0">
              <a:lnSpc>
                <a:spcPct val="100000"/>
              </a:lnSpc>
              <a:spcBef>
                <a:spcPts val="0"/>
              </a:spcBef>
              <a:spcAft>
                <a:spcPts val="0"/>
              </a:spcAft>
              <a:buSzPts val="2400"/>
              <a:buNone/>
              <a:defRPr sz="3200"/>
            </a:lvl4pPr>
            <a:lvl5pPr lvl="4" algn="l" rtl="0">
              <a:lnSpc>
                <a:spcPct val="100000"/>
              </a:lnSpc>
              <a:spcBef>
                <a:spcPts val="0"/>
              </a:spcBef>
              <a:spcAft>
                <a:spcPts val="0"/>
              </a:spcAft>
              <a:buSzPts val="2400"/>
              <a:buNone/>
              <a:defRPr sz="3200"/>
            </a:lvl5pPr>
            <a:lvl6pPr lvl="5" algn="l" rtl="0">
              <a:lnSpc>
                <a:spcPct val="100000"/>
              </a:lnSpc>
              <a:spcBef>
                <a:spcPts val="0"/>
              </a:spcBef>
              <a:spcAft>
                <a:spcPts val="0"/>
              </a:spcAft>
              <a:buSzPts val="2400"/>
              <a:buNone/>
              <a:defRPr sz="3200"/>
            </a:lvl6pPr>
            <a:lvl7pPr lvl="6" algn="l" rtl="0">
              <a:lnSpc>
                <a:spcPct val="100000"/>
              </a:lnSpc>
              <a:spcBef>
                <a:spcPts val="0"/>
              </a:spcBef>
              <a:spcAft>
                <a:spcPts val="0"/>
              </a:spcAft>
              <a:buSzPts val="2400"/>
              <a:buNone/>
              <a:defRPr sz="3200"/>
            </a:lvl7pPr>
            <a:lvl8pPr lvl="7" algn="l" rtl="0">
              <a:lnSpc>
                <a:spcPct val="100000"/>
              </a:lnSpc>
              <a:spcBef>
                <a:spcPts val="0"/>
              </a:spcBef>
              <a:spcAft>
                <a:spcPts val="0"/>
              </a:spcAft>
              <a:buSzPts val="2400"/>
              <a:buNone/>
              <a:defRPr sz="3200"/>
            </a:lvl8pPr>
            <a:lvl9pPr lvl="8" algn="l" rtl="0">
              <a:lnSpc>
                <a:spcPct val="100000"/>
              </a:lnSpc>
              <a:spcBef>
                <a:spcPts val="0"/>
              </a:spcBef>
              <a:spcAft>
                <a:spcPts val="0"/>
              </a:spcAft>
              <a:buSzPts val="2400"/>
              <a:buNone/>
              <a:defRPr sz="3200"/>
            </a:lvl9pPr>
          </a:lstStyle>
          <a:p>
            <a:endParaRPr/>
          </a:p>
        </p:txBody>
      </p:sp>
      <p:sp>
        <p:nvSpPr>
          <p:cNvPr id="301" name="Google Shape;301;g1e7c8c8f7c0_0_688"/>
          <p:cNvSpPr txBox="1">
            <a:spLocks noGrp="1"/>
          </p:cNvSpPr>
          <p:nvPr>
            <p:ph type="body" idx="1"/>
          </p:nvPr>
        </p:nvSpPr>
        <p:spPr>
          <a:xfrm>
            <a:off x="415600" y="1852800"/>
            <a:ext cx="3744000" cy="4239300"/>
          </a:xfrm>
          <a:prstGeom prst="rect">
            <a:avLst/>
          </a:prstGeom>
          <a:noFill/>
          <a:ln>
            <a:noFill/>
          </a:ln>
        </p:spPr>
        <p:txBody>
          <a:bodyPr spcFirstLastPara="1" wrap="square" lIns="91425" tIns="91425" rIns="91425" bIns="91425" anchor="t" anchorCtr="0">
            <a:normAutofit/>
          </a:bodyPr>
          <a:lstStyle>
            <a:lvl1pPr marL="457200" lvl="0" indent="-304800" algn="l" rtl="0">
              <a:lnSpc>
                <a:spcPct val="115000"/>
              </a:lnSpc>
              <a:spcBef>
                <a:spcPts val="0"/>
              </a:spcBef>
              <a:spcAft>
                <a:spcPts val="0"/>
              </a:spcAft>
              <a:buClr>
                <a:srgbClr val="161249"/>
              </a:buClr>
              <a:buSzPts val="1200"/>
              <a:buChar char="●"/>
              <a:defRPr sz="1600"/>
            </a:lvl1pPr>
            <a:lvl2pPr marL="914400" lvl="1" indent="-304800" algn="l" rtl="0">
              <a:lnSpc>
                <a:spcPct val="115000"/>
              </a:lnSpc>
              <a:spcBef>
                <a:spcPts val="0"/>
              </a:spcBef>
              <a:spcAft>
                <a:spcPts val="0"/>
              </a:spcAft>
              <a:buClr>
                <a:srgbClr val="161249"/>
              </a:buClr>
              <a:buSzPts val="1200"/>
              <a:buChar char="○"/>
              <a:defRPr sz="1600"/>
            </a:lvl2pPr>
            <a:lvl3pPr marL="1371600" lvl="2" indent="-304800" algn="l" rtl="0">
              <a:lnSpc>
                <a:spcPct val="115000"/>
              </a:lnSpc>
              <a:spcBef>
                <a:spcPts val="0"/>
              </a:spcBef>
              <a:spcAft>
                <a:spcPts val="0"/>
              </a:spcAft>
              <a:buClr>
                <a:srgbClr val="161249"/>
              </a:buClr>
              <a:buSzPts val="1200"/>
              <a:buChar char="■"/>
              <a:defRPr sz="1600"/>
            </a:lvl3pPr>
            <a:lvl4pPr marL="1828800" lvl="3" indent="-304800" algn="l" rtl="0">
              <a:lnSpc>
                <a:spcPct val="115000"/>
              </a:lnSpc>
              <a:spcBef>
                <a:spcPts val="0"/>
              </a:spcBef>
              <a:spcAft>
                <a:spcPts val="0"/>
              </a:spcAft>
              <a:buClr>
                <a:srgbClr val="161249"/>
              </a:buClr>
              <a:buSzPts val="1200"/>
              <a:buChar char="●"/>
              <a:defRPr sz="1600"/>
            </a:lvl4pPr>
            <a:lvl5pPr marL="2286000" lvl="4" indent="-304800" algn="l" rtl="0">
              <a:lnSpc>
                <a:spcPct val="115000"/>
              </a:lnSpc>
              <a:spcBef>
                <a:spcPts val="0"/>
              </a:spcBef>
              <a:spcAft>
                <a:spcPts val="0"/>
              </a:spcAft>
              <a:buClr>
                <a:srgbClr val="161249"/>
              </a:buClr>
              <a:buSzPts val="1200"/>
              <a:buChar char="○"/>
              <a:defRPr sz="1600"/>
            </a:lvl5pPr>
            <a:lvl6pPr marL="2743200" lvl="5" indent="-304800" algn="l" rtl="0">
              <a:lnSpc>
                <a:spcPct val="115000"/>
              </a:lnSpc>
              <a:spcBef>
                <a:spcPts val="0"/>
              </a:spcBef>
              <a:spcAft>
                <a:spcPts val="0"/>
              </a:spcAft>
              <a:buClr>
                <a:schemeClr val="dk1"/>
              </a:buClr>
              <a:buSzPts val="1200"/>
              <a:buChar char="■"/>
              <a:defRPr sz="1600"/>
            </a:lvl6pPr>
            <a:lvl7pPr marL="3200400" lvl="6" indent="-304800" algn="l" rtl="0">
              <a:lnSpc>
                <a:spcPct val="115000"/>
              </a:lnSpc>
              <a:spcBef>
                <a:spcPts val="0"/>
              </a:spcBef>
              <a:spcAft>
                <a:spcPts val="0"/>
              </a:spcAft>
              <a:buClr>
                <a:schemeClr val="dk1"/>
              </a:buClr>
              <a:buSzPts val="1200"/>
              <a:buChar char="●"/>
              <a:defRPr sz="1600"/>
            </a:lvl7pPr>
            <a:lvl8pPr marL="3657600" lvl="7" indent="-304800" algn="l" rtl="0">
              <a:lnSpc>
                <a:spcPct val="115000"/>
              </a:lnSpc>
              <a:spcBef>
                <a:spcPts val="0"/>
              </a:spcBef>
              <a:spcAft>
                <a:spcPts val="0"/>
              </a:spcAft>
              <a:buClr>
                <a:schemeClr val="dk1"/>
              </a:buClr>
              <a:buSzPts val="1200"/>
              <a:buChar char="○"/>
              <a:defRPr sz="1600"/>
            </a:lvl8pPr>
            <a:lvl9pPr marL="4114800" lvl="8" indent="-304800" algn="l" rtl="0">
              <a:lnSpc>
                <a:spcPct val="115000"/>
              </a:lnSpc>
              <a:spcBef>
                <a:spcPts val="0"/>
              </a:spcBef>
              <a:spcAft>
                <a:spcPts val="0"/>
              </a:spcAft>
              <a:buClr>
                <a:schemeClr val="dk1"/>
              </a:buClr>
              <a:buSzPts val="1200"/>
              <a:buChar char="■"/>
              <a:defRPr sz="1600"/>
            </a:lvl9pPr>
          </a:lstStyle>
          <a:p>
            <a:endParaRPr/>
          </a:p>
        </p:txBody>
      </p:sp>
      <p:sp>
        <p:nvSpPr>
          <p:cNvPr id="302" name="Google Shape;302;g1e7c8c8f7c0_0_688"/>
          <p:cNvSpPr txBox="1">
            <a:spLocks noGrp="1"/>
          </p:cNvSpPr>
          <p:nvPr>
            <p:ph type="sldNum" idx="12"/>
          </p:nvPr>
        </p:nvSpPr>
        <p:spPr>
          <a:xfrm>
            <a:off x="11296611" y="6217623"/>
            <a:ext cx="731700" cy="5247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303"/>
        <p:cNvGrpSpPr/>
        <p:nvPr/>
      </p:nvGrpSpPr>
      <p:grpSpPr>
        <a:xfrm>
          <a:off x="0" y="0"/>
          <a:ext cx="0" cy="0"/>
          <a:chOff x="0" y="0"/>
          <a:chExt cx="0" cy="0"/>
        </a:xfrm>
      </p:grpSpPr>
      <p:sp>
        <p:nvSpPr>
          <p:cNvPr id="304" name="Google Shape;304;g1e7c8c8f7c0_0_69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305" name="Google Shape;305;g1e7c8c8f7c0_0_69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306" name="Google Shape;306;g1e7c8c8f7c0_0_69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Comparison - basic">
  <p:cSld name="Comparison - basic">
    <p:spTree>
      <p:nvGrpSpPr>
        <p:cNvPr id="1" name="Shape 307"/>
        <p:cNvGrpSpPr/>
        <p:nvPr/>
      </p:nvGrpSpPr>
      <p:grpSpPr>
        <a:xfrm>
          <a:off x="0" y="0"/>
          <a:ext cx="0" cy="0"/>
          <a:chOff x="0" y="0"/>
          <a:chExt cx="0" cy="0"/>
        </a:xfrm>
      </p:grpSpPr>
      <p:sp>
        <p:nvSpPr>
          <p:cNvPr id="308" name="Google Shape;308;g1e7c8c8f7c0_0_696"/>
          <p:cNvSpPr txBox="1">
            <a:spLocks noGrp="1"/>
          </p:cNvSpPr>
          <p:nvPr>
            <p:ph type="body" idx="1"/>
          </p:nvPr>
        </p:nvSpPr>
        <p:spPr>
          <a:xfrm>
            <a:off x="601131" y="3016666"/>
            <a:ext cx="5356800" cy="3551100"/>
          </a:xfrm>
          <a:prstGeom prst="rect">
            <a:avLst/>
          </a:prstGeom>
          <a:noFill/>
          <a:ln>
            <a:noFill/>
          </a:ln>
        </p:spPr>
        <p:txBody>
          <a:bodyPr spcFirstLastPara="1" wrap="square" lIns="91425" tIns="45700" rIns="91425" bIns="45700" anchor="t" anchorCtr="0">
            <a:normAutofit/>
          </a:bodyPr>
          <a:lstStyle>
            <a:lvl1pPr marL="457200" lvl="0" indent="-355600" algn="l" rtl="0">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rtl="0">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rtl="0">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rtl="0">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rtl="0">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309" name="Google Shape;309;g1e7c8c8f7c0_0_696"/>
          <p:cNvSpPr txBox="1">
            <a:spLocks noGrp="1"/>
          </p:cNvSpPr>
          <p:nvPr>
            <p:ph type="body" idx="2"/>
          </p:nvPr>
        </p:nvSpPr>
        <p:spPr>
          <a:xfrm>
            <a:off x="6231467" y="3016666"/>
            <a:ext cx="5355300" cy="3551100"/>
          </a:xfrm>
          <a:prstGeom prst="rect">
            <a:avLst/>
          </a:prstGeom>
          <a:noFill/>
          <a:ln>
            <a:noFill/>
          </a:ln>
        </p:spPr>
        <p:txBody>
          <a:bodyPr spcFirstLastPara="1" wrap="square" lIns="91425" tIns="45700" rIns="91425" bIns="45700" anchor="t" anchorCtr="0">
            <a:normAutofit/>
          </a:bodyPr>
          <a:lstStyle>
            <a:lvl1pPr marL="457200" lvl="0" indent="-355600" algn="l" rtl="0">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rtl="0">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rtl="0">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rtl="0">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rtl="0">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310" name="Google Shape;310;g1e7c8c8f7c0_0_696"/>
          <p:cNvSpPr txBox="1">
            <a:spLocks noGrp="1"/>
          </p:cNvSpPr>
          <p:nvPr>
            <p:ph type="body" idx="3"/>
          </p:nvPr>
        </p:nvSpPr>
        <p:spPr>
          <a:xfrm>
            <a:off x="6231467" y="1980000"/>
            <a:ext cx="5356800" cy="9564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2400"/>
              <a:buNone/>
              <a:defRPr sz="2400" b="1">
                <a:solidFill>
                  <a:schemeClr val="dk1"/>
                </a:solidFill>
              </a:defRPr>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311" name="Google Shape;311;g1e7c8c8f7c0_0_696"/>
          <p:cNvSpPr txBox="1">
            <a:spLocks noGrp="1"/>
          </p:cNvSpPr>
          <p:nvPr>
            <p:ph type="body" idx="4"/>
          </p:nvPr>
        </p:nvSpPr>
        <p:spPr>
          <a:xfrm>
            <a:off x="600001" y="1980000"/>
            <a:ext cx="5355300" cy="9564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2400"/>
              <a:buNone/>
              <a:defRPr sz="2400" b="1">
                <a:solidFill>
                  <a:schemeClr val="dk1"/>
                </a:solidFill>
              </a:defRPr>
            </a:lvl1pPr>
            <a:lvl2pPr marL="914400" lvl="1" indent="-228600" algn="l" rtl="0">
              <a:lnSpc>
                <a:spcPct val="90000"/>
              </a:lnSpc>
              <a:spcBef>
                <a:spcPts val="500"/>
              </a:spcBef>
              <a:spcAft>
                <a:spcPts val="0"/>
              </a:spcAft>
              <a:buClr>
                <a:schemeClr val="dk1"/>
              </a:buClr>
              <a:buSzPts val="2000"/>
              <a:buNone/>
              <a:defRPr sz="2000" b="1"/>
            </a:lvl2pPr>
            <a:lvl3pPr marL="1371600" lvl="2" indent="-228600" algn="l" rtl="0">
              <a:lnSpc>
                <a:spcPct val="90000"/>
              </a:lnSpc>
              <a:spcBef>
                <a:spcPts val="500"/>
              </a:spcBef>
              <a:spcAft>
                <a:spcPts val="0"/>
              </a:spcAft>
              <a:buClr>
                <a:schemeClr val="dk1"/>
              </a:buClr>
              <a:buSzPts val="1800"/>
              <a:buNone/>
              <a:defRPr sz="1800" b="1"/>
            </a:lvl3pPr>
            <a:lvl4pPr marL="1828800" lvl="3" indent="-228600" algn="l" rtl="0">
              <a:lnSpc>
                <a:spcPct val="90000"/>
              </a:lnSpc>
              <a:spcBef>
                <a:spcPts val="500"/>
              </a:spcBef>
              <a:spcAft>
                <a:spcPts val="0"/>
              </a:spcAft>
              <a:buClr>
                <a:schemeClr val="dk1"/>
              </a:buClr>
              <a:buSzPts val="1600"/>
              <a:buNone/>
              <a:defRPr sz="1600" b="1"/>
            </a:lvl4pPr>
            <a:lvl5pPr marL="2286000" lvl="4" indent="-228600" algn="l" rtl="0">
              <a:lnSpc>
                <a:spcPct val="90000"/>
              </a:lnSpc>
              <a:spcBef>
                <a:spcPts val="500"/>
              </a:spcBef>
              <a:spcAft>
                <a:spcPts val="0"/>
              </a:spcAft>
              <a:buClr>
                <a:schemeClr val="dk1"/>
              </a:buClr>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312" name="Google Shape;312;g1e7c8c8f7c0_0_696"/>
          <p:cNvSpPr txBox="1">
            <a:spLocks noGrp="1"/>
          </p:cNvSpPr>
          <p:nvPr>
            <p:ph type="title"/>
          </p:nvPr>
        </p:nvSpPr>
        <p:spPr>
          <a:xfrm>
            <a:off x="600000" y="373499"/>
            <a:ext cx="8673000" cy="12003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3600"/>
              <a:buFont typeface="Calibri"/>
              <a:buNone/>
              <a:defRPr sz="3600">
                <a:solidFill>
                  <a:schemeClr val="dk1"/>
                </a:solidFill>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Kaksi sisältökohdetta" type="twoObj">
  <p:cSld name="TWO_OBJECTS">
    <p:spTree>
      <p:nvGrpSpPr>
        <p:cNvPr id="1" name="Shape 313"/>
        <p:cNvGrpSpPr/>
        <p:nvPr/>
      </p:nvGrpSpPr>
      <p:grpSpPr>
        <a:xfrm>
          <a:off x="0" y="0"/>
          <a:ext cx="0" cy="0"/>
          <a:chOff x="0" y="0"/>
          <a:chExt cx="0" cy="0"/>
        </a:xfrm>
      </p:grpSpPr>
      <p:sp>
        <p:nvSpPr>
          <p:cNvPr id="314" name="Google Shape;314;g1e7c8c8f7c0_0_702"/>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Font typeface="Arial"/>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315" name="Google Shape;315;g1e7c8c8f7c0_0_702"/>
          <p:cNvSpPr txBox="1">
            <a:spLocks noGrp="1"/>
          </p:cNvSpPr>
          <p:nvPr>
            <p:ph type="body" idx="1"/>
          </p:nvPr>
        </p:nvSpPr>
        <p:spPr>
          <a:xfrm>
            <a:off x="838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316" name="Google Shape;316;g1e7c8c8f7c0_0_702"/>
          <p:cNvSpPr txBox="1">
            <a:spLocks noGrp="1"/>
          </p:cNvSpPr>
          <p:nvPr>
            <p:ph type="body" idx="2"/>
          </p:nvPr>
        </p:nvSpPr>
        <p:spPr>
          <a:xfrm>
            <a:off x="6172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317" name="Google Shape;317;g1e7c8c8f7c0_0_70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318" name="Google Shape;318;g1e7c8c8f7c0_0_70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319" name="Google Shape;319;g1e7c8c8f7c0_0_70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Two contents - basic">
  <p:cSld name="Two contents - basic">
    <p:spTree>
      <p:nvGrpSpPr>
        <p:cNvPr id="1" name="Shape 320"/>
        <p:cNvGrpSpPr/>
        <p:nvPr/>
      </p:nvGrpSpPr>
      <p:grpSpPr>
        <a:xfrm>
          <a:off x="0" y="0"/>
          <a:ext cx="0" cy="0"/>
          <a:chOff x="0" y="0"/>
          <a:chExt cx="0" cy="0"/>
        </a:xfrm>
      </p:grpSpPr>
      <p:sp>
        <p:nvSpPr>
          <p:cNvPr id="321" name="Google Shape;321;g1e7c8c8f7c0_0_709"/>
          <p:cNvSpPr txBox="1">
            <a:spLocks noGrp="1"/>
          </p:cNvSpPr>
          <p:nvPr>
            <p:ph type="title"/>
          </p:nvPr>
        </p:nvSpPr>
        <p:spPr>
          <a:xfrm>
            <a:off x="601134" y="371749"/>
            <a:ext cx="8637000" cy="14760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3200"/>
              <a:buFont typeface="Calibri"/>
              <a:buNone/>
              <a:defRPr sz="3200"/>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322" name="Google Shape;322;g1e7c8c8f7c0_0_709"/>
          <p:cNvSpPr txBox="1">
            <a:spLocks noGrp="1"/>
          </p:cNvSpPr>
          <p:nvPr>
            <p:ph type="body" idx="1"/>
          </p:nvPr>
        </p:nvSpPr>
        <p:spPr>
          <a:xfrm>
            <a:off x="601134" y="1980000"/>
            <a:ext cx="5234400" cy="4636800"/>
          </a:xfrm>
          <a:prstGeom prst="rect">
            <a:avLst/>
          </a:prstGeom>
          <a:noFill/>
          <a:ln>
            <a:noFill/>
          </a:ln>
        </p:spPr>
        <p:txBody>
          <a:bodyPr spcFirstLastPara="1" wrap="square" lIns="91425" tIns="45700" rIns="91425" bIns="45700" anchor="t" anchorCtr="0">
            <a:normAutofit/>
          </a:bodyPr>
          <a:lstStyle>
            <a:lvl1pPr marL="457200" lvl="0" indent="-355600" algn="l" rtl="0">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rtl="0">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rtl="0">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rtl="0">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rtl="0">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323" name="Google Shape;323;g1e7c8c8f7c0_0_709"/>
          <p:cNvSpPr txBox="1">
            <a:spLocks noGrp="1"/>
          </p:cNvSpPr>
          <p:nvPr>
            <p:ph type="body" idx="2"/>
          </p:nvPr>
        </p:nvSpPr>
        <p:spPr>
          <a:xfrm>
            <a:off x="6371951" y="1980000"/>
            <a:ext cx="5210400" cy="4636800"/>
          </a:xfrm>
          <a:prstGeom prst="rect">
            <a:avLst/>
          </a:prstGeom>
          <a:noFill/>
          <a:ln>
            <a:noFill/>
          </a:ln>
        </p:spPr>
        <p:txBody>
          <a:bodyPr spcFirstLastPara="1" wrap="square" lIns="91425" tIns="45700" rIns="91425" bIns="45700" anchor="t" anchorCtr="0">
            <a:normAutofit/>
          </a:bodyPr>
          <a:lstStyle>
            <a:lvl1pPr marL="457200" lvl="0" indent="-355600" algn="l" rtl="0">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rtl="0">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rtl="0">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rtl="0">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rtl="0">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30200" algn="l" rtl="0">
              <a:lnSpc>
                <a:spcPct val="90000"/>
              </a:lnSpc>
              <a:spcBef>
                <a:spcPts val="500"/>
              </a:spcBef>
              <a:spcAft>
                <a:spcPts val="0"/>
              </a:spcAft>
              <a:buClr>
                <a:schemeClr val="dk1"/>
              </a:buClr>
              <a:buSzPts val="1600"/>
              <a:buChar char="•"/>
              <a:defRPr sz="1600"/>
            </a:lvl6pPr>
            <a:lvl7pPr marL="3200400" lvl="6" indent="-330200" algn="l" rtl="0">
              <a:lnSpc>
                <a:spcPct val="90000"/>
              </a:lnSpc>
              <a:spcBef>
                <a:spcPts val="500"/>
              </a:spcBef>
              <a:spcAft>
                <a:spcPts val="0"/>
              </a:spcAft>
              <a:buClr>
                <a:schemeClr val="dk1"/>
              </a:buClr>
              <a:buSzPts val="1600"/>
              <a:buChar char="•"/>
              <a:defRPr sz="1600"/>
            </a:lvl7pPr>
            <a:lvl8pPr marL="3657600" lvl="7" indent="-330200" algn="l" rtl="0">
              <a:lnSpc>
                <a:spcPct val="90000"/>
              </a:lnSpc>
              <a:spcBef>
                <a:spcPts val="500"/>
              </a:spcBef>
              <a:spcAft>
                <a:spcPts val="0"/>
              </a:spcAft>
              <a:buClr>
                <a:schemeClr val="dk1"/>
              </a:buClr>
              <a:buSzPts val="1600"/>
              <a:buChar char="•"/>
              <a:defRPr sz="1600"/>
            </a:lvl8pPr>
            <a:lvl9pPr marL="4114800" lvl="8" indent="-330200" algn="l" rtl="0">
              <a:lnSpc>
                <a:spcPct val="90000"/>
              </a:lnSpc>
              <a:spcBef>
                <a:spcPts val="500"/>
              </a:spcBef>
              <a:spcAft>
                <a:spcPts val="0"/>
              </a:spcAft>
              <a:buClr>
                <a:schemeClr val="dk1"/>
              </a:buClr>
              <a:buSzPts val="1600"/>
              <a:buChar char="•"/>
              <a:defRPr sz="1600"/>
            </a:lvl9pPr>
          </a:lstStyle>
          <a:p>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text slide">
  <p:cSld name="text slide">
    <p:spTree>
      <p:nvGrpSpPr>
        <p:cNvPr id="1" name="Shape 324"/>
        <p:cNvGrpSpPr/>
        <p:nvPr/>
      </p:nvGrpSpPr>
      <p:grpSpPr>
        <a:xfrm>
          <a:off x="0" y="0"/>
          <a:ext cx="0" cy="0"/>
          <a:chOff x="0" y="0"/>
          <a:chExt cx="0" cy="0"/>
        </a:xfrm>
      </p:grpSpPr>
      <p:sp>
        <p:nvSpPr>
          <p:cNvPr id="325" name="Google Shape;325;g1e7c8c8f7c0_0_713"/>
          <p:cNvSpPr txBox="1">
            <a:spLocks noGrp="1"/>
          </p:cNvSpPr>
          <p:nvPr>
            <p:ph type="title"/>
          </p:nvPr>
        </p:nvSpPr>
        <p:spPr>
          <a:xfrm>
            <a:off x="552418" y="692150"/>
            <a:ext cx="11088600" cy="1314600"/>
          </a:xfrm>
          <a:prstGeom prst="rect">
            <a:avLst/>
          </a:prstGeom>
          <a:noFill/>
          <a:ln>
            <a:noFill/>
          </a:ln>
        </p:spPr>
        <p:txBody>
          <a:bodyPr spcFirstLastPara="1" wrap="square" lIns="91425" tIns="45700" rIns="91425" bIns="45700" anchor="t" anchorCtr="0">
            <a:normAutofit/>
          </a:bodyPr>
          <a:lstStyle>
            <a:lvl1pPr lvl="0" algn="l" rtl="0">
              <a:lnSpc>
                <a:spcPct val="90000"/>
              </a:lnSpc>
              <a:spcBef>
                <a:spcPts val="0"/>
              </a:spcBef>
              <a:spcAft>
                <a:spcPts val="0"/>
              </a:spcAft>
              <a:buClr>
                <a:schemeClr val="dk1"/>
              </a:buClr>
              <a:buSzPts val="1800"/>
              <a:buFont typeface="Arial"/>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326" name="Google Shape;326;g1e7c8c8f7c0_0_713"/>
          <p:cNvSpPr txBox="1">
            <a:spLocks noGrp="1"/>
          </p:cNvSpPr>
          <p:nvPr>
            <p:ph type="body" idx="1"/>
          </p:nvPr>
        </p:nvSpPr>
        <p:spPr>
          <a:xfrm>
            <a:off x="550863" y="2017260"/>
            <a:ext cx="11088600" cy="41487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327" name="Google Shape;327;g1e7c8c8f7c0_0_713"/>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328" name="Google Shape;328;g1e7c8c8f7c0_0_713"/>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329" name="Google Shape;329;g1e7c8c8f7c0_0_71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perusdia 2">
  <p:cSld name="perusdia 2">
    <p:spTree>
      <p:nvGrpSpPr>
        <p:cNvPr id="1" name="Shape 330"/>
        <p:cNvGrpSpPr/>
        <p:nvPr/>
      </p:nvGrpSpPr>
      <p:grpSpPr>
        <a:xfrm>
          <a:off x="0" y="0"/>
          <a:ext cx="0" cy="0"/>
          <a:chOff x="0" y="0"/>
          <a:chExt cx="0" cy="0"/>
        </a:xfrm>
      </p:grpSpPr>
      <p:sp>
        <p:nvSpPr>
          <p:cNvPr id="331" name="Google Shape;331;g1e7c8c8f7c0_0_719"/>
          <p:cNvSpPr txBox="1">
            <a:spLocks noGrp="1"/>
          </p:cNvSpPr>
          <p:nvPr>
            <p:ph type="ctrTitle"/>
          </p:nvPr>
        </p:nvSpPr>
        <p:spPr>
          <a:xfrm>
            <a:off x="810828" y="603958"/>
            <a:ext cx="4856100" cy="9804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4400"/>
              <a:buFont typeface="Calibri"/>
              <a:buNone/>
              <a:defRPr sz="4400">
                <a:solidFill>
                  <a:schemeClr val="dk1"/>
                </a:solidFill>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332" name="Google Shape;332;g1e7c8c8f7c0_0_719"/>
          <p:cNvSpPr txBox="1">
            <a:spLocks noGrp="1"/>
          </p:cNvSpPr>
          <p:nvPr>
            <p:ph type="body" idx="1"/>
          </p:nvPr>
        </p:nvSpPr>
        <p:spPr>
          <a:xfrm>
            <a:off x="811213" y="1871663"/>
            <a:ext cx="4856100" cy="3978600"/>
          </a:xfrm>
          <a:prstGeom prst="rect">
            <a:avLst/>
          </a:prstGeom>
          <a:noFill/>
          <a:ln>
            <a:noFill/>
          </a:ln>
        </p:spPr>
        <p:txBody>
          <a:bodyPr spcFirstLastPara="1" wrap="square" lIns="91425" tIns="45700" rIns="91425" bIns="45700" anchor="t" anchorCtr="0">
            <a:normAutofit/>
          </a:bodyPr>
          <a:lstStyle>
            <a:lvl1pPr marL="457200" lvl="0" indent="-355600" algn="l" rtl="0">
              <a:lnSpc>
                <a:spcPct val="90000"/>
              </a:lnSpc>
              <a:spcBef>
                <a:spcPts val="1000"/>
              </a:spcBef>
              <a:spcAft>
                <a:spcPts val="0"/>
              </a:spcAft>
              <a:buClr>
                <a:schemeClr val="dk1"/>
              </a:buClr>
              <a:buSzPts val="2000"/>
              <a:buChar char="•"/>
              <a:defRPr sz="2000"/>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333" name="Google Shape;333;g1e7c8c8f7c0_0_719"/>
          <p:cNvSpPr txBox="1">
            <a:spLocks noGrp="1"/>
          </p:cNvSpPr>
          <p:nvPr>
            <p:ph type="body" idx="2"/>
          </p:nvPr>
        </p:nvSpPr>
        <p:spPr>
          <a:xfrm>
            <a:off x="6524625" y="603250"/>
            <a:ext cx="4856100" cy="981000"/>
          </a:xfrm>
          <a:prstGeom prst="rect">
            <a:avLst/>
          </a:prstGeom>
          <a:noFill/>
          <a:ln>
            <a:noFill/>
          </a:ln>
        </p:spPr>
        <p:txBody>
          <a:bodyPr spcFirstLastPara="1" wrap="square" lIns="91425" tIns="45700" rIns="91425" bIns="45700" anchor="t" anchorCtr="0">
            <a:normAutofit/>
          </a:bodyPr>
          <a:lstStyle>
            <a:lvl1pPr marL="457200" lvl="0" indent="-228600" algn="l" rtl="0">
              <a:lnSpc>
                <a:spcPct val="90000"/>
              </a:lnSpc>
              <a:spcBef>
                <a:spcPts val="1000"/>
              </a:spcBef>
              <a:spcAft>
                <a:spcPts val="0"/>
              </a:spcAft>
              <a:buClr>
                <a:schemeClr val="dk1"/>
              </a:buClr>
              <a:buSzPts val="4400"/>
              <a:buNone/>
              <a:defRPr sz="4400" b="1"/>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334" name="Google Shape;334;g1e7c8c8f7c0_0_719"/>
          <p:cNvSpPr txBox="1">
            <a:spLocks noGrp="1"/>
          </p:cNvSpPr>
          <p:nvPr>
            <p:ph type="body" idx="3"/>
          </p:nvPr>
        </p:nvSpPr>
        <p:spPr>
          <a:xfrm>
            <a:off x="6524550" y="1871663"/>
            <a:ext cx="4856100" cy="3978600"/>
          </a:xfrm>
          <a:prstGeom prst="rect">
            <a:avLst/>
          </a:prstGeom>
          <a:noFill/>
          <a:ln>
            <a:noFill/>
          </a:ln>
        </p:spPr>
        <p:txBody>
          <a:bodyPr spcFirstLastPara="1" wrap="square" lIns="91425" tIns="45700" rIns="91425" bIns="45700" anchor="t" anchorCtr="0">
            <a:normAutofit/>
          </a:bodyPr>
          <a:lstStyle>
            <a:lvl1pPr marL="457200" lvl="0" indent="-355600" algn="l" rtl="0">
              <a:lnSpc>
                <a:spcPct val="90000"/>
              </a:lnSpc>
              <a:spcBef>
                <a:spcPts val="1000"/>
              </a:spcBef>
              <a:spcAft>
                <a:spcPts val="0"/>
              </a:spcAft>
              <a:buClr>
                <a:schemeClr val="dk1"/>
              </a:buClr>
              <a:buSzPts val="2000"/>
              <a:buChar char="•"/>
              <a:defRPr sz="2000"/>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pic_left_bullets">
  <p:cSld name="pic_left_bullets">
    <p:spTree>
      <p:nvGrpSpPr>
        <p:cNvPr id="1" name="Shape 335"/>
        <p:cNvGrpSpPr/>
        <p:nvPr/>
      </p:nvGrpSpPr>
      <p:grpSpPr>
        <a:xfrm>
          <a:off x="0" y="0"/>
          <a:ext cx="0" cy="0"/>
          <a:chOff x="0" y="0"/>
          <a:chExt cx="0" cy="0"/>
        </a:xfrm>
      </p:grpSpPr>
      <p:sp>
        <p:nvSpPr>
          <p:cNvPr id="336" name="Google Shape;336;g1e7c8c8f7c0_0_724"/>
          <p:cNvSpPr txBox="1">
            <a:spLocks noGrp="1"/>
          </p:cNvSpPr>
          <p:nvPr>
            <p:ph type="title"/>
          </p:nvPr>
        </p:nvSpPr>
        <p:spPr>
          <a:xfrm>
            <a:off x="6600825" y="692150"/>
            <a:ext cx="5040300" cy="1314600"/>
          </a:xfrm>
          <a:prstGeom prst="rect">
            <a:avLst/>
          </a:prstGeom>
          <a:noFill/>
          <a:ln>
            <a:noFill/>
          </a:ln>
        </p:spPr>
        <p:txBody>
          <a:bodyPr spcFirstLastPara="1" wrap="square" lIns="91425" tIns="45700" rIns="91425" bIns="45700" anchor="t" anchorCtr="0">
            <a:normAutofit/>
          </a:bodyPr>
          <a:lstStyle>
            <a:lvl1pPr lvl="0" algn="l" rtl="0">
              <a:lnSpc>
                <a:spcPct val="90000"/>
              </a:lnSpc>
              <a:spcBef>
                <a:spcPts val="0"/>
              </a:spcBef>
              <a:spcAft>
                <a:spcPts val="0"/>
              </a:spcAft>
              <a:buClr>
                <a:schemeClr val="dk1"/>
              </a:buClr>
              <a:buSzPts val="1800"/>
              <a:buFont typeface="Arial"/>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337" name="Google Shape;337;g1e7c8c8f7c0_0_724"/>
          <p:cNvSpPr>
            <a:spLocks noGrp="1"/>
          </p:cNvSpPr>
          <p:nvPr>
            <p:ph type="pic" idx="2"/>
          </p:nvPr>
        </p:nvSpPr>
        <p:spPr>
          <a:xfrm>
            <a:off x="0" y="0"/>
            <a:ext cx="6096000" cy="6858000"/>
          </a:xfrm>
          <a:prstGeom prst="rect">
            <a:avLst/>
          </a:prstGeom>
          <a:solidFill>
            <a:schemeClr val="lt2"/>
          </a:solidFill>
          <a:ln>
            <a:noFill/>
          </a:ln>
        </p:spPr>
      </p:sp>
      <p:sp>
        <p:nvSpPr>
          <p:cNvPr id="338" name="Google Shape;338;g1e7c8c8f7c0_0_724"/>
          <p:cNvSpPr txBox="1">
            <a:spLocks noGrp="1"/>
          </p:cNvSpPr>
          <p:nvPr>
            <p:ph type="body" idx="1"/>
          </p:nvPr>
        </p:nvSpPr>
        <p:spPr>
          <a:xfrm>
            <a:off x="6600825" y="2349500"/>
            <a:ext cx="5040300" cy="41037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339" name="Google Shape;339;g1e7c8c8f7c0_0_724"/>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340" name="Google Shape;340;g1e7c8c8f7c0_0_724"/>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341" name="Google Shape;341;g1e7c8c8f7c0_0_72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Vain otsikko" type="titleOnly">
  <p:cSld name="TITLE_ONLY">
    <p:spTree>
      <p:nvGrpSpPr>
        <p:cNvPr id="1" name="Shape 342"/>
        <p:cNvGrpSpPr/>
        <p:nvPr/>
      </p:nvGrpSpPr>
      <p:grpSpPr>
        <a:xfrm>
          <a:off x="0" y="0"/>
          <a:ext cx="0" cy="0"/>
          <a:chOff x="0" y="0"/>
          <a:chExt cx="0" cy="0"/>
        </a:xfrm>
      </p:grpSpPr>
      <p:sp>
        <p:nvSpPr>
          <p:cNvPr id="343" name="Google Shape;343;g1e7c8c8f7c0_0_731"/>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Font typeface="Arial"/>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344" name="Google Shape;344;g1e7c8c8f7c0_0_731"/>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345" name="Google Shape;345;g1e7c8c8f7c0_0_731"/>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346" name="Google Shape;346;g1e7c8c8f7c0_0_73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nl-NL"/>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slideLayout" Target="../slideLayouts/slideLayout35.xml"/><Relationship Id="rId26" Type="http://schemas.openxmlformats.org/officeDocument/2006/relationships/theme" Target="../theme/theme2.xml"/><Relationship Id="rId3" Type="http://schemas.openxmlformats.org/officeDocument/2006/relationships/slideLayout" Target="../slideLayouts/slideLayout20.xml"/><Relationship Id="rId21" Type="http://schemas.openxmlformats.org/officeDocument/2006/relationships/slideLayout" Target="../slideLayouts/slideLayout38.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5" Type="http://schemas.openxmlformats.org/officeDocument/2006/relationships/slideLayout" Target="../slideLayouts/slideLayout42.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20" Type="http://schemas.openxmlformats.org/officeDocument/2006/relationships/slideLayout" Target="../slideLayouts/slideLayout37.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24" Type="http://schemas.openxmlformats.org/officeDocument/2006/relationships/slideLayout" Target="../slideLayouts/slideLayout41.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23" Type="http://schemas.openxmlformats.org/officeDocument/2006/relationships/slideLayout" Target="../slideLayouts/slideLayout40.xml"/><Relationship Id="rId10" Type="http://schemas.openxmlformats.org/officeDocument/2006/relationships/slideLayout" Target="../slideLayouts/slideLayout27.xml"/><Relationship Id="rId19" Type="http://schemas.openxmlformats.org/officeDocument/2006/relationships/slideLayout" Target="../slideLayouts/slideLayout36.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 Id="rId22"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7"/>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1" r:id="rId9"/>
    <p:sldLayoutId id="2147483662" r:id="rId10"/>
    <p:sldLayoutId id="2147483663" r:id="rId11"/>
    <p:sldLayoutId id="2147483664" r:id="rId12"/>
    <p:sldLayoutId id="2147483665" r:id="rId13"/>
    <p:sldLayoutId id="2147483666" r:id="rId14"/>
    <p:sldLayoutId id="2147483667" r:id="rId15"/>
    <p:sldLayoutId id="2147483669" r:id="rId16"/>
    <p:sldLayoutId id="2147483670"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69"/>
        <p:cNvGrpSpPr/>
        <p:nvPr/>
      </p:nvGrpSpPr>
      <p:grpSpPr>
        <a:xfrm>
          <a:off x="0" y="0"/>
          <a:ext cx="0" cy="0"/>
          <a:chOff x="0" y="0"/>
          <a:chExt cx="0" cy="0"/>
        </a:xfrm>
      </p:grpSpPr>
      <p:sp>
        <p:nvSpPr>
          <p:cNvPr id="170" name="Google Shape;170;g1e7c8c8f7c0_0_558"/>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71" name="Google Shape;171;g1e7c8c8f7c0_0_558"/>
          <p:cNvSpPr txBox="1">
            <a:spLocks noGrp="1"/>
          </p:cNvSpPr>
          <p:nvPr>
            <p:ph type="body" idx="1"/>
          </p:nvPr>
        </p:nvSpPr>
        <p:spPr>
          <a:xfrm>
            <a:off x="838200" y="1825625"/>
            <a:ext cx="10515600" cy="1844700"/>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 id="2147483687" r:id="rId16"/>
    <p:sldLayoutId id="2147483688" r:id="rId17"/>
    <p:sldLayoutId id="2147483689" r:id="rId18"/>
    <p:sldLayoutId id="2147483690" r:id="rId19"/>
    <p:sldLayoutId id="2147483691" r:id="rId20"/>
    <p:sldLayoutId id="2147483692" r:id="rId21"/>
    <p:sldLayoutId id="2147483693" r:id="rId22"/>
    <p:sldLayoutId id="2147483694" r:id="rId23"/>
    <p:sldLayoutId id="2147483695" r:id="rId24"/>
    <p:sldLayoutId id="2147483696" r:id="rId2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hyperlink" Target="https://drive.google.com/drive/folders/1JK4RoRW-LRh5ecf5a75DQP6nIqIqPGin"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hyperlink" Target="https://www.youtube.com/watch?v=cjDdDbAUD5U"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g1e7c8c8f7c0_0_0"/>
          <p:cNvSpPr txBox="1">
            <a:spLocks noGrp="1"/>
          </p:cNvSpPr>
          <p:nvPr>
            <p:ph type="ctrTitle"/>
          </p:nvPr>
        </p:nvSpPr>
        <p:spPr>
          <a:xfrm>
            <a:off x="774275" y="3352525"/>
            <a:ext cx="9525000" cy="1916100"/>
          </a:xfrm>
          <a:prstGeom prst="rect">
            <a:avLst/>
          </a:prstGeom>
          <a:noFill/>
          <a:ln>
            <a:noFill/>
          </a:ln>
        </p:spPr>
        <p:txBody>
          <a:bodyPr spcFirstLastPara="1" wrap="square" lIns="91425" tIns="45700" rIns="91425" bIns="45700" anchor="b" anchorCtr="0">
            <a:normAutofit fontScale="90000"/>
          </a:bodyPr>
          <a:lstStyle/>
          <a:p>
            <a:pPr marL="0" lvl="0" indent="0" algn="l" rtl="0">
              <a:lnSpc>
                <a:spcPct val="100000"/>
              </a:lnSpc>
              <a:spcBef>
                <a:spcPts val="0"/>
              </a:spcBef>
              <a:spcAft>
                <a:spcPts val="0"/>
              </a:spcAft>
              <a:buClr>
                <a:schemeClr val="dk1"/>
              </a:buClr>
              <a:buSzPct val="74905"/>
              <a:buFont typeface="Calibri"/>
              <a:buNone/>
            </a:pPr>
            <a:r>
              <a:rPr lang="nl-NL" sz="8900"/>
              <a:t>Marketing treści</a:t>
            </a:r>
            <a:endParaRPr sz="8900"/>
          </a:p>
          <a:p>
            <a:pPr marL="0" lvl="0" indent="0" algn="l" rtl="0">
              <a:lnSpc>
                <a:spcPct val="100000"/>
              </a:lnSpc>
              <a:spcBef>
                <a:spcPts val="0"/>
              </a:spcBef>
              <a:spcAft>
                <a:spcPts val="0"/>
              </a:spcAft>
              <a:buClr>
                <a:schemeClr val="dk1"/>
              </a:buClr>
              <a:buSzPct val="149624"/>
              <a:buFont typeface="Calibri"/>
              <a:buNone/>
            </a:pPr>
            <a:r>
              <a:rPr lang="nl-NL" sz="4455" b="0"/>
              <a:t>(Content Marketing)</a:t>
            </a:r>
            <a:r>
              <a:rPr lang="nl-NL" sz="4455"/>
              <a:t> </a:t>
            </a:r>
            <a:endParaRPr sz="4455"/>
          </a:p>
          <a:p>
            <a:pPr marL="0" lvl="0" indent="0" algn="l" rtl="0">
              <a:lnSpc>
                <a:spcPct val="100000"/>
              </a:lnSpc>
              <a:spcBef>
                <a:spcPts val="0"/>
              </a:spcBef>
              <a:spcAft>
                <a:spcPts val="0"/>
              </a:spcAft>
              <a:buClr>
                <a:schemeClr val="dk1"/>
              </a:buClr>
              <a:buSzPct val="149624"/>
              <a:buFont typeface="Calibri"/>
              <a:buNone/>
            </a:pPr>
            <a:endParaRPr sz="4455"/>
          </a:p>
          <a:p>
            <a:pPr marL="0" lvl="0" indent="0" algn="l" rtl="0">
              <a:lnSpc>
                <a:spcPct val="100000"/>
              </a:lnSpc>
              <a:spcBef>
                <a:spcPts val="0"/>
              </a:spcBef>
              <a:spcAft>
                <a:spcPts val="0"/>
              </a:spcAft>
              <a:buClr>
                <a:schemeClr val="dk1"/>
              </a:buClr>
              <a:buSzPct val="138887"/>
              <a:buFont typeface="Calibri"/>
              <a:buNone/>
            </a:pPr>
            <a:r>
              <a:rPr lang="nl-NL" sz="4800"/>
              <a:t>Marketing Wideo</a:t>
            </a:r>
            <a:endParaRPr sz="48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55"/>
        <p:cNvGrpSpPr/>
        <p:nvPr/>
      </p:nvGrpSpPr>
      <p:grpSpPr>
        <a:xfrm>
          <a:off x="0" y="0"/>
          <a:ext cx="0" cy="0"/>
          <a:chOff x="0" y="0"/>
          <a:chExt cx="0" cy="0"/>
        </a:xfrm>
      </p:grpSpPr>
      <p:sp>
        <p:nvSpPr>
          <p:cNvPr id="356" name="Google Shape;356;p5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1800"/>
              <a:buFont typeface="Arial"/>
              <a:buNone/>
            </a:pPr>
            <a:r>
              <a:rPr lang="nl-NL"/>
              <a:t>Cele nauczania</a:t>
            </a:r>
            <a:endParaRPr/>
          </a:p>
        </p:txBody>
      </p:sp>
      <p:sp>
        <p:nvSpPr>
          <p:cNvPr id="357" name="Google Shape;357;p56"/>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p>
            <a:pPr marL="457200" lvl="0" indent="-342900" algn="l" rtl="0">
              <a:lnSpc>
                <a:spcPct val="90000"/>
              </a:lnSpc>
              <a:spcBef>
                <a:spcPts val="1000"/>
              </a:spcBef>
              <a:spcAft>
                <a:spcPts val="0"/>
              </a:spcAft>
              <a:buClr>
                <a:srgbClr val="F39200"/>
              </a:buClr>
              <a:buSzPts val="4200"/>
              <a:buChar char="•"/>
            </a:pPr>
            <a:r>
              <a:rPr lang="nl-NL"/>
              <a:t>Student zapoznaje się z kluczowymi trendami wideo</a:t>
            </a:r>
            <a:endParaRPr/>
          </a:p>
          <a:p>
            <a:pPr marL="457200" lvl="0" indent="-342900" algn="l" rtl="0">
              <a:lnSpc>
                <a:spcPct val="90000"/>
              </a:lnSpc>
              <a:spcBef>
                <a:spcPts val="1000"/>
              </a:spcBef>
              <a:spcAft>
                <a:spcPts val="0"/>
              </a:spcAft>
              <a:buClr>
                <a:srgbClr val="F39200"/>
              </a:buClr>
              <a:buSzPts val="4200"/>
              <a:buChar char="•"/>
            </a:pPr>
            <a:r>
              <a:rPr lang="nl-NL"/>
              <a:t>Student rozumie kluczowe elementy skutecznej strategii marketingu wideo.</a:t>
            </a:r>
            <a:endParaRPr/>
          </a:p>
          <a:p>
            <a:pPr marL="457200" lvl="0" indent="-342900" algn="l" rtl="0">
              <a:lnSpc>
                <a:spcPct val="90000"/>
              </a:lnSpc>
              <a:spcBef>
                <a:spcPts val="1000"/>
              </a:spcBef>
              <a:spcAft>
                <a:spcPts val="0"/>
              </a:spcAft>
              <a:buClr>
                <a:srgbClr val="F39200"/>
              </a:buClr>
              <a:buSzPts val="4200"/>
              <a:buChar char="•"/>
            </a:pPr>
            <a:r>
              <a:rPr lang="nl-NL"/>
              <a:t>Student uczy się briefować - a nawet tworzyć - udane wideo marketingowe</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sp>
        <p:nvSpPr>
          <p:cNvPr id="362" name="Google Shape;362;g1e7c8c8f7c0_0_553"/>
          <p:cNvSpPr txBox="1">
            <a:spLocks noGrp="1"/>
          </p:cNvSpPr>
          <p:nvPr>
            <p:ph type="title"/>
          </p:nvPr>
        </p:nvSpPr>
        <p:spPr>
          <a:xfrm>
            <a:off x="1139758" y="2038942"/>
            <a:ext cx="3817500" cy="18447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4400"/>
              <a:buFont typeface="Arial"/>
              <a:buNone/>
            </a:pPr>
            <a:r>
              <a:rPr lang="nl-NL"/>
              <a:t>Tematy</a:t>
            </a:r>
            <a:br>
              <a:rPr lang="nl-NL" sz="4800" b="1"/>
            </a:br>
            <a:endParaRPr/>
          </a:p>
        </p:txBody>
      </p:sp>
      <p:sp>
        <p:nvSpPr>
          <p:cNvPr id="363" name="Google Shape;363;g1e7c8c8f7c0_0_553"/>
          <p:cNvSpPr txBox="1">
            <a:spLocks noGrp="1"/>
          </p:cNvSpPr>
          <p:nvPr>
            <p:ph type="body" idx="1"/>
          </p:nvPr>
        </p:nvSpPr>
        <p:spPr>
          <a:xfrm>
            <a:off x="5270707" y="1002013"/>
            <a:ext cx="6141600" cy="3625500"/>
          </a:xfrm>
          <a:prstGeom prst="rect">
            <a:avLst/>
          </a:prstGeom>
          <a:noFill/>
          <a:ln>
            <a:noFill/>
          </a:ln>
        </p:spPr>
        <p:txBody>
          <a:bodyPr spcFirstLastPara="1" wrap="square" lIns="91425" tIns="45700" rIns="91425" bIns="45700" anchor="t" anchorCtr="0">
            <a:spAutoFit/>
          </a:bodyPr>
          <a:lstStyle/>
          <a:p>
            <a:pPr marL="457200" lvl="0" indent="-438150" algn="l" rtl="0">
              <a:spcBef>
                <a:spcPts val="0"/>
              </a:spcBef>
              <a:spcAft>
                <a:spcPts val="0"/>
              </a:spcAft>
              <a:buSzPts val="3300"/>
              <a:buAutoNum type="arabicPeriod"/>
            </a:pPr>
            <a:r>
              <a:rPr lang="nl-NL" sz="3300"/>
              <a:t>Dlaczego treści wideo?</a:t>
            </a:r>
            <a:endParaRPr sz="3300"/>
          </a:p>
          <a:p>
            <a:pPr marL="457200" lvl="0" indent="-438150" algn="l" rtl="0">
              <a:spcBef>
                <a:spcPts val="0"/>
              </a:spcBef>
              <a:spcAft>
                <a:spcPts val="0"/>
              </a:spcAft>
              <a:buSzPts val="3300"/>
              <a:buAutoNum type="arabicPeriod"/>
            </a:pPr>
            <a:r>
              <a:rPr lang="nl-NL" sz="3300"/>
              <a:t>Trendy w treściach wideo</a:t>
            </a:r>
            <a:endParaRPr sz="3300"/>
          </a:p>
          <a:p>
            <a:pPr marL="457200" lvl="0" indent="-438150" algn="l" rtl="0">
              <a:spcBef>
                <a:spcPts val="0"/>
              </a:spcBef>
              <a:spcAft>
                <a:spcPts val="0"/>
              </a:spcAft>
              <a:buSzPts val="3300"/>
              <a:buAutoNum type="arabicPeriod"/>
            </a:pPr>
            <a:r>
              <a:rPr lang="nl-NL" sz="3300"/>
              <a:t>Podstawy skutecznej strategii wideo</a:t>
            </a:r>
            <a:endParaRPr sz="3300"/>
          </a:p>
          <a:p>
            <a:pPr marL="457200" lvl="0" indent="-438150" algn="l" rtl="0">
              <a:spcBef>
                <a:spcPts val="0"/>
              </a:spcBef>
              <a:spcAft>
                <a:spcPts val="0"/>
              </a:spcAft>
              <a:buSzPts val="3300"/>
              <a:buAutoNum type="arabicPeriod"/>
            </a:pPr>
            <a:r>
              <a:rPr lang="nl-NL" sz="3300"/>
              <a:t>Krótki opis produkcji wideo</a:t>
            </a:r>
            <a:endParaRPr sz="3300"/>
          </a:p>
          <a:p>
            <a:pPr marL="457200" lvl="0" indent="-438150" algn="l" rtl="0">
              <a:spcBef>
                <a:spcPts val="0"/>
              </a:spcBef>
              <a:spcAft>
                <a:spcPts val="0"/>
              </a:spcAft>
              <a:buSzPts val="3300"/>
              <a:buAutoNum type="arabicPeriod"/>
            </a:pPr>
            <a:r>
              <a:rPr lang="nl-NL" sz="3300"/>
              <a:t>Zadania</a:t>
            </a:r>
            <a:endParaRPr/>
          </a:p>
          <a:p>
            <a:pPr marL="0" marR="0" lvl="0" indent="0" algn="l" rtl="0">
              <a:lnSpc>
                <a:spcPct val="100000"/>
              </a:lnSpc>
              <a:spcBef>
                <a:spcPts val="0"/>
              </a:spcBef>
              <a:spcAft>
                <a:spcPts val="0"/>
              </a:spcAft>
              <a:buClr>
                <a:srgbClr val="000000"/>
              </a:buClr>
              <a:buSzPts val="2500"/>
              <a:buFont typeface="Arial"/>
              <a:buNone/>
            </a:pPr>
            <a:endParaRPr sz="2500"/>
          </a:p>
          <a:p>
            <a:pPr marL="514350" lvl="0" indent="-387350" algn="l" rtl="0">
              <a:lnSpc>
                <a:spcPct val="90000"/>
              </a:lnSpc>
              <a:spcBef>
                <a:spcPts val="1000"/>
              </a:spcBef>
              <a:spcAft>
                <a:spcPts val="0"/>
              </a:spcAft>
              <a:buClr>
                <a:schemeClr val="lt1"/>
              </a:buClr>
              <a:buSzPts val="2000"/>
              <a:buFont typeface="Calibri"/>
              <a:buNone/>
            </a:pPr>
            <a:endParaRPr/>
          </a:p>
        </p:txBody>
      </p:sp>
      <p:pic>
        <p:nvPicPr>
          <p:cNvPr id="364" name="Google Shape;364;g1e7c8c8f7c0_0_553" descr="Thumbstoppers | A Social Communications Agency"/>
          <p:cNvPicPr preferRelativeResize="0"/>
          <p:nvPr/>
        </p:nvPicPr>
        <p:blipFill rotWithShape="1">
          <a:blip r:embed="rId3" cstate="screen">
            <a:alphaModFix/>
            <a:extLst>
              <a:ext uri="{28A0092B-C50C-407E-A947-70E740481C1C}">
                <a14:useLocalDpi xmlns:a14="http://schemas.microsoft.com/office/drawing/2010/main"/>
              </a:ext>
            </a:extLst>
          </a:blip>
          <a:srcRect t="6647" b="5763"/>
          <a:stretch/>
        </p:blipFill>
        <p:spPr>
          <a:xfrm>
            <a:off x="10044802" y="3792402"/>
            <a:ext cx="1861710" cy="1630624"/>
          </a:xfrm>
          <a:custGeom>
            <a:avLst/>
            <a:gdLst/>
            <a:ahLst/>
            <a:cxnLst/>
            <a:rect l="l" t="t" r="r" b="b"/>
            <a:pathLst>
              <a:path w="2298408" h="2013116" extrusionOk="0">
                <a:moveTo>
                  <a:pt x="655742" y="0"/>
                </a:moveTo>
                <a:cubicBezTo>
                  <a:pt x="1644875" y="0"/>
                  <a:pt x="1644875" y="0"/>
                  <a:pt x="1644875" y="0"/>
                </a:cubicBezTo>
                <a:cubicBezTo>
                  <a:pt x="1694920" y="0"/>
                  <a:pt x="1759685" y="34910"/>
                  <a:pt x="1786179" y="78547"/>
                </a:cubicBezTo>
                <a:cubicBezTo>
                  <a:pt x="2280745" y="925103"/>
                  <a:pt x="2280745" y="925103"/>
                  <a:pt x="2280745" y="925103"/>
                </a:cubicBezTo>
                <a:cubicBezTo>
                  <a:pt x="2304296" y="971649"/>
                  <a:pt x="2304296" y="1041468"/>
                  <a:pt x="2280745" y="1088014"/>
                </a:cubicBezTo>
                <a:cubicBezTo>
                  <a:pt x="1786179" y="1934570"/>
                  <a:pt x="1786179" y="1934570"/>
                  <a:pt x="1786179" y="1934570"/>
                </a:cubicBezTo>
                <a:cubicBezTo>
                  <a:pt x="1759685" y="1978207"/>
                  <a:pt x="1694920" y="2013116"/>
                  <a:pt x="1644875" y="2013116"/>
                </a:cubicBezTo>
                <a:lnTo>
                  <a:pt x="655742" y="2013116"/>
                </a:lnTo>
                <a:cubicBezTo>
                  <a:pt x="602753" y="2013116"/>
                  <a:pt x="537989" y="1978207"/>
                  <a:pt x="514438" y="1934570"/>
                </a:cubicBezTo>
                <a:cubicBezTo>
                  <a:pt x="19872" y="1088014"/>
                  <a:pt x="19872" y="1088014"/>
                  <a:pt x="19872" y="1088014"/>
                </a:cubicBezTo>
                <a:cubicBezTo>
                  <a:pt x="-6623" y="1041468"/>
                  <a:pt x="-6623" y="971649"/>
                  <a:pt x="19872" y="925103"/>
                </a:cubicBezTo>
                <a:cubicBezTo>
                  <a:pt x="514438" y="78547"/>
                  <a:pt x="514438" y="78547"/>
                  <a:pt x="514438" y="78547"/>
                </a:cubicBezTo>
                <a:cubicBezTo>
                  <a:pt x="537989" y="34910"/>
                  <a:pt x="602753" y="0"/>
                  <a:pt x="655742" y="0"/>
                </a:cubicBezTo>
                <a:close/>
              </a:path>
            </a:pathLst>
          </a:cu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69"/>
        <p:cNvGrpSpPr/>
        <p:nvPr/>
      </p:nvGrpSpPr>
      <p:grpSpPr>
        <a:xfrm>
          <a:off x="0" y="0"/>
          <a:ext cx="0" cy="0"/>
          <a:chOff x="0" y="0"/>
          <a:chExt cx="0" cy="0"/>
        </a:xfrm>
      </p:grpSpPr>
      <p:sp>
        <p:nvSpPr>
          <p:cNvPr id="370" name="Google Shape;370;g1dff4af60eb_6_0"/>
          <p:cNvSpPr txBox="1">
            <a:spLocks noGrp="1"/>
          </p:cNvSpPr>
          <p:nvPr>
            <p:ph type="title" idx="4294967295"/>
          </p:nvPr>
        </p:nvSpPr>
        <p:spPr>
          <a:xfrm>
            <a:off x="838200" y="2075174"/>
            <a:ext cx="10515600" cy="1325700"/>
          </a:xfrm>
          <a:prstGeom prst="rect">
            <a:avLst/>
          </a:prstGeom>
          <a:noFill/>
          <a:ln>
            <a:noFill/>
          </a:ln>
        </p:spPr>
        <p:txBody>
          <a:bodyPr spcFirstLastPara="1" wrap="square" lIns="91425" tIns="45700" rIns="91425" bIns="45700" anchor="ctr" anchorCtr="0">
            <a:normAutofit fontScale="90000"/>
          </a:bodyPr>
          <a:lstStyle/>
          <a:p>
            <a:pPr marL="457200" lvl="0" indent="-411480" algn="ctr" rtl="0">
              <a:lnSpc>
                <a:spcPct val="90000"/>
              </a:lnSpc>
              <a:spcBef>
                <a:spcPts val="0"/>
              </a:spcBef>
              <a:spcAft>
                <a:spcPts val="0"/>
              </a:spcAft>
              <a:buClr>
                <a:schemeClr val="lt1"/>
              </a:buClr>
              <a:buSzPct val="100000"/>
              <a:buAutoNum type="arabicPeriod"/>
            </a:pPr>
            <a:r>
              <a:rPr lang="nl-NL" sz="7200">
                <a:solidFill>
                  <a:schemeClr val="lt1"/>
                </a:solidFill>
              </a:rPr>
              <a:t> Dlaczego treści wideo?</a:t>
            </a:r>
            <a:endParaRPr sz="7200">
              <a:solidFill>
                <a:schemeClr val="lt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sp>
        <p:nvSpPr>
          <p:cNvPr id="376" name="Google Shape;376;g1e7c8c8f7c0_0_737"/>
          <p:cNvSpPr txBox="1">
            <a:spLocks noGrp="1"/>
          </p:cNvSpPr>
          <p:nvPr>
            <p:ph type="title" idx="4294967295"/>
          </p:nvPr>
        </p:nvSpPr>
        <p:spPr>
          <a:xfrm>
            <a:off x="838200" y="-101825"/>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nl-NL" b="1">
                <a:solidFill>
                  <a:schemeClr val="lt1"/>
                </a:solidFill>
              </a:rPr>
              <a:t>Niektóre statystyki</a:t>
            </a:r>
            <a:endParaRPr b="1">
              <a:solidFill>
                <a:schemeClr val="lt1"/>
              </a:solidFill>
            </a:endParaRPr>
          </a:p>
        </p:txBody>
      </p:sp>
      <p:pic>
        <p:nvPicPr>
          <p:cNvPr id="377" name="Google Shape;377;g1e7c8c8f7c0_0_737"/>
          <p:cNvPicPr preferRelativeResize="0"/>
          <p:nvPr/>
        </p:nvPicPr>
        <p:blipFill rotWithShape="1">
          <a:blip r:embed="rId3" cstate="screen">
            <a:alphaModFix/>
            <a:extLst>
              <a:ext uri="{28A0092B-C50C-407E-A947-70E740481C1C}">
                <a14:useLocalDpi xmlns:a14="http://schemas.microsoft.com/office/drawing/2010/main"/>
              </a:ext>
            </a:extLst>
          </a:blip>
          <a:srcRect l="-23750" t="-15410" r="23749" b="15409"/>
          <a:stretch/>
        </p:blipFill>
        <p:spPr>
          <a:xfrm>
            <a:off x="4891195" y="5934087"/>
            <a:ext cx="4292759" cy="923925"/>
          </a:xfrm>
          <a:prstGeom prst="rect">
            <a:avLst/>
          </a:prstGeom>
          <a:noFill/>
          <a:ln>
            <a:noFill/>
          </a:ln>
        </p:spPr>
      </p:pic>
      <p:grpSp>
        <p:nvGrpSpPr>
          <p:cNvPr id="378" name="Google Shape;378;g1e7c8c8f7c0_0_737"/>
          <p:cNvGrpSpPr/>
          <p:nvPr/>
        </p:nvGrpSpPr>
        <p:grpSpPr>
          <a:xfrm>
            <a:off x="792046" y="1983224"/>
            <a:ext cx="11400075" cy="3866549"/>
            <a:chOff x="65904" y="292399"/>
            <a:chExt cx="11400075" cy="3866549"/>
          </a:xfrm>
        </p:grpSpPr>
        <p:sp>
          <p:nvSpPr>
            <p:cNvPr id="379" name="Google Shape;379;g1e7c8c8f7c0_0_737"/>
            <p:cNvSpPr/>
            <p:nvPr/>
          </p:nvSpPr>
          <p:spPr>
            <a:xfrm>
              <a:off x="65904" y="305259"/>
              <a:ext cx="1500600" cy="1500600"/>
            </a:xfrm>
            <a:prstGeom prst="ellipse">
              <a:avLst/>
            </a:prstGeom>
            <a:solidFill>
              <a:srgbClr val="CCD3EA"/>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0" name="Google Shape;380;g1e7c8c8f7c0_0_737"/>
            <p:cNvSpPr/>
            <p:nvPr/>
          </p:nvSpPr>
          <p:spPr>
            <a:xfrm>
              <a:off x="381006" y="620361"/>
              <a:ext cx="870300" cy="870300"/>
            </a:xfrm>
            <a:prstGeom prst="rect">
              <a:avLst/>
            </a:prstGeom>
            <a:blipFill rotWithShape="1">
              <a:blip r:embed="rId4" cstate="screen">
                <a:alphaModFix/>
                <a:extLst>
                  <a:ext uri="{28A0092B-C50C-407E-A947-70E740481C1C}">
                    <a14:useLocalDpi xmlns:a14="http://schemas.microsoft.com/office/drawing/2010/main"/>
                  </a:ext>
                </a:extLst>
              </a:blip>
              <a:stretch>
                <a:fillRect/>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1" name="Google Shape;381;g1e7c8c8f7c0_0_737"/>
            <p:cNvSpPr/>
            <p:nvPr/>
          </p:nvSpPr>
          <p:spPr>
            <a:xfrm>
              <a:off x="1887926" y="305259"/>
              <a:ext cx="3537000" cy="1500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2" name="Google Shape;382;g1e7c8c8f7c0_0_737"/>
            <p:cNvSpPr txBox="1"/>
            <p:nvPr/>
          </p:nvSpPr>
          <p:spPr>
            <a:xfrm>
              <a:off x="1887926" y="305259"/>
              <a:ext cx="3537000" cy="1500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nl-NL" sz="2400" b="0" i="0" u="none" strike="noStrike" cap="none">
                  <a:solidFill>
                    <a:schemeClr val="lt1"/>
                  </a:solidFill>
                  <a:latin typeface="Arial"/>
                  <a:ea typeface="Arial"/>
                  <a:cs typeface="Arial"/>
                  <a:sym typeface="Arial"/>
                </a:rPr>
                <a:t>Oglądalność wideo wzrosła:</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840"/>
                </a:spcBef>
                <a:spcAft>
                  <a:spcPts val="0"/>
                </a:spcAft>
                <a:buClr>
                  <a:srgbClr val="000000"/>
                </a:buClr>
                <a:buSzPts val="2400"/>
                <a:buFont typeface="Arial"/>
                <a:buNone/>
              </a:pPr>
              <a:r>
                <a:rPr lang="nl-NL" sz="2400" b="0" i="0" u="none" strike="noStrike" cap="none">
                  <a:solidFill>
                    <a:schemeClr val="accent2"/>
                  </a:solidFill>
                  <a:latin typeface="Arial"/>
                  <a:ea typeface="Arial"/>
                  <a:cs typeface="Arial"/>
                  <a:sym typeface="Arial"/>
                </a:rPr>
                <a:t>dwa pełne dni robocze</a:t>
              </a:r>
              <a:r>
                <a:rPr lang="nl-NL" sz="2400" b="0" i="0" u="none" strike="noStrike" cap="none">
                  <a:solidFill>
                    <a:schemeClr val="dk2"/>
                  </a:solidFill>
                  <a:latin typeface="Arial"/>
                  <a:ea typeface="Arial"/>
                  <a:cs typeface="Arial"/>
                  <a:sym typeface="Arial"/>
                </a:rPr>
                <a:t> </a:t>
              </a:r>
              <a:r>
                <a:rPr lang="nl-NL" sz="2400" b="0" i="0" u="none" strike="noStrike" cap="none">
                  <a:solidFill>
                    <a:schemeClr val="lt1"/>
                  </a:solidFill>
                  <a:latin typeface="Arial"/>
                  <a:ea typeface="Arial"/>
                  <a:cs typeface="Arial"/>
                  <a:sym typeface="Arial"/>
                </a:rPr>
                <a:t>w tygodniu.</a:t>
              </a:r>
              <a:endParaRPr sz="2400" b="0" i="0" u="none" strike="noStrike" cap="none">
                <a:solidFill>
                  <a:schemeClr val="lt1"/>
                </a:solidFill>
                <a:latin typeface="Arial"/>
                <a:ea typeface="Arial"/>
                <a:cs typeface="Arial"/>
                <a:sym typeface="Arial"/>
              </a:endParaRPr>
            </a:p>
          </p:txBody>
        </p:sp>
        <p:sp>
          <p:nvSpPr>
            <p:cNvPr id="383" name="Google Shape;383;g1e7c8c8f7c0_0_737"/>
            <p:cNvSpPr/>
            <p:nvPr/>
          </p:nvSpPr>
          <p:spPr>
            <a:xfrm>
              <a:off x="6028205" y="292399"/>
              <a:ext cx="1500600" cy="1500600"/>
            </a:xfrm>
            <a:prstGeom prst="ellipse">
              <a:avLst/>
            </a:prstGeom>
            <a:solidFill>
              <a:srgbClr val="CCD3EA"/>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4" name="Google Shape;384;g1e7c8c8f7c0_0_737"/>
            <p:cNvSpPr/>
            <p:nvPr/>
          </p:nvSpPr>
          <p:spPr>
            <a:xfrm>
              <a:off x="6356167" y="620361"/>
              <a:ext cx="870300" cy="870300"/>
            </a:xfrm>
            <a:prstGeom prst="rect">
              <a:avLst/>
            </a:prstGeom>
            <a:blipFill rotWithShape="1">
              <a:blip r:embed="rId5" cstate="screen">
                <a:alphaModFix/>
                <a:extLst>
                  <a:ext uri="{28A0092B-C50C-407E-A947-70E740481C1C}">
                    <a14:useLocalDpi xmlns:a14="http://schemas.microsoft.com/office/drawing/2010/main"/>
                  </a:ext>
                </a:extLst>
              </a:blip>
              <a:stretch>
                <a:fillRect/>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5" name="Google Shape;385;g1e7c8c8f7c0_0_737"/>
            <p:cNvSpPr/>
            <p:nvPr/>
          </p:nvSpPr>
          <p:spPr>
            <a:xfrm>
              <a:off x="7863087" y="305259"/>
              <a:ext cx="3537000" cy="1500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6" name="Google Shape;386;g1e7c8c8f7c0_0_737"/>
            <p:cNvSpPr txBox="1"/>
            <p:nvPr/>
          </p:nvSpPr>
          <p:spPr>
            <a:xfrm>
              <a:off x="7863087" y="305259"/>
              <a:ext cx="3537000" cy="1500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nl-NL" sz="2400" b="0" i="0" u="none" strike="noStrike" cap="none">
                  <a:solidFill>
                    <a:schemeClr val="lt1"/>
                  </a:solidFill>
                  <a:latin typeface="Arial"/>
                  <a:ea typeface="Arial"/>
                  <a:cs typeface="Arial"/>
                  <a:sym typeface="Arial"/>
                </a:rPr>
                <a:t>Cisco 2022: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840"/>
                </a:spcBef>
                <a:spcAft>
                  <a:spcPts val="0"/>
                </a:spcAft>
                <a:buClr>
                  <a:srgbClr val="000000"/>
                </a:buClr>
                <a:buSzPts val="2400"/>
                <a:buFont typeface="Arial"/>
                <a:buNone/>
              </a:pPr>
              <a:r>
                <a:rPr lang="nl-NL" sz="2400" b="0" i="0" u="none" strike="noStrike" cap="none">
                  <a:solidFill>
                    <a:schemeClr val="lt1"/>
                  </a:solidFill>
                  <a:latin typeface="Arial"/>
                  <a:ea typeface="Arial"/>
                  <a:cs typeface="Arial"/>
                  <a:sym typeface="Arial"/>
                </a:rPr>
                <a:t>udział wideo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840"/>
                </a:spcBef>
                <a:spcAft>
                  <a:spcPts val="0"/>
                </a:spcAft>
                <a:buClr>
                  <a:srgbClr val="000000"/>
                </a:buClr>
                <a:buSzPts val="2400"/>
                <a:buFont typeface="Arial"/>
                <a:buNone/>
              </a:pPr>
              <a:r>
                <a:rPr lang="nl-NL" sz="2400" b="0" i="0" u="none" strike="noStrike" cap="none">
                  <a:solidFill>
                    <a:schemeClr val="accent2"/>
                  </a:solidFill>
                  <a:latin typeface="Arial"/>
                  <a:ea typeface="Arial"/>
                  <a:cs typeface="Arial"/>
                  <a:sym typeface="Arial"/>
                </a:rPr>
                <a:t>ruch internetowy 82%</a:t>
              </a:r>
              <a:endParaRPr sz="2400" b="0" i="0" u="none" strike="noStrike" cap="none">
                <a:solidFill>
                  <a:schemeClr val="accent2"/>
                </a:solidFill>
                <a:latin typeface="Arial"/>
                <a:ea typeface="Arial"/>
                <a:cs typeface="Arial"/>
                <a:sym typeface="Arial"/>
              </a:endParaRPr>
            </a:p>
          </p:txBody>
        </p:sp>
        <p:sp>
          <p:nvSpPr>
            <p:cNvPr id="387" name="Google Shape;387;g1e7c8c8f7c0_0_737"/>
            <p:cNvSpPr/>
            <p:nvPr/>
          </p:nvSpPr>
          <p:spPr>
            <a:xfrm>
              <a:off x="65904" y="2545451"/>
              <a:ext cx="1500600" cy="1500600"/>
            </a:xfrm>
            <a:prstGeom prst="ellipse">
              <a:avLst/>
            </a:prstGeom>
            <a:solidFill>
              <a:srgbClr val="CCD3EA"/>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8" name="Google Shape;388;g1e7c8c8f7c0_0_737"/>
            <p:cNvSpPr/>
            <p:nvPr/>
          </p:nvSpPr>
          <p:spPr>
            <a:xfrm>
              <a:off x="381006" y="2860554"/>
              <a:ext cx="870300" cy="870300"/>
            </a:xfrm>
            <a:prstGeom prst="rect">
              <a:avLst/>
            </a:prstGeom>
            <a:blipFill rotWithShape="1">
              <a:blip r:embed="rId6" cstate="screen">
                <a:alphaModFix/>
                <a:extLst>
                  <a:ext uri="{28A0092B-C50C-407E-A947-70E740481C1C}">
                    <a14:useLocalDpi xmlns:a14="http://schemas.microsoft.com/office/drawing/2010/main"/>
                  </a:ext>
                </a:extLst>
              </a:blip>
              <a:stretch>
                <a:fillRect/>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9" name="Google Shape;389;g1e7c8c8f7c0_0_737"/>
            <p:cNvSpPr/>
            <p:nvPr/>
          </p:nvSpPr>
          <p:spPr>
            <a:xfrm>
              <a:off x="1887926" y="2545451"/>
              <a:ext cx="3537000" cy="1500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0" name="Google Shape;390;g1e7c8c8f7c0_0_737"/>
            <p:cNvSpPr txBox="1"/>
            <p:nvPr/>
          </p:nvSpPr>
          <p:spPr>
            <a:xfrm>
              <a:off x="1887926" y="2545451"/>
              <a:ext cx="3537000" cy="1500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nl-NL" sz="2400" b="1" i="0" u="none" strike="noStrike" cap="none">
                  <a:solidFill>
                    <a:schemeClr val="accent2"/>
                  </a:solidFill>
                  <a:latin typeface="Arial"/>
                  <a:ea typeface="Arial"/>
                  <a:cs typeface="Arial"/>
                  <a:sym typeface="Arial"/>
                </a:rPr>
                <a:t>2016:</a:t>
              </a:r>
              <a:r>
                <a:rPr lang="nl-NL" sz="2400" b="1" i="0" u="none" strike="noStrike" cap="none">
                  <a:solidFill>
                    <a:schemeClr val="dk2"/>
                  </a:solidFill>
                  <a:latin typeface="Arial"/>
                  <a:ea typeface="Arial"/>
                  <a:cs typeface="Arial"/>
                  <a:sym typeface="Arial"/>
                </a:rPr>
                <a:t> </a:t>
              </a:r>
              <a:r>
                <a:rPr lang="nl-NL" sz="2400" b="0" i="0" u="none" strike="noStrike" cap="none">
                  <a:solidFill>
                    <a:schemeClr val="lt1"/>
                  </a:solidFill>
                  <a:latin typeface="Arial"/>
                  <a:ea typeface="Arial"/>
                  <a:cs typeface="Arial"/>
                  <a:sym typeface="Arial"/>
                </a:rPr>
                <a:t>63% firm wykorzystywało wideo jako narzędzie marketingowe</a:t>
              </a:r>
              <a:endParaRPr sz="2400" b="0" i="0" u="none" strike="noStrike" cap="none">
                <a:solidFill>
                  <a:schemeClr val="lt1"/>
                </a:solidFill>
                <a:latin typeface="Arial"/>
                <a:ea typeface="Arial"/>
                <a:cs typeface="Arial"/>
                <a:sym typeface="Arial"/>
              </a:endParaRPr>
            </a:p>
          </p:txBody>
        </p:sp>
        <p:sp>
          <p:nvSpPr>
            <p:cNvPr id="391" name="Google Shape;391;g1e7c8c8f7c0_0_737"/>
            <p:cNvSpPr/>
            <p:nvPr/>
          </p:nvSpPr>
          <p:spPr>
            <a:xfrm>
              <a:off x="6041065" y="2545451"/>
              <a:ext cx="1500600" cy="1500600"/>
            </a:xfrm>
            <a:prstGeom prst="ellipse">
              <a:avLst/>
            </a:prstGeom>
            <a:solidFill>
              <a:srgbClr val="CCD3EA"/>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2" name="Google Shape;392;g1e7c8c8f7c0_0_737"/>
            <p:cNvSpPr/>
            <p:nvPr/>
          </p:nvSpPr>
          <p:spPr>
            <a:xfrm>
              <a:off x="6356167" y="2860554"/>
              <a:ext cx="870300" cy="870300"/>
            </a:xfrm>
            <a:prstGeom prst="rect">
              <a:avLst/>
            </a:prstGeom>
            <a:blipFill rotWithShape="1">
              <a:blip r:embed="rId7" cstate="screen">
                <a:alphaModFix/>
                <a:extLst>
                  <a:ext uri="{28A0092B-C50C-407E-A947-70E740481C1C}">
                    <a14:useLocalDpi xmlns:a14="http://schemas.microsoft.com/office/drawing/2010/main"/>
                  </a:ext>
                </a:extLst>
              </a:blip>
              <a:stretch>
                <a:fillRect/>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3" name="Google Shape;393;g1e7c8c8f7c0_0_737"/>
            <p:cNvSpPr/>
            <p:nvPr/>
          </p:nvSpPr>
          <p:spPr>
            <a:xfrm>
              <a:off x="7928979" y="2658348"/>
              <a:ext cx="3537000" cy="1500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4" name="Google Shape;394;g1e7c8c8f7c0_0_737"/>
            <p:cNvSpPr txBox="1"/>
            <p:nvPr/>
          </p:nvSpPr>
          <p:spPr>
            <a:xfrm>
              <a:off x="7928979" y="2658348"/>
              <a:ext cx="3537000" cy="150060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nl-NL" sz="2400" b="1" i="0" u="none" strike="noStrike" cap="none">
                  <a:solidFill>
                    <a:schemeClr val="accent2"/>
                  </a:solidFill>
                  <a:latin typeface="Arial"/>
                  <a:ea typeface="Arial"/>
                  <a:cs typeface="Arial"/>
                  <a:sym typeface="Arial"/>
                </a:rPr>
                <a:t>2021:</a:t>
              </a:r>
              <a:r>
                <a:rPr lang="nl-NL" sz="2400" b="1" i="0" u="none" strike="noStrike" cap="none">
                  <a:solidFill>
                    <a:schemeClr val="dk2"/>
                  </a:solidFill>
                  <a:latin typeface="Arial"/>
                  <a:ea typeface="Arial"/>
                  <a:cs typeface="Arial"/>
                  <a:sym typeface="Arial"/>
                </a:rPr>
                <a:t> </a:t>
              </a:r>
              <a:r>
                <a:rPr lang="nl-NL" sz="2400" b="0" i="0" u="none" strike="noStrike" cap="none">
                  <a:solidFill>
                    <a:schemeClr val="lt1"/>
                  </a:solidFill>
                  <a:latin typeface="Arial"/>
                  <a:ea typeface="Arial"/>
                  <a:cs typeface="Arial"/>
                  <a:sym typeface="Arial"/>
                </a:rPr>
                <a:t>86% firm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840"/>
                </a:spcBef>
                <a:spcAft>
                  <a:spcPts val="0"/>
                </a:spcAft>
                <a:buClr>
                  <a:srgbClr val="000000"/>
                </a:buClr>
                <a:buSzPts val="2400"/>
                <a:buFont typeface="Arial"/>
                <a:buNone/>
              </a:pPr>
              <a:r>
                <a:rPr lang="nl-NL" sz="2400" b="0" i="0" u="none" strike="noStrike" cap="none">
                  <a:solidFill>
                    <a:schemeClr val="lt1"/>
                  </a:solidFill>
                  <a:latin typeface="Arial"/>
                  <a:ea typeface="Arial"/>
                  <a:cs typeface="Arial"/>
                  <a:sym typeface="Arial"/>
                </a:rPr>
                <a:t>używane wideo jako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840"/>
                </a:spcBef>
                <a:spcAft>
                  <a:spcPts val="0"/>
                </a:spcAft>
                <a:buClr>
                  <a:srgbClr val="000000"/>
                </a:buClr>
                <a:buSzPts val="2400"/>
                <a:buFont typeface="Arial"/>
                <a:buNone/>
              </a:pPr>
              <a:r>
                <a:rPr lang="nl-NL" sz="2400" b="0" i="0" u="none" strike="noStrike" cap="none">
                  <a:solidFill>
                    <a:schemeClr val="lt1"/>
                  </a:solidFill>
                  <a:latin typeface="Arial"/>
                  <a:ea typeface="Arial"/>
                  <a:cs typeface="Arial"/>
                  <a:sym typeface="Arial"/>
                </a:rPr>
                <a:t>narzędzie marketingowe</a:t>
              </a:r>
              <a:endParaRPr sz="2400" b="0" i="0" u="none" strike="noStrike" cap="none">
                <a:solidFill>
                  <a:schemeClr val="lt1"/>
                </a:solidFill>
                <a:latin typeface="Arial"/>
                <a:ea typeface="Arial"/>
                <a:cs typeface="Arial"/>
                <a:sym typeface="Arial"/>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99"/>
        <p:cNvGrpSpPr/>
        <p:nvPr/>
      </p:nvGrpSpPr>
      <p:grpSpPr>
        <a:xfrm>
          <a:off x="0" y="0"/>
          <a:ext cx="0" cy="0"/>
          <a:chOff x="0" y="0"/>
          <a:chExt cx="0" cy="0"/>
        </a:xfrm>
      </p:grpSpPr>
      <p:sp>
        <p:nvSpPr>
          <p:cNvPr id="400" name="Google Shape;400;g24e1d7bd8b8_0_0"/>
          <p:cNvSpPr txBox="1">
            <a:spLocks noGrp="1"/>
          </p:cNvSpPr>
          <p:nvPr>
            <p:ph type="body" idx="1"/>
          </p:nvPr>
        </p:nvSpPr>
        <p:spPr>
          <a:xfrm>
            <a:off x="838200" y="1825625"/>
            <a:ext cx="10515600" cy="38745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SzPts val="2800"/>
              <a:buNone/>
            </a:pPr>
            <a:r>
              <a:rPr lang="nl-NL"/>
              <a:t>Sześć sekcji:</a:t>
            </a:r>
            <a:endParaRPr/>
          </a:p>
          <a:p>
            <a:pPr marL="457200" lvl="0" indent="-406400" algn="l" rtl="0">
              <a:lnSpc>
                <a:spcPct val="90000"/>
              </a:lnSpc>
              <a:spcBef>
                <a:spcPts val="1000"/>
              </a:spcBef>
              <a:spcAft>
                <a:spcPts val="0"/>
              </a:spcAft>
              <a:buSzPts val="2800"/>
              <a:buAutoNum type="arabicPeriod"/>
            </a:pPr>
            <a:r>
              <a:rPr lang="nl-NL"/>
              <a:t>Użycie</a:t>
            </a:r>
            <a:endParaRPr/>
          </a:p>
          <a:p>
            <a:pPr marL="457200" lvl="0" indent="-406400" algn="l" rtl="0">
              <a:lnSpc>
                <a:spcPct val="90000"/>
              </a:lnSpc>
              <a:spcBef>
                <a:spcPts val="0"/>
              </a:spcBef>
              <a:spcAft>
                <a:spcPts val="0"/>
              </a:spcAft>
              <a:buSzPts val="2800"/>
              <a:buAutoNum type="arabicPeriod"/>
            </a:pPr>
            <a:r>
              <a:rPr lang="nl-NL"/>
              <a:t>Dane finansowe</a:t>
            </a:r>
            <a:endParaRPr/>
          </a:p>
          <a:p>
            <a:pPr marL="457200" lvl="0" indent="-406400" algn="l" rtl="0">
              <a:lnSpc>
                <a:spcPct val="90000"/>
              </a:lnSpc>
              <a:spcBef>
                <a:spcPts val="0"/>
              </a:spcBef>
              <a:spcAft>
                <a:spcPts val="0"/>
              </a:spcAft>
              <a:buSzPts val="2800"/>
              <a:buAutoNum type="arabicPeriod"/>
            </a:pPr>
            <a:r>
              <a:rPr lang="nl-NL"/>
              <a:t>ROI</a:t>
            </a:r>
            <a:endParaRPr/>
          </a:p>
          <a:p>
            <a:pPr marL="457200" lvl="0" indent="-406400" algn="l" rtl="0">
              <a:lnSpc>
                <a:spcPct val="90000"/>
              </a:lnSpc>
              <a:spcBef>
                <a:spcPts val="0"/>
              </a:spcBef>
              <a:spcAft>
                <a:spcPts val="0"/>
              </a:spcAft>
              <a:buSzPts val="2800"/>
              <a:buAutoNum type="arabicPeriod"/>
            </a:pPr>
            <a:r>
              <a:rPr lang="nl-NL"/>
              <a:t>Użytkownicy końcowi</a:t>
            </a:r>
            <a:endParaRPr/>
          </a:p>
          <a:p>
            <a:pPr marL="457200" lvl="0" indent="-406400" algn="l" rtl="0">
              <a:lnSpc>
                <a:spcPct val="90000"/>
              </a:lnSpc>
              <a:spcBef>
                <a:spcPts val="0"/>
              </a:spcBef>
              <a:spcAft>
                <a:spcPts val="0"/>
              </a:spcAft>
              <a:buSzPts val="2800"/>
              <a:buAutoNum type="arabicPeriod"/>
            </a:pPr>
            <a:r>
              <a:rPr lang="nl-NL"/>
              <a:t>Kanały</a:t>
            </a:r>
            <a:endParaRPr/>
          </a:p>
        </p:txBody>
      </p:sp>
      <p:sp>
        <p:nvSpPr>
          <p:cNvPr id="401" name="Google Shape;401;g24e1d7bd8b8_0_0"/>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1000"/>
              </a:spcBef>
              <a:spcAft>
                <a:spcPts val="0"/>
              </a:spcAft>
              <a:buClr>
                <a:schemeClr val="dk1"/>
              </a:buClr>
              <a:buSzPts val="1100"/>
              <a:buFont typeface="Arial"/>
              <a:buNone/>
            </a:pPr>
            <a:r>
              <a:rPr lang="nl-NL" sz="3100"/>
              <a:t>Kompleksowy zestaw statystyk wideo 2023</a:t>
            </a:r>
            <a:endParaRPr sz="3300"/>
          </a:p>
        </p:txBody>
      </p:sp>
      <p:sp>
        <p:nvSpPr>
          <p:cNvPr id="402" name="Google Shape;402;g24e1d7bd8b8_0_0"/>
          <p:cNvSpPr txBox="1"/>
          <p:nvPr/>
        </p:nvSpPr>
        <p:spPr>
          <a:xfrm>
            <a:off x="6398925" y="5761850"/>
            <a:ext cx="4740600" cy="6618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700"/>
              <a:buFont typeface="Arial"/>
              <a:buNone/>
            </a:pPr>
            <a:r>
              <a:rPr lang="nl-NL" sz="1700" b="1" i="0" u="none" strike="noStrike" cap="none">
                <a:solidFill>
                  <a:srgbClr val="000000"/>
                </a:solidFill>
                <a:latin typeface="Arial"/>
                <a:ea typeface="Arial"/>
                <a:cs typeface="Arial"/>
                <a:sym typeface="Arial"/>
              </a:rPr>
              <a:t>Kliknij tutaj! </a:t>
            </a:r>
            <a:r>
              <a:rPr lang="nl-NL" sz="1400" b="0" i="0" u="none" strike="noStrike" cap="none">
                <a:solidFill>
                  <a:srgbClr val="000000"/>
                </a:solidFill>
                <a:latin typeface="Arial"/>
                <a:ea typeface="Arial"/>
                <a:cs typeface="Arial"/>
                <a:sym typeface="Arial"/>
              </a:rPr>
              <a:t>https://www.wyzowl.com/video-marketing-statistics/ </a:t>
            </a:r>
            <a:endParaRPr sz="1400" b="0" i="0" u="none" strike="noStrike" cap="none">
              <a:solidFill>
                <a:srgbClr val="000000"/>
              </a:solidFill>
              <a:latin typeface="Arial"/>
              <a:ea typeface="Arial"/>
              <a:cs typeface="Arial"/>
              <a:sym typeface="Arial"/>
            </a:endParaRPr>
          </a:p>
        </p:txBody>
      </p:sp>
      <p:cxnSp>
        <p:nvCxnSpPr>
          <p:cNvPr id="403" name="Google Shape;403;g24e1d7bd8b8_0_0"/>
          <p:cNvCxnSpPr/>
          <p:nvPr/>
        </p:nvCxnSpPr>
        <p:spPr>
          <a:xfrm flipH="1">
            <a:off x="7823150" y="1883150"/>
            <a:ext cx="674400" cy="4122300"/>
          </a:xfrm>
          <a:prstGeom prst="straightConnector1">
            <a:avLst/>
          </a:prstGeom>
          <a:noFill/>
          <a:ln w="76200" cap="flat" cmpd="sng">
            <a:solidFill>
              <a:schemeClr val="dk2"/>
            </a:solidFill>
            <a:prstDash val="solid"/>
            <a:round/>
            <a:headEnd type="none" w="sm" len="sm"/>
            <a:tailEnd type="triangle" w="med" len="med"/>
          </a:ln>
        </p:spPr>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pic>
        <p:nvPicPr>
          <p:cNvPr id="409" name="Google Shape;409;p2" descr="De leukste dierenliedjes van de afgelopen tijd - .: Maxazine :."/>
          <p:cNvPicPr preferRelativeResize="0"/>
          <p:nvPr/>
        </p:nvPicPr>
        <p:blipFill rotWithShape="1">
          <a:blip r:embed="rId3">
            <a:alphaModFix/>
          </a:blip>
          <a:srcRect/>
          <a:stretch/>
        </p:blipFill>
        <p:spPr>
          <a:xfrm>
            <a:off x="0" y="3031444"/>
            <a:ext cx="12192001" cy="3507016"/>
          </a:xfrm>
          <a:prstGeom prst="rect">
            <a:avLst/>
          </a:prstGeom>
          <a:noFill/>
          <a:ln>
            <a:noFill/>
          </a:ln>
        </p:spPr>
      </p:pic>
      <p:sp>
        <p:nvSpPr>
          <p:cNvPr id="410" name="Google Shape;410;p2"/>
          <p:cNvSpPr txBox="1"/>
          <p:nvPr/>
        </p:nvSpPr>
        <p:spPr>
          <a:xfrm>
            <a:off x="3860279" y="1468468"/>
            <a:ext cx="7090034" cy="212365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marketerów twierdzi, że </a:t>
            </a:r>
            <a:endParaRPr sz="1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ich filmy działają lepiej z muzyką</a:t>
            </a:r>
            <a:endParaRPr sz="4400" b="0" i="0" u="none" strike="noStrike" cap="none">
              <a:solidFill>
                <a:srgbClr val="161249"/>
              </a:solidFill>
              <a:latin typeface="Arial"/>
              <a:ea typeface="Arial"/>
              <a:cs typeface="Arial"/>
              <a:sym typeface="Arial"/>
            </a:endParaRPr>
          </a:p>
        </p:txBody>
      </p:sp>
      <p:sp>
        <p:nvSpPr>
          <p:cNvPr id="411" name="Google Shape;411;p2"/>
          <p:cNvSpPr/>
          <p:nvPr/>
        </p:nvSpPr>
        <p:spPr>
          <a:xfrm>
            <a:off x="1551219" y="1330377"/>
            <a:ext cx="2113614" cy="2098623"/>
          </a:xfrm>
          <a:prstGeom prst="ellipse">
            <a:avLst/>
          </a:prstGeom>
          <a:solidFill>
            <a:srgbClr val="55D2E3"/>
          </a:solidFill>
          <a:ln w="12700" cap="flat" cmpd="sng">
            <a:solidFill>
              <a:srgbClr val="55D2E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5400"/>
              <a:buFont typeface="Arial"/>
              <a:buNone/>
            </a:pPr>
            <a:r>
              <a:rPr lang="nl-NL" sz="5400" b="1" i="0" u="none" strike="noStrike" cap="none">
                <a:solidFill>
                  <a:schemeClr val="lt1"/>
                </a:solidFill>
                <a:latin typeface="Calibri"/>
                <a:ea typeface="Calibri"/>
                <a:cs typeface="Calibri"/>
                <a:sym typeface="Calibri"/>
              </a:rPr>
              <a:t>81%</a:t>
            </a:r>
            <a:endParaRPr sz="1400" b="0" i="0" u="none" strike="noStrike" cap="none">
              <a:solidFill>
                <a:srgbClr val="000000"/>
              </a:solidFill>
              <a:latin typeface="Arial"/>
              <a:ea typeface="Arial"/>
              <a:cs typeface="Arial"/>
              <a:sym typeface="Arial"/>
            </a:endParaRPr>
          </a:p>
        </p:txBody>
      </p:sp>
      <p:pic>
        <p:nvPicPr>
          <p:cNvPr id="412" name="Google Shape;412;p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6373" y="6019924"/>
            <a:ext cx="2342197" cy="51853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17"/>
        <p:cNvGrpSpPr/>
        <p:nvPr/>
      </p:nvGrpSpPr>
      <p:grpSpPr>
        <a:xfrm>
          <a:off x="0" y="0"/>
          <a:ext cx="0" cy="0"/>
          <a:chOff x="0" y="0"/>
          <a:chExt cx="0" cy="0"/>
        </a:xfrm>
      </p:grpSpPr>
      <p:pic>
        <p:nvPicPr>
          <p:cNvPr id="418" name="Google Shape;418;p3" descr="Retromicrofoon"/>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9039068" y="1658869"/>
            <a:ext cx="2008684" cy="3013026"/>
          </a:xfrm>
          <a:prstGeom prst="rect">
            <a:avLst/>
          </a:prstGeom>
          <a:noFill/>
          <a:ln>
            <a:noFill/>
          </a:ln>
        </p:spPr>
      </p:pic>
      <p:sp>
        <p:nvSpPr>
          <p:cNvPr id="419" name="Google Shape;419;p3"/>
          <p:cNvSpPr txBox="1"/>
          <p:nvPr/>
        </p:nvSpPr>
        <p:spPr>
          <a:xfrm>
            <a:off x="4067487" y="1871128"/>
            <a:ext cx="4057026" cy="347783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marketerów twierdzi, że ich filmy działają lepiej z lektorem</a:t>
            </a:r>
            <a:endParaRPr sz="4400" b="0" i="0" u="none" strike="noStrike" cap="none">
              <a:solidFill>
                <a:srgbClr val="161249"/>
              </a:solidFill>
              <a:latin typeface="Arial"/>
              <a:ea typeface="Arial"/>
              <a:cs typeface="Arial"/>
              <a:sym typeface="Arial"/>
            </a:endParaRPr>
          </a:p>
        </p:txBody>
      </p:sp>
      <p:sp>
        <p:nvSpPr>
          <p:cNvPr id="420" name="Google Shape;420;p3"/>
          <p:cNvSpPr/>
          <p:nvPr/>
        </p:nvSpPr>
        <p:spPr>
          <a:xfrm>
            <a:off x="1541491" y="2222201"/>
            <a:ext cx="2113614" cy="2098623"/>
          </a:xfrm>
          <a:prstGeom prst="ellipse">
            <a:avLst/>
          </a:prstGeom>
          <a:solidFill>
            <a:srgbClr val="55D2E3"/>
          </a:solidFill>
          <a:ln w="12700" cap="flat" cmpd="sng">
            <a:solidFill>
              <a:srgbClr val="55D2E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5400"/>
              <a:buFont typeface="Arial"/>
              <a:buNone/>
            </a:pPr>
            <a:r>
              <a:rPr lang="nl-NL" sz="5400" b="1" i="0" u="none" strike="noStrike" cap="none">
                <a:solidFill>
                  <a:schemeClr val="lt1"/>
                </a:solidFill>
                <a:latin typeface="Calibri"/>
                <a:ea typeface="Calibri"/>
                <a:cs typeface="Calibri"/>
                <a:sym typeface="Calibri"/>
              </a:rPr>
              <a:t>66%</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25"/>
        <p:cNvGrpSpPr/>
        <p:nvPr/>
      </p:nvGrpSpPr>
      <p:grpSpPr>
        <a:xfrm>
          <a:off x="0" y="0"/>
          <a:ext cx="0" cy="0"/>
          <a:chOff x="0" y="0"/>
          <a:chExt cx="0" cy="0"/>
        </a:xfrm>
      </p:grpSpPr>
      <p:sp>
        <p:nvSpPr>
          <p:cNvPr id="426" name="Google Shape;426;p4"/>
          <p:cNvSpPr txBox="1"/>
          <p:nvPr/>
        </p:nvSpPr>
        <p:spPr>
          <a:xfrm>
            <a:off x="2760845" y="2518257"/>
            <a:ext cx="7090034" cy="212365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marketerów twierdzi, że </a:t>
            </a:r>
            <a:endParaRPr sz="4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ich filmy działają </a:t>
            </a:r>
            <a:endParaRPr sz="4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lepiej z podpisami</a:t>
            </a:r>
            <a:endParaRPr sz="4400" b="0" i="0" u="none" strike="noStrike" cap="none">
              <a:solidFill>
                <a:srgbClr val="161249"/>
              </a:solidFill>
              <a:latin typeface="Arial"/>
              <a:ea typeface="Arial"/>
              <a:cs typeface="Arial"/>
              <a:sym typeface="Arial"/>
            </a:endParaRPr>
          </a:p>
        </p:txBody>
      </p:sp>
      <p:sp>
        <p:nvSpPr>
          <p:cNvPr id="427" name="Google Shape;427;p4"/>
          <p:cNvSpPr/>
          <p:nvPr/>
        </p:nvSpPr>
        <p:spPr>
          <a:xfrm>
            <a:off x="647341" y="2379751"/>
            <a:ext cx="2113500" cy="2098500"/>
          </a:xfrm>
          <a:prstGeom prst="ellipse">
            <a:avLst/>
          </a:prstGeom>
          <a:solidFill>
            <a:srgbClr val="55D2E3"/>
          </a:solidFill>
          <a:ln w="12700" cap="flat" cmpd="sng">
            <a:solidFill>
              <a:srgbClr val="55D2E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5400"/>
              <a:buFont typeface="Arial"/>
              <a:buNone/>
            </a:pPr>
            <a:r>
              <a:rPr lang="nl-NL" sz="5400" b="1" i="0" u="none" strike="noStrike" cap="none">
                <a:solidFill>
                  <a:schemeClr val="lt1"/>
                </a:solidFill>
                <a:latin typeface="Calibri"/>
                <a:ea typeface="Calibri"/>
                <a:cs typeface="Calibri"/>
                <a:sym typeface="Calibri"/>
              </a:rPr>
              <a:t>64%</a:t>
            </a:r>
            <a:endParaRPr sz="1400" b="0" i="0" u="none" strike="noStrike" cap="none">
              <a:solidFill>
                <a:srgbClr val="000000"/>
              </a:solidFill>
              <a:latin typeface="Arial"/>
              <a:ea typeface="Arial"/>
              <a:cs typeface="Arial"/>
              <a:sym typeface="Arial"/>
            </a:endParaRPr>
          </a:p>
        </p:txBody>
      </p:sp>
      <p:pic>
        <p:nvPicPr>
          <p:cNvPr id="428" name="Google Shape;428;p4" descr="Most downloaded Instagram Captions App (+more creator tools)"/>
          <p:cNvPicPr preferRelativeResize="0"/>
          <p:nvPr/>
        </p:nvPicPr>
        <p:blipFill rotWithShape="1">
          <a:blip r:embed="rId3">
            <a:alphaModFix/>
          </a:blip>
          <a:srcRect/>
          <a:stretch/>
        </p:blipFill>
        <p:spPr>
          <a:xfrm>
            <a:off x="9479551" y="2311400"/>
            <a:ext cx="2235200" cy="22352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33"/>
        <p:cNvGrpSpPr/>
        <p:nvPr/>
      </p:nvGrpSpPr>
      <p:grpSpPr>
        <a:xfrm>
          <a:off x="0" y="0"/>
          <a:ext cx="0" cy="0"/>
          <a:chOff x="0" y="0"/>
          <a:chExt cx="0" cy="0"/>
        </a:xfrm>
      </p:grpSpPr>
      <p:sp>
        <p:nvSpPr>
          <p:cNvPr id="434" name="Google Shape;434;p5"/>
          <p:cNvSpPr txBox="1"/>
          <p:nvPr/>
        </p:nvSpPr>
        <p:spPr>
          <a:xfrm>
            <a:off x="2627270" y="2367146"/>
            <a:ext cx="7089900" cy="28014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marketerów twierdzi, że </a:t>
            </a:r>
            <a:endParaRPr sz="4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ich filmy działają </a:t>
            </a:r>
            <a:endParaRPr sz="4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lepiej z mniejszą ilością tekstu</a:t>
            </a:r>
            <a:endParaRPr sz="4400" b="0" i="0" u="none" strike="noStrike" cap="none">
              <a:solidFill>
                <a:srgbClr val="161249"/>
              </a:solidFill>
              <a:latin typeface="Arial"/>
              <a:ea typeface="Arial"/>
              <a:cs typeface="Arial"/>
              <a:sym typeface="Arial"/>
            </a:endParaRPr>
          </a:p>
        </p:txBody>
      </p:sp>
      <p:pic>
        <p:nvPicPr>
          <p:cNvPr id="435" name="Google Shape;435;p5" descr="Typotheque: Greta Text font family"/>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422284" y="2197933"/>
            <a:ext cx="4456450" cy="1782580"/>
          </a:xfrm>
          <a:prstGeom prst="rect">
            <a:avLst/>
          </a:prstGeom>
          <a:noFill/>
          <a:ln>
            <a:noFill/>
          </a:ln>
        </p:spPr>
      </p:pic>
      <p:sp>
        <p:nvSpPr>
          <p:cNvPr id="436" name="Google Shape;436;p5"/>
          <p:cNvSpPr/>
          <p:nvPr/>
        </p:nvSpPr>
        <p:spPr>
          <a:xfrm>
            <a:off x="841091" y="2265976"/>
            <a:ext cx="2113500" cy="2098500"/>
          </a:xfrm>
          <a:prstGeom prst="ellipse">
            <a:avLst/>
          </a:prstGeom>
          <a:solidFill>
            <a:srgbClr val="55D2E3"/>
          </a:solidFill>
          <a:ln w="12700" cap="flat" cmpd="sng">
            <a:solidFill>
              <a:srgbClr val="55D2E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5400"/>
              <a:buFont typeface="Arial"/>
              <a:buNone/>
            </a:pPr>
            <a:r>
              <a:rPr lang="nl-NL" sz="5400" b="1">
                <a:solidFill>
                  <a:schemeClr val="lt1"/>
                </a:solidFill>
                <a:latin typeface="Calibri"/>
                <a:ea typeface="Calibri"/>
                <a:cs typeface="Calibri"/>
                <a:sym typeface="Calibri"/>
              </a:rPr>
              <a:t>78</a:t>
            </a:r>
            <a:r>
              <a:rPr lang="nl-NL" sz="5400" b="1" i="0" u="none" strike="noStrike" cap="none">
                <a:solidFill>
                  <a:schemeClr val="lt1"/>
                </a:solidFill>
                <a:latin typeface="Calibri"/>
                <a:ea typeface="Calibri"/>
                <a:cs typeface="Calibri"/>
                <a:sym typeface="Calibri"/>
              </a:rPr>
              <a:t>%</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41"/>
        <p:cNvGrpSpPr/>
        <p:nvPr/>
      </p:nvGrpSpPr>
      <p:grpSpPr>
        <a:xfrm>
          <a:off x="0" y="0"/>
          <a:ext cx="0" cy="0"/>
          <a:chOff x="0" y="0"/>
          <a:chExt cx="0" cy="0"/>
        </a:xfrm>
      </p:grpSpPr>
      <p:sp>
        <p:nvSpPr>
          <p:cNvPr id="442" name="Google Shape;442;p6"/>
          <p:cNvSpPr txBox="1"/>
          <p:nvPr/>
        </p:nvSpPr>
        <p:spPr>
          <a:xfrm>
            <a:off x="3655105" y="2028616"/>
            <a:ext cx="7090034" cy="28007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marketerów twierdzi, że </a:t>
            </a:r>
            <a:endParaRPr sz="4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jest albo "bardzo ważne </a:t>
            </a:r>
            <a:endParaRPr sz="4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lub "niezwykle ważne" </a:t>
            </a:r>
            <a:endParaRPr sz="4400" b="0"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nl-NL" sz="4400" b="0" i="0" u="none" strike="noStrike" cap="none">
                <a:solidFill>
                  <a:srgbClr val="161249"/>
                </a:solidFill>
                <a:latin typeface="Arial"/>
                <a:ea typeface="Arial"/>
                <a:cs typeface="Arial"/>
                <a:sym typeface="Arial"/>
              </a:rPr>
              <a:t>aby pokazać różnorodność w filmach</a:t>
            </a:r>
            <a:endParaRPr sz="4400" b="0" i="0" u="none" strike="noStrike" cap="none">
              <a:solidFill>
                <a:srgbClr val="161249"/>
              </a:solidFill>
              <a:latin typeface="Arial"/>
              <a:ea typeface="Arial"/>
              <a:cs typeface="Arial"/>
              <a:sym typeface="Arial"/>
            </a:endParaRPr>
          </a:p>
        </p:txBody>
      </p:sp>
      <p:sp>
        <p:nvSpPr>
          <p:cNvPr id="443" name="Google Shape;443;p6"/>
          <p:cNvSpPr/>
          <p:nvPr/>
        </p:nvSpPr>
        <p:spPr>
          <a:xfrm>
            <a:off x="1541491" y="2222201"/>
            <a:ext cx="2113614" cy="2098623"/>
          </a:xfrm>
          <a:prstGeom prst="ellipse">
            <a:avLst/>
          </a:prstGeom>
          <a:solidFill>
            <a:srgbClr val="55D2E3"/>
          </a:solidFill>
          <a:ln w="12700" cap="flat" cmpd="sng">
            <a:solidFill>
              <a:srgbClr val="55D2E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5400"/>
              <a:buFont typeface="Arial"/>
              <a:buNone/>
            </a:pPr>
            <a:r>
              <a:rPr lang="nl-NL" sz="5400" b="1" i="0" u="none" strike="noStrike" cap="none">
                <a:solidFill>
                  <a:schemeClr val="lt1"/>
                </a:solidFill>
                <a:latin typeface="Calibri"/>
                <a:ea typeface="Calibri"/>
                <a:cs typeface="Calibri"/>
                <a:sym typeface="Calibri"/>
              </a:rPr>
              <a:t>65%</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g1e7c8c8f7c0_0_764"/>
          <p:cNvSpPr txBox="1">
            <a:spLocks noGrp="1"/>
          </p:cNvSpPr>
          <p:nvPr>
            <p:ph type="title" idx="4294967295"/>
          </p:nvPr>
        </p:nvSpPr>
        <p:spPr>
          <a:xfrm>
            <a:off x="838200" y="2075174"/>
            <a:ext cx="10515600" cy="13257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None/>
            </a:pPr>
            <a:r>
              <a:rPr lang="nl-NL" sz="7200">
                <a:solidFill>
                  <a:schemeClr val="lt1"/>
                </a:solidFill>
              </a:rPr>
              <a:t>2. </a:t>
            </a:r>
            <a:r>
              <a:rPr lang="nl-NL" sz="6000">
                <a:solidFill>
                  <a:schemeClr val="lt1"/>
                </a:solidFill>
              </a:rPr>
              <a:t>Trendy w treściach wideo</a:t>
            </a:r>
            <a:endParaRPr sz="7200">
              <a:solidFill>
                <a:schemeClr val="lt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sp>
        <p:nvSpPr>
          <p:cNvPr id="455" name="Google Shape;455;g1d5657342ab_0_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161249"/>
              </a:buClr>
              <a:buSzPts val="1800"/>
              <a:buFont typeface="Arial"/>
              <a:buNone/>
            </a:pPr>
            <a:r>
              <a:rPr lang="nl-NL"/>
              <a:t>Videotrendy </a:t>
            </a:r>
            <a:r>
              <a:rPr lang="nl-NL">
                <a:solidFill>
                  <a:srgbClr val="F39200"/>
                </a:solidFill>
              </a:rPr>
              <a:t>2023</a:t>
            </a:r>
            <a:endParaRPr>
              <a:solidFill>
                <a:srgbClr val="F39200"/>
              </a:solidFill>
            </a:endParaRPr>
          </a:p>
        </p:txBody>
      </p:sp>
      <p:sp>
        <p:nvSpPr>
          <p:cNvPr id="456" name="Google Shape;456;g1d5657342ab_0_0"/>
          <p:cNvSpPr txBox="1">
            <a:spLocks noGrp="1"/>
          </p:cNvSpPr>
          <p:nvPr>
            <p:ph type="body" idx="1"/>
          </p:nvPr>
        </p:nvSpPr>
        <p:spPr>
          <a:xfrm>
            <a:off x="838200" y="1690688"/>
            <a:ext cx="10515600" cy="3874531"/>
          </a:xfrm>
          <a:prstGeom prst="rect">
            <a:avLst/>
          </a:prstGeom>
          <a:noFill/>
          <a:ln>
            <a:noFill/>
          </a:ln>
        </p:spPr>
        <p:txBody>
          <a:bodyPr spcFirstLastPara="1" wrap="square" lIns="91425" tIns="45700" rIns="91425" bIns="45700" anchor="t" anchorCtr="0">
            <a:normAutofit/>
          </a:bodyPr>
          <a:lstStyle/>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Rynek wideo wciąż rośnie - jak wyróżnić się na tle konkurencji? </a:t>
            </a:r>
            <a:endParaRPr sz="1800">
              <a:latin typeface="Arial"/>
              <a:ea typeface="Arial"/>
              <a:cs typeface="Arial"/>
              <a:sym typeface="Arial"/>
            </a:endParaRPr>
          </a:p>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Boom na krótkie filmy! Nadszedł czas, aby przejąć Reels/Shorts/Tiktok. Większość ludzi woli krótkie filmy niż treści pisane, gdy dowiadują się o nowym produkcie.</a:t>
            </a:r>
            <a:endParaRPr sz="3200"/>
          </a:p>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Filmy wideo odgrywają coraz ważniejszą rolę w podejmowaniu decyzji zakupowych</a:t>
            </a:r>
            <a:endParaRPr sz="3200"/>
          </a:p>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Filmy zoptymalizowane pod kątem wyszukiwania</a:t>
            </a:r>
            <a:endParaRPr sz="1800">
              <a:latin typeface="Arial"/>
              <a:ea typeface="Arial"/>
              <a:cs typeface="Arial"/>
              <a:sym typeface="Arial"/>
            </a:endParaRPr>
          </a:p>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Influencerzy, którzy pomogą podbić platformy mediów społecznościowych </a:t>
            </a:r>
            <a:endParaRPr sz="1800">
              <a:latin typeface="Arial"/>
              <a:ea typeface="Arial"/>
              <a:cs typeface="Arial"/>
              <a:sym typeface="Arial"/>
            </a:endParaRPr>
          </a:p>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Więcej formatów reklam = większa złożoność marketingu wideo </a:t>
            </a:r>
            <a:endParaRPr sz="3200"/>
          </a:p>
          <a:p>
            <a:pPr marL="342900" lvl="0" indent="-342900" algn="l" rtl="0">
              <a:lnSpc>
                <a:spcPct val="100000"/>
              </a:lnSpc>
              <a:spcBef>
                <a:spcPts val="1000"/>
              </a:spcBef>
              <a:spcAft>
                <a:spcPts val="0"/>
              </a:spcAft>
              <a:buClr>
                <a:srgbClr val="F39200"/>
              </a:buClr>
              <a:buSzPts val="2160"/>
              <a:buFont typeface="Arial"/>
              <a:buAutoNum type="arabicPeriod"/>
            </a:pPr>
            <a:r>
              <a:rPr lang="nl-NL" sz="1800">
                <a:latin typeface="Arial"/>
                <a:ea typeface="Arial"/>
                <a:cs typeface="Arial"/>
                <a:sym typeface="Arial"/>
              </a:rPr>
              <a:t>Zrozumienie storytellingu w środowisku cyfrowym jest ważniejsze niż kiedykolwiek wcześniej.</a:t>
            </a:r>
            <a:endParaRPr sz="1800">
              <a:latin typeface="Arial"/>
              <a:ea typeface="Arial"/>
              <a:cs typeface="Arial"/>
              <a:sym typeface="Arial"/>
            </a:endParaRPr>
          </a:p>
          <a:p>
            <a:pPr marL="0" lvl="0" indent="0" algn="l" rtl="0">
              <a:lnSpc>
                <a:spcPct val="90000"/>
              </a:lnSpc>
              <a:spcBef>
                <a:spcPts val="1000"/>
              </a:spcBef>
              <a:spcAft>
                <a:spcPts val="0"/>
              </a:spcAft>
              <a:buClr>
                <a:srgbClr val="161249"/>
              </a:buClr>
              <a:buSzPts val="1800"/>
              <a:buNone/>
            </a:pPr>
            <a:endParaRPr sz="29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61"/>
        <p:cNvGrpSpPr/>
        <p:nvPr/>
      </p:nvGrpSpPr>
      <p:grpSpPr>
        <a:xfrm>
          <a:off x="0" y="0"/>
          <a:ext cx="0" cy="0"/>
          <a:chOff x="0" y="0"/>
          <a:chExt cx="0" cy="0"/>
        </a:xfrm>
      </p:grpSpPr>
      <p:sp>
        <p:nvSpPr>
          <p:cNvPr id="462" name="Google Shape;462;g1e7c8c8f7c0_0_769"/>
          <p:cNvSpPr txBox="1">
            <a:spLocks noGrp="1"/>
          </p:cNvSpPr>
          <p:nvPr>
            <p:ph type="title" idx="4294967295"/>
          </p:nvPr>
        </p:nvSpPr>
        <p:spPr>
          <a:xfrm>
            <a:off x="838200" y="2075174"/>
            <a:ext cx="10515600" cy="1325700"/>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1"/>
              </a:buClr>
              <a:buSzPct val="100000"/>
              <a:buFont typeface="Calibri"/>
              <a:buNone/>
            </a:pPr>
            <a:r>
              <a:rPr lang="nl-NL" sz="6000">
                <a:solidFill>
                  <a:schemeClr val="lt1"/>
                </a:solidFill>
              </a:rPr>
              <a:t>3. Podstawy skutecznej strategii wideo</a:t>
            </a:r>
            <a:endParaRPr sz="7200">
              <a:solidFill>
                <a:schemeClr val="lt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66"/>
        <p:cNvGrpSpPr/>
        <p:nvPr/>
      </p:nvGrpSpPr>
      <p:grpSpPr>
        <a:xfrm>
          <a:off x="0" y="0"/>
          <a:ext cx="0" cy="0"/>
          <a:chOff x="0" y="0"/>
          <a:chExt cx="0" cy="0"/>
        </a:xfrm>
      </p:grpSpPr>
      <p:sp>
        <p:nvSpPr>
          <p:cNvPr id="467" name="Google Shape;467;p26"/>
          <p:cNvSpPr/>
          <p:nvPr/>
        </p:nvSpPr>
        <p:spPr>
          <a:xfrm>
            <a:off x="2400812" y="1277878"/>
            <a:ext cx="6331200" cy="1092600"/>
          </a:xfrm>
          <a:prstGeom prst="roundRect">
            <a:avLst>
              <a:gd name="adj" fmla="val 16667"/>
            </a:avLst>
          </a:prstGeom>
          <a:noFill/>
          <a:ln w="38100" cap="flat" cmpd="sng">
            <a:solidFill>
              <a:srgbClr val="F392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68" name="Google Shape;468;p26"/>
          <p:cNvSpPr/>
          <p:nvPr/>
        </p:nvSpPr>
        <p:spPr>
          <a:xfrm>
            <a:off x="2700882" y="2715490"/>
            <a:ext cx="5943600" cy="1012500"/>
          </a:xfrm>
          <a:prstGeom prst="roundRect">
            <a:avLst>
              <a:gd name="adj" fmla="val 16667"/>
            </a:avLst>
          </a:prstGeom>
          <a:noFill/>
          <a:ln w="38100" cap="flat" cmpd="sng">
            <a:solidFill>
              <a:srgbClr val="FFD96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69" name="Google Shape;469;p26"/>
          <p:cNvSpPr/>
          <p:nvPr/>
        </p:nvSpPr>
        <p:spPr>
          <a:xfrm>
            <a:off x="2851632" y="3945445"/>
            <a:ext cx="5664600" cy="839400"/>
          </a:xfrm>
          <a:prstGeom prst="roundRect">
            <a:avLst>
              <a:gd name="adj" fmla="val 16667"/>
            </a:avLst>
          </a:prstGeom>
          <a:solidFill>
            <a:srgbClr val="FFD966"/>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70" name="Google Shape;470;p26"/>
          <p:cNvSpPr/>
          <p:nvPr/>
        </p:nvSpPr>
        <p:spPr>
          <a:xfrm>
            <a:off x="4228397" y="4990949"/>
            <a:ext cx="2993700" cy="769800"/>
          </a:xfrm>
          <a:prstGeom prst="roundRect">
            <a:avLst>
              <a:gd name="adj" fmla="val 16667"/>
            </a:avLst>
          </a:prstGeom>
          <a:solidFill>
            <a:srgbClr val="F39200"/>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71" name="Google Shape;471;p26"/>
          <p:cNvSpPr/>
          <p:nvPr/>
        </p:nvSpPr>
        <p:spPr>
          <a:xfrm>
            <a:off x="743518" y="4968409"/>
            <a:ext cx="2924700" cy="769800"/>
          </a:xfrm>
          <a:prstGeom prst="roundRect">
            <a:avLst>
              <a:gd name="adj" fmla="val 16667"/>
            </a:avLst>
          </a:prstGeom>
          <a:solidFill>
            <a:srgbClr val="15A98E"/>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72" name="Google Shape;472;p26"/>
          <p:cNvSpPr txBox="1"/>
          <p:nvPr/>
        </p:nvSpPr>
        <p:spPr>
          <a:xfrm>
            <a:off x="3926799" y="1591850"/>
            <a:ext cx="3967200" cy="538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nl-NL" sz="2900" b="1" i="0" u="none" strike="noStrike" cap="none">
                <a:solidFill>
                  <a:schemeClr val="dk1"/>
                </a:solidFill>
                <a:latin typeface="Calibri"/>
                <a:ea typeface="Calibri"/>
                <a:cs typeface="Calibri"/>
                <a:sym typeface="Calibri"/>
              </a:rPr>
              <a:t>Strategia biznesowa</a:t>
            </a:r>
            <a:endParaRPr sz="2900" b="1" i="0" u="none" strike="noStrike" cap="none">
              <a:solidFill>
                <a:schemeClr val="dk1"/>
              </a:solidFill>
              <a:latin typeface="Calibri"/>
              <a:ea typeface="Calibri"/>
              <a:cs typeface="Calibri"/>
              <a:sym typeface="Calibri"/>
            </a:endParaRPr>
          </a:p>
        </p:txBody>
      </p:sp>
      <p:sp>
        <p:nvSpPr>
          <p:cNvPr id="473" name="Google Shape;473;p26"/>
          <p:cNvSpPr txBox="1"/>
          <p:nvPr/>
        </p:nvSpPr>
        <p:spPr>
          <a:xfrm>
            <a:off x="3678749" y="2970875"/>
            <a:ext cx="4834500" cy="538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nl-NL" sz="2900" b="0" i="0" u="none" strike="noStrike" cap="none">
                <a:solidFill>
                  <a:schemeClr val="dk1"/>
                </a:solidFill>
                <a:latin typeface="Calibri"/>
                <a:ea typeface="Calibri"/>
                <a:cs typeface="Calibri"/>
                <a:sym typeface="Calibri"/>
              </a:rPr>
              <a:t>Strategia marketingowa</a:t>
            </a:r>
            <a:endParaRPr sz="2900" b="0" i="0" u="none" strike="noStrike" cap="none">
              <a:solidFill>
                <a:schemeClr val="dk1"/>
              </a:solidFill>
              <a:latin typeface="Calibri"/>
              <a:ea typeface="Calibri"/>
              <a:cs typeface="Calibri"/>
              <a:sym typeface="Calibri"/>
            </a:endParaRPr>
          </a:p>
        </p:txBody>
      </p:sp>
      <p:sp>
        <p:nvSpPr>
          <p:cNvPr id="474" name="Google Shape;474;p26"/>
          <p:cNvSpPr txBox="1"/>
          <p:nvPr/>
        </p:nvSpPr>
        <p:spPr>
          <a:xfrm>
            <a:off x="3572447" y="4073032"/>
            <a:ext cx="4305600" cy="507900"/>
          </a:xfrm>
          <a:prstGeom prst="rect">
            <a:avLst/>
          </a:prstGeom>
          <a:solidFill>
            <a:srgbClr val="FFD966"/>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nl-NL" sz="2700" b="0" i="0" u="none" strike="noStrike" cap="none">
                <a:solidFill>
                  <a:schemeClr val="dk1"/>
                </a:solidFill>
                <a:latin typeface="Calibri"/>
                <a:ea typeface="Calibri"/>
                <a:cs typeface="Calibri"/>
                <a:sym typeface="Calibri"/>
              </a:rPr>
              <a:t>Strategia marketingu treści</a:t>
            </a:r>
            <a:endParaRPr sz="2700" b="0" i="0" u="none" strike="noStrike" cap="none">
              <a:solidFill>
                <a:schemeClr val="dk1"/>
              </a:solidFill>
              <a:latin typeface="Calibri"/>
              <a:ea typeface="Calibri"/>
              <a:cs typeface="Calibri"/>
              <a:sym typeface="Calibri"/>
            </a:endParaRPr>
          </a:p>
        </p:txBody>
      </p:sp>
      <p:sp>
        <p:nvSpPr>
          <p:cNvPr id="475" name="Google Shape;475;p26"/>
          <p:cNvSpPr txBox="1"/>
          <p:nvPr/>
        </p:nvSpPr>
        <p:spPr>
          <a:xfrm>
            <a:off x="1105918" y="5002309"/>
            <a:ext cx="2199900" cy="708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nl-NL" sz="2000" i="0" u="none" strike="noStrike" cap="none">
                <a:solidFill>
                  <a:schemeClr val="dk1"/>
                </a:solidFill>
                <a:latin typeface="Calibri"/>
                <a:ea typeface="Calibri"/>
                <a:cs typeface="Calibri"/>
                <a:sym typeface="Calibri"/>
              </a:rPr>
              <a:t>Strategia mediów społecznościowych</a:t>
            </a:r>
            <a:endParaRPr sz="2000" i="0" u="none" strike="noStrike" cap="none">
              <a:solidFill>
                <a:schemeClr val="dk1"/>
              </a:solidFill>
              <a:latin typeface="Calibri"/>
              <a:ea typeface="Calibri"/>
              <a:cs typeface="Calibri"/>
              <a:sym typeface="Calibri"/>
            </a:endParaRPr>
          </a:p>
        </p:txBody>
      </p:sp>
      <p:sp>
        <p:nvSpPr>
          <p:cNvPr id="476" name="Google Shape;476;p26"/>
          <p:cNvSpPr txBox="1"/>
          <p:nvPr/>
        </p:nvSpPr>
        <p:spPr>
          <a:xfrm>
            <a:off x="4543718" y="5168659"/>
            <a:ext cx="24258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nl-NL" sz="2400" b="1" i="0" u="none" strike="noStrike" cap="none">
                <a:solidFill>
                  <a:schemeClr val="dk1"/>
                </a:solidFill>
                <a:latin typeface="Calibri"/>
                <a:ea typeface="Calibri"/>
                <a:cs typeface="Calibri"/>
                <a:sym typeface="Calibri"/>
              </a:rPr>
              <a:t>Strategia wideo</a:t>
            </a:r>
            <a:endParaRPr sz="2400" b="1" i="0" u="none" strike="noStrike" cap="none">
              <a:solidFill>
                <a:schemeClr val="dk1"/>
              </a:solidFill>
              <a:latin typeface="Calibri"/>
              <a:ea typeface="Calibri"/>
              <a:cs typeface="Calibri"/>
              <a:sym typeface="Calibri"/>
            </a:endParaRPr>
          </a:p>
        </p:txBody>
      </p:sp>
      <p:sp>
        <p:nvSpPr>
          <p:cNvPr id="477" name="Google Shape;477;p26"/>
          <p:cNvSpPr/>
          <p:nvPr/>
        </p:nvSpPr>
        <p:spPr>
          <a:xfrm>
            <a:off x="7769762" y="5018082"/>
            <a:ext cx="2774100" cy="769800"/>
          </a:xfrm>
          <a:prstGeom prst="roundRect">
            <a:avLst>
              <a:gd name="adj" fmla="val 16667"/>
            </a:avLst>
          </a:prstGeom>
          <a:solidFill>
            <a:srgbClr val="15A98E"/>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78" name="Google Shape;478;p26"/>
          <p:cNvSpPr txBox="1"/>
          <p:nvPr/>
        </p:nvSpPr>
        <p:spPr>
          <a:xfrm>
            <a:off x="8892512" y="5168659"/>
            <a:ext cx="5286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nl-NL" sz="1800" b="0" i="0" u="none" strike="noStrike" cap="none">
                <a:solidFill>
                  <a:schemeClr val="dk1"/>
                </a:solidFill>
                <a:latin typeface="Calibri"/>
                <a:ea typeface="Calibri"/>
                <a:cs typeface="Calibri"/>
                <a:sym typeface="Calibri"/>
              </a:rPr>
              <a:t>itp.</a:t>
            </a:r>
            <a:endParaRPr sz="1400" b="0" i="0" u="none" strike="noStrike" cap="none">
              <a:solidFill>
                <a:srgbClr val="000000"/>
              </a:solidFill>
              <a:latin typeface="Arial"/>
              <a:ea typeface="Arial"/>
              <a:cs typeface="Arial"/>
              <a:sym typeface="Arial"/>
            </a:endParaRPr>
          </a:p>
        </p:txBody>
      </p:sp>
      <p:sp>
        <p:nvSpPr>
          <p:cNvPr id="479" name="Google Shape;479;p26"/>
          <p:cNvSpPr txBox="1"/>
          <p:nvPr/>
        </p:nvSpPr>
        <p:spPr>
          <a:xfrm>
            <a:off x="233271" y="104169"/>
            <a:ext cx="10983951" cy="107717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161249"/>
              </a:buClr>
              <a:buSzPts val="3200"/>
              <a:buFont typeface="Arial"/>
              <a:buNone/>
            </a:pPr>
            <a:r>
              <a:rPr lang="nl-NL" sz="3200" b="1" i="0" u="none" strike="noStrike" cap="none">
                <a:solidFill>
                  <a:srgbClr val="161249"/>
                </a:solidFill>
                <a:latin typeface="Arial"/>
                <a:ea typeface="Arial"/>
                <a:cs typeface="Arial"/>
                <a:sym typeface="Arial"/>
              </a:rPr>
              <a:t>Strategia wideo w hierarchii strategii: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F39200"/>
              </a:buClr>
              <a:buSzPts val="3200"/>
              <a:buFont typeface="Arial"/>
              <a:buNone/>
            </a:pPr>
            <a:r>
              <a:rPr lang="nl-NL" sz="3200" b="1" i="0" u="none" strike="noStrike" cap="none">
                <a:solidFill>
                  <a:srgbClr val="F39200"/>
                </a:solidFill>
                <a:latin typeface="Arial"/>
                <a:ea typeface="Arial"/>
                <a:cs typeface="Arial"/>
                <a:sym typeface="Arial"/>
              </a:rPr>
              <a:t>musi być zgodny ze strategią marketingu treści</a:t>
            </a:r>
            <a:endParaRPr sz="3200" b="1" i="0" u="none" strike="noStrike" cap="none">
              <a:solidFill>
                <a:srgbClr val="F392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sp>
        <p:nvSpPr>
          <p:cNvPr id="484" name="Google Shape;484;p14"/>
          <p:cNvSpPr txBox="1">
            <a:spLocks noGrp="1"/>
          </p:cNvSpPr>
          <p:nvPr>
            <p:ph type="title"/>
          </p:nvPr>
        </p:nvSpPr>
        <p:spPr>
          <a:xfrm>
            <a:off x="579633" y="68520"/>
            <a:ext cx="10515600" cy="1325563"/>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3556"/>
              <a:buFont typeface="Calibri"/>
              <a:buNone/>
            </a:pPr>
            <a:r>
              <a:rPr lang="nl-NL" sz="3200"/>
              <a:t>Jak odnieść sukces w wideomarketingu? </a:t>
            </a:r>
            <a:br>
              <a:rPr lang="nl-NL" sz="3200"/>
            </a:br>
            <a:r>
              <a:rPr lang="nl-NL" sz="3200">
                <a:solidFill>
                  <a:srgbClr val="F39200"/>
                </a:solidFill>
              </a:rPr>
              <a:t>Planowanie kampanii zaczyna się od strategii wideo</a:t>
            </a:r>
            <a:endParaRPr sz="3200">
              <a:solidFill>
                <a:srgbClr val="F39200"/>
              </a:solidFill>
            </a:endParaRPr>
          </a:p>
        </p:txBody>
      </p:sp>
      <p:sp>
        <p:nvSpPr>
          <p:cNvPr id="485" name="Google Shape;485;p14"/>
          <p:cNvSpPr txBox="1">
            <a:spLocks noGrp="1"/>
          </p:cNvSpPr>
          <p:nvPr>
            <p:ph type="body" idx="1"/>
          </p:nvPr>
        </p:nvSpPr>
        <p:spPr>
          <a:xfrm>
            <a:off x="925750" y="1159267"/>
            <a:ext cx="10515600" cy="4351200"/>
          </a:xfrm>
          <a:prstGeom prst="rect">
            <a:avLst/>
          </a:prstGeom>
          <a:noFill/>
          <a:ln>
            <a:noFill/>
          </a:ln>
        </p:spPr>
        <p:txBody>
          <a:bodyPr spcFirstLastPara="1" wrap="square" lIns="91425" tIns="45700" rIns="91425" bIns="45700" anchor="t" anchorCtr="0">
            <a:normAutofit/>
          </a:bodyPr>
          <a:lstStyle/>
          <a:p>
            <a:pPr marL="609585" lvl="0" indent="-414855" algn="l" rtl="0">
              <a:lnSpc>
                <a:spcPct val="100000"/>
              </a:lnSpc>
              <a:spcBef>
                <a:spcPts val="1067"/>
              </a:spcBef>
              <a:spcAft>
                <a:spcPts val="0"/>
              </a:spcAft>
              <a:buClr>
                <a:srgbClr val="F39200"/>
              </a:buClr>
              <a:buSzPts val="1733"/>
              <a:buChar char="●"/>
            </a:pPr>
            <a:r>
              <a:rPr lang="nl-NL" sz="1733" b="1"/>
              <a:t>Co </a:t>
            </a:r>
            <a:r>
              <a:rPr lang="nl-NL" sz="1733"/>
              <a:t>chcesz osiągnąć za pomocą filmów?</a:t>
            </a:r>
            <a:endParaRPr sz="1733"/>
          </a:p>
          <a:p>
            <a:pPr marL="1219170" lvl="1" indent="-414852" algn="l" rtl="0">
              <a:lnSpc>
                <a:spcPct val="100000"/>
              </a:lnSpc>
              <a:spcBef>
                <a:spcPts val="0"/>
              </a:spcBef>
              <a:spcAft>
                <a:spcPts val="0"/>
              </a:spcAft>
              <a:buClr>
                <a:srgbClr val="F39200"/>
              </a:buClr>
              <a:buSzPts val="1733"/>
              <a:buChar char="○"/>
            </a:pPr>
            <a:r>
              <a:rPr lang="nl-NL" sz="1733"/>
              <a:t>Zwiększyć świadomość marki? Sprzedaż? Poprawa marki pracodawcy?</a:t>
            </a:r>
            <a:endParaRPr sz="1733"/>
          </a:p>
          <a:p>
            <a:pPr marL="1219170" lvl="1" indent="-414852" algn="l" rtl="0">
              <a:lnSpc>
                <a:spcPct val="100000"/>
              </a:lnSpc>
              <a:spcBef>
                <a:spcPts val="0"/>
              </a:spcBef>
              <a:spcAft>
                <a:spcPts val="0"/>
              </a:spcAft>
              <a:buClr>
                <a:srgbClr val="F39200"/>
              </a:buClr>
              <a:buSzPts val="1733"/>
              <a:buChar char="○"/>
            </a:pPr>
            <a:r>
              <a:rPr lang="nl-NL" sz="1733"/>
              <a:t>Ustal cele SMART.</a:t>
            </a:r>
            <a:endParaRPr sz="1733"/>
          </a:p>
          <a:p>
            <a:pPr marL="609585" lvl="0" indent="-414855" algn="l" rtl="0">
              <a:lnSpc>
                <a:spcPct val="100000"/>
              </a:lnSpc>
              <a:spcBef>
                <a:spcPts val="0"/>
              </a:spcBef>
              <a:spcAft>
                <a:spcPts val="0"/>
              </a:spcAft>
              <a:buClr>
                <a:srgbClr val="F39200"/>
              </a:buClr>
              <a:buSzPts val="1733"/>
              <a:buChar char="●"/>
            </a:pPr>
            <a:r>
              <a:rPr lang="nl-NL" sz="1733" b="1"/>
              <a:t>Do kogo chcesz </a:t>
            </a:r>
            <a:r>
              <a:rPr lang="nl-NL" sz="1733"/>
              <a:t>dotrzeć?</a:t>
            </a:r>
            <a:endParaRPr sz="1733"/>
          </a:p>
          <a:p>
            <a:pPr marL="1219170" lvl="1" indent="-414852" algn="l" rtl="0">
              <a:lnSpc>
                <a:spcPct val="100000"/>
              </a:lnSpc>
              <a:spcBef>
                <a:spcPts val="0"/>
              </a:spcBef>
              <a:spcAft>
                <a:spcPts val="0"/>
              </a:spcAft>
              <a:buClr>
                <a:srgbClr val="F39200"/>
              </a:buClr>
              <a:buSzPts val="1733"/>
              <a:buChar char="○"/>
            </a:pPr>
            <a:r>
              <a:rPr lang="nl-NL" sz="1733"/>
              <a:t>Zdefiniuj grupy docelowe. Persony kupujących są bardzo przydatne i zalecane!</a:t>
            </a:r>
            <a:endParaRPr sz="1733"/>
          </a:p>
          <a:p>
            <a:pPr marL="1219170" lvl="1" indent="-414852" algn="l" rtl="0">
              <a:lnSpc>
                <a:spcPct val="100000"/>
              </a:lnSpc>
              <a:spcBef>
                <a:spcPts val="0"/>
              </a:spcBef>
              <a:spcAft>
                <a:spcPts val="0"/>
              </a:spcAft>
              <a:buClr>
                <a:srgbClr val="F39200"/>
              </a:buClr>
              <a:buSzPts val="1733"/>
              <a:buChar char="○"/>
            </a:pPr>
            <a:r>
              <a:rPr lang="nl-NL" sz="1733"/>
              <a:t>Dla którego etapu podróży kupującego?</a:t>
            </a:r>
            <a:endParaRPr sz="1733"/>
          </a:p>
          <a:p>
            <a:pPr marL="1219170" lvl="0" indent="0" algn="l" rtl="0">
              <a:lnSpc>
                <a:spcPct val="90000"/>
              </a:lnSpc>
              <a:spcBef>
                <a:spcPts val="1600"/>
              </a:spcBef>
              <a:spcAft>
                <a:spcPts val="1600"/>
              </a:spcAft>
              <a:buClr>
                <a:schemeClr val="dk1"/>
              </a:buClr>
              <a:buSzPts val="2800"/>
              <a:buNone/>
            </a:pPr>
            <a:endParaRPr/>
          </a:p>
        </p:txBody>
      </p:sp>
      <p:pic>
        <p:nvPicPr>
          <p:cNvPr id="486" name="Google Shape;486;p1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892483" y="2956200"/>
            <a:ext cx="6670400" cy="2648400"/>
          </a:xfrm>
          <a:prstGeom prst="rect">
            <a:avLst/>
          </a:prstGeom>
          <a:noFill/>
          <a:ln>
            <a:noFill/>
          </a:ln>
        </p:spPr>
      </p:pic>
      <p:sp>
        <p:nvSpPr>
          <p:cNvPr id="487" name="Google Shape;487;p14"/>
          <p:cNvSpPr txBox="1"/>
          <p:nvPr/>
        </p:nvSpPr>
        <p:spPr>
          <a:xfrm>
            <a:off x="2816253" y="5497677"/>
            <a:ext cx="1144400" cy="822515"/>
          </a:xfrm>
          <a:prstGeom prst="rect">
            <a:avLst/>
          </a:prstGeom>
          <a:solidFill>
            <a:srgbClr val="FFE599"/>
          </a:solidFill>
          <a:ln>
            <a:noFill/>
          </a:ln>
        </p:spPr>
        <p:txBody>
          <a:bodyPr spcFirstLastPara="1" wrap="square" lIns="72000" tIns="72000" rIns="72000" bIns="720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nl-NL" sz="1100" b="0" i="0" u="none" strike="noStrike" cap="none">
                <a:solidFill>
                  <a:schemeClr val="dk1"/>
                </a:solidFill>
                <a:latin typeface="Arial"/>
                <a:ea typeface="Arial"/>
                <a:cs typeface="Arial"/>
                <a:sym typeface="Arial"/>
              </a:rPr>
              <a:t>Filmy o marce, filmy rozrywkowe. Dotknij uczuć!</a:t>
            </a:r>
            <a:endParaRPr sz="1100" b="0" i="0" u="none" strike="noStrike" cap="none">
              <a:solidFill>
                <a:schemeClr val="dk1"/>
              </a:solidFill>
              <a:latin typeface="Arial"/>
              <a:ea typeface="Arial"/>
              <a:cs typeface="Arial"/>
              <a:sym typeface="Arial"/>
            </a:endParaRPr>
          </a:p>
        </p:txBody>
      </p:sp>
      <p:sp>
        <p:nvSpPr>
          <p:cNvPr id="488" name="Google Shape;488;p14"/>
          <p:cNvSpPr txBox="1"/>
          <p:nvPr/>
        </p:nvSpPr>
        <p:spPr>
          <a:xfrm>
            <a:off x="4243471" y="5497677"/>
            <a:ext cx="858400" cy="991792"/>
          </a:xfrm>
          <a:prstGeom prst="rect">
            <a:avLst/>
          </a:prstGeom>
          <a:solidFill>
            <a:srgbClr val="FFE599"/>
          </a:solidFill>
          <a:ln>
            <a:noFill/>
          </a:ln>
        </p:spPr>
        <p:txBody>
          <a:bodyPr spcFirstLastPara="1" wrap="square" lIns="72000" tIns="72000" rIns="72000" bIns="720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nl-NL" sz="1100" b="0" i="0" u="none" strike="noStrike" cap="none">
                <a:solidFill>
                  <a:schemeClr val="dk1"/>
                </a:solidFill>
                <a:latin typeface="Arial"/>
                <a:ea typeface="Arial"/>
                <a:cs typeface="Arial"/>
                <a:sym typeface="Arial"/>
              </a:rPr>
              <a:t>Teasery, reklamy promujące treści (np. webinaria</a:t>
            </a:r>
            <a:endParaRPr sz="1100" b="0" i="0" u="none" strike="noStrike" cap="none">
              <a:solidFill>
                <a:schemeClr val="dk1"/>
              </a:solidFill>
              <a:latin typeface="Arial"/>
              <a:ea typeface="Arial"/>
              <a:cs typeface="Arial"/>
              <a:sym typeface="Arial"/>
            </a:endParaRPr>
          </a:p>
        </p:txBody>
      </p:sp>
      <p:sp>
        <p:nvSpPr>
          <p:cNvPr id="489" name="Google Shape;489;p14"/>
          <p:cNvSpPr txBox="1"/>
          <p:nvPr/>
        </p:nvSpPr>
        <p:spPr>
          <a:xfrm>
            <a:off x="5326005" y="5497677"/>
            <a:ext cx="1082400" cy="1161069"/>
          </a:xfrm>
          <a:prstGeom prst="rect">
            <a:avLst/>
          </a:prstGeom>
          <a:solidFill>
            <a:srgbClr val="FFE599"/>
          </a:solidFill>
          <a:ln>
            <a:noFill/>
          </a:ln>
        </p:spPr>
        <p:txBody>
          <a:bodyPr spcFirstLastPara="1" wrap="square" lIns="72000" tIns="72000" rIns="72000" bIns="720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nl-NL" sz="1100" b="0" i="0" u="none" strike="noStrike" cap="none">
                <a:solidFill>
                  <a:schemeClr val="dk1"/>
                </a:solidFill>
                <a:latin typeface="Arial"/>
                <a:ea typeface="Arial"/>
                <a:cs typeface="Arial"/>
                <a:sym typeface="Arial"/>
              </a:rPr>
              <a:t>Porównania wideo, filmy o produktach, filmy referencyjne</a:t>
            </a:r>
            <a:endParaRPr sz="1100" b="0" i="0" u="none" strike="noStrike" cap="none">
              <a:solidFill>
                <a:schemeClr val="dk1"/>
              </a:solidFill>
              <a:latin typeface="Arial"/>
              <a:ea typeface="Arial"/>
              <a:cs typeface="Arial"/>
              <a:sym typeface="Arial"/>
            </a:endParaRPr>
          </a:p>
        </p:txBody>
      </p:sp>
      <p:sp>
        <p:nvSpPr>
          <p:cNvPr id="490" name="Google Shape;490;p14"/>
          <p:cNvSpPr txBox="1"/>
          <p:nvPr/>
        </p:nvSpPr>
        <p:spPr>
          <a:xfrm>
            <a:off x="6555204" y="5497677"/>
            <a:ext cx="1020400" cy="483960"/>
          </a:xfrm>
          <a:prstGeom prst="rect">
            <a:avLst/>
          </a:prstGeom>
          <a:solidFill>
            <a:srgbClr val="FFE599"/>
          </a:solidFill>
          <a:ln>
            <a:noFill/>
          </a:ln>
        </p:spPr>
        <p:txBody>
          <a:bodyPr spcFirstLastPara="1" wrap="square" lIns="72000" tIns="72000" rIns="72000" bIns="720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nl-NL" sz="1100" b="0" i="0" u="none" strike="noStrike" cap="none">
                <a:solidFill>
                  <a:schemeClr val="dk1"/>
                </a:solidFill>
                <a:latin typeface="Arial"/>
                <a:ea typeface="Arial"/>
                <a:cs typeface="Arial"/>
                <a:sym typeface="Arial"/>
              </a:rPr>
              <a:t>Filmy FAQ, samouczki</a:t>
            </a:r>
            <a:endParaRPr sz="1100" b="0" i="0" u="none" strike="noStrike" cap="none">
              <a:solidFill>
                <a:schemeClr val="dk1"/>
              </a:solidFill>
              <a:latin typeface="Arial"/>
              <a:ea typeface="Arial"/>
              <a:cs typeface="Arial"/>
              <a:sym typeface="Arial"/>
            </a:endParaRPr>
          </a:p>
        </p:txBody>
      </p:sp>
      <p:sp>
        <p:nvSpPr>
          <p:cNvPr id="491" name="Google Shape;491;p14"/>
          <p:cNvSpPr txBox="1"/>
          <p:nvPr/>
        </p:nvSpPr>
        <p:spPr>
          <a:xfrm>
            <a:off x="10182600" y="6399734"/>
            <a:ext cx="1585200" cy="389746"/>
          </a:xfrm>
          <a:prstGeom prst="rect">
            <a:avLst/>
          </a:prstGeom>
          <a:noFill/>
          <a:ln>
            <a:noFill/>
          </a:ln>
        </p:spPr>
        <p:txBody>
          <a:bodyPr spcFirstLastPara="1" wrap="square" lIns="121900" tIns="121900" rIns="121900" bIns="1219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nl-NL" sz="933" b="0" i="0" u="none" strike="noStrike" cap="none">
                <a:solidFill>
                  <a:schemeClr val="dk1"/>
                </a:solidFill>
                <a:latin typeface="Calibri"/>
                <a:ea typeface="Calibri"/>
                <a:cs typeface="Calibri"/>
                <a:sym typeface="Calibri"/>
              </a:rPr>
              <a:t>Źródło: Videolle.fi </a:t>
            </a:r>
            <a:endParaRPr sz="933" b="0" i="0" u="none" strike="noStrike" cap="none">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95"/>
        <p:cNvGrpSpPr/>
        <p:nvPr/>
      </p:nvGrpSpPr>
      <p:grpSpPr>
        <a:xfrm>
          <a:off x="0" y="0"/>
          <a:ext cx="0" cy="0"/>
          <a:chOff x="0" y="0"/>
          <a:chExt cx="0" cy="0"/>
        </a:xfrm>
      </p:grpSpPr>
      <p:sp>
        <p:nvSpPr>
          <p:cNvPr id="496" name="Google Shape;496;p15"/>
          <p:cNvSpPr txBox="1">
            <a:spLocks noGrp="1"/>
          </p:cNvSpPr>
          <p:nvPr>
            <p:ph type="title"/>
          </p:nvPr>
        </p:nvSpPr>
        <p:spPr>
          <a:xfrm>
            <a:off x="765251" y="-29843"/>
            <a:ext cx="10515600" cy="7770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nl-NL"/>
              <a:t>Strategia wideo, cd. </a:t>
            </a:r>
            <a:endParaRPr/>
          </a:p>
        </p:txBody>
      </p:sp>
      <p:sp>
        <p:nvSpPr>
          <p:cNvPr id="497" name="Google Shape;497;p15"/>
          <p:cNvSpPr txBox="1">
            <a:spLocks noGrp="1"/>
          </p:cNvSpPr>
          <p:nvPr>
            <p:ph type="body" idx="1"/>
          </p:nvPr>
        </p:nvSpPr>
        <p:spPr>
          <a:xfrm>
            <a:off x="557725" y="747100"/>
            <a:ext cx="9482700" cy="3874500"/>
          </a:xfrm>
          <a:prstGeom prst="rect">
            <a:avLst/>
          </a:prstGeom>
          <a:noFill/>
          <a:ln>
            <a:noFill/>
          </a:ln>
        </p:spPr>
        <p:txBody>
          <a:bodyPr spcFirstLastPara="1" wrap="square" lIns="91425" tIns="45700" rIns="91425" bIns="45700" anchor="t" anchorCtr="0">
            <a:noAutofit/>
          </a:bodyPr>
          <a:lstStyle/>
          <a:p>
            <a:pPr marL="609585" lvl="0" indent="-389486" algn="l" rtl="0">
              <a:lnSpc>
                <a:spcPct val="100000"/>
              </a:lnSpc>
              <a:spcBef>
                <a:spcPts val="1067"/>
              </a:spcBef>
              <a:spcAft>
                <a:spcPts val="0"/>
              </a:spcAft>
              <a:buClr>
                <a:srgbClr val="F39200"/>
              </a:buClr>
              <a:buSzPts val="1500"/>
              <a:buChar char="●"/>
            </a:pPr>
            <a:r>
              <a:rPr lang="nl-NL" sz="1500" b="1"/>
              <a:t>Gdzie </a:t>
            </a:r>
            <a:r>
              <a:rPr lang="nl-NL" sz="1500"/>
              <a:t>docierasz do swojej grupy docelowej / buyer personas?</a:t>
            </a:r>
            <a:endParaRPr sz="1500"/>
          </a:p>
          <a:p>
            <a:pPr marL="1219170" lvl="1" indent="-389484" algn="l" rtl="0">
              <a:lnSpc>
                <a:spcPct val="100000"/>
              </a:lnSpc>
              <a:spcBef>
                <a:spcPts val="0"/>
              </a:spcBef>
              <a:spcAft>
                <a:spcPts val="0"/>
              </a:spcAft>
              <a:buClr>
                <a:schemeClr val="dk1"/>
              </a:buClr>
              <a:buSzPts val="1500"/>
              <a:buAutoNum type="alphaLcPeriod"/>
            </a:pPr>
            <a:r>
              <a:rPr lang="nl-NL" sz="1500"/>
              <a:t>uwzględnienie kanału w planowaniu treści wideo</a:t>
            </a:r>
            <a:endParaRPr sz="1500"/>
          </a:p>
          <a:p>
            <a:pPr marL="1219170" lvl="1" indent="-389484" algn="l" rtl="0">
              <a:lnSpc>
                <a:spcPct val="100000"/>
              </a:lnSpc>
              <a:spcBef>
                <a:spcPts val="0"/>
              </a:spcBef>
              <a:spcAft>
                <a:spcPts val="0"/>
              </a:spcAft>
              <a:buClr>
                <a:schemeClr val="dk1"/>
              </a:buClr>
              <a:buSzPts val="1500"/>
              <a:buAutoNum type="alphaLcPeriod"/>
            </a:pPr>
            <a:r>
              <a:rPr lang="nl-NL" sz="1500"/>
              <a:t>Jedno wideo nie pasuje do różnych kanałów!</a:t>
            </a:r>
            <a:endParaRPr sz="1500"/>
          </a:p>
          <a:p>
            <a:pPr marL="1828754" lvl="2" indent="-389486" algn="l" rtl="0">
              <a:lnSpc>
                <a:spcPct val="100000"/>
              </a:lnSpc>
              <a:spcBef>
                <a:spcPts val="0"/>
              </a:spcBef>
              <a:spcAft>
                <a:spcPts val="0"/>
              </a:spcAft>
              <a:buClr>
                <a:schemeClr val="dk1"/>
              </a:buClr>
              <a:buSzPts val="1500"/>
              <a:buAutoNum type="romanLcPeriod"/>
            </a:pPr>
            <a:r>
              <a:rPr lang="nl-NL" sz="1500"/>
              <a:t>inny format</a:t>
            </a:r>
            <a:endParaRPr sz="1500"/>
          </a:p>
          <a:p>
            <a:pPr marL="1828754" lvl="2" indent="-389486" algn="l" rtl="0">
              <a:lnSpc>
                <a:spcPct val="100000"/>
              </a:lnSpc>
              <a:spcBef>
                <a:spcPts val="0"/>
              </a:spcBef>
              <a:spcAft>
                <a:spcPts val="0"/>
              </a:spcAft>
              <a:buClr>
                <a:schemeClr val="dk1"/>
              </a:buClr>
              <a:buSzPts val="1500"/>
              <a:buAutoNum type="romanLcPeriod"/>
            </a:pPr>
            <a:r>
              <a:rPr lang="nl-NL" sz="1500"/>
              <a:t>różne sposoby opowiadania historii (z możliwością pominięcia </a:t>
            </a:r>
            <a:endParaRPr sz="1500"/>
          </a:p>
          <a:p>
            <a:pPr marL="1371600" lvl="0" indent="0" algn="l" rtl="0">
              <a:lnSpc>
                <a:spcPct val="100000"/>
              </a:lnSpc>
              <a:spcBef>
                <a:spcPts val="0"/>
              </a:spcBef>
              <a:spcAft>
                <a:spcPts val="0"/>
              </a:spcAft>
              <a:buNone/>
            </a:pPr>
            <a:r>
              <a:rPr lang="nl-NL" sz="1500"/>
              <a:t>lub nie)</a:t>
            </a:r>
            <a:endParaRPr sz="1500"/>
          </a:p>
          <a:p>
            <a:pPr marL="1828754" lvl="2" indent="-389486" algn="l" rtl="0">
              <a:lnSpc>
                <a:spcPct val="100000"/>
              </a:lnSpc>
              <a:spcBef>
                <a:spcPts val="0"/>
              </a:spcBef>
              <a:spcAft>
                <a:spcPts val="0"/>
              </a:spcAft>
              <a:buClr>
                <a:schemeClr val="dk1"/>
              </a:buClr>
              <a:buSzPts val="1500"/>
              <a:buAutoNum type="romanLcPeriod"/>
            </a:pPr>
            <a:r>
              <a:rPr lang="nl-NL" sz="1500"/>
              <a:t>audio czy nie</a:t>
            </a:r>
            <a:endParaRPr sz="1500"/>
          </a:p>
          <a:p>
            <a:pPr marL="609585" lvl="0" indent="-389486" algn="l" rtl="0">
              <a:lnSpc>
                <a:spcPct val="100000"/>
              </a:lnSpc>
              <a:spcBef>
                <a:spcPts val="600"/>
              </a:spcBef>
              <a:spcAft>
                <a:spcPts val="0"/>
              </a:spcAft>
              <a:buClr>
                <a:srgbClr val="F39200"/>
              </a:buClr>
              <a:buSzPts val="1500"/>
              <a:buChar char="●"/>
            </a:pPr>
            <a:r>
              <a:rPr lang="nl-NL" sz="1500" b="1"/>
              <a:t>Jaka jest pożądana konwersja </a:t>
            </a:r>
            <a:r>
              <a:rPr lang="nl-NL" sz="1500"/>
              <a:t>po obejrzeniu wideo?</a:t>
            </a:r>
            <a:endParaRPr sz="1500"/>
          </a:p>
          <a:p>
            <a:pPr marL="1219170" lvl="1" indent="-389484" algn="l" rtl="0">
              <a:lnSpc>
                <a:spcPct val="100000"/>
              </a:lnSpc>
              <a:spcBef>
                <a:spcPts val="0"/>
              </a:spcBef>
              <a:spcAft>
                <a:spcPts val="0"/>
              </a:spcAft>
              <a:buClr>
                <a:schemeClr val="dk1"/>
              </a:buClr>
              <a:buSzPts val="1500"/>
              <a:buAutoNum type="alphaLcPeriod"/>
            </a:pPr>
            <a:r>
              <a:rPr lang="nl-NL" sz="1500"/>
              <a:t>przejść do sklepu internetowego? Aby zapisać się do newslettera?</a:t>
            </a:r>
            <a:endParaRPr sz="1500"/>
          </a:p>
          <a:p>
            <a:pPr marL="1219169" lvl="1" indent="-389484" algn="l" rtl="0">
              <a:lnSpc>
                <a:spcPct val="100000"/>
              </a:lnSpc>
              <a:spcBef>
                <a:spcPts val="0"/>
              </a:spcBef>
              <a:spcAft>
                <a:spcPts val="0"/>
              </a:spcAft>
              <a:buClr>
                <a:schemeClr val="dk1"/>
              </a:buClr>
              <a:buSzPts val="1500"/>
              <a:buAutoNum type="alphaLcPeriod"/>
            </a:pPr>
            <a:r>
              <a:rPr lang="nl-NL" sz="1500"/>
              <a:t>Wpływ na CTA: jak pokierować personą kupującą, aby zbliżyła się do decyzji </a:t>
            </a:r>
            <a:endParaRPr sz="1500"/>
          </a:p>
          <a:p>
            <a:pPr marL="914400" lvl="0" indent="457200" algn="l" rtl="0">
              <a:lnSpc>
                <a:spcPct val="100000"/>
              </a:lnSpc>
              <a:spcBef>
                <a:spcPts val="0"/>
              </a:spcBef>
              <a:spcAft>
                <a:spcPts val="0"/>
              </a:spcAft>
              <a:buNone/>
            </a:pPr>
            <a:r>
              <a:rPr lang="nl-NL" sz="1500"/>
              <a:t>o zakupie</a:t>
            </a:r>
            <a:endParaRPr sz="1500"/>
          </a:p>
          <a:p>
            <a:pPr marL="609585" lvl="0" indent="-389486" algn="l" rtl="0">
              <a:lnSpc>
                <a:spcPct val="100000"/>
              </a:lnSpc>
              <a:spcBef>
                <a:spcPts val="600"/>
              </a:spcBef>
              <a:spcAft>
                <a:spcPts val="0"/>
              </a:spcAft>
              <a:buClr>
                <a:srgbClr val="F39200"/>
              </a:buClr>
              <a:buSzPts val="1500"/>
              <a:buChar char="●"/>
            </a:pPr>
            <a:r>
              <a:rPr lang="nl-NL" sz="1500" b="1"/>
              <a:t>Jaki rodzaj treści </a:t>
            </a:r>
            <a:r>
              <a:rPr lang="nl-NL" sz="1500"/>
              <a:t>najlepiej nadaje się do różnych celów?</a:t>
            </a:r>
            <a:endParaRPr sz="1500"/>
          </a:p>
          <a:p>
            <a:pPr marL="1219170" lvl="1" indent="-389484" algn="l" rtl="0">
              <a:lnSpc>
                <a:spcPct val="100000"/>
              </a:lnSpc>
              <a:spcBef>
                <a:spcPts val="0"/>
              </a:spcBef>
              <a:spcAft>
                <a:spcPts val="0"/>
              </a:spcAft>
              <a:buClr>
                <a:schemeClr val="dk1"/>
              </a:buClr>
              <a:buSzPts val="1500"/>
              <a:buAutoNum type="alphaLcPeriod"/>
            </a:pPr>
            <a:r>
              <a:rPr lang="nl-NL" sz="1500"/>
              <a:t>Czy chcesz wzbudzić uczucia, aby zainteresować go swoją marką? </a:t>
            </a:r>
            <a:br>
              <a:rPr lang="nl-NL" sz="1500"/>
            </a:br>
            <a:r>
              <a:rPr lang="nl-NL" sz="1500"/>
              <a:t>A może chcesz zaoferować przydatne i edukacyjne treści, które zwiększą wiedzę na temat Twojej marki? Chcesz rozwiązać powszechny problem i rozśmieszyć widza?</a:t>
            </a:r>
            <a:endParaRPr sz="1500"/>
          </a:p>
          <a:p>
            <a:pPr marL="1219170" lvl="1" indent="-389484" algn="l" rtl="0">
              <a:lnSpc>
                <a:spcPct val="100000"/>
              </a:lnSpc>
              <a:spcBef>
                <a:spcPts val="0"/>
              </a:spcBef>
              <a:spcAft>
                <a:spcPts val="0"/>
              </a:spcAft>
              <a:buClr>
                <a:schemeClr val="dk1"/>
              </a:buClr>
              <a:buSzPts val="1500"/>
              <a:buAutoNum type="alphaLcPeriod"/>
            </a:pPr>
            <a:r>
              <a:rPr lang="nl-NL" sz="1500"/>
              <a:t>Różne rodzaje wideo potrzebne do różnych celów</a:t>
            </a:r>
            <a:endParaRPr sz="1500"/>
          </a:p>
          <a:p>
            <a:pPr marL="609585" lvl="0" indent="-389486" algn="l" rtl="0">
              <a:lnSpc>
                <a:spcPct val="100000"/>
              </a:lnSpc>
              <a:spcBef>
                <a:spcPts val="600"/>
              </a:spcBef>
              <a:spcAft>
                <a:spcPts val="0"/>
              </a:spcAft>
              <a:buClr>
                <a:srgbClr val="F39200"/>
              </a:buClr>
              <a:buSzPts val="1500"/>
              <a:buChar char="●"/>
            </a:pPr>
            <a:r>
              <a:rPr lang="nl-NL" sz="1500" b="1"/>
              <a:t>Ustaw metryki </a:t>
            </a:r>
            <a:r>
              <a:rPr lang="nl-NL" sz="1500"/>
              <a:t>zgodnie z celami i dokonuj pomiarów</a:t>
            </a:r>
            <a:endParaRPr sz="1500"/>
          </a:p>
          <a:p>
            <a:pPr marL="1219170" lvl="1" indent="-389484" algn="l" rtl="0">
              <a:lnSpc>
                <a:spcPct val="100000"/>
              </a:lnSpc>
              <a:spcBef>
                <a:spcPts val="0"/>
              </a:spcBef>
              <a:spcAft>
                <a:spcPts val="0"/>
              </a:spcAft>
              <a:buClr>
                <a:schemeClr val="dk1"/>
              </a:buClr>
              <a:buSzPts val="1500"/>
              <a:buAutoNum type="alphaLcPeriod"/>
            </a:pPr>
            <a:r>
              <a:rPr lang="nl-NL" sz="1500"/>
              <a:t>zwiększenie świadomości marki - maksymalizacja zasięgu we właściwej grupie docelowej. Liczba wyświetleń, średni współczynnik oglądalności</a:t>
            </a:r>
            <a:endParaRPr sz="1500"/>
          </a:p>
          <a:p>
            <a:pPr marL="1219170" lvl="1" indent="-389484" algn="l" rtl="0">
              <a:lnSpc>
                <a:spcPct val="100000"/>
              </a:lnSpc>
              <a:spcBef>
                <a:spcPts val="0"/>
              </a:spcBef>
              <a:spcAft>
                <a:spcPts val="0"/>
              </a:spcAft>
              <a:buClr>
                <a:schemeClr val="dk1"/>
              </a:buClr>
              <a:buSzPts val="1500"/>
              <a:buAutoNum type="alphaLcPeriod"/>
            </a:pPr>
            <a:r>
              <a:rPr lang="nl-NL" sz="1500"/>
              <a:t>budowanie marki, pozycjonowanie - przeprowadzanie ankiet wśród klientów przed i po zakupie</a:t>
            </a:r>
            <a:endParaRPr sz="1500"/>
          </a:p>
          <a:p>
            <a:pPr marL="1219170" lvl="1" indent="-389484" algn="l" rtl="0">
              <a:lnSpc>
                <a:spcPct val="100000"/>
              </a:lnSpc>
              <a:spcBef>
                <a:spcPts val="0"/>
              </a:spcBef>
              <a:spcAft>
                <a:spcPts val="0"/>
              </a:spcAft>
              <a:buClr>
                <a:schemeClr val="dk1"/>
              </a:buClr>
              <a:buSzPts val="1500"/>
              <a:buAutoNum type="alphaLcPeriod"/>
            </a:pPr>
            <a:r>
              <a:rPr lang="nl-NL" sz="1500"/>
              <a:t>zwiększenie sprzedaży - liczba konwersji</a:t>
            </a:r>
            <a:endParaRPr sz="1500"/>
          </a:p>
          <a:p>
            <a:pPr marL="1219170" lvl="1" indent="-389484" algn="l" rtl="0">
              <a:lnSpc>
                <a:spcPct val="100000"/>
              </a:lnSpc>
              <a:spcBef>
                <a:spcPts val="0"/>
              </a:spcBef>
              <a:spcAft>
                <a:spcPts val="0"/>
              </a:spcAft>
              <a:buClr>
                <a:schemeClr val="dk1"/>
              </a:buClr>
              <a:buSzPts val="1500"/>
              <a:buAutoNum type="alphaLcPeriod"/>
            </a:pPr>
            <a:r>
              <a:rPr lang="nl-NL" sz="1500"/>
              <a:t>poprawa satysfakcji klienta - wpływ na obsługę klienta, poprawa satysfakcji klienta</a:t>
            </a:r>
            <a:endParaRPr sz="1500"/>
          </a:p>
        </p:txBody>
      </p:sp>
      <p:pic>
        <p:nvPicPr>
          <p:cNvPr id="498" name="Google Shape;498;p15"/>
          <p:cNvPicPr preferRelativeResize="0"/>
          <p:nvPr/>
        </p:nvPicPr>
        <p:blipFill rotWithShape="1">
          <a:blip r:embed="rId3">
            <a:alphaModFix/>
          </a:blip>
          <a:srcRect/>
          <a:stretch/>
        </p:blipFill>
        <p:spPr>
          <a:xfrm>
            <a:off x="8582201" y="1365762"/>
            <a:ext cx="3188267" cy="2323933"/>
          </a:xfrm>
          <a:prstGeom prst="rect">
            <a:avLst/>
          </a:prstGeom>
          <a:solidFill>
            <a:srgbClr val="F39200"/>
          </a:solidFill>
          <a:ln w="28575" cap="flat" cmpd="sng">
            <a:solidFill>
              <a:srgbClr val="F39200"/>
            </a:solidFill>
            <a:prstDash val="solid"/>
            <a:round/>
            <a:headEnd type="none" w="sm" len="sm"/>
            <a:tailEnd type="none" w="sm" len="sm"/>
          </a:ln>
        </p:spPr>
      </p:pic>
      <p:sp>
        <p:nvSpPr>
          <p:cNvPr id="499" name="Google Shape;499;p15"/>
          <p:cNvSpPr txBox="1"/>
          <p:nvPr/>
        </p:nvSpPr>
        <p:spPr>
          <a:xfrm>
            <a:off x="8776200" y="1907201"/>
            <a:ext cx="711200" cy="389746"/>
          </a:xfrm>
          <a:prstGeom prst="rect">
            <a:avLst/>
          </a:prstGeom>
          <a:noFill/>
          <a:ln>
            <a:noFill/>
          </a:ln>
        </p:spPr>
        <p:txBody>
          <a:bodyPr spcFirstLastPara="1" wrap="square" lIns="121900" tIns="121900" rIns="121900" bIns="121900" anchor="t" anchorCtr="0">
            <a:spAutoFit/>
          </a:bodyPr>
          <a:lstStyle/>
          <a:p>
            <a:pPr marL="0" marR="0" lvl="0" indent="0" algn="l" rtl="0">
              <a:lnSpc>
                <a:spcPct val="100000"/>
              </a:lnSpc>
              <a:spcBef>
                <a:spcPts val="0"/>
              </a:spcBef>
              <a:spcAft>
                <a:spcPts val="0"/>
              </a:spcAft>
              <a:buClr>
                <a:srgbClr val="000000"/>
              </a:buClr>
              <a:buSzPts val="933"/>
              <a:buFont typeface="Arial"/>
              <a:buNone/>
            </a:pPr>
            <a:r>
              <a:rPr lang="nl-NL" sz="933" b="0" i="0" u="none" strike="noStrike" cap="none">
                <a:solidFill>
                  <a:schemeClr val="dk1"/>
                </a:solidFill>
                <a:latin typeface="Calibri"/>
                <a:ea typeface="Calibri"/>
                <a:cs typeface="Calibri"/>
                <a:sym typeface="Calibri"/>
              </a:rPr>
              <a:t>Web-tv</a:t>
            </a:r>
            <a:endParaRPr sz="933" b="0" i="0" u="none" strike="noStrike" cap="none">
              <a:solidFill>
                <a:schemeClr val="dk1"/>
              </a:solidFill>
              <a:latin typeface="Calibri"/>
              <a:ea typeface="Calibri"/>
              <a:cs typeface="Calibri"/>
              <a:sym typeface="Calibri"/>
            </a:endParaRPr>
          </a:p>
        </p:txBody>
      </p:sp>
      <p:sp>
        <p:nvSpPr>
          <p:cNvPr id="500" name="Google Shape;500;p15"/>
          <p:cNvSpPr txBox="1"/>
          <p:nvPr/>
        </p:nvSpPr>
        <p:spPr>
          <a:xfrm>
            <a:off x="8542945" y="990535"/>
            <a:ext cx="3227523" cy="307736"/>
          </a:xfrm>
          <a:prstGeom prst="rect">
            <a:avLst/>
          </a:prstGeom>
          <a:solidFill>
            <a:srgbClr val="F39200"/>
          </a:solidFill>
          <a:ln w="1270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400"/>
              <a:buFont typeface="Arial"/>
              <a:buNone/>
            </a:pPr>
            <a:r>
              <a:rPr lang="nl-NL" sz="1400" b="1" i="0" u="none" strike="noStrike" cap="none">
                <a:solidFill>
                  <a:schemeClr val="lt1"/>
                </a:solidFill>
                <a:latin typeface="Arial"/>
                <a:ea typeface="Arial"/>
                <a:cs typeface="Arial"/>
                <a:sym typeface="Arial"/>
              </a:rPr>
              <a:t>Formaty w różnych kanałach wideo</a:t>
            </a:r>
            <a:endParaRPr sz="1400" b="1" i="0" u="none" strike="noStrike" cap="none">
              <a:solidFill>
                <a:schemeClr val="lt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05"/>
        <p:cNvGrpSpPr/>
        <p:nvPr/>
      </p:nvGrpSpPr>
      <p:grpSpPr>
        <a:xfrm>
          <a:off x="0" y="0"/>
          <a:ext cx="0" cy="0"/>
          <a:chOff x="0" y="0"/>
          <a:chExt cx="0" cy="0"/>
        </a:xfrm>
      </p:grpSpPr>
      <p:pic>
        <p:nvPicPr>
          <p:cNvPr id="506" name="Google Shape;506;p20" descr="Why You Should Invest in Mid-Funnel Marketing"/>
          <p:cNvPicPr preferRelativeResize="0"/>
          <p:nvPr/>
        </p:nvPicPr>
        <p:blipFill rotWithShape="1">
          <a:blip r:embed="rId3">
            <a:alphaModFix/>
          </a:blip>
          <a:srcRect/>
          <a:stretch/>
        </p:blipFill>
        <p:spPr>
          <a:xfrm>
            <a:off x="3696897" y="1779089"/>
            <a:ext cx="4798205" cy="4601404"/>
          </a:xfrm>
          <a:prstGeom prst="rect">
            <a:avLst/>
          </a:prstGeom>
          <a:noFill/>
          <a:ln>
            <a:noFill/>
          </a:ln>
        </p:spPr>
      </p:pic>
      <p:sp>
        <p:nvSpPr>
          <p:cNvPr id="507" name="Google Shape;507;p20"/>
          <p:cNvSpPr txBox="1"/>
          <p:nvPr/>
        </p:nvSpPr>
        <p:spPr>
          <a:xfrm>
            <a:off x="542317" y="282954"/>
            <a:ext cx="9788457" cy="1200329"/>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FFFFFF"/>
              </a:buClr>
              <a:buSzPts val="4400"/>
              <a:buFont typeface="Calibri"/>
              <a:buNone/>
            </a:pPr>
            <a:r>
              <a:rPr lang="nl-NL" sz="4000" b="1" i="0" u="none" strike="noStrike" cap="none">
                <a:solidFill>
                  <a:srgbClr val="161249"/>
                </a:solidFill>
                <a:latin typeface="Arial"/>
                <a:ea typeface="Arial"/>
                <a:cs typeface="Arial"/>
                <a:sym typeface="Arial"/>
              </a:rPr>
              <a:t>Marketing wideo dla różnych celów w lejku marketingowym online</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12"/>
        <p:cNvGrpSpPr/>
        <p:nvPr/>
      </p:nvGrpSpPr>
      <p:grpSpPr>
        <a:xfrm>
          <a:off x="0" y="0"/>
          <a:ext cx="0" cy="0"/>
          <a:chOff x="0" y="0"/>
          <a:chExt cx="0" cy="0"/>
        </a:xfrm>
      </p:grpSpPr>
      <p:pic>
        <p:nvPicPr>
          <p:cNvPr id="513" name="Google Shape;513;p37" descr="Afbeelding met tafel&#10;&#10;Automatisch gegenereerde beschrijving"/>
          <p:cNvPicPr preferRelativeResize="0">
            <a:picLocks noGrp="1"/>
          </p:cNvPicPr>
          <p:nvPr>
            <p:ph type="body" idx="1"/>
          </p:nvPr>
        </p:nvPicPr>
        <p:blipFill rotWithShape="1">
          <a:blip r:embed="rId3">
            <a:alphaModFix/>
          </a:blip>
          <a:srcRect/>
          <a:stretch/>
        </p:blipFill>
        <p:spPr>
          <a:xfrm>
            <a:off x="2081164" y="1668388"/>
            <a:ext cx="7860900" cy="4409700"/>
          </a:xfrm>
          <a:prstGeom prst="rect">
            <a:avLst/>
          </a:prstGeom>
          <a:noFill/>
          <a:ln>
            <a:noFill/>
          </a:ln>
        </p:spPr>
      </p:pic>
      <p:sp>
        <p:nvSpPr>
          <p:cNvPr id="514" name="Google Shape;514;p37"/>
          <p:cNvSpPr txBox="1"/>
          <p:nvPr/>
        </p:nvSpPr>
        <p:spPr>
          <a:xfrm>
            <a:off x="84622" y="121995"/>
            <a:ext cx="11387100" cy="1169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400"/>
              <a:buFont typeface="Arial"/>
              <a:buNone/>
            </a:pPr>
            <a:r>
              <a:rPr lang="nl-NL" sz="3500" b="1" i="0" u="none" strike="noStrike" cap="none">
                <a:solidFill>
                  <a:srgbClr val="161249"/>
                </a:solidFill>
                <a:latin typeface="Arial"/>
                <a:ea typeface="Arial"/>
                <a:cs typeface="Arial"/>
                <a:sym typeface="Arial"/>
              </a:rPr>
              <a:t>Wideo w mediach społecznościowych:</a:t>
            </a:r>
            <a:br>
              <a:rPr lang="nl-NL" sz="3500" b="1" i="0" u="none" strike="noStrike" cap="none">
                <a:solidFill>
                  <a:srgbClr val="161249"/>
                </a:solidFill>
                <a:latin typeface="Arial"/>
                <a:ea typeface="Arial"/>
                <a:cs typeface="Arial"/>
                <a:sym typeface="Arial"/>
              </a:rPr>
            </a:br>
            <a:r>
              <a:rPr lang="nl-NL" sz="3500" b="1" i="0" u="none" strike="noStrike" cap="none">
                <a:solidFill>
                  <a:srgbClr val="F39200"/>
                </a:solidFill>
                <a:latin typeface="Arial"/>
                <a:ea typeface="Arial"/>
                <a:cs typeface="Arial"/>
                <a:sym typeface="Arial"/>
              </a:rPr>
              <a:t>kanały i formaty w jednym przeglądzie </a:t>
            </a:r>
            <a:endParaRPr sz="900" b="0" i="0" u="none" strike="noStrike" cap="none">
              <a:solidFill>
                <a:srgbClr val="F39200"/>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19"/>
        <p:cNvGrpSpPr/>
        <p:nvPr/>
      </p:nvGrpSpPr>
      <p:grpSpPr>
        <a:xfrm>
          <a:off x="0" y="0"/>
          <a:ext cx="0" cy="0"/>
          <a:chOff x="0" y="0"/>
          <a:chExt cx="0" cy="0"/>
        </a:xfrm>
      </p:grpSpPr>
      <p:sp>
        <p:nvSpPr>
          <p:cNvPr id="520" name="Google Shape;520;g1e7c8c8f7c0_0_780"/>
          <p:cNvSpPr txBox="1">
            <a:spLocks noGrp="1"/>
          </p:cNvSpPr>
          <p:nvPr>
            <p:ph type="title" idx="4294967295"/>
          </p:nvPr>
        </p:nvSpPr>
        <p:spPr>
          <a:xfrm>
            <a:off x="838200" y="2075174"/>
            <a:ext cx="10515600" cy="1325700"/>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None/>
            </a:pPr>
            <a:r>
              <a:rPr lang="nl-NL" sz="6000">
                <a:solidFill>
                  <a:schemeClr val="lt1"/>
                </a:solidFill>
              </a:rPr>
              <a:t>4. Krótki opis produkcji (brief)</a:t>
            </a:r>
            <a:endParaRPr sz="7200">
              <a:solidFill>
                <a:schemeClr val="lt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25"/>
        <p:cNvGrpSpPr/>
        <p:nvPr/>
      </p:nvGrpSpPr>
      <p:grpSpPr>
        <a:xfrm>
          <a:off x="0" y="0"/>
          <a:ext cx="0" cy="0"/>
          <a:chOff x="0" y="0"/>
          <a:chExt cx="0" cy="0"/>
        </a:xfrm>
      </p:grpSpPr>
      <p:sp>
        <p:nvSpPr>
          <p:cNvPr id="526" name="Google Shape;526;p38"/>
          <p:cNvSpPr txBox="1">
            <a:spLocks noGrp="1"/>
          </p:cNvSpPr>
          <p:nvPr>
            <p:ph type="title"/>
          </p:nvPr>
        </p:nvSpPr>
        <p:spPr>
          <a:xfrm>
            <a:off x="760379" y="202300"/>
            <a:ext cx="113538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2"/>
              </a:buClr>
              <a:buSzPts val="4400"/>
              <a:buFont typeface="Calibri"/>
              <a:buNone/>
            </a:pPr>
            <a:r>
              <a:rPr lang="nl-NL" sz="3600" b="1"/>
              <a:t>Dobry brief jest kluczem do pomyślnego </a:t>
            </a:r>
            <a:br>
              <a:rPr lang="nl-NL" sz="3600" b="1"/>
            </a:br>
            <a:r>
              <a:rPr lang="nl-NL" sz="3600" b="1"/>
              <a:t>wyniku</a:t>
            </a:r>
            <a:endParaRPr sz="3600" b="1"/>
          </a:p>
        </p:txBody>
      </p:sp>
      <p:sp>
        <p:nvSpPr>
          <p:cNvPr id="527" name="Google Shape;527;p38"/>
          <p:cNvSpPr txBox="1">
            <a:spLocks noGrp="1"/>
          </p:cNvSpPr>
          <p:nvPr>
            <p:ph type="body" idx="1"/>
          </p:nvPr>
        </p:nvSpPr>
        <p:spPr>
          <a:xfrm>
            <a:off x="760379" y="1893206"/>
            <a:ext cx="5448291" cy="43512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Clr>
                <a:schemeClr val="dk1"/>
              </a:buClr>
              <a:buSzPts val="2800"/>
              <a:buNone/>
            </a:pPr>
            <a:r>
              <a:rPr lang="nl-NL" sz="2400"/>
              <a:t>Szablon ten pozwala przemyśleć wszystkie istotne elementy briefingu:</a:t>
            </a:r>
            <a:endParaRPr sz="2400"/>
          </a:p>
          <a:p>
            <a:pPr marL="0" lvl="0" indent="0" algn="l" rtl="0">
              <a:lnSpc>
                <a:spcPct val="90000"/>
              </a:lnSpc>
              <a:spcBef>
                <a:spcPts val="1000"/>
              </a:spcBef>
              <a:spcAft>
                <a:spcPts val="0"/>
              </a:spcAft>
              <a:buClr>
                <a:schemeClr val="hlink"/>
              </a:buClr>
              <a:buSzPts val="2800"/>
              <a:buNone/>
            </a:pPr>
            <a:r>
              <a:rPr lang="nl-NL" sz="2400" u="sng">
                <a:solidFill>
                  <a:schemeClr val="hlink"/>
                </a:solidFill>
                <a:hlinkClick r:id="rId3"/>
              </a:rPr>
              <a:t>https://drive.google.com/drive/folders/1JK4RoRW-LRh5ecf5a75DQP6nIqIqPGin </a:t>
            </a:r>
            <a:endParaRPr sz="2400"/>
          </a:p>
          <a:p>
            <a:pPr marL="0" lvl="0" indent="0" algn="l" rtl="0">
              <a:lnSpc>
                <a:spcPct val="90000"/>
              </a:lnSpc>
              <a:spcBef>
                <a:spcPts val="1000"/>
              </a:spcBef>
              <a:spcAft>
                <a:spcPts val="0"/>
              </a:spcAft>
              <a:buClr>
                <a:schemeClr val="dk1"/>
              </a:buClr>
              <a:buSzPts val="2800"/>
              <a:buNone/>
            </a:pPr>
            <a:endParaRPr sz="2400"/>
          </a:p>
          <a:p>
            <a:pPr marL="0" lvl="0" indent="0" algn="l" rtl="0">
              <a:lnSpc>
                <a:spcPct val="90000"/>
              </a:lnSpc>
              <a:spcBef>
                <a:spcPts val="1000"/>
              </a:spcBef>
              <a:spcAft>
                <a:spcPts val="0"/>
              </a:spcAft>
              <a:buClr>
                <a:schemeClr val="dk1"/>
              </a:buClr>
              <a:buSzPts val="2800"/>
              <a:buNone/>
            </a:pPr>
            <a:endParaRPr sz="2400"/>
          </a:p>
        </p:txBody>
      </p:sp>
      <p:pic>
        <p:nvPicPr>
          <p:cNvPr id="528" name="Google Shape;528;p3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6588546" y="1893206"/>
            <a:ext cx="5031152" cy="3544556"/>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pic>
        <p:nvPicPr>
          <p:cNvPr id="534" name="Google Shape;534;p39" descr="Afbeelding met tafel&#10;&#10;Automatisch gegenereerde beschrijving"/>
          <p:cNvPicPr preferRelativeResize="0"/>
          <p:nvPr/>
        </p:nvPicPr>
        <p:blipFill rotWithShape="1">
          <a:blip r:embed="rId3" cstate="screen">
            <a:alphaModFix/>
            <a:extLst>
              <a:ext uri="{28A0092B-C50C-407E-A947-70E740481C1C}">
                <a14:useLocalDpi xmlns:a14="http://schemas.microsoft.com/office/drawing/2010/main"/>
              </a:ext>
            </a:extLst>
          </a:blip>
          <a:srcRect t="4226"/>
          <a:stretch/>
        </p:blipFill>
        <p:spPr>
          <a:xfrm>
            <a:off x="1777469" y="214009"/>
            <a:ext cx="8384141" cy="5851665"/>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9"/>
        <p:cNvGrpSpPr/>
        <p:nvPr/>
      </p:nvGrpSpPr>
      <p:grpSpPr>
        <a:xfrm>
          <a:off x="0" y="0"/>
          <a:ext cx="0" cy="0"/>
          <a:chOff x="0" y="0"/>
          <a:chExt cx="0" cy="0"/>
        </a:xfrm>
      </p:grpSpPr>
      <p:sp>
        <p:nvSpPr>
          <p:cNvPr id="540" name="Google Shape;540;p57"/>
          <p:cNvSpPr txBox="1">
            <a:spLocks noGrp="1"/>
          </p:cNvSpPr>
          <p:nvPr>
            <p:ph type="body" idx="1"/>
          </p:nvPr>
        </p:nvSpPr>
        <p:spPr>
          <a:xfrm>
            <a:off x="1120777" y="417327"/>
            <a:ext cx="8818738" cy="4985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600"/>
              <a:buNone/>
            </a:pPr>
            <a:r>
              <a:rPr lang="nl-NL" sz="3600"/>
              <a:t>Aktywność w klasie</a:t>
            </a:r>
            <a:endParaRPr/>
          </a:p>
        </p:txBody>
      </p:sp>
      <p:sp>
        <p:nvSpPr>
          <p:cNvPr id="541" name="Google Shape;541;p57"/>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p>
            <a:pPr marL="342900" lvl="0" indent="-342900" algn="l" rtl="0">
              <a:lnSpc>
                <a:spcPct val="100000"/>
              </a:lnSpc>
              <a:spcBef>
                <a:spcPts val="0"/>
              </a:spcBef>
              <a:spcAft>
                <a:spcPts val="0"/>
              </a:spcAft>
              <a:buClr>
                <a:srgbClr val="F39200"/>
              </a:buClr>
              <a:buSzPts val="3600"/>
              <a:buFont typeface="Arial"/>
              <a:buChar char="•"/>
            </a:pPr>
            <a:r>
              <a:rPr lang="nl-NL" sz="2400"/>
              <a:t>Przejdź do swojego ulubionego kanału mediów społecznościowych,</a:t>
            </a:r>
            <a:endParaRPr/>
          </a:p>
          <a:p>
            <a:pPr marL="342900" lvl="0" indent="-342900" algn="l" rtl="0">
              <a:lnSpc>
                <a:spcPct val="100000"/>
              </a:lnSpc>
              <a:spcBef>
                <a:spcPts val="0"/>
              </a:spcBef>
              <a:spcAft>
                <a:spcPts val="0"/>
              </a:spcAft>
              <a:buClr>
                <a:srgbClr val="F39200"/>
              </a:buClr>
              <a:buSzPts val="3600"/>
              <a:buFont typeface="Arial"/>
              <a:buChar char="•"/>
            </a:pPr>
            <a:r>
              <a:rPr lang="nl-NL" sz="2400"/>
              <a:t>Wybierz wideo brandingowe,</a:t>
            </a:r>
            <a:endParaRPr/>
          </a:p>
          <a:p>
            <a:pPr marL="342900" lvl="0" indent="-342900" algn="l" rtl="0">
              <a:lnSpc>
                <a:spcPct val="100000"/>
              </a:lnSpc>
              <a:spcBef>
                <a:spcPts val="0"/>
              </a:spcBef>
              <a:spcAft>
                <a:spcPts val="0"/>
              </a:spcAft>
              <a:buClr>
                <a:srgbClr val="F39200"/>
              </a:buClr>
              <a:buSzPts val="3600"/>
              <a:buFont typeface="Arial"/>
              <a:buChar char="•"/>
            </a:pPr>
            <a:r>
              <a:rPr lang="nl-NL" sz="2400"/>
              <a:t>Przeanalizuj wideo, pamiętając o kryteriach produkcji wideo,</a:t>
            </a:r>
            <a:endParaRPr/>
          </a:p>
          <a:p>
            <a:pPr marL="342900" lvl="0" indent="-342900" algn="l" rtl="0">
              <a:lnSpc>
                <a:spcPct val="100000"/>
              </a:lnSpc>
              <a:spcBef>
                <a:spcPts val="0"/>
              </a:spcBef>
              <a:spcAft>
                <a:spcPts val="0"/>
              </a:spcAft>
              <a:buClr>
                <a:srgbClr val="F39200"/>
              </a:buClr>
              <a:buSzPts val="3600"/>
              <a:buFont typeface="Arial"/>
              <a:buChar char="•"/>
            </a:pPr>
            <a:r>
              <a:rPr lang="nl-NL" sz="2400"/>
              <a:t>Przeanalizuj lukę i udziel krótkiej porady (maks. 2A4).</a:t>
            </a:r>
            <a:endParaRPr/>
          </a:p>
          <a:p>
            <a:pPr marL="0" lvl="0" indent="0" algn="l" rtl="0">
              <a:lnSpc>
                <a:spcPct val="108000"/>
              </a:lnSpc>
              <a:spcBef>
                <a:spcPts val="0"/>
              </a:spcBef>
              <a:spcAft>
                <a:spcPts val="0"/>
              </a:spcAft>
              <a:buClr>
                <a:schemeClr val="lt1"/>
              </a:buClr>
              <a:buSzPts val="2000"/>
              <a:buNone/>
            </a:pPr>
            <a:endParaRPr/>
          </a:p>
          <a:p>
            <a:pPr marL="0" lvl="0" indent="0" algn="l" rtl="0">
              <a:lnSpc>
                <a:spcPct val="108000"/>
              </a:lnSpc>
              <a:spcBef>
                <a:spcPts val="0"/>
              </a:spcBef>
              <a:spcAft>
                <a:spcPts val="0"/>
              </a:spcAft>
              <a:buClr>
                <a:schemeClr val="lt1"/>
              </a:buClr>
              <a:buSzPts val="2000"/>
              <a:buNone/>
            </a:pP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46"/>
        <p:cNvGrpSpPr/>
        <p:nvPr/>
      </p:nvGrpSpPr>
      <p:grpSpPr>
        <a:xfrm>
          <a:off x="0" y="0"/>
          <a:ext cx="0" cy="0"/>
          <a:chOff x="0" y="0"/>
          <a:chExt cx="0" cy="0"/>
        </a:xfrm>
      </p:grpSpPr>
      <p:sp>
        <p:nvSpPr>
          <p:cNvPr id="547" name="Google Shape;547;g2163379eddf_0_1"/>
          <p:cNvSpPr txBox="1">
            <a:spLocks noGrp="1"/>
          </p:cNvSpPr>
          <p:nvPr>
            <p:ph type="body" idx="1"/>
          </p:nvPr>
        </p:nvSpPr>
        <p:spPr>
          <a:xfrm>
            <a:off x="1130504" y="475693"/>
            <a:ext cx="8818800" cy="4434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nl-NL"/>
              <a:t>Aktywność w klasie</a:t>
            </a:r>
            <a:endParaRPr/>
          </a:p>
        </p:txBody>
      </p:sp>
      <p:sp>
        <p:nvSpPr>
          <p:cNvPr id="548" name="Google Shape;548;g2163379eddf_0_1"/>
          <p:cNvSpPr txBox="1">
            <a:spLocks noGrp="1"/>
          </p:cNvSpPr>
          <p:nvPr>
            <p:ph type="body" idx="2"/>
          </p:nvPr>
        </p:nvSpPr>
        <p:spPr>
          <a:xfrm>
            <a:off x="1130504" y="1238096"/>
            <a:ext cx="8818738" cy="3781711"/>
          </a:xfrm>
          <a:prstGeom prst="rect">
            <a:avLst/>
          </a:prstGeom>
          <a:noFill/>
          <a:ln>
            <a:noFill/>
          </a:ln>
        </p:spPr>
        <p:txBody>
          <a:bodyPr spcFirstLastPara="1" wrap="square" lIns="0" tIns="0" rIns="0" bIns="0" anchor="t" anchorCtr="0">
            <a:noAutofit/>
          </a:bodyPr>
          <a:lstStyle/>
          <a:p>
            <a:pPr marL="342900" lvl="0" indent="-342900" algn="l" rtl="0">
              <a:lnSpc>
                <a:spcPct val="100000"/>
              </a:lnSpc>
              <a:spcBef>
                <a:spcPts val="0"/>
              </a:spcBef>
              <a:spcAft>
                <a:spcPts val="0"/>
              </a:spcAft>
              <a:buClr>
                <a:srgbClr val="F39200"/>
              </a:buClr>
              <a:buSzPts val="3600"/>
              <a:buFont typeface="Arial"/>
              <a:buChar char="•"/>
            </a:pPr>
            <a:r>
              <a:rPr lang="nl-NL" sz="2400"/>
              <a:t>Przejdź do swojego ulubionego kanału mediów społecznościowych,</a:t>
            </a:r>
            <a:endParaRPr/>
          </a:p>
          <a:p>
            <a:pPr marL="800100" lvl="1" indent="-342900" algn="l" rtl="0">
              <a:lnSpc>
                <a:spcPct val="100000"/>
              </a:lnSpc>
              <a:spcBef>
                <a:spcPts val="500"/>
              </a:spcBef>
              <a:spcAft>
                <a:spcPts val="0"/>
              </a:spcAft>
              <a:buClr>
                <a:srgbClr val="F39200"/>
              </a:buClr>
              <a:buSzPts val="3000"/>
              <a:buFont typeface="Arial"/>
              <a:buChar char="•"/>
            </a:pPr>
            <a:r>
              <a:rPr lang="nl-NL" sz="2000"/>
              <a:t>Przeanalizuj ich główną grupę docelową,</a:t>
            </a:r>
            <a:endParaRPr/>
          </a:p>
          <a:p>
            <a:pPr marL="800100" lvl="1" indent="-342900" algn="l" rtl="0">
              <a:lnSpc>
                <a:spcPct val="100000"/>
              </a:lnSpc>
              <a:spcBef>
                <a:spcPts val="500"/>
              </a:spcBef>
              <a:spcAft>
                <a:spcPts val="0"/>
              </a:spcAft>
              <a:buClr>
                <a:srgbClr val="F39200"/>
              </a:buClr>
              <a:buSzPts val="3000"/>
              <a:buFont typeface="Arial"/>
              <a:buChar char="•"/>
            </a:pPr>
            <a:r>
              <a:rPr lang="nl-NL" sz="2000"/>
              <a:t>Przeanalizuj ich unikalne cechy,</a:t>
            </a:r>
            <a:endParaRPr/>
          </a:p>
          <a:p>
            <a:pPr marL="800100" lvl="1" indent="-152400" algn="l" rtl="0">
              <a:lnSpc>
                <a:spcPct val="100000"/>
              </a:lnSpc>
              <a:spcBef>
                <a:spcPts val="500"/>
              </a:spcBef>
              <a:spcAft>
                <a:spcPts val="0"/>
              </a:spcAft>
              <a:buClr>
                <a:srgbClr val="F39200"/>
              </a:buClr>
              <a:buSzPts val="3000"/>
              <a:buFont typeface="Arial"/>
              <a:buNone/>
            </a:pPr>
            <a:endParaRPr sz="2000"/>
          </a:p>
          <a:p>
            <a:pPr marL="342900" lvl="0" indent="-342900" algn="l" rtl="0">
              <a:lnSpc>
                <a:spcPct val="100000"/>
              </a:lnSpc>
              <a:spcBef>
                <a:spcPts val="0"/>
              </a:spcBef>
              <a:spcAft>
                <a:spcPts val="0"/>
              </a:spcAft>
              <a:buClr>
                <a:srgbClr val="F39200"/>
              </a:buClr>
              <a:buSzPts val="3600"/>
              <a:buFont typeface="Arial"/>
              <a:buChar char="•"/>
            </a:pPr>
            <a:r>
              <a:rPr lang="nl-NL" sz="2400"/>
              <a:t>Wybierz wideo brandingowe, które pojawi się na tym kanale,</a:t>
            </a:r>
            <a:endParaRPr/>
          </a:p>
          <a:p>
            <a:pPr marL="800100" lvl="1" indent="-342900" algn="l" rtl="0">
              <a:lnSpc>
                <a:spcPct val="100000"/>
              </a:lnSpc>
              <a:spcBef>
                <a:spcPts val="500"/>
              </a:spcBef>
              <a:spcAft>
                <a:spcPts val="0"/>
              </a:spcAft>
              <a:buClr>
                <a:srgbClr val="F39200"/>
              </a:buClr>
              <a:buSzPts val="3000"/>
              <a:buFont typeface="Arial"/>
              <a:buChar char="•"/>
            </a:pPr>
            <a:r>
              <a:rPr lang="nl-NL" sz="2000"/>
              <a:t>Przeanalizuj wideo, pamiętając o kryteriach produkcji wideo,</a:t>
            </a:r>
            <a:endParaRPr/>
          </a:p>
          <a:p>
            <a:pPr marL="800100" lvl="1" indent="-152400" algn="l" rtl="0">
              <a:lnSpc>
                <a:spcPct val="100000"/>
              </a:lnSpc>
              <a:spcBef>
                <a:spcPts val="500"/>
              </a:spcBef>
              <a:spcAft>
                <a:spcPts val="0"/>
              </a:spcAft>
              <a:buClr>
                <a:srgbClr val="F39200"/>
              </a:buClr>
              <a:buSzPts val="3000"/>
              <a:buFont typeface="Arial"/>
              <a:buNone/>
            </a:pPr>
            <a:endParaRPr sz="2000"/>
          </a:p>
          <a:p>
            <a:pPr marL="342900" lvl="0" indent="-342900" algn="l" rtl="0">
              <a:lnSpc>
                <a:spcPct val="100000"/>
              </a:lnSpc>
              <a:spcBef>
                <a:spcPts val="0"/>
              </a:spcBef>
              <a:spcAft>
                <a:spcPts val="0"/>
              </a:spcAft>
              <a:buClr>
                <a:srgbClr val="F39200"/>
              </a:buClr>
              <a:buSzPts val="3600"/>
              <a:buFont typeface="Arial"/>
              <a:buChar char="•"/>
            </a:pPr>
            <a:r>
              <a:rPr lang="nl-NL" sz="2400"/>
              <a:t>Przeanalizuj lukę i udziel krótkiej porady, zaprezentuj ją klasie.</a:t>
            </a:r>
            <a:endParaRPr sz="24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53"/>
        <p:cNvGrpSpPr/>
        <p:nvPr/>
      </p:nvGrpSpPr>
      <p:grpSpPr>
        <a:xfrm>
          <a:off x="0" y="0"/>
          <a:ext cx="0" cy="0"/>
          <a:chOff x="0" y="0"/>
          <a:chExt cx="0" cy="0"/>
        </a:xfrm>
      </p:grpSpPr>
      <p:sp>
        <p:nvSpPr>
          <p:cNvPr id="554" name="Google Shape;554;g232d0057704_1_172"/>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SzPts val="1800"/>
              <a:buNone/>
            </a:pPr>
            <a:r>
              <a:rPr lang="nl-NL" sz="3700"/>
              <a:t>Podsumowanie: </a:t>
            </a:r>
            <a:br>
              <a:rPr lang="nl-NL" sz="3700"/>
            </a:br>
            <a:r>
              <a:rPr lang="nl-NL" sz="3700"/>
              <a:t>Wideo najlepiej opowiada </a:t>
            </a:r>
            <a:endParaRPr sz="3700"/>
          </a:p>
        </p:txBody>
      </p:sp>
      <p:sp>
        <p:nvSpPr>
          <p:cNvPr id="555" name="Google Shape;555;g232d0057704_1_172"/>
          <p:cNvSpPr txBox="1">
            <a:spLocks noGrp="1"/>
          </p:cNvSpPr>
          <p:nvPr>
            <p:ph type="body" idx="1"/>
          </p:nvPr>
        </p:nvSpPr>
        <p:spPr>
          <a:xfrm>
            <a:off x="838200" y="1825625"/>
            <a:ext cx="10515600" cy="3874500"/>
          </a:xfrm>
          <a:prstGeom prst="rect">
            <a:avLst/>
          </a:prstGeom>
          <a:noFill/>
          <a:ln>
            <a:noFill/>
          </a:ln>
        </p:spPr>
        <p:txBody>
          <a:bodyPr spcFirstLastPara="1" wrap="square" lIns="91425" tIns="45700" rIns="91425" bIns="45700" anchor="t" anchorCtr="0">
            <a:normAutofit fontScale="85000" lnSpcReduction="20000"/>
          </a:bodyPr>
          <a:lstStyle/>
          <a:p>
            <a:pPr marL="0" lvl="0" indent="0" algn="l" rtl="0">
              <a:lnSpc>
                <a:spcPct val="90000"/>
              </a:lnSpc>
              <a:spcBef>
                <a:spcPts val="1000"/>
              </a:spcBef>
              <a:spcAft>
                <a:spcPts val="0"/>
              </a:spcAft>
              <a:buSzPct val="69498"/>
              <a:buNone/>
            </a:pPr>
            <a:r>
              <a:rPr lang="nl-NL" u="sng">
                <a:solidFill>
                  <a:schemeClr val="hlink"/>
                </a:solidFill>
                <a:hlinkClick r:id="rId3"/>
              </a:rPr>
              <a:t>https://www.youtube.com/watch?v=cjDdDbAUD5U </a:t>
            </a:r>
            <a:endParaRPr/>
          </a:p>
          <a:p>
            <a:pPr marL="0" lvl="0" indent="0" algn="l" rtl="0">
              <a:lnSpc>
                <a:spcPct val="90000"/>
              </a:lnSpc>
              <a:spcBef>
                <a:spcPts val="1000"/>
              </a:spcBef>
              <a:spcAft>
                <a:spcPts val="0"/>
              </a:spcAft>
              <a:buSzPct val="69498"/>
              <a:buNone/>
            </a:pPr>
            <a:endParaRPr/>
          </a:p>
          <a:p>
            <a:pPr marL="457200" lvl="0" indent="-342900" algn="l" rtl="0">
              <a:lnSpc>
                <a:spcPct val="90000"/>
              </a:lnSpc>
              <a:spcBef>
                <a:spcPts val="1000"/>
              </a:spcBef>
              <a:spcAft>
                <a:spcPts val="0"/>
              </a:spcAft>
              <a:buSzPct val="69498"/>
              <a:buNone/>
            </a:pPr>
            <a:r>
              <a:rPr lang="nl-NL"/>
              <a:t>o popularności wideo w marketingu</a:t>
            </a:r>
            <a:endParaRPr/>
          </a:p>
          <a:p>
            <a:pPr marL="457200" lvl="0" indent="-342900" algn="l" rtl="0">
              <a:lnSpc>
                <a:spcPct val="90000"/>
              </a:lnSpc>
              <a:spcBef>
                <a:spcPts val="1000"/>
              </a:spcBef>
              <a:spcAft>
                <a:spcPts val="0"/>
              </a:spcAft>
              <a:buSzPct val="69498"/>
              <a:buNone/>
            </a:pPr>
            <a:r>
              <a:rPr lang="nl-NL"/>
              <a:t>Wskazówki, jak osiągnąć najlepszy zwrot z inwestycji w marketing wideo</a:t>
            </a:r>
            <a:endParaRPr/>
          </a:p>
          <a:p>
            <a:pPr marL="457200" lvl="0" indent="-342900" algn="l" rtl="0">
              <a:lnSpc>
                <a:spcPct val="90000"/>
              </a:lnSpc>
              <a:spcBef>
                <a:spcPts val="1000"/>
              </a:spcBef>
              <a:spcAft>
                <a:spcPts val="0"/>
              </a:spcAft>
              <a:buSzPct val="69498"/>
              <a:buNone/>
            </a:pPr>
            <a:r>
              <a:rPr lang="nl-NL"/>
              <a:t>różne rodzaje kategorii filmów marketingowych</a:t>
            </a:r>
            <a:endParaRPr/>
          </a:p>
          <a:p>
            <a:pPr marL="914400" lvl="1" indent="-342900" algn="l" rtl="0">
              <a:lnSpc>
                <a:spcPct val="90000"/>
              </a:lnSpc>
              <a:spcBef>
                <a:spcPts val="500"/>
              </a:spcBef>
              <a:spcAft>
                <a:spcPts val="0"/>
              </a:spcAft>
              <a:buSzPct val="81081"/>
              <a:buNone/>
            </a:pPr>
            <a:r>
              <a:rPr lang="nl-NL"/>
              <a:t>Edukacyjny</a:t>
            </a:r>
            <a:endParaRPr/>
          </a:p>
          <a:p>
            <a:pPr marL="914400" lvl="1" indent="-342900" algn="l" rtl="0">
              <a:lnSpc>
                <a:spcPct val="90000"/>
              </a:lnSpc>
              <a:spcBef>
                <a:spcPts val="500"/>
              </a:spcBef>
              <a:spcAft>
                <a:spcPts val="0"/>
              </a:spcAft>
              <a:buSzPct val="81081"/>
              <a:buNone/>
            </a:pPr>
            <a:r>
              <a:rPr lang="nl-NL"/>
              <a:t>Inspirujące</a:t>
            </a:r>
            <a:endParaRPr/>
          </a:p>
          <a:p>
            <a:pPr marL="914400" lvl="1" indent="-342900" algn="l" rtl="0">
              <a:lnSpc>
                <a:spcPct val="90000"/>
              </a:lnSpc>
              <a:spcBef>
                <a:spcPts val="500"/>
              </a:spcBef>
              <a:spcAft>
                <a:spcPts val="0"/>
              </a:spcAft>
              <a:buSzPct val="81081"/>
              <a:buNone/>
            </a:pPr>
            <a:r>
              <a:rPr lang="nl-NL"/>
              <a:t>Zaangażowanie</a:t>
            </a:r>
            <a:endParaRPr/>
          </a:p>
          <a:p>
            <a:pPr marL="914400" lvl="1" indent="-342900" algn="l" rtl="0">
              <a:lnSpc>
                <a:spcPct val="90000"/>
              </a:lnSpc>
              <a:spcBef>
                <a:spcPts val="500"/>
              </a:spcBef>
              <a:spcAft>
                <a:spcPts val="0"/>
              </a:spcAft>
              <a:buSzPct val="81081"/>
              <a:buNone/>
            </a:pPr>
            <a:r>
              <a:rPr lang="nl-NL"/>
              <a:t>Przekonujący </a:t>
            </a:r>
            <a:endParaRPr/>
          </a:p>
          <a:p>
            <a:pPr marL="457200" lvl="0" indent="-342900" algn="l" rtl="0">
              <a:lnSpc>
                <a:spcPct val="90000"/>
              </a:lnSpc>
              <a:spcBef>
                <a:spcPts val="1000"/>
              </a:spcBef>
              <a:spcAft>
                <a:spcPts val="0"/>
              </a:spcAft>
              <a:buSzPct val="69498"/>
              <a:buNone/>
            </a:pPr>
            <a:r>
              <a:rPr lang="nl-NL"/>
              <a:t>strategia i planowanie wideo </a:t>
            </a:r>
            <a:r>
              <a:rPr lang="nl-NL" sz="1700"/>
              <a:t>(uwaga: strategia w tym filmie na Youtube zakłada produkcję wewnętrzną. Wiedza na temat marketingu wideo jest potrzebna, mimo że produkcja zostanie zlecona na zewnątrz!)</a:t>
            </a:r>
            <a:endParaRPr/>
          </a:p>
          <a:p>
            <a:pPr marL="0" lvl="0" indent="0" algn="l" rtl="0">
              <a:lnSpc>
                <a:spcPct val="90000"/>
              </a:lnSpc>
              <a:spcBef>
                <a:spcPts val="1000"/>
              </a:spcBef>
              <a:spcAft>
                <a:spcPts val="0"/>
              </a:spcAft>
              <a:buSzPct val="69498"/>
              <a:buNone/>
            </a:pP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teema">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2409</Words>
  <Application>Microsoft Office PowerPoint</Application>
  <PresentationFormat>Widescreen</PresentationFormat>
  <Paragraphs>238</Paragraphs>
  <Slides>25</Slides>
  <Notes>25</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25</vt:i4>
      </vt:variant>
    </vt:vector>
  </HeadingPairs>
  <TitlesOfParts>
    <vt:vector size="31" baseType="lpstr">
      <vt:lpstr>Roboto</vt:lpstr>
      <vt:lpstr>Arial</vt:lpstr>
      <vt:lpstr>Calibri</vt:lpstr>
      <vt:lpstr>Trebuchet MS</vt:lpstr>
      <vt:lpstr>DEMS NEW</vt:lpstr>
      <vt:lpstr>DEMS NEW</vt:lpstr>
      <vt:lpstr>Marketing treści (Content Marketing)   Marketing Wideo</vt:lpstr>
      <vt:lpstr>Cele nauczania</vt:lpstr>
      <vt:lpstr>Tematy </vt:lpstr>
      <vt:lpstr> Dlaczego treści wideo?</vt:lpstr>
      <vt:lpstr>Niektóre statystyki</vt:lpstr>
      <vt:lpstr>Kompleksowy zestaw statystyk wideo 2023</vt:lpstr>
      <vt:lpstr>PowerPoint Presentation</vt:lpstr>
      <vt:lpstr>PowerPoint Presentation</vt:lpstr>
      <vt:lpstr>PowerPoint Presentation</vt:lpstr>
      <vt:lpstr>PowerPoint Presentation</vt:lpstr>
      <vt:lpstr>PowerPoint Presentation</vt:lpstr>
      <vt:lpstr>2. Trendy w treściach wideo</vt:lpstr>
      <vt:lpstr>Videotrendy 2023</vt:lpstr>
      <vt:lpstr>3. Podstawy skutecznej strategii wideo</vt:lpstr>
      <vt:lpstr>PowerPoint Presentation</vt:lpstr>
      <vt:lpstr>Jak odnieść sukces w wideomarketingu?  Planowanie kampanii zaczyna się od strategii wideo</vt:lpstr>
      <vt:lpstr>Strategia wideo, cd. </vt:lpstr>
      <vt:lpstr>PowerPoint Presentation</vt:lpstr>
      <vt:lpstr>PowerPoint Presentation</vt:lpstr>
      <vt:lpstr>4. Krótki opis produkcji (brief)</vt:lpstr>
      <vt:lpstr>Dobry brief jest kluczem do pomyślnego  wyniku</vt:lpstr>
      <vt:lpstr>PowerPoint Presentation</vt:lpstr>
      <vt:lpstr>PowerPoint Presentation</vt:lpstr>
      <vt:lpstr>PowerPoint Presentation</vt:lpstr>
      <vt:lpstr>Podsumowanie:  Wideo najlepiej opowiada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treści (Content Marketing)   Marketing Wideo</dc:title>
  <dc:creator>Merikallio Jaana</dc:creator>
  <cp:lastModifiedBy>Koskimies-Chiba Sanni</cp:lastModifiedBy>
  <cp:revision>1</cp:revision>
  <dcterms:created xsi:type="dcterms:W3CDTF">2022-12-14T13:06:16Z</dcterms:created>
  <dcterms:modified xsi:type="dcterms:W3CDTF">2023-12-22T07:35:30Z</dcterms:modified>
</cp:coreProperties>
</file>