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38.xml"/>
  <Override ContentType="application/vnd.openxmlformats-officedocument.presentationml.slideLayout+xml" PartName="/ppt/slideLayouts/slideLayout42.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9.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4.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 id="214748366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Lst>
  <p:sldSz cy="5143500" cx="9144000"/>
  <p:notesSz cx="6858000" cy="9144000"/>
  <p:embeddedFontLst>
    <p:embeddedFont>
      <p:font typeface="Roboto"/>
      <p:regular r:id="rId46"/>
      <p:bold r:id="rId47"/>
      <p:italic r:id="rId48"/>
      <p:boldItalic r:id="rId49"/>
    </p:embeddedFont>
    <p:embeddedFont>
      <p:font typeface="Dancing Script"/>
      <p:regular r:id="rId50"/>
      <p:bold r:id="rId51"/>
    </p:embeddedFont>
    <p:embeddedFont>
      <p:font typeface="Open Sans"/>
      <p:regular r:id="rId52"/>
      <p:bold r:id="rId53"/>
      <p:italic r:id="rId54"/>
      <p:boldItalic r:id="rId5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56" roundtripDataSignature="AMtx7mhhQwvpxExA7dvEP+fySXwDu1er+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font" Target="fonts/Roboto-regular.fntdata"/><Relationship Id="rId45" Type="http://schemas.openxmlformats.org/officeDocument/2006/relationships/slide" Target="slides/slide40.xml"/><Relationship Id="rId1" Type="http://schemas.openxmlformats.org/officeDocument/2006/relationships/theme" Target="theme/theme3.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48" Type="http://schemas.openxmlformats.org/officeDocument/2006/relationships/font" Target="fonts/Roboto-italic.fntdata"/><Relationship Id="rId47" Type="http://schemas.openxmlformats.org/officeDocument/2006/relationships/font" Target="fonts/Roboto-bold.fntdata"/><Relationship Id="rId49" Type="http://schemas.openxmlformats.org/officeDocument/2006/relationships/font" Target="fonts/Roboto-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DancingScript-bold.fntdata"/><Relationship Id="rId50" Type="http://schemas.openxmlformats.org/officeDocument/2006/relationships/font" Target="fonts/DancingScript-regular.fntdata"/><Relationship Id="rId53" Type="http://schemas.openxmlformats.org/officeDocument/2006/relationships/font" Target="fonts/OpenSans-bold.fntdata"/><Relationship Id="rId52" Type="http://schemas.openxmlformats.org/officeDocument/2006/relationships/font" Target="fonts/OpenSans-regular.fntdata"/><Relationship Id="rId11" Type="http://schemas.openxmlformats.org/officeDocument/2006/relationships/slide" Target="slides/slide6.xml"/><Relationship Id="rId55" Type="http://schemas.openxmlformats.org/officeDocument/2006/relationships/font" Target="fonts/OpenSans-boldItalic.fntdata"/><Relationship Id="rId10" Type="http://schemas.openxmlformats.org/officeDocument/2006/relationships/slide" Target="slides/slide5.xml"/><Relationship Id="rId54" Type="http://schemas.openxmlformats.org/officeDocument/2006/relationships/font" Target="fonts/OpenSans-italic.fntdata"/><Relationship Id="rId13" Type="http://schemas.openxmlformats.org/officeDocument/2006/relationships/slide" Target="slides/slide8.xml"/><Relationship Id="rId12" Type="http://schemas.openxmlformats.org/officeDocument/2006/relationships/slide" Target="slides/slide7.xml"/><Relationship Id="rId56" Type="http://customschemas.google.com/relationships/presentationmetadata" Target="metadata"/><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3" name="Google Shape;333;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8" name="Google Shape;338;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b="0" i="0" lang="en-US" sz="1100" u="none" cap="none" strike="noStrike">
                <a:solidFill>
                  <a:srgbClr val="000000"/>
                </a:solidFill>
                <a:latin typeface="Arial"/>
                <a:ea typeface="Arial"/>
                <a:cs typeface="Arial"/>
                <a:sym typeface="Arial"/>
              </a:rPr>
              <a:t>inserir pré-requisito</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6" name="Google Shape;346;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3" name="Google Shape;353;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8" name="Google Shape;358;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3" name="Google Shape;363;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1000"/>
              <a:t>Sisällön sanoma, sisällön muoto ja käytettävät kanavat on valittava ottaen huomioon välitettävän viestin tarkoitus. Tässä taulukossa on joitakin esimerkkejä tavoitteista ja keinoista niiden saavuttamiseksi</a:t>
            </a:r>
            <a:r>
              <a:rPr lang="en-US" sz="800"/>
              <a:t>.</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72" name="Google Shape;372;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5" name="Shape 375"/>
        <p:cNvGrpSpPr/>
        <p:nvPr/>
      </p:nvGrpSpPr>
      <p:grpSpPr>
        <a:xfrm>
          <a:off x="0" y="0"/>
          <a:ext cx="0" cy="0"/>
          <a:chOff x="0" y="0"/>
          <a:chExt cx="0" cy="0"/>
        </a:xfrm>
      </p:grpSpPr>
      <p:sp>
        <p:nvSpPr>
          <p:cNvPr id="376" name="Google Shape;376;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77" name="Google Shape;377;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a:t>Tässä taulukossa näkyy, miten eri kanavat soveltuvat erityyppisille sisällöille.</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85" name="Google Shape;385;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Tämän mallin käyttö pakottaa – tai vähintään vahvasti auttaa - pohtimaan, millaista sisältöä meidän pitäisi tuottaa.</a:t>
            </a:r>
            <a:endParaRPr/>
          </a:p>
        </p:txBody>
      </p:sp>
      <p:sp>
        <p:nvSpPr>
          <p:cNvPr id="390" name="Google Shape;390;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g1abb8a74c70_0_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99" name="Google Shape;399;g1abb8a74c70_0_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Sisällön suunnittelu voi tapahtua kenraalilta tietylle henkilölle tai kenraalille.</a:t>
            </a:r>
            <a:endParaRPr sz="900"/>
          </a:p>
          <a:p>
            <a:pPr indent="0" lvl="0" marL="0" rtl="0" algn="l">
              <a:lnSpc>
                <a:spcPct val="100000"/>
              </a:lnSpc>
              <a:spcBef>
                <a:spcPts val="0"/>
              </a:spcBef>
              <a:spcAft>
                <a:spcPts val="0"/>
              </a:spcAft>
              <a:buClr>
                <a:schemeClr val="dk1"/>
              </a:buClr>
              <a:buSzPts val="1100"/>
              <a:buFont typeface="Arial"/>
              <a:buNone/>
            </a:pPr>
            <a:r>
              <a:t/>
            </a:r>
            <a:endParaRPr sz="900"/>
          </a:p>
          <a:p>
            <a:pPr indent="0" lvl="0" marL="0" rtl="0" algn="l">
              <a:lnSpc>
                <a:spcPct val="100000"/>
              </a:lnSpc>
              <a:spcBef>
                <a:spcPts val="0"/>
              </a:spcBef>
              <a:spcAft>
                <a:spcPts val="0"/>
              </a:spcAft>
              <a:buClr>
                <a:schemeClr val="dk1"/>
              </a:buClr>
              <a:buSzPts val="1100"/>
              <a:buFont typeface="Arial"/>
              <a:buNone/>
            </a:pPr>
            <a:r>
              <a:rPr lang="en-US" sz="900"/>
              <a:t>Ensimmäisessä tapauksessa sisältö suunnitellaan yleisluonteisesti, eikä siinä käsitellä yksityiskohtaisesti varsinkaan kunkin sisällön ominaispiirteitä kunkin kanavan erityispiirteet huomioon ottaen. Kunkin kanavan osalta kehitetään kullekin sisällölle ominaista tietoa ottaen huomioon näiden kanavien erityispiirteet.</a:t>
            </a:r>
            <a:endParaRPr sz="900"/>
          </a:p>
          <a:p>
            <a:pPr indent="0" lvl="0" marL="0" rtl="0" algn="l">
              <a:lnSpc>
                <a:spcPct val="100000"/>
              </a:lnSpc>
              <a:spcBef>
                <a:spcPts val="0"/>
              </a:spcBef>
              <a:spcAft>
                <a:spcPts val="0"/>
              </a:spcAft>
              <a:buClr>
                <a:schemeClr val="dk1"/>
              </a:buClr>
              <a:buSzPts val="1100"/>
              <a:buFont typeface="Arial"/>
              <a:buNone/>
            </a:pPr>
            <a:r>
              <a:t/>
            </a:r>
            <a:endParaRPr sz="900"/>
          </a:p>
          <a:p>
            <a:pPr indent="0" lvl="0" marL="0" rtl="0" algn="l">
              <a:lnSpc>
                <a:spcPct val="100000"/>
              </a:lnSpc>
              <a:spcBef>
                <a:spcPts val="0"/>
              </a:spcBef>
              <a:spcAft>
                <a:spcPts val="0"/>
              </a:spcAft>
              <a:buClr>
                <a:schemeClr val="dk1"/>
              </a:buClr>
              <a:buSzPts val="1100"/>
              <a:buFont typeface="Arial"/>
              <a:buNone/>
            </a:pPr>
            <a:r>
              <a:rPr lang="en-US" sz="900"/>
              <a:t>Toisessa tilanteessa aloitamme määrittelemällä kunkin kanavan osalta julkaisut, joita aiomme tehdä, ja määrittelemällä mahdollisimman tarkasti kunkin sisällön ominaispiirteet. Sitten kaikki eri kanavien suunnittelu syntetisoidaan arkille, joka antaa yleiskuvan kaikesta kehitettävästä ja aikanaan kehitettävästä sisällöstä.</a:t>
            </a:r>
            <a:endParaRPr sz="900"/>
          </a:p>
          <a:p>
            <a:pPr indent="0" lvl="0" marL="0" rtl="0" algn="l">
              <a:lnSpc>
                <a:spcPct val="100000"/>
              </a:lnSpc>
              <a:spcBef>
                <a:spcPts val="0"/>
              </a:spcBef>
              <a:spcAft>
                <a:spcPts val="0"/>
              </a:spcAft>
              <a:buClr>
                <a:schemeClr val="dk1"/>
              </a:buClr>
              <a:buSzPts val="1100"/>
              <a:buFont typeface="Arial"/>
              <a:buNone/>
            </a:pPr>
            <a:r>
              <a:t/>
            </a:r>
            <a:endParaRPr sz="900"/>
          </a:p>
          <a:p>
            <a:pPr indent="0" lvl="0" marL="0" rtl="0" algn="l">
              <a:lnSpc>
                <a:spcPct val="100000"/>
              </a:lnSpc>
              <a:spcBef>
                <a:spcPts val="0"/>
              </a:spcBef>
              <a:spcAft>
                <a:spcPts val="0"/>
              </a:spcAft>
              <a:buSzPts val="1100"/>
              <a:buNone/>
            </a:pPr>
            <a:r>
              <a:rPr lang="en-US" sz="900"/>
              <a:t>Tämän alamoduulin rakennetta kehitettäessä otettiin huomioon ensimmäinen tilanne.</a:t>
            </a:r>
            <a:endParaRPr sz="900"/>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g23735e82515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07" name="Google Shape;407;g23735e82515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g23735e82515_0_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12" name="Google Shape;412;g23735e82515_0_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Tämä näkymä helpottaa sen analysointia, tuotammeko sisältöä:</a:t>
            </a:r>
            <a:endParaRPr/>
          </a:p>
          <a:p>
            <a:pPr indent="-171450" lvl="0" marL="171450" rtl="0" algn="l">
              <a:lnSpc>
                <a:spcPct val="100000"/>
              </a:lnSpc>
              <a:spcBef>
                <a:spcPts val="0"/>
              </a:spcBef>
              <a:spcAft>
                <a:spcPts val="0"/>
              </a:spcAft>
              <a:buSzPts val="1100"/>
              <a:buFont typeface="Arial"/>
              <a:buChar char="-"/>
            </a:pPr>
            <a:r>
              <a:rPr lang="en-US"/>
              <a:t>Kaikille ostajapersoonille.</a:t>
            </a:r>
            <a:endParaRPr/>
          </a:p>
          <a:p>
            <a:pPr indent="-171450" lvl="0" marL="171450" rtl="0" algn="l">
              <a:lnSpc>
                <a:spcPct val="100000"/>
              </a:lnSpc>
              <a:spcBef>
                <a:spcPts val="0"/>
              </a:spcBef>
              <a:spcAft>
                <a:spcPts val="0"/>
              </a:spcAft>
              <a:buSzPts val="1100"/>
              <a:buFont typeface="Arial"/>
              <a:buChar char="-"/>
            </a:pPr>
            <a:r>
              <a:rPr lang="en-US"/>
              <a:t>päätavoitteita varten: brändin tunnettuuden lisääminen; kiinnostuksen ja halun luominen; kiinnostuksen vaaliminen, asiakkaiden säilyttäminen. </a:t>
            </a:r>
            <a:endParaRPr/>
          </a:p>
          <a:p>
            <a:pPr indent="-171450" lvl="0" marL="171450" rtl="0" algn="l">
              <a:lnSpc>
                <a:spcPct val="100000"/>
              </a:lnSpc>
              <a:spcBef>
                <a:spcPts val="0"/>
              </a:spcBef>
              <a:spcAft>
                <a:spcPts val="0"/>
              </a:spcAft>
              <a:buSzPts val="1100"/>
              <a:buFont typeface="Arial"/>
              <a:buChar char="-"/>
            </a:pPr>
            <a:r>
              <a:rPr lang="en-US"/>
              <a:t>Tasaisesti koko kuukauden (tai muun valitun ajanjakson ajalle).</a:t>
            </a:r>
            <a:endParaRPr/>
          </a:p>
          <a:p>
            <a:pPr indent="-171450" lvl="0" marL="171450" rtl="0" algn="l">
              <a:lnSpc>
                <a:spcPct val="100000"/>
              </a:lnSpc>
              <a:spcBef>
                <a:spcPts val="0"/>
              </a:spcBef>
              <a:spcAft>
                <a:spcPts val="0"/>
              </a:spcAft>
              <a:buSzPts val="1100"/>
              <a:buFont typeface="Arial"/>
              <a:buChar char="-"/>
            </a:pPr>
            <a:r>
              <a:rPr lang="en-US"/>
              <a:t>Markkinointisuppilon kaikkiin vaiheisiin (TOFU, BOFU, MOFU).</a:t>
            </a:r>
            <a:endParaRPr/>
          </a:p>
          <a:p>
            <a:pPr indent="-101600" lvl="0" marL="171450" rtl="0" algn="l">
              <a:lnSpc>
                <a:spcPct val="100000"/>
              </a:lnSpc>
              <a:spcBef>
                <a:spcPts val="0"/>
              </a:spcBef>
              <a:spcAft>
                <a:spcPts val="0"/>
              </a:spcAft>
              <a:buSzPts val="1100"/>
              <a:buFont typeface="Arial"/>
              <a:buNone/>
            </a:pPr>
            <a:r>
              <a:t/>
            </a:r>
            <a:endParaRPr/>
          </a:p>
          <a:p>
            <a:pPr indent="0" lvl="0" marL="0" rtl="0" algn="l">
              <a:lnSpc>
                <a:spcPct val="100000"/>
              </a:lnSpc>
              <a:spcBef>
                <a:spcPts val="0"/>
              </a:spcBef>
              <a:spcAft>
                <a:spcPts val="0"/>
              </a:spcAft>
              <a:buSzPts val="1100"/>
              <a:buFont typeface="Arial"/>
              <a:buNone/>
            </a:pPr>
            <a:r>
              <a:rPr lang="en-US"/>
              <a:t>Suppilossa on kolme pääaluetta:</a:t>
            </a:r>
            <a:endParaRPr/>
          </a:p>
          <a:p>
            <a:pPr indent="-171450" lvl="0" marL="171450" rtl="0" algn="l">
              <a:lnSpc>
                <a:spcPct val="100000"/>
              </a:lnSpc>
              <a:spcBef>
                <a:spcPts val="0"/>
              </a:spcBef>
              <a:spcAft>
                <a:spcPts val="0"/>
              </a:spcAft>
              <a:buSzPts val="1100"/>
              <a:buFont typeface="Arial"/>
              <a:buChar char="-"/>
            </a:pPr>
            <a:r>
              <a:rPr lang="en-US"/>
              <a:t>TOFU (Top of the Funnel): tässä voidaan tarkastella kahta sisältötyyppiä. </a:t>
            </a:r>
            <a:endParaRPr/>
          </a:p>
          <a:p>
            <a:pPr indent="-171450" lvl="1" marL="628650" rtl="0" algn="l">
              <a:lnSpc>
                <a:spcPct val="100000"/>
              </a:lnSpc>
              <a:spcBef>
                <a:spcPts val="0"/>
              </a:spcBef>
              <a:spcAft>
                <a:spcPts val="0"/>
              </a:spcAft>
              <a:buSzPts val="1100"/>
              <a:buFont typeface="Arial"/>
              <a:buChar char="-"/>
            </a:pPr>
            <a:r>
              <a:rPr lang="en-US"/>
              <a:t>(i) Sisältö, jonka tarkoituksena on luoda liikennettä sivustolle, houkutella asiakkaita, kuten esimerkiksi Google-mainokset.</a:t>
            </a:r>
            <a:endParaRPr/>
          </a:p>
          <a:p>
            <a:pPr indent="-171450" lvl="1" marL="628650" rtl="0" algn="l">
              <a:lnSpc>
                <a:spcPct val="100000"/>
              </a:lnSpc>
              <a:spcBef>
                <a:spcPts val="0"/>
              </a:spcBef>
              <a:spcAft>
                <a:spcPts val="0"/>
              </a:spcAft>
              <a:buSzPts val="1100"/>
              <a:buFont typeface="Arial"/>
              <a:buChar char="-"/>
            </a:pPr>
            <a:r>
              <a:rPr lang="en-US"/>
              <a:t>(ii) Sisältö, jonka tavoitteena on tehdä ensimmäinen konversio, jolla pyritään muuttamaan kävijät liidiksi. Esimerkiksi: sivustolla saataville asetettu valkoinen paperi, joka liittyy aloitussivuun.</a:t>
            </a:r>
            <a:endParaRPr/>
          </a:p>
          <a:p>
            <a:pPr indent="-171450" lvl="0" marL="171450" rtl="0" algn="l">
              <a:lnSpc>
                <a:spcPct val="100000"/>
              </a:lnSpc>
              <a:spcBef>
                <a:spcPts val="0"/>
              </a:spcBef>
              <a:spcAft>
                <a:spcPts val="0"/>
              </a:spcAft>
              <a:buSzPts val="1100"/>
              <a:buFont typeface="Arial"/>
              <a:buChar char="-"/>
            </a:pPr>
            <a:r>
              <a:rPr lang="en-US"/>
              <a:t>MOFU (Middle of the Funnel): Sähköpostimarkkinointia käytetään yleensä etuoikeutettuna kanavana, jolla pyritään välittämään asiakkaalle luottamusta esimerkiksi videon, webminarin ja suosittelujen avulla.</a:t>
            </a:r>
            <a:endParaRPr/>
          </a:p>
          <a:p>
            <a:pPr indent="-171450" lvl="0" marL="171450" rtl="0" algn="l">
              <a:lnSpc>
                <a:spcPct val="100000"/>
              </a:lnSpc>
              <a:spcBef>
                <a:spcPts val="0"/>
              </a:spcBef>
              <a:spcAft>
                <a:spcPts val="0"/>
              </a:spcAft>
              <a:buSzPts val="1100"/>
              <a:buFont typeface="Arial"/>
              <a:buChar char="-"/>
            </a:pPr>
            <a:r>
              <a:rPr lang="en-US"/>
              <a:t>BOFU (Bottom of the Funnel): Tässä suppilon viimeisessä vaiheessa on tärkeää, että liidistä tulee asiakas, ja siksi on luotava sisältöä, joka rohkaisee asiakasta ostamaan ja auttaa voittamaan ostoesteet. Lisäksi on myös tärkeää kehittää sisältöä, joka kannustaa asiakasta ryhtymään brändin edistäjäksi.</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g2404a7b3570_0_42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20" name="Google Shape;420;g2404a7b3570_0_4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228600" marR="0" rtl="0" algn="l">
              <a:lnSpc>
                <a:spcPct val="100000"/>
              </a:lnSpc>
              <a:spcBef>
                <a:spcPts val="0"/>
              </a:spcBef>
              <a:spcAft>
                <a:spcPts val="0"/>
              </a:spcAft>
              <a:buClr>
                <a:schemeClr val="dk1"/>
              </a:buClr>
              <a:buSzPts val="1100"/>
              <a:buFont typeface="Arial"/>
              <a:buNone/>
            </a:pPr>
            <a:r>
              <a:rPr lang="en-US"/>
              <a:t>Tämä näkymä helpottaa sen analysointia, tuotammeko sisältöä:</a:t>
            </a:r>
            <a:endParaRPr/>
          </a:p>
          <a:p>
            <a:pPr indent="-171450" lvl="0" marL="400050" marR="0" rtl="0" algn="l">
              <a:lnSpc>
                <a:spcPct val="100000"/>
              </a:lnSpc>
              <a:spcBef>
                <a:spcPts val="0"/>
              </a:spcBef>
              <a:spcAft>
                <a:spcPts val="0"/>
              </a:spcAft>
              <a:buClr>
                <a:schemeClr val="dk1"/>
              </a:buClr>
              <a:buSzPts val="1100"/>
              <a:buFont typeface="Arial"/>
              <a:buChar char="-"/>
            </a:pPr>
            <a:r>
              <a:rPr lang="en-US"/>
              <a:t>kaikentyyppisille persoonille.</a:t>
            </a:r>
            <a:endParaRPr/>
          </a:p>
          <a:p>
            <a:pPr indent="-171450" lvl="0" marL="400050" marR="0" rtl="0" algn="l">
              <a:lnSpc>
                <a:spcPct val="100000"/>
              </a:lnSpc>
              <a:spcBef>
                <a:spcPts val="0"/>
              </a:spcBef>
              <a:spcAft>
                <a:spcPts val="0"/>
              </a:spcAft>
              <a:buClr>
                <a:schemeClr val="dk1"/>
              </a:buClr>
              <a:buSzPts val="1100"/>
              <a:buFont typeface="Arial"/>
              <a:buChar char="-"/>
            </a:pPr>
            <a:r>
              <a:rPr lang="en-US"/>
              <a:t>päätavoitteita varten: brändin tunnettuuden lisääminen; kiinnostuksen ja halun luominen; kiinnostuksen vaaliminen, asiakkaiden säilyttäminen.</a:t>
            </a:r>
            <a:endParaRPr/>
          </a:p>
          <a:p>
            <a:pPr indent="-171450" lvl="0" marL="400050" marR="0" rtl="0" algn="l">
              <a:lnSpc>
                <a:spcPct val="100000"/>
              </a:lnSpc>
              <a:spcBef>
                <a:spcPts val="0"/>
              </a:spcBef>
              <a:spcAft>
                <a:spcPts val="0"/>
              </a:spcAft>
              <a:buClr>
                <a:schemeClr val="dk1"/>
              </a:buClr>
              <a:buSzPts val="1100"/>
              <a:buFont typeface="Arial"/>
              <a:buChar char="-"/>
            </a:pPr>
            <a:r>
              <a:rPr lang="en-US"/>
              <a:t>jaetaan koko kuukauden aikana.</a:t>
            </a:r>
            <a:endParaRPr/>
          </a:p>
          <a:p>
            <a:pPr indent="-171450" lvl="0" marL="400050" marR="0" rtl="0" algn="l">
              <a:lnSpc>
                <a:spcPct val="100000"/>
              </a:lnSpc>
              <a:spcBef>
                <a:spcPts val="0"/>
              </a:spcBef>
              <a:spcAft>
                <a:spcPts val="0"/>
              </a:spcAft>
              <a:buClr>
                <a:schemeClr val="dk1"/>
              </a:buClr>
              <a:buSzPts val="1100"/>
              <a:buFont typeface="Arial"/>
              <a:buChar char="-"/>
            </a:pPr>
            <a:r>
              <a:rPr lang="en-US"/>
              <a:t>keskitytään markkinointisuppilon tasoihin (TOFU, BOFU, MOFU). Suppilossa on kolme pääaluetta:</a:t>
            </a:r>
            <a:endParaRPr/>
          </a:p>
          <a:p>
            <a:pPr indent="-171450" lvl="0" marL="400050" marR="0" rtl="0" algn="l">
              <a:lnSpc>
                <a:spcPct val="100000"/>
              </a:lnSpc>
              <a:spcBef>
                <a:spcPts val="0"/>
              </a:spcBef>
              <a:spcAft>
                <a:spcPts val="0"/>
              </a:spcAft>
              <a:buClr>
                <a:schemeClr val="dk1"/>
              </a:buClr>
              <a:buSzPts val="1100"/>
              <a:buFont typeface="Arial"/>
              <a:buChar char="-"/>
            </a:pPr>
            <a:r>
              <a:rPr lang="en-US"/>
              <a:t>TOFU (Top of the Funnel): tässä voidaan tarkastella kahta sisältötyyppiä. </a:t>
            </a:r>
            <a:endParaRPr/>
          </a:p>
          <a:p>
            <a:pPr indent="-171450" lvl="1" marL="857250" marR="0" rtl="0" algn="l">
              <a:lnSpc>
                <a:spcPct val="100000"/>
              </a:lnSpc>
              <a:spcBef>
                <a:spcPts val="0"/>
              </a:spcBef>
              <a:spcAft>
                <a:spcPts val="0"/>
              </a:spcAft>
              <a:buClr>
                <a:schemeClr val="dk1"/>
              </a:buClr>
              <a:buSzPts val="1100"/>
              <a:buFont typeface="Arial"/>
              <a:buChar char="-"/>
            </a:pPr>
            <a:r>
              <a:rPr lang="en-US"/>
              <a:t>(i) Sisältö, jonka tarkoituksena on luoda liikennettä sivustolle, houkutella asiakkaita, kuten esimerkiksi Google-mainokset.</a:t>
            </a:r>
            <a:endParaRPr/>
          </a:p>
          <a:p>
            <a:pPr indent="-171450" lvl="1" marL="857250" marR="0" rtl="0" algn="l">
              <a:lnSpc>
                <a:spcPct val="100000"/>
              </a:lnSpc>
              <a:spcBef>
                <a:spcPts val="0"/>
              </a:spcBef>
              <a:spcAft>
                <a:spcPts val="0"/>
              </a:spcAft>
              <a:buClr>
                <a:schemeClr val="dk1"/>
              </a:buClr>
              <a:buSzPts val="1100"/>
              <a:buFont typeface="Arial"/>
              <a:buChar char="-"/>
            </a:pPr>
            <a:r>
              <a:rPr lang="en-US"/>
              <a:t>(ii) Sisältö, jonka tavoitteena on tehdä ensimmäinen konversio, jolla pyritään muuttamaan kävijät liidiksi. Esimerkiksi: sivustolla saataville asetettu valkoinen paperi, joka liittyy aloitussivuun.</a:t>
            </a:r>
            <a:endParaRPr/>
          </a:p>
          <a:p>
            <a:pPr indent="-171450" lvl="0" marL="400050" marR="0" rtl="0" algn="l">
              <a:lnSpc>
                <a:spcPct val="100000"/>
              </a:lnSpc>
              <a:spcBef>
                <a:spcPts val="0"/>
              </a:spcBef>
              <a:spcAft>
                <a:spcPts val="0"/>
              </a:spcAft>
              <a:buClr>
                <a:schemeClr val="dk1"/>
              </a:buClr>
              <a:buSzPts val="1100"/>
              <a:buFont typeface="Arial"/>
              <a:buChar char="-"/>
            </a:pPr>
            <a:r>
              <a:rPr lang="en-US"/>
              <a:t>MOFU (Middle of the Funnel): Sähköpostimarkkinointia käytetään yleensä ensisijaisena kanavana, jolla pyritään välittämään asiakkaalle luottamusta esimerkiksi videon, webminarin ja suosittelujen avulla.</a:t>
            </a:r>
            <a:endParaRPr/>
          </a:p>
          <a:p>
            <a:pPr indent="-171450" lvl="0" marL="400050" marR="0" rtl="0" algn="l">
              <a:lnSpc>
                <a:spcPct val="100000"/>
              </a:lnSpc>
              <a:spcBef>
                <a:spcPts val="0"/>
              </a:spcBef>
              <a:spcAft>
                <a:spcPts val="0"/>
              </a:spcAft>
              <a:buClr>
                <a:schemeClr val="dk1"/>
              </a:buClr>
              <a:buSzPts val="1100"/>
              <a:buFont typeface="Arial"/>
              <a:buChar char="-"/>
            </a:pPr>
            <a:r>
              <a:rPr lang="en-US"/>
              <a:t>BOFU (Bottom of the Funnel): Tässä suppilon viimeisessä vaiheessa on tärkeää, että liidistä tulee asiakas, ja siksi on luotava sisältöä, joka rohkaisee asiakasta ostamaan ja auttaa voittamaan ostoesteet. Sitten on myös tärkeää kehittää sisältöä, joka kannustaa asiakasta ryhtymään brändin edistäjäksi.</a:t>
            </a:r>
            <a:endParaRPr/>
          </a:p>
          <a:p>
            <a:pPr indent="0" lvl="0" marL="228600" rtl="0" algn="l">
              <a:lnSpc>
                <a:spcPct val="100000"/>
              </a:lnSpc>
              <a:spcBef>
                <a:spcPts val="0"/>
              </a:spcBef>
              <a:spcAft>
                <a:spcPts val="0"/>
              </a:spcAft>
              <a:buClr>
                <a:schemeClr val="dk1"/>
              </a:buClr>
              <a:buSzPts val="1100"/>
              <a:buFont typeface="Arial"/>
              <a:buNone/>
            </a:pPr>
            <a:r>
              <a:t/>
            </a:r>
            <a:endParaRPr/>
          </a:p>
          <a:p>
            <a:pPr indent="0" lvl="0" marL="22860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400"/>
              <a:buFont typeface="Arial"/>
              <a:buNone/>
            </a:pPr>
            <a:r>
              <a:t/>
            </a:r>
            <a:endParaRPr>
              <a:solidFill>
                <a:schemeClr val="dk1"/>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4" name="Shape 424"/>
        <p:cNvGrpSpPr/>
        <p:nvPr/>
      </p:nvGrpSpPr>
      <p:grpSpPr>
        <a:xfrm>
          <a:off x="0" y="0"/>
          <a:ext cx="0" cy="0"/>
          <a:chOff x="0" y="0"/>
          <a:chExt cx="0" cy="0"/>
        </a:xfrm>
      </p:grpSpPr>
      <p:sp>
        <p:nvSpPr>
          <p:cNvPr id="425" name="Google Shape;425;g23735e82515_0_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26" name="Google Shape;426;g23735e82515_0_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Tässä ensimmäisessä suunnittelutyökalussa, jossa otetaan huomioon näkökulma yleisestä yksittäiseen, pyritään esittelemään suunniteltuja kanavia varten kehitettävät sisällöt ja määrittelemään, milloin kukin sisältö on saatavilla, mitä aihetta/teemaa käsitellään, mille henkilölle sisältö on suunnattu, mitä tavoitetta tuotettavalla sisällöllä tavoitellaan, mihin suppilon vaiheeseen sisältö sopii ja mitä kanavaa käytetään. Mitä tulee tavoitteeseen, joka halutaan saavuttaa, voidaan ajatella, että on olemassa neljä päätavoitetta, ja niistä on valittava se, jota pidämme tärkeimpänä, jonka haluamme saavuttaa. Tavoitteet: brändin tunnettuuden lisääminen; kiinnostuksen ja halun luominen; kiinnostuksen vaaliminen, asiakkaiden säilyttäminen. Toinen pohdittava ja määriteltävä näkökohta on se, mihin markkinointisuppilon vaiheeseen. Sisällön tyyppi on mukautettava ottaen huomioon, mihin vaiheeseen se on tarkoitettu. Sisällön levittämiseen käytettävissä olevista digitaalisista kanavista voidaan mainita seuraavat: verkkosivusto, blogi, sosiaalinen media, sähköpostiviestintä ja mainonta. Jos yritys kokee, että pitäisi olla jokin muu kanava kuin edellä mainitut, se voidaan lisätä.</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9" name="Shape 429"/>
        <p:cNvGrpSpPr/>
        <p:nvPr/>
      </p:nvGrpSpPr>
      <p:grpSpPr>
        <a:xfrm>
          <a:off x="0" y="0"/>
          <a:ext cx="0" cy="0"/>
          <a:chOff x="0" y="0"/>
          <a:chExt cx="0" cy="0"/>
        </a:xfrm>
      </p:grpSpPr>
      <p:sp>
        <p:nvSpPr>
          <p:cNvPr id="430" name="Google Shape;430;g23907dc1d32_1_22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31" name="Google Shape;431;g23907dc1d32_1_2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 name="Shape 435"/>
        <p:cNvGrpSpPr/>
        <p:nvPr/>
      </p:nvGrpSpPr>
      <p:grpSpPr>
        <a:xfrm>
          <a:off x="0" y="0"/>
          <a:ext cx="0" cy="0"/>
          <a:chOff x="0" y="0"/>
          <a:chExt cx="0" cy="0"/>
        </a:xfrm>
      </p:grpSpPr>
      <p:sp>
        <p:nvSpPr>
          <p:cNvPr id="436" name="Google Shape;436;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37" name="Google Shape;437;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Aloitamme nyt suunnittelemalla tarkemmin sisältöä, jota levitämme verkkosivuston kautta, joka on yksi suunnitelluista kanavista.</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0" name="Shape 440"/>
        <p:cNvGrpSpPr/>
        <p:nvPr/>
      </p:nvGrpSpPr>
      <p:grpSpPr>
        <a:xfrm>
          <a:off x="0" y="0"/>
          <a:ext cx="0" cy="0"/>
          <a:chOff x="0" y="0"/>
          <a:chExt cx="0" cy="0"/>
        </a:xfrm>
      </p:grpSpPr>
      <p:sp>
        <p:nvSpPr>
          <p:cNvPr id="441" name="Google Shape;441;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42" name="Google Shape;442;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800"/>
              <a:t>Verkkosivusto toimii sisällön solmukohtana, sillä verkkosivusto on yleensä yhteyspiste muihin viestintäkanaviin. Verkkosivusto ohjaa muihin kanaviin ja sinne puolestaan tulee kävijäliikennettä muista kanavista. Näin ollen on tärkeää tarkistaa usein verkkosivuston sisällön analyysillä, onko se hyvin jäsennelty sisältöä varten, joka on tarkoitus asettaa saataville, eikö olemassa olevaa sisältöä tarvitse päivittää, mahdollisesti jopa poistaa. On myös tärkeää tarkistaa, edellyttääkö uusi sisältö uuden osion luomista. Tekstisisältöön olisi liitettävä graafisia elementtejä, jotka ovat johdonmukaisia muiden olemassa olevien elementtien kanssa vaarantamatta sivuston identiteettiä. Kullakin olemassa olevalla vaiheella on oma tehtävänsä, joka olisi määriteltävä hyvin ja kehystettävä markkinointisuppilossa, eli määritettävä, mihin vaiheeseen suppiloa se sopii (TOFU, MOFU, BOFU). On tärkeää, että verkkosivusto sisältää sisältöä, joka jakautuu suppilon kolmeen vaiheeseen. Verkkosivuston sisältöä luotaessa olisi ennakoitava, levitetäänkö sitä muissa kanavissa ja mitä kanavia käytetään ja onko sitä tarpeen mukauttaa ja mitä mukauttaa, jotta sitä voidaan käyttää muissa kanavissa.</a:t>
            </a:r>
            <a:endParaRPr sz="800"/>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 name="Shape 448"/>
        <p:cNvGrpSpPr/>
        <p:nvPr/>
      </p:nvGrpSpPr>
      <p:grpSpPr>
        <a:xfrm>
          <a:off x="0" y="0"/>
          <a:ext cx="0" cy="0"/>
          <a:chOff x="0" y="0"/>
          <a:chExt cx="0" cy="0"/>
        </a:xfrm>
      </p:grpSpPr>
      <p:sp>
        <p:nvSpPr>
          <p:cNvPr id="449" name="Google Shape;449;g1abb8a74c70_0_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50" name="Google Shape;450;g1abb8a74c70_0_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800"/>
              <a:t>Sivuston sisällönsuunnittelukartassa ja määritellyt kentät huomioon ottaen tulisi kertoa seuraavat tiedot:</a:t>
            </a:r>
            <a:endParaRPr/>
          </a:p>
          <a:p>
            <a:pPr indent="0" lvl="0" marL="0" rtl="0" algn="l">
              <a:lnSpc>
                <a:spcPct val="100000"/>
              </a:lnSpc>
              <a:spcBef>
                <a:spcPts val="0"/>
              </a:spcBef>
              <a:spcAft>
                <a:spcPts val="0"/>
              </a:spcAft>
              <a:buClr>
                <a:schemeClr val="dk1"/>
              </a:buClr>
              <a:buSzPts val="1100"/>
              <a:buFont typeface="Arial"/>
              <a:buNone/>
            </a:pPr>
            <a:r>
              <a:rPr lang="en-US" sz="800"/>
              <a:t>- Päivä, jolloin sisältö on saatavilla.</a:t>
            </a:r>
            <a:endParaRPr/>
          </a:p>
          <a:p>
            <a:pPr indent="-171450" lvl="0" marL="171450" rtl="0" algn="l">
              <a:lnSpc>
                <a:spcPct val="100000"/>
              </a:lnSpc>
              <a:spcBef>
                <a:spcPts val="0"/>
              </a:spcBef>
              <a:spcAft>
                <a:spcPts val="0"/>
              </a:spcAft>
              <a:buClr>
                <a:schemeClr val="dk1"/>
              </a:buClr>
              <a:buSzPts val="1100"/>
              <a:buFont typeface="Arial"/>
              <a:buChar char="-"/>
            </a:pPr>
            <a:r>
              <a:rPr lang="en-US" sz="800"/>
              <a:t>Sisällön valmistelusta vastaava henkilö- </a:t>
            </a:r>
            <a:endParaRPr/>
          </a:p>
          <a:p>
            <a:pPr indent="-171450" lvl="0" marL="171450" rtl="0" algn="l">
              <a:lnSpc>
                <a:spcPct val="100000"/>
              </a:lnSpc>
              <a:spcBef>
                <a:spcPts val="0"/>
              </a:spcBef>
              <a:spcAft>
                <a:spcPts val="0"/>
              </a:spcAft>
              <a:buClr>
                <a:schemeClr val="dk1"/>
              </a:buClr>
              <a:buSzPts val="1100"/>
              <a:buFont typeface="Arial"/>
              <a:buChar char="-"/>
            </a:pPr>
            <a:r>
              <a:rPr lang="en-US" sz="800"/>
              <a:t>Sivuston sivu, jonne sisältö tulee.</a:t>
            </a:r>
            <a:endParaRPr/>
          </a:p>
          <a:p>
            <a:pPr indent="-171450" lvl="0" marL="171450" rtl="0" algn="l">
              <a:lnSpc>
                <a:spcPct val="100000"/>
              </a:lnSpc>
              <a:spcBef>
                <a:spcPts val="0"/>
              </a:spcBef>
              <a:spcAft>
                <a:spcPts val="0"/>
              </a:spcAft>
              <a:buClr>
                <a:schemeClr val="dk1"/>
              </a:buClr>
              <a:buSzPts val="1100"/>
              <a:buFont typeface="Arial"/>
              <a:buChar char="-"/>
            </a:pPr>
            <a:r>
              <a:rPr lang="en-US" sz="800"/>
              <a:t>Ostajapersoona, jolle sisältö on tarkoitettu.</a:t>
            </a:r>
            <a:endParaRPr/>
          </a:p>
          <a:p>
            <a:pPr indent="-171450" lvl="0" marL="171450" rtl="0" algn="l">
              <a:lnSpc>
                <a:spcPct val="100000"/>
              </a:lnSpc>
              <a:spcBef>
                <a:spcPts val="0"/>
              </a:spcBef>
              <a:spcAft>
                <a:spcPts val="0"/>
              </a:spcAft>
              <a:buClr>
                <a:schemeClr val="dk1"/>
              </a:buClr>
              <a:buSzPts val="1100"/>
              <a:buFont typeface="Arial"/>
              <a:buChar char="-"/>
            </a:pPr>
            <a:r>
              <a:rPr lang="en-US" sz="800"/>
              <a:t>Sisällössä käsiteltävä aihe.</a:t>
            </a:r>
            <a:endParaRPr/>
          </a:p>
          <a:p>
            <a:pPr indent="-171450" lvl="0" marL="171450" rtl="0" algn="l">
              <a:lnSpc>
                <a:spcPct val="100000"/>
              </a:lnSpc>
              <a:spcBef>
                <a:spcPts val="0"/>
              </a:spcBef>
              <a:spcAft>
                <a:spcPts val="0"/>
              </a:spcAft>
              <a:buClr>
                <a:schemeClr val="dk1"/>
              </a:buClr>
              <a:buSzPts val="1100"/>
              <a:buFont typeface="Arial"/>
              <a:buChar char="-"/>
            </a:pPr>
            <a:r>
              <a:rPr lang="en-US" sz="800"/>
              <a:t>Avainsanat, jotka edustavat sisältöä.</a:t>
            </a:r>
            <a:endParaRPr/>
          </a:p>
          <a:p>
            <a:pPr indent="-171450" lvl="0" marL="171450" rtl="0" algn="l">
              <a:lnSpc>
                <a:spcPct val="100000"/>
              </a:lnSpc>
              <a:spcBef>
                <a:spcPts val="0"/>
              </a:spcBef>
              <a:spcAft>
                <a:spcPts val="0"/>
              </a:spcAft>
              <a:buClr>
                <a:schemeClr val="dk1"/>
              </a:buClr>
              <a:buSzPts val="1100"/>
              <a:buFont typeface="Arial"/>
              <a:buChar char="-"/>
            </a:pPr>
            <a:r>
              <a:rPr lang="en-US" sz="800"/>
              <a:t>Mikä seuraavista neljästä tavoitteesta on tarkoitus saavuttaa (sisältöpäällikkö voi mahdollisesti lisätä muita tavoitteita): lisätä brändin tunnettuutta, luoda kiinnostusta ja halua, ylläpitää kiinnostusta, pitää asiakkaat.</a:t>
            </a:r>
            <a:endParaRPr/>
          </a:p>
          <a:p>
            <a:pPr indent="-171450" lvl="0" marL="171450" rtl="0" algn="l">
              <a:lnSpc>
                <a:spcPct val="100000"/>
              </a:lnSpc>
              <a:spcBef>
                <a:spcPts val="0"/>
              </a:spcBef>
              <a:spcAft>
                <a:spcPts val="0"/>
              </a:spcAft>
              <a:buClr>
                <a:schemeClr val="dk1"/>
              </a:buClr>
              <a:buSzPts val="1100"/>
              <a:buFont typeface="Arial"/>
              <a:buChar char="-"/>
            </a:pPr>
            <a:r>
              <a:rPr lang="en-US" sz="800"/>
              <a:t>Mihin suppilovaiheeseen sisältö on suunnattu (BOFU, MOFU, TOFU).</a:t>
            </a:r>
            <a:endParaRPr/>
          </a:p>
          <a:p>
            <a:pPr indent="-171450" lvl="0" marL="171450" rtl="0" algn="l">
              <a:lnSpc>
                <a:spcPct val="100000"/>
              </a:lnSpc>
              <a:spcBef>
                <a:spcPts val="0"/>
              </a:spcBef>
              <a:spcAft>
                <a:spcPts val="0"/>
              </a:spcAft>
              <a:buClr>
                <a:schemeClr val="dk1"/>
              </a:buClr>
              <a:buSzPts val="1100"/>
              <a:buFont typeface="Arial"/>
              <a:buChar char="-"/>
            </a:pPr>
            <a:r>
              <a:rPr lang="en-US" sz="800"/>
              <a:t>Mitä kanavaa tai kanavia käytämme sisällön kaupallistamiseen (sosiaaliset verkostot, sähköpostiviestintä,...).</a:t>
            </a:r>
            <a:endParaRPr/>
          </a:p>
          <a:p>
            <a:pPr indent="-171450" lvl="0" marL="171450" rtl="0" algn="l">
              <a:lnSpc>
                <a:spcPct val="100000"/>
              </a:lnSpc>
              <a:spcBef>
                <a:spcPts val="0"/>
              </a:spcBef>
              <a:spcAft>
                <a:spcPts val="0"/>
              </a:spcAft>
              <a:buClr>
                <a:schemeClr val="dk1"/>
              </a:buClr>
              <a:buSzPts val="1100"/>
              <a:buFont typeface="Arial"/>
              <a:buChar char="-"/>
            </a:pPr>
            <a:r>
              <a:rPr lang="en-US" sz="800"/>
              <a:t>Mihin CTA:han (toimintakehote) meidän tulisi keskittyä.</a:t>
            </a:r>
            <a:endParaRPr/>
          </a:p>
          <a:p>
            <a:pPr indent="-171450" lvl="0" marL="171450" rtl="0" algn="l">
              <a:lnSpc>
                <a:spcPct val="100000"/>
              </a:lnSpc>
              <a:spcBef>
                <a:spcPts val="0"/>
              </a:spcBef>
              <a:spcAft>
                <a:spcPts val="0"/>
              </a:spcAft>
              <a:buClr>
                <a:schemeClr val="dk1"/>
              </a:buClr>
              <a:buSzPts val="1100"/>
              <a:buFont typeface="Arial"/>
              <a:buChar char="-"/>
            </a:pPr>
            <a:r>
              <a:rPr lang="en-US" sz="800"/>
              <a:t>Millä mittarilla tai mittareilla julkaisun onnistumista arvioidaan.</a:t>
            </a:r>
            <a:endParaRPr/>
          </a:p>
          <a:p>
            <a:pPr indent="-171450" lvl="0" marL="171450" rtl="0" algn="l">
              <a:lnSpc>
                <a:spcPct val="100000"/>
              </a:lnSpc>
              <a:spcBef>
                <a:spcPts val="0"/>
              </a:spcBef>
              <a:spcAft>
                <a:spcPts val="0"/>
              </a:spcAft>
              <a:buClr>
                <a:schemeClr val="dk1"/>
              </a:buClr>
              <a:buSzPts val="1100"/>
              <a:buFont typeface="Arial"/>
              <a:buChar char="-"/>
            </a:pPr>
            <a:r>
              <a:rPr lang="en-US" sz="800"/>
              <a:t>Mitä graafista elementtiä (video, podcast, kuva, infografiikka, sarjakuva, kuvitus, ....) tai graafisia elementtejä käytetään ja mitä aihetta tai aiheita graafiset elementit kuvaavat.</a:t>
            </a:r>
            <a:endParaRPr sz="800"/>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3" name="Shape 453"/>
        <p:cNvGrpSpPr/>
        <p:nvPr/>
      </p:nvGrpSpPr>
      <p:grpSpPr>
        <a:xfrm>
          <a:off x="0" y="0"/>
          <a:ext cx="0" cy="0"/>
          <a:chOff x="0" y="0"/>
          <a:chExt cx="0" cy="0"/>
        </a:xfrm>
      </p:grpSpPr>
      <p:sp>
        <p:nvSpPr>
          <p:cNvPr id="454" name="Google Shape;454;g23907dc1d32_1_41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b="0" i="0" lang="en-US" sz="1100" u="none" cap="none" strike="noStrike">
                <a:solidFill>
                  <a:srgbClr val="000000"/>
                </a:solidFill>
                <a:latin typeface="Arial"/>
                <a:ea typeface="Arial"/>
                <a:cs typeface="Arial"/>
                <a:sym typeface="Arial"/>
              </a:rPr>
              <a:t>Pre-course assignment: see assignments section in the end of the slide set. the answers to questions 1 and 2 are first discussed in class, among all students. The brand examples a bit later, after the slide “Content Curation”.</a:t>
            </a:r>
            <a:endParaRPr/>
          </a:p>
        </p:txBody>
      </p:sp>
      <p:sp>
        <p:nvSpPr>
          <p:cNvPr id="455" name="Google Shape;455;g23907dc1d32_1_4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9" name="Shape 459"/>
        <p:cNvGrpSpPr/>
        <p:nvPr/>
      </p:nvGrpSpPr>
      <p:grpSpPr>
        <a:xfrm>
          <a:off x="0" y="0"/>
          <a:ext cx="0" cy="0"/>
          <a:chOff x="0" y="0"/>
          <a:chExt cx="0" cy="0"/>
        </a:xfrm>
      </p:grpSpPr>
      <p:sp>
        <p:nvSpPr>
          <p:cNvPr id="460" name="Google Shape;460;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61" name="Google Shape;461;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a:t>Blogi sisältyy yleensä verkkosivustoon. Mutta ottaen huomioon sen ominaisuudet ja dynamiikka, sitä olisi käsiteltävä itsenäisesti digitaalisessa markkinoinnissa. Opettaja voi halutessaan ennen seuraavaan diaan siirtymistä käyttää tilaisuutta hyväkseen luokkakeskustelun luomiseen, jossa kerrataan joitakin bloggaamiseen liittyviä kysymyksiä, joita on jo käsitelty jossakin edellisistä osamoduuleista (esi. Blogi). Luokalle voi esittää vaikka seuraavat kysymykset: Mikä on blogi? Mitä varten blogi on? Mitä elementtejä sisältyy toimivaan blogiin / blogipostaukseen?</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4" name="Shape 464"/>
        <p:cNvGrpSpPr/>
        <p:nvPr/>
      </p:nvGrpSpPr>
      <p:grpSpPr>
        <a:xfrm>
          <a:off x="0" y="0"/>
          <a:ext cx="0" cy="0"/>
          <a:chOff x="0" y="0"/>
          <a:chExt cx="0" cy="0"/>
        </a:xfrm>
      </p:grpSpPr>
      <p:sp>
        <p:nvSpPr>
          <p:cNvPr id="465" name="Google Shape;465;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66" name="Google Shape;466;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sz="1000"/>
              <a:t>Blogin sisältöä suunniteltaessa meidän tulisi varmistaa: </a:t>
            </a:r>
            <a:endParaRPr/>
          </a:p>
          <a:p>
            <a:pPr indent="-171450" lvl="0" marL="171450" rtl="0" algn="l">
              <a:lnSpc>
                <a:spcPct val="100000"/>
              </a:lnSpc>
              <a:spcBef>
                <a:spcPts val="0"/>
              </a:spcBef>
              <a:spcAft>
                <a:spcPts val="0"/>
              </a:spcAft>
              <a:buSzPts val="1100"/>
              <a:buFont typeface="Arial"/>
              <a:buChar char="-"/>
            </a:pPr>
            <a:r>
              <a:rPr lang="en-US" sz="1000"/>
              <a:t>että sisältö on monipuolista, mutta aina ottaen huomioon, että keskitytään liiketoimintaan, johon brändi sopii.</a:t>
            </a:r>
            <a:endParaRPr/>
          </a:p>
          <a:p>
            <a:pPr indent="-171450" lvl="0" marL="171450" rtl="0" algn="l">
              <a:lnSpc>
                <a:spcPct val="100000"/>
              </a:lnSpc>
              <a:spcBef>
                <a:spcPts val="0"/>
              </a:spcBef>
              <a:spcAft>
                <a:spcPts val="0"/>
              </a:spcAft>
              <a:buSzPts val="1100"/>
              <a:buFont typeface="Arial"/>
              <a:buChar char="-"/>
            </a:pPr>
            <a:r>
              <a:rPr lang="en-US" sz="1000"/>
              <a:t>että mukaan otetaan graafisia elementtejä, jotka helpottavat sisällön omaksumista.</a:t>
            </a:r>
            <a:endParaRPr/>
          </a:p>
          <a:p>
            <a:pPr indent="-171450" lvl="0" marL="171450" rtl="0" algn="l">
              <a:lnSpc>
                <a:spcPct val="100000"/>
              </a:lnSpc>
              <a:spcBef>
                <a:spcPts val="0"/>
              </a:spcBef>
              <a:spcAft>
                <a:spcPts val="0"/>
              </a:spcAft>
              <a:buSzPts val="1100"/>
              <a:buFont typeface="Arial"/>
              <a:buChar char="-"/>
            </a:pPr>
            <a:r>
              <a:rPr lang="en-US" sz="1000"/>
              <a:t>että sisältöä on asiakkaan polun eri vaiheisiin.</a:t>
            </a:r>
            <a:endParaRPr/>
          </a:p>
          <a:p>
            <a:pPr indent="-171450" lvl="0" marL="171450" rtl="0" algn="l">
              <a:lnSpc>
                <a:spcPct val="100000"/>
              </a:lnSpc>
              <a:spcBef>
                <a:spcPts val="0"/>
              </a:spcBef>
              <a:spcAft>
                <a:spcPts val="0"/>
              </a:spcAft>
              <a:buSzPts val="1100"/>
              <a:buFont typeface="Arial"/>
              <a:buChar char="-"/>
            </a:pPr>
            <a:r>
              <a:rPr lang="en-US" sz="1000"/>
              <a:t>ennakoida, miten aiomme jakaa blogisisältöä muiden kanavien kautta.</a:t>
            </a:r>
            <a:endParaRPr/>
          </a:p>
          <a:p>
            <a:pPr indent="-171450" lvl="0" marL="171450" rtl="0" algn="l">
              <a:lnSpc>
                <a:spcPct val="100000"/>
              </a:lnSpc>
              <a:spcBef>
                <a:spcPts val="0"/>
              </a:spcBef>
              <a:spcAft>
                <a:spcPts val="0"/>
              </a:spcAft>
              <a:buSzPts val="1100"/>
              <a:buFont typeface="Arial"/>
              <a:buChar char="-"/>
            </a:pPr>
            <a:r>
              <a:rPr lang="en-US" sz="1000"/>
              <a:t>että blogitekstiin sisällytetään CTA.</a:t>
            </a:r>
            <a:endParaRPr sz="1000"/>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2" name="Shape 472"/>
        <p:cNvGrpSpPr/>
        <p:nvPr/>
      </p:nvGrpSpPr>
      <p:grpSpPr>
        <a:xfrm>
          <a:off x="0" y="0"/>
          <a:ext cx="0" cy="0"/>
          <a:chOff x="0" y="0"/>
          <a:chExt cx="0" cy="0"/>
        </a:xfrm>
      </p:grpSpPr>
      <p:sp>
        <p:nvSpPr>
          <p:cNvPr id="473" name="Google Shape;473;g1ab4eff5ca1_0_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74" name="Google Shape;474;g1ab4eff5ca1_0_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800"/>
              <a:t>Seuraavat tiedot pitäisi sisällyttää blogin sisältösuunnitelmaan:</a:t>
            </a:r>
            <a:endParaRPr/>
          </a:p>
          <a:p>
            <a:pPr indent="-171450" lvl="0" marL="171450" rtl="0" algn="l">
              <a:lnSpc>
                <a:spcPct val="100000"/>
              </a:lnSpc>
              <a:spcBef>
                <a:spcPts val="0"/>
              </a:spcBef>
              <a:spcAft>
                <a:spcPts val="0"/>
              </a:spcAft>
              <a:buClr>
                <a:schemeClr val="dk1"/>
              </a:buClr>
              <a:buSzPts val="1100"/>
              <a:buFont typeface="Arial"/>
              <a:buChar char="-"/>
            </a:pPr>
            <a:r>
              <a:rPr lang="en-US" sz="800"/>
              <a:t>Päivä, jolloin sisältö on saatavilla.</a:t>
            </a:r>
            <a:endParaRPr/>
          </a:p>
          <a:p>
            <a:pPr indent="-171450" lvl="0" marL="171450" rtl="0" algn="l">
              <a:lnSpc>
                <a:spcPct val="100000"/>
              </a:lnSpc>
              <a:spcBef>
                <a:spcPts val="0"/>
              </a:spcBef>
              <a:spcAft>
                <a:spcPts val="0"/>
              </a:spcAft>
              <a:buClr>
                <a:schemeClr val="dk1"/>
              </a:buClr>
              <a:buSzPts val="1100"/>
              <a:buFont typeface="Arial"/>
              <a:buChar char="-"/>
            </a:pPr>
            <a:r>
              <a:rPr lang="en-US" sz="800"/>
              <a:t>Sisällön valmistelusta vastaava henkilö.</a:t>
            </a:r>
            <a:endParaRPr/>
          </a:p>
          <a:p>
            <a:pPr indent="-171450" lvl="0" marL="171450" rtl="0" algn="l">
              <a:lnSpc>
                <a:spcPct val="100000"/>
              </a:lnSpc>
              <a:spcBef>
                <a:spcPts val="0"/>
              </a:spcBef>
              <a:spcAft>
                <a:spcPts val="0"/>
              </a:spcAft>
              <a:buClr>
                <a:schemeClr val="dk1"/>
              </a:buClr>
              <a:buSzPts val="1100"/>
              <a:buFont typeface="Arial"/>
              <a:buChar char="-"/>
            </a:pPr>
            <a:r>
              <a:rPr lang="en-US" sz="800"/>
              <a:t>Ostajapersoona, jolle sisältö on tarkoitettu.</a:t>
            </a:r>
            <a:endParaRPr/>
          </a:p>
          <a:p>
            <a:pPr indent="-171450" lvl="0" marL="171450" rtl="0" algn="l">
              <a:lnSpc>
                <a:spcPct val="100000"/>
              </a:lnSpc>
              <a:spcBef>
                <a:spcPts val="0"/>
              </a:spcBef>
              <a:spcAft>
                <a:spcPts val="0"/>
              </a:spcAft>
              <a:buClr>
                <a:schemeClr val="dk1"/>
              </a:buClr>
              <a:buSzPts val="1100"/>
              <a:buFont typeface="Arial"/>
              <a:buChar char="-"/>
            </a:pPr>
            <a:r>
              <a:rPr lang="en-US" sz="800"/>
              <a:t>Aihe, jota sisällössä lähestytään.</a:t>
            </a:r>
            <a:endParaRPr/>
          </a:p>
          <a:p>
            <a:pPr indent="-171450" lvl="0" marL="171450" rtl="0" algn="l">
              <a:lnSpc>
                <a:spcPct val="100000"/>
              </a:lnSpc>
              <a:spcBef>
                <a:spcPts val="0"/>
              </a:spcBef>
              <a:spcAft>
                <a:spcPts val="0"/>
              </a:spcAft>
              <a:buClr>
                <a:schemeClr val="dk1"/>
              </a:buClr>
              <a:buSzPts val="1100"/>
              <a:buFont typeface="Arial"/>
              <a:buChar char="-"/>
            </a:pPr>
            <a:r>
              <a:rPr lang="en-US" sz="800"/>
              <a:t>Postauksen otsikko.</a:t>
            </a:r>
            <a:endParaRPr/>
          </a:p>
          <a:p>
            <a:pPr indent="-171450" lvl="0" marL="171450" rtl="0" algn="l">
              <a:lnSpc>
                <a:spcPct val="100000"/>
              </a:lnSpc>
              <a:spcBef>
                <a:spcPts val="0"/>
              </a:spcBef>
              <a:spcAft>
                <a:spcPts val="0"/>
              </a:spcAft>
              <a:buClr>
                <a:schemeClr val="dk1"/>
              </a:buClr>
              <a:buSzPts val="1100"/>
              <a:buFont typeface="Arial"/>
              <a:buChar char="-"/>
            </a:pPr>
            <a:r>
              <a:rPr lang="en-US" sz="800"/>
              <a:t>Avainsanat, jotka edustavat sisältöä.</a:t>
            </a:r>
            <a:endParaRPr/>
          </a:p>
          <a:p>
            <a:pPr indent="-171450" lvl="0" marL="171450" rtl="0" algn="l">
              <a:lnSpc>
                <a:spcPct val="100000"/>
              </a:lnSpc>
              <a:spcBef>
                <a:spcPts val="0"/>
              </a:spcBef>
              <a:spcAft>
                <a:spcPts val="0"/>
              </a:spcAft>
              <a:buClr>
                <a:schemeClr val="dk1"/>
              </a:buClr>
              <a:buSzPts val="1100"/>
              <a:buFont typeface="Arial"/>
              <a:buChar char="-"/>
            </a:pPr>
            <a:r>
              <a:rPr lang="en-US" sz="800"/>
              <a:t>Mikä seuraavista neljästä tavoitteesta on tarkoitus saavuttaa: lisätä brändin tunnettuutta; luoda kiinnostusta ja halua; ylläpitää kiinnostusta; pitää asiakkaat (sisältöpäällikkö voi mahdollisesti lisätä muita tavoitteita).</a:t>
            </a:r>
            <a:endParaRPr/>
          </a:p>
          <a:p>
            <a:pPr indent="-171450" lvl="0" marL="171450" rtl="0" algn="l">
              <a:lnSpc>
                <a:spcPct val="100000"/>
              </a:lnSpc>
              <a:spcBef>
                <a:spcPts val="0"/>
              </a:spcBef>
              <a:spcAft>
                <a:spcPts val="0"/>
              </a:spcAft>
              <a:buClr>
                <a:schemeClr val="dk1"/>
              </a:buClr>
              <a:buSzPts val="1100"/>
              <a:buFont typeface="Arial"/>
              <a:buChar char="-"/>
            </a:pPr>
            <a:r>
              <a:rPr lang="en-US" sz="800"/>
              <a:t>Mihin suppilovaiheeseen sisältö on suunnattu (BOFU, MOFU, TOFU).</a:t>
            </a:r>
            <a:endParaRPr/>
          </a:p>
          <a:p>
            <a:pPr indent="-171450" lvl="0" marL="171450" rtl="0" algn="l">
              <a:lnSpc>
                <a:spcPct val="100000"/>
              </a:lnSpc>
              <a:spcBef>
                <a:spcPts val="0"/>
              </a:spcBef>
              <a:spcAft>
                <a:spcPts val="0"/>
              </a:spcAft>
              <a:buClr>
                <a:schemeClr val="dk1"/>
              </a:buClr>
              <a:buSzPts val="1100"/>
              <a:buFont typeface="Arial"/>
              <a:buChar char="-"/>
            </a:pPr>
            <a:r>
              <a:rPr lang="en-US" sz="800"/>
              <a:t>Mitä kanavaa tai kanavia aiomme käyttää sisällön kaupallistamiseksi (sosiaaliset verkostot, sähköpostiviestintä,...).</a:t>
            </a:r>
            <a:endParaRPr/>
          </a:p>
          <a:p>
            <a:pPr indent="-171450" lvl="0" marL="171450" rtl="0" algn="l">
              <a:lnSpc>
                <a:spcPct val="100000"/>
              </a:lnSpc>
              <a:spcBef>
                <a:spcPts val="0"/>
              </a:spcBef>
              <a:spcAft>
                <a:spcPts val="0"/>
              </a:spcAft>
              <a:buClr>
                <a:schemeClr val="dk1"/>
              </a:buClr>
              <a:buSzPts val="1100"/>
              <a:buFont typeface="Arial"/>
              <a:buChar char="-"/>
            </a:pPr>
            <a:r>
              <a:rPr lang="en-US" sz="800"/>
              <a:t>Mihin CTA:han meidän tulisi keskittyä.- </a:t>
            </a:r>
            <a:endParaRPr/>
          </a:p>
          <a:p>
            <a:pPr indent="-171450" lvl="0" marL="171450" rtl="0" algn="l">
              <a:lnSpc>
                <a:spcPct val="100000"/>
              </a:lnSpc>
              <a:spcBef>
                <a:spcPts val="0"/>
              </a:spcBef>
              <a:spcAft>
                <a:spcPts val="0"/>
              </a:spcAft>
              <a:buClr>
                <a:schemeClr val="dk1"/>
              </a:buClr>
              <a:buSzPts val="1100"/>
              <a:buFont typeface="Arial"/>
              <a:buChar char="-"/>
            </a:pPr>
            <a:r>
              <a:rPr lang="en-US" sz="800"/>
              <a:t>Millä mittarilla tai mittareilla julkaisun onnistumista arvioidaan.- </a:t>
            </a:r>
            <a:endParaRPr/>
          </a:p>
          <a:p>
            <a:pPr indent="-171450" lvl="0" marL="171450" rtl="0" algn="l">
              <a:lnSpc>
                <a:spcPct val="100000"/>
              </a:lnSpc>
              <a:spcBef>
                <a:spcPts val="0"/>
              </a:spcBef>
              <a:spcAft>
                <a:spcPts val="0"/>
              </a:spcAft>
              <a:buClr>
                <a:schemeClr val="dk1"/>
              </a:buClr>
              <a:buSzPts val="1100"/>
              <a:buFont typeface="Arial"/>
              <a:buChar char="-"/>
            </a:pPr>
            <a:r>
              <a:rPr lang="en-US" sz="800"/>
              <a:t>Mitä graafista elementtiä (video, kuva, infografiikka, sarjakuva, kuvitus, ....) tai graafisia elementtejä käytetään ja mitä aihetta tai aiheita graafiset elementit kuvaavat.</a:t>
            </a:r>
            <a:endParaRPr sz="800"/>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7" name="Shape 477"/>
        <p:cNvGrpSpPr/>
        <p:nvPr/>
      </p:nvGrpSpPr>
      <p:grpSpPr>
        <a:xfrm>
          <a:off x="0" y="0"/>
          <a:ext cx="0" cy="0"/>
          <a:chOff x="0" y="0"/>
          <a:chExt cx="0" cy="0"/>
        </a:xfrm>
      </p:grpSpPr>
      <p:sp>
        <p:nvSpPr>
          <p:cNvPr id="478" name="Google Shape;478;g23907dc1d32_1_42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b="0" i="0" lang="en-US" sz="1100" u="none" cap="none" strike="noStrike">
                <a:solidFill>
                  <a:srgbClr val="000000"/>
                </a:solidFill>
                <a:latin typeface="Arial"/>
                <a:ea typeface="Arial"/>
                <a:cs typeface="Arial"/>
                <a:sym typeface="Arial"/>
              </a:rPr>
              <a:t>Pre-course assignment: see assignments section in the end of the slide set. the answers to questions 1 and 2 are first discussed in class, among all students. The brand examples a bit later, after the slide “Content Curation”.</a:t>
            </a:r>
            <a:endParaRPr/>
          </a:p>
        </p:txBody>
      </p:sp>
      <p:sp>
        <p:nvSpPr>
          <p:cNvPr id="479" name="Google Shape;479;g23907dc1d32_1_4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3" name="Shape 483"/>
        <p:cNvGrpSpPr/>
        <p:nvPr/>
      </p:nvGrpSpPr>
      <p:grpSpPr>
        <a:xfrm>
          <a:off x="0" y="0"/>
          <a:ext cx="0" cy="0"/>
          <a:chOff x="0" y="0"/>
          <a:chExt cx="0" cy="0"/>
        </a:xfrm>
      </p:grpSpPr>
      <p:sp>
        <p:nvSpPr>
          <p:cNvPr id="484" name="Google Shape;484;p2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85" name="Google Shape;485;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a:t>Opettaja voi halutessaan, ennen seuraavaan diaansiirtymistä käyttää tilaisuutta hyväkseen luokkakeskusteluun, jossa kerrataan joitakin sosiaaliseen mediaanliittyviä kysymyksiä, joita on jo käsitelty jossakin aiemmista osamoduuleista. Luokalle voi esittää esim. seuraavat kysymykset: Kuinka tärkeää sosiaalinen media on brändäyksen kannalta? Mihin brändin osa-alueisiin meidän tulisi pyrkiä keskittymään sosiaalisessa mediassa? Miten voimme integroida sosiaalisen median muihin digitaalisiin viestintäkanaviin?</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8" name="Shape 488"/>
        <p:cNvGrpSpPr/>
        <p:nvPr/>
      </p:nvGrpSpPr>
      <p:grpSpPr>
        <a:xfrm>
          <a:off x="0" y="0"/>
          <a:ext cx="0" cy="0"/>
          <a:chOff x="0" y="0"/>
          <a:chExt cx="0" cy="0"/>
        </a:xfrm>
      </p:grpSpPr>
      <p:sp>
        <p:nvSpPr>
          <p:cNvPr id="489" name="Google Shape;489;p2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90" name="Google Shape;490;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a:t>Sosiaalisen median sisältöä suunniteltaessa on syytä kiinnittää huomiota seuraaviin seikkoihin:</a:t>
            </a:r>
            <a:endParaRPr/>
          </a:p>
          <a:p>
            <a:pPr indent="-171450" lvl="0" marL="171450" rtl="0" algn="l">
              <a:lnSpc>
                <a:spcPct val="100000"/>
              </a:lnSpc>
              <a:spcBef>
                <a:spcPts val="0"/>
              </a:spcBef>
              <a:spcAft>
                <a:spcPts val="0"/>
              </a:spcAft>
              <a:buClr>
                <a:schemeClr val="dk1"/>
              </a:buClr>
              <a:buSzPts val="1100"/>
              <a:buFont typeface="Arial"/>
              <a:buChar char="-"/>
            </a:pPr>
            <a:r>
              <a:rPr lang="en-US"/>
              <a:t>onko meillä sisältöä kaikissa käyttämissämme somekanavissa.</a:t>
            </a:r>
            <a:endParaRPr/>
          </a:p>
          <a:p>
            <a:pPr indent="-171450" lvl="0" marL="171450" rtl="0" algn="l">
              <a:lnSpc>
                <a:spcPct val="100000"/>
              </a:lnSpc>
              <a:spcBef>
                <a:spcPts val="0"/>
              </a:spcBef>
              <a:spcAft>
                <a:spcPts val="0"/>
              </a:spcAft>
              <a:buClr>
                <a:schemeClr val="dk1"/>
              </a:buClr>
              <a:buSzPts val="1100"/>
              <a:buFont typeface="Arial"/>
              <a:buChar char="-"/>
            </a:pPr>
            <a:r>
              <a:rPr lang="en-US"/>
              <a:t>monipuolistaa käsiteltyjä aiheita, jotta voimme varmistaa, että tavoitamme eri ostajapersoonamme.</a:t>
            </a:r>
            <a:endParaRPr/>
          </a:p>
          <a:p>
            <a:pPr indent="-171450" lvl="0" marL="171450" rtl="0" algn="l">
              <a:lnSpc>
                <a:spcPct val="100000"/>
              </a:lnSpc>
              <a:spcBef>
                <a:spcPts val="0"/>
              </a:spcBef>
              <a:spcAft>
                <a:spcPts val="0"/>
              </a:spcAft>
              <a:buClr>
                <a:schemeClr val="dk1"/>
              </a:buClr>
              <a:buSzPts val="1100"/>
              <a:buFont typeface="Arial"/>
              <a:buChar char="-"/>
            </a:pPr>
            <a:r>
              <a:rPr lang="en-US"/>
              <a:t>tukea muiden tuottamaa sisältöä, jota pidämme merkityksellisenä </a:t>
            </a:r>
            <a:endParaRPr/>
          </a:p>
          <a:p>
            <a:pPr indent="-171450" lvl="0" marL="171450" rtl="0" algn="l">
              <a:lnSpc>
                <a:spcPct val="100000"/>
              </a:lnSpc>
              <a:spcBef>
                <a:spcPts val="0"/>
              </a:spcBef>
              <a:spcAft>
                <a:spcPts val="0"/>
              </a:spcAft>
              <a:buClr>
                <a:schemeClr val="dk1"/>
              </a:buClr>
              <a:buSzPts val="1100"/>
              <a:buFont typeface="Arial"/>
              <a:buChar char="-"/>
            </a:pPr>
            <a:r>
              <a:rPr lang="en-US"/>
              <a:t>sisällyttää graafisia elementtejä, jotka helpottavat sisällön omaksumista.</a:t>
            </a:r>
            <a:endParaRPr/>
          </a:p>
          <a:p>
            <a:pPr indent="-171450" lvl="0" marL="171450" rtl="0" algn="l">
              <a:lnSpc>
                <a:spcPct val="100000"/>
              </a:lnSpc>
              <a:spcBef>
                <a:spcPts val="0"/>
              </a:spcBef>
              <a:spcAft>
                <a:spcPts val="0"/>
              </a:spcAft>
              <a:buClr>
                <a:schemeClr val="dk1"/>
              </a:buClr>
              <a:buSzPts val="1100"/>
              <a:buFont typeface="Arial"/>
              <a:buChar char="-"/>
            </a:pPr>
            <a:r>
              <a:rPr lang="en-US"/>
              <a:t>määritellä sisällön rooli suppilon eri vaiheissa</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4" name="Shape 494"/>
        <p:cNvGrpSpPr/>
        <p:nvPr/>
      </p:nvGrpSpPr>
      <p:grpSpPr>
        <a:xfrm>
          <a:off x="0" y="0"/>
          <a:ext cx="0" cy="0"/>
          <a:chOff x="0" y="0"/>
          <a:chExt cx="0" cy="0"/>
        </a:xfrm>
      </p:grpSpPr>
      <p:sp>
        <p:nvSpPr>
          <p:cNvPr id="495" name="Google Shape;495;g1ab4eff5ca1_0_3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96" name="Google Shape;496;g1ab4eff5ca1_0_3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800">
                <a:solidFill>
                  <a:schemeClr val="dk1"/>
                </a:solidFill>
              </a:rPr>
              <a:t>Sosiaalisen median sisältöä suunniteltaessa tulisi mainita seuraavat tiedot:</a:t>
            </a:r>
            <a:endParaRPr/>
          </a:p>
          <a:p>
            <a:pPr indent="-171450" lvl="0" marL="171450" rtl="0" algn="l">
              <a:lnSpc>
                <a:spcPct val="100000"/>
              </a:lnSpc>
              <a:spcBef>
                <a:spcPts val="0"/>
              </a:spcBef>
              <a:spcAft>
                <a:spcPts val="0"/>
              </a:spcAft>
              <a:buClr>
                <a:schemeClr val="dk1"/>
              </a:buClr>
              <a:buSzPts val="1100"/>
              <a:buFont typeface="Arial"/>
              <a:buChar char="-"/>
            </a:pPr>
            <a:r>
              <a:rPr lang="en-US" sz="800">
                <a:solidFill>
                  <a:schemeClr val="dk1"/>
                </a:solidFill>
              </a:rPr>
              <a:t>Päivä, jolloin sisältö on saatavilla.</a:t>
            </a:r>
            <a:endParaRPr/>
          </a:p>
          <a:p>
            <a:pPr indent="-171450" lvl="0" marL="171450" rtl="0" algn="l">
              <a:lnSpc>
                <a:spcPct val="100000"/>
              </a:lnSpc>
              <a:spcBef>
                <a:spcPts val="0"/>
              </a:spcBef>
              <a:spcAft>
                <a:spcPts val="0"/>
              </a:spcAft>
              <a:buClr>
                <a:schemeClr val="dk1"/>
              </a:buClr>
              <a:buSzPts val="1100"/>
              <a:buFont typeface="Arial"/>
              <a:buChar char="-"/>
            </a:pPr>
            <a:r>
              <a:rPr lang="en-US" sz="800">
                <a:solidFill>
                  <a:schemeClr val="dk1"/>
                </a:solidFill>
              </a:rPr>
              <a:t>Sisällön tuottamisesta vastaava henkilö.</a:t>
            </a:r>
            <a:endParaRPr/>
          </a:p>
          <a:p>
            <a:pPr indent="-171450" lvl="0" marL="171450" rtl="0" algn="l">
              <a:lnSpc>
                <a:spcPct val="100000"/>
              </a:lnSpc>
              <a:spcBef>
                <a:spcPts val="0"/>
              </a:spcBef>
              <a:spcAft>
                <a:spcPts val="0"/>
              </a:spcAft>
              <a:buClr>
                <a:schemeClr val="dk1"/>
              </a:buClr>
              <a:buSzPts val="1100"/>
              <a:buFont typeface="Arial"/>
              <a:buChar char="-"/>
            </a:pPr>
            <a:r>
              <a:rPr lang="en-US" sz="800">
                <a:solidFill>
                  <a:schemeClr val="dk1"/>
                </a:solidFill>
              </a:rPr>
              <a:t>Ostajapersoona, jolle sisältö on tarkoitettu.</a:t>
            </a:r>
            <a:endParaRPr/>
          </a:p>
          <a:p>
            <a:pPr indent="-171450" lvl="0" marL="171450" rtl="0" algn="l">
              <a:lnSpc>
                <a:spcPct val="100000"/>
              </a:lnSpc>
              <a:spcBef>
                <a:spcPts val="0"/>
              </a:spcBef>
              <a:spcAft>
                <a:spcPts val="0"/>
              </a:spcAft>
              <a:buClr>
                <a:schemeClr val="dk1"/>
              </a:buClr>
              <a:buSzPts val="1100"/>
              <a:buFont typeface="Arial"/>
              <a:buChar char="-"/>
            </a:pPr>
            <a:r>
              <a:rPr lang="en-US" sz="800">
                <a:solidFill>
                  <a:schemeClr val="dk1"/>
                </a:solidFill>
              </a:rPr>
              <a:t>Aihe, jota sisällössä lähestytään (mallissa on esitetty joitakin ideoita, kuten esimerkiksi tapahtuman julkistaminen, kysely, uteliaisuus, myynninedistäminen/alennus, ...).</a:t>
            </a:r>
            <a:endParaRPr/>
          </a:p>
          <a:p>
            <a:pPr indent="-171450" lvl="0" marL="171450" rtl="0" algn="l">
              <a:lnSpc>
                <a:spcPct val="100000"/>
              </a:lnSpc>
              <a:spcBef>
                <a:spcPts val="0"/>
              </a:spcBef>
              <a:spcAft>
                <a:spcPts val="0"/>
              </a:spcAft>
              <a:buClr>
                <a:schemeClr val="dk1"/>
              </a:buClr>
              <a:buSzPts val="1100"/>
              <a:buFont typeface="Arial"/>
              <a:buChar char="-"/>
            </a:pPr>
            <a:r>
              <a:rPr lang="en-US" sz="800">
                <a:solidFill>
                  <a:schemeClr val="dk1"/>
                </a:solidFill>
              </a:rPr>
              <a:t>Sisällön omistajuus: oma; oma ulkoinen (kehitetty toista kanavaa varten ja mukautettu sosiaalisiin verkostoihin); jaettu toiselta taholta; kuratointi; maksullinen.</a:t>
            </a:r>
            <a:endParaRPr/>
          </a:p>
          <a:p>
            <a:pPr indent="-171450" lvl="0" marL="171450" rtl="0" algn="l">
              <a:lnSpc>
                <a:spcPct val="100000"/>
              </a:lnSpc>
              <a:spcBef>
                <a:spcPts val="0"/>
              </a:spcBef>
              <a:spcAft>
                <a:spcPts val="0"/>
              </a:spcAft>
              <a:buClr>
                <a:schemeClr val="dk1"/>
              </a:buClr>
              <a:buSzPts val="1100"/>
              <a:buFont typeface="Arial"/>
              <a:buChar char="-"/>
            </a:pPr>
            <a:r>
              <a:rPr lang="en-US" sz="800">
                <a:solidFill>
                  <a:schemeClr val="dk1"/>
                </a:solidFill>
              </a:rPr>
              <a:t>Mikä seuraavista neljästä tavoitteesta on tarkoitus saavuttaa: lisätä brändin tunnettuutta; luoda kiinnostusta ja halua; ylläpitää kiinnostusta; pitää asiakkaat (sisältöpäällikkö voi mahdollisesti lisätä muita tavoitteita).</a:t>
            </a:r>
            <a:endParaRPr/>
          </a:p>
          <a:p>
            <a:pPr indent="-171450" lvl="0" marL="171450" rtl="0" algn="l">
              <a:lnSpc>
                <a:spcPct val="100000"/>
              </a:lnSpc>
              <a:spcBef>
                <a:spcPts val="0"/>
              </a:spcBef>
              <a:spcAft>
                <a:spcPts val="0"/>
              </a:spcAft>
              <a:buClr>
                <a:schemeClr val="dk1"/>
              </a:buClr>
              <a:buSzPts val="1100"/>
              <a:buFont typeface="Arial"/>
              <a:buChar char="-"/>
            </a:pPr>
            <a:r>
              <a:rPr lang="en-US" sz="800">
                <a:solidFill>
                  <a:schemeClr val="dk1"/>
                </a:solidFill>
              </a:rPr>
              <a:t>Mihin suppilovaiheeseen sisältö on suunnattu (BOFU, MOFU, TOFU).</a:t>
            </a:r>
            <a:endParaRPr/>
          </a:p>
          <a:p>
            <a:pPr indent="-171450" lvl="0" marL="171450" rtl="0" algn="l">
              <a:lnSpc>
                <a:spcPct val="100000"/>
              </a:lnSpc>
              <a:spcBef>
                <a:spcPts val="0"/>
              </a:spcBef>
              <a:spcAft>
                <a:spcPts val="0"/>
              </a:spcAft>
              <a:buClr>
                <a:schemeClr val="dk1"/>
              </a:buClr>
              <a:buSzPts val="1100"/>
              <a:buFont typeface="Arial"/>
              <a:buChar char="-"/>
            </a:pPr>
            <a:r>
              <a:rPr lang="en-US" sz="800">
                <a:solidFill>
                  <a:schemeClr val="dk1"/>
                </a:solidFill>
              </a:rPr>
              <a:t>Mitä graafista elementtiä (video, kuva, infografiikka, sarjakuva, kuvitus, ....) tai graafisia elementtejä käytetään ja mitä aihetta tai aiheita graafiset elementit kuvaavat.</a:t>
            </a:r>
            <a:endParaRPr/>
          </a:p>
          <a:p>
            <a:pPr indent="-171450" lvl="0" marL="171450" rtl="0" algn="l">
              <a:lnSpc>
                <a:spcPct val="100000"/>
              </a:lnSpc>
              <a:spcBef>
                <a:spcPts val="0"/>
              </a:spcBef>
              <a:spcAft>
                <a:spcPts val="0"/>
              </a:spcAft>
              <a:buClr>
                <a:schemeClr val="dk1"/>
              </a:buClr>
              <a:buSzPts val="1100"/>
              <a:buFont typeface="Arial"/>
              <a:buChar char="-"/>
            </a:pPr>
            <a:r>
              <a:rPr lang="en-US" sz="800">
                <a:solidFill>
                  <a:schemeClr val="dk1"/>
                </a:solidFill>
              </a:rPr>
              <a:t>Mitä mittaria tai mittareita käytetään julkaisun onnistumisen arvioimiseksi.</a:t>
            </a:r>
            <a:endParaRPr/>
          </a:p>
          <a:p>
            <a:pPr indent="-101600" lvl="0" marL="171450" rtl="0" algn="l">
              <a:lnSpc>
                <a:spcPct val="100000"/>
              </a:lnSpc>
              <a:spcBef>
                <a:spcPts val="0"/>
              </a:spcBef>
              <a:spcAft>
                <a:spcPts val="0"/>
              </a:spcAft>
              <a:buClr>
                <a:schemeClr val="dk1"/>
              </a:buClr>
              <a:buSzPts val="1100"/>
              <a:buFont typeface="Arial"/>
              <a:buNone/>
            </a:pPr>
            <a:r>
              <a:t/>
            </a:r>
            <a:endParaRPr sz="8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en-US" sz="800">
                <a:solidFill>
                  <a:schemeClr val="dk1"/>
                </a:solidFill>
              </a:rPr>
              <a:t>Kolme viimeistä kohtaa on täsmennettävä kunkin sosiaalisen verkoston osalta, jossa julkaisua aiotaan julkaista.</a:t>
            </a:r>
            <a:endParaRPr sz="800">
              <a:solidFill>
                <a:schemeClr val="dk1"/>
              </a:solidFil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9" name="Shape 499"/>
        <p:cNvGrpSpPr/>
        <p:nvPr/>
      </p:nvGrpSpPr>
      <p:grpSpPr>
        <a:xfrm>
          <a:off x="0" y="0"/>
          <a:ext cx="0" cy="0"/>
          <a:chOff x="0" y="0"/>
          <a:chExt cx="0" cy="0"/>
        </a:xfrm>
      </p:grpSpPr>
      <p:sp>
        <p:nvSpPr>
          <p:cNvPr id="500" name="Google Shape;500;g23907dc1d32_1_42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01" name="Google Shape;501;g23907dc1d32_1_4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5" name="Shape 505"/>
        <p:cNvGrpSpPr/>
        <p:nvPr/>
      </p:nvGrpSpPr>
      <p:grpSpPr>
        <a:xfrm>
          <a:off x="0" y="0"/>
          <a:ext cx="0" cy="0"/>
          <a:chOff x="0" y="0"/>
          <a:chExt cx="0" cy="0"/>
        </a:xfrm>
      </p:grpSpPr>
      <p:sp>
        <p:nvSpPr>
          <p:cNvPr id="506" name="Google Shape;506;p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07" name="Google Shape;507;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0" name="Shape 510"/>
        <p:cNvGrpSpPr/>
        <p:nvPr/>
      </p:nvGrpSpPr>
      <p:grpSpPr>
        <a:xfrm>
          <a:off x="0" y="0"/>
          <a:ext cx="0" cy="0"/>
          <a:chOff x="0" y="0"/>
          <a:chExt cx="0" cy="0"/>
        </a:xfrm>
      </p:grpSpPr>
      <p:sp>
        <p:nvSpPr>
          <p:cNvPr id="511" name="Google Shape;511;p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12" name="Google Shape;512;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By planning the content to be distributed by email, you can more easily:</a:t>
            </a:r>
            <a:endParaRPr sz="1000">
              <a:solidFill>
                <a:schemeClr val="dk1"/>
              </a:solidFill>
            </a:endParaRPr>
          </a:p>
          <a:p>
            <a:pPr indent="0" lvl="0" marL="0" rtl="0" algn="l">
              <a:lnSpc>
                <a:spcPct val="100000"/>
              </a:lnSpc>
              <a:spcBef>
                <a:spcPts val="0"/>
              </a:spcBef>
              <a:spcAft>
                <a:spcPts val="0"/>
              </a:spcAft>
              <a:buSzPts val="1100"/>
              <a:buNone/>
            </a:pPr>
            <a:r>
              <a:rPr lang="en-US"/>
              <a:t>- Check if the company is using the different types of email in a balanced way (e.g. newsletter, customer birthday emails, emails about end of product warranties,...)</a:t>
            </a:r>
            <a:endParaRPr sz="1000">
              <a:solidFill>
                <a:schemeClr val="dk1"/>
              </a:solidFill>
            </a:endParaRPr>
          </a:p>
          <a:p>
            <a:pPr indent="0" lvl="0" marL="0" rtl="0" algn="l">
              <a:lnSpc>
                <a:spcPct val="100000"/>
              </a:lnSpc>
              <a:spcBef>
                <a:spcPts val="0"/>
              </a:spcBef>
              <a:spcAft>
                <a:spcPts val="0"/>
              </a:spcAft>
              <a:buSzPts val="1100"/>
              <a:buNone/>
            </a:pPr>
            <a:r>
              <a:rPr lang="en-US"/>
              <a:t>- Distribute the content across different types of email.</a:t>
            </a:r>
            <a:endParaRPr sz="1000">
              <a:solidFill>
                <a:schemeClr val="dk1"/>
              </a:solidFill>
            </a:endParaRPr>
          </a:p>
          <a:p>
            <a:pPr indent="0" lvl="0" marL="0" rtl="0" algn="l">
              <a:lnSpc>
                <a:spcPct val="100000"/>
              </a:lnSpc>
              <a:spcBef>
                <a:spcPts val="0"/>
              </a:spcBef>
              <a:spcAft>
                <a:spcPts val="0"/>
              </a:spcAft>
              <a:buSzPts val="1100"/>
              <a:buNone/>
            </a:pPr>
            <a:r>
              <a:rPr lang="en-US"/>
              <a:t>- Diversify the themes that justify the email. For example, thematic newsletters.</a:t>
            </a:r>
            <a:endParaRPr sz="1000">
              <a:solidFill>
                <a:schemeClr val="dk1"/>
              </a:solidFill>
            </a:endParaRPr>
          </a:p>
          <a:p>
            <a:pPr indent="0" lvl="0" marL="0" rtl="0" algn="l">
              <a:lnSpc>
                <a:spcPct val="100000"/>
              </a:lnSpc>
              <a:spcBef>
                <a:spcPts val="0"/>
              </a:spcBef>
              <a:spcAft>
                <a:spcPts val="0"/>
              </a:spcAft>
              <a:buSzPts val="1100"/>
              <a:buNone/>
            </a:pPr>
            <a:r>
              <a:rPr lang="en-US"/>
              <a:t>- Define which graphic elements are needed and check for graphic coherence.</a:t>
            </a:r>
            <a:endParaRPr sz="1000">
              <a:solidFill>
                <a:schemeClr val="dk1"/>
              </a:solidFill>
            </a:endParaRPr>
          </a:p>
          <a:p>
            <a:pPr indent="0" lvl="0" marL="0" rtl="0" algn="l">
              <a:lnSpc>
                <a:spcPct val="100000"/>
              </a:lnSpc>
              <a:spcBef>
                <a:spcPts val="0"/>
              </a:spcBef>
              <a:spcAft>
                <a:spcPts val="0"/>
              </a:spcAft>
              <a:buSzPts val="1100"/>
              <a:buNone/>
            </a:pPr>
            <a:r>
              <a:rPr lang="en-US"/>
              <a:t>- Define the role of each communication in the funnel and get a sense of whether email communications are being developed for the different stages of the funnel.</a:t>
            </a:r>
            <a:endParaRPr sz="10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en-US"/>
              <a:t>- Encourage the use of CTA.</a:t>
            </a:r>
            <a:endParaRPr sz="1000">
              <a:solidFill>
                <a:schemeClr val="dk1"/>
              </a:solidFill>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8" name="Shape 518"/>
        <p:cNvGrpSpPr/>
        <p:nvPr/>
      </p:nvGrpSpPr>
      <p:grpSpPr>
        <a:xfrm>
          <a:off x="0" y="0"/>
          <a:ext cx="0" cy="0"/>
          <a:chOff x="0" y="0"/>
          <a:chExt cx="0" cy="0"/>
        </a:xfrm>
      </p:grpSpPr>
      <p:sp>
        <p:nvSpPr>
          <p:cNvPr id="519" name="Google Shape;519;g1ab4eff5ca1_0_2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0" name="Google Shape;520;g1ab4eff5ca1_0_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a:t>Sosiaalisen median sisältösuunnittelukartassa ja määritellyt kentät huomioon tulisi mainita seuraavat:</a:t>
            </a:r>
            <a:endParaRPr/>
          </a:p>
          <a:p>
            <a:pPr indent="-171450" lvl="0" marL="171450" rtl="0" algn="l">
              <a:lnSpc>
                <a:spcPct val="100000"/>
              </a:lnSpc>
              <a:spcBef>
                <a:spcPts val="0"/>
              </a:spcBef>
              <a:spcAft>
                <a:spcPts val="0"/>
              </a:spcAft>
              <a:buClr>
                <a:schemeClr val="dk1"/>
              </a:buClr>
              <a:buSzPts val="1100"/>
              <a:buFont typeface="Arial"/>
              <a:buChar char="-"/>
            </a:pPr>
            <a:r>
              <a:rPr lang="en-US"/>
              <a:t>Päivä, jolloin sisältö on saatavilla.</a:t>
            </a:r>
            <a:endParaRPr/>
          </a:p>
          <a:p>
            <a:pPr indent="-171450" lvl="0" marL="171450" rtl="0" algn="l">
              <a:lnSpc>
                <a:spcPct val="100000"/>
              </a:lnSpc>
              <a:spcBef>
                <a:spcPts val="0"/>
              </a:spcBef>
              <a:spcAft>
                <a:spcPts val="0"/>
              </a:spcAft>
              <a:buClr>
                <a:schemeClr val="dk1"/>
              </a:buClr>
              <a:buSzPts val="1100"/>
              <a:buFont typeface="Arial"/>
              <a:buChar char="-"/>
            </a:pPr>
            <a:r>
              <a:rPr lang="en-US"/>
              <a:t>Sisällöstä vastaava henkilö.</a:t>
            </a:r>
            <a:endParaRPr/>
          </a:p>
          <a:p>
            <a:pPr indent="-171450" lvl="0" marL="171450" rtl="0" algn="l">
              <a:lnSpc>
                <a:spcPct val="100000"/>
              </a:lnSpc>
              <a:spcBef>
                <a:spcPts val="0"/>
              </a:spcBef>
              <a:spcAft>
                <a:spcPts val="0"/>
              </a:spcAft>
              <a:buClr>
                <a:schemeClr val="dk1"/>
              </a:buClr>
              <a:buSzPts val="1100"/>
              <a:buFont typeface="Arial"/>
              <a:buChar char="-"/>
            </a:pPr>
            <a:r>
              <a:rPr lang="en-US"/>
              <a:t>Sähköpostiviestinnän tyyppi: uutiskirje, lehdistötiedote, myynninedistämissähköpostiviesti, liidien hoiva (nurturointi), kysely (yritys voi lisätä muita luokituksia, jos se katsoo sen merkitykselliseksi).</a:t>
            </a:r>
            <a:endParaRPr/>
          </a:p>
          <a:p>
            <a:pPr indent="-171450" lvl="0" marL="171450" rtl="0" algn="l">
              <a:lnSpc>
                <a:spcPct val="100000"/>
              </a:lnSpc>
              <a:spcBef>
                <a:spcPts val="0"/>
              </a:spcBef>
              <a:spcAft>
                <a:spcPts val="0"/>
              </a:spcAft>
              <a:buClr>
                <a:schemeClr val="dk1"/>
              </a:buClr>
              <a:buSzPts val="1100"/>
              <a:buFont typeface="Arial"/>
              <a:buChar char="-"/>
            </a:pPr>
            <a:r>
              <a:rPr lang="en-US"/>
              <a:t>Ostajapersoona, jolle sisältö on tarkoitettu.</a:t>
            </a:r>
            <a:endParaRPr/>
          </a:p>
          <a:p>
            <a:pPr indent="-171450" lvl="0" marL="171450" rtl="0" algn="l">
              <a:lnSpc>
                <a:spcPct val="100000"/>
              </a:lnSpc>
              <a:spcBef>
                <a:spcPts val="0"/>
              </a:spcBef>
              <a:spcAft>
                <a:spcPts val="0"/>
              </a:spcAft>
              <a:buClr>
                <a:schemeClr val="dk1"/>
              </a:buClr>
              <a:buSzPts val="1100"/>
              <a:buFont typeface="Arial"/>
              <a:buChar char="-"/>
            </a:pPr>
            <a:r>
              <a:rPr lang="en-US"/>
              <a:t>Aihe, jota sisällössä lähestytään.</a:t>
            </a:r>
            <a:endParaRPr/>
          </a:p>
          <a:p>
            <a:pPr indent="-171450" lvl="0" marL="171450" rtl="0" algn="l">
              <a:lnSpc>
                <a:spcPct val="100000"/>
              </a:lnSpc>
              <a:spcBef>
                <a:spcPts val="0"/>
              </a:spcBef>
              <a:spcAft>
                <a:spcPts val="0"/>
              </a:spcAft>
              <a:buClr>
                <a:schemeClr val="dk1"/>
              </a:buClr>
              <a:buSzPts val="1100"/>
              <a:buFont typeface="Arial"/>
              <a:buChar char="-"/>
            </a:pPr>
            <a:r>
              <a:rPr lang="en-US"/>
              <a:t>Sisällön otsikko. Erityisen tärkeä, jotta viesti avataan (sähköpostitulvan joukosta).</a:t>
            </a:r>
            <a:endParaRPr/>
          </a:p>
          <a:p>
            <a:pPr indent="-171450" lvl="0" marL="171450" rtl="0" algn="l">
              <a:lnSpc>
                <a:spcPct val="100000"/>
              </a:lnSpc>
              <a:spcBef>
                <a:spcPts val="0"/>
              </a:spcBef>
              <a:spcAft>
                <a:spcPts val="0"/>
              </a:spcAft>
              <a:buClr>
                <a:schemeClr val="dk1"/>
              </a:buClr>
              <a:buSzPts val="1100"/>
              <a:buFont typeface="Arial"/>
              <a:buChar char="-"/>
            </a:pPr>
            <a:r>
              <a:rPr lang="en-US"/>
              <a:t>Mikä seuraavista neljästä tavoitteesta on tarkoitus saavuttaa: lisätä brändin tunnettuutta; luoda kiinnostusta ja halua; ylläpitää kiinnostusta; pitää asiakkaita (sisältöpäällikkö voi mahdollisesti lisätä muita tavoitteita).</a:t>
            </a:r>
            <a:endParaRPr/>
          </a:p>
          <a:p>
            <a:pPr indent="-171450" lvl="0" marL="171450" rtl="0" algn="l">
              <a:lnSpc>
                <a:spcPct val="100000"/>
              </a:lnSpc>
              <a:spcBef>
                <a:spcPts val="0"/>
              </a:spcBef>
              <a:spcAft>
                <a:spcPts val="0"/>
              </a:spcAft>
              <a:buClr>
                <a:schemeClr val="dk1"/>
              </a:buClr>
              <a:buSzPts val="1100"/>
              <a:buFont typeface="Arial"/>
              <a:buChar char="-"/>
            </a:pPr>
            <a:r>
              <a:rPr lang="en-US"/>
              <a:t>Mihin suppilovaiheeseen sisältö on suunnattu (BOFU, MOFU, TOFU).</a:t>
            </a:r>
            <a:endParaRPr/>
          </a:p>
          <a:p>
            <a:pPr indent="-171450" lvl="0" marL="171450" rtl="0" algn="l">
              <a:lnSpc>
                <a:spcPct val="100000"/>
              </a:lnSpc>
              <a:spcBef>
                <a:spcPts val="0"/>
              </a:spcBef>
              <a:spcAft>
                <a:spcPts val="0"/>
              </a:spcAft>
              <a:buClr>
                <a:schemeClr val="dk1"/>
              </a:buClr>
              <a:buSzPts val="1100"/>
              <a:buFont typeface="Arial"/>
              <a:buChar char="-"/>
            </a:pPr>
            <a:r>
              <a:rPr lang="en-US"/>
              <a:t>CTA (esimerkiksi: rekisteröidy, tilaa, kokeile ilmaiseksi, aloita, opi lisää, liity,...).</a:t>
            </a:r>
            <a:endParaRPr/>
          </a:p>
          <a:p>
            <a:pPr indent="-171450" lvl="0" marL="171450" rtl="0" algn="l">
              <a:lnSpc>
                <a:spcPct val="100000"/>
              </a:lnSpc>
              <a:spcBef>
                <a:spcPts val="0"/>
              </a:spcBef>
              <a:spcAft>
                <a:spcPts val="0"/>
              </a:spcAft>
              <a:buClr>
                <a:schemeClr val="dk1"/>
              </a:buClr>
              <a:buSzPts val="1100"/>
              <a:buFont typeface="Arial"/>
              <a:buChar char="-"/>
            </a:pPr>
            <a:r>
              <a:rPr lang="en-US"/>
              <a:t>Millä mittarilla tai mittareilla julkaisun onnistumista arvioidaan.</a:t>
            </a:r>
            <a:endParaRPr/>
          </a:p>
          <a:p>
            <a:pPr indent="-171450" lvl="0" marL="171450" rtl="0" algn="l">
              <a:lnSpc>
                <a:spcPct val="100000"/>
              </a:lnSpc>
              <a:spcBef>
                <a:spcPts val="0"/>
              </a:spcBef>
              <a:spcAft>
                <a:spcPts val="0"/>
              </a:spcAft>
              <a:buClr>
                <a:schemeClr val="dk1"/>
              </a:buClr>
              <a:buSzPts val="1100"/>
              <a:buFont typeface="Arial"/>
              <a:buChar char="-"/>
            </a:pPr>
            <a:r>
              <a:rPr lang="en-US"/>
              <a:t>Mitä graafista elementtiä (video, kuva, infografiikka, sarjakuva, kuvitus, ....) tai graafisia elementtejä käytetään ja mitä aihetta tai aiheita graafiset elementit kuvaavat.</a:t>
            </a:r>
            <a:endParaRPr/>
          </a:p>
          <a:p>
            <a:pPr indent="-101600" lvl="0" marL="17145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Kaksi viimeistä kohtaa olisi selitettävä niin monta kertaa kuin se katsotaan aiheelliseksi.</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3" name="Shape 523"/>
        <p:cNvGrpSpPr/>
        <p:nvPr/>
      </p:nvGrpSpPr>
      <p:grpSpPr>
        <a:xfrm>
          <a:off x="0" y="0"/>
          <a:ext cx="0" cy="0"/>
          <a:chOff x="0" y="0"/>
          <a:chExt cx="0" cy="0"/>
        </a:xfrm>
      </p:grpSpPr>
      <p:sp>
        <p:nvSpPr>
          <p:cNvPr id="524" name="Google Shape;524;g23907dc1d32_1_43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25" name="Google Shape;525;g23907dc1d32_1_4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9" name="Shape 529"/>
        <p:cNvGrpSpPr/>
        <p:nvPr/>
      </p:nvGrpSpPr>
      <p:grpSpPr>
        <a:xfrm>
          <a:off x="0" y="0"/>
          <a:ext cx="0" cy="0"/>
          <a:chOff x="0" y="0"/>
          <a:chExt cx="0" cy="0"/>
        </a:xfrm>
      </p:grpSpPr>
      <p:sp>
        <p:nvSpPr>
          <p:cNvPr id="530" name="Google Shape;530;p2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31" name="Google Shape;531;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4" name="Shape 534"/>
        <p:cNvGrpSpPr/>
        <p:nvPr/>
      </p:nvGrpSpPr>
      <p:grpSpPr>
        <a:xfrm>
          <a:off x="0" y="0"/>
          <a:ext cx="0" cy="0"/>
          <a:chOff x="0" y="0"/>
          <a:chExt cx="0" cy="0"/>
        </a:xfrm>
      </p:grpSpPr>
      <p:sp>
        <p:nvSpPr>
          <p:cNvPr id="535" name="Google Shape;535;p2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36" name="Google Shape;536;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a:t>Suunnittelemalla mainoskampanjasi voit</a:t>
            </a:r>
            <a:endParaRPr/>
          </a:p>
          <a:p>
            <a:pPr indent="-171450" lvl="0" marL="171450" rtl="0" algn="l">
              <a:lnSpc>
                <a:spcPct val="100000"/>
              </a:lnSpc>
              <a:spcBef>
                <a:spcPts val="0"/>
              </a:spcBef>
              <a:spcAft>
                <a:spcPts val="0"/>
              </a:spcAft>
              <a:buClr>
                <a:schemeClr val="dk1"/>
              </a:buClr>
              <a:buSzPts val="1100"/>
              <a:buFont typeface="Arial"/>
              <a:buChar char="-"/>
            </a:pPr>
            <a:r>
              <a:rPr lang="en-US"/>
              <a:t>Jakaa mainossisältöä paremmin eri alustoille ja hahmottamaan ne aikajanalla.</a:t>
            </a:r>
            <a:endParaRPr/>
          </a:p>
          <a:p>
            <a:pPr indent="-171450" lvl="0" marL="171450" rtl="0" algn="l">
              <a:lnSpc>
                <a:spcPct val="100000"/>
              </a:lnSpc>
              <a:spcBef>
                <a:spcPts val="0"/>
              </a:spcBef>
              <a:spcAft>
                <a:spcPts val="0"/>
              </a:spcAft>
              <a:buClr>
                <a:schemeClr val="dk1"/>
              </a:buClr>
              <a:buSzPts val="1100"/>
              <a:buFont typeface="Arial"/>
              <a:buChar char="-"/>
            </a:pPr>
            <a:r>
              <a:rPr lang="en-US"/>
              <a:t>Monipuolistaa käytettäviä aiheita enemmän.</a:t>
            </a:r>
            <a:endParaRPr/>
          </a:p>
          <a:p>
            <a:pPr indent="-171450" lvl="0" marL="171450" rtl="0" algn="l">
              <a:lnSpc>
                <a:spcPct val="100000"/>
              </a:lnSpc>
              <a:spcBef>
                <a:spcPts val="0"/>
              </a:spcBef>
              <a:spcAft>
                <a:spcPts val="0"/>
              </a:spcAft>
              <a:buClr>
                <a:schemeClr val="dk1"/>
              </a:buClr>
              <a:buSzPts val="1100"/>
              <a:buFont typeface="Arial"/>
              <a:buChar char="-"/>
            </a:pPr>
            <a:r>
              <a:rPr lang="en-US"/>
              <a:t>Integroida mainossisällöt muiden kanavien kautta tapahtuvaan viestintään (esim. uutiskirjeen lähettäminen).- </a:t>
            </a:r>
            <a:endParaRPr/>
          </a:p>
          <a:p>
            <a:pPr indent="-171450" lvl="0" marL="171450" rtl="0" algn="l">
              <a:lnSpc>
                <a:spcPct val="100000"/>
              </a:lnSpc>
              <a:spcBef>
                <a:spcPts val="0"/>
              </a:spcBef>
              <a:spcAft>
                <a:spcPts val="0"/>
              </a:spcAft>
              <a:buClr>
                <a:schemeClr val="dk1"/>
              </a:buClr>
              <a:buSzPts val="1100"/>
              <a:buFont typeface="Arial"/>
              <a:buChar char="-"/>
            </a:pPr>
            <a:r>
              <a:rPr lang="en-US"/>
              <a:t>Parempi pohdinta käytettävistä graafisista elementeistä.- </a:t>
            </a:r>
            <a:endParaRPr/>
          </a:p>
          <a:p>
            <a:pPr indent="-171450" lvl="0" marL="171450" rtl="0" algn="l">
              <a:lnSpc>
                <a:spcPct val="100000"/>
              </a:lnSpc>
              <a:spcBef>
                <a:spcPts val="0"/>
              </a:spcBef>
              <a:spcAft>
                <a:spcPts val="0"/>
              </a:spcAft>
              <a:buClr>
                <a:schemeClr val="dk1"/>
              </a:buClr>
              <a:buSzPts val="1100"/>
              <a:buFont typeface="Arial"/>
              <a:buChar char="-"/>
            </a:pPr>
            <a:r>
              <a:rPr lang="en-US"/>
              <a:t>Kunkin mainoksen roolin määrittely markkinointisuppilossa.- </a:t>
            </a:r>
            <a:endParaRPr/>
          </a:p>
          <a:p>
            <a:pPr indent="-171450" lvl="0" marL="171450" rtl="0" algn="l">
              <a:lnSpc>
                <a:spcPct val="100000"/>
              </a:lnSpc>
              <a:spcBef>
                <a:spcPts val="0"/>
              </a:spcBef>
              <a:spcAft>
                <a:spcPts val="0"/>
              </a:spcAft>
              <a:buClr>
                <a:schemeClr val="dk1"/>
              </a:buClr>
              <a:buSzPts val="1100"/>
              <a:buFont typeface="Arial"/>
              <a:buChar char="-"/>
            </a:pPr>
            <a:r>
              <a:rPr lang="en-US"/>
              <a:t>CTA:iden käyttö</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2" name="Shape 542"/>
        <p:cNvGrpSpPr/>
        <p:nvPr/>
      </p:nvGrpSpPr>
      <p:grpSpPr>
        <a:xfrm>
          <a:off x="0" y="0"/>
          <a:ext cx="0" cy="0"/>
          <a:chOff x="0" y="0"/>
          <a:chExt cx="0" cy="0"/>
        </a:xfrm>
      </p:grpSpPr>
      <p:sp>
        <p:nvSpPr>
          <p:cNvPr id="543" name="Google Shape;543;g1abb8a74c70_0_4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44" name="Google Shape;544;g1abb8a74c70_0_4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7" name="Shape 547"/>
        <p:cNvGrpSpPr/>
        <p:nvPr/>
      </p:nvGrpSpPr>
      <p:grpSpPr>
        <a:xfrm>
          <a:off x="0" y="0"/>
          <a:ext cx="0" cy="0"/>
          <a:chOff x="0" y="0"/>
          <a:chExt cx="0" cy="0"/>
        </a:xfrm>
      </p:grpSpPr>
      <p:sp>
        <p:nvSpPr>
          <p:cNvPr id="548" name="Google Shape;548;g23907dc1d32_1_44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49" name="Google Shape;549;g23907dc1d32_1_4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3" name="Shape 553"/>
        <p:cNvGrpSpPr/>
        <p:nvPr/>
      </p:nvGrpSpPr>
      <p:grpSpPr>
        <a:xfrm>
          <a:off x="0" y="0"/>
          <a:ext cx="0" cy="0"/>
          <a:chOff x="0" y="0"/>
          <a:chExt cx="0" cy="0"/>
        </a:xfrm>
      </p:grpSpPr>
      <p:sp>
        <p:nvSpPr>
          <p:cNvPr id="554" name="Google Shape;554;g1d6ce1d55a0_0_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55" name="Google Shape;555;g1d6ce1d55a0_0_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a:t>Arviointi: </a:t>
            </a:r>
            <a:endParaRPr/>
          </a:p>
          <a:p>
            <a:pPr indent="0" lvl="0" marL="0" rtl="0" algn="l">
              <a:lnSpc>
                <a:spcPct val="100000"/>
              </a:lnSpc>
              <a:spcBef>
                <a:spcPts val="0"/>
              </a:spcBef>
              <a:spcAft>
                <a:spcPts val="0"/>
              </a:spcAft>
              <a:buClr>
                <a:schemeClr val="dk1"/>
              </a:buClr>
              <a:buSzPts val="1100"/>
              <a:buFont typeface="Arial"/>
              <a:buNone/>
            </a:pPr>
            <a:r>
              <a:rPr lang="en-US"/>
              <a:t>Hylätty: Opiskelija osaa analysoida vain yksittäisiä julkaisuja.</a:t>
            </a:r>
            <a:endParaRPr/>
          </a:p>
          <a:p>
            <a:pPr indent="0" lvl="0" marL="0" rtl="0" algn="l">
              <a:lnSpc>
                <a:spcPct val="100000"/>
              </a:lnSpc>
              <a:spcBef>
                <a:spcPts val="0"/>
              </a:spcBef>
              <a:spcAft>
                <a:spcPts val="0"/>
              </a:spcAft>
              <a:buClr>
                <a:schemeClr val="dk1"/>
              </a:buClr>
              <a:buSzPts val="1100"/>
              <a:buFont typeface="Arial"/>
              <a:buNone/>
            </a:pPr>
            <a:r>
              <a:rPr lang="en-US"/>
              <a:t>Hyväksytty: Opiskelija analysoi julkaisut, näkee joitakin yhteyksiä julkaisujen välillä tai näkee, että niitä ei ole, mutta ei pysty antamaan parannussuosituksia.</a:t>
            </a:r>
            <a:endParaRPr/>
          </a:p>
          <a:p>
            <a:pPr indent="0" lvl="0" marL="0" rtl="0" algn="l">
              <a:lnSpc>
                <a:spcPct val="100000"/>
              </a:lnSpc>
              <a:spcBef>
                <a:spcPts val="0"/>
              </a:spcBef>
              <a:spcAft>
                <a:spcPts val="0"/>
              </a:spcAft>
              <a:buClr>
                <a:schemeClr val="dk1"/>
              </a:buClr>
              <a:buSzPts val="1100"/>
              <a:buFont typeface="Arial"/>
              <a:buNone/>
            </a:pPr>
            <a:r>
              <a:rPr lang="en-US"/>
              <a:t>Erinomainen: Opiskelija pystyy analysoimaan eri digitaalisten kanavien välisiä julkaisujen välisiä yhteyksiä ja johdonmukaisuutta tai havaitsee, että niitä ei ole, ja tekemään parannusehdotuksia.</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1" name="Shape 561"/>
        <p:cNvGrpSpPr/>
        <p:nvPr/>
      </p:nvGrpSpPr>
      <p:grpSpPr>
        <a:xfrm>
          <a:off x="0" y="0"/>
          <a:ext cx="0" cy="0"/>
          <a:chOff x="0" y="0"/>
          <a:chExt cx="0" cy="0"/>
        </a:xfrm>
      </p:grpSpPr>
      <p:sp>
        <p:nvSpPr>
          <p:cNvPr id="562" name="Google Shape;562;g23907dc1d32_1_44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563" name="Google Shape;563;g23907dc1d32_1_4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6" name="Shape 566"/>
        <p:cNvGrpSpPr/>
        <p:nvPr/>
      </p:nvGrpSpPr>
      <p:grpSpPr>
        <a:xfrm>
          <a:off x="0" y="0"/>
          <a:ext cx="0" cy="0"/>
          <a:chOff x="0" y="0"/>
          <a:chExt cx="0" cy="0"/>
        </a:xfrm>
      </p:grpSpPr>
      <p:sp>
        <p:nvSpPr>
          <p:cNvPr id="567" name="Google Shape;567;p3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68" name="Google Shape;568;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2" name="Shape 572"/>
        <p:cNvGrpSpPr/>
        <p:nvPr/>
      </p:nvGrpSpPr>
      <p:grpSpPr>
        <a:xfrm>
          <a:off x="0" y="0"/>
          <a:ext cx="0" cy="0"/>
          <a:chOff x="0" y="0"/>
          <a:chExt cx="0" cy="0"/>
        </a:xfrm>
      </p:grpSpPr>
      <p:sp>
        <p:nvSpPr>
          <p:cNvPr id="573" name="Google Shape;573;g27622ddfc59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74" name="Google Shape;574;g27622ddfc59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g"/><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4.jpg"/><Relationship Id="rId6" Type="http://schemas.openxmlformats.org/officeDocument/2006/relationships/image" Target="../media/image10.png"/><Relationship Id="rId7" Type="http://schemas.openxmlformats.org/officeDocument/2006/relationships/image" Target="../media/image14.png"/><Relationship Id="rId8"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 Id="rId3" Type="http://schemas.openxmlformats.org/officeDocument/2006/relationships/image" Target="../media/image12.png"/><Relationship Id="rId4" Type="http://schemas.openxmlformats.org/officeDocument/2006/relationships/image" Target="../media/image13.png"/><Relationship Id="rId5"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g"/><Relationship Id="rId3" Type="http://schemas.openxmlformats.org/officeDocument/2006/relationships/image" Target="../media/image4.jpg"/><Relationship Id="rId4" Type="http://schemas.openxmlformats.org/officeDocument/2006/relationships/image" Target="../media/image10.png"/><Relationship Id="rId5" Type="http://schemas.openxmlformats.org/officeDocument/2006/relationships/image" Target="../media/image14.png"/><Relationship Id="rId6" Type="http://schemas.openxmlformats.org/officeDocument/2006/relationships/image" Target="../media/image5.png"/><Relationship Id="rId7" Type="http://schemas.openxmlformats.org/officeDocument/2006/relationships/image" Target="../media/image12.png"/><Relationship Id="rId8"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g"/><Relationship Id="rId3" Type="http://schemas.openxmlformats.org/officeDocument/2006/relationships/image" Target="../media/image5.png"/><Relationship Id="rId4" Type="http://schemas.openxmlformats.org/officeDocument/2006/relationships/image" Target="../media/image12.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png"/><Relationship Id="rId3" Type="http://schemas.openxmlformats.org/officeDocument/2006/relationships/image" Target="../media/image13.png"/><Relationship Id="rId4" Type="http://schemas.openxmlformats.org/officeDocument/2006/relationships/image" Target="../media/image5.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png"/><Relationship Id="rId3" Type="http://schemas.openxmlformats.org/officeDocument/2006/relationships/image" Target="../media/image13.png"/><Relationship Id="rId4"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jpg"/><Relationship Id="rId3" Type="http://schemas.openxmlformats.org/officeDocument/2006/relationships/image" Target="../media/image12.png"/><Relationship Id="rId4" Type="http://schemas.openxmlformats.org/officeDocument/2006/relationships/image" Target="../media/image5.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png"/><Relationship Id="rId3" Type="http://schemas.openxmlformats.org/officeDocument/2006/relationships/image" Target="../media/image13.png"/><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jpg"/><Relationship Id="rId3" Type="http://schemas.openxmlformats.org/officeDocument/2006/relationships/image" Target="../media/image4.jpg"/><Relationship Id="rId4" Type="http://schemas.openxmlformats.org/officeDocument/2006/relationships/image" Target="../media/image10.png"/><Relationship Id="rId5" Type="http://schemas.openxmlformats.org/officeDocument/2006/relationships/image" Target="../media/image14.png"/><Relationship Id="rId6" Type="http://schemas.openxmlformats.org/officeDocument/2006/relationships/image" Target="../media/image12.png"/><Relationship Id="rId7" Type="http://schemas.openxmlformats.org/officeDocument/2006/relationships/image" Target="../media/image1.png"/><Relationship Id="rId8"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8.jpg"/><Relationship Id="rId3" Type="http://schemas.openxmlformats.org/officeDocument/2006/relationships/image" Target="../media/image4.jpg"/><Relationship Id="rId4" Type="http://schemas.openxmlformats.org/officeDocument/2006/relationships/image" Target="../media/image10.png"/><Relationship Id="rId5" Type="http://schemas.openxmlformats.org/officeDocument/2006/relationships/image" Target="../media/image14.png"/><Relationship Id="rId6" Type="http://schemas.openxmlformats.org/officeDocument/2006/relationships/image" Target="../media/image12.png"/><Relationship Id="rId7" Type="http://schemas.openxmlformats.org/officeDocument/2006/relationships/image" Target="../media/image1.png"/><Relationship Id="rId8"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jpg"/><Relationship Id="rId3" Type="http://schemas.openxmlformats.org/officeDocument/2006/relationships/image" Target="../media/image4.jpg"/><Relationship Id="rId4" Type="http://schemas.openxmlformats.org/officeDocument/2006/relationships/image" Target="../media/image10.png"/><Relationship Id="rId5" Type="http://schemas.openxmlformats.org/officeDocument/2006/relationships/image" Target="../media/image14.png"/><Relationship Id="rId6" Type="http://schemas.openxmlformats.org/officeDocument/2006/relationships/image" Target="../media/image12.png"/><Relationship Id="rId7" Type="http://schemas.openxmlformats.org/officeDocument/2006/relationships/image" Target="../media/image1.png"/><Relationship Id="rId8"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jpg"/><Relationship Id="rId3" Type="http://schemas.openxmlformats.org/officeDocument/2006/relationships/image" Target="../media/image12.png"/><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8.jpg"/><Relationship Id="rId3" Type="http://schemas.openxmlformats.org/officeDocument/2006/relationships/image" Target="../media/image12.png"/><Relationship Id="rId4" Type="http://schemas.openxmlformats.org/officeDocument/2006/relationships/image" Target="../media/image5.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png"/><Relationship Id="rId3" Type="http://schemas.openxmlformats.org/officeDocument/2006/relationships/image" Target="../media/image13.png"/><Relationship Id="rId4" Type="http://schemas.openxmlformats.org/officeDocument/2006/relationships/image" Target="../media/image5.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png"/><Relationship Id="rId3" Type="http://schemas.openxmlformats.org/officeDocument/2006/relationships/image" Target="../media/image13.png"/><Relationship Id="rId4" Type="http://schemas.openxmlformats.org/officeDocument/2006/relationships/image" Target="../media/image5.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6.jpg"/><Relationship Id="rId3" Type="http://schemas.openxmlformats.org/officeDocument/2006/relationships/image" Target="../media/image4.jpg"/><Relationship Id="rId4" Type="http://schemas.openxmlformats.org/officeDocument/2006/relationships/image" Target="../media/image10.png"/><Relationship Id="rId5" Type="http://schemas.openxmlformats.org/officeDocument/2006/relationships/image" Target="../media/image14.png"/><Relationship Id="rId6" Type="http://schemas.openxmlformats.org/officeDocument/2006/relationships/image" Target="../media/image12.png"/><Relationship Id="rId7" Type="http://schemas.openxmlformats.org/officeDocument/2006/relationships/image" Target="../media/image1.png"/><Relationship Id="rId8"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2.png"/><Relationship Id="rId3" Type="http://schemas.openxmlformats.org/officeDocument/2006/relationships/image" Target="../media/image13.png"/><Relationship Id="rId4" Type="http://schemas.openxmlformats.org/officeDocument/2006/relationships/image" Target="../media/image5.pn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8.jpg"/><Relationship Id="rId3" Type="http://schemas.openxmlformats.org/officeDocument/2006/relationships/image" Target="../media/image12.png"/><Relationship Id="rId4" Type="http://schemas.openxmlformats.org/officeDocument/2006/relationships/image" Target="../media/image5.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9.jpg"/><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4.jpg"/><Relationship Id="rId6" Type="http://schemas.openxmlformats.org/officeDocument/2006/relationships/image" Target="../media/image10.png"/><Relationship Id="rId7" Type="http://schemas.openxmlformats.org/officeDocument/2006/relationships/image" Target="../media/image14.png"/><Relationship Id="rId8" Type="http://schemas.openxmlformats.org/officeDocument/2006/relationships/image" Target="../media/image1.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8.png"/><Relationship Id="rId3" Type="http://schemas.openxmlformats.org/officeDocument/2006/relationships/image" Target="../media/image12.png"/><Relationship Id="rId4" Type="http://schemas.openxmlformats.org/officeDocument/2006/relationships/image" Target="../media/image13.png"/><Relationship Id="rId5" Type="http://schemas.openxmlformats.org/officeDocument/2006/relationships/image" Target="../media/image5.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7.jpg"/><Relationship Id="rId3" Type="http://schemas.openxmlformats.org/officeDocument/2006/relationships/image" Target="../media/image4.jpg"/><Relationship Id="rId4" Type="http://schemas.openxmlformats.org/officeDocument/2006/relationships/image" Target="../media/image10.png"/><Relationship Id="rId5" Type="http://schemas.openxmlformats.org/officeDocument/2006/relationships/image" Target="../media/image14.png"/><Relationship Id="rId6" Type="http://schemas.openxmlformats.org/officeDocument/2006/relationships/image" Target="../media/image5.png"/><Relationship Id="rId7" Type="http://schemas.openxmlformats.org/officeDocument/2006/relationships/image" Target="../media/image12.png"/><Relationship Id="rId8" Type="http://schemas.openxmlformats.org/officeDocument/2006/relationships/image" Target="../media/image1.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2.png"/><Relationship Id="rId3" Type="http://schemas.openxmlformats.org/officeDocument/2006/relationships/image" Target="../media/image13.png"/><Relationship Id="rId4" Type="http://schemas.openxmlformats.org/officeDocument/2006/relationships/image" Target="../media/image5.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2.png"/><Relationship Id="rId3" Type="http://schemas.openxmlformats.org/officeDocument/2006/relationships/image" Target="../media/image13.png"/><Relationship Id="rId4" Type="http://schemas.openxmlformats.org/officeDocument/2006/relationships/image" Target="../media/image5.pn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7.jpg"/><Relationship Id="rId3" Type="http://schemas.openxmlformats.org/officeDocument/2006/relationships/image" Target="../media/image5.png"/><Relationship Id="rId4" Type="http://schemas.openxmlformats.org/officeDocument/2006/relationships/image" Target="../media/image12.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2.png"/><Relationship Id="rId3" Type="http://schemas.openxmlformats.org/officeDocument/2006/relationships/image" Target="../media/image13.png"/><Relationship Id="rId4" Type="http://schemas.openxmlformats.org/officeDocument/2006/relationships/image" Target="../media/image5.pn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8.jpg"/><Relationship Id="rId3" Type="http://schemas.openxmlformats.org/officeDocument/2006/relationships/image" Target="../media/image4.jpg"/><Relationship Id="rId4" Type="http://schemas.openxmlformats.org/officeDocument/2006/relationships/image" Target="../media/image10.png"/><Relationship Id="rId5" Type="http://schemas.openxmlformats.org/officeDocument/2006/relationships/image" Target="../media/image14.png"/><Relationship Id="rId6" Type="http://schemas.openxmlformats.org/officeDocument/2006/relationships/image" Target="../media/image12.png"/><Relationship Id="rId7" Type="http://schemas.openxmlformats.org/officeDocument/2006/relationships/image" Target="../media/image1.png"/><Relationship Id="rId8" Type="http://schemas.openxmlformats.org/officeDocument/2006/relationships/image" Target="../media/image5.pn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28.jpg"/><Relationship Id="rId3" Type="http://schemas.openxmlformats.org/officeDocument/2006/relationships/image" Target="../media/image4.jpg"/><Relationship Id="rId4" Type="http://schemas.openxmlformats.org/officeDocument/2006/relationships/image" Target="../media/image10.png"/><Relationship Id="rId5" Type="http://schemas.openxmlformats.org/officeDocument/2006/relationships/image" Target="../media/image14.png"/><Relationship Id="rId6" Type="http://schemas.openxmlformats.org/officeDocument/2006/relationships/image" Target="../media/image12.png"/><Relationship Id="rId7" Type="http://schemas.openxmlformats.org/officeDocument/2006/relationships/image" Target="../media/image1.png"/><Relationship Id="rId8" Type="http://schemas.openxmlformats.org/officeDocument/2006/relationships/image" Target="../media/image5.pn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7.jpg"/><Relationship Id="rId3" Type="http://schemas.openxmlformats.org/officeDocument/2006/relationships/image" Target="../media/image4.jpg"/><Relationship Id="rId4" Type="http://schemas.openxmlformats.org/officeDocument/2006/relationships/image" Target="../media/image10.png"/><Relationship Id="rId5" Type="http://schemas.openxmlformats.org/officeDocument/2006/relationships/image" Target="../media/image14.png"/><Relationship Id="rId6" Type="http://schemas.openxmlformats.org/officeDocument/2006/relationships/image" Target="../media/image12.png"/><Relationship Id="rId7" Type="http://schemas.openxmlformats.org/officeDocument/2006/relationships/image" Target="../media/image1.png"/><Relationship Id="rId8" Type="http://schemas.openxmlformats.org/officeDocument/2006/relationships/image" Target="../media/image5.png"/></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28.jpg"/><Relationship Id="rId3" Type="http://schemas.openxmlformats.org/officeDocument/2006/relationships/image" Target="../media/image12.png"/><Relationship Id="rId4" Type="http://schemas.openxmlformats.org/officeDocument/2006/relationships/image" Target="../media/image5.png"/></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7.jpg"/><Relationship Id="rId3" Type="http://schemas.openxmlformats.org/officeDocument/2006/relationships/image" Target="../media/image12.png"/><Relationship Id="rId4" Type="http://schemas.openxmlformats.org/officeDocument/2006/relationships/image" Target="../media/image5.png"/></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2.png"/><Relationship Id="rId3" Type="http://schemas.openxmlformats.org/officeDocument/2006/relationships/image" Target="../media/image13.png"/><Relationship Id="rId4" Type="http://schemas.openxmlformats.org/officeDocument/2006/relationships/image" Target="../media/image5.png"/></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26.jpg"/><Relationship Id="rId3" Type="http://schemas.openxmlformats.org/officeDocument/2006/relationships/image" Target="../media/image4.jpg"/><Relationship Id="rId4" Type="http://schemas.openxmlformats.org/officeDocument/2006/relationships/image" Target="../media/image10.png"/><Relationship Id="rId5" Type="http://schemas.openxmlformats.org/officeDocument/2006/relationships/image" Target="../media/image14.png"/><Relationship Id="rId6" Type="http://schemas.openxmlformats.org/officeDocument/2006/relationships/image" Target="../media/image12.png"/><Relationship Id="rId7" Type="http://schemas.openxmlformats.org/officeDocument/2006/relationships/image" Target="../media/image1.png"/><Relationship Id="rId8" Type="http://schemas.openxmlformats.org/officeDocument/2006/relationships/image" Target="../media/image5.pn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p:cSld name="Heading">
    <p:bg>
      <p:bgPr>
        <a:blipFill>
          <a:blip r:embed="rId2">
            <a:alphaModFix/>
          </a:blip>
          <a:stretch>
            <a:fillRect/>
          </a:stretch>
        </a:blipFill>
      </p:bgPr>
    </p:bg>
    <p:spTree>
      <p:nvGrpSpPr>
        <p:cNvPr id="8" name="Shape 8"/>
        <p:cNvGrpSpPr/>
        <p:nvPr/>
      </p:nvGrpSpPr>
      <p:grpSpPr>
        <a:xfrm>
          <a:off x="0" y="0"/>
          <a:ext cx="0" cy="0"/>
          <a:chOff x="0" y="0"/>
          <a:chExt cx="0" cy="0"/>
        </a:xfrm>
      </p:grpSpPr>
      <p:sp>
        <p:nvSpPr>
          <p:cNvPr id="9" name="Google Shape;9;p10"/>
          <p:cNvSpPr txBox="1"/>
          <p:nvPr>
            <p:ph type="ctrTitle"/>
          </p:nvPr>
        </p:nvSpPr>
        <p:spPr>
          <a:xfrm>
            <a:off x="638640" y="1992693"/>
            <a:ext cx="5958908" cy="1884419"/>
          </a:xfrm>
          <a:prstGeom prst="rect">
            <a:avLst/>
          </a:prstGeom>
          <a:noFill/>
          <a:ln>
            <a:noFill/>
          </a:ln>
        </p:spPr>
        <p:txBody>
          <a:bodyPr anchorCtr="0" anchor="t" bIns="0" lIns="91425" spcFirstLastPara="1" rIns="91425" wrap="square" tIns="45700">
            <a:noAutofit/>
          </a:bodyPr>
          <a:lstStyle>
            <a:lvl1pPr lvl="0" algn="l">
              <a:lnSpc>
                <a:spcPct val="90000"/>
              </a:lnSpc>
              <a:spcBef>
                <a:spcPts val="0"/>
              </a:spcBef>
              <a:spcAft>
                <a:spcPts val="0"/>
              </a:spcAft>
              <a:buClr>
                <a:schemeClr val="lt1"/>
              </a:buClr>
              <a:buSzPts val="5400"/>
              <a:buFont typeface="Arial"/>
              <a:buNone/>
              <a:defRPr b="1" i="0" sz="540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cxnSp>
        <p:nvCxnSpPr>
          <p:cNvPr id="10" name="Google Shape;10;p10"/>
          <p:cNvCxnSpPr/>
          <p:nvPr/>
        </p:nvCxnSpPr>
        <p:spPr>
          <a:xfrm rot="10800000">
            <a:off x="638639" y="1555703"/>
            <a:ext cx="432171" cy="0"/>
          </a:xfrm>
          <a:prstGeom prst="straightConnector1">
            <a:avLst/>
          </a:prstGeom>
          <a:noFill/>
          <a:ln cap="flat" cmpd="sng" w="15875">
            <a:solidFill>
              <a:srgbClr val="11AA81"/>
            </a:solidFill>
            <a:prstDash val="solid"/>
            <a:miter lim="800000"/>
            <a:headEnd len="sm" w="sm" type="none"/>
            <a:tailEnd len="sm" w="sm" type="none"/>
          </a:ln>
        </p:spPr>
      </p:cxnSp>
      <p:pic>
        <p:nvPicPr>
          <p:cNvPr id="11" name="Google Shape;11;p10"/>
          <p:cNvPicPr preferRelativeResize="0"/>
          <p:nvPr/>
        </p:nvPicPr>
        <p:blipFill rotWithShape="1">
          <a:blip r:embed="rId3">
            <a:alphaModFix/>
          </a:blip>
          <a:srcRect b="2265" l="0" r="0" t="2266"/>
          <a:stretch/>
        </p:blipFill>
        <p:spPr>
          <a:xfrm>
            <a:off x="471000" y="467399"/>
            <a:ext cx="2218858" cy="824085"/>
          </a:xfrm>
          <a:prstGeom prst="rect">
            <a:avLst/>
          </a:prstGeom>
          <a:noFill/>
          <a:ln>
            <a:noFill/>
          </a:ln>
        </p:spPr>
      </p:pic>
      <p:sp>
        <p:nvSpPr>
          <p:cNvPr id="12" name="Google Shape;12;p10"/>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pic>
        <p:nvPicPr>
          <p:cNvPr id="13" name="Google Shape;13;p10"/>
          <p:cNvPicPr preferRelativeResize="0"/>
          <p:nvPr/>
        </p:nvPicPr>
        <p:blipFill rotWithShape="1">
          <a:blip r:embed="rId4">
            <a:alphaModFix/>
          </a:blip>
          <a:srcRect b="0" l="3024" r="3022" t="0"/>
          <a:stretch/>
        </p:blipFill>
        <p:spPr>
          <a:xfrm>
            <a:off x="324895" y="4528124"/>
            <a:ext cx="1987904" cy="440100"/>
          </a:xfrm>
          <a:prstGeom prst="rect">
            <a:avLst/>
          </a:prstGeom>
          <a:noFill/>
          <a:ln>
            <a:noFill/>
          </a:ln>
        </p:spPr>
      </p:pic>
      <p:pic>
        <p:nvPicPr>
          <p:cNvPr id="14" name="Google Shape;14;p10"/>
          <p:cNvPicPr preferRelativeResize="0"/>
          <p:nvPr/>
        </p:nvPicPr>
        <p:blipFill rotWithShape="1">
          <a:blip r:embed="rId5">
            <a:alphaModFix/>
          </a:blip>
          <a:srcRect b="0" l="0" r="0" t="0"/>
          <a:stretch/>
        </p:blipFill>
        <p:spPr>
          <a:xfrm>
            <a:off x="4572000" y="4435832"/>
            <a:ext cx="775407" cy="547632"/>
          </a:xfrm>
          <a:prstGeom prst="rect">
            <a:avLst/>
          </a:prstGeom>
          <a:noFill/>
          <a:ln>
            <a:noFill/>
          </a:ln>
        </p:spPr>
      </p:pic>
      <p:pic>
        <p:nvPicPr>
          <p:cNvPr id="15" name="Google Shape;15;p10"/>
          <p:cNvPicPr preferRelativeResize="0"/>
          <p:nvPr/>
        </p:nvPicPr>
        <p:blipFill rotWithShape="1">
          <a:blip r:embed="rId6">
            <a:alphaModFix/>
          </a:blip>
          <a:srcRect b="0" l="0" r="0" t="0"/>
          <a:stretch/>
        </p:blipFill>
        <p:spPr>
          <a:xfrm>
            <a:off x="5572275" y="4556846"/>
            <a:ext cx="858148" cy="352949"/>
          </a:xfrm>
          <a:prstGeom prst="rect">
            <a:avLst/>
          </a:prstGeom>
          <a:noFill/>
          <a:ln>
            <a:noFill/>
          </a:ln>
        </p:spPr>
      </p:pic>
      <p:pic>
        <p:nvPicPr>
          <p:cNvPr id="16" name="Google Shape;16;p10"/>
          <p:cNvPicPr preferRelativeResize="0"/>
          <p:nvPr/>
        </p:nvPicPr>
        <p:blipFill rotWithShape="1">
          <a:blip r:embed="rId7">
            <a:alphaModFix/>
          </a:blip>
          <a:srcRect b="0" l="0" r="0" t="0"/>
          <a:stretch/>
        </p:blipFill>
        <p:spPr>
          <a:xfrm>
            <a:off x="6725411" y="4559992"/>
            <a:ext cx="845283" cy="370912"/>
          </a:xfrm>
          <a:prstGeom prst="rect">
            <a:avLst/>
          </a:prstGeom>
          <a:noFill/>
          <a:ln>
            <a:noFill/>
          </a:ln>
        </p:spPr>
      </p:pic>
      <p:pic>
        <p:nvPicPr>
          <p:cNvPr id="17" name="Google Shape;17;p10"/>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type="obj">
  <p:cSld name="OBJECT">
    <p:spTree>
      <p:nvGrpSpPr>
        <p:cNvPr id="18" name="Shape 18"/>
        <p:cNvGrpSpPr/>
        <p:nvPr/>
      </p:nvGrpSpPr>
      <p:grpSpPr>
        <a:xfrm>
          <a:off x="0" y="0"/>
          <a:ext cx="0" cy="0"/>
          <a:chOff x="0" y="0"/>
          <a:chExt cx="0" cy="0"/>
        </a:xfrm>
      </p:grpSpPr>
      <p:pic>
        <p:nvPicPr>
          <p:cNvPr descr="A picture containing shape  Description automatically generated" id="19" name="Google Shape;19;p13"/>
          <p:cNvPicPr preferRelativeResize="0"/>
          <p:nvPr/>
        </p:nvPicPr>
        <p:blipFill rotWithShape="1">
          <a:blip r:embed="rId2">
            <a:alphaModFix amt="27000"/>
          </a:blip>
          <a:srcRect b="0" l="0" r="0" t="0"/>
          <a:stretch/>
        </p:blipFill>
        <p:spPr>
          <a:xfrm>
            <a:off x="5958140" y="2038825"/>
            <a:ext cx="3755545" cy="3437279"/>
          </a:xfrm>
          <a:prstGeom prst="rect">
            <a:avLst/>
          </a:prstGeom>
          <a:noFill/>
          <a:ln>
            <a:noFill/>
          </a:ln>
        </p:spPr>
      </p:pic>
      <p:pic>
        <p:nvPicPr>
          <p:cNvPr id="20" name="Google Shape;20;p13"/>
          <p:cNvPicPr preferRelativeResize="0"/>
          <p:nvPr/>
        </p:nvPicPr>
        <p:blipFill rotWithShape="1">
          <a:blip r:embed="rId3">
            <a:alphaModFix/>
          </a:blip>
          <a:srcRect b="0" l="0" r="63278" t="0"/>
          <a:stretch/>
        </p:blipFill>
        <p:spPr>
          <a:xfrm>
            <a:off x="7624814" y="202594"/>
            <a:ext cx="1274218" cy="488417"/>
          </a:xfrm>
          <a:prstGeom prst="rect">
            <a:avLst/>
          </a:prstGeom>
          <a:noFill/>
          <a:ln>
            <a:noFill/>
          </a:ln>
        </p:spPr>
      </p:pic>
      <p:sp>
        <p:nvSpPr>
          <p:cNvPr id="21" name="Google Shape;21;p13"/>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13"/>
          <p:cNvSpPr txBox="1"/>
          <p:nvPr>
            <p:ph idx="1" type="body"/>
          </p:nvPr>
        </p:nvSpPr>
        <p:spPr>
          <a:xfrm>
            <a:off x="628650" y="1369218"/>
            <a:ext cx="78867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23" name="Google Shape;23;p13"/>
          <p:cNvPicPr preferRelativeResize="0"/>
          <p:nvPr/>
        </p:nvPicPr>
        <p:blipFill rotWithShape="1">
          <a:blip r:embed="rId4">
            <a:alphaModFix/>
          </a:blip>
          <a:srcRect b="0" l="0" r="0" t="0"/>
          <a:stretch/>
        </p:blipFill>
        <p:spPr>
          <a:xfrm>
            <a:off x="-83820" y="4894997"/>
            <a:ext cx="9304020" cy="380922"/>
          </a:xfrm>
          <a:prstGeom prst="rect">
            <a:avLst/>
          </a:prstGeom>
          <a:noFill/>
          <a:ln>
            <a:noFill/>
          </a:ln>
        </p:spPr>
      </p:pic>
      <p:pic>
        <p:nvPicPr>
          <p:cNvPr id="24" name="Google Shape;24;p13"/>
          <p:cNvPicPr preferRelativeResize="0"/>
          <p:nvPr/>
        </p:nvPicPr>
        <p:blipFill rotWithShape="1">
          <a:blip r:embed="rId5">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p:cSld name="Table of Content">
    <p:bg>
      <p:bgPr>
        <a:blipFill>
          <a:blip r:embed="rId2">
            <a:alphaModFix/>
          </a:blip>
          <a:stretch>
            <a:fillRect/>
          </a:stretch>
        </a:blipFill>
      </p:bgPr>
    </p:bg>
    <p:spTree>
      <p:nvGrpSpPr>
        <p:cNvPr id="25" name="Shape 25"/>
        <p:cNvGrpSpPr/>
        <p:nvPr/>
      </p:nvGrpSpPr>
      <p:grpSpPr>
        <a:xfrm>
          <a:off x="0" y="0"/>
          <a:ext cx="0" cy="0"/>
          <a:chOff x="0" y="0"/>
          <a:chExt cx="0" cy="0"/>
        </a:xfrm>
      </p:grpSpPr>
      <p:sp>
        <p:nvSpPr>
          <p:cNvPr id="26" name="Google Shape;26;p46"/>
          <p:cNvSpPr txBox="1"/>
          <p:nvPr>
            <p:ph type="title"/>
          </p:nvPr>
        </p:nvSpPr>
        <p:spPr>
          <a:xfrm>
            <a:off x="628650" y="682900"/>
            <a:ext cx="2863215" cy="1383456"/>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46"/>
          <p:cNvSpPr txBox="1"/>
          <p:nvPr>
            <p:ph idx="1" type="body"/>
          </p:nvPr>
        </p:nvSpPr>
        <p:spPr>
          <a:xfrm>
            <a:off x="3983426" y="682899"/>
            <a:ext cx="4606283" cy="1149289"/>
          </a:xfrm>
          <a:prstGeom prst="rect">
            <a:avLst/>
          </a:prstGeom>
          <a:noFill/>
          <a:ln>
            <a:noFill/>
          </a:ln>
        </p:spPr>
        <p:txBody>
          <a:bodyPr anchorCtr="0" anchor="t" bIns="45700" lIns="91425" spcFirstLastPara="1" rIns="91425" wrap="square" tIns="45700">
            <a:spAutoFit/>
          </a:bodyPr>
          <a:lstStyle>
            <a:lvl1pPr indent="-323850" lvl="0" marL="457200" algn="l">
              <a:lnSpc>
                <a:spcPct val="90000"/>
              </a:lnSpc>
              <a:spcBef>
                <a:spcPts val="750"/>
              </a:spcBef>
              <a:spcAft>
                <a:spcPts val="0"/>
              </a:spcAft>
              <a:buClr>
                <a:schemeClr val="lt1"/>
              </a:buClr>
              <a:buSzPts val="1500"/>
              <a:buFont typeface="Calibri"/>
              <a:buAutoNum type="arabicPeriod"/>
              <a:defRPr b="0" sz="1500">
                <a:solidFill>
                  <a:schemeClr val="lt1"/>
                </a:solidFill>
                <a:latin typeface="Arial"/>
                <a:ea typeface="Arial"/>
                <a:cs typeface="Arial"/>
                <a:sym typeface="Arial"/>
              </a:defRPr>
            </a:lvl1pPr>
            <a:lvl2pPr indent="-314325" lvl="1" marL="914400"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indent="-304800" lvl="2" marL="13716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indent="-295275" lvl="3" marL="18288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indent="-295275" lvl="4" marL="22860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8" name="Google Shape;28;p46"/>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pic>
        <p:nvPicPr>
          <p:cNvPr id="29" name="Google Shape;29;p46"/>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30" name="Google Shape;30;p46"/>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31" name="Google Shape;31;p46"/>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32" name="Google Shape;32;p46"/>
          <p:cNvPicPr preferRelativeResize="0"/>
          <p:nvPr/>
        </p:nvPicPr>
        <p:blipFill rotWithShape="1">
          <a:blip r:embed="rId6">
            <a:alphaModFix/>
          </a:blip>
          <a:srcRect b="0" l="3024" r="3022" t="0"/>
          <a:stretch/>
        </p:blipFill>
        <p:spPr>
          <a:xfrm>
            <a:off x="1697592" y="4528124"/>
            <a:ext cx="1987904" cy="440100"/>
          </a:xfrm>
          <a:prstGeom prst="rect">
            <a:avLst/>
          </a:prstGeom>
          <a:noFill/>
          <a:ln>
            <a:noFill/>
          </a:ln>
        </p:spPr>
      </p:pic>
      <p:pic>
        <p:nvPicPr>
          <p:cNvPr id="33" name="Google Shape;33;p46"/>
          <p:cNvPicPr preferRelativeResize="0"/>
          <p:nvPr/>
        </p:nvPicPr>
        <p:blipFill rotWithShape="1">
          <a:blip r:embed="rId7">
            <a:alphaModFix/>
          </a:blip>
          <a:srcRect b="0" l="0" r="63278" t="0"/>
          <a:stretch/>
        </p:blipFill>
        <p:spPr>
          <a:xfrm>
            <a:off x="211687" y="4503966"/>
            <a:ext cx="1274218" cy="488417"/>
          </a:xfrm>
          <a:prstGeom prst="rect">
            <a:avLst/>
          </a:prstGeom>
          <a:noFill/>
          <a:ln>
            <a:noFill/>
          </a:ln>
        </p:spPr>
      </p:pic>
      <p:cxnSp>
        <p:nvCxnSpPr>
          <p:cNvPr id="34" name="Google Shape;34;p46"/>
          <p:cNvCxnSpPr/>
          <p:nvPr/>
        </p:nvCxnSpPr>
        <p:spPr>
          <a:xfrm rot="10800000">
            <a:off x="3733312" y="687331"/>
            <a:ext cx="0" cy="3050279"/>
          </a:xfrm>
          <a:prstGeom prst="straightConnector1">
            <a:avLst/>
          </a:prstGeom>
          <a:noFill/>
          <a:ln cap="flat" cmpd="sng" w="15875">
            <a:solidFill>
              <a:srgbClr val="11AA81"/>
            </a:solidFill>
            <a:prstDash val="solid"/>
            <a:miter lim="800000"/>
            <a:headEnd len="sm" w="sm" type="none"/>
            <a:tailEnd len="sm" w="sm" type="none"/>
          </a:ln>
        </p:spPr>
      </p:cxnSp>
      <p:pic>
        <p:nvPicPr>
          <p:cNvPr id="35" name="Google Shape;35;p46"/>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s">
  <p:cSld name="quotes">
    <p:bg>
      <p:bgPr>
        <a:blipFill>
          <a:blip r:embed="rId2">
            <a:alphaModFix/>
          </a:blip>
          <a:stretch>
            <a:fillRect/>
          </a:stretch>
        </a:blipFill>
      </p:bgPr>
    </p:bg>
    <p:spTree>
      <p:nvGrpSpPr>
        <p:cNvPr id="36" name="Shape 36"/>
        <p:cNvGrpSpPr/>
        <p:nvPr/>
      </p:nvGrpSpPr>
      <p:grpSpPr>
        <a:xfrm>
          <a:off x="0" y="0"/>
          <a:ext cx="0" cy="0"/>
          <a:chOff x="0" y="0"/>
          <a:chExt cx="0" cy="0"/>
        </a:xfrm>
      </p:grpSpPr>
      <p:sp>
        <p:nvSpPr>
          <p:cNvPr id="37" name="Google Shape;37;p47"/>
          <p:cNvSpPr/>
          <p:nvPr/>
        </p:nvSpPr>
        <p:spPr>
          <a:xfrm flipH="1" rot="10800000">
            <a:off x="0" y="4436706"/>
            <a:ext cx="9144000" cy="782496"/>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pic>
        <p:nvPicPr>
          <p:cNvPr id="38" name="Google Shape;38;p47"/>
          <p:cNvPicPr preferRelativeResize="0"/>
          <p:nvPr/>
        </p:nvPicPr>
        <p:blipFill rotWithShape="1">
          <a:blip r:embed="rId3">
            <a:alphaModFix/>
          </a:blip>
          <a:srcRect b="0" l="3024" r="3022" t="0"/>
          <a:stretch/>
        </p:blipFill>
        <p:spPr>
          <a:xfrm>
            <a:off x="177278" y="4576442"/>
            <a:ext cx="1987904" cy="440100"/>
          </a:xfrm>
          <a:prstGeom prst="rect">
            <a:avLst/>
          </a:prstGeom>
          <a:noFill/>
          <a:ln>
            <a:noFill/>
          </a:ln>
        </p:spPr>
      </p:pic>
      <p:pic>
        <p:nvPicPr>
          <p:cNvPr id="39" name="Google Shape;39;p47"/>
          <p:cNvPicPr preferRelativeResize="0"/>
          <p:nvPr/>
        </p:nvPicPr>
        <p:blipFill rotWithShape="1">
          <a:blip r:embed="rId4">
            <a:alphaModFix/>
          </a:blip>
          <a:srcRect b="0" l="0" r="63278" t="0"/>
          <a:stretch/>
        </p:blipFill>
        <p:spPr>
          <a:xfrm>
            <a:off x="7692505" y="4552283"/>
            <a:ext cx="1274218" cy="488417"/>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40" name="Shape 40"/>
        <p:cNvGrpSpPr/>
        <p:nvPr/>
      </p:nvGrpSpPr>
      <p:grpSpPr>
        <a:xfrm>
          <a:off x="0" y="0"/>
          <a:ext cx="0" cy="0"/>
          <a:chOff x="0" y="0"/>
          <a:chExt cx="0" cy="0"/>
        </a:xfrm>
      </p:grpSpPr>
      <p:pic>
        <p:nvPicPr>
          <p:cNvPr id="41" name="Google Shape;41;p48"/>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pic>
        <p:nvPicPr>
          <p:cNvPr id="42" name="Google Shape;42;p48"/>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43" name="Google Shape;43;p48"/>
          <p:cNvPicPr preferRelativeResize="0"/>
          <p:nvPr/>
        </p:nvPicPr>
        <p:blipFill rotWithShape="1">
          <a:blip r:embed="rId4">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Graph">
  <p:cSld name="Content and Graph">
    <p:spTree>
      <p:nvGrpSpPr>
        <p:cNvPr id="44" name="Shape 44"/>
        <p:cNvGrpSpPr/>
        <p:nvPr/>
      </p:nvGrpSpPr>
      <p:grpSpPr>
        <a:xfrm>
          <a:off x="0" y="0"/>
          <a:ext cx="0" cy="0"/>
          <a:chOff x="0" y="0"/>
          <a:chExt cx="0" cy="0"/>
        </a:xfrm>
      </p:grpSpPr>
      <p:pic>
        <p:nvPicPr>
          <p:cNvPr id="45" name="Google Shape;45;p49"/>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sp>
        <p:nvSpPr>
          <p:cNvPr id="46" name="Google Shape;46;p49"/>
          <p:cNvSpPr txBox="1"/>
          <p:nvPr>
            <p:ph type="title"/>
          </p:nvPr>
        </p:nvSpPr>
        <p:spPr>
          <a:xfrm>
            <a:off x="628650" y="682900"/>
            <a:ext cx="4067175"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49"/>
          <p:cNvSpPr txBox="1"/>
          <p:nvPr>
            <p:ph idx="1" type="body"/>
          </p:nvPr>
        </p:nvSpPr>
        <p:spPr>
          <a:xfrm>
            <a:off x="628650" y="1778275"/>
            <a:ext cx="4067175" cy="2240756"/>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48" name="Google Shape;48;p49"/>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49" name="Google Shape;49;p49"/>
          <p:cNvPicPr preferRelativeResize="0"/>
          <p:nvPr/>
        </p:nvPicPr>
        <p:blipFill rotWithShape="1">
          <a:blip r:embed="rId4">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ink">
  <p:cSld name="In-class Activity Pink">
    <p:bg>
      <p:bgPr>
        <a:blipFill>
          <a:blip r:embed="rId2">
            <a:alphaModFix/>
          </a:blip>
          <a:stretch>
            <a:fillRect/>
          </a:stretch>
        </a:blipFill>
      </p:bgPr>
    </p:bg>
    <p:spTree>
      <p:nvGrpSpPr>
        <p:cNvPr id="50" name="Shape 50"/>
        <p:cNvGrpSpPr/>
        <p:nvPr/>
      </p:nvGrpSpPr>
      <p:grpSpPr>
        <a:xfrm>
          <a:off x="0" y="0"/>
          <a:ext cx="0" cy="0"/>
          <a:chOff x="0" y="0"/>
          <a:chExt cx="0" cy="0"/>
        </a:xfrm>
      </p:grpSpPr>
      <p:cxnSp>
        <p:nvCxnSpPr>
          <p:cNvPr id="51" name="Google Shape;51;p50"/>
          <p:cNvCxnSpPr/>
          <p:nvPr/>
        </p:nvCxnSpPr>
        <p:spPr>
          <a:xfrm rot="10800000">
            <a:off x="840583" y="683941"/>
            <a:ext cx="3923363" cy="0"/>
          </a:xfrm>
          <a:prstGeom prst="straightConnector1">
            <a:avLst/>
          </a:prstGeom>
          <a:noFill/>
          <a:ln cap="flat" cmpd="sng" w="15875">
            <a:solidFill>
              <a:srgbClr val="D12477"/>
            </a:solidFill>
            <a:prstDash val="solid"/>
            <a:miter lim="800000"/>
            <a:headEnd len="sm" w="sm" type="none"/>
            <a:tailEnd len="sm" w="sm" type="none"/>
          </a:ln>
        </p:spPr>
      </p:cxnSp>
      <p:sp>
        <p:nvSpPr>
          <p:cNvPr id="52" name="Google Shape;52;p50"/>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53" name="Google Shape;53;p50"/>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54" name="Google Shape;54;p50"/>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pic>
        <p:nvPicPr>
          <p:cNvPr id="55" name="Google Shape;55;p50"/>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56" name="Google Shape;56;p50"/>
          <p:cNvPicPr preferRelativeResize="0"/>
          <p:nvPr/>
        </p:nvPicPr>
        <p:blipFill rotWithShape="1">
          <a:blip r:embed="rId4">
            <a:alphaModFix/>
          </a:blip>
          <a:srcRect b="0" l="3024" r="3022" t="0"/>
          <a:stretch/>
        </p:blipFill>
        <p:spPr>
          <a:xfrm>
            <a:off x="156283" y="4667387"/>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p:cSld name="Title and Content 1">
    <p:spTree>
      <p:nvGrpSpPr>
        <p:cNvPr id="57" name="Shape 57"/>
        <p:cNvGrpSpPr/>
        <p:nvPr/>
      </p:nvGrpSpPr>
      <p:grpSpPr>
        <a:xfrm>
          <a:off x="0" y="0"/>
          <a:ext cx="0" cy="0"/>
          <a:chOff x="0" y="0"/>
          <a:chExt cx="0" cy="0"/>
        </a:xfrm>
      </p:grpSpPr>
      <p:pic>
        <p:nvPicPr>
          <p:cNvPr id="58" name="Google Shape;58;p56"/>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sp>
        <p:nvSpPr>
          <p:cNvPr id="59" name="Google Shape;59;p56"/>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56"/>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61" name="Google Shape;61;p56"/>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62" name="Google Shape;62;p56"/>
          <p:cNvPicPr preferRelativeResize="0"/>
          <p:nvPr/>
        </p:nvPicPr>
        <p:blipFill rotWithShape="1">
          <a:blip r:embed="rId4">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Green">
  <p:cSld name="Subheading Green">
    <p:bg>
      <p:bgPr>
        <a:blipFill>
          <a:blip r:embed="rId2">
            <a:alphaModFix/>
          </a:blip>
          <a:stretch>
            <a:fillRect/>
          </a:stretch>
        </a:blipFill>
      </p:bgPr>
    </p:bg>
    <p:spTree>
      <p:nvGrpSpPr>
        <p:cNvPr id="63" name="Shape 63"/>
        <p:cNvGrpSpPr/>
        <p:nvPr/>
      </p:nvGrpSpPr>
      <p:grpSpPr>
        <a:xfrm>
          <a:off x="0" y="0"/>
          <a:ext cx="0" cy="0"/>
          <a:chOff x="0" y="0"/>
          <a:chExt cx="0" cy="0"/>
        </a:xfrm>
      </p:grpSpPr>
      <p:sp>
        <p:nvSpPr>
          <p:cNvPr id="64" name="Google Shape;64;p51"/>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51"/>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66" name="Google Shape;66;p51"/>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67" name="Google Shape;67;p51"/>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cxnSp>
        <p:nvCxnSpPr>
          <p:cNvPr id="68" name="Google Shape;68;p51"/>
          <p:cNvCxnSpPr/>
          <p:nvPr/>
        </p:nvCxnSpPr>
        <p:spPr>
          <a:xfrm rot="10800000">
            <a:off x="840583" y="2209496"/>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69" name="Google Shape;69;p51"/>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70" name="Google Shape;70;p51"/>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71" name="Google Shape;71;p51"/>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72" name="Google Shape;72;p51"/>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73" name="Google Shape;73;p51"/>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74" name="Google Shape;74;p51"/>
          <p:cNvPicPr preferRelativeResize="0"/>
          <p:nvPr/>
        </p:nvPicPr>
        <p:blipFill rotWithShape="1">
          <a:blip r:embed="rId8">
            <a:alphaModFix/>
          </a:blip>
          <a:srcRect b="0" l="3024" r="3022" t="0"/>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Orange">
  <p:cSld name="Subheading Orange">
    <p:bg>
      <p:bgPr>
        <a:blipFill>
          <a:blip r:embed="rId2">
            <a:alphaModFix/>
          </a:blip>
          <a:stretch>
            <a:fillRect/>
          </a:stretch>
        </a:blipFill>
      </p:bgPr>
    </p:bg>
    <p:spTree>
      <p:nvGrpSpPr>
        <p:cNvPr id="75" name="Shape 75"/>
        <p:cNvGrpSpPr/>
        <p:nvPr/>
      </p:nvGrpSpPr>
      <p:grpSpPr>
        <a:xfrm>
          <a:off x="0" y="0"/>
          <a:ext cx="0" cy="0"/>
          <a:chOff x="0" y="0"/>
          <a:chExt cx="0" cy="0"/>
        </a:xfrm>
      </p:grpSpPr>
      <p:sp>
        <p:nvSpPr>
          <p:cNvPr id="76" name="Google Shape;76;p52"/>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52"/>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78" name="Google Shape;78;p52"/>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9" name="Google Shape;79;p52"/>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cxnSp>
        <p:nvCxnSpPr>
          <p:cNvPr id="80" name="Google Shape;80;p52"/>
          <p:cNvCxnSpPr/>
          <p:nvPr/>
        </p:nvCxnSpPr>
        <p:spPr>
          <a:xfrm rot="10800000">
            <a:off x="840583" y="2209496"/>
            <a:ext cx="3923363" cy="0"/>
          </a:xfrm>
          <a:prstGeom prst="straightConnector1">
            <a:avLst/>
          </a:prstGeom>
          <a:noFill/>
          <a:ln cap="flat" cmpd="sng" w="15875">
            <a:solidFill>
              <a:srgbClr val="F39200"/>
            </a:solidFill>
            <a:prstDash val="solid"/>
            <a:miter lim="800000"/>
            <a:headEnd len="sm" w="sm" type="none"/>
            <a:tailEnd len="sm" w="sm" type="none"/>
          </a:ln>
        </p:spPr>
      </p:cxnSp>
      <p:pic>
        <p:nvPicPr>
          <p:cNvPr id="81" name="Google Shape;81;p52"/>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82" name="Google Shape;82;p52"/>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83" name="Google Shape;83;p52"/>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84" name="Google Shape;84;p52"/>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85" name="Google Shape;85;p52"/>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86" name="Google Shape;86;p52"/>
          <p:cNvPicPr preferRelativeResize="0"/>
          <p:nvPr/>
        </p:nvPicPr>
        <p:blipFill rotWithShape="1">
          <a:blip r:embed="rId8">
            <a:alphaModFix/>
          </a:blip>
          <a:srcRect b="0" l="3024" r="3022" t="0"/>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Pink">
  <p:cSld name="Subheading Pink">
    <p:bg>
      <p:bgPr>
        <a:blipFill>
          <a:blip r:embed="rId2">
            <a:alphaModFix/>
          </a:blip>
          <a:stretch>
            <a:fillRect/>
          </a:stretch>
        </a:blipFill>
      </p:bgPr>
    </p:bg>
    <p:spTree>
      <p:nvGrpSpPr>
        <p:cNvPr id="87" name="Shape 87"/>
        <p:cNvGrpSpPr/>
        <p:nvPr/>
      </p:nvGrpSpPr>
      <p:grpSpPr>
        <a:xfrm>
          <a:off x="0" y="0"/>
          <a:ext cx="0" cy="0"/>
          <a:chOff x="0" y="0"/>
          <a:chExt cx="0" cy="0"/>
        </a:xfrm>
      </p:grpSpPr>
      <p:sp>
        <p:nvSpPr>
          <p:cNvPr id="88" name="Google Shape;88;p53"/>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9" name="Google Shape;89;p53"/>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90" name="Google Shape;90;p53"/>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91" name="Google Shape;91;p53"/>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cxnSp>
        <p:nvCxnSpPr>
          <p:cNvPr id="92" name="Google Shape;92;p53"/>
          <p:cNvCxnSpPr/>
          <p:nvPr/>
        </p:nvCxnSpPr>
        <p:spPr>
          <a:xfrm rot="10800000">
            <a:off x="840583" y="2209496"/>
            <a:ext cx="3923363" cy="0"/>
          </a:xfrm>
          <a:prstGeom prst="straightConnector1">
            <a:avLst/>
          </a:prstGeom>
          <a:noFill/>
          <a:ln cap="flat" cmpd="sng" w="15875">
            <a:solidFill>
              <a:srgbClr val="D12477"/>
            </a:solidFill>
            <a:prstDash val="solid"/>
            <a:miter lim="800000"/>
            <a:headEnd len="sm" w="sm" type="none"/>
            <a:tailEnd len="sm" w="sm" type="none"/>
          </a:ln>
        </p:spPr>
      </p:cxnSp>
      <p:pic>
        <p:nvPicPr>
          <p:cNvPr id="93" name="Google Shape;93;p53"/>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94" name="Google Shape;94;p53"/>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95" name="Google Shape;95;p53"/>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96" name="Google Shape;96;p53"/>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97" name="Google Shape;97;p53"/>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98" name="Google Shape;98;p53"/>
          <p:cNvPicPr preferRelativeResize="0"/>
          <p:nvPr/>
        </p:nvPicPr>
        <p:blipFill rotWithShape="1">
          <a:blip r:embed="rId8">
            <a:alphaModFix/>
          </a:blip>
          <a:srcRect b="0" l="3024" r="3022" t="0"/>
          <a:stretch/>
        </p:blipFill>
        <p:spPr>
          <a:xfrm>
            <a:off x="1697592" y="4528124"/>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Green">
  <p:cSld name="In-class activity Green">
    <p:bg>
      <p:bgPr>
        <a:blipFill>
          <a:blip r:embed="rId2">
            <a:alphaModFix/>
          </a:blip>
          <a:stretch>
            <a:fillRect/>
          </a:stretch>
        </a:blipFill>
      </p:bgPr>
    </p:bg>
    <p:spTree>
      <p:nvGrpSpPr>
        <p:cNvPr id="99" name="Shape 99"/>
        <p:cNvGrpSpPr/>
        <p:nvPr/>
      </p:nvGrpSpPr>
      <p:grpSpPr>
        <a:xfrm>
          <a:off x="0" y="0"/>
          <a:ext cx="0" cy="0"/>
          <a:chOff x="0" y="0"/>
          <a:chExt cx="0" cy="0"/>
        </a:xfrm>
      </p:grpSpPr>
      <p:sp>
        <p:nvSpPr>
          <p:cNvPr id="100" name="Google Shape;100;p54"/>
          <p:cNvSpPr txBox="1"/>
          <p:nvPr>
            <p:ph idx="1" type="body"/>
          </p:nvPr>
        </p:nvSpPr>
        <p:spPr>
          <a:xfrm>
            <a:off x="840583" y="324829"/>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01" name="Google Shape;101;p54"/>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02" name="Google Shape;102;p54"/>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cxnSp>
        <p:nvCxnSpPr>
          <p:cNvPr id="103" name="Google Shape;103;p54"/>
          <p:cNvCxnSpPr/>
          <p:nvPr/>
        </p:nvCxnSpPr>
        <p:spPr>
          <a:xfrm rot="10800000">
            <a:off x="840583" y="697937"/>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104" name="Google Shape;104;p54"/>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105" name="Google Shape;105;p54"/>
          <p:cNvPicPr preferRelativeResize="0"/>
          <p:nvPr/>
        </p:nvPicPr>
        <p:blipFill rotWithShape="1">
          <a:blip r:embed="rId4">
            <a:alphaModFix/>
          </a:blip>
          <a:srcRect b="0" l="3024" r="3022" t="0"/>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Orange">
  <p:cSld name="In-class activity Orange">
    <p:bg>
      <p:bgPr>
        <a:blipFill>
          <a:blip r:embed="rId2">
            <a:alphaModFix/>
          </a:blip>
          <a:stretch>
            <a:fillRect/>
          </a:stretch>
        </a:blipFill>
      </p:bgPr>
    </p:bg>
    <p:spTree>
      <p:nvGrpSpPr>
        <p:cNvPr id="106" name="Shape 106"/>
        <p:cNvGrpSpPr/>
        <p:nvPr/>
      </p:nvGrpSpPr>
      <p:grpSpPr>
        <a:xfrm>
          <a:off x="0" y="0"/>
          <a:ext cx="0" cy="0"/>
          <a:chOff x="0" y="0"/>
          <a:chExt cx="0" cy="0"/>
        </a:xfrm>
      </p:grpSpPr>
      <p:sp>
        <p:nvSpPr>
          <p:cNvPr id="107" name="Google Shape;107;p55"/>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08" name="Google Shape;108;p55"/>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cxnSp>
        <p:nvCxnSpPr>
          <p:cNvPr id="109" name="Google Shape;109;p55"/>
          <p:cNvCxnSpPr/>
          <p:nvPr/>
        </p:nvCxnSpPr>
        <p:spPr>
          <a:xfrm rot="10800000">
            <a:off x="840583" y="684304"/>
            <a:ext cx="3923363" cy="0"/>
          </a:xfrm>
          <a:prstGeom prst="straightConnector1">
            <a:avLst/>
          </a:prstGeom>
          <a:noFill/>
          <a:ln cap="flat" cmpd="sng" w="15875">
            <a:solidFill>
              <a:srgbClr val="F39200"/>
            </a:solidFill>
            <a:prstDash val="solid"/>
            <a:miter lim="800000"/>
            <a:headEnd len="sm" w="sm" type="none"/>
            <a:tailEnd len="sm" w="sm" type="none"/>
          </a:ln>
        </p:spPr>
      </p:cxnSp>
      <p:sp>
        <p:nvSpPr>
          <p:cNvPr id="110" name="Google Shape;110;p55"/>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pic>
        <p:nvPicPr>
          <p:cNvPr id="111" name="Google Shape;111;p55"/>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112" name="Google Shape;112;p55"/>
          <p:cNvPicPr preferRelativeResize="0"/>
          <p:nvPr/>
        </p:nvPicPr>
        <p:blipFill rotWithShape="1">
          <a:blip r:embed="rId4">
            <a:alphaModFix/>
          </a:blip>
          <a:srcRect b="0" l="3024" r="3022" t="0"/>
          <a:stretch/>
        </p:blipFill>
        <p:spPr>
          <a:xfrm>
            <a:off x="156283" y="4667387"/>
            <a:ext cx="1987904" cy="4401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vertical">
  <p:cSld name="Content and Photo vertical">
    <p:spTree>
      <p:nvGrpSpPr>
        <p:cNvPr id="113" name="Shape 113"/>
        <p:cNvGrpSpPr/>
        <p:nvPr/>
      </p:nvGrpSpPr>
      <p:grpSpPr>
        <a:xfrm>
          <a:off x="0" y="0"/>
          <a:ext cx="0" cy="0"/>
          <a:chOff x="0" y="0"/>
          <a:chExt cx="0" cy="0"/>
        </a:xfrm>
      </p:grpSpPr>
      <p:pic>
        <p:nvPicPr>
          <p:cNvPr id="114" name="Google Shape;114;p57"/>
          <p:cNvPicPr preferRelativeResize="0"/>
          <p:nvPr/>
        </p:nvPicPr>
        <p:blipFill rotWithShape="1">
          <a:blip r:embed="rId2">
            <a:alphaModFix/>
          </a:blip>
          <a:srcRect b="0" l="0" r="63278" t="0"/>
          <a:stretch/>
        </p:blipFill>
        <p:spPr>
          <a:xfrm>
            <a:off x="4147413" y="4437741"/>
            <a:ext cx="1274218" cy="488417"/>
          </a:xfrm>
          <a:prstGeom prst="rect">
            <a:avLst/>
          </a:prstGeom>
          <a:noFill/>
          <a:ln>
            <a:noFill/>
          </a:ln>
        </p:spPr>
      </p:pic>
      <p:sp>
        <p:nvSpPr>
          <p:cNvPr id="115" name="Google Shape;115;p57"/>
          <p:cNvSpPr txBox="1"/>
          <p:nvPr>
            <p:ph type="title"/>
          </p:nvPr>
        </p:nvSpPr>
        <p:spPr>
          <a:xfrm>
            <a:off x="628650" y="682900"/>
            <a:ext cx="46863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6" name="Google Shape;116;p57"/>
          <p:cNvSpPr txBox="1"/>
          <p:nvPr>
            <p:ph idx="1" type="body"/>
          </p:nvPr>
        </p:nvSpPr>
        <p:spPr>
          <a:xfrm>
            <a:off x="628650" y="1778274"/>
            <a:ext cx="46863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17" name="Google Shape;117;p57"/>
          <p:cNvSpPr/>
          <p:nvPr>
            <p:ph idx="2" type="pic"/>
          </p:nvPr>
        </p:nvSpPr>
        <p:spPr>
          <a:xfrm>
            <a:off x="5572125" y="1"/>
            <a:ext cx="3571875" cy="5029199"/>
          </a:xfrm>
          <a:prstGeom prst="rect">
            <a:avLst/>
          </a:prstGeom>
          <a:solidFill>
            <a:srgbClr val="D3EEEF"/>
          </a:solidFill>
          <a:ln>
            <a:noFill/>
          </a:ln>
        </p:spPr>
      </p:sp>
      <p:pic>
        <p:nvPicPr>
          <p:cNvPr id="118" name="Google Shape;118;p57"/>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19" name="Google Shape;119;p57"/>
          <p:cNvPicPr preferRelativeResize="0"/>
          <p:nvPr/>
        </p:nvPicPr>
        <p:blipFill rotWithShape="1">
          <a:blip r:embed="rId4">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horizontal">
  <p:cSld name="Content and Photo horizontal">
    <p:spTree>
      <p:nvGrpSpPr>
        <p:cNvPr id="120" name="Shape 120"/>
        <p:cNvGrpSpPr/>
        <p:nvPr/>
      </p:nvGrpSpPr>
      <p:grpSpPr>
        <a:xfrm>
          <a:off x="0" y="0"/>
          <a:ext cx="0" cy="0"/>
          <a:chOff x="0" y="0"/>
          <a:chExt cx="0" cy="0"/>
        </a:xfrm>
      </p:grpSpPr>
      <p:sp>
        <p:nvSpPr>
          <p:cNvPr id="121" name="Google Shape;121;p58"/>
          <p:cNvSpPr/>
          <p:nvPr>
            <p:ph idx="2" type="pic"/>
          </p:nvPr>
        </p:nvSpPr>
        <p:spPr>
          <a:xfrm>
            <a:off x="0" y="1"/>
            <a:ext cx="9144000" cy="2571749"/>
          </a:xfrm>
          <a:prstGeom prst="rect">
            <a:avLst/>
          </a:prstGeom>
          <a:solidFill>
            <a:srgbClr val="D3EEEF"/>
          </a:solidFill>
          <a:ln>
            <a:noFill/>
          </a:ln>
        </p:spPr>
      </p:sp>
      <p:sp>
        <p:nvSpPr>
          <p:cNvPr id="122" name="Google Shape;122;p58"/>
          <p:cNvSpPr txBox="1"/>
          <p:nvPr>
            <p:ph type="title"/>
          </p:nvPr>
        </p:nvSpPr>
        <p:spPr>
          <a:xfrm>
            <a:off x="628650" y="2755804"/>
            <a:ext cx="7905750" cy="62814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3" name="Google Shape;123;p58"/>
          <p:cNvSpPr txBox="1"/>
          <p:nvPr>
            <p:ph idx="1" type="body"/>
          </p:nvPr>
        </p:nvSpPr>
        <p:spPr>
          <a:xfrm>
            <a:off x="628650" y="3485155"/>
            <a:ext cx="7905750" cy="53835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1500"/>
              <a:buNone/>
              <a:defRPr sz="1500">
                <a:latin typeface="Arial"/>
                <a:ea typeface="Arial"/>
                <a:cs typeface="Arial"/>
                <a:sym typeface="Arial"/>
              </a:defRPr>
            </a:lvl1pPr>
            <a:lvl2pPr indent="-228600" lvl="1" marL="914400" algn="l">
              <a:lnSpc>
                <a:spcPct val="90000"/>
              </a:lnSpc>
              <a:spcBef>
                <a:spcPts val="375"/>
              </a:spcBef>
              <a:spcAft>
                <a:spcPts val="0"/>
              </a:spcAft>
              <a:buClr>
                <a:srgbClr val="161249"/>
              </a:buClr>
              <a:buSzPts val="1350"/>
              <a:buNone/>
              <a:defRPr sz="1350">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24" name="Google Shape;124;p58"/>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pic>
        <p:nvPicPr>
          <p:cNvPr id="125" name="Google Shape;125;p58"/>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6" name="Google Shape;126;p58"/>
          <p:cNvPicPr preferRelativeResize="0"/>
          <p:nvPr/>
        </p:nvPicPr>
        <p:blipFill rotWithShape="1">
          <a:blip r:embed="rId4">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ing">
  <p:cSld name="Ending">
    <p:bg>
      <p:bgPr>
        <a:blipFill>
          <a:blip r:embed="rId2">
            <a:alphaModFix/>
          </a:blip>
          <a:stretch>
            <a:fillRect/>
          </a:stretch>
        </a:blipFill>
      </p:bgPr>
    </p:bg>
    <p:spTree>
      <p:nvGrpSpPr>
        <p:cNvPr id="127" name="Shape 127"/>
        <p:cNvGrpSpPr/>
        <p:nvPr/>
      </p:nvGrpSpPr>
      <p:grpSpPr>
        <a:xfrm>
          <a:off x="0" y="0"/>
          <a:ext cx="0" cy="0"/>
          <a:chOff x="0" y="0"/>
          <a:chExt cx="0" cy="0"/>
        </a:xfrm>
      </p:grpSpPr>
      <p:sp>
        <p:nvSpPr>
          <p:cNvPr id="128" name="Google Shape;128;p59"/>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pic>
        <p:nvPicPr>
          <p:cNvPr id="129" name="Google Shape;129;p59"/>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130" name="Google Shape;130;p59"/>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131" name="Google Shape;131;p59"/>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132" name="Google Shape;132;p59"/>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sp>
        <p:nvSpPr>
          <p:cNvPr id="133" name="Google Shape;133;p59"/>
          <p:cNvSpPr txBox="1"/>
          <p:nvPr>
            <p:ph idx="1" type="body"/>
          </p:nvPr>
        </p:nvSpPr>
        <p:spPr>
          <a:xfrm>
            <a:off x="628650" y="655321"/>
            <a:ext cx="4385310" cy="300989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34" name="Google Shape;134;p59"/>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135" name="Google Shape;135;p59"/>
          <p:cNvPicPr preferRelativeResize="0"/>
          <p:nvPr/>
        </p:nvPicPr>
        <p:blipFill rotWithShape="1">
          <a:blip r:embed="rId8">
            <a:alphaModFix/>
          </a:blip>
          <a:srcRect b="0" l="3024" r="3022" t="0"/>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tsikkodia" type="title">
  <p:cSld name="TITLE">
    <p:spTree>
      <p:nvGrpSpPr>
        <p:cNvPr id="136" name="Shape 136"/>
        <p:cNvGrpSpPr/>
        <p:nvPr/>
      </p:nvGrpSpPr>
      <p:grpSpPr>
        <a:xfrm>
          <a:off x="0" y="0"/>
          <a:ext cx="0" cy="0"/>
          <a:chOff x="0" y="0"/>
          <a:chExt cx="0" cy="0"/>
        </a:xfrm>
      </p:grpSpPr>
      <p:sp>
        <p:nvSpPr>
          <p:cNvPr id="137" name="Google Shape;137;p60"/>
          <p:cNvSpPr txBox="1"/>
          <p:nvPr>
            <p:ph type="ctrTitle"/>
          </p:nvPr>
        </p:nvSpPr>
        <p:spPr>
          <a:xfrm>
            <a:off x="1143000" y="781050"/>
            <a:ext cx="6858000" cy="17907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lt1"/>
              </a:buClr>
              <a:buSzPts val="4500"/>
              <a:buFont typeface="Roboto"/>
              <a:buNone/>
              <a:defRPr sz="45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8" name="Google Shape;138;p60"/>
          <p:cNvSpPr txBox="1"/>
          <p:nvPr>
            <p:ph idx="1" type="subTitle"/>
          </p:nvPr>
        </p:nvSpPr>
        <p:spPr>
          <a:xfrm>
            <a:off x="1143000" y="2701528"/>
            <a:ext cx="6858000" cy="124182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750"/>
              </a:spcBef>
              <a:spcAft>
                <a:spcPts val="0"/>
              </a:spcAft>
              <a:buClr>
                <a:schemeClr val="lt1"/>
              </a:buClr>
              <a:buSzPts val="1800"/>
              <a:buNone/>
              <a:defRPr sz="1800">
                <a:solidFill>
                  <a:schemeClr val="lt1"/>
                </a:solidFill>
              </a:defRPr>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yhjä" type="blank">
  <p:cSld name="BLANK">
    <p:spTree>
      <p:nvGrpSpPr>
        <p:cNvPr id="139" name="Shape 139"/>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hart or visualization">
  <p:cSld name="Chart or visualization">
    <p:spTree>
      <p:nvGrpSpPr>
        <p:cNvPr id="140" name="Shape 140"/>
        <p:cNvGrpSpPr/>
        <p:nvPr/>
      </p:nvGrpSpPr>
      <p:grpSpPr>
        <a:xfrm>
          <a:off x="0" y="0"/>
          <a:ext cx="0" cy="0"/>
          <a:chOff x="0" y="0"/>
          <a:chExt cx="0" cy="0"/>
        </a:xfrm>
      </p:grpSpPr>
      <p:sp>
        <p:nvSpPr>
          <p:cNvPr id="141" name="Google Shape;141;p62"/>
          <p:cNvSpPr txBox="1"/>
          <p:nvPr>
            <p:ph type="title"/>
          </p:nvPr>
        </p:nvSpPr>
        <p:spPr>
          <a:xfrm>
            <a:off x="629841" y="1480874"/>
            <a:ext cx="1774244" cy="120015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2400"/>
              <a:buFont typeface="Roboto"/>
              <a:buNone/>
              <a:defRPr sz="24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2" name="Google Shape;142;p62"/>
          <p:cNvSpPr txBox="1"/>
          <p:nvPr>
            <p:ph idx="1" type="body"/>
          </p:nvPr>
        </p:nvSpPr>
        <p:spPr>
          <a:xfrm>
            <a:off x="629841" y="2771775"/>
            <a:ext cx="1774244" cy="1629966"/>
          </a:xfrm>
          <a:prstGeom prst="rect">
            <a:avLst/>
          </a:prstGeom>
          <a:noFill/>
          <a:ln>
            <a:noFill/>
          </a:ln>
        </p:spPr>
        <p:txBody>
          <a:bodyPr anchorCtr="0" anchor="t" bIns="45700" lIns="91425" spcFirstLastPara="1" rIns="91425" wrap="square" tIns="45700">
            <a:normAutofit/>
          </a:bodyPr>
          <a:lstStyle>
            <a:lvl1pPr indent="-304800" lvl="0" marL="457200" algn="l">
              <a:lnSpc>
                <a:spcPct val="90000"/>
              </a:lnSpc>
              <a:spcBef>
                <a:spcPts val="750"/>
              </a:spcBef>
              <a:spcAft>
                <a:spcPts val="0"/>
              </a:spcAft>
              <a:buClr>
                <a:schemeClr val="lt1"/>
              </a:buClr>
              <a:buSzPts val="1200"/>
              <a:buFont typeface="Roboto"/>
              <a:buAutoNum type="arabicPeriod"/>
              <a:defRPr sz="1200">
                <a:solidFill>
                  <a:schemeClr val="lt1"/>
                </a:solidFill>
              </a:defRPr>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143" name="Google Shape;143;p62"/>
          <p:cNvSpPr/>
          <p:nvPr>
            <p:ph idx="2" type="chart"/>
          </p:nvPr>
        </p:nvSpPr>
        <p:spPr>
          <a:xfrm>
            <a:off x="3800476" y="228600"/>
            <a:ext cx="5079206" cy="4229100"/>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750"/>
              </a:spcBef>
              <a:spcAft>
                <a:spcPts val="0"/>
              </a:spcAft>
              <a:buClr>
                <a:schemeClr val="dk1"/>
              </a:buClr>
              <a:buSzPts val="2100"/>
              <a:buFont typeface="Noto Sans"/>
              <a:buChar char="▪"/>
              <a:defRPr b="0" i="0" sz="2100" u="none" cap="none" strike="noStrike">
                <a:solidFill>
                  <a:schemeClr val="dk1"/>
                </a:solidFill>
                <a:latin typeface="Open Sans"/>
                <a:ea typeface="Open Sans"/>
                <a:cs typeface="Open Sans"/>
                <a:sym typeface="Open Sans"/>
              </a:defRPr>
            </a:lvl1pPr>
            <a:lvl2pPr lvl="1" marR="0" rtl="0" algn="l">
              <a:lnSpc>
                <a:spcPct val="90000"/>
              </a:lnSpc>
              <a:spcBef>
                <a:spcPts val="375"/>
              </a:spcBef>
              <a:spcAft>
                <a:spcPts val="0"/>
              </a:spcAft>
              <a:buClr>
                <a:schemeClr val="dk1"/>
              </a:buClr>
              <a:buSzPts val="1800"/>
              <a:buFont typeface="Noto Sans"/>
              <a:buChar char="▪"/>
              <a:defRPr b="0" i="0" sz="1800" u="none" cap="none" strike="noStrike">
                <a:solidFill>
                  <a:schemeClr val="dk1"/>
                </a:solidFill>
                <a:latin typeface="Open Sans"/>
                <a:ea typeface="Open Sans"/>
                <a:cs typeface="Open Sans"/>
                <a:sym typeface="Open Sans"/>
              </a:defRPr>
            </a:lvl2pPr>
            <a:lvl3pPr lvl="2" marR="0" rtl="0" algn="l">
              <a:lnSpc>
                <a:spcPct val="90000"/>
              </a:lnSpc>
              <a:spcBef>
                <a:spcPts val="375"/>
              </a:spcBef>
              <a:spcAft>
                <a:spcPts val="0"/>
              </a:spcAft>
              <a:buClr>
                <a:schemeClr val="dk1"/>
              </a:buClr>
              <a:buSzPts val="1500"/>
              <a:buFont typeface="Noto Sans"/>
              <a:buChar char="▪"/>
              <a:defRPr b="0" i="0" sz="1500" u="none" cap="none" strike="noStrike">
                <a:solidFill>
                  <a:schemeClr val="dk1"/>
                </a:solidFill>
                <a:latin typeface="Open Sans"/>
                <a:ea typeface="Open Sans"/>
                <a:cs typeface="Open Sans"/>
                <a:sym typeface="Open Sans"/>
              </a:defRPr>
            </a:lvl3pPr>
            <a:lvl4pPr lvl="3" marR="0" rtl="0" algn="l">
              <a:lnSpc>
                <a:spcPct val="90000"/>
              </a:lnSpc>
              <a:spcBef>
                <a:spcPts val="375"/>
              </a:spcBef>
              <a:spcAft>
                <a:spcPts val="0"/>
              </a:spcAft>
              <a:buClr>
                <a:schemeClr val="dk1"/>
              </a:buClr>
              <a:buSzPts val="1350"/>
              <a:buFont typeface="Noto Sans"/>
              <a:buChar char="▪"/>
              <a:defRPr b="0" i="0" sz="1350" u="none" cap="none" strike="noStrike">
                <a:solidFill>
                  <a:schemeClr val="dk1"/>
                </a:solidFill>
                <a:latin typeface="Open Sans"/>
                <a:ea typeface="Open Sans"/>
                <a:cs typeface="Open Sans"/>
                <a:sym typeface="Open Sans"/>
              </a:defRPr>
            </a:lvl4pPr>
            <a:lvl5pPr lvl="4" marR="0" rtl="0" algn="l">
              <a:lnSpc>
                <a:spcPct val="90000"/>
              </a:lnSpc>
              <a:spcBef>
                <a:spcPts val="375"/>
              </a:spcBef>
              <a:spcAft>
                <a:spcPts val="0"/>
              </a:spcAft>
              <a:buClr>
                <a:schemeClr val="dk1"/>
              </a:buClr>
              <a:buSzPts val="1350"/>
              <a:buFont typeface="Noto Sans"/>
              <a:buChar char="▪"/>
              <a:defRPr b="0" i="0" sz="1350" u="none" cap="none" strike="noStrike">
                <a:solidFill>
                  <a:schemeClr val="dk1"/>
                </a:solidFill>
                <a:latin typeface="Open Sans"/>
                <a:ea typeface="Open Sans"/>
                <a:cs typeface="Open Sans"/>
                <a:sym typeface="Open Sans"/>
              </a:defRPr>
            </a:lvl5pPr>
            <a:lvl6pPr lvl="5"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Open Sans"/>
                <a:ea typeface="Open Sans"/>
                <a:cs typeface="Open Sans"/>
                <a:sym typeface="Open Sans"/>
              </a:defRPr>
            </a:lvl6pPr>
            <a:lvl7pPr lvl="6"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Open Sans"/>
                <a:ea typeface="Open Sans"/>
                <a:cs typeface="Open Sans"/>
                <a:sym typeface="Open Sans"/>
              </a:defRPr>
            </a:lvl7pPr>
            <a:lvl8pPr lvl="7"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Open Sans"/>
                <a:ea typeface="Open Sans"/>
                <a:cs typeface="Open Sans"/>
                <a:sym typeface="Open Sans"/>
              </a:defRPr>
            </a:lvl8pPr>
            <a:lvl9pPr lvl="8"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Open Sans"/>
                <a:ea typeface="Open Sans"/>
                <a:cs typeface="Open Sans"/>
                <a:sym typeface="Open Sans"/>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White Background" type="twoColTx">
  <p:cSld name="TITLE_AND_TWO_COLUMNS">
    <p:spTree>
      <p:nvGrpSpPr>
        <p:cNvPr id="144" name="Shape 144"/>
        <p:cNvGrpSpPr/>
        <p:nvPr/>
      </p:nvGrpSpPr>
      <p:grpSpPr>
        <a:xfrm>
          <a:off x="0" y="0"/>
          <a:ext cx="0" cy="0"/>
          <a:chOff x="0" y="0"/>
          <a:chExt cx="0" cy="0"/>
        </a:xfrm>
      </p:grpSpPr>
      <p:sp>
        <p:nvSpPr>
          <p:cNvPr id="145" name="Google Shape;145;p6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1pPr>
            <a:lvl2pPr indent="0" lvl="1" marL="0" marR="0" rtl="0" algn="l">
              <a:lnSpc>
                <a:spcPct val="100000"/>
              </a:lnSpc>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2pPr>
            <a:lvl3pPr indent="0" lvl="2" marL="0" marR="0" rtl="0" algn="l">
              <a:lnSpc>
                <a:spcPct val="100000"/>
              </a:lnSpc>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3pPr>
            <a:lvl4pPr indent="0" lvl="3" marL="0" marR="0" rtl="0" algn="l">
              <a:lnSpc>
                <a:spcPct val="100000"/>
              </a:lnSpc>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4pPr>
            <a:lvl5pPr indent="0" lvl="4" marL="0" marR="0" rtl="0" algn="l">
              <a:lnSpc>
                <a:spcPct val="100000"/>
              </a:lnSpc>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5pPr>
            <a:lvl6pPr indent="0" lvl="5" marL="0" marR="0" rtl="0" algn="l">
              <a:lnSpc>
                <a:spcPct val="100000"/>
              </a:lnSpc>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6pPr>
            <a:lvl7pPr indent="0" lvl="6" marL="0" marR="0" rtl="0" algn="l">
              <a:lnSpc>
                <a:spcPct val="100000"/>
              </a:lnSpc>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7pPr>
            <a:lvl8pPr indent="0" lvl="7" marL="0" marR="0" rtl="0" algn="l">
              <a:lnSpc>
                <a:spcPct val="100000"/>
              </a:lnSpc>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8pPr>
            <a:lvl9pPr indent="0" lvl="8" marL="0" marR="0" rtl="0" algn="l">
              <a:lnSpc>
                <a:spcPct val="100000"/>
              </a:lnSpc>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p:cSld name="Title and Content 1">
    <p:spTree>
      <p:nvGrpSpPr>
        <p:cNvPr id="149" name="Shape 149"/>
        <p:cNvGrpSpPr/>
        <p:nvPr/>
      </p:nvGrpSpPr>
      <p:grpSpPr>
        <a:xfrm>
          <a:off x="0" y="0"/>
          <a:ext cx="0" cy="0"/>
          <a:chOff x="0" y="0"/>
          <a:chExt cx="0" cy="0"/>
        </a:xfrm>
      </p:grpSpPr>
      <p:pic>
        <p:nvPicPr>
          <p:cNvPr id="150" name="Google Shape;150;g2404a7b3570_0_277"/>
          <p:cNvPicPr preferRelativeResize="0"/>
          <p:nvPr/>
        </p:nvPicPr>
        <p:blipFill rotWithShape="1">
          <a:blip r:embed="rId2">
            <a:alphaModFix/>
          </a:blip>
          <a:srcRect b="0" l="0" r="63278" t="0"/>
          <a:stretch/>
        </p:blipFill>
        <p:spPr>
          <a:xfrm>
            <a:off x="7624813" y="202594"/>
            <a:ext cx="1274216" cy="488417"/>
          </a:xfrm>
          <a:prstGeom prst="rect">
            <a:avLst/>
          </a:prstGeom>
          <a:noFill/>
          <a:ln>
            <a:noFill/>
          </a:ln>
        </p:spPr>
      </p:pic>
      <p:sp>
        <p:nvSpPr>
          <p:cNvPr id="151" name="Google Shape;151;g2404a7b3570_0_277"/>
          <p:cNvSpPr txBox="1"/>
          <p:nvPr>
            <p:ph type="title"/>
          </p:nvPr>
        </p:nvSpPr>
        <p:spPr>
          <a:xfrm>
            <a:off x="628650" y="273844"/>
            <a:ext cx="7886700" cy="994200"/>
          </a:xfrm>
          <a:prstGeom prst="rect">
            <a:avLst/>
          </a:prstGeom>
          <a:noFill/>
          <a:ln>
            <a:noFill/>
          </a:ln>
        </p:spPr>
        <p:txBody>
          <a:bodyPr anchorCtr="0" anchor="b" bIns="34275" lIns="68575" spcFirstLastPara="1" rIns="68575" wrap="square" tIns="34275">
            <a:normAutofit/>
          </a:bodyPr>
          <a:lstStyle>
            <a:lvl1pPr lvl="0" algn="l">
              <a:lnSpc>
                <a:spcPct val="90000"/>
              </a:lnSpc>
              <a:spcBef>
                <a:spcPts val="0"/>
              </a:spcBef>
              <a:spcAft>
                <a:spcPts val="0"/>
              </a:spcAft>
              <a:buClr>
                <a:srgbClr val="161249"/>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52" name="Google Shape;152;g2404a7b3570_0_277"/>
          <p:cNvSpPr txBox="1"/>
          <p:nvPr>
            <p:ph idx="1" type="body"/>
          </p:nvPr>
        </p:nvSpPr>
        <p:spPr>
          <a:xfrm>
            <a:off x="628650" y="1369219"/>
            <a:ext cx="7886700" cy="2905800"/>
          </a:xfrm>
          <a:prstGeom prst="rect">
            <a:avLst/>
          </a:prstGeom>
          <a:noFill/>
          <a:ln>
            <a:noFill/>
          </a:ln>
        </p:spPr>
        <p:txBody>
          <a:bodyPr anchorCtr="0" anchor="t" bIns="34275" lIns="68575" spcFirstLastPara="1" rIns="68575" wrap="square" tIns="34275">
            <a:normAutofit/>
          </a:bodyPr>
          <a:lstStyle>
            <a:lvl1pPr indent="-228600" lvl="0" marL="457200" algn="l">
              <a:lnSpc>
                <a:spcPct val="90000"/>
              </a:lnSpc>
              <a:spcBef>
                <a:spcPts val="800"/>
              </a:spcBef>
              <a:spcAft>
                <a:spcPts val="0"/>
              </a:spcAft>
              <a:buClr>
                <a:srgbClr val="161249"/>
              </a:buClr>
              <a:buSzPts val="2100"/>
              <a:buFont typeface="Arial"/>
              <a:buNone/>
              <a:defRPr>
                <a:latin typeface="Arial"/>
                <a:ea typeface="Arial"/>
                <a:cs typeface="Arial"/>
                <a:sym typeface="Arial"/>
              </a:defRPr>
            </a:lvl1pPr>
            <a:lvl2pPr indent="-228600" lvl="1" marL="914400" algn="l">
              <a:lnSpc>
                <a:spcPct val="90000"/>
              </a:lnSpc>
              <a:spcBef>
                <a:spcPts val="400"/>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400"/>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400"/>
              </a:spcBef>
              <a:spcAft>
                <a:spcPts val="0"/>
              </a:spcAft>
              <a:buClr>
                <a:srgbClr val="161249"/>
              </a:buClr>
              <a:buSzPts val="1400"/>
              <a:buNone/>
              <a:defRPr>
                <a:latin typeface="Arial"/>
                <a:ea typeface="Arial"/>
                <a:cs typeface="Arial"/>
                <a:sym typeface="Arial"/>
              </a:defRPr>
            </a:lvl4pPr>
            <a:lvl5pPr indent="-228600" lvl="4" marL="2286000" algn="l">
              <a:lnSpc>
                <a:spcPct val="90000"/>
              </a:lnSpc>
              <a:spcBef>
                <a:spcPts val="400"/>
              </a:spcBef>
              <a:spcAft>
                <a:spcPts val="0"/>
              </a:spcAft>
              <a:buClr>
                <a:srgbClr val="161249"/>
              </a:buClr>
              <a:buSzPts val="1400"/>
              <a:buNone/>
              <a:defRPr>
                <a:latin typeface="Arial"/>
                <a:ea typeface="Arial"/>
                <a:cs typeface="Arial"/>
                <a:sym typeface="Arial"/>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pic>
        <p:nvPicPr>
          <p:cNvPr id="153" name="Google Shape;153;g2404a7b3570_0_277"/>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54" name="Google Shape;154;g2404a7b3570_0_277"/>
          <p:cNvPicPr preferRelativeResize="0"/>
          <p:nvPr/>
        </p:nvPicPr>
        <p:blipFill rotWithShape="1">
          <a:blip r:embed="rId4">
            <a:alphaModFix/>
          </a:blip>
          <a:srcRect b="0" l="3025" r="3025" t="0"/>
          <a:stretch/>
        </p:blipFill>
        <p:spPr>
          <a:xfrm>
            <a:off x="184968" y="4514833"/>
            <a:ext cx="1756649" cy="388902"/>
          </a:xfrm>
          <a:prstGeom prst="rect">
            <a:avLst/>
          </a:prstGeom>
          <a:noFill/>
          <a:ln>
            <a:noFill/>
          </a:ln>
        </p:spPr>
      </p:pic>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Green">
  <p:cSld name="In-class activity Green">
    <p:bg>
      <p:bgPr>
        <a:blipFill>
          <a:blip r:embed="rId2">
            <a:alphaModFix/>
          </a:blip>
          <a:stretch>
            <a:fillRect/>
          </a:stretch>
        </a:blipFill>
      </p:bgPr>
    </p:bg>
    <p:spTree>
      <p:nvGrpSpPr>
        <p:cNvPr id="155" name="Shape 155"/>
        <p:cNvGrpSpPr/>
        <p:nvPr/>
      </p:nvGrpSpPr>
      <p:grpSpPr>
        <a:xfrm>
          <a:off x="0" y="0"/>
          <a:ext cx="0" cy="0"/>
          <a:chOff x="0" y="0"/>
          <a:chExt cx="0" cy="0"/>
        </a:xfrm>
      </p:grpSpPr>
      <p:sp>
        <p:nvSpPr>
          <p:cNvPr id="156" name="Google Shape;156;g2404a7b3570_0_266"/>
          <p:cNvSpPr txBox="1"/>
          <p:nvPr>
            <p:ph idx="1" type="body"/>
          </p:nvPr>
        </p:nvSpPr>
        <p:spPr>
          <a:xfrm>
            <a:off x="840583" y="324830"/>
            <a:ext cx="6614100" cy="332400"/>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80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400"/>
              </a:spcBef>
              <a:spcAft>
                <a:spcPts val="0"/>
              </a:spcAft>
              <a:buClr>
                <a:srgbClr val="161249"/>
              </a:buClr>
              <a:buSzPts val="1500"/>
              <a:buNone/>
              <a:defRPr b="1" sz="1500"/>
            </a:lvl2pPr>
            <a:lvl3pPr indent="-228600" lvl="2" marL="1371600" algn="l">
              <a:lnSpc>
                <a:spcPct val="90000"/>
              </a:lnSpc>
              <a:spcBef>
                <a:spcPts val="400"/>
              </a:spcBef>
              <a:spcAft>
                <a:spcPts val="0"/>
              </a:spcAft>
              <a:buClr>
                <a:srgbClr val="161249"/>
              </a:buClr>
              <a:buSzPts val="1400"/>
              <a:buNone/>
              <a:defRPr b="1" sz="1400"/>
            </a:lvl3pPr>
            <a:lvl4pPr indent="-228600" lvl="3" marL="1828800" algn="l">
              <a:lnSpc>
                <a:spcPct val="90000"/>
              </a:lnSpc>
              <a:spcBef>
                <a:spcPts val="400"/>
              </a:spcBef>
              <a:spcAft>
                <a:spcPts val="0"/>
              </a:spcAft>
              <a:buClr>
                <a:srgbClr val="161249"/>
              </a:buClr>
              <a:buSzPts val="1200"/>
              <a:buNone/>
              <a:defRPr b="1" sz="1200"/>
            </a:lvl4pPr>
            <a:lvl5pPr indent="-228600" lvl="4" marL="2286000" algn="l">
              <a:lnSpc>
                <a:spcPct val="90000"/>
              </a:lnSpc>
              <a:spcBef>
                <a:spcPts val="400"/>
              </a:spcBef>
              <a:spcAft>
                <a:spcPts val="0"/>
              </a:spcAft>
              <a:buClr>
                <a:srgbClr val="161249"/>
              </a:buClr>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157" name="Google Shape;157;g2404a7b3570_0_266"/>
          <p:cNvSpPr txBox="1"/>
          <p:nvPr>
            <p:ph idx="2" type="body"/>
          </p:nvPr>
        </p:nvSpPr>
        <p:spPr>
          <a:xfrm>
            <a:off x="840583" y="887767"/>
            <a:ext cx="6614100" cy="2863500"/>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400"/>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400"/>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400"/>
              </a:spcBef>
              <a:spcAft>
                <a:spcPts val="0"/>
              </a:spcAft>
              <a:buClr>
                <a:schemeClr val="lt1"/>
              </a:buClr>
              <a:buSzPts val="1400"/>
              <a:buNone/>
              <a:defRPr>
                <a:solidFill>
                  <a:schemeClr val="lt1"/>
                </a:solidFill>
                <a:latin typeface="Arial"/>
                <a:ea typeface="Arial"/>
                <a:cs typeface="Arial"/>
                <a:sym typeface="Arial"/>
              </a:defRPr>
            </a:lvl4pPr>
            <a:lvl5pPr indent="-228600" lvl="4" marL="2286000" algn="l">
              <a:lnSpc>
                <a:spcPct val="90000"/>
              </a:lnSpc>
              <a:spcBef>
                <a:spcPts val="400"/>
              </a:spcBef>
              <a:spcAft>
                <a:spcPts val="0"/>
              </a:spcAft>
              <a:buClr>
                <a:schemeClr val="lt1"/>
              </a:buClr>
              <a:buSzPts val="1400"/>
              <a:buNone/>
              <a:defRPr>
                <a:solidFill>
                  <a:schemeClr val="lt1"/>
                </a:solidFill>
                <a:latin typeface="Arial"/>
                <a:ea typeface="Arial"/>
                <a:cs typeface="Arial"/>
                <a:sym typeface="Arial"/>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158" name="Google Shape;158;g2404a7b3570_0_266"/>
          <p:cNvSpPr/>
          <p:nvPr/>
        </p:nvSpPr>
        <p:spPr>
          <a:xfrm flipH="1" rot="10800000">
            <a:off x="0" y="4555604"/>
            <a:ext cx="9144000" cy="663600"/>
          </a:xfrm>
          <a:prstGeom prst="rect">
            <a:avLst/>
          </a:prstGeom>
          <a:solidFill>
            <a:schemeClr val="lt1"/>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Calibri"/>
              <a:ea typeface="Calibri"/>
              <a:cs typeface="Calibri"/>
              <a:sym typeface="Calibri"/>
            </a:endParaRPr>
          </a:p>
        </p:txBody>
      </p:sp>
      <p:cxnSp>
        <p:nvCxnSpPr>
          <p:cNvPr id="159" name="Google Shape;159;g2404a7b3570_0_266"/>
          <p:cNvCxnSpPr/>
          <p:nvPr/>
        </p:nvCxnSpPr>
        <p:spPr>
          <a:xfrm rot="10800000">
            <a:off x="840545" y="697937"/>
            <a:ext cx="3923400" cy="0"/>
          </a:xfrm>
          <a:prstGeom prst="straightConnector1">
            <a:avLst/>
          </a:prstGeom>
          <a:noFill/>
          <a:ln cap="flat" cmpd="sng" w="15875">
            <a:solidFill>
              <a:srgbClr val="11AA81"/>
            </a:solidFill>
            <a:prstDash val="solid"/>
            <a:miter lim="800000"/>
            <a:headEnd len="sm" w="sm" type="none"/>
            <a:tailEnd len="sm" w="sm" type="none"/>
          </a:ln>
        </p:spPr>
      </p:cxnSp>
      <p:pic>
        <p:nvPicPr>
          <p:cNvPr id="160" name="Google Shape;160;g2404a7b3570_0_266"/>
          <p:cNvPicPr preferRelativeResize="0"/>
          <p:nvPr/>
        </p:nvPicPr>
        <p:blipFill rotWithShape="1">
          <a:blip r:embed="rId3">
            <a:alphaModFix/>
          </a:blip>
          <a:srcRect b="0" l="0" r="63278" t="0"/>
          <a:stretch/>
        </p:blipFill>
        <p:spPr>
          <a:xfrm>
            <a:off x="7769483" y="4643228"/>
            <a:ext cx="1274216" cy="488417"/>
          </a:xfrm>
          <a:prstGeom prst="rect">
            <a:avLst/>
          </a:prstGeom>
          <a:noFill/>
          <a:ln>
            <a:noFill/>
          </a:ln>
        </p:spPr>
      </p:pic>
      <p:pic>
        <p:nvPicPr>
          <p:cNvPr id="161" name="Google Shape;161;g2404a7b3570_0_266"/>
          <p:cNvPicPr preferRelativeResize="0"/>
          <p:nvPr/>
        </p:nvPicPr>
        <p:blipFill rotWithShape="1">
          <a:blip r:embed="rId4">
            <a:alphaModFix/>
          </a:blip>
          <a:srcRect b="0" l="3025" r="3025" t="0"/>
          <a:stretch/>
        </p:blipFill>
        <p:spPr>
          <a:xfrm>
            <a:off x="156283" y="4667387"/>
            <a:ext cx="1987904" cy="440100"/>
          </a:xfrm>
          <a:prstGeom prst="rect">
            <a:avLst/>
          </a:prstGeom>
          <a:noFill/>
          <a:ln>
            <a:noFill/>
          </a:ln>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p:cSld name="Heading">
    <p:bg>
      <p:bgPr>
        <a:blipFill>
          <a:blip r:embed="rId2">
            <a:alphaModFix/>
          </a:blip>
          <a:stretch>
            <a:fillRect/>
          </a:stretch>
        </a:blipFill>
      </p:bgPr>
    </p:bg>
    <p:spTree>
      <p:nvGrpSpPr>
        <p:cNvPr id="162" name="Shape 162"/>
        <p:cNvGrpSpPr/>
        <p:nvPr/>
      </p:nvGrpSpPr>
      <p:grpSpPr>
        <a:xfrm>
          <a:off x="0" y="0"/>
          <a:ext cx="0" cy="0"/>
          <a:chOff x="0" y="0"/>
          <a:chExt cx="0" cy="0"/>
        </a:xfrm>
      </p:grpSpPr>
      <p:sp>
        <p:nvSpPr>
          <p:cNvPr id="163" name="Google Shape;163;g2404a7b3570_0_238"/>
          <p:cNvSpPr txBox="1"/>
          <p:nvPr>
            <p:ph type="ctrTitle"/>
          </p:nvPr>
        </p:nvSpPr>
        <p:spPr>
          <a:xfrm>
            <a:off x="638639" y="1992693"/>
            <a:ext cx="5958900" cy="1884300"/>
          </a:xfrm>
          <a:prstGeom prst="rect">
            <a:avLst/>
          </a:prstGeom>
          <a:noFill/>
          <a:ln>
            <a:noFill/>
          </a:ln>
        </p:spPr>
        <p:txBody>
          <a:bodyPr anchorCtr="0" anchor="t" bIns="0" lIns="68575" spcFirstLastPara="1" rIns="68575" wrap="square" tIns="34275">
            <a:noAutofit/>
          </a:bodyPr>
          <a:lstStyle>
            <a:lvl1pPr lvl="0" algn="l">
              <a:lnSpc>
                <a:spcPct val="90000"/>
              </a:lnSpc>
              <a:spcBef>
                <a:spcPts val="0"/>
              </a:spcBef>
              <a:spcAft>
                <a:spcPts val="0"/>
              </a:spcAft>
              <a:buClr>
                <a:schemeClr val="lt1"/>
              </a:buClr>
              <a:buSzPts val="5400"/>
              <a:buFont typeface="Arial"/>
              <a:buNone/>
              <a:defRPr b="1" i="0" sz="5400">
                <a:solidFill>
                  <a:schemeClr val="lt1"/>
                </a:solidFill>
                <a:latin typeface="Arial"/>
                <a:ea typeface="Arial"/>
                <a:cs typeface="Arial"/>
                <a:sym typeface="Arial"/>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cxnSp>
        <p:nvCxnSpPr>
          <p:cNvPr id="164" name="Google Shape;164;g2404a7b3570_0_238"/>
          <p:cNvCxnSpPr/>
          <p:nvPr/>
        </p:nvCxnSpPr>
        <p:spPr>
          <a:xfrm rot="10800000">
            <a:off x="638510" y="1555703"/>
            <a:ext cx="432300" cy="0"/>
          </a:xfrm>
          <a:prstGeom prst="straightConnector1">
            <a:avLst/>
          </a:prstGeom>
          <a:noFill/>
          <a:ln cap="flat" cmpd="sng" w="15875">
            <a:solidFill>
              <a:srgbClr val="11AA81"/>
            </a:solidFill>
            <a:prstDash val="solid"/>
            <a:miter lim="800000"/>
            <a:headEnd len="sm" w="sm" type="none"/>
            <a:tailEnd len="sm" w="sm" type="none"/>
          </a:ln>
        </p:spPr>
      </p:cxnSp>
      <p:pic>
        <p:nvPicPr>
          <p:cNvPr id="165" name="Google Shape;165;g2404a7b3570_0_238"/>
          <p:cNvPicPr preferRelativeResize="0"/>
          <p:nvPr/>
        </p:nvPicPr>
        <p:blipFill rotWithShape="1">
          <a:blip r:embed="rId3">
            <a:alphaModFix/>
          </a:blip>
          <a:srcRect b="2272" l="0" r="0" t="2262"/>
          <a:stretch/>
        </p:blipFill>
        <p:spPr>
          <a:xfrm>
            <a:off x="470999" y="467399"/>
            <a:ext cx="2218858" cy="824085"/>
          </a:xfrm>
          <a:prstGeom prst="rect">
            <a:avLst/>
          </a:prstGeom>
          <a:noFill/>
          <a:ln>
            <a:noFill/>
          </a:ln>
        </p:spPr>
      </p:pic>
      <p:sp>
        <p:nvSpPr>
          <p:cNvPr id="166" name="Google Shape;166;g2404a7b3570_0_238"/>
          <p:cNvSpPr/>
          <p:nvPr/>
        </p:nvSpPr>
        <p:spPr>
          <a:xfrm flipH="1" rot="10800000">
            <a:off x="0" y="4248404"/>
            <a:ext cx="9144000" cy="970800"/>
          </a:xfrm>
          <a:prstGeom prst="rect">
            <a:avLst/>
          </a:prstGeom>
          <a:solidFill>
            <a:schemeClr val="lt1"/>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Calibri"/>
              <a:ea typeface="Calibri"/>
              <a:cs typeface="Calibri"/>
              <a:sym typeface="Calibri"/>
            </a:endParaRPr>
          </a:p>
        </p:txBody>
      </p:sp>
      <p:pic>
        <p:nvPicPr>
          <p:cNvPr id="167" name="Google Shape;167;g2404a7b3570_0_238"/>
          <p:cNvPicPr preferRelativeResize="0"/>
          <p:nvPr/>
        </p:nvPicPr>
        <p:blipFill rotWithShape="1">
          <a:blip r:embed="rId4">
            <a:alphaModFix/>
          </a:blip>
          <a:srcRect b="0" l="3025" r="3025" t="0"/>
          <a:stretch/>
        </p:blipFill>
        <p:spPr>
          <a:xfrm>
            <a:off x="324894" y="4528124"/>
            <a:ext cx="1987904" cy="440100"/>
          </a:xfrm>
          <a:prstGeom prst="rect">
            <a:avLst/>
          </a:prstGeom>
          <a:noFill/>
          <a:ln>
            <a:noFill/>
          </a:ln>
        </p:spPr>
      </p:pic>
      <p:pic>
        <p:nvPicPr>
          <p:cNvPr id="168" name="Google Shape;168;g2404a7b3570_0_238"/>
          <p:cNvPicPr preferRelativeResize="0"/>
          <p:nvPr/>
        </p:nvPicPr>
        <p:blipFill rotWithShape="1">
          <a:blip r:embed="rId5">
            <a:alphaModFix/>
          </a:blip>
          <a:srcRect b="0" l="0" r="0" t="0"/>
          <a:stretch/>
        </p:blipFill>
        <p:spPr>
          <a:xfrm>
            <a:off x="4572000" y="4435832"/>
            <a:ext cx="775408" cy="547632"/>
          </a:xfrm>
          <a:prstGeom prst="rect">
            <a:avLst/>
          </a:prstGeom>
          <a:noFill/>
          <a:ln>
            <a:noFill/>
          </a:ln>
        </p:spPr>
      </p:pic>
      <p:pic>
        <p:nvPicPr>
          <p:cNvPr id="169" name="Google Shape;169;g2404a7b3570_0_238"/>
          <p:cNvPicPr preferRelativeResize="0"/>
          <p:nvPr/>
        </p:nvPicPr>
        <p:blipFill rotWithShape="1">
          <a:blip r:embed="rId6">
            <a:alphaModFix/>
          </a:blip>
          <a:srcRect b="0" l="0" r="0" t="0"/>
          <a:stretch/>
        </p:blipFill>
        <p:spPr>
          <a:xfrm>
            <a:off x="5572274" y="4556846"/>
            <a:ext cx="858148" cy="352949"/>
          </a:xfrm>
          <a:prstGeom prst="rect">
            <a:avLst/>
          </a:prstGeom>
          <a:noFill/>
          <a:ln>
            <a:noFill/>
          </a:ln>
        </p:spPr>
      </p:pic>
      <p:pic>
        <p:nvPicPr>
          <p:cNvPr id="170" name="Google Shape;170;g2404a7b3570_0_238"/>
          <p:cNvPicPr preferRelativeResize="0"/>
          <p:nvPr/>
        </p:nvPicPr>
        <p:blipFill rotWithShape="1">
          <a:blip r:embed="rId7">
            <a:alphaModFix/>
          </a:blip>
          <a:srcRect b="0" l="0" r="0" t="0"/>
          <a:stretch/>
        </p:blipFill>
        <p:spPr>
          <a:xfrm>
            <a:off x="6725411" y="4559992"/>
            <a:ext cx="845283" cy="370913"/>
          </a:xfrm>
          <a:prstGeom prst="rect">
            <a:avLst/>
          </a:prstGeom>
          <a:noFill/>
          <a:ln>
            <a:noFill/>
          </a:ln>
        </p:spPr>
      </p:pic>
      <p:pic>
        <p:nvPicPr>
          <p:cNvPr id="171" name="Google Shape;171;g2404a7b3570_0_238"/>
          <p:cNvPicPr preferRelativeResize="0"/>
          <p:nvPr/>
        </p:nvPicPr>
        <p:blipFill rotWithShape="1">
          <a:blip r:embed="rId8">
            <a:alphaModFix/>
          </a:blip>
          <a:srcRect b="0" l="0" r="0" t="0"/>
          <a:stretch/>
        </p:blipFill>
        <p:spPr>
          <a:xfrm>
            <a:off x="7808426" y="4443014"/>
            <a:ext cx="1068774" cy="487361"/>
          </a:xfrm>
          <a:prstGeom prst="rect">
            <a:avLst/>
          </a:prstGeom>
          <a:noFill/>
          <a:ln>
            <a:noFill/>
          </a:ln>
        </p:spPr>
      </p:pic>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type="obj">
  <p:cSld name="OBJECT">
    <p:spTree>
      <p:nvGrpSpPr>
        <p:cNvPr id="172" name="Shape 172"/>
        <p:cNvGrpSpPr/>
        <p:nvPr/>
      </p:nvGrpSpPr>
      <p:grpSpPr>
        <a:xfrm>
          <a:off x="0" y="0"/>
          <a:ext cx="0" cy="0"/>
          <a:chOff x="0" y="0"/>
          <a:chExt cx="0" cy="0"/>
        </a:xfrm>
      </p:grpSpPr>
      <p:pic>
        <p:nvPicPr>
          <p:cNvPr descr="A picture containing shape&#10;&#10;Description automatically generated" id="173" name="Google Shape;173;g2404a7b3570_0_248"/>
          <p:cNvPicPr preferRelativeResize="0"/>
          <p:nvPr/>
        </p:nvPicPr>
        <p:blipFill rotWithShape="1">
          <a:blip r:embed="rId2">
            <a:alphaModFix amt="27000"/>
          </a:blip>
          <a:srcRect b="0" l="0" r="0" t="0"/>
          <a:stretch/>
        </p:blipFill>
        <p:spPr>
          <a:xfrm>
            <a:off x="5958139" y="2038825"/>
            <a:ext cx="3755545" cy="3437278"/>
          </a:xfrm>
          <a:prstGeom prst="rect">
            <a:avLst/>
          </a:prstGeom>
          <a:noFill/>
          <a:ln>
            <a:noFill/>
          </a:ln>
        </p:spPr>
      </p:pic>
      <p:pic>
        <p:nvPicPr>
          <p:cNvPr id="174" name="Google Shape;174;g2404a7b3570_0_248"/>
          <p:cNvPicPr preferRelativeResize="0"/>
          <p:nvPr/>
        </p:nvPicPr>
        <p:blipFill rotWithShape="1">
          <a:blip r:embed="rId3">
            <a:alphaModFix/>
          </a:blip>
          <a:srcRect b="0" l="0" r="63278" t="0"/>
          <a:stretch/>
        </p:blipFill>
        <p:spPr>
          <a:xfrm>
            <a:off x="7624813" y="202594"/>
            <a:ext cx="1274216" cy="488417"/>
          </a:xfrm>
          <a:prstGeom prst="rect">
            <a:avLst/>
          </a:prstGeom>
          <a:noFill/>
          <a:ln>
            <a:noFill/>
          </a:ln>
        </p:spPr>
      </p:pic>
      <p:sp>
        <p:nvSpPr>
          <p:cNvPr id="175" name="Google Shape;175;g2404a7b3570_0_248"/>
          <p:cNvSpPr txBox="1"/>
          <p:nvPr>
            <p:ph type="title"/>
          </p:nvPr>
        </p:nvSpPr>
        <p:spPr>
          <a:xfrm>
            <a:off x="628650" y="273844"/>
            <a:ext cx="7886700" cy="994200"/>
          </a:xfrm>
          <a:prstGeom prst="rect">
            <a:avLst/>
          </a:prstGeom>
          <a:noFill/>
          <a:ln>
            <a:noFill/>
          </a:ln>
        </p:spPr>
        <p:txBody>
          <a:bodyPr anchorCtr="0" anchor="b" bIns="34275" lIns="68575" spcFirstLastPara="1" rIns="68575" wrap="square" tIns="34275">
            <a:normAutofit/>
          </a:bodyPr>
          <a:lstStyle>
            <a:lvl1pPr lvl="0" algn="l">
              <a:lnSpc>
                <a:spcPct val="90000"/>
              </a:lnSpc>
              <a:spcBef>
                <a:spcPts val="0"/>
              </a:spcBef>
              <a:spcAft>
                <a:spcPts val="0"/>
              </a:spcAft>
              <a:buClr>
                <a:srgbClr val="161249"/>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76" name="Google Shape;176;g2404a7b3570_0_248"/>
          <p:cNvSpPr txBox="1"/>
          <p:nvPr>
            <p:ph idx="1" type="body"/>
          </p:nvPr>
        </p:nvSpPr>
        <p:spPr>
          <a:xfrm>
            <a:off x="628650" y="1369217"/>
            <a:ext cx="7886700" cy="2754900"/>
          </a:xfrm>
          <a:prstGeom prst="rect">
            <a:avLst/>
          </a:prstGeom>
          <a:noFill/>
          <a:ln>
            <a:noFill/>
          </a:ln>
        </p:spPr>
        <p:txBody>
          <a:bodyPr anchorCtr="0" anchor="t" bIns="34275" lIns="68575" spcFirstLastPara="1" rIns="68575" wrap="square" tIns="34275">
            <a:spAutoFit/>
          </a:bodyPr>
          <a:lstStyle>
            <a:lvl1pPr indent="-228600" lvl="0" marL="457200" algn="l">
              <a:lnSpc>
                <a:spcPct val="90000"/>
              </a:lnSpc>
              <a:spcBef>
                <a:spcPts val="80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400"/>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400"/>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400"/>
              </a:spcBef>
              <a:spcAft>
                <a:spcPts val="0"/>
              </a:spcAft>
              <a:buClr>
                <a:srgbClr val="161249"/>
              </a:buClr>
              <a:buSzPts val="1400"/>
              <a:buNone/>
              <a:defRPr>
                <a:latin typeface="Arial"/>
                <a:ea typeface="Arial"/>
                <a:cs typeface="Arial"/>
                <a:sym typeface="Arial"/>
              </a:defRPr>
            </a:lvl4pPr>
            <a:lvl5pPr indent="-228600" lvl="4" marL="2286000" algn="l">
              <a:lnSpc>
                <a:spcPct val="90000"/>
              </a:lnSpc>
              <a:spcBef>
                <a:spcPts val="400"/>
              </a:spcBef>
              <a:spcAft>
                <a:spcPts val="0"/>
              </a:spcAft>
              <a:buClr>
                <a:srgbClr val="161249"/>
              </a:buClr>
              <a:buSzPts val="1400"/>
              <a:buNone/>
              <a:defRPr>
                <a:latin typeface="Arial"/>
                <a:ea typeface="Arial"/>
                <a:cs typeface="Arial"/>
                <a:sym typeface="Arial"/>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pic>
        <p:nvPicPr>
          <p:cNvPr id="177" name="Google Shape;177;g2404a7b3570_0_248"/>
          <p:cNvPicPr preferRelativeResize="0"/>
          <p:nvPr/>
        </p:nvPicPr>
        <p:blipFill rotWithShape="1">
          <a:blip r:embed="rId4">
            <a:alphaModFix/>
          </a:blip>
          <a:srcRect b="0" l="0" r="0" t="0"/>
          <a:stretch/>
        </p:blipFill>
        <p:spPr>
          <a:xfrm>
            <a:off x="-83820" y="4894997"/>
            <a:ext cx="9304020" cy="380922"/>
          </a:xfrm>
          <a:prstGeom prst="rect">
            <a:avLst/>
          </a:prstGeom>
          <a:noFill/>
          <a:ln>
            <a:noFill/>
          </a:ln>
        </p:spPr>
      </p:pic>
      <p:pic>
        <p:nvPicPr>
          <p:cNvPr id="178" name="Google Shape;178;g2404a7b3570_0_248"/>
          <p:cNvPicPr preferRelativeResize="0"/>
          <p:nvPr/>
        </p:nvPicPr>
        <p:blipFill rotWithShape="1">
          <a:blip r:embed="rId5">
            <a:alphaModFix/>
          </a:blip>
          <a:srcRect b="0" l="3025" r="3025" t="0"/>
          <a:stretch/>
        </p:blipFill>
        <p:spPr>
          <a:xfrm>
            <a:off x="184968" y="4514833"/>
            <a:ext cx="1756649" cy="388902"/>
          </a:xfrm>
          <a:prstGeom prst="rect">
            <a:avLst/>
          </a:prstGeom>
          <a:noFill/>
          <a:ln>
            <a:noFill/>
          </a:ln>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p:cSld name="Table of Content">
    <p:bg>
      <p:bgPr>
        <a:blipFill>
          <a:blip r:embed="rId2">
            <a:alphaModFix/>
          </a:blip>
          <a:stretch>
            <a:fillRect/>
          </a:stretch>
        </a:blipFill>
      </p:bgPr>
    </p:bg>
    <p:spTree>
      <p:nvGrpSpPr>
        <p:cNvPr id="179" name="Shape 179"/>
        <p:cNvGrpSpPr/>
        <p:nvPr/>
      </p:nvGrpSpPr>
      <p:grpSpPr>
        <a:xfrm>
          <a:off x="0" y="0"/>
          <a:ext cx="0" cy="0"/>
          <a:chOff x="0" y="0"/>
          <a:chExt cx="0" cy="0"/>
        </a:xfrm>
      </p:grpSpPr>
      <p:sp>
        <p:nvSpPr>
          <p:cNvPr id="180" name="Google Shape;180;g2404a7b3570_0_255"/>
          <p:cNvSpPr txBox="1"/>
          <p:nvPr>
            <p:ph type="title"/>
          </p:nvPr>
        </p:nvSpPr>
        <p:spPr>
          <a:xfrm>
            <a:off x="628650" y="682900"/>
            <a:ext cx="2863200" cy="1383600"/>
          </a:xfrm>
          <a:prstGeom prst="rect">
            <a:avLst/>
          </a:prstGeom>
          <a:noFill/>
          <a:ln>
            <a:noFill/>
          </a:ln>
        </p:spPr>
        <p:txBody>
          <a:bodyPr anchorCtr="0" anchor="t" bIns="34275" lIns="68575" spcFirstLastPara="1" rIns="68575" wrap="square" tIns="34275">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81" name="Google Shape;181;g2404a7b3570_0_255"/>
          <p:cNvSpPr txBox="1"/>
          <p:nvPr>
            <p:ph idx="1" type="body"/>
          </p:nvPr>
        </p:nvSpPr>
        <p:spPr>
          <a:xfrm>
            <a:off x="3983426" y="682899"/>
            <a:ext cx="4606200" cy="1113300"/>
          </a:xfrm>
          <a:prstGeom prst="rect">
            <a:avLst/>
          </a:prstGeom>
          <a:noFill/>
          <a:ln>
            <a:noFill/>
          </a:ln>
        </p:spPr>
        <p:txBody>
          <a:bodyPr anchorCtr="0" anchor="t" bIns="34275" lIns="68575" spcFirstLastPara="1" rIns="68575" wrap="square" tIns="34275">
            <a:spAutoFit/>
          </a:bodyPr>
          <a:lstStyle>
            <a:lvl1pPr indent="-323850" lvl="0" marL="457200" algn="l">
              <a:lnSpc>
                <a:spcPct val="90000"/>
              </a:lnSpc>
              <a:spcBef>
                <a:spcPts val="800"/>
              </a:spcBef>
              <a:spcAft>
                <a:spcPts val="0"/>
              </a:spcAft>
              <a:buClr>
                <a:schemeClr val="lt1"/>
              </a:buClr>
              <a:buSzPts val="1500"/>
              <a:buFont typeface="Calibri"/>
              <a:buAutoNum type="arabicPeriod"/>
              <a:defRPr b="0" sz="1500">
                <a:solidFill>
                  <a:schemeClr val="lt1"/>
                </a:solidFill>
                <a:latin typeface="Arial"/>
                <a:ea typeface="Arial"/>
                <a:cs typeface="Arial"/>
                <a:sym typeface="Arial"/>
              </a:defRPr>
            </a:lvl1pPr>
            <a:lvl2pPr indent="-317500" lvl="1" marL="914400" algn="l">
              <a:lnSpc>
                <a:spcPct val="90000"/>
              </a:lnSpc>
              <a:spcBef>
                <a:spcPts val="4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2pPr>
            <a:lvl3pPr indent="-304800" lvl="2" marL="1371600" algn="l">
              <a:lnSpc>
                <a:spcPct val="90000"/>
              </a:lnSpc>
              <a:spcBef>
                <a:spcPts val="400"/>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indent="-298450" lvl="3" marL="1828800" algn="l">
              <a:lnSpc>
                <a:spcPct val="90000"/>
              </a:lnSpc>
              <a:spcBef>
                <a:spcPts val="400"/>
              </a:spcBef>
              <a:spcAft>
                <a:spcPts val="0"/>
              </a:spcAft>
              <a:buClr>
                <a:schemeClr val="lt1"/>
              </a:buClr>
              <a:buSzPts val="1100"/>
              <a:buFont typeface="Calibri"/>
              <a:buAutoNum type="arabicPeriod"/>
              <a:defRPr sz="1100">
                <a:solidFill>
                  <a:schemeClr val="lt1"/>
                </a:solidFill>
                <a:latin typeface="Arial"/>
                <a:ea typeface="Arial"/>
                <a:cs typeface="Arial"/>
                <a:sym typeface="Arial"/>
              </a:defRPr>
            </a:lvl4pPr>
            <a:lvl5pPr indent="-298450" lvl="4" marL="2286000" algn="l">
              <a:lnSpc>
                <a:spcPct val="90000"/>
              </a:lnSpc>
              <a:spcBef>
                <a:spcPts val="400"/>
              </a:spcBef>
              <a:spcAft>
                <a:spcPts val="0"/>
              </a:spcAft>
              <a:buClr>
                <a:schemeClr val="lt1"/>
              </a:buClr>
              <a:buSzPts val="1100"/>
              <a:buFont typeface="Calibri"/>
              <a:buAutoNum type="arabicPeriod"/>
              <a:defRPr sz="1100">
                <a:solidFill>
                  <a:schemeClr val="lt1"/>
                </a:solidFill>
                <a:latin typeface="Arial"/>
                <a:ea typeface="Arial"/>
                <a:cs typeface="Arial"/>
                <a:sym typeface="Arial"/>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182" name="Google Shape;182;g2404a7b3570_0_255"/>
          <p:cNvSpPr/>
          <p:nvPr/>
        </p:nvSpPr>
        <p:spPr>
          <a:xfrm flipH="1" rot="10800000">
            <a:off x="0" y="4248404"/>
            <a:ext cx="9144000" cy="970800"/>
          </a:xfrm>
          <a:prstGeom prst="rect">
            <a:avLst/>
          </a:prstGeom>
          <a:solidFill>
            <a:schemeClr val="lt1"/>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Calibri"/>
              <a:ea typeface="Calibri"/>
              <a:cs typeface="Calibri"/>
              <a:sym typeface="Calibri"/>
            </a:endParaRPr>
          </a:p>
        </p:txBody>
      </p:sp>
      <p:pic>
        <p:nvPicPr>
          <p:cNvPr id="183" name="Google Shape;183;g2404a7b3570_0_255"/>
          <p:cNvPicPr preferRelativeResize="0"/>
          <p:nvPr/>
        </p:nvPicPr>
        <p:blipFill rotWithShape="1">
          <a:blip r:embed="rId3">
            <a:alphaModFix/>
          </a:blip>
          <a:srcRect b="0" l="0" r="0" t="0"/>
          <a:stretch/>
        </p:blipFill>
        <p:spPr>
          <a:xfrm>
            <a:off x="4572000" y="4435832"/>
            <a:ext cx="775408" cy="547632"/>
          </a:xfrm>
          <a:prstGeom prst="rect">
            <a:avLst/>
          </a:prstGeom>
          <a:noFill/>
          <a:ln>
            <a:noFill/>
          </a:ln>
        </p:spPr>
      </p:pic>
      <p:pic>
        <p:nvPicPr>
          <p:cNvPr id="184" name="Google Shape;184;g2404a7b3570_0_255"/>
          <p:cNvPicPr preferRelativeResize="0"/>
          <p:nvPr/>
        </p:nvPicPr>
        <p:blipFill rotWithShape="1">
          <a:blip r:embed="rId4">
            <a:alphaModFix/>
          </a:blip>
          <a:srcRect b="0" l="0" r="0" t="0"/>
          <a:stretch/>
        </p:blipFill>
        <p:spPr>
          <a:xfrm>
            <a:off x="5572274" y="4556846"/>
            <a:ext cx="858148" cy="352949"/>
          </a:xfrm>
          <a:prstGeom prst="rect">
            <a:avLst/>
          </a:prstGeom>
          <a:noFill/>
          <a:ln>
            <a:noFill/>
          </a:ln>
        </p:spPr>
      </p:pic>
      <p:pic>
        <p:nvPicPr>
          <p:cNvPr id="185" name="Google Shape;185;g2404a7b3570_0_255"/>
          <p:cNvPicPr preferRelativeResize="0"/>
          <p:nvPr/>
        </p:nvPicPr>
        <p:blipFill rotWithShape="1">
          <a:blip r:embed="rId5">
            <a:alphaModFix/>
          </a:blip>
          <a:srcRect b="0" l="0" r="0" t="0"/>
          <a:stretch/>
        </p:blipFill>
        <p:spPr>
          <a:xfrm>
            <a:off x="6725411" y="4559992"/>
            <a:ext cx="845283" cy="370913"/>
          </a:xfrm>
          <a:prstGeom prst="rect">
            <a:avLst/>
          </a:prstGeom>
          <a:noFill/>
          <a:ln>
            <a:noFill/>
          </a:ln>
        </p:spPr>
      </p:pic>
      <p:pic>
        <p:nvPicPr>
          <p:cNvPr id="186" name="Google Shape;186;g2404a7b3570_0_255"/>
          <p:cNvPicPr preferRelativeResize="0"/>
          <p:nvPr/>
        </p:nvPicPr>
        <p:blipFill rotWithShape="1">
          <a:blip r:embed="rId6">
            <a:alphaModFix/>
          </a:blip>
          <a:srcRect b="0" l="3025" r="3025" t="0"/>
          <a:stretch/>
        </p:blipFill>
        <p:spPr>
          <a:xfrm>
            <a:off x="1697591" y="4528124"/>
            <a:ext cx="1987904" cy="440100"/>
          </a:xfrm>
          <a:prstGeom prst="rect">
            <a:avLst/>
          </a:prstGeom>
          <a:noFill/>
          <a:ln>
            <a:noFill/>
          </a:ln>
        </p:spPr>
      </p:pic>
      <p:pic>
        <p:nvPicPr>
          <p:cNvPr id="187" name="Google Shape;187;g2404a7b3570_0_255"/>
          <p:cNvPicPr preferRelativeResize="0"/>
          <p:nvPr/>
        </p:nvPicPr>
        <p:blipFill rotWithShape="1">
          <a:blip r:embed="rId7">
            <a:alphaModFix/>
          </a:blip>
          <a:srcRect b="0" l="0" r="63278" t="0"/>
          <a:stretch/>
        </p:blipFill>
        <p:spPr>
          <a:xfrm>
            <a:off x="211687" y="4503965"/>
            <a:ext cx="1274216" cy="488417"/>
          </a:xfrm>
          <a:prstGeom prst="rect">
            <a:avLst/>
          </a:prstGeom>
          <a:noFill/>
          <a:ln>
            <a:noFill/>
          </a:ln>
        </p:spPr>
      </p:pic>
      <p:cxnSp>
        <p:nvCxnSpPr>
          <p:cNvPr id="188" name="Google Shape;188;g2404a7b3570_0_255"/>
          <p:cNvCxnSpPr/>
          <p:nvPr/>
        </p:nvCxnSpPr>
        <p:spPr>
          <a:xfrm rot="10800000">
            <a:off x="3733312" y="687210"/>
            <a:ext cx="0" cy="3050400"/>
          </a:xfrm>
          <a:prstGeom prst="straightConnector1">
            <a:avLst/>
          </a:prstGeom>
          <a:noFill/>
          <a:ln cap="flat" cmpd="sng" w="15875">
            <a:solidFill>
              <a:srgbClr val="11AA81"/>
            </a:solidFill>
            <a:prstDash val="solid"/>
            <a:miter lim="800000"/>
            <a:headEnd len="sm" w="sm" type="none"/>
            <a:tailEnd len="sm" w="sm" type="none"/>
          </a:ln>
        </p:spPr>
      </p:cxnSp>
      <p:pic>
        <p:nvPicPr>
          <p:cNvPr id="189" name="Google Shape;189;g2404a7b3570_0_255"/>
          <p:cNvPicPr preferRelativeResize="0"/>
          <p:nvPr/>
        </p:nvPicPr>
        <p:blipFill rotWithShape="1">
          <a:blip r:embed="rId8">
            <a:alphaModFix/>
          </a:blip>
          <a:srcRect b="0" l="0" r="0" t="0"/>
          <a:stretch/>
        </p:blipFill>
        <p:spPr>
          <a:xfrm>
            <a:off x="7808426" y="4443014"/>
            <a:ext cx="1068774" cy="487361"/>
          </a:xfrm>
          <a:prstGeom prst="rect">
            <a:avLst/>
          </a:prstGeom>
          <a:noFill/>
          <a:ln>
            <a:noFill/>
          </a:ln>
        </p:spPr>
      </p:pic>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190" name="Shape 190"/>
        <p:cNvGrpSpPr/>
        <p:nvPr/>
      </p:nvGrpSpPr>
      <p:grpSpPr>
        <a:xfrm>
          <a:off x="0" y="0"/>
          <a:ext cx="0" cy="0"/>
          <a:chOff x="0" y="0"/>
          <a:chExt cx="0" cy="0"/>
        </a:xfrm>
      </p:grpSpPr>
      <p:pic>
        <p:nvPicPr>
          <p:cNvPr id="191" name="Google Shape;191;g2404a7b3570_0_273"/>
          <p:cNvPicPr preferRelativeResize="0"/>
          <p:nvPr/>
        </p:nvPicPr>
        <p:blipFill rotWithShape="1">
          <a:blip r:embed="rId2">
            <a:alphaModFix/>
          </a:blip>
          <a:srcRect b="0" l="0" r="63278" t="0"/>
          <a:stretch/>
        </p:blipFill>
        <p:spPr>
          <a:xfrm>
            <a:off x="7624813" y="202594"/>
            <a:ext cx="1274216" cy="488417"/>
          </a:xfrm>
          <a:prstGeom prst="rect">
            <a:avLst/>
          </a:prstGeom>
          <a:noFill/>
          <a:ln>
            <a:noFill/>
          </a:ln>
        </p:spPr>
      </p:pic>
      <p:pic>
        <p:nvPicPr>
          <p:cNvPr id="192" name="Google Shape;192;g2404a7b3570_0_273"/>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93" name="Google Shape;193;g2404a7b3570_0_273"/>
          <p:cNvPicPr preferRelativeResize="0"/>
          <p:nvPr/>
        </p:nvPicPr>
        <p:blipFill rotWithShape="1">
          <a:blip r:embed="rId4">
            <a:alphaModFix/>
          </a:blip>
          <a:srcRect b="0" l="3025" r="3025" t="0"/>
          <a:stretch/>
        </p:blipFill>
        <p:spPr>
          <a:xfrm>
            <a:off x="184968" y="4514833"/>
            <a:ext cx="1756649" cy="388902"/>
          </a:xfrm>
          <a:prstGeom prst="rect">
            <a:avLst/>
          </a:prstGeom>
          <a:noFill/>
          <a:ln>
            <a:noFill/>
          </a:ln>
        </p:spPr>
      </p:pic>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Graph">
  <p:cSld name="Content and Graph">
    <p:spTree>
      <p:nvGrpSpPr>
        <p:cNvPr id="194" name="Shape 194"/>
        <p:cNvGrpSpPr/>
        <p:nvPr/>
      </p:nvGrpSpPr>
      <p:grpSpPr>
        <a:xfrm>
          <a:off x="0" y="0"/>
          <a:ext cx="0" cy="0"/>
          <a:chOff x="0" y="0"/>
          <a:chExt cx="0" cy="0"/>
        </a:xfrm>
      </p:grpSpPr>
      <p:pic>
        <p:nvPicPr>
          <p:cNvPr id="195" name="Google Shape;195;g2404a7b3570_0_283"/>
          <p:cNvPicPr preferRelativeResize="0"/>
          <p:nvPr/>
        </p:nvPicPr>
        <p:blipFill rotWithShape="1">
          <a:blip r:embed="rId2">
            <a:alphaModFix/>
          </a:blip>
          <a:srcRect b="0" l="0" r="63278" t="0"/>
          <a:stretch/>
        </p:blipFill>
        <p:spPr>
          <a:xfrm>
            <a:off x="7684814" y="4437664"/>
            <a:ext cx="1274216" cy="488417"/>
          </a:xfrm>
          <a:prstGeom prst="rect">
            <a:avLst/>
          </a:prstGeom>
          <a:noFill/>
          <a:ln>
            <a:noFill/>
          </a:ln>
        </p:spPr>
      </p:pic>
      <p:sp>
        <p:nvSpPr>
          <p:cNvPr id="196" name="Google Shape;196;g2404a7b3570_0_283"/>
          <p:cNvSpPr txBox="1"/>
          <p:nvPr>
            <p:ph type="title"/>
          </p:nvPr>
        </p:nvSpPr>
        <p:spPr>
          <a:xfrm>
            <a:off x="628650" y="682900"/>
            <a:ext cx="4067100" cy="994200"/>
          </a:xfrm>
          <a:prstGeom prst="rect">
            <a:avLst/>
          </a:prstGeom>
          <a:noFill/>
          <a:ln>
            <a:noFill/>
          </a:ln>
        </p:spPr>
        <p:txBody>
          <a:bodyPr anchorCtr="0" anchor="b" bIns="34275" lIns="68575" spcFirstLastPara="1" rIns="68575" wrap="square" tIns="34275">
            <a:normAutofit/>
          </a:bodyPr>
          <a:lstStyle>
            <a:lvl1pPr lvl="0" algn="l">
              <a:lnSpc>
                <a:spcPct val="90000"/>
              </a:lnSpc>
              <a:spcBef>
                <a:spcPts val="0"/>
              </a:spcBef>
              <a:spcAft>
                <a:spcPts val="0"/>
              </a:spcAft>
              <a:buClr>
                <a:srgbClr val="161249"/>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97" name="Google Shape;197;g2404a7b3570_0_283"/>
          <p:cNvSpPr txBox="1"/>
          <p:nvPr>
            <p:ph idx="1" type="body"/>
          </p:nvPr>
        </p:nvSpPr>
        <p:spPr>
          <a:xfrm>
            <a:off x="628650" y="1778275"/>
            <a:ext cx="4067100" cy="2240700"/>
          </a:xfrm>
          <a:prstGeom prst="rect">
            <a:avLst/>
          </a:prstGeom>
          <a:noFill/>
          <a:ln>
            <a:noFill/>
          </a:ln>
        </p:spPr>
        <p:txBody>
          <a:bodyPr anchorCtr="0" anchor="t" bIns="34275" lIns="68575" spcFirstLastPara="1" rIns="68575" wrap="square" tIns="34275">
            <a:normAutofit/>
          </a:bodyPr>
          <a:lstStyle>
            <a:lvl1pPr indent="-228600" lvl="0" marL="457200" algn="l">
              <a:lnSpc>
                <a:spcPct val="90000"/>
              </a:lnSpc>
              <a:spcBef>
                <a:spcPts val="80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400"/>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400"/>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400"/>
              </a:spcBef>
              <a:spcAft>
                <a:spcPts val="0"/>
              </a:spcAft>
              <a:buClr>
                <a:srgbClr val="161249"/>
              </a:buClr>
              <a:buSzPts val="1400"/>
              <a:buNone/>
              <a:defRPr>
                <a:latin typeface="Arial"/>
                <a:ea typeface="Arial"/>
                <a:cs typeface="Arial"/>
                <a:sym typeface="Arial"/>
              </a:defRPr>
            </a:lvl4pPr>
            <a:lvl5pPr indent="-228600" lvl="4" marL="2286000" algn="l">
              <a:lnSpc>
                <a:spcPct val="90000"/>
              </a:lnSpc>
              <a:spcBef>
                <a:spcPts val="400"/>
              </a:spcBef>
              <a:spcAft>
                <a:spcPts val="0"/>
              </a:spcAft>
              <a:buClr>
                <a:srgbClr val="161249"/>
              </a:buClr>
              <a:buSzPts val="1400"/>
              <a:buNone/>
              <a:defRPr>
                <a:latin typeface="Arial"/>
                <a:ea typeface="Arial"/>
                <a:cs typeface="Arial"/>
                <a:sym typeface="Arial"/>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pic>
        <p:nvPicPr>
          <p:cNvPr id="198" name="Google Shape;198;g2404a7b3570_0_283"/>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99" name="Google Shape;199;g2404a7b3570_0_283"/>
          <p:cNvPicPr preferRelativeResize="0"/>
          <p:nvPr/>
        </p:nvPicPr>
        <p:blipFill rotWithShape="1">
          <a:blip r:embed="rId4">
            <a:alphaModFix/>
          </a:blip>
          <a:srcRect b="0" l="3025" r="3025" t="0"/>
          <a:stretch/>
        </p:blipFill>
        <p:spPr>
          <a:xfrm>
            <a:off x="184968" y="4514833"/>
            <a:ext cx="1756649" cy="388902"/>
          </a:xfrm>
          <a:prstGeom prst="rect">
            <a:avLst/>
          </a:prstGeom>
          <a:noFill/>
          <a:ln>
            <a:noFill/>
          </a:ln>
        </p:spPr>
      </p:pic>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s">
  <p:cSld name="quotes">
    <p:bg>
      <p:bgPr>
        <a:blipFill>
          <a:blip r:embed="rId2">
            <a:alphaModFix/>
          </a:blip>
          <a:stretch>
            <a:fillRect/>
          </a:stretch>
        </a:blipFill>
      </p:bgPr>
    </p:bg>
    <p:spTree>
      <p:nvGrpSpPr>
        <p:cNvPr id="200" name="Shape 200"/>
        <p:cNvGrpSpPr/>
        <p:nvPr/>
      </p:nvGrpSpPr>
      <p:grpSpPr>
        <a:xfrm>
          <a:off x="0" y="0"/>
          <a:ext cx="0" cy="0"/>
          <a:chOff x="0" y="0"/>
          <a:chExt cx="0" cy="0"/>
        </a:xfrm>
      </p:grpSpPr>
      <p:sp>
        <p:nvSpPr>
          <p:cNvPr id="201" name="Google Shape;201;g2404a7b3570_0_289"/>
          <p:cNvSpPr/>
          <p:nvPr/>
        </p:nvSpPr>
        <p:spPr>
          <a:xfrm flipH="1" rot="10800000">
            <a:off x="0" y="4436502"/>
            <a:ext cx="9144000" cy="782700"/>
          </a:xfrm>
          <a:prstGeom prst="rect">
            <a:avLst/>
          </a:prstGeom>
          <a:solidFill>
            <a:schemeClr val="lt1"/>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Calibri"/>
              <a:ea typeface="Calibri"/>
              <a:cs typeface="Calibri"/>
              <a:sym typeface="Calibri"/>
            </a:endParaRPr>
          </a:p>
        </p:txBody>
      </p:sp>
      <p:pic>
        <p:nvPicPr>
          <p:cNvPr id="202" name="Google Shape;202;g2404a7b3570_0_289"/>
          <p:cNvPicPr preferRelativeResize="0"/>
          <p:nvPr/>
        </p:nvPicPr>
        <p:blipFill rotWithShape="1">
          <a:blip r:embed="rId3">
            <a:alphaModFix/>
          </a:blip>
          <a:srcRect b="0" l="3025" r="3025" t="0"/>
          <a:stretch/>
        </p:blipFill>
        <p:spPr>
          <a:xfrm>
            <a:off x="177277" y="4576442"/>
            <a:ext cx="1987904" cy="440100"/>
          </a:xfrm>
          <a:prstGeom prst="rect">
            <a:avLst/>
          </a:prstGeom>
          <a:noFill/>
          <a:ln>
            <a:noFill/>
          </a:ln>
        </p:spPr>
      </p:pic>
      <p:pic>
        <p:nvPicPr>
          <p:cNvPr id="203" name="Google Shape;203;g2404a7b3570_0_289"/>
          <p:cNvPicPr preferRelativeResize="0"/>
          <p:nvPr/>
        </p:nvPicPr>
        <p:blipFill rotWithShape="1">
          <a:blip r:embed="rId4">
            <a:alphaModFix/>
          </a:blip>
          <a:srcRect b="0" l="0" r="63278" t="0"/>
          <a:stretch/>
        </p:blipFill>
        <p:spPr>
          <a:xfrm>
            <a:off x="7692505" y="4552283"/>
            <a:ext cx="1274216" cy="488417"/>
          </a:xfrm>
          <a:prstGeom prst="rect">
            <a:avLst/>
          </a:prstGeom>
          <a:noFill/>
          <a:ln>
            <a:noFill/>
          </a:ln>
        </p:spPr>
      </p:pic>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vertical">
  <p:cSld name="Content and Photo vertical">
    <p:spTree>
      <p:nvGrpSpPr>
        <p:cNvPr id="204" name="Shape 204"/>
        <p:cNvGrpSpPr/>
        <p:nvPr/>
      </p:nvGrpSpPr>
      <p:grpSpPr>
        <a:xfrm>
          <a:off x="0" y="0"/>
          <a:ext cx="0" cy="0"/>
          <a:chOff x="0" y="0"/>
          <a:chExt cx="0" cy="0"/>
        </a:xfrm>
      </p:grpSpPr>
      <p:pic>
        <p:nvPicPr>
          <p:cNvPr id="205" name="Google Shape;205;g2404a7b3570_0_293"/>
          <p:cNvPicPr preferRelativeResize="0"/>
          <p:nvPr/>
        </p:nvPicPr>
        <p:blipFill rotWithShape="1">
          <a:blip r:embed="rId2">
            <a:alphaModFix/>
          </a:blip>
          <a:srcRect b="0" l="0" r="63278" t="0"/>
          <a:stretch/>
        </p:blipFill>
        <p:spPr>
          <a:xfrm>
            <a:off x="4147412" y="4437740"/>
            <a:ext cx="1274216" cy="488417"/>
          </a:xfrm>
          <a:prstGeom prst="rect">
            <a:avLst/>
          </a:prstGeom>
          <a:noFill/>
          <a:ln>
            <a:noFill/>
          </a:ln>
        </p:spPr>
      </p:pic>
      <p:sp>
        <p:nvSpPr>
          <p:cNvPr id="206" name="Google Shape;206;g2404a7b3570_0_293"/>
          <p:cNvSpPr txBox="1"/>
          <p:nvPr>
            <p:ph type="title"/>
          </p:nvPr>
        </p:nvSpPr>
        <p:spPr>
          <a:xfrm>
            <a:off x="628650" y="682900"/>
            <a:ext cx="4686300" cy="994200"/>
          </a:xfrm>
          <a:prstGeom prst="rect">
            <a:avLst/>
          </a:prstGeom>
          <a:noFill/>
          <a:ln>
            <a:noFill/>
          </a:ln>
        </p:spPr>
        <p:txBody>
          <a:bodyPr anchorCtr="0" anchor="b" bIns="34275" lIns="68575" spcFirstLastPara="1" rIns="68575" wrap="square" tIns="34275">
            <a:normAutofit/>
          </a:bodyPr>
          <a:lstStyle>
            <a:lvl1pPr lvl="0" algn="l">
              <a:lnSpc>
                <a:spcPct val="90000"/>
              </a:lnSpc>
              <a:spcBef>
                <a:spcPts val="0"/>
              </a:spcBef>
              <a:spcAft>
                <a:spcPts val="0"/>
              </a:spcAft>
              <a:buClr>
                <a:srgbClr val="161249"/>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207" name="Google Shape;207;g2404a7b3570_0_293"/>
          <p:cNvSpPr txBox="1"/>
          <p:nvPr>
            <p:ph idx="1" type="body"/>
          </p:nvPr>
        </p:nvSpPr>
        <p:spPr>
          <a:xfrm>
            <a:off x="628650" y="1778274"/>
            <a:ext cx="4686300" cy="2364300"/>
          </a:xfrm>
          <a:prstGeom prst="rect">
            <a:avLst/>
          </a:prstGeom>
          <a:noFill/>
          <a:ln>
            <a:noFill/>
          </a:ln>
        </p:spPr>
        <p:txBody>
          <a:bodyPr anchorCtr="0" anchor="t" bIns="34275" lIns="68575" spcFirstLastPara="1" rIns="68575" wrap="square" tIns="34275">
            <a:spAutoFit/>
          </a:bodyPr>
          <a:lstStyle>
            <a:lvl1pPr indent="-228600" lvl="0" marL="457200" algn="l">
              <a:lnSpc>
                <a:spcPct val="90000"/>
              </a:lnSpc>
              <a:spcBef>
                <a:spcPts val="80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400"/>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400"/>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400"/>
              </a:spcBef>
              <a:spcAft>
                <a:spcPts val="0"/>
              </a:spcAft>
              <a:buClr>
                <a:srgbClr val="161249"/>
              </a:buClr>
              <a:buSzPts val="1400"/>
              <a:buNone/>
              <a:defRPr>
                <a:latin typeface="Arial"/>
                <a:ea typeface="Arial"/>
                <a:cs typeface="Arial"/>
                <a:sym typeface="Arial"/>
              </a:defRPr>
            </a:lvl4pPr>
            <a:lvl5pPr indent="-228600" lvl="4" marL="2286000" algn="l">
              <a:lnSpc>
                <a:spcPct val="90000"/>
              </a:lnSpc>
              <a:spcBef>
                <a:spcPts val="400"/>
              </a:spcBef>
              <a:spcAft>
                <a:spcPts val="0"/>
              </a:spcAft>
              <a:buClr>
                <a:srgbClr val="161249"/>
              </a:buClr>
              <a:buSzPts val="1400"/>
              <a:buNone/>
              <a:defRPr>
                <a:latin typeface="Arial"/>
                <a:ea typeface="Arial"/>
                <a:cs typeface="Arial"/>
                <a:sym typeface="Arial"/>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208" name="Google Shape;208;g2404a7b3570_0_293"/>
          <p:cNvSpPr/>
          <p:nvPr>
            <p:ph idx="2" type="pic"/>
          </p:nvPr>
        </p:nvSpPr>
        <p:spPr>
          <a:xfrm>
            <a:off x="5572125" y="1"/>
            <a:ext cx="3571800" cy="5029200"/>
          </a:xfrm>
          <a:prstGeom prst="rect">
            <a:avLst/>
          </a:prstGeom>
          <a:solidFill>
            <a:srgbClr val="D3EEEF"/>
          </a:solidFill>
          <a:ln>
            <a:noFill/>
          </a:ln>
        </p:spPr>
      </p:sp>
      <p:pic>
        <p:nvPicPr>
          <p:cNvPr id="209" name="Google Shape;209;g2404a7b3570_0_293"/>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210" name="Google Shape;210;g2404a7b3570_0_293"/>
          <p:cNvPicPr preferRelativeResize="0"/>
          <p:nvPr/>
        </p:nvPicPr>
        <p:blipFill rotWithShape="1">
          <a:blip r:embed="rId4">
            <a:alphaModFix/>
          </a:blip>
          <a:srcRect b="0" l="3025" r="3025" t="0"/>
          <a:stretch/>
        </p:blipFill>
        <p:spPr>
          <a:xfrm>
            <a:off x="184968" y="4514833"/>
            <a:ext cx="1756649" cy="388902"/>
          </a:xfrm>
          <a:prstGeom prst="rect">
            <a:avLst/>
          </a:prstGeom>
          <a:noFill/>
          <a:ln>
            <a:noFill/>
          </a:ln>
        </p:spPr>
      </p:pic>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Green">
  <p:cSld name="Subheading Green">
    <p:bg>
      <p:bgPr>
        <a:blipFill>
          <a:blip r:embed="rId2">
            <a:alphaModFix/>
          </a:blip>
          <a:stretch>
            <a:fillRect/>
          </a:stretch>
        </a:blipFill>
      </p:bgPr>
    </p:bg>
    <p:spTree>
      <p:nvGrpSpPr>
        <p:cNvPr id="211" name="Shape 211"/>
        <p:cNvGrpSpPr/>
        <p:nvPr/>
      </p:nvGrpSpPr>
      <p:grpSpPr>
        <a:xfrm>
          <a:off x="0" y="0"/>
          <a:ext cx="0" cy="0"/>
          <a:chOff x="0" y="0"/>
          <a:chExt cx="0" cy="0"/>
        </a:xfrm>
      </p:grpSpPr>
      <p:sp>
        <p:nvSpPr>
          <p:cNvPr id="212" name="Google Shape;212;g2404a7b3570_0_300"/>
          <p:cNvSpPr txBox="1"/>
          <p:nvPr>
            <p:ph type="title"/>
          </p:nvPr>
        </p:nvSpPr>
        <p:spPr>
          <a:xfrm>
            <a:off x="840583" y="851217"/>
            <a:ext cx="2226600" cy="1358400"/>
          </a:xfrm>
          <a:prstGeom prst="rect">
            <a:avLst/>
          </a:prstGeom>
          <a:noFill/>
          <a:ln>
            <a:noFill/>
          </a:ln>
        </p:spPr>
        <p:txBody>
          <a:bodyPr anchorCtr="0" anchor="b" bIns="34275" lIns="0" spcFirstLastPara="1" rIns="0" wrap="square" tIns="34275">
            <a:noAutofit/>
          </a:bodyPr>
          <a:lstStyle>
            <a:lvl1pPr lvl="0" algn="l">
              <a:lnSpc>
                <a:spcPct val="90000"/>
              </a:lnSpc>
              <a:spcBef>
                <a:spcPts val="0"/>
              </a:spcBef>
              <a:spcAft>
                <a:spcPts val="0"/>
              </a:spcAft>
              <a:buClr>
                <a:schemeClr val="lt1"/>
              </a:buClr>
              <a:buSzPts val="8800"/>
              <a:buFont typeface="Arial"/>
              <a:buNone/>
              <a:defRPr sz="8800">
                <a:solidFill>
                  <a:schemeClr val="lt1"/>
                </a:solidFill>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213" name="Google Shape;213;g2404a7b3570_0_300"/>
          <p:cNvSpPr txBox="1"/>
          <p:nvPr>
            <p:ph idx="1" type="body"/>
          </p:nvPr>
        </p:nvSpPr>
        <p:spPr>
          <a:xfrm>
            <a:off x="863071" y="2564692"/>
            <a:ext cx="6614100" cy="291000"/>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80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400"/>
              </a:spcBef>
              <a:spcAft>
                <a:spcPts val="0"/>
              </a:spcAft>
              <a:buClr>
                <a:srgbClr val="161249"/>
              </a:buClr>
              <a:buSzPts val="1500"/>
              <a:buNone/>
              <a:defRPr b="1" sz="1500"/>
            </a:lvl2pPr>
            <a:lvl3pPr indent="-228600" lvl="2" marL="1371600" algn="l">
              <a:lnSpc>
                <a:spcPct val="90000"/>
              </a:lnSpc>
              <a:spcBef>
                <a:spcPts val="400"/>
              </a:spcBef>
              <a:spcAft>
                <a:spcPts val="0"/>
              </a:spcAft>
              <a:buClr>
                <a:srgbClr val="161249"/>
              </a:buClr>
              <a:buSzPts val="1400"/>
              <a:buNone/>
              <a:defRPr b="1" sz="1400"/>
            </a:lvl3pPr>
            <a:lvl4pPr indent="-228600" lvl="3" marL="1828800" algn="l">
              <a:lnSpc>
                <a:spcPct val="90000"/>
              </a:lnSpc>
              <a:spcBef>
                <a:spcPts val="400"/>
              </a:spcBef>
              <a:spcAft>
                <a:spcPts val="0"/>
              </a:spcAft>
              <a:buClr>
                <a:srgbClr val="161249"/>
              </a:buClr>
              <a:buSzPts val="1200"/>
              <a:buNone/>
              <a:defRPr b="1" sz="1200"/>
            </a:lvl4pPr>
            <a:lvl5pPr indent="-228600" lvl="4" marL="2286000" algn="l">
              <a:lnSpc>
                <a:spcPct val="90000"/>
              </a:lnSpc>
              <a:spcBef>
                <a:spcPts val="400"/>
              </a:spcBef>
              <a:spcAft>
                <a:spcPts val="0"/>
              </a:spcAft>
              <a:buClr>
                <a:srgbClr val="161249"/>
              </a:buClr>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214" name="Google Shape;214;g2404a7b3570_0_300"/>
          <p:cNvSpPr txBox="1"/>
          <p:nvPr>
            <p:ph idx="2" type="body"/>
          </p:nvPr>
        </p:nvSpPr>
        <p:spPr>
          <a:xfrm>
            <a:off x="863071" y="2981702"/>
            <a:ext cx="6614100" cy="726300"/>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400"/>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400"/>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400"/>
              </a:spcBef>
              <a:spcAft>
                <a:spcPts val="0"/>
              </a:spcAft>
              <a:buClr>
                <a:schemeClr val="lt1"/>
              </a:buClr>
              <a:buSzPts val="1400"/>
              <a:buNone/>
              <a:defRPr>
                <a:solidFill>
                  <a:schemeClr val="lt1"/>
                </a:solidFill>
                <a:latin typeface="Arial"/>
                <a:ea typeface="Arial"/>
                <a:cs typeface="Arial"/>
                <a:sym typeface="Arial"/>
              </a:defRPr>
            </a:lvl4pPr>
            <a:lvl5pPr indent="-228600" lvl="4" marL="2286000" algn="l">
              <a:lnSpc>
                <a:spcPct val="90000"/>
              </a:lnSpc>
              <a:spcBef>
                <a:spcPts val="400"/>
              </a:spcBef>
              <a:spcAft>
                <a:spcPts val="0"/>
              </a:spcAft>
              <a:buClr>
                <a:schemeClr val="lt1"/>
              </a:buClr>
              <a:buSzPts val="1400"/>
              <a:buNone/>
              <a:defRPr>
                <a:solidFill>
                  <a:schemeClr val="lt1"/>
                </a:solidFill>
                <a:latin typeface="Arial"/>
                <a:ea typeface="Arial"/>
                <a:cs typeface="Arial"/>
                <a:sym typeface="Arial"/>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215" name="Google Shape;215;g2404a7b3570_0_300"/>
          <p:cNvSpPr/>
          <p:nvPr/>
        </p:nvSpPr>
        <p:spPr>
          <a:xfrm flipH="1" rot="10800000">
            <a:off x="0" y="4248404"/>
            <a:ext cx="9144000" cy="970800"/>
          </a:xfrm>
          <a:prstGeom prst="rect">
            <a:avLst/>
          </a:prstGeom>
          <a:solidFill>
            <a:schemeClr val="lt1"/>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Calibri"/>
              <a:ea typeface="Calibri"/>
              <a:cs typeface="Calibri"/>
              <a:sym typeface="Calibri"/>
            </a:endParaRPr>
          </a:p>
        </p:txBody>
      </p:sp>
      <p:cxnSp>
        <p:nvCxnSpPr>
          <p:cNvPr id="216" name="Google Shape;216;g2404a7b3570_0_300"/>
          <p:cNvCxnSpPr/>
          <p:nvPr/>
        </p:nvCxnSpPr>
        <p:spPr>
          <a:xfrm rot="10800000">
            <a:off x="840545" y="2209496"/>
            <a:ext cx="3923400" cy="0"/>
          </a:xfrm>
          <a:prstGeom prst="straightConnector1">
            <a:avLst/>
          </a:prstGeom>
          <a:noFill/>
          <a:ln cap="flat" cmpd="sng" w="15875">
            <a:solidFill>
              <a:srgbClr val="11AA81"/>
            </a:solidFill>
            <a:prstDash val="solid"/>
            <a:miter lim="800000"/>
            <a:headEnd len="sm" w="sm" type="none"/>
            <a:tailEnd len="sm" w="sm" type="none"/>
          </a:ln>
        </p:spPr>
      </p:cxnSp>
      <p:pic>
        <p:nvPicPr>
          <p:cNvPr id="217" name="Google Shape;217;g2404a7b3570_0_300"/>
          <p:cNvPicPr preferRelativeResize="0"/>
          <p:nvPr/>
        </p:nvPicPr>
        <p:blipFill rotWithShape="1">
          <a:blip r:embed="rId3">
            <a:alphaModFix/>
          </a:blip>
          <a:srcRect b="0" l="0" r="0" t="0"/>
          <a:stretch/>
        </p:blipFill>
        <p:spPr>
          <a:xfrm>
            <a:off x="4572000" y="4435832"/>
            <a:ext cx="775408" cy="547632"/>
          </a:xfrm>
          <a:prstGeom prst="rect">
            <a:avLst/>
          </a:prstGeom>
          <a:noFill/>
          <a:ln>
            <a:noFill/>
          </a:ln>
        </p:spPr>
      </p:pic>
      <p:pic>
        <p:nvPicPr>
          <p:cNvPr id="218" name="Google Shape;218;g2404a7b3570_0_300"/>
          <p:cNvPicPr preferRelativeResize="0"/>
          <p:nvPr/>
        </p:nvPicPr>
        <p:blipFill rotWithShape="1">
          <a:blip r:embed="rId4">
            <a:alphaModFix/>
          </a:blip>
          <a:srcRect b="0" l="0" r="0" t="0"/>
          <a:stretch/>
        </p:blipFill>
        <p:spPr>
          <a:xfrm>
            <a:off x="5572274" y="4556846"/>
            <a:ext cx="858148" cy="352949"/>
          </a:xfrm>
          <a:prstGeom prst="rect">
            <a:avLst/>
          </a:prstGeom>
          <a:noFill/>
          <a:ln>
            <a:noFill/>
          </a:ln>
        </p:spPr>
      </p:pic>
      <p:pic>
        <p:nvPicPr>
          <p:cNvPr id="219" name="Google Shape;219;g2404a7b3570_0_300"/>
          <p:cNvPicPr preferRelativeResize="0"/>
          <p:nvPr/>
        </p:nvPicPr>
        <p:blipFill rotWithShape="1">
          <a:blip r:embed="rId5">
            <a:alphaModFix/>
          </a:blip>
          <a:srcRect b="0" l="0" r="0" t="0"/>
          <a:stretch/>
        </p:blipFill>
        <p:spPr>
          <a:xfrm>
            <a:off x="6725411" y="4559992"/>
            <a:ext cx="845283" cy="370913"/>
          </a:xfrm>
          <a:prstGeom prst="rect">
            <a:avLst/>
          </a:prstGeom>
          <a:noFill/>
          <a:ln>
            <a:noFill/>
          </a:ln>
        </p:spPr>
      </p:pic>
      <p:pic>
        <p:nvPicPr>
          <p:cNvPr id="220" name="Google Shape;220;g2404a7b3570_0_300"/>
          <p:cNvPicPr preferRelativeResize="0"/>
          <p:nvPr/>
        </p:nvPicPr>
        <p:blipFill rotWithShape="1">
          <a:blip r:embed="rId6">
            <a:alphaModFix/>
          </a:blip>
          <a:srcRect b="0" l="0" r="63278" t="0"/>
          <a:stretch/>
        </p:blipFill>
        <p:spPr>
          <a:xfrm>
            <a:off x="211687" y="4503965"/>
            <a:ext cx="1274216" cy="488417"/>
          </a:xfrm>
          <a:prstGeom prst="rect">
            <a:avLst/>
          </a:prstGeom>
          <a:noFill/>
          <a:ln>
            <a:noFill/>
          </a:ln>
        </p:spPr>
      </p:pic>
      <p:pic>
        <p:nvPicPr>
          <p:cNvPr id="221" name="Google Shape;221;g2404a7b3570_0_300"/>
          <p:cNvPicPr preferRelativeResize="0"/>
          <p:nvPr/>
        </p:nvPicPr>
        <p:blipFill rotWithShape="1">
          <a:blip r:embed="rId7">
            <a:alphaModFix/>
          </a:blip>
          <a:srcRect b="0" l="0" r="0" t="0"/>
          <a:stretch/>
        </p:blipFill>
        <p:spPr>
          <a:xfrm>
            <a:off x="7808426" y="4443014"/>
            <a:ext cx="1068774" cy="487361"/>
          </a:xfrm>
          <a:prstGeom prst="rect">
            <a:avLst/>
          </a:prstGeom>
          <a:noFill/>
          <a:ln>
            <a:noFill/>
          </a:ln>
        </p:spPr>
      </p:pic>
      <p:pic>
        <p:nvPicPr>
          <p:cNvPr id="222" name="Google Shape;222;g2404a7b3570_0_300"/>
          <p:cNvPicPr preferRelativeResize="0"/>
          <p:nvPr/>
        </p:nvPicPr>
        <p:blipFill rotWithShape="1">
          <a:blip r:embed="rId8">
            <a:alphaModFix/>
          </a:blip>
          <a:srcRect b="0" l="3025" r="3025" t="0"/>
          <a:stretch/>
        </p:blipFill>
        <p:spPr>
          <a:xfrm>
            <a:off x="1697591" y="4528124"/>
            <a:ext cx="1987904" cy="440100"/>
          </a:xfrm>
          <a:prstGeom prst="rect">
            <a:avLst/>
          </a:prstGeom>
          <a:noFill/>
          <a:ln>
            <a:noFill/>
          </a:ln>
        </p:spPr>
      </p:pic>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Orange">
  <p:cSld name="Subheading Orange">
    <p:bg>
      <p:bgPr>
        <a:blipFill>
          <a:blip r:embed="rId2">
            <a:alphaModFix/>
          </a:blip>
          <a:stretch>
            <a:fillRect/>
          </a:stretch>
        </a:blipFill>
      </p:bgPr>
    </p:bg>
    <p:spTree>
      <p:nvGrpSpPr>
        <p:cNvPr id="223" name="Shape 223"/>
        <p:cNvGrpSpPr/>
        <p:nvPr/>
      </p:nvGrpSpPr>
      <p:grpSpPr>
        <a:xfrm>
          <a:off x="0" y="0"/>
          <a:ext cx="0" cy="0"/>
          <a:chOff x="0" y="0"/>
          <a:chExt cx="0" cy="0"/>
        </a:xfrm>
      </p:grpSpPr>
      <p:sp>
        <p:nvSpPr>
          <p:cNvPr id="224" name="Google Shape;224;g2404a7b3570_0_312"/>
          <p:cNvSpPr txBox="1"/>
          <p:nvPr>
            <p:ph type="title"/>
          </p:nvPr>
        </p:nvSpPr>
        <p:spPr>
          <a:xfrm>
            <a:off x="840583" y="851217"/>
            <a:ext cx="2226600" cy="1358400"/>
          </a:xfrm>
          <a:prstGeom prst="rect">
            <a:avLst/>
          </a:prstGeom>
          <a:noFill/>
          <a:ln>
            <a:noFill/>
          </a:ln>
        </p:spPr>
        <p:txBody>
          <a:bodyPr anchorCtr="0" anchor="b" bIns="34275" lIns="0" spcFirstLastPara="1" rIns="0" wrap="square" tIns="34275">
            <a:noAutofit/>
          </a:bodyPr>
          <a:lstStyle>
            <a:lvl1pPr lvl="0" algn="l">
              <a:lnSpc>
                <a:spcPct val="90000"/>
              </a:lnSpc>
              <a:spcBef>
                <a:spcPts val="0"/>
              </a:spcBef>
              <a:spcAft>
                <a:spcPts val="0"/>
              </a:spcAft>
              <a:buClr>
                <a:schemeClr val="lt1"/>
              </a:buClr>
              <a:buSzPts val="8800"/>
              <a:buFont typeface="Arial"/>
              <a:buNone/>
              <a:defRPr sz="8800">
                <a:solidFill>
                  <a:schemeClr val="lt1"/>
                </a:solidFill>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225" name="Google Shape;225;g2404a7b3570_0_312"/>
          <p:cNvSpPr txBox="1"/>
          <p:nvPr>
            <p:ph idx="1" type="body"/>
          </p:nvPr>
        </p:nvSpPr>
        <p:spPr>
          <a:xfrm>
            <a:off x="863071" y="2564692"/>
            <a:ext cx="6614100" cy="291000"/>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80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400"/>
              </a:spcBef>
              <a:spcAft>
                <a:spcPts val="0"/>
              </a:spcAft>
              <a:buClr>
                <a:srgbClr val="161249"/>
              </a:buClr>
              <a:buSzPts val="1500"/>
              <a:buNone/>
              <a:defRPr b="1" sz="1500"/>
            </a:lvl2pPr>
            <a:lvl3pPr indent="-228600" lvl="2" marL="1371600" algn="l">
              <a:lnSpc>
                <a:spcPct val="90000"/>
              </a:lnSpc>
              <a:spcBef>
                <a:spcPts val="400"/>
              </a:spcBef>
              <a:spcAft>
                <a:spcPts val="0"/>
              </a:spcAft>
              <a:buClr>
                <a:srgbClr val="161249"/>
              </a:buClr>
              <a:buSzPts val="1400"/>
              <a:buNone/>
              <a:defRPr b="1" sz="1400"/>
            </a:lvl3pPr>
            <a:lvl4pPr indent="-228600" lvl="3" marL="1828800" algn="l">
              <a:lnSpc>
                <a:spcPct val="90000"/>
              </a:lnSpc>
              <a:spcBef>
                <a:spcPts val="400"/>
              </a:spcBef>
              <a:spcAft>
                <a:spcPts val="0"/>
              </a:spcAft>
              <a:buClr>
                <a:srgbClr val="161249"/>
              </a:buClr>
              <a:buSzPts val="1200"/>
              <a:buNone/>
              <a:defRPr b="1" sz="1200"/>
            </a:lvl4pPr>
            <a:lvl5pPr indent="-228600" lvl="4" marL="2286000" algn="l">
              <a:lnSpc>
                <a:spcPct val="90000"/>
              </a:lnSpc>
              <a:spcBef>
                <a:spcPts val="400"/>
              </a:spcBef>
              <a:spcAft>
                <a:spcPts val="0"/>
              </a:spcAft>
              <a:buClr>
                <a:srgbClr val="161249"/>
              </a:buClr>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226" name="Google Shape;226;g2404a7b3570_0_312"/>
          <p:cNvSpPr txBox="1"/>
          <p:nvPr>
            <p:ph idx="2" type="body"/>
          </p:nvPr>
        </p:nvSpPr>
        <p:spPr>
          <a:xfrm>
            <a:off x="863071" y="2981702"/>
            <a:ext cx="6614100" cy="726300"/>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400"/>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400"/>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400"/>
              </a:spcBef>
              <a:spcAft>
                <a:spcPts val="0"/>
              </a:spcAft>
              <a:buClr>
                <a:schemeClr val="lt1"/>
              </a:buClr>
              <a:buSzPts val="1400"/>
              <a:buNone/>
              <a:defRPr>
                <a:solidFill>
                  <a:schemeClr val="lt1"/>
                </a:solidFill>
                <a:latin typeface="Arial"/>
                <a:ea typeface="Arial"/>
                <a:cs typeface="Arial"/>
                <a:sym typeface="Arial"/>
              </a:defRPr>
            </a:lvl4pPr>
            <a:lvl5pPr indent="-228600" lvl="4" marL="2286000" algn="l">
              <a:lnSpc>
                <a:spcPct val="90000"/>
              </a:lnSpc>
              <a:spcBef>
                <a:spcPts val="400"/>
              </a:spcBef>
              <a:spcAft>
                <a:spcPts val="0"/>
              </a:spcAft>
              <a:buClr>
                <a:schemeClr val="lt1"/>
              </a:buClr>
              <a:buSzPts val="1400"/>
              <a:buNone/>
              <a:defRPr>
                <a:solidFill>
                  <a:schemeClr val="lt1"/>
                </a:solidFill>
                <a:latin typeface="Arial"/>
                <a:ea typeface="Arial"/>
                <a:cs typeface="Arial"/>
                <a:sym typeface="Arial"/>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227" name="Google Shape;227;g2404a7b3570_0_312"/>
          <p:cNvSpPr/>
          <p:nvPr/>
        </p:nvSpPr>
        <p:spPr>
          <a:xfrm flipH="1" rot="10800000">
            <a:off x="0" y="4248404"/>
            <a:ext cx="9144000" cy="970800"/>
          </a:xfrm>
          <a:prstGeom prst="rect">
            <a:avLst/>
          </a:prstGeom>
          <a:solidFill>
            <a:schemeClr val="lt1"/>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Calibri"/>
              <a:ea typeface="Calibri"/>
              <a:cs typeface="Calibri"/>
              <a:sym typeface="Calibri"/>
            </a:endParaRPr>
          </a:p>
        </p:txBody>
      </p:sp>
      <p:cxnSp>
        <p:nvCxnSpPr>
          <p:cNvPr id="228" name="Google Shape;228;g2404a7b3570_0_312"/>
          <p:cNvCxnSpPr/>
          <p:nvPr/>
        </p:nvCxnSpPr>
        <p:spPr>
          <a:xfrm rot="10800000">
            <a:off x="840545" y="2209496"/>
            <a:ext cx="3923400" cy="0"/>
          </a:xfrm>
          <a:prstGeom prst="straightConnector1">
            <a:avLst/>
          </a:prstGeom>
          <a:noFill/>
          <a:ln cap="flat" cmpd="sng" w="15875">
            <a:solidFill>
              <a:srgbClr val="F39200"/>
            </a:solidFill>
            <a:prstDash val="solid"/>
            <a:miter lim="800000"/>
            <a:headEnd len="sm" w="sm" type="none"/>
            <a:tailEnd len="sm" w="sm" type="none"/>
          </a:ln>
        </p:spPr>
      </p:cxnSp>
      <p:pic>
        <p:nvPicPr>
          <p:cNvPr id="229" name="Google Shape;229;g2404a7b3570_0_312"/>
          <p:cNvPicPr preferRelativeResize="0"/>
          <p:nvPr/>
        </p:nvPicPr>
        <p:blipFill rotWithShape="1">
          <a:blip r:embed="rId3">
            <a:alphaModFix/>
          </a:blip>
          <a:srcRect b="0" l="0" r="0" t="0"/>
          <a:stretch/>
        </p:blipFill>
        <p:spPr>
          <a:xfrm>
            <a:off x="4572000" y="4435832"/>
            <a:ext cx="775408" cy="547632"/>
          </a:xfrm>
          <a:prstGeom prst="rect">
            <a:avLst/>
          </a:prstGeom>
          <a:noFill/>
          <a:ln>
            <a:noFill/>
          </a:ln>
        </p:spPr>
      </p:pic>
      <p:pic>
        <p:nvPicPr>
          <p:cNvPr id="230" name="Google Shape;230;g2404a7b3570_0_312"/>
          <p:cNvPicPr preferRelativeResize="0"/>
          <p:nvPr/>
        </p:nvPicPr>
        <p:blipFill rotWithShape="1">
          <a:blip r:embed="rId4">
            <a:alphaModFix/>
          </a:blip>
          <a:srcRect b="0" l="0" r="0" t="0"/>
          <a:stretch/>
        </p:blipFill>
        <p:spPr>
          <a:xfrm>
            <a:off x="5572274" y="4556846"/>
            <a:ext cx="858148" cy="352949"/>
          </a:xfrm>
          <a:prstGeom prst="rect">
            <a:avLst/>
          </a:prstGeom>
          <a:noFill/>
          <a:ln>
            <a:noFill/>
          </a:ln>
        </p:spPr>
      </p:pic>
      <p:pic>
        <p:nvPicPr>
          <p:cNvPr id="231" name="Google Shape;231;g2404a7b3570_0_312"/>
          <p:cNvPicPr preferRelativeResize="0"/>
          <p:nvPr/>
        </p:nvPicPr>
        <p:blipFill rotWithShape="1">
          <a:blip r:embed="rId5">
            <a:alphaModFix/>
          </a:blip>
          <a:srcRect b="0" l="0" r="0" t="0"/>
          <a:stretch/>
        </p:blipFill>
        <p:spPr>
          <a:xfrm>
            <a:off x="6725411" y="4559992"/>
            <a:ext cx="845283" cy="370913"/>
          </a:xfrm>
          <a:prstGeom prst="rect">
            <a:avLst/>
          </a:prstGeom>
          <a:noFill/>
          <a:ln>
            <a:noFill/>
          </a:ln>
        </p:spPr>
      </p:pic>
      <p:pic>
        <p:nvPicPr>
          <p:cNvPr id="232" name="Google Shape;232;g2404a7b3570_0_312"/>
          <p:cNvPicPr preferRelativeResize="0"/>
          <p:nvPr/>
        </p:nvPicPr>
        <p:blipFill rotWithShape="1">
          <a:blip r:embed="rId6">
            <a:alphaModFix/>
          </a:blip>
          <a:srcRect b="0" l="0" r="63278" t="0"/>
          <a:stretch/>
        </p:blipFill>
        <p:spPr>
          <a:xfrm>
            <a:off x="211687" y="4503965"/>
            <a:ext cx="1274216" cy="488417"/>
          </a:xfrm>
          <a:prstGeom prst="rect">
            <a:avLst/>
          </a:prstGeom>
          <a:noFill/>
          <a:ln>
            <a:noFill/>
          </a:ln>
        </p:spPr>
      </p:pic>
      <p:pic>
        <p:nvPicPr>
          <p:cNvPr id="233" name="Google Shape;233;g2404a7b3570_0_312"/>
          <p:cNvPicPr preferRelativeResize="0"/>
          <p:nvPr/>
        </p:nvPicPr>
        <p:blipFill rotWithShape="1">
          <a:blip r:embed="rId7">
            <a:alphaModFix/>
          </a:blip>
          <a:srcRect b="0" l="0" r="0" t="0"/>
          <a:stretch/>
        </p:blipFill>
        <p:spPr>
          <a:xfrm>
            <a:off x="7808426" y="4443014"/>
            <a:ext cx="1068774" cy="487361"/>
          </a:xfrm>
          <a:prstGeom prst="rect">
            <a:avLst/>
          </a:prstGeom>
          <a:noFill/>
          <a:ln>
            <a:noFill/>
          </a:ln>
        </p:spPr>
      </p:pic>
      <p:pic>
        <p:nvPicPr>
          <p:cNvPr id="234" name="Google Shape;234;g2404a7b3570_0_312"/>
          <p:cNvPicPr preferRelativeResize="0"/>
          <p:nvPr/>
        </p:nvPicPr>
        <p:blipFill rotWithShape="1">
          <a:blip r:embed="rId8">
            <a:alphaModFix/>
          </a:blip>
          <a:srcRect b="0" l="3025" r="3025" t="0"/>
          <a:stretch/>
        </p:blipFill>
        <p:spPr>
          <a:xfrm>
            <a:off x="1697591" y="4528124"/>
            <a:ext cx="1987904" cy="440100"/>
          </a:xfrm>
          <a:prstGeom prst="rect">
            <a:avLst/>
          </a:prstGeom>
          <a:noFill/>
          <a:ln>
            <a:noFill/>
          </a:ln>
        </p:spPr>
      </p:pic>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Pink">
  <p:cSld name="Subheading Pink">
    <p:bg>
      <p:bgPr>
        <a:blipFill>
          <a:blip r:embed="rId2">
            <a:alphaModFix/>
          </a:blip>
          <a:stretch>
            <a:fillRect/>
          </a:stretch>
        </a:blipFill>
      </p:bgPr>
    </p:bg>
    <p:spTree>
      <p:nvGrpSpPr>
        <p:cNvPr id="235" name="Shape 235"/>
        <p:cNvGrpSpPr/>
        <p:nvPr/>
      </p:nvGrpSpPr>
      <p:grpSpPr>
        <a:xfrm>
          <a:off x="0" y="0"/>
          <a:ext cx="0" cy="0"/>
          <a:chOff x="0" y="0"/>
          <a:chExt cx="0" cy="0"/>
        </a:xfrm>
      </p:grpSpPr>
      <p:sp>
        <p:nvSpPr>
          <p:cNvPr id="236" name="Google Shape;236;g2404a7b3570_0_324"/>
          <p:cNvSpPr txBox="1"/>
          <p:nvPr>
            <p:ph type="title"/>
          </p:nvPr>
        </p:nvSpPr>
        <p:spPr>
          <a:xfrm>
            <a:off x="840583" y="851217"/>
            <a:ext cx="2226600" cy="1358400"/>
          </a:xfrm>
          <a:prstGeom prst="rect">
            <a:avLst/>
          </a:prstGeom>
          <a:noFill/>
          <a:ln>
            <a:noFill/>
          </a:ln>
        </p:spPr>
        <p:txBody>
          <a:bodyPr anchorCtr="0" anchor="b" bIns="34275" lIns="0" spcFirstLastPara="1" rIns="0" wrap="square" tIns="34275">
            <a:noAutofit/>
          </a:bodyPr>
          <a:lstStyle>
            <a:lvl1pPr lvl="0" algn="l">
              <a:lnSpc>
                <a:spcPct val="90000"/>
              </a:lnSpc>
              <a:spcBef>
                <a:spcPts val="0"/>
              </a:spcBef>
              <a:spcAft>
                <a:spcPts val="0"/>
              </a:spcAft>
              <a:buClr>
                <a:schemeClr val="lt1"/>
              </a:buClr>
              <a:buSzPts val="8800"/>
              <a:buFont typeface="Arial"/>
              <a:buNone/>
              <a:defRPr sz="8800">
                <a:solidFill>
                  <a:schemeClr val="lt1"/>
                </a:solidFill>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237" name="Google Shape;237;g2404a7b3570_0_324"/>
          <p:cNvSpPr txBox="1"/>
          <p:nvPr>
            <p:ph idx="1" type="body"/>
          </p:nvPr>
        </p:nvSpPr>
        <p:spPr>
          <a:xfrm>
            <a:off x="863071" y="2564692"/>
            <a:ext cx="6614100" cy="291000"/>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80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400"/>
              </a:spcBef>
              <a:spcAft>
                <a:spcPts val="0"/>
              </a:spcAft>
              <a:buClr>
                <a:srgbClr val="161249"/>
              </a:buClr>
              <a:buSzPts val="1500"/>
              <a:buNone/>
              <a:defRPr b="1" sz="1500"/>
            </a:lvl2pPr>
            <a:lvl3pPr indent="-228600" lvl="2" marL="1371600" algn="l">
              <a:lnSpc>
                <a:spcPct val="90000"/>
              </a:lnSpc>
              <a:spcBef>
                <a:spcPts val="400"/>
              </a:spcBef>
              <a:spcAft>
                <a:spcPts val="0"/>
              </a:spcAft>
              <a:buClr>
                <a:srgbClr val="161249"/>
              </a:buClr>
              <a:buSzPts val="1400"/>
              <a:buNone/>
              <a:defRPr b="1" sz="1400"/>
            </a:lvl3pPr>
            <a:lvl4pPr indent="-228600" lvl="3" marL="1828800" algn="l">
              <a:lnSpc>
                <a:spcPct val="90000"/>
              </a:lnSpc>
              <a:spcBef>
                <a:spcPts val="400"/>
              </a:spcBef>
              <a:spcAft>
                <a:spcPts val="0"/>
              </a:spcAft>
              <a:buClr>
                <a:srgbClr val="161249"/>
              </a:buClr>
              <a:buSzPts val="1200"/>
              <a:buNone/>
              <a:defRPr b="1" sz="1200"/>
            </a:lvl4pPr>
            <a:lvl5pPr indent="-228600" lvl="4" marL="2286000" algn="l">
              <a:lnSpc>
                <a:spcPct val="90000"/>
              </a:lnSpc>
              <a:spcBef>
                <a:spcPts val="400"/>
              </a:spcBef>
              <a:spcAft>
                <a:spcPts val="0"/>
              </a:spcAft>
              <a:buClr>
                <a:srgbClr val="161249"/>
              </a:buClr>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238" name="Google Shape;238;g2404a7b3570_0_324"/>
          <p:cNvSpPr txBox="1"/>
          <p:nvPr>
            <p:ph idx="2" type="body"/>
          </p:nvPr>
        </p:nvSpPr>
        <p:spPr>
          <a:xfrm>
            <a:off x="863071" y="2981702"/>
            <a:ext cx="6614100" cy="726300"/>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400"/>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400"/>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400"/>
              </a:spcBef>
              <a:spcAft>
                <a:spcPts val="0"/>
              </a:spcAft>
              <a:buClr>
                <a:schemeClr val="lt1"/>
              </a:buClr>
              <a:buSzPts val="1400"/>
              <a:buNone/>
              <a:defRPr>
                <a:solidFill>
                  <a:schemeClr val="lt1"/>
                </a:solidFill>
                <a:latin typeface="Arial"/>
                <a:ea typeface="Arial"/>
                <a:cs typeface="Arial"/>
                <a:sym typeface="Arial"/>
              </a:defRPr>
            </a:lvl4pPr>
            <a:lvl5pPr indent="-228600" lvl="4" marL="2286000" algn="l">
              <a:lnSpc>
                <a:spcPct val="90000"/>
              </a:lnSpc>
              <a:spcBef>
                <a:spcPts val="400"/>
              </a:spcBef>
              <a:spcAft>
                <a:spcPts val="0"/>
              </a:spcAft>
              <a:buClr>
                <a:schemeClr val="lt1"/>
              </a:buClr>
              <a:buSzPts val="1400"/>
              <a:buNone/>
              <a:defRPr>
                <a:solidFill>
                  <a:schemeClr val="lt1"/>
                </a:solidFill>
                <a:latin typeface="Arial"/>
                <a:ea typeface="Arial"/>
                <a:cs typeface="Arial"/>
                <a:sym typeface="Arial"/>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239" name="Google Shape;239;g2404a7b3570_0_324"/>
          <p:cNvSpPr/>
          <p:nvPr/>
        </p:nvSpPr>
        <p:spPr>
          <a:xfrm flipH="1" rot="10800000">
            <a:off x="0" y="4248404"/>
            <a:ext cx="9144000" cy="970800"/>
          </a:xfrm>
          <a:prstGeom prst="rect">
            <a:avLst/>
          </a:prstGeom>
          <a:solidFill>
            <a:schemeClr val="lt1"/>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Calibri"/>
              <a:ea typeface="Calibri"/>
              <a:cs typeface="Calibri"/>
              <a:sym typeface="Calibri"/>
            </a:endParaRPr>
          </a:p>
        </p:txBody>
      </p:sp>
      <p:cxnSp>
        <p:nvCxnSpPr>
          <p:cNvPr id="240" name="Google Shape;240;g2404a7b3570_0_324"/>
          <p:cNvCxnSpPr/>
          <p:nvPr/>
        </p:nvCxnSpPr>
        <p:spPr>
          <a:xfrm rot="10800000">
            <a:off x="840545" y="2209496"/>
            <a:ext cx="3923400" cy="0"/>
          </a:xfrm>
          <a:prstGeom prst="straightConnector1">
            <a:avLst/>
          </a:prstGeom>
          <a:noFill/>
          <a:ln cap="flat" cmpd="sng" w="15875">
            <a:solidFill>
              <a:srgbClr val="D12477"/>
            </a:solidFill>
            <a:prstDash val="solid"/>
            <a:miter lim="800000"/>
            <a:headEnd len="sm" w="sm" type="none"/>
            <a:tailEnd len="sm" w="sm" type="none"/>
          </a:ln>
        </p:spPr>
      </p:cxnSp>
      <p:pic>
        <p:nvPicPr>
          <p:cNvPr id="241" name="Google Shape;241;g2404a7b3570_0_324"/>
          <p:cNvPicPr preferRelativeResize="0"/>
          <p:nvPr/>
        </p:nvPicPr>
        <p:blipFill rotWithShape="1">
          <a:blip r:embed="rId3">
            <a:alphaModFix/>
          </a:blip>
          <a:srcRect b="0" l="0" r="0" t="0"/>
          <a:stretch/>
        </p:blipFill>
        <p:spPr>
          <a:xfrm>
            <a:off x="4572000" y="4435832"/>
            <a:ext cx="775408" cy="547632"/>
          </a:xfrm>
          <a:prstGeom prst="rect">
            <a:avLst/>
          </a:prstGeom>
          <a:noFill/>
          <a:ln>
            <a:noFill/>
          </a:ln>
        </p:spPr>
      </p:pic>
      <p:pic>
        <p:nvPicPr>
          <p:cNvPr id="242" name="Google Shape;242;g2404a7b3570_0_324"/>
          <p:cNvPicPr preferRelativeResize="0"/>
          <p:nvPr/>
        </p:nvPicPr>
        <p:blipFill rotWithShape="1">
          <a:blip r:embed="rId4">
            <a:alphaModFix/>
          </a:blip>
          <a:srcRect b="0" l="0" r="0" t="0"/>
          <a:stretch/>
        </p:blipFill>
        <p:spPr>
          <a:xfrm>
            <a:off x="5572274" y="4556846"/>
            <a:ext cx="858148" cy="352949"/>
          </a:xfrm>
          <a:prstGeom prst="rect">
            <a:avLst/>
          </a:prstGeom>
          <a:noFill/>
          <a:ln>
            <a:noFill/>
          </a:ln>
        </p:spPr>
      </p:pic>
      <p:pic>
        <p:nvPicPr>
          <p:cNvPr id="243" name="Google Shape;243;g2404a7b3570_0_324"/>
          <p:cNvPicPr preferRelativeResize="0"/>
          <p:nvPr/>
        </p:nvPicPr>
        <p:blipFill rotWithShape="1">
          <a:blip r:embed="rId5">
            <a:alphaModFix/>
          </a:blip>
          <a:srcRect b="0" l="0" r="0" t="0"/>
          <a:stretch/>
        </p:blipFill>
        <p:spPr>
          <a:xfrm>
            <a:off x="6725411" y="4559992"/>
            <a:ext cx="845283" cy="370913"/>
          </a:xfrm>
          <a:prstGeom prst="rect">
            <a:avLst/>
          </a:prstGeom>
          <a:noFill/>
          <a:ln>
            <a:noFill/>
          </a:ln>
        </p:spPr>
      </p:pic>
      <p:pic>
        <p:nvPicPr>
          <p:cNvPr id="244" name="Google Shape;244;g2404a7b3570_0_324"/>
          <p:cNvPicPr preferRelativeResize="0"/>
          <p:nvPr/>
        </p:nvPicPr>
        <p:blipFill rotWithShape="1">
          <a:blip r:embed="rId6">
            <a:alphaModFix/>
          </a:blip>
          <a:srcRect b="0" l="0" r="63278" t="0"/>
          <a:stretch/>
        </p:blipFill>
        <p:spPr>
          <a:xfrm>
            <a:off x="211687" y="4503965"/>
            <a:ext cx="1274216" cy="488417"/>
          </a:xfrm>
          <a:prstGeom prst="rect">
            <a:avLst/>
          </a:prstGeom>
          <a:noFill/>
          <a:ln>
            <a:noFill/>
          </a:ln>
        </p:spPr>
      </p:pic>
      <p:pic>
        <p:nvPicPr>
          <p:cNvPr id="245" name="Google Shape;245;g2404a7b3570_0_324"/>
          <p:cNvPicPr preferRelativeResize="0"/>
          <p:nvPr/>
        </p:nvPicPr>
        <p:blipFill rotWithShape="1">
          <a:blip r:embed="rId7">
            <a:alphaModFix/>
          </a:blip>
          <a:srcRect b="0" l="0" r="0" t="0"/>
          <a:stretch/>
        </p:blipFill>
        <p:spPr>
          <a:xfrm>
            <a:off x="7808426" y="4443014"/>
            <a:ext cx="1068774" cy="487361"/>
          </a:xfrm>
          <a:prstGeom prst="rect">
            <a:avLst/>
          </a:prstGeom>
          <a:noFill/>
          <a:ln>
            <a:noFill/>
          </a:ln>
        </p:spPr>
      </p:pic>
      <p:pic>
        <p:nvPicPr>
          <p:cNvPr id="246" name="Google Shape;246;g2404a7b3570_0_324"/>
          <p:cNvPicPr preferRelativeResize="0"/>
          <p:nvPr/>
        </p:nvPicPr>
        <p:blipFill rotWithShape="1">
          <a:blip r:embed="rId8">
            <a:alphaModFix/>
          </a:blip>
          <a:srcRect b="0" l="3025" r="3025" t="0"/>
          <a:stretch/>
        </p:blipFill>
        <p:spPr>
          <a:xfrm>
            <a:off x="1697591" y="4528124"/>
            <a:ext cx="1987904" cy="440100"/>
          </a:xfrm>
          <a:prstGeom prst="rect">
            <a:avLst/>
          </a:prstGeom>
          <a:noFill/>
          <a:ln>
            <a:noFill/>
          </a:ln>
        </p:spPr>
      </p:pic>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Orange">
  <p:cSld name="In-class activity Orange">
    <p:bg>
      <p:bgPr>
        <a:blipFill>
          <a:blip r:embed="rId2">
            <a:alphaModFix/>
          </a:blip>
          <a:stretch>
            <a:fillRect/>
          </a:stretch>
        </a:blipFill>
      </p:bgPr>
    </p:bg>
    <p:spTree>
      <p:nvGrpSpPr>
        <p:cNvPr id="247" name="Shape 247"/>
        <p:cNvGrpSpPr/>
        <p:nvPr/>
      </p:nvGrpSpPr>
      <p:grpSpPr>
        <a:xfrm>
          <a:off x="0" y="0"/>
          <a:ext cx="0" cy="0"/>
          <a:chOff x="0" y="0"/>
          <a:chExt cx="0" cy="0"/>
        </a:xfrm>
      </p:grpSpPr>
      <p:sp>
        <p:nvSpPr>
          <p:cNvPr id="248" name="Google Shape;248;g2404a7b3570_0_336"/>
          <p:cNvSpPr txBox="1"/>
          <p:nvPr>
            <p:ph idx="1" type="body"/>
          </p:nvPr>
        </p:nvSpPr>
        <p:spPr>
          <a:xfrm>
            <a:off x="840583" y="312995"/>
            <a:ext cx="6614100" cy="332400"/>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80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400"/>
              </a:spcBef>
              <a:spcAft>
                <a:spcPts val="0"/>
              </a:spcAft>
              <a:buClr>
                <a:srgbClr val="161249"/>
              </a:buClr>
              <a:buSzPts val="1500"/>
              <a:buNone/>
              <a:defRPr b="1" sz="1500"/>
            </a:lvl2pPr>
            <a:lvl3pPr indent="-228600" lvl="2" marL="1371600" algn="l">
              <a:lnSpc>
                <a:spcPct val="90000"/>
              </a:lnSpc>
              <a:spcBef>
                <a:spcPts val="400"/>
              </a:spcBef>
              <a:spcAft>
                <a:spcPts val="0"/>
              </a:spcAft>
              <a:buClr>
                <a:srgbClr val="161249"/>
              </a:buClr>
              <a:buSzPts val="1400"/>
              <a:buNone/>
              <a:defRPr b="1" sz="1400"/>
            </a:lvl3pPr>
            <a:lvl4pPr indent="-228600" lvl="3" marL="1828800" algn="l">
              <a:lnSpc>
                <a:spcPct val="90000"/>
              </a:lnSpc>
              <a:spcBef>
                <a:spcPts val="400"/>
              </a:spcBef>
              <a:spcAft>
                <a:spcPts val="0"/>
              </a:spcAft>
              <a:buClr>
                <a:srgbClr val="161249"/>
              </a:buClr>
              <a:buSzPts val="1200"/>
              <a:buNone/>
              <a:defRPr b="1" sz="1200"/>
            </a:lvl4pPr>
            <a:lvl5pPr indent="-228600" lvl="4" marL="2286000" algn="l">
              <a:lnSpc>
                <a:spcPct val="90000"/>
              </a:lnSpc>
              <a:spcBef>
                <a:spcPts val="400"/>
              </a:spcBef>
              <a:spcAft>
                <a:spcPts val="0"/>
              </a:spcAft>
              <a:buClr>
                <a:srgbClr val="161249"/>
              </a:buClr>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249" name="Google Shape;249;g2404a7b3570_0_336"/>
          <p:cNvSpPr txBox="1"/>
          <p:nvPr>
            <p:ph idx="2" type="body"/>
          </p:nvPr>
        </p:nvSpPr>
        <p:spPr>
          <a:xfrm>
            <a:off x="840583" y="884797"/>
            <a:ext cx="6614100" cy="2836200"/>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400"/>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400"/>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400"/>
              </a:spcBef>
              <a:spcAft>
                <a:spcPts val="0"/>
              </a:spcAft>
              <a:buClr>
                <a:schemeClr val="lt1"/>
              </a:buClr>
              <a:buSzPts val="1400"/>
              <a:buNone/>
              <a:defRPr>
                <a:solidFill>
                  <a:schemeClr val="lt1"/>
                </a:solidFill>
                <a:latin typeface="Arial"/>
                <a:ea typeface="Arial"/>
                <a:cs typeface="Arial"/>
                <a:sym typeface="Arial"/>
              </a:defRPr>
            </a:lvl4pPr>
            <a:lvl5pPr indent="-228600" lvl="4" marL="2286000" algn="l">
              <a:lnSpc>
                <a:spcPct val="90000"/>
              </a:lnSpc>
              <a:spcBef>
                <a:spcPts val="400"/>
              </a:spcBef>
              <a:spcAft>
                <a:spcPts val="0"/>
              </a:spcAft>
              <a:buClr>
                <a:schemeClr val="lt1"/>
              </a:buClr>
              <a:buSzPts val="1400"/>
              <a:buNone/>
              <a:defRPr>
                <a:solidFill>
                  <a:schemeClr val="lt1"/>
                </a:solidFill>
                <a:latin typeface="Arial"/>
                <a:ea typeface="Arial"/>
                <a:cs typeface="Arial"/>
                <a:sym typeface="Arial"/>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cxnSp>
        <p:nvCxnSpPr>
          <p:cNvPr id="250" name="Google Shape;250;g2404a7b3570_0_336"/>
          <p:cNvCxnSpPr/>
          <p:nvPr/>
        </p:nvCxnSpPr>
        <p:spPr>
          <a:xfrm rot="10800000">
            <a:off x="840545" y="684305"/>
            <a:ext cx="3923400" cy="0"/>
          </a:xfrm>
          <a:prstGeom prst="straightConnector1">
            <a:avLst/>
          </a:prstGeom>
          <a:noFill/>
          <a:ln cap="flat" cmpd="sng" w="15875">
            <a:solidFill>
              <a:srgbClr val="F39200"/>
            </a:solidFill>
            <a:prstDash val="solid"/>
            <a:miter lim="800000"/>
            <a:headEnd len="sm" w="sm" type="none"/>
            <a:tailEnd len="sm" w="sm" type="none"/>
          </a:ln>
        </p:spPr>
      </p:cxnSp>
      <p:sp>
        <p:nvSpPr>
          <p:cNvPr id="251" name="Google Shape;251;g2404a7b3570_0_336"/>
          <p:cNvSpPr/>
          <p:nvPr/>
        </p:nvSpPr>
        <p:spPr>
          <a:xfrm flipH="1" rot="10800000">
            <a:off x="0" y="4555604"/>
            <a:ext cx="9144000" cy="663600"/>
          </a:xfrm>
          <a:prstGeom prst="rect">
            <a:avLst/>
          </a:prstGeom>
          <a:solidFill>
            <a:schemeClr val="lt1"/>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Calibri"/>
              <a:ea typeface="Calibri"/>
              <a:cs typeface="Calibri"/>
              <a:sym typeface="Calibri"/>
            </a:endParaRPr>
          </a:p>
        </p:txBody>
      </p:sp>
      <p:pic>
        <p:nvPicPr>
          <p:cNvPr id="252" name="Google Shape;252;g2404a7b3570_0_336"/>
          <p:cNvPicPr preferRelativeResize="0"/>
          <p:nvPr/>
        </p:nvPicPr>
        <p:blipFill rotWithShape="1">
          <a:blip r:embed="rId3">
            <a:alphaModFix/>
          </a:blip>
          <a:srcRect b="0" l="0" r="63278" t="0"/>
          <a:stretch/>
        </p:blipFill>
        <p:spPr>
          <a:xfrm>
            <a:off x="7769483" y="4643228"/>
            <a:ext cx="1274216" cy="488417"/>
          </a:xfrm>
          <a:prstGeom prst="rect">
            <a:avLst/>
          </a:prstGeom>
          <a:noFill/>
          <a:ln>
            <a:noFill/>
          </a:ln>
        </p:spPr>
      </p:pic>
      <p:pic>
        <p:nvPicPr>
          <p:cNvPr id="253" name="Google Shape;253;g2404a7b3570_0_336"/>
          <p:cNvPicPr preferRelativeResize="0"/>
          <p:nvPr/>
        </p:nvPicPr>
        <p:blipFill rotWithShape="1">
          <a:blip r:embed="rId4">
            <a:alphaModFix/>
          </a:blip>
          <a:srcRect b="0" l="3025" r="3025" t="0"/>
          <a:stretch/>
        </p:blipFill>
        <p:spPr>
          <a:xfrm>
            <a:off x="156283" y="4667387"/>
            <a:ext cx="1987904" cy="440100"/>
          </a:xfrm>
          <a:prstGeom prst="rect">
            <a:avLst/>
          </a:prstGeom>
          <a:noFill/>
          <a:ln>
            <a:noFill/>
          </a:ln>
        </p:spPr>
      </p:pic>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ink">
  <p:cSld name="In-class Activity Pink">
    <p:bg>
      <p:bgPr>
        <a:blipFill>
          <a:blip r:embed="rId2">
            <a:alphaModFix/>
          </a:blip>
          <a:stretch>
            <a:fillRect/>
          </a:stretch>
        </a:blipFill>
      </p:bgPr>
    </p:bg>
    <p:spTree>
      <p:nvGrpSpPr>
        <p:cNvPr id="254" name="Shape 254"/>
        <p:cNvGrpSpPr/>
        <p:nvPr/>
      </p:nvGrpSpPr>
      <p:grpSpPr>
        <a:xfrm>
          <a:off x="0" y="0"/>
          <a:ext cx="0" cy="0"/>
          <a:chOff x="0" y="0"/>
          <a:chExt cx="0" cy="0"/>
        </a:xfrm>
      </p:grpSpPr>
      <p:cxnSp>
        <p:nvCxnSpPr>
          <p:cNvPr id="255" name="Google Shape;255;g2404a7b3570_0_343"/>
          <p:cNvCxnSpPr/>
          <p:nvPr/>
        </p:nvCxnSpPr>
        <p:spPr>
          <a:xfrm rot="10800000">
            <a:off x="840545" y="683941"/>
            <a:ext cx="3923400" cy="0"/>
          </a:xfrm>
          <a:prstGeom prst="straightConnector1">
            <a:avLst/>
          </a:prstGeom>
          <a:noFill/>
          <a:ln cap="flat" cmpd="sng" w="15875">
            <a:solidFill>
              <a:srgbClr val="D12477"/>
            </a:solidFill>
            <a:prstDash val="solid"/>
            <a:miter lim="800000"/>
            <a:headEnd len="sm" w="sm" type="none"/>
            <a:tailEnd len="sm" w="sm" type="none"/>
          </a:ln>
        </p:spPr>
      </p:cxnSp>
      <p:sp>
        <p:nvSpPr>
          <p:cNvPr id="256" name="Google Shape;256;g2404a7b3570_0_343"/>
          <p:cNvSpPr txBox="1"/>
          <p:nvPr>
            <p:ph idx="1" type="body"/>
          </p:nvPr>
        </p:nvSpPr>
        <p:spPr>
          <a:xfrm>
            <a:off x="840583" y="312995"/>
            <a:ext cx="6614100" cy="332400"/>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80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400"/>
              </a:spcBef>
              <a:spcAft>
                <a:spcPts val="0"/>
              </a:spcAft>
              <a:buClr>
                <a:srgbClr val="161249"/>
              </a:buClr>
              <a:buSzPts val="1500"/>
              <a:buNone/>
              <a:defRPr b="1" sz="1500"/>
            </a:lvl2pPr>
            <a:lvl3pPr indent="-228600" lvl="2" marL="1371600" algn="l">
              <a:lnSpc>
                <a:spcPct val="90000"/>
              </a:lnSpc>
              <a:spcBef>
                <a:spcPts val="400"/>
              </a:spcBef>
              <a:spcAft>
                <a:spcPts val="0"/>
              </a:spcAft>
              <a:buClr>
                <a:srgbClr val="161249"/>
              </a:buClr>
              <a:buSzPts val="1400"/>
              <a:buNone/>
              <a:defRPr b="1" sz="1400"/>
            </a:lvl3pPr>
            <a:lvl4pPr indent="-228600" lvl="3" marL="1828800" algn="l">
              <a:lnSpc>
                <a:spcPct val="90000"/>
              </a:lnSpc>
              <a:spcBef>
                <a:spcPts val="400"/>
              </a:spcBef>
              <a:spcAft>
                <a:spcPts val="0"/>
              </a:spcAft>
              <a:buClr>
                <a:srgbClr val="161249"/>
              </a:buClr>
              <a:buSzPts val="1200"/>
              <a:buNone/>
              <a:defRPr b="1" sz="1200"/>
            </a:lvl4pPr>
            <a:lvl5pPr indent="-228600" lvl="4" marL="2286000" algn="l">
              <a:lnSpc>
                <a:spcPct val="90000"/>
              </a:lnSpc>
              <a:spcBef>
                <a:spcPts val="400"/>
              </a:spcBef>
              <a:spcAft>
                <a:spcPts val="0"/>
              </a:spcAft>
              <a:buClr>
                <a:srgbClr val="161249"/>
              </a:buClr>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257" name="Google Shape;257;g2404a7b3570_0_343"/>
          <p:cNvSpPr txBox="1"/>
          <p:nvPr>
            <p:ph idx="2" type="body"/>
          </p:nvPr>
        </p:nvSpPr>
        <p:spPr>
          <a:xfrm>
            <a:off x="840583" y="884797"/>
            <a:ext cx="6614100" cy="2836200"/>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400"/>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400"/>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400"/>
              </a:spcBef>
              <a:spcAft>
                <a:spcPts val="0"/>
              </a:spcAft>
              <a:buClr>
                <a:schemeClr val="lt1"/>
              </a:buClr>
              <a:buSzPts val="1400"/>
              <a:buNone/>
              <a:defRPr>
                <a:solidFill>
                  <a:schemeClr val="lt1"/>
                </a:solidFill>
                <a:latin typeface="Arial"/>
                <a:ea typeface="Arial"/>
                <a:cs typeface="Arial"/>
                <a:sym typeface="Arial"/>
              </a:defRPr>
            </a:lvl4pPr>
            <a:lvl5pPr indent="-228600" lvl="4" marL="2286000" algn="l">
              <a:lnSpc>
                <a:spcPct val="90000"/>
              </a:lnSpc>
              <a:spcBef>
                <a:spcPts val="400"/>
              </a:spcBef>
              <a:spcAft>
                <a:spcPts val="0"/>
              </a:spcAft>
              <a:buClr>
                <a:schemeClr val="lt1"/>
              </a:buClr>
              <a:buSzPts val="1400"/>
              <a:buNone/>
              <a:defRPr>
                <a:solidFill>
                  <a:schemeClr val="lt1"/>
                </a:solidFill>
                <a:latin typeface="Arial"/>
                <a:ea typeface="Arial"/>
                <a:cs typeface="Arial"/>
                <a:sym typeface="Arial"/>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258" name="Google Shape;258;g2404a7b3570_0_343"/>
          <p:cNvSpPr/>
          <p:nvPr/>
        </p:nvSpPr>
        <p:spPr>
          <a:xfrm flipH="1" rot="10800000">
            <a:off x="0" y="4555604"/>
            <a:ext cx="9144000" cy="663600"/>
          </a:xfrm>
          <a:prstGeom prst="rect">
            <a:avLst/>
          </a:prstGeom>
          <a:solidFill>
            <a:schemeClr val="lt1"/>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Calibri"/>
              <a:ea typeface="Calibri"/>
              <a:cs typeface="Calibri"/>
              <a:sym typeface="Calibri"/>
            </a:endParaRPr>
          </a:p>
        </p:txBody>
      </p:sp>
      <p:pic>
        <p:nvPicPr>
          <p:cNvPr id="259" name="Google Shape;259;g2404a7b3570_0_343"/>
          <p:cNvPicPr preferRelativeResize="0"/>
          <p:nvPr/>
        </p:nvPicPr>
        <p:blipFill rotWithShape="1">
          <a:blip r:embed="rId3">
            <a:alphaModFix/>
          </a:blip>
          <a:srcRect b="0" l="0" r="63278" t="0"/>
          <a:stretch/>
        </p:blipFill>
        <p:spPr>
          <a:xfrm>
            <a:off x="7769483" y="4643228"/>
            <a:ext cx="1274216" cy="488417"/>
          </a:xfrm>
          <a:prstGeom prst="rect">
            <a:avLst/>
          </a:prstGeom>
          <a:noFill/>
          <a:ln>
            <a:noFill/>
          </a:ln>
        </p:spPr>
      </p:pic>
      <p:pic>
        <p:nvPicPr>
          <p:cNvPr id="260" name="Google Shape;260;g2404a7b3570_0_343"/>
          <p:cNvPicPr preferRelativeResize="0"/>
          <p:nvPr/>
        </p:nvPicPr>
        <p:blipFill rotWithShape="1">
          <a:blip r:embed="rId4">
            <a:alphaModFix/>
          </a:blip>
          <a:srcRect b="0" l="3025" r="3025" t="0"/>
          <a:stretch/>
        </p:blipFill>
        <p:spPr>
          <a:xfrm>
            <a:off x="156283" y="4667387"/>
            <a:ext cx="1987904" cy="440100"/>
          </a:xfrm>
          <a:prstGeom prst="rect">
            <a:avLst/>
          </a:prstGeom>
          <a:noFill/>
          <a:ln>
            <a:noFill/>
          </a:ln>
        </p:spPr>
      </p:pic>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horizontal">
  <p:cSld name="Content and Photo horizontal">
    <p:spTree>
      <p:nvGrpSpPr>
        <p:cNvPr id="261" name="Shape 261"/>
        <p:cNvGrpSpPr/>
        <p:nvPr/>
      </p:nvGrpSpPr>
      <p:grpSpPr>
        <a:xfrm>
          <a:off x="0" y="0"/>
          <a:ext cx="0" cy="0"/>
          <a:chOff x="0" y="0"/>
          <a:chExt cx="0" cy="0"/>
        </a:xfrm>
      </p:grpSpPr>
      <p:sp>
        <p:nvSpPr>
          <p:cNvPr id="262" name="Google Shape;262;g2404a7b3570_0_350"/>
          <p:cNvSpPr/>
          <p:nvPr>
            <p:ph idx="2" type="pic"/>
          </p:nvPr>
        </p:nvSpPr>
        <p:spPr>
          <a:xfrm>
            <a:off x="0" y="1"/>
            <a:ext cx="9144000" cy="2571900"/>
          </a:xfrm>
          <a:prstGeom prst="rect">
            <a:avLst/>
          </a:prstGeom>
          <a:solidFill>
            <a:srgbClr val="D3EEEF"/>
          </a:solidFill>
          <a:ln>
            <a:noFill/>
          </a:ln>
        </p:spPr>
      </p:sp>
      <p:sp>
        <p:nvSpPr>
          <p:cNvPr id="263" name="Google Shape;263;g2404a7b3570_0_350"/>
          <p:cNvSpPr txBox="1"/>
          <p:nvPr>
            <p:ph type="title"/>
          </p:nvPr>
        </p:nvSpPr>
        <p:spPr>
          <a:xfrm>
            <a:off x="628650" y="2755805"/>
            <a:ext cx="7905900" cy="628200"/>
          </a:xfrm>
          <a:prstGeom prst="rect">
            <a:avLst/>
          </a:prstGeom>
          <a:noFill/>
          <a:ln>
            <a:noFill/>
          </a:ln>
        </p:spPr>
        <p:txBody>
          <a:bodyPr anchorCtr="0" anchor="b" bIns="34275" lIns="68575" spcFirstLastPara="1" rIns="68575" wrap="square" tIns="34275">
            <a:normAutofit/>
          </a:bodyPr>
          <a:lstStyle>
            <a:lvl1pPr lvl="0" algn="l">
              <a:lnSpc>
                <a:spcPct val="90000"/>
              </a:lnSpc>
              <a:spcBef>
                <a:spcPts val="0"/>
              </a:spcBef>
              <a:spcAft>
                <a:spcPts val="0"/>
              </a:spcAft>
              <a:buClr>
                <a:srgbClr val="161249"/>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264" name="Google Shape;264;g2404a7b3570_0_350"/>
          <p:cNvSpPr txBox="1"/>
          <p:nvPr>
            <p:ph idx="1" type="body"/>
          </p:nvPr>
        </p:nvSpPr>
        <p:spPr>
          <a:xfrm>
            <a:off x="628650" y="3485155"/>
            <a:ext cx="7905900" cy="512100"/>
          </a:xfrm>
          <a:prstGeom prst="rect">
            <a:avLst/>
          </a:prstGeom>
          <a:noFill/>
          <a:ln>
            <a:noFill/>
          </a:ln>
        </p:spPr>
        <p:txBody>
          <a:bodyPr anchorCtr="0" anchor="t" bIns="34275" lIns="68575" spcFirstLastPara="1" rIns="68575" wrap="square" tIns="34275">
            <a:spAutoFit/>
          </a:bodyPr>
          <a:lstStyle>
            <a:lvl1pPr indent="-228600" lvl="0" marL="457200" algn="l">
              <a:lnSpc>
                <a:spcPct val="90000"/>
              </a:lnSpc>
              <a:spcBef>
                <a:spcPts val="800"/>
              </a:spcBef>
              <a:spcAft>
                <a:spcPts val="0"/>
              </a:spcAft>
              <a:buClr>
                <a:srgbClr val="161249"/>
              </a:buClr>
              <a:buSzPts val="1500"/>
              <a:buNone/>
              <a:defRPr sz="1500">
                <a:latin typeface="Arial"/>
                <a:ea typeface="Arial"/>
                <a:cs typeface="Arial"/>
                <a:sym typeface="Arial"/>
              </a:defRPr>
            </a:lvl1pPr>
            <a:lvl2pPr indent="-228600" lvl="1" marL="914400" algn="l">
              <a:lnSpc>
                <a:spcPct val="90000"/>
              </a:lnSpc>
              <a:spcBef>
                <a:spcPts val="400"/>
              </a:spcBef>
              <a:spcAft>
                <a:spcPts val="0"/>
              </a:spcAft>
              <a:buClr>
                <a:srgbClr val="161249"/>
              </a:buClr>
              <a:buSzPts val="1400"/>
              <a:buNone/>
              <a:defRPr sz="1400">
                <a:latin typeface="Arial"/>
                <a:ea typeface="Arial"/>
                <a:cs typeface="Arial"/>
                <a:sym typeface="Arial"/>
              </a:defRPr>
            </a:lvl2pPr>
            <a:lvl3pPr indent="-228600" lvl="2" marL="1371600" algn="l">
              <a:lnSpc>
                <a:spcPct val="90000"/>
              </a:lnSpc>
              <a:spcBef>
                <a:spcPts val="400"/>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400"/>
              </a:spcBef>
              <a:spcAft>
                <a:spcPts val="0"/>
              </a:spcAft>
              <a:buClr>
                <a:srgbClr val="161249"/>
              </a:buClr>
              <a:buSzPts val="1400"/>
              <a:buNone/>
              <a:defRPr>
                <a:latin typeface="Arial"/>
                <a:ea typeface="Arial"/>
                <a:cs typeface="Arial"/>
                <a:sym typeface="Arial"/>
              </a:defRPr>
            </a:lvl4pPr>
            <a:lvl5pPr indent="-228600" lvl="4" marL="2286000" algn="l">
              <a:lnSpc>
                <a:spcPct val="90000"/>
              </a:lnSpc>
              <a:spcBef>
                <a:spcPts val="400"/>
              </a:spcBef>
              <a:spcAft>
                <a:spcPts val="0"/>
              </a:spcAft>
              <a:buClr>
                <a:srgbClr val="161249"/>
              </a:buClr>
              <a:buSzPts val="1400"/>
              <a:buNone/>
              <a:defRPr>
                <a:latin typeface="Arial"/>
                <a:ea typeface="Arial"/>
                <a:cs typeface="Arial"/>
                <a:sym typeface="Arial"/>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pic>
        <p:nvPicPr>
          <p:cNvPr id="265" name="Google Shape;265;g2404a7b3570_0_350"/>
          <p:cNvPicPr preferRelativeResize="0"/>
          <p:nvPr/>
        </p:nvPicPr>
        <p:blipFill rotWithShape="1">
          <a:blip r:embed="rId2">
            <a:alphaModFix/>
          </a:blip>
          <a:srcRect b="0" l="0" r="63278" t="0"/>
          <a:stretch/>
        </p:blipFill>
        <p:spPr>
          <a:xfrm>
            <a:off x="7684814" y="4437664"/>
            <a:ext cx="1274216" cy="488417"/>
          </a:xfrm>
          <a:prstGeom prst="rect">
            <a:avLst/>
          </a:prstGeom>
          <a:noFill/>
          <a:ln>
            <a:noFill/>
          </a:ln>
        </p:spPr>
      </p:pic>
      <p:pic>
        <p:nvPicPr>
          <p:cNvPr id="266" name="Google Shape;266;g2404a7b3570_0_350"/>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267" name="Google Shape;267;g2404a7b3570_0_350"/>
          <p:cNvPicPr preferRelativeResize="0"/>
          <p:nvPr/>
        </p:nvPicPr>
        <p:blipFill rotWithShape="1">
          <a:blip r:embed="rId4">
            <a:alphaModFix/>
          </a:blip>
          <a:srcRect b="0" l="3025" r="3025" t="0"/>
          <a:stretch/>
        </p:blipFill>
        <p:spPr>
          <a:xfrm>
            <a:off x="184968" y="4514833"/>
            <a:ext cx="1756649" cy="388902"/>
          </a:xfrm>
          <a:prstGeom prst="rect">
            <a:avLst/>
          </a:prstGeom>
          <a:noFill/>
          <a:ln>
            <a:noFill/>
          </a:ln>
        </p:spPr>
      </p:pic>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ing">
  <p:cSld name="Ending">
    <p:bg>
      <p:bgPr>
        <a:blipFill>
          <a:blip r:embed="rId2">
            <a:alphaModFix/>
          </a:blip>
          <a:stretch>
            <a:fillRect/>
          </a:stretch>
        </a:blipFill>
      </p:bgPr>
    </p:bg>
    <p:spTree>
      <p:nvGrpSpPr>
        <p:cNvPr id="268" name="Shape 268"/>
        <p:cNvGrpSpPr/>
        <p:nvPr/>
      </p:nvGrpSpPr>
      <p:grpSpPr>
        <a:xfrm>
          <a:off x="0" y="0"/>
          <a:ext cx="0" cy="0"/>
          <a:chOff x="0" y="0"/>
          <a:chExt cx="0" cy="0"/>
        </a:xfrm>
      </p:grpSpPr>
      <p:sp>
        <p:nvSpPr>
          <p:cNvPr id="269" name="Google Shape;269;g2404a7b3570_0_357"/>
          <p:cNvSpPr/>
          <p:nvPr/>
        </p:nvSpPr>
        <p:spPr>
          <a:xfrm flipH="1" rot="10800000">
            <a:off x="0" y="4248404"/>
            <a:ext cx="9144000" cy="970800"/>
          </a:xfrm>
          <a:prstGeom prst="rect">
            <a:avLst/>
          </a:prstGeom>
          <a:solidFill>
            <a:schemeClr val="lt1"/>
          </a:solidFill>
          <a:ln>
            <a:noFill/>
          </a:ln>
        </p:spPr>
        <p:txBody>
          <a:bodyPr anchorCtr="0" anchor="ctr" bIns="34275" lIns="68575" spcFirstLastPara="1" rIns="68575" wrap="square" tIns="3427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Calibri"/>
              <a:ea typeface="Calibri"/>
              <a:cs typeface="Calibri"/>
              <a:sym typeface="Calibri"/>
            </a:endParaRPr>
          </a:p>
        </p:txBody>
      </p:sp>
      <p:pic>
        <p:nvPicPr>
          <p:cNvPr id="270" name="Google Shape;270;g2404a7b3570_0_357"/>
          <p:cNvPicPr preferRelativeResize="0"/>
          <p:nvPr/>
        </p:nvPicPr>
        <p:blipFill rotWithShape="1">
          <a:blip r:embed="rId3">
            <a:alphaModFix/>
          </a:blip>
          <a:srcRect b="0" l="0" r="0" t="0"/>
          <a:stretch/>
        </p:blipFill>
        <p:spPr>
          <a:xfrm>
            <a:off x="4572000" y="4435832"/>
            <a:ext cx="775408" cy="547632"/>
          </a:xfrm>
          <a:prstGeom prst="rect">
            <a:avLst/>
          </a:prstGeom>
          <a:noFill/>
          <a:ln>
            <a:noFill/>
          </a:ln>
        </p:spPr>
      </p:pic>
      <p:pic>
        <p:nvPicPr>
          <p:cNvPr id="271" name="Google Shape;271;g2404a7b3570_0_357"/>
          <p:cNvPicPr preferRelativeResize="0"/>
          <p:nvPr/>
        </p:nvPicPr>
        <p:blipFill rotWithShape="1">
          <a:blip r:embed="rId4">
            <a:alphaModFix/>
          </a:blip>
          <a:srcRect b="0" l="0" r="0" t="0"/>
          <a:stretch/>
        </p:blipFill>
        <p:spPr>
          <a:xfrm>
            <a:off x="5572274" y="4556846"/>
            <a:ext cx="858148" cy="352949"/>
          </a:xfrm>
          <a:prstGeom prst="rect">
            <a:avLst/>
          </a:prstGeom>
          <a:noFill/>
          <a:ln>
            <a:noFill/>
          </a:ln>
        </p:spPr>
      </p:pic>
      <p:pic>
        <p:nvPicPr>
          <p:cNvPr id="272" name="Google Shape;272;g2404a7b3570_0_357"/>
          <p:cNvPicPr preferRelativeResize="0"/>
          <p:nvPr/>
        </p:nvPicPr>
        <p:blipFill rotWithShape="1">
          <a:blip r:embed="rId5">
            <a:alphaModFix/>
          </a:blip>
          <a:srcRect b="0" l="0" r="0" t="0"/>
          <a:stretch/>
        </p:blipFill>
        <p:spPr>
          <a:xfrm>
            <a:off x="6725411" y="4559992"/>
            <a:ext cx="845283" cy="370913"/>
          </a:xfrm>
          <a:prstGeom prst="rect">
            <a:avLst/>
          </a:prstGeom>
          <a:noFill/>
          <a:ln>
            <a:noFill/>
          </a:ln>
        </p:spPr>
      </p:pic>
      <p:pic>
        <p:nvPicPr>
          <p:cNvPr id="273" name="Google Shape;273;g2404a7b3570_0_357"/>
          <p:cNvPicPr preferRelativeResize="0"/>
          <p:nvPr/>
        </p:nvPicPr>
        <p:blipFill rotWithShape="1">
          <a:blip r:embed="rId6">
            <a:alphaModFix/>
          </a:blip>
          <a:srcRect b="0" l="0" r="63278" t="0"/>
          <a:stretch/>
        </p:blipFill>
        <p:spPr>
          <a:xfrm>
            <a:off x="211687" y="4503965"/>
            <a:ext cx="1274216" cy="488417"/>
          </a:xfrm>
          <a:prstGeom prst="rect">
            <a:avLst/>
          </a:prstGeom>
          <a:noFill/>
          <a:ln>
            <a:noFill/>
          </a:ln>
        </p:spPr>
      </p:pic>
      <p:sp>
        <p:nvSpPr>
          <p:cNvPr id="274" name="Google Shape;274;g2404a7b3570_0_357"/>
          <p:cNvSpPr txBox="1"/>
          <p:nvPr>
            <p:ph idx="1" type="body"/>
          </p:nvPr>
        </p:nvSpPr>
        <p:spPr>
          <a:xfrm>
            <a:off x="628650" y="655321"/>
            <a:ext cx="4385400" cy="3009900"/>
          </a:xfrm>
          <a:prstGeom prst="rect">
            <a:avLst/>
          </a:prstGeom>
          <a:noFill/>
          <a:ln>
            <a:noFill/>
          </a:ln>
        </p:spPr>
        <p:txBody>
          <a:bodyPr anchorCtr="0" anchor="t" bIns="34275" lIns="68575" spcFirstLastPara="1" rIns="68575" wrap="square" tIns="34275">
            <a:normAutofit/>
          </a:bodyPr>
          <a:lstStyle>
            <a:lvl1pPr indent="-228600" lvl="0" marL="457200" algn="l">
              <a:lnSpc>
                <a:spcPct val="90000"/>
              </a:lnSpc>
              <a:spcBef>
                <a:spcPts val="80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400"/>
              </a:spcBef>
              <a:spcAft>
                <a:spcPts val="0"/>
              </a:spcAft>
              <a:buClr>
                <a:schemeClr val="lt1"/>
              </a:buClr>
              <a:buSzPts val="1400"/>
              <a:buNone/>
              <a:defRPr sz="1400">
                <a:solidFill>
                  <a:schemeClr val="lt1"/>
                </a:solidFill>
                <a:latin typeface="Arial"/>
                <a:ea typeface="Arial"/>
                <a:cs typeface="Arial"/>
                <a:sym typeface="Arial"/>
              </a:defRPr>
            </a:lvl2pPr>
            <a:lvl3pPr indent="-228600" lvl="2" marL="1371600" algn="l">
              <a:lnSpc>
                <a:spcPct val="90000"/>
              </a:lnSpc>
              <a:spcBef>
                <a:spcPts val="400"/>
              </a:spcBef>
              <a:spcAft>
                <a:spcPts val="0"/>
              </a:spcAft>
              <a:buClr>
                <a:schemeClr val="lt1"/>
              </a:buClr>
              <a:buSzPts val="1200"/>
              <a:buNone/>
              <a:defRPr sz="1200">
                <a:solidFill>
                  <a:schemeClr val="lt1"/>
                </a:solidFill>
                <a:latin typeface="Arial"/>
                <a:ea typeface="Arial"/>
                <a:cs typeface="Arial"/>
                <a:sym typeface="Arial"/>
              </a:defRPr>
            </a:lvl3pPr>
            <a:lvl4pPr indent="-228600" lvl="3" marL="1828800" algn="l">
              <a:lnSpc>
                <a:spcPct val="90000"/>
              </a:lnSpc>
              <a:spcBef>
                <a:spcPts val="400"/>
              </a:spcBef>
              <a:spcAft>
                <a:spcPts val="0"/>
              </a:spcAft>
              <a:buClr>
                <a:schemeClr val="lt1"/>
              </a:buClr>
              <a:buSzPts val="1100"/>
              <a:buNone/>
              <a:defRPr sz="1100">
                <a:solidFill>
                  <a:schemeClr val="lt1"/>
                </a:solidFill>
                <a:latin typeface="Arial"/>
                <a:ea typeface="Arial"/>
                <a:cs typeface="Arial"/>
                <a:sym typeface="Arial"/>
              </a:defRPr>
            </a:lvl4pPr>
            <a:lvl5pPr indent="-228600" lvl="4" marL="2286000" algn="l">
              <a:lnSpc>
                <a:spcPct val="90000"/>
              </a:lnSpc>
              <a:spcBef>
                <a:spcPts val="400"/>
              </a:spcBef>
              <a:spcAft>
                <a:spcPts val="0"/>
              </a:spcAft>
              <a:buClr>
                <a:schemeClr val="lt1"/>
              </a:buClr>
              <a:buSzPts val="1100"/>
              <a:buNone/>
              <a:defRPr sz="1100">
                <a:solidFill>
                  <a:schemeClr val="lt1"/>
                </a:solidFill>
                <a:latin typeface="Arial"/>
                <a:ea typeface="Arial"/>
                <a:cs typeface="Arial"/>
                <a:sym typeface="Arial"/>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pic>
        <p:nvPicPr>
          <p:cNvPr id="275" name="Google Shape;275;g2404a7b3570_0_357"/>
          <p:cNvPicPr preferRelativeResize="0"/>
          <p:nvPr/>
        </p:nvPicPr>
        <p:blipFill rotWithShape="1">
          <a:blip r:embed="rId7">
            <a:alphaModFix/>
          </a:blip>
          <a:srcRect b="0" l="0" r="0" t="0"/>
          <a:stretch/>
        </p:blipFill>
        <p:spPr>
          <a:xfrm>
            <a:off x="7808426" y="4443014"/>
            <a:ext cx="1068774" cy="487361"/>
          </a:xfrm>
          <a:prstGeom prst="rect">
            <a:avLst/>
          </a:prstGeom>
          <a:noFill/>
          <a:ln>
            <a:noFill/>
          </a:ln>
        </p:spPr>
      </p:pic>
      <p:pic>
        <p:nvPicPr>
          <p:cNvPr id="276" name="Google Shape;276;g2404a7b3570_0_357"/>
          <p:cNvPicPr preferRelativeResize="0"/>
          <p:nvPr/>
        </p:nvPicPr>
        <p:blipFill rotWithShape="1">
          <a:blip r:embed="rId8">
            <a:alphaModFix/>
          </a:blip>
          <a:srcRect b="0" l="3025" r="3025" t="0"/>
          <a:stretch/>
        </p:blipFill>
        <p:spPr>
          <a:xfrm>
            <a:off x="1697591" y="4528124"/>
            <a:ext cx="1987904" cy="440100"/>
          </a:xfrm>
          <a:prstGeom prst="rect">
            <a:avLst/>
          </a:prstGeom>
          <a:noFill/>
          <a:ln>
            <a:noFill/>
          </a:ln>
        </p:spPr>
      </p:pic>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tsikkodia" type="title">
  <p:cSld name="TITLE">
    <p:spTree>
      <p:nvGrpSpPr>
        <p:cNvPr id="277" name="Shape 277"/>
        <p:cNvGrpSpPr/>
        <p:nvPr/>
      </p:nvGrpSpPr>
      <p:grpSpPr>
        <a:xfrm>
          <a:off x="0" y="0"/>
          <a:ext cx="0" cy="0"/>
          <a:chOff x="0" y="0"/>
          <a:chExt cx="0" cy="0"/>
        </a:xfrm>
      </p:grpSpPr>
      <p:sp>
        <p:nvSpPr>
          <p:cNvPr id="278" name="Google Shape;278;g2404a7b3570_0_366"/>
          <p:cNvSpPr txBox="1"/>
          <p:nvPr>
            <p:ph type="ctrTitle"/>
          </p:nvPr>
        </p:nvSpPr>
        <p:spPr>
          <a:xfrm>
            <a:off x="1143000" y="841772"/>
            <a:ext cx="6858000" cy="1790700"/>
          </a:xfrm>
          <a:prstGeom prst="rect">
            <a:avLst/>
          </a:prstGeom>
          <a:noFill/>
          <a:ln>
            <a:noFill/>
          </a:ln>
        </p:spPr>
        <p:txBody>
          <a:bodyPr anchorCtr="0" anchor="b" bIns="34275" lIns="68575" spcFirstLastPara="1" rIns="68575" wrap="square" tIns="34275">
            <a:normAutofit/>
          </a:bodyPr>
          <a:lstStyle>
            <a:lvl1pPr lvl="0" algn="ctr">
              <a:lnSpc>
                <a:spcPct val="90000"/>
              </a:lnSpc>
              <a:spcBef>
                <a:spcPts val="0"/>
              </a:spcBef>
              <a:spcAft>
                <a:spcPts val="0"/>
              </a:spcAft>
              <a:buClr>
                <a:schemeClr val="dk1"/>
              </a:buClr>
              <a:buSzPts val="4500"/>
              <a:buFont typeface="Calibri"/>
              <a:buNone/>
              <a:defRPr sz="45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279" name="Google Shape;279;g2404a7b3570_0_366"/>
          <p:cNvSpPr txBox="1"/>
          <p:nvPr>
            <p:ph idx="1" type="subTitle"/>
          </p:nvPr>
        </p:nvSpPr>
        <p:spPr>
          <a:xfrm>
            <a:off x="1143000" y="2701529"/>
            <a:ext cx="6858000" cy="1241700"/>
          </a:xfrm>
          <a:prstGeom prst="rect">
            <a:avLst/>
          </a:prstGeom>
          <a:noFill/>
          <a:ln>
            <a:noFill/>
          </a:ln>
        </p:spPr>
        <p:txBody>
          <a:bodyPr anchorCtr="0" anchor="t" bIns="34275" lIns="68575" spcFirstLastPara="1" rIns="68575" wrap="square" tIns="34275">
            <a:normAutofit/>
          </a:bodyPr>
          <a:lstStyle>
            <a:lvl1pPr lvl="0" algn="ctr">
              <a:lnSpc>
                <a:spcPct val="90000"/>
              </a:lnSpc>
              <a:spcBef>
                <a:spcPts val="800"/>
              </a:spcBef>
              <a:spcAft>
                <a:spcPts val="0"/>
              </a:spcAft>
              <a:buClr>
                <a:schemeClr val="dk1"/>
              </a:buClr>
              <a:buSzPts val="1800"/>
              <a:buNone/>
              <a:defRPr sz="1800"/>
            </a:lvl1pPr>
            <a:lvl2pPr lvl="1" algn="ctr">
              <a:lnSpc>
                <a:spcPct val="90000"/>
              </a:lnSpc>
              <a:spcBef>
                <a:spcPts val="400"/>
              </a:spcBef>
              <a:spcAft>
                <a:spcPts val="0"/>
              </a:spcAft>
              <a:buClr>
                <a:schemeClr val="dk1"/>
              </a:buClr>
              <a:buSzPts val="1500"/>
              <a:buNone/>
              <a:defRPr sz="1500"/>
            </a:lvl2pPr>
            <a:lvl3pPr lvl="2" algn="ctr">
              <a:lnSpc>
                <a:spcPct val="90000"/>
              </a:lnSpc>
              <a:spcBef>
                <a:spcPts val="400"/>
              </a:spcBef>
              <a:spcAft>
                <a:spcPts val="0"/>
              </a:spcAft>
              <a:buClr>
                <a:schemeClr val="dk1"/>
              </a:buClr>
              <a:buSzPts val="1400"/>
              <a:buNone/>
              <a:defRPr sz="1400"/>
            </a:lvl3pPr>
            <a:lvl4pPr lvl="3" algn="ctr">
              <a:lnSpc>
                <a:spcPct val="90000"/>
              </a:lnSpc>
              <a:spcBef>
                <a:spcPts val="400"/>
              </a:spcBef>
              <a:spcAft>
                <a:spcPts val="0"/>
              </a:spcAft>
              <a:buClr>
                <a:schemeClr val="dk1"/>
              </a:buClr>
              <a:buSzPts val="1200"/>
              <a:buNone/>
              <a:defRPr sz="1200"/>
            </a:lvl4pPr>
            <a:lvl5pPr lvl="4" algn="ctr">
              <a:lnSpc>
                <a:spcPct val="90000"/>
              </a:lnSpc>
              <a:spcBef>
                <a:spcPts val="400"/>
              </a:spcBef>
              <a:spcAft>
                <a:spcPts val="0"/>
              </a:spcAft>
              <a:buClr>
                <a:schemeClr val="dk1"/>
              </a:buClr>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p:txBody>
      </p:sp>
      <p:sp>
        <p:nvSpPr>
          <p:cNvPr id="280" name="Google Shape;280;g2404a7b3570_0_366"/>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9pPr>
          </a:lstStyle>
          <a:p/>
        </p:txBody>
      </p:sp>
      <p:sp>
        <p:nvSpPr>
          <p:cNvPr id="281" name="Google Shape;281;g2404a7b3570_0_366"/>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9pPr>
          </a:lstStyle>
          <a:p/>
        </p:txBody>
      </p:sp>
      <p:sp>
        <p:nvSpPr>
          <p:cNvPr id="282" name="Google Shape;282;g2404a7b3570_0_366"/>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 column text">
    <p:spTree>
      <p:nvGrpSpPr>
        <p:cNvPr id="283" name="Shape 283"/>
        <p:cNvGrpSpPr/>
        <p:nvPr/>
      </p:nvGrpSpPr>
      <p:grpSpPr>
        <a:xfrm>
          <a:off x="0" y="0"/>
          <a:ext cx="0" cy="0"/>
          <a:chOff x="0" y="0"/>
          <a:chExt cx="0" cy="0"/>
        </a:xfrm>
      </p:grpSpPr>
      <p:sp>
        <p:nvSpPr>
          <p:cNvPr id="284" name="Google Shape;284;g2404a7b3570_0_372"/>
          <p:cNvSpPr txBox="1"/>
          <p:nvPr>
            <p:ph type="title"/>
          </p:nvPr>
        </p:nvSpPr>
        <p:spPr>
          <a:xfrm>
            <a:off x="311700" y="555600"/>
            <a:ext cx="2808000" cy="755700"/>
          </a:xfrm>
          <a:prstGeom prst="rect">
            <a:avLst/>
          </a:prstGeom>
          <a:noFill/>
          <a:ln>
            <a:noFill/>
          </a:ln>
        </p:spPr>
        <p:txBody>
          <a:bodyPr anchorCtr="0" anchor="b" bIns="68575" lIns="68575" spcFirstLastPara="1" rIns="68575" wrap="square" tIns="68575">
            <a:normAutofit/>
          </a:bodyPr>
          <a:lstStyle>
            <a:lvl1pPr lvl="0" algn="l">
              <a:lnSpc>
                <a:spcPct val="100000"/>
              </a:lnSpc>
              <a:spcBef>
                <a:spcPts val="0"/>
              </a:spcBef>
              <a:spcAft>
                <a:spcPts val="0"/>
              </a:spcAft>
              <a:buClr>
                <a:srgbClr val="161249"/>
              </a:buClr>
              <a:buSzPts val="1800"/>
              <a:buFont typeface="Arial"/>
              <a:buNone/>
              <a:defRPr sz="2400"/>
            </a:lvl1pPr>
            <a:lvl2pPr lvl="1" algn="l">
              <a:lnSpc>
                <a:spcPct val="100000"/>
              </a:lnSpc>
              <a:spcBef>
                <a:spcPts val="0"/>
              </a:spcBef>
              <a:spcAft>
                <a:spcPts val="0"/>
              </a:spcAft>
              <a:buSzPts val="1800"/>
              <a:buNone/>
              <a:defRPr sz="2400"/>
            </a:lvl2pPr>
            <a:lvl3pPr lvl="2" algn="l">
              <a:lnSpc>
                <a:spcPct val="100000"/>
              </a:lnSpc>
              <a:spcBef>
                <a:spcPts val="0"/>
              </a:spcBef>
              <a:spcAft>
                <a:spcPts val="0"/>
              </a:spcAft>
              <a:buSzPts val="1800"/>
              <a:buNone/>
              <a:defRPr sz="2400"/>
            </a:lvl3pPr>
            <a:lvl4pPr lvl="3" algn="l">
              <a:lnSpc>
                <a:spcPct val="100000"/>
              </a:lnSpc>
              <a:spcBef>
                <a:spcPts val="0"/>
              </a:spcBef>
              <a:spcAft>
                <a:spcPts val="0"/>
              </a:spcAft>
              <a:buSzPts val="1800"/>
              <a:buNone/>
              <a:defRPr sz="2400"/>
            </a:lvl4pPr>
            <a:lvl5pPr lvl="4" algn="l">
              <a:lnSpc>
                <a:spcPct val="100000"/>
              </a:lnSpc>
              <a:spcBef>
                <a:spcPts val="0"/>
              </a:spcBef>
              <a:spcAft>
                <a:spcPts val="0"/>
              </a:spcAft>
              <a:buSzPts val="1800"/>
              <a:buNone/>
              <a:defRPr sz="2400"/>
            </a:lvl5pPr>
            <a:lvl6pPr lvl="5" algn="l">
              <a:lnSpc>
                <a:spcPct val="100000"/>
              </a:lnSpc>
              <a:spcBef>
                <a:spcPts val="0"/>
              </a:spcBef>
              <a:spcAft>
                <a:spcPts val="0"/>
              </a:spcAft>
              <a:buSzPts val="1800"/>
              <a:buNone/>
              <a:defRPr sz="2400"/>
            </a:lvl6pPr>
            <a:lvl7pPr lvl="6" algn="l">
              <a:lnSpc>
                <a:spcPct val="100000"/>
              </a:lnSpc>
              <a:spcBef>
                <a:spcPts val="0"/>
              </a:spcBef>
              <a:spcAft>
                <a:spcPts val="0"/>
              </a:spcAft>
              <a:buSzPts val="1800"/>
              <a:buNone/>
              <a:defRPr sz="2400"/>
            </a:lvl7pPr>
            <a:lvl8pPr lvl="7" algn="l">
              <a:lnSpc>
                <a:spcPct val="100000"/>
              </a:lnSpc>
              <a:spcBef>
                <a:spcPts val="0"/>
              </a:spcBef>
              <a:spcAft>
                <a:spcPts val="0"/>
              </a:spcAft>
              <a:buSzPts val="1800"/>
              <a:buNone/>
              <a:defRPr sz="2400"/>
            </a:lvl8pPr>
            <a:lvl9pPr lvl="8" algn="l">
              <a:lnSpc>
                <a:spcPct val="100000"/>
              </a:lnSpc>
              <a:spcBef>
                <a:spcPts val="0"/>
              </a:spcBef>
              <a:spcAft>
                <a:spcPts val="0"/>
              </a:spcAft>
              <a:buSzPts val="1800"/>
              <a:buNone/>
              <a:defRPr sz="2400"/>
            </a:lvl9pPr>
          </a:lstStyle>
          <a:p/>
        </p:txBody>
      </p:sp>
      <p:sp>
        <p:nvSpPr>
          <p:cNvPr id="285" name="Google Shape;285;g2404a7b3570_0_372"/>
          <p:cNvSpPr txBox="1"/>
          <p:nvPr>
            <p:ph idx="1" type="body"/>
          </p:nvPr>
        </p:nvSpPr>
        <p:spPr>
          <a:xfrm>
            <a:off x="311700" y="1389600"/>
            <a:ext cx="2808000" cy="3179400"/>
          </a:xfrm>
          <a:prstGeom prst="rect">
            <a:avLst/>
          </a:prstGeom>
          <a:noFill/>
          <a:ln>
            <a:noFill/>
          </a:ln>
        </p:spPr>
        <p:txBody>
          <a:bodyPr anchorCtr="0" anchor="t" bIns="68575" lIns="68575" spcFirstLastPara="1" rIns="68575" wrap="square" tIns="68575">
            <a:normAutofit/>
          </a:bodyPr>
          <a:lstStyle>
            <a:lvl1pPr indent="-285750" lvl="0" marL="457200" algn="l">
              <a:lnSpc>
                <a:spcPct val="115000"/>
              </a:lnSpc>
              <a:spcBef>
                <a:spcPts val="0"/>
              </a:spcBef>
              <a:spcAft>
                <a:spcPts val="0"/>
              </a:spcAft>
              <a:buClr>
                <a:srgbClr val="161249"/>
              </a:buClr>
              <a:buSzPts val="900"/>
              <a:buChar char="●"/>
              <a:defRPr sz="1200"/>
            </a:lvl1pPr>
            <a:lvl2pPr indent="-285750" lvl="1" marL="914400" algn="l">
              <a:lnSpc>
                <a:spcPct val="115000"/>
              </a:lnSpc>
              <a:spcBef>
                <a:spcPts val="0"/>
              </a:spcBef>
              <a:spcAft>
                <a:spcPts val="0"/>
              </a:spcAft>
              <a:buClr>
                <a:srgbClr val="161249"/>
              </a:buClr>
              <a:buSzPts val="900"/>
              <a:buChar char="○"/>
              <a:defRPr sz="1200"/>
            </a:lvl2pPr>
            <a:lvl3pPr indent="-285750" lvl="2" marL="1371600" algn="l">
              <a:lnSpc>
                <a:spcPct val="115000"/>
              </a:lnSpc>
              <a:spcBef>
                <a:spcPts val="0"/>
              </a:spcBef>
              <a:spcAft>
                <a:spcPts val="0"/>
              </a:spcAft>
              <a:buClr>
                <a:srgbClr val="161249"/>
              </a:buClr>
              <a:buSzPts val="900"/>
              <a:buChar char="■"/>
              <a:defRPr sz="1200"/>
            </a:lvl3pPr>
            <a:lvl4pPr indent="-285750" lvl="3" marL="1828800" algn="l">
              <a:lnSpc>
                <a:spcPct val="115000"/>
              </a:lnSpc>
              <a:spcBef>
                <a:spcPts val="0"/>
              </a:spcBef>
              <a:spcAft>
                <a:spcPts val="0"/>
              </a:spcAft>
              <a:buClr>
                <a:srgbClr val="161249"/>
              </a:buClr>
              <a:buSzPts val="900"/>
              <a:buChar char="●"/>
              <a:defRPr sz="1200"/>
            </a:lvl4pPr>
            <a:lvl5pPr indent="-285750" lvl="4" marL="2286000" algn="l">
              <a:lnSpc>
                <a:spcPct val="115000"/>
              </a:lnSpc>
              <a:spcBef>
                <a:spcPts val="0"/>
              </a:spcBef>
              <a:spcAft>
                <a:spcPts val="0"/>
              </a:spcAft>
              <a:buClr>
                <a:srgbClr val="161249"/>
              </a:buClr>
              <a:buSzPts val="900"/>
              <a:buChar char="○"/>
              <a:defRPr sz="1200"/>
            </a:lvl5pPr>
            <a:lvl6pPr indent="-285750" lvl="5" marL="2743200" algn="l">
              <a:lnSpc>
                <a:spcPct val="115000"/>
              </a:lnSpc>
              <a:spcBef>
                <a:spcPts val="0"/>
              </a:spcBef>
              <a:spcAft>
                <a:spcPts val="0"/>
              </a:spcAft>
              <a:buClr>
                <a:schemeClr val="dk1"/>
              </a:buClr>
              <a:buSzPts val="900"/>
              <a:buChar char="■"/>
              <a:defRPr sz="1200"/>
            </a:lvl6pPr>
            <a:lvl7pPr indent="-285750" lvl="6" marL="3200400" algn="l">
              <a:lnSpc>
                <a:spcPct val="115000"/>
              </a:lnSpc>
              <a:spcBef>
                <a:spcPts val="0"/>
              </a:spcBef>
              <a:spcAft>
                <a:spcPts val="0"/>
              </a:spcAft>
              <a:buClr>
                <a:schemeClr val="dk1"/>
              </a:buClr>
              <a:buSzPts val="900"/>
              <a:buChar char="●"/>
              <a:defRPr sz="1200"/>
            </a:lvl7pPr>
            <a:lvl8pPr indent="-285750" lvl="7" marL="3657600" algn="l">
              <a:lnSpc>
                <a:spcPct val="115000"/>
              </a:lnSpc>
              <a:spcBef>
                <a:spcPts val="0"/>
              </a:spcBef>
              <a:spcAft>
                <a:spcPts val="0"/>
              </a:spcAft>
              <a:buClr>
                <a:schemeClr val="dk1"/>
              </a:buClr>
              <a:buSzPts val="900"/>
              <a:buChar char="○"/>
              <a:defRPr sz="1200"/>
            </a:lvl8pPr>
            <a:lvl9pPr indent="-285750" lvl="8" marL="4114800" algn="l">
              <a:lnSpc>
                <a:spcPct val="115000"/>
              </a:lnSpc>
              <a:spcBef>
                <a:spcPts val="0"/>
              </a:spcBef>
              <a:spcAft>
                <a:spcPts val="0"/>
              </a:spcAft>
              <a:buClr>
                <a:schemeClr val="dk1"/>
              </a:buClr>
              <a:buSzPts val="900"/>
              <a:buChar char="■"/>
              <a:defRPr sz="1200"/>
            </a:lvl9pPr>
          </a:lstStyle>
          <a:p/>
        </p:txBody>
      </p:sp>
      <p:sp>
        <p:nvSpPr>
          <p:cNvPr id="286" name="Google Shape;286;g2404a7b3570_0_372"/>
          <p:cNvSpPr txBox="1"/>
          <p:nvPr>
            <p:ph idx="12" type="sldNum"/>
          </p:nvPr>
        </p:nvSpPr>
        <p:spPr>
          <a:xfrm>
            <a:off x="8472458" y="4663217"/>
            <a:ext cx="548700" cy="393600"/>
          </a:xfrm>
          <a:prstGeom prst="rect">
            <a:avLst/>
          </a:prstGeom>
          <a:noFill/>
          <a:ln>
            <a:noFill/>
          </a:ln>
        </p:spPr>
        <p:txBody>
          <a:bodyPr anchorCtr="0" anchor="ctr" bIns="68575" lIns="68575" spcFirstLastPara="1" rIns="68575" wrap="square" tIns="68575">
            <a:normAutofit/>
          </a:bodyPr>
          <a:lstStyle>
            <a:lvl1pPr indent="0" lvl="0" marL="0" marR="0" rtl="0" algn="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yhjä" type="blank">
  <p:cSld name="BLANK">
    <p:spTree>
      <p:nvGrpSpPr>
        <p:cNvPr id="287" name="Shape 287"/>
        <p:cNvGrpSpPr/>
        <p:nvPr/>
      </p:nvGrpSpPr>
      <p:grpSpPr>
        <a:xfrm>
          <a:off x="0" y="0"/>
          <a:ext cx="0" cy="0"/>
          <a:chOff x="0" y="0"/>
          <a:chExt cx="0" cy="0"/>
        </a:xfrm>
      </p:grpSpPr>
      <p:sp>
        <p:nvSpPr>
          <p:cNvPr id="288" name="Google Shape;288;g2404a7b3570_0_376"/>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9pPr>
          </a:lstStyle>
          <a:p/>
        </p:txBody>
      </p:sp>
      <p:sp>
        <p:nvSpPr>
          <p:cNvPr id="289" name="Google Shape;289;g2404a7b3570_0_376"/>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9pPr>
          </a:lstStyle>
          <a:p/>
        </p:txBody>
      </p:sp>
      <p:sp>
        <p:nvSpPr>
          <p:cNvPr id="290" name="Google Shape;290;g2404a7b3570_0_376"/>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 basic">
  <p:cSld name="Comparison - basic">
    <p:spTree>
      <p:nvGrpSpPr>
        <p:cNvPr id="291" name="Shape 291"/>
        <p:cNvGrpSpPr/>
        <p:nvPr/>
      </p:nvGrpSpPr>
      <p:grpSpPr>
        <a:xfrm>
          <a:off x="0" y="0"/>
          <a:ext cx="0" cy="0"/>
          <a:chOff x="0" y="0"/>
          <a:chExt cx="0" cy="0"/>
        </a:xfrm>
      </p:grpSpPr>
      <p:sp>
        <p:nvSpPr>
          <p:cNvPr id="292" name="Google Shape;292;g2404a7b3570_0_380"/>
          <p:cNvSpPr txBox="1"/>
          <p:nvPr>
            <p:ph idx="1" type="body"/>
          </p:nvPr>
        </p:nvSpPr>
        <p:spPr>
          <a:xfrm>
            <a:off x="450848" y="2262499"/>
            <a:ext cx="4017600" cy="2663400"/>
          </a:xfrm>
          <a:prstGeom prst="rect">
            <a:avLst/>
          </a:prstGeom>
          <a:noFill/>
          <a:ln>
            <a:noFill/>
          </a:ln>
        </p:spPr>
        <p:txBody>
          <a:bodyPr anchorCtr="0" anchor="t" bIns="34275" lIns="68575" spcFirstLastPara="1" rIns="68575" wrap="square" tIns="34275">
            <a:normAutofit/>
          </a:bodyPr>
          <a:lstStyle>
            <a:lvl1pPr indent="-323850" lvl="0" marL="457200" algn="l">
              <a:lnSpc>
                <a:spcPct val="90000"/>
              </a:lnSpc>
              <a:spcBef>
                <a:spcPts val="800"/>
              </a:spcBef>
              <a:spcAft>
                <a:spcPts val="0"/>
              </a:spcAft>
              <a:buClr>
                <a:schemeClr val="dk1"/>
              </a:buClr>
              <a:buSzPts val="1500"/>
              <a:buFont typeface="Arial"/>
              <a:buChar char="•"/>
              <a:defRPr sz="1500">
                <a:solidFill>
                  <a:schemeClr val="dk1"/>
                </a:solidFill>
              </a:defRPr>
            </a:lvl1pPr>
            <a:lvl2pPr indent="-323850" lvl="1" marL="914400" algn="l">
              <a:lnSpc>
                <a:spcPct val="90000"/>
              </a:lnSpc>
              <a:spcBef>
                <a:spcPts val="400"/>
              </a:spcBef>
              <a:spcAft>
                <a:spcPts val="0"/>
              </a:spcAft>
              <a:buClr>
                <a:schemeClr val="dk1"/>
              </a:buClr>
              <a:buSzPts val="1500"/>
              <a:buFont typeface="Arial"/>
              <a:buChar char="•"/>
              <a:defRPr sz="1500">
                <a:solidFill>
                  <a:schemeClr val="dk1"/>
                </a:solidFill>
              </a:defRPr>
            </a:lvl2pPr>
            <a:lvl3pPr indent="-323850" lvl="2" marL="1371600" algn="l">
              <a:lnSpc>
                <a:spcPct val="90000"/>
              </a:lnSpc>
              <a:spcBef>
                <a:spcPts val="400"/>
              </a:spcBef>
              <a:spcAft>
                <a:spcPts val="0"/>
              </a:spcAft>
              <a:buClr>
                <a:schemeClr val="dk1"/>
              </a:buClr>
              <a:buSzPts val="1500"/>
              <a:buFont typeface="Arial"/>
              <a:buChar char="•"/>
              <a:defRPr sz="1500">
                <a:solidFill>
                  <a:schemeClr val="dk1"/>
                </a:solidFill>
              </a:defRPr>
            </a:lvl3pPr>
            <a:lvl4pPr indent="-323850" lvl="3" marL="1828800" algn="l">
              <a:lnSpc>
                <a:spcPct val="90000"/>
              </a:lnSpc>
              <a:spcBef>
                <a:spcPts val="400"/>
              </a:spcBef>
              <a:spcAft>
                <a:spcPts val="0"/>
              </a:spcAft>
              <a:buClr>
                <a:schemeClr val="dk1"/>
              </a:buClr>
              <a:buSzPts val="1500"/>
              <a:buFont typeface="Arial"/>
              <a:buChar char="•"/>
              <a:defRPr sz="1500">
                <a:solidFill>
                  <a:schemeClr val="dk1"/>
                </a:solidFill>
              </a:defRPr>
            </a:lvl4pPr>
            <a:lvl5pPr indent="-323850" lvl="4" marL="2286000" algn="l">
              <a:lnSpc>
                <a:spcPct val="90000"/>
              </a:lnSpc>
              <a:spcBef>
                <a:spcPts val="400"/>
              </a:spcBef>
              <a:spcAft>
                <a:spcPts val="0"/>
              </a:spcAft>
              <a:buClr>
                <a:schemeClr val="dk1"/>
              </a:buClr>
              <a:buSzPts val="1500"/>
              <a:buFont typeface="Arial"/>
              <a:buChar char="•"/>
              <a:defRPr sz="1500">
                <a:solidFill>
                  <a:schemeClr val="dk1"/>
                </a:solidFill>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293" name="Google Shape;293;g2404a7b3570_0_380"/>
          <p:cNvSpPr txBox="1"/>
          <p:nvPr>
            <p:ph idx="2" type="body"/>
          </p:nvPr>
        </p:nvSpPr>
        <p:spPr>
          <a:xfrm>
            <a:off x="4673600" y="2262499"/>
            <a:ext cx="4016400" cy="2663400"/>
          </a:xfrm>
          <a:prstGeom prst="rect">
            <a:avLst/>
          </a:prstGeom>
          <a:noFill/>
          <a:ln>
            <a:noFill/>
          </a:ln>
        </p:spPr>
        <p:txBody>
          <a:bodyPr anchorCtr="0" anchor="t" bIns="34275" lIns="68575" spcFirstLastPara="1" rIns="68575" wrap="square" tIns="34275">
            <a:normAutofit/>
          </a:bodyPr>
          <a:lstStyle>
            <a:lvl1pPr indent="-323850" lvl="0" marL="457200" algn="l">
              <a:lnSpc>
                <a:spcPct val="90000"/>
              </a:lnSpc>
              <a:spcBef>
                <a:spcPts val="800"/>
              </a:spcBef>
              <a:spcAft>
                <a:spcPts val="0"/>
              </a:spcAft>
              <a:buClr>
                <a:schemeClr val="dk1"/>
              </a:buClr>
              <a:buSzPts val="1500"/>
              <a:buFont typeface="Arial"/>
              <a:buChar char="•"/>
              <a:defRPr sz="1500">
                <a:solidFill>
                  <a:schemeClr val="dk1"/>
                </a:solidFill>
              </a:defRPr>
            </a:lvl1pPr>
            <a:lvl2pPr indent="-323850" lvl="1" marL="914400" algn="l">
              <a:lnSpc>
                <a:spcPct val="90000"/>
              </a:lnSpc>
              <a:spcBef>
                <a:spcPts val="400"/>
              </a:spcBef>
              <a:spcAft>
                <a:spcPts val="0"/>
              </a:spcAft>
              <a:buClr>
                <a:schemeClr val="dk1"/>
              </a:buClr>
              <a:buSzPts val="1500"/>
              <a:buFont typeface="Arial"/>
              <a:buChar char="•"/>
              <a:defRPr sz="1500">
                <a:solidFill>
                  <a:schemeClr val="dk1"/>
                </a:solidFill>
              </a:defRPr>
            </a:lvl2pPr>
            <a:lvl3pPr indent="-323850" lvl="2" marL="1371600" algn="l">
              <a:lnSpc>
                <a:spcPct val="90000"/>
              </a:lnSpc>
              <a:spcBef>
                <a:spcPts val="400"/>
              </a:spcBef>
              <a:spcAft>
                <a:spcPts val="0"/>
              </a:spcAft>
              <a:buClr>
                <a:schemeClr val="dk1"/>
              </a:buClr>
              <a:buSzPts val="1500"/>
              <a:buFont typeface="Arial"/>
              <a:buChar char="•"/>
              <a:defRPr sz="1500">
                <a:solidFill>
                  <a:schemeClr val="dk1"/>
                </a:solidFill>
              </a:defRPr>
            </a:lvl3pPr>
            <a:lvl4pPr indent="-323850" lvl="3" marL="1828800" algn="l">
              <a:lnSpc>
                <a:spcPct val="90000"/>
              </a:lnSpc>
              <a:spcBef>
                <a:spcPts val="400"/>
              </a:spcBef>
              <a:spcAft>
                <a:spcPts val="0"/>
              </a:spcAft>
              <a:buClr>
                <a:schemeClr val="dk1"/>
              </a:buClr>
              <a:buSzPts val="1500"/>
              <a:buFont typeface="Arial"/>
              <a:buChar char="•"/>
              <a:defRPr sz="1500">
                <a:solidFill>
                  <a:schemeClr val="dk1"/>
                </a:solidFill>
              </a:defRPr>
            </a:lvl4pPr>
            <a:lvl5pPr indent="-323850" lvl="4" marL="2286000" algn="l">
              <a:lnSpc>
                <a:spcPct val="90000"/>
              </a:lnSpc>
              <a:spcBef>
                <a:spcPts val="400"/>
              </a:spcBef>
              <a:spcAft>
                <a:spcPts val="0"/>
              </a:spcAft>
              <a:buClr>
                <a:schemeClr val="dk1"/>
              </a:buClr>
              <a:buSzPts val="1500"/>
              <a:buFont typeface="Arial"/>
              <a:buChar char="•"/>
              <a:defRPr sz="1500">
                <a:solidFill>
                  <a:schemeClr val="dk1"/>
                </a:solidFill>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294" name="Google Shape;294;g2404a7b3570_0_380"/>
          <p:cNvSpPr txBox="1"/>
          <p:nvPr>
            <p:ph idx="3" type="body"/>
          </p:nvPr>
        </p:nvSpPr>
        <p:spPr>
          <a:xfrm>
            <a:off x="4673600" y="1485000"/>
            <a:ext cx="4017600" cy="717300"/>
          </a:xfrm>
          <a:prstGeom prst="rect">
            <a:avLst/>
          </a:prstGeom>
          <a:noFill/>
          <a:ln>
            <a:noFill/>
          </a:ln>
        </p:spPr>
        <p:txBody>
          <a:bodyPr anchorCtr="0" anchor="t" bIns="34275" lIns="68575" spcFirstLastPara="1" rIns="68575" wrap="square" tIns="34275">
            <a:normAutofit/>
          </a:bodyPr>
          <a:lstStyle>
            <a:lvl1pPr indent="-228600" lvl="0" marL="457200" algn="l">
              <a:lnSpc>
                <a:spcPct val="90000"/>
              </a:lnSpc>
              <a:spcBef>
                <a:spcPts val="800"/>
              </a:spcBef>
              <a:spcAft>
                <a:spcPts val="0"/>
              </a:spcAft>
              <a:buClr>
                <a:schemeClr val="dk1"/>
              </a:buClr>
              <a:buSzPts val="1800"/>
              <a:buNone/>
              <a:defRPr b="1" sz="1800">
                <a:solidFill>
                  <a:schemeClr val="dk1"/>
                </a:solidFill>
              </a:defRPr>
            </a:lvl1pPr>
            <a:lvl2pPr indent="-228600" lvl="1" marL="914400" algn="l">
              <a:lnSpc>
                <a:spcPct val="90000"/>
              </a:lnSpc>
              <a:spcBef>
                <a:spcPts val="400"/>
              </a:spcBef>
              <a:spcAft>
                <a:spcPts val="0"/>
              </a:spcAft>
              <a:buClr>
                <a:schemeClr val="dk1"/>
              </a:buClr>
              <a:buSzPts val="1500"/>
              <a:buNone/>
              <a:defRPr b="1" sz="1500"/>
            </a:lvl2pPr>
            <a:lvl3pPr indent="-228600" lvl="2" marL="1371600" algn="l">
              <a:lnSpc>
                <a:spcPct val="90000"/>
              </a:lnSpc>
              <a:spcBef>
                <a:spcPts val="400"/>
              </a:spcBef>
              <a:spcAft>
                <a:spcPts val="0"/>
              </a:spcAft>
              <a:buClr>
                <a:schemeClr val="dk1"/>
              </a:buClr>
              <a:buSzPts val="1400"/>
              <a:buNone/>
              <a:defRPr b="1" sz="1400"/>
            </a:lvl3pPr>
            <a:lvl4pPr indent="-228600" lvl="3" marL="1828800" algn="l">
              <a:lnSpc>
                <a:spcPct val="90000"/>
              </a:lnSpc>
              <a:spcBef>
                <a:spcPts val="400"/>
              </a:spcBef>
              <a:spcAft>
                <a:spcPts val="0"/>
              </a:spcAft>
              <a:buClr>
                <a:schemeClr val="dk1"/>
              </a:buClr>
              <a:buSzPts val="1200"/>
              <a:buNone/>
              <a:defRPr b="1" sz="1200"/>
            </a:lvl4pPr>
            <a:lvl5pPr indent="-228600" lvl="4" marL="2286000" algn="l">
              <a:lnSpc>
                <a:spcPct val="90000"/>
              </a:lnSpc>
              <a:spcBef>
                <a:spcPts val="400"/>
              </a:spcBef>
              <a:spcAft>
                <a:spcPts val="0"/>
              </a:spcAft>
              <a:buClr>
                <a:schemeClr val="dk1"/>
              </a:buClr>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295" name="Google Shape;295;g2404a7b3570_0_380"/>
          <p:cNvSpPr txBox="1"/>
          <p:nvPr>
            <p:ph idx="4" type="body"/>
          </p:nvPr>
        </p:nvSpPr>
        <p:spPr>
          <a:xfrm>
            <a:off x="450001" y="1485000"/>
            <a:ext cx="4016400" cy="717300"/>
          </a:xfrm>
          <a:prstGeom prst="rect">
            <a:avLst/>
          </a:prstGeom>
          <a:noFill/>
          <a:ln>
            <a:noFill/>
          </a:ln>
        </p:spPr>
        <p:txBody>
          <a:bodyPr anchorCtr="0" anchor="t" bIns="34275" lIns="68575" spcFirstLastPara="1" rIns="68575" wrap="square" tIns="34275">
            <a:normAutofit/>
          </a:bodyPr>
          <a:lstStyle>
            <a:lvl1pPr indent="-228600" lvl="0" marL="457200" algn="l">
              <a:lnSpc>
                <a:spcPct val="90000"/>
              </a:lnSpc>
              <a:spcBef>
                <a:spcPts val="800"/>
              </a:spcBef>
              <a:spcAft>
                <a:spcPts val="0"/>
              </a:spcAft>
              <a:buClr>
                <a:schemeClr val="dk1"/>
              </a:buClr>
              <a:buSzPts val="1800"/>
              <a:buNone/>
              <a:defRPr b="1" sz="1800">
                <a:solidFill>
                  <a:schemeClr val="dk1"/>
                </a:solidFill>
              </a:defRPr>
            </a:lvl1pPr>
            <a:lvl2pPr indent="-228600" lvl="1" marL="914400" algn="l">
              <a:lnSpc>
                <a:spcPct val="90000"/>
              </a:lnSpc>
              <a:spcBef>
                <a:spcPts val="400"/>
              </a:spcBef>
              <a:spcAft>
                <a:spcPts val="0"/>
              </a:spcAft>
              <a:buClr>
                <a:schemeClr val="dk1"/>
              </a:buClr>
              <a:buSzPts val="1500"/>
              <a:buNone/>
              <a:defRPr b="1" sz="1500"/>
            </a:lvl2pPr>
            <a:lvl3pPr indent="-228600" lvl="2" marL="1371600" algn="l">
              <a:lnSpc>
                <a:spcPct val="90000"/>
              </a:lnSpc>
              <a:spcBef>
                <a:spcPts val="400"/>
              </a:spcBef>
              <a:spcAft>
                <a:spcPts val="0"/>
              </a:spcAft>
              <a:buClr>
                <a:schemeClr val="dk1"/>
              </a:buClr>
              <a:buSzPts val="1400"/>
              <a:buNone/>
              <a:defRPr b="1" sz="1400"/>
            </a:lvl3pPr>
            <a:lvl4pPr indent="-228600" lvl="3" marL="1828800" algn="l">
              <a:lnSpc>
                <a:spcPct val="90000"/>
              </a:lnSpc>
              <a:spcBef>
                <a:spcPts val="400"/>
              </a:spcBef>
              <a:spcAft>
                <a:spcPts val="0"/>
              </a:spcAft>
              <a:buClr>
                <a:schemeClr val="dk1"/>
              </a:buClr>
              <a:buSzPts val="1200"/>
              <a:buNone/>
              <a:defRPr b="1" sz="1200"/>
            </a:lvl4pPr>
            <a:lvl5pPr indent="-228600" lvl="4" marL="2286000" algn="l">
              <a:lnSpc>
                <a:spcPct val="90000"/>
              </a:lnSpc>
              <a:spcBef>
                <a:spcPts val="400"/>
              </a:spcBef>
              <a:spcAft>
                <a:spcPts val="0"/>
              </a:spcAft>
              <a:buClr>
                <a:schemeClr val="dk1"/>
              </a:buClr>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296" name="Google Shape;296;g2404a7b3570_0_380"/>
          <p:cNvSpPr txBox="1"/>
          <p:nvPr>
            <p:ph type="title"/>
          </p:nvPr>
        </p:nvSpPr>
        <p:spPr>
          <a:xfrm>
            <a:off x="450000" y="280124"/>
            <a:ext cx="6504900" cy="900300"/>
          </a:xfrm>
          <a:prstGeom prst="rect">
            <a:avLst/>
          </a:prstGeom>
          <a:noFill/>
          <a:ln>
            <a:noFill/>
          </a:ln>
        </p:spPr>
        <p:txBody>
          <a:bodyPr anchorCtr="0" anchor="ctr" bIns="34275" lIns="68575" spcFirstLastPara="1" rIns="68575" wrap="square" tIns="34275">
            <a:normAutofit/>
          </a:bodyPr>
          <a:lstStyle>
            <a:lvl1pPr lvl="0" algn="l">
              <a:lnSpc>
                <a:spcPct val="90000"/>
              </a:lnSpc>
              <a:spcBef>
                <a:spcPts val="0"/>
              </a:spcBef>
              <a:spcAft>
                <a:spcPts val="0"/>
              </a:spcAft>
              <a:buClr>
                <a:schemeClr val="dk1"/>
              </a:buClr>
              <a:buSzPts val="2700"/>
              <a:buFont typeface="Calibri"/>
              <a:buNone/>
              <a:defRPr sz="2700">
                <a:solidFill>
                  <a:schemeClr val="dk1"/>
                </a:solidFill>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aksi sisältökohdetta" type="twoObj">
  <p:cSld name="TWO_OBJECTS">
    <p:spTree>
      <p:nvGrpSpPr>
        <p:cNvPr id="297" name="Shape 297"/>
        <p:cNvGrpSpPr/>
        <p:nvPr/>
      </p:nvGrpSpPr>
      <p:grpSpPr>
        <a:xfrm>
          <a:off x="0" y="0"/>
          <a:ext cx="0" cy="0"/>
          <a:chOff x="0" y="0"/>
          <a:chExt cx="0" cy="0"/>
        </a:xfrm>
      </p:grpSpPr>
      <p:sp>
        <p:nvSpPr>
          <p:cNvPr id="298" name="Google Shape;298;g2404a7b3570_0_386"/>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rmAutofit/>
          </a:bodyPr>
          <a:lstStyle>
            <a:lvl1pPr lvl="0" algn="l">
              <a:lnSpc>
                <a:spcPct val="90000"/>
              </a:lnSpc>
              <a:spcBef>
                <a:spcPts val="0"/>
              </a:spcBef>
              <a:spcAft>
                <a:spcPts val="0"/>
              </a:spcAft>
              <a:buClr>
                <a:schemeClr val="dk1"/>
              </a:buClr>
              <a:buSzPts val="1400"/>
              <a:buFont typeface="Arial"/>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299" name="Google Shape;299;g2404a7b3570_0_386"/>
          <p:cNvSpPr txBox="1"/>
          <p:nvPr>
            <p:ph idx="1" type="body"/>
          </p:nvPr>
        </p:nvSpPr>
        <p:spPr>
          <a:xfrm>
            <a:off x="628650" y="1369219"/>
            <a:ext cx="3886200" cy="3263400"/>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300" name="Google Shape;300;g2404a7b3570_0_386"/>
          <p:cNvSpPr txBox="1"/>
          <p:nvPr>
            <p:ph idx="2" type="body"/>
          </p:nvPr>
        </p:nvSpPr>
        <p:spPr>
          <a:xfrm>
            <a:off x="4629150" y="1369219"/>
            <a:ext cx="3886200" cy="3263400"/>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301" name="Google Shape;301;g2404a7b3570_0_386"/>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9pPr>
          </a:lstStyle>
          <a:p/>
        </p:txBody>
      </p:sp>
      <p:sp>
        <p:nvSpPr>
          <p:cNvPr id="302" name="Google Shape;302;g2404a7b3570_0_386"/>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9pPr>
          </a:lstStyle>
          <a:p/>
        </p:txBody>
      </p:sp>
      <p:sp>
        <p:nvSpPr>
          <p:cNvPr id="303" name="Google Shape;303;g2404a7b3570_0_386"/>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s - basic">
  <p:cSld name="Two contents - basic">
    <p:spTree>
      <p:nvGrpSpPr>
        <p:cNvPr id="304" name="Shape 304"/>
        <p:cNvGrpSpPr/>
        <p:nvPr/>
      </p:nvGrpSpPr>
      <p:grpSpPr>
        <a:xfrm>
          <a:off x="0" y="0"/>
          <a:ext cx="0" cy="0"/>
          <a:chOff x="0" y="0"/>
          <a:chExt cx="0" cy="0"/>
        </a:xfrm>
      </p:grpSpPr>
      <p:sp>
        <p:nvSpPr>
          <p:cNvPr id="305" name="Google Shape;305;g2404a7b3570_0_393"/>
          <p:cNvSpPr txBox="1"/>
          <p:nvPr>
            <p:ph type="title"/>
          </p:nvPr>
        </p:nvSpPr>
        <p:spPr>
          <a:xfrm>
            <a:off x="450850" y="278812"/>
            <a:ext cx="6477900" cy="1107000"/>
          </a:xfrm>
          <a:prstGeom prst="rect">
            <a:avLst/>
          </a:prstGeom>
          <a:noFill/>
          <a:ln>
            <a:noFill/>
          </a:ln>
        </p:spPr>
        <p:txBody>
          <a:bodyPr anchorCtr="0" anchor="ctr" bIns="34275" lIns="68575" spcFirstLastPara="1" rIns="68575" wrap="square" tIns="34275">
            <a:normAutofit/>
          </a:bodyPr>
          <a:lstStyle>
            <a:lvl1pPr lvl="0" algn="l">
              <a:lnSpc>
                <a:spcPct val="90000"/>
              </a:lnSpc>
              <a:spcBef>
                <a:spcPts val="0"/>
              </a:spcBef>
              <a:spcAft>
                <a:spcPts val="0"/>
              </a:spcAft>
              <a:buClr>
                <a:schemeClr val="dk1"/>
              </a:buClr>
              <a:buSzPts val="2400"/>
              <a:buFont typeface="Calibri"/>
              <a:buNone/>
              <a:defRPr sz="24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306" name="Google Shape;306;g2404a7b3570_0_393"/>
          <p:cNvSpPr txBox="1"/>
          <p:nvPr>
            <p:ph idx="1" type="body"/>
          </p:nvPr>
        </p:nvSpPr>
        <p:spPr>
          <a:xfrm>
            <a:off x="450851" y="1485000"/>
            <a:ext cx="3925800" cy="3477600"/>
          </a:xfrm>
          <a:prstGeom prst="rect">
            <a:avLst/>
          </a:prstGeom>
          <a:noFill/>
          <a:ln>
            <a:noFill/>
          </a:ln>
        </p:spPr>
        <p:txBody>
          <a:bodyPr anchorCtr="0" anchor="t" bIns="34275" lIns="68575" spcFirstLastPara="1" rIns="68575" wrap="square" tIns="34275">
            <a:normAutofit/>
          </a:bodyPr>
          <a:lstStyle>
            <a:lvl1pPr indent="-323850" lvl="0" marL="457200" algn="l">
              <a:lnSpc>
                <a:spcPct val="90000"/>
              </a:lnSpc>
              <a:spcBef>
                <a:spcPts val="800"/>
              </a:spcBef>
              <a:spcAft>
                <a:spcPts val="0"/>
              </a:spcAft>
              <a:buClr>
                <a:schemeClr val="dk1"/>
              </a:buClr>
              <a:buSzPts val="1500"/>
              <a:buFont typeface="Arial"/>
              <a:buChar char="•"/>
              <a:defRPr sz="1500">
                <a:solidFill>
                  <a:schemeClr val="dk1"/>
                </a:solidFill>
              </a:defRPr>
            </a:lvl1pPr>
            <a:lvl2pPr indent="-323850" lvl="1" marL="914400" algn="l">
              <a:lnSpc>
                <a:spcPct val="90000"/>
              </a:lnSpc>
              <a:spcBef>
                <a:spcPts val="400"/>
              </a:spcBef>
              <a:spcAft>
                <a:spcPts val="0"/>
              </a:spcAft>
              <a:buClr>
                <a:schemeClr val="dk1"/>
              </a:buClr>
              <a:buSzPts val="1500"/>
              <a:buFont typeface="Arial"/>
              <a:buChar char="•"/>
              <a:defRPr sz="1500">
                <a:solidFill>
                  <a:schemeClr val="dk1"/>
                </a:solidFill>
              </a:defRPr>
            </a:lvl2pPr>
            <a:lvl3pPr indent="-323850" lvl="2" marL="1371600" algn="l">
              <a:lnSpc>
                <a:spcPct val="90000"/>
              </a:lnSpc>
              <a:spcBef>
                <a:spcPts val="400"/>
              </a:spcBef>
              <a:spcAft>
                <a:spcPts val="0"/>
              </a:spcAft>
              <a:buClr>
                <a:schemeClr val="dk1"/>
              </a:buClr>
              <a:buSzPts val="1500"/>
              <a:buFont typeface="Arial"/>
              <a:buChar char="•"/>
              <a:defRPr sz="1500">
                <a:solidFill>
                  <a:schemeClr val="dk1"/>
                </a:solidFill>
              </a:defRPr>
            </a:lvl3pPr>
            <a:lvl4pPr indent="-323850" lvl="3" marL="1828800" algn="l">
              <a:lnSpc>
                <a:spcPct val="90000"/>
              </a:lnSpc>
              <a:spcBef>
                <a:spcPts val="400"/>
              </a:spcBef>
              <a:spcAft>
                <a:spcPts val="0"/>
              </a:spcAft>
              <a:buClr>
                <a:schemeClr val="dk1"/>
              </a:buClr>
              <a:buSzPts val="1500"/>
              <a:buFont typeface="Arial"/>
              <a:buChar char="•"/>
              <a:defRPr sz="1500">
                <a:solidFill>
                  <a:schemeClr val="dk1"/>
                </a:solidFill>
              </a:defRPr>
            </a:lvl4pPr>
            <a:lvl5pPr indent="-323850" lvl="4" marL="2286000" algn="l">
              <a:lnSpc>
                <a:spcPct val="90000"/>
              </a:lnSpc>
              <a:spcBef>
                <a:spcPts val="400"/>
              </a:spcBef>
              <a:spcAft>
                <a:spcPts val="0"/>
              </a:spcAft>
              <a:buClr>
                <a:schemeClr val="dk1"/>
              </a:buClr>
              <a:buSzPts val="1500"/>
              <a:buFont typeface="Arial"/>
              <a:buChar char="•"/>
              <a:defRPr sz="1500">
                <a:solidFill>
                  <a:schemeClr val="dk1"/>
                </a:solidFill>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307" name="Google Shape;307;g2404a7b3570_0_393"/>
          <p:cNvSpPr txBox="1"/>
          <p:nvPr>
            <p:ph idx="2" type="body"/>
          </p:nvPr>
        </p:nvSpPr>
        <p:spPr>
          <a:xfrm>
            <a:off x="4778963" y="1485000"/>
            <a:ext cx="3907800" cy="3477600"/>
          </a:xfrm>
          <a:prstGeom prst="rect">
            <a:avLst/>
          </a:prstGeom>
          <a:noFill/>
          <a:ln>
            <a:noFill/>
          </a:ln>
        </p:spPr>
        <p:txBody>
          <a:bodyPr anchorCtr="0" anchor="t" bIns="34275" lIns="68575" spcFirstLastPara="1" rIns="68575" wrap="square" tIns="34275">
            <a:normAutofit/>
          </a:bodyPr>
          <a:lstStyle>
            <a:lvl1pPr indent="-323850" lvl="0" marL="457200" algn="l">
              <a:lnSpc>
                <a:spcPct val="90000"/>
              </a:lnSpc>
              <a:spcBef>
                <a:spcPts val="800"/>
              </a:spcBef>
              <a:spcAft>
                <a:spcPts val="0"/>
              </a:spcAft>
              <a:buClr>
                <a:schemeClr val="dk1"/>
              </a:buClr>
              <a:buSzPts val="1500"/>
              <a:buFont typeface="Arial"/>
              <a:buChar char="•"/>
              <a:defRPr sz="1500">
                <a:solidFill>
                  <a:schemeClr val="dk1"/>
                </a:solidFill>
              </a:defRPr>
            </a:lvl1pPr>
            <a:lvl2pPr indent="-323850" lvl="1" marL="914400" algn="l">
              <a:lnSpc>
                <a:spcPct val="90000"/>
              </a:lnSpc>
              <a:spcBef>
                <a:spcPts val="400"/>
              </a:spcBef>
              <a:spcAft>
                <a:spcPts val="0"/>
              </a:spcAft>
              <a:buClr>
                <a:schemeClr val="dk1"/>
              </a:buClr>
              <a:buSzPts val="1500"/>
              <a:buFont typeface="Arial"/>
              <a:buChar char="•"/>
              <a:defRPr sz="1500">
                <a:solidFill>
                  <a:schemeClr val="dk1"/>
                </a:solidFill>
              </a:defRPr>
            </a:lvl2pPr>
            <a:lvl3pPr indent="-323850" lvl="2" marL="1371600" algn="l">
              <a:lnSpc>
                <a:spcPct val="90000"/>
              </a:lnSpc>
              <a:spcBef>
                <a:spcPts val="400"/>
              </a:spcBef>
              <a:spcAft>
                <a:spcPts val="0"/>
              </a:spcAft>
              <a:buClr>
                <a:schemeClr val="dk1"/>
              </a:buClr>
              <a:buSzPts val="1500"/>
              <a:buFont typeface="Arial"/>
              <a:buChar char="•"/>
              <a:defRPr sz="1500">
                <a:solidFill>
                  <a:schemeClr val="dk1"/>
                </a:solidFill>
              </a:defRPr>
            </a:lvl3pPr>
            <a:lvl4pPr indent="-323850" lvl="3" marL="1828800" algn="l">
              <a:lnSpc>
                <a:spcPct val="90000"/>
              </a:lnSpc>
              <a:spcBef>
                <a:spcPts val="400"/>
              </a:spcBef>
              <a:spcAft>
                <a:spcPts val="0"/>
              </a:spcAft>
              <a:buClr>
                <a:schemeClr val="dk1"/>
              </a:buClr>
              <a:buSzPts val="1500"/>
              <a:buFont typeface="Arial"/>
              <a:buChar char="•"/>
              <a:defRPr sz="1500">
                <a:solidFill>
                  <a:schemeClr val="dk1"/>
                </a:solidFill>
              </a:defRPr>
            </a:lvl4pPr>
            <a:lvl5pPr indent="-323850" lvl="4" marL="2286000" algn="l">
              <a:lnSpc>
                <a:spcPct val="90000"/>
              </a:lnSpc>
              <a:spcBef>
                <a:spcPts val="400"/>
              </a:spcBef>
              <a:spcAft>
                <a:spcPts val="0"/>
              </a:spcAft>
              <a:buClr>
                <a:schemeClr val="dk1"/>
              </a:buClr>
              <a:buSzPts val="1500"/>
              <a:buFont typeface="Arial"/>
              <a:buChar char="•"/>
              <a:defRPr sz="1500">
                <a:solidFill>
                  <a:schemeClr val="dk1"/>
                </a:solidFill>
              </a:defRPr>
            </a:lvl5pPr>
            <a:lvl6pPr indent="-304800" lvl="5" marL="2743200" algn="l">
              <a:lnSpc>
                <a:spcPct val="90000"/>
              </a:lnSpc>
              <a:spcBef>
                <a:spcPts val="400"/>
              </a:spcBef>
              <a:spcAft>
                <a:spcPts val="0"/>
              </a:spcAft>
              <a:buClr>
                <a:schemeClr val="dk1"/>
              </a:buClr>
              <a:buSzPts val="1200"/>
              <a:buChar char="•"/>
              <a:defRPr sz="1200"/>
            </a:lvl6pPr>
            <a:lvl7pPr indent="-304800" lvl="6" marL="3200400" algn="l">
              <a:lnSpc>
                <a:spcPct val="90000"/>
              </a:lnSpc>
              <a:spcBef>
                <a:spcPts val="400"/>
              </a:spcBef>
              <a:spcAft>
                <a:spcPts val="0"/>
              </a:spcAft>
              <a:buClr>
                <a:schemeClr val="dk1"/>
              </a:buClr>
              <a:buSzPts val="1200"/>
              <a:buChar char="•"/>
              <a:defRPr sz="1200"/>
            </a:lvl7pPr>
            <a:lvl8pPr indent="-304800" lvl="7" marL="3657600" algn="l">
              <a:lnSpc>
                <a:spcPct val="90000"/>
              </a:lnSpc>
              <a:spcBef>
                <a:spcPts val="400"/>
              </a:spcBef>
              <a:spcAft>
                <a:spcPts val="0"/>
              </a:spcAft>
              <a:buClr>
                <a:schemeClr val="dk1"/>
              </a:buClr>
              <a:buSzPts val="1200"/>
              <a:buChar char="•"/>
              <a:defRPr sz="1200"/>
            </a:lvl8pPr>
            <a:lvl9pPr indent="-304800" lvl="8" marL="4114800" algn="l">
              <a:lnSpc>
                <a:spcPct val="90000"/>
              </a:lnSpc>
              <a:spcBef>
                <a:spcPts val="400"/>
              </a:spcBef>
              <a:spcAft>
                <a:spcPts val="0"/>
              </a:spcAft>
              <a:buClr>
                <a:schemeClr val="dk1"/>
              </a:buClr>
              <a:buSzPts val="1200"/>
              <a:buChar char="•"/>
              <a:defRPr sz="1200"/>
            </a:lvl9pPr>
          </a:lstStyle>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ext slide">
  <p:cSld name="text slide">
    <p:spTree>
      <p:nvGrpSpPr>
        <p:cNvPr id="308" name="Shape 308"/>
        <p:cNvGrpSpPr/>
        <p:nvPr/>
      </p:nvGrpSpPr>
      <p:grpSpPr>
        <a:xfrm>
          <a:off x="0" y="0"/>
          <a:ext cx="0" cy="0"/>
          <a:chOff x="0" y="0"/>
          <a:chExt cx="0" cy="0"/>
        </a:xfrm>
      </p:grpSpPr>
      <p:sp>
        <p:nvSpPr>
          <p:cNvPr id="309" name="Google Shape;309;g2404a7b3570_0_397"/>
          <p:cNvSpPr txBox="1"/>
          <p:nvPr>
            <p:ph type="title"/>
          </p:nvPr>
        </p:nvSpPr>
        <p:spPr>
          <a:xfrm>
            <a:off x="414314" y="519113"/>
            <a:ext cx="8316600" cy="986100"/>
          </a:xfrm>
          <a:prstGeom prst="rect">
            <a:avLst/>
          </a:prstGeom>
          <a:noFill/>
          <a:ln>
            <a:noFill/>
          </a:ln>
        </p:spPr>
        <p:txBody>
          <a:bodyPr anchorCtr="0" anchor="t" bIns="34275" lIns="68575" spcFirstLastPara="1" rIns="68575" wrap="square" tIns="34275">
            <a:normAutofit/>
          </a:bodyPr>
          <a:lstStyle>
            <a:lvl1pPr lvl="0" algn="l">
              <a:lnSpc>
                <a:spcPct val="90000"/>
              </a:lnSpc>
              <a:spcBef>
                <a:spcPts val="0"/>
              </a:spcBef>
              <a:spcAft>
                <a:spcPts val="0"/>
              </a:spcAft>
              <a:buClr>
                <a:schemeClr val="dk1"/>
              </a:buClr>
              <a:buSzPts val="1400"/>
              <a:buFont typeface="Arial"/>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310" name="Google Shape;310;g2404a7b3570_0_397"/>
          <p:cNvSpPr txBox="1"/>
          <p:nvPr>
            <p:ph idx="1" type="body"/>
          </p:nvPr>
        </p:nvSpPr>
        <p:spPr>
          <a:xfrm>
            <a:off x="413147" y="1512945"/>
            <a:ext cx="8316600" cy="3111600"/>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311" name="Google Shape;311;g2404a7b3570_0_397"/>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9pPr>
          </a:lstStyle>
          <a:p/>
        </p:txBody>
      </p:sp>
      <p:sp>
        <p:nvSpPr>
          <p:cNvPr id="312" name="Google Shape;312;g2404a7b3570_0_397"/>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9pPr>
          </a:lstStyle>
          <a:p/>
        </p:txBody>
      </p:sp>
      <p:sp>
        <p:nvSpPr>
          <p:cNvPr id="313" name="Google Shape;313;g2404a7b3570_0_397"/>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rtl="0" algn="r">
              <a:lnSpc>
                <a:spcPct val="100000"/>
              </a:lnSpc>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1pPr>
            <a:lvl2pPr indent="0" lvl="1" marL="0" marR="0" rtl="0" algn="r">
              <a:lnSpc>
                <a:spcPct val="100000"/>
              </a:lnSpc>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2pPr>
            <a:lvl3pPr indent="0" lvl="2" marL="0" marR="0" rtl="0" algn="r">
              <a:lnSpc>
                <a:spcPct val="100000"/>
              </a:lnSpc>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3pPr>
            <a:lvl4pPr indent="0" lvl="3" marL="0" marR="0" rtl="0" algn="r">
              <a:lnSpc>
                <a:spcPct val="100000"/>
              </a:lnSpc>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4pPr>
            <a:lvl5pPr indent="0" lvl="4" marL="0" marR="0" rtl="0" algn="r">
              <a:lnSpc>
                <a:spcPct val="100000"/>
              </a:lnSpc>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5pPr>
            <a:lvl6pPr indent="0" lvl="5" marL="0" marR="0" rtl="0" algn="r">
              <a:lnSpc>
                <a:spcPct val="100000"/>
              </a:lnSpc>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6pPr>
            <a:lvl7pPr indent="0" lvl="6" marL="0" marR="0" rtl="0" algn="r">
              <a:lnSpc>
                <a:spcPct val="100000"/>
              </a:lnSpc>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7pPr>
            <a:lvl8pPr indent="0" lvl="7" marL="0" marR="0" rtl="0" algn="r">
              <a:lnSpc>
                <a:spcPct val="100000"/>
              </a:lnSpc>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8pPr>
            <a:lvl9pPr indent="0" lvl="8" marL="0" marR="0" rtl="0" algn="r">
              <a:lnSpc>
                <a:spcPct val="100000"/>
              </a:lnSpc>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usdia 2">
  <p:cSld name="perusdia 2">
    <p:spTree>
      <p:nvGrpSpPr>
        <p:cNvPr id="314" name="Shape 314"/>
        <p:cNvGrpSpPr/>
        <p:nvPr/>
      </p:nvGrpSpPr>
      <p:grpSpPr>
        <a:xfrm>
          <a:off x="0" y="0"/>
          <a:ext cx="0" cy="0"/>
          <a:chOff x="0" y="0"/>
          <a:chExt cx="0" cy="0"/>
        </a:xfrm>
      </p:grpSpPr>
      <p:sp>
        <p:nvSpPr>
          <p:cNvPr id="315" name="Google Shape;315;g2404a7b3570_0_403"/>
          <p:cNvSpPr txBox="1"/>
          <p:nvPr>
            <p:ph type="ctrTitle"/>
          </p:nvPr>
        </p:nvSpPr>
        <p:spPr>
          <a:xfrm>
            <a:off x="608121" y="452969"/>
            <a:ext cx="3642000" cy="735300"/>
          </a:xfrm>
          <a:prstGeom prst="rect">
            <a:avLst/>
          </a:prstGeom>
          <a:noFill/>
          <a:ln>
            <a:noFill/>
          </a:ln>
        </p:spPr>
        <p:txBody>
          <a:bodyPr anchorCtr="0" anchor="ctr" bIns="34275" lIns="68575" spcFirstLastPara="1" rIns="68575" wrap="square" tIns="34275">
            <a:normAutofit/>
          </a:bodyPr>
          <a:lstStyle>
            <a:lvl1pPr lvl="0" algn="l">
              <a:lnSpc>
                <a:spcPct val="90000"/>
              </a:lnSpc>
              <a:spcBef>
                <a:spcPts val="0"/>
              </a:spcBef>
              <a:spcAft>
                <a:spcPts val="0"/>
              </a:spcAft>
              <a:buClr>
                <a:schemeClr val="dk1"/>
              </a:buClr>
              <a:buSzPts val="3300"/>
              <a:buFont typeface="Calibri"/>
              <a:buNone/>
              <a:defRPr sz="3300">
                <a:solidFill>
                  <a:schemeClr val="dk1"/>
                </a:solidFill>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316" name="Google Shape;316;g2404a7b3570_0_403"/>
          <p:cNvSpPr txBox="1"/>
          <p:nvPr>
            <p:ph idx="1" type="body"/>
          </p:nvPr>
        </p:nvSpPr>
        <p:spPr>
          <a:xfrm>
            <a:off x="608410" y="1403747"/>
            <a:ext cx="3642000" cy="2984100"/>
          </a:xfrm>
          <a:prstGeom prst="rect">
            <a:avLst/>
          </a:prstGeom>
          <a:noFill/>
          <a:ln>
            <a:noFill/>
          </a:ln>
        </p:spPr>
        <p:txBody>
          <a:bodyPr anchorCtr="0" anchor="t" bIns="34275" lIns="68575" spcFirstLastPara="1" rIns="68575" wrap="square" tIns="34275">
            <a:normAutofit/>
          </a:bodyPr>
          <a:lstStyle>
            <a:lvl1pPr indent="-323850" lvl="0" marL="457200" algn="l">
              <a:lnSpc>
                <a:spcPct val="90000"/>
              </a:lnSpc>
              <a:spcBef>
                <a:spcPts val="800"/>
              </a:spcBef>
              <a:spcAft>
                <a:spcPts val="0"/>
              </a:spcAft>
              <a:buClr>
                <a:schemeClr val="dk1"/>
              </a:buClr>
              <a:buSzPts val="1500"/>
              <a:buChar char="•"/>
              <a:defRPr sz="1500"/>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317" name="Google Shape;317;g2404a7b3570_0_403"/>
          <p:cNvSpPr txBox="1"/>
          <p:nvPr>
            <p:ph idx="2" type="body"/>
          </p:nvPr>
        </p:nvSpPr>
        <p:spPr>
          <a:xfrm>
            <a:off x="4893469" y="452438"/>
            <a:ext cx="3642000" cy="735900"/>
          </a:xfrm>
          <a:prstGeom prst="rect">
            <a:avLst/>
          </a:prstGeom>
          <a:noFill/>
          <a:ln>
            <a:noFill/>
          </a:ln>
        </p:spPr>
        <p:txBody>
          <a:bodyPr anchorCtr="0" anchor="t" bIns="34275" lIns="68575" spcFirstLastPara="1" rIns="68575" wrap="square" tIns="34275">
            <a:normAutofit/>
          </a:bodyPr>
          <a:lstStyle>
            <a:lvl1pPr indent="-228600" lvl="0" marL="457200" algn="l">
              <a:lnSpc>
                <a:spcPct val="90000"/>
              </a:lnSpc>
              <a:spcBef>
                <a:spcPts val="800"/>
              </a:spcBef>
              <a:spcAft>
                <a:spcPts val="0"/>
              </a:spcAft>
              <a:buClr>
                <a:schemeClr val="dk1"/>
              </a:buClr>
              <a:buSzPts val="3300"/>
              <a:buNone/>
              <a:defRPr b="1" sz="3300"/>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318" name="Google Shape;318;g2404a7b3570_0_403"/>
          <p:cNvSpPr txBox="1"/>
          <p:nvPr>
            <p:ph idx="3" type="body"/>
          </p:nvPr>
        </p:nvSpPr>
        <p:spPr>
          <a:xfrm>
            <a:off x="4893413" y="1403747"/>
            <a:ext cx="3642000" cy="2984100"/>
          </a:xfrm>
          <a:prstGeom prst="rect">
            <a:avLst/>
          </a:prstGeom>
          <a:noFill/>
          <a:ln>
            <a:noFill/>
          </a:ln>
        </p:spPr>
        <p:txBody>
          <a:bodyPr anchorCtr="0" anchor="t" bIns="34275" lIns="68575" spcFirstLastPara="1" rIns="68575" wrap="square" tIns="34275">
            <a:normAutofit/>
          </a:bodyPr>
          <a:lstStyle>
            <a:lvl1pPr indent="-323850" lvl="0" marL="457200" algn="l">
              <a:lnSpc>
                <a:spcPct val="90000"/>
              </a:lnSpc>
              <a:spcBef>
                <a:spcPts val="800"/>
              </a:spcBef>
              <a:spcAft>
                <a:spcPts val="0"/>
              </a:spcAft>
              <a:buClr>
                <a:schemeClr val="dk1"/>
              </a:buClr>
              <a:buSzPts val="1500"/>
              <a:buChar char="•"/>
              <a:defRPr sz="1500"/>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_left_bullets">
  <p:cSld name="pic_left_bullets">
    <p:spTree>
      <p:nvGrpSpPr>
        <p:cNvPr id="319" name="Shape 319"/>
        <p:cNvGrpSpPr/>
        <p:nvPr/>
      </p:nvGrpSpPr>
      <p:grpSpPr>
        <a:xfrm>
          <a:off x="0" y="0"/>
          <a:ext cx="0" cy="0"/>
          <a:chOff x="0" y="0"/>
          <a:chExt cx="0" cy="0"/>
        </a:xfrm>
      </p:grpSpPr>
      <p:sp>
        <p:nvSpPr>
          <p:cNvPr id="320" name="Google Shape;320;g2404a7b3570_0_408"/>
          <p:cNvSpPr txBox="1"/>
          <p:nvPr>
            <p:ph type="title"/>
          </p:nvPr>
        </p:nvSpPr>
        <p:spPr>
          <a:xfrm>
            <a:off x="4950619" y="519113"/>
            <a:ext cx="3780300" cy="986100"/>
          </a:xfrm>
          <a:prstGeom prst="rect">
            <a:avLst/>
          </a:prstGeom>
          <a:noFill/>
          <a:ln>
            <a:noFill/>
          </a:ln>
        </p:spPr>
        <p:txBody>
          <a:bodyPr anchorCtr="0" anchor="t" bIns="34275" lIns="68575" spcFirstLastPara="1" rIns="68575" wrap="square" tIns="34275">
            <a:normAutofit/>
          </a:bodyPr>
          <a:lstStyle>
            <a:lvl1pPr lvl="0" algn="l">
              <a:lnSpc>
                <a:spcPct val="90000"/>
              </a:lnSpc>
              <a:spcBef>
                <a:spcPts val="0"/>
              </a:spcBef>
              <a:spcAft>
                <a:spcPts val="0"/>
              </a:spcAft>
              <a:buClr>
                <a:schemeClr val="dk1"/>
              </a:buClr>
              <a:buSzPts val="1400"/>
              <a:buFont typeface="Arial"/>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321" name="Google Shape;321;g2404a7b3570_0_408"/>
          <p:cNvSpPr/>
          <p:nvPr>
            <p:ph idx="2" type="pic"/>
          </p:nvPr>
        </p:nvSpPr>
        <p:spPr>
          <a:xfrm>
            <a:off x="0" y="0"/>
            <a:ext cx="4572000" cy="5143500"/>
          </a:xfrm>
          <a:prstGeom prst="rect">
            <a:avLst/>
          </a:prstGeom>
          <a:solidFill>
            <a:schemeClr val="lt2"/>
          </a:solidFill>
          <a:ln>
            <a:noFill/>
          </a:ln>
        </p:spPr>
      </p:sp>
      <p:sp>
        <p:nvSpPr>
          <p:cNvPr id="322" name="Google Shape;322;g2404a7b3570_0_408"/>
          <p:cNvSpPr txBox="1"/>
          <p:nvPr>
            <p:ph idx="1" type="body"/>
          </p:nvPr>
        </p:nvSpPr>
        <p:spPr>
          <a:xfrm>
            <a:off x="4950619" y="1762125"/>
            <a:ext cx="3780300" cy="3077700"/>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323" name="Google Shape;323;g2404a7b3570_0_408"/>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9pPr>
          </a:lstStyle>
          <a:p/>
        </p:txBody>
      </p:sp>
      <p:sp>
        <p:nvSpPr>
          <p:cNvPr id="324" name="Google Shape;324;g2404a7b3570_0_408"/>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9pPr>
          </a:lstStyle>
          <a:p/>
        </p:txBody>
      </p:sp>
      <p:sp>
        <p:nvSpPr>
          <p:cNvPr id="325" name="Google Shape;325;g2404a7b3570_0_408"/>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rtl="0" algn="r">
              <a:lnSpc>
                <a:spcPct val="100000"/>
              </a:lnSpc>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1pPr>
            <a:lvl2pPr indent="0" lvl="1" marL="0" marR="0" rtl="0" algn="r">
              <a:lnSpc>
                <a:spcPct val="100000"/>
              </a:lnSpc>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2pPr>
            <a:lvl3pPr indent="0" lvl="2" marL="0" marR="0" rtl="0" algn="r">
              <a:lnSpc>
                <a:spcPct val="100000"/>
              </a:lnSpc>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3pPr>
            <a:lvl4pPr indent="0" lvl="3" marL="0" marR="0" rtl="0" algn="r">
              <a:lnSpc>
                <a:spcPct val="100000"/>
              </a:lnSpc>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4pPr>
            <a:lvl5pPr indent="0" lvl="4" marL="0" marR="0" rtl="0" algn="r">
              <a:lnSpc>
                <a:spcPct val="100000"/>
              </a:lnSpc>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5pPr>
            <a:lvl6pPr indent="0" lvl="5" marL="0" marR="0" rtl="0" algn="r">
              <a:lnSpc>
                <a:spcPct val="100000"/>
              </a:lnSpc>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6pPr>
            <a:lvl7pPr indent="0" lvl="6" marL="0" marR="0" rtl="0" algn="r">
              <a:lnSpc>
                <a:spcPct val="100000"/>
              </a:lnSpc>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7pPr>
            <a:lvl8pPr indent="0" lvl="7" marL="0" marR="0" rtl="0" algn="r">
              <a:lnSpc>
                <a:spcPct val="100000"/>
              </a:lnSpc>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8pPr>
            <a:lvl9pPr indent="0" lvl="8" marL="0" marR="0" rtl="0" algn="r">
              <a:lnSpc>
                <a:spcPct val="100000"/>
              </a:lnSpc>
              <a:spcBef>
                <a:spcPts val="0"/>
              </a:spcBef>
              <a:spcAft>
                <a:spcPts val="0"/>
              </a:spcAft>
              <a:buClr>
                <a:schemeClr val="dk1"/>
              </a:buClr>
              <a:buSzPts val="1400"/>
              <a:buFont typeface="Calibri"/>
              <a:buNone/>
              <a:defRPr b="0" i="0" sz="1400" u="none" cap="none" strike="noStrike">
                <a:solidFill>
                  <a:schemeClr val="dk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ain otsikko" type="titleOnly">
  <p:cSld name="TITLE_ONLY">
    <p:spTree>
      <p:nvGrpSpPr>
        <p:cNvPr id="326" name="Shape 326"/>
        <p:cNvGrpSpPr/>
        <p:nvPr/>
      </p:nvGrpSpPr>
      <p:grpSpPr>
        <a:xfrm>
          <a:off x="0" y="0"/>
          <a:ext cx="0" cy="0"/>
          <a:chOff x="0" y="0"/>
          <a:chExt cx="0" cy="0"/>
        </a:xfrm>
      </p:grpSpPr>
      <p:sp>
        <p:nvSpPr>
          <p:cNvPr id="327" name="Google Shape;327;g2404a7b3570_0_415"/>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rmAutofit/>
          </a:bodyPr>
          <a:lstStyle>
            <a:lvl1pPr lvl="0" algn="l">
              <a:lnSpc>
                <a:spcPct val="90000"/>
              </a:lnSpc>
              <a:spcBef>
                <a:spcPts val="0"/>
              </a:spcBef>
              <a:spcAft>
                <a:spcPts val="0"/>
              </a:spcAft>
              <a:buClr>
                <a:schemeClr val="dk1"/>
              </a:buClr>
              <a:buSzPts val="1400"/>
              <a:buFont typeface="Arial"/>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328" name="Google Shape;328;g2404a7b3570_0_415"/>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9pPr>
          </a:lstStyle>
          <a:p/>
        </p:txBody>
      </p:sp>
      <p:sp>
        <p:nvSpPr>
          <p:cNvPr id="329" name="Google Shape;329;g2404a7b3570_0_415"/>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100"/>
              <a:buFont typeface="Calibri"/>
              <a:buNone/>
              <a:defRPr b="0" i="0" sz="1400" u="none" cap="none" strike="noStrike">
                <a:solidFill>
                  <a:schemeClr val="dk1"/>
                </a:solidFill>
                <a:latin typeface="Calibri"/>
                <a:ea typeface="Calibri"/>
                <a:cs typeface="Calibri"/>
                <a:sym typeface="Calibri"/>
              </a:defRPr>
            </a:lvl9pPr>
          </a:lstStyle>
          <a:p/>
        </p:txBody>
      </p:sp>
      <p:sp>
        <p:nvSpPr>
          <p:cNvPr id="330" name="Google Shape;330;g2404a7b3570_0_415"/>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21" Type="http://schemas.openxmlformats.org/officeDocument/2006/relationships/theme" Target="../theme/theme3.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20" Type="http://schemas.openxmlformats.org/officeDocument/2006/relationships/slideLayout" Target="../slideLayouts/slideLayout40.xml"/><Relationship Id="rId22" Type="http://schemas.openxmlformats.org/officeDocument/2006/relationships/slideLayout" Target="../slideLayouts/slideLayout42.xml"/><Relationship Id="rId21" Type="http://schemas.openxmlformats.org/officeDocument/2006/relationships/slideLayout" Target="../slideLayouts/slideLayout41.xml"/><Relationship Id="rId24" Type="http://schemas.openxmlformats.org/officeDocument/2006/relationships/slideLayout" Target="../slideLayouts/slideLayout44.xml"/><Relationship Id="rId23" Type="http://schemas.openxmlformats.org/officeDocument/2006/relationships/slideLayout" Target="../slideLayouts/slideLayout43.xml"/><Relationship Id="rId1" Type="http://schemas.openxmlformats.org/officeDocument/2006/relationships/slideLayout" Target="../slideLayouts/slideLayout21.xml"/><Relationship Id="rId2" Type="http://schemas.openxmlformats.org/officeDocument/2006/relationships/slideLayout" Target="../slideLayouts/slideLayout22.xml"/><Relationship Id="rId3" Type="http://schemas.openxmlformats.org/officeDocument/2006/relationships/slideLayout" Target="../slideLayouts/slideLayout23.xml"/><Relationship Id="rId4" Type="http://schemas.openxmlformats.org/officeDocument/2006/relationships/slideLayout" Target="../slideLayouts/slideLayout24.xml"/><Relationship Id="rId9" Type="http://schemas.openxmlformats.org/officeDocument/2006/relationships/slideLayout" Target="../slideLayouts/slideLayout29.xml"/><Relationship Id="rId26" Type="http://schemas.openxmlformats.org/officeDocument/2006/relationships/slideLayout" Target="../slideLayouts/slideLayout46.xml"/><Relationship Id="rId25" Type="http://schemas.openxmlformats.org/officeDocument/2006/relationships/slideLayout" Target="../slideLayouts/slideLayout45.xml"/><Relationship Id="rId27" Type="http://schemas.openxmlformats.org/officeDocument/2006/relationships/theme" Target="../theme/theme1.xml"/><Relationship Id="rId5" Type="http://schemas.openxmlformats.org/officeDocument/2006/relationships/slideLayout" Target="../slideLayouts/slideLayout25.xml"/><Relationship Id="rId6" Type="http://schemas.openxmlformats.org/officeDocument/2006/relationships/slideLayout" Target="../slideLayouts/slideLayout26.xml"/><Relationship Id="rId7" Type="http://schemas.openxmlformats.org/officeDocument/2006/relationships/slideLayout" Target="../slideLayouts/slideLayout27.xml"/><Relationship Id="rId8" Type="http://schemas.openxmlformats.org/officeDocument/2006/relationships/slideLayout" Target="../slideLayouts/slideLayout28.xml"/><Relationship Id="rId11" Type="http://schemas.openxmlformats.org/officeDocument/2006/relationships/slideLayout" Target="../slideLayouts/slideLayout31.xml"/><Relationship Id="rId10" Type="http://schemas.openxmlformats.org/officeDocument/2006/relationships/slideLayout" Target="../slideLayouts/slideLayout30.xml"/><Relationship Id="rId13" Type="http://schemas.openxmlformats.org/officeDocument/2006/relationships/slideLayout" Target="../slideLayouts/slideLayout33.xml"/><Relationship Id="rId12" Type="http://schemas.openxmlformats.org/officeDocument/2006/relationships/slideLayout" Target="../slideLayouts/slideLayout32.xml"/><Relationship Id="rId15" Type="http://schemas.openxmlformats.org/officeDocument/2006/relationships/slideLayout" Target="../slideLayouts/slideLayout35.xml"/><Relationship Id="rId14" Type="http://schemas.openxmlformats.org/officeDocument/2006/relationships/slideLayout" Target="../slideLayouts/slideLayout34.xml"/><Relationship Id="rId17" Type="http://schemas.openxmlformats.org/officeDocument/2006/relationships/slideLayout" Target="../slideLayouts/slideLayout37.xml"/><Relationship Id="rId16" Type="http://schemas.openxmlformats.org/officeDocument/2006/relationships/slideLayout" Target="../slideLayouts/slideLayout36.xml"/><Relationship Id="rId19" Type="http://schemas.openxmlformats.org/officeDocument/2006/relationships/slideLayout" Target="../slideLayouts/slideLayout39.xml"/><Relationship Id="rId18"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7"/>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161249"/>
              </a:buClr>
              <a:buSzPts val="3300"/>
              <a:buFont typeface="Arial"/>
              <a:buNone/>
              <a:defRPr b="1" i="0" sz="3300" u="none" cap="none" strike="noStrike">
                <a:solidFill>
                  <a:srgbClr val="161249"/>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7"/>
          <p:cNvSpPr txBox="1"/>
          <p:nvPr>
            <p:ph idx="1" type="body"/>
          </p:nvPr>
        </p:nvSpPr>
        <p:spPr>
          <a:xfrm>
            <a:off x="628650" y="1369219"/>
            <a:ext cx="7886700" cy="1419363"/>
          </a:xfrm>
          <a:prstGeom prst="rect">
            <a:avLst/>
          </a:prstGeom>
          <a:noFill/>
          <a:ln>
            <a:noFill/>
          </a:ln>
        </p:spPr>
        <p:txBody>
          <a:bodyPr anchorCtr="0" anchor="t" bIns="45700" lIns="91425" spcFirstLastPara="1" rIns="91425" wrap="square" tIns="45700">
            <a:spAutoFit/>
          </a:bodyPr>
          <a:lstStyle>
            <a:lvl1pPr indent="-361950" lvl="0" marL="457200" marR="0" rtl="0" algn="l">
              <a:lnSpc>
                <a:spcPct val="90000"/>
              </a:lnSpc>
              <a:spcBef>
                <a:spcPts val="750"/>
              </a:spcBef>
              <a:spcAft>
                <a:spcPts val="0"/>
              </a:spcAft>
              <a:buClr>
                <a:srgbClr val="161249"/>
              </a:buClr>
              <a:buSzPts val="2100"/>
              <a:buFont typeface="Arial"/>
              <a:buChar char="•"/>
              <a:defRPr b="0" i="0" sz="2100" u="none" cap="none" strike="noStrike">
                <a:solidFill>
                  <a:srgbClr val="161249"/>
                </a:solidFill>
                <a:latin typeface="Arial"/>
                <a:ea typeface="Arial"/>
                <a:cs typeface="Arial"/>
                <a:sym typeface="Arial"/>
              </a:defRPr>
            </a:lvl1pPr>
            <a:lvl2pPr indent="-342900" lvl="1" marL="914400" marR="0" rtl="0" algn="l">
              <a:lnSpc>
                <a:spcPct val="90000"/>
              </a:lnSpc>
              <a:spcBef>
                <a:spcPts val="375"/>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2pPr>
            <a:lvl3pPr indent="-323850" lvl="2" marL="1371600" marR="0" rtl="0" algn="l">
              <a:lnSpc>
                <a:spcPct val="90000"/>
              </a:lnSpc>
              <a:spcBef>
                <a:spcPts val="375"/>
              </a:spcBef>
              <a:spcAft>
                <a:spcPts val="0"/>
              </a:spcAft>
              <a:buClr>
                <a:srgbClr val="161249"/>
              </a:buClr>
              <a:buSzPts val="1500"/>
              <a:buFont typeface="Arial"/>
              <a:buChar char="•"/>
              <a:defRPr b="0" i="0" sz="1500" u="none" cap="none" strike="noStrike">
                <a:solidFill>
                  <a:srgbClr val="161249"/>
                </a:solidFill>
                <a:latin typeface="Arial"/>
                <a:ea typeface="Arial"/>
                <a:cs typeface="Arial"/>
                <a:sym typeface="Arial"/>
              </a:defRPr>
            </a:lvl3pPr>
            <a:lvl4pPr indent="-314325" lvl="3" marL="18288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4pPr>
            <a:lvl5pPr indent="-314325" lvl="4" marL="22860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6" name="Shape 146"/>
        <p:cNvGrpSpPr/>
        <p:nvPr/>
      </p:nvGrpSpPr>
      <p:grpSpPr>
        <a:xfrm>
          <a:off x="0" y="0"/>
          <a:ext cx="0" cy="0"/>
          <a:chOff x="0" y="0"/>
          <a:chExt cx="0" cy="0"/>
        </a:xfrm>
      </p:grpSpPr>
      <p:sp>
        <p:nvSpPr>
          <p:cNvPr id="147" name="Google Shape;147;g2404a7b3570_0_235"/>
          <p:cNvSpPr txBox="1"/>
          <p:nvPr>
            <p:ph type="title"/>
          </p:nvPr>
        </p:nvSpPr>
        <p:spPr>
          <a:xfrm>
            <a:off x="628650" y="273844"/>
            <a:ext cx="7886700" cy="994200"/>
          </a:xfrm>
          <a:prstGeom prst="rect">
            <a:avLst/>
          </a:prstGeom>
          <a:noFill/>
          <a:ln>
            <a:noFill/>
          </a:ln>
        </p:spPr>
        <p:txBody>
          <a:bodyPr anchorCtr="0" anchor="b" bIns="34275" lIns="68575" spcFirstLastPara="1" rIns="68575" wrap="square" tIns="34275">
            <a:normAutofit/>
          </a:bodyPr>
          <a:lstStyle>
            <a:lvl1pPr lvl="0" marR="0" rtl="0" algn="l">
              <a:lnSpc>
                <a:spcPct val="90000"/>
              </a:lnSpc>
              <a:spcBef>
                <a:spcPts val="0"/>
              </a:spcBef>
              <a:spcAft>
                <a:spcPts val="0"/>
              </a:spcAft>
              <a:buClr>
                <a:srgbClr val="161249"/>
              </a:buClr>
              <a:buSzPts val="3300"/>
              <a:buFont typeface="Arial"/>
              <a:buNone/>
              <a:defRPr b="1" i="0" sz="3300" u="none" cap="none" strike="noStrike">
                <a:solidFill>
                  <a:srgbClr val="161249"/>
                </a:solidFill>
                <a:latin typeface="Arial"/>
                <a:ea typeface="Arial"/>
                <a:cs typeface="Arial"/>
                <a:sym typeface="Arial"/>
              </a:defRPr>
            </a:lvl1pPr>
            <a:lvl2pPr lvl="1"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9pPr>
          </a:lstStyle>
          <a:p/>
        </p:txBody>
      </p:sp>
      <p:sp>
        <p:nvSpPr>
          <p:cNvPr id="148" name="Google Shape;148;g2404a7b3570_0_235"/>
          <p:cNvSpPr txBox="1"/>
          <p:nvPr>
            <p:ph idx="1" type="body"/>
          </p:nvPr>
        </p:nvSpPr>
        <p:spPr>
          <a:xfrm>
            <a:off x="628650" y="1369219"/>
            <a:ext cx="7886700" cy="1383600"/>
          </a:xfrm>
          <a:prstGeom prst="rect">
            <a:avLst/>
          </a:prstGeom>
          <a:noFill/>
          <a:ln>
            <a:noFill/>
          </a:ln>
        </p:spPr>
        <p:txBody>
          <a:bodyPr anchorCtr="0" anchor="t" bIns="34275" lIns="68575" spcFirstLastPara="1" rIns="68575" wrap="square" tIns="34275">
            <a:spAutoFit/>
          </a:bodyPr>
          <a:lstStyle>
            <a:lvl1pPr indent="-361950" lvl="0" marL="457200" marR="0" rtl="0" algn="l">
              <a:lnSpc>
                <a:spcPct val="90000"/>
              </a:lnSpc>
              <a:spcBef>
                <a:spcPts val="800"/>
              </a:spcBef>
              <a:spcAft>
                <a:spcPts val="0"/>
              </a:spcAft>
              <a:buClr>
                <a:srgbClr val="161249"/>
              </a:buClr>
              <a:buSzPts val="2100"/>
              <a:buFont typeface="Arial"/>
              <a:buChar char="•"/>
              <a:defRPr b="0" i="0" sz="2100" u="none" cap="none" strike="noStrike">
                <a:solidFill>
                  <a:srgbClr val="161249"/>
                </a:solidFill>
                <a:latin typeface="Arial"/>
                <a:ea typeface="Arial"/>
                <a:cs typeface="Arial"/>
                <a:sym typeface="Arial"/>
              </a:defRPr>
            </a:lvl1pPr>
            <a:lvl2pPr indent="-342900" lvl="1" marL="914400" marR="0" rtl="0" algn="l">
              <a:lnSpc>
                <a:spcPct val="90000"/>
              </a:lnSpc>
              <a:spcBef>
                <a:spcPts val="400"/>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2pPr>
            <a:lvl3pPr indent="-323850" lvl="2" marL="1371600" marR="0" rtl="0" algn="l">
              <a:lnSpc>
                <a:spcPct val="90000"/>
              </a:lnSpc>
              <a:spcBef>
                <a:spcPts val="400"/>
              </a:spcBef>
              <a:spcAft>
                <a:spcPts val="0"/>
              </a:spcAft>
              <a:buClr>
                <a:srgbClr val="161249"/>
              </a:buClr>
              <a:buSzPts val="1500"/>
              <a:buFont typeface="Arial"/>
              <a:buChar char="•"/>
              <a:defRPr b="0" i="0" sz="1500" u="none" cap="none" strike="noStrike">
                <a:solidFill>
                  <a:srgbClr val="161249"/>
                </a:solidFill>
                <a:latin typeface="Arial"/>
                <a:ea typeface="Arial"/>
                <a:cs typeface="Arial"/>
                <a:sym typeface="Arial"/>
              </a:defRPr>
            </a:lvl3pPr>
            <a:lvl4pPr indent="-317500" lvl="3" marL="1828800" marR="0" rtl="0" algn="l">
              <a:lnSpc>
                <a:spcPct val="90000"/>
              </a:lnSpc>
              <a:spcBef>
                <a:spcPts val="400"/>
              </a:spcBef>
              <a:spcAft>
                <a:spcPts val="0"/>
              </a:spcAft>
              <a:buClr>
                <a:srgbClr val="161249"/>
              </a:buClr>
              <a:buSzPts val="1400"/>
              <a:buFont typeface="Arial"/>
              <a:buChar char="•"/>
              <a:defRPr b="0" i="0" sz="1400" u="none" cap="none" strike="noStrike">
                <a:solidFill>
                  <a:srgbClr val="161249"/>
                </a:solidFill>
                <a:latin typeface="Arial"/>
                <a:ea typeface="Arial"/>
                <a:cs typeface="Arial"/>
                <a:sym typeface="Arial"/>
              </a:defRPr>
            </a:lvl4pPr>
            <a:lvl5pPr indent="-317500" lvl="4" marL="2286000" marR="0" rtl="0" algn="l">
              <a:lnSpc>
                <a:spcPct val="90000"/>
              </a:lnSpc>
              <a:spcBef>
                <a:spcPts val="400"/>
              </a:spcBef>
              <a:spcAft>
                <a:spcPts val="0"/>
              </a:spcAft>
              <a:buClr>
                <a:srgbClr val="161249"/>
              </a:buClr>
              <a:buSzPts val="1400"/>
              <a:buFont typeface="Arial"/>
              <a:buChar char="•"/>
              <a:defRPr b="0" i="0" sz="1400" u="none" cap="none" strike="noStrike">
                <a:solidFill>
                  <a:srgbClr val="161249"/>
                </a:solidFill>
                <a:latin typeface="Arial"/>
                <a:ea typeface="Arial"/>
                <a:cs typeface="Arial"/>
                <a:sym typeface="Arial"/>
              </a:defRPr>
            </a:lvl5pPr>
            <a:lvl6pPr indent="-317500" lvl="5" marL="27432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6pPr>
            <a:lvl7pPr indent="-317500" lvl="6" marL="32004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7pPr>
            <a:lvl8pPr indent="-317500" lvl="7" marL="36576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8pPr>
            <a:lvl9pPr indent="-317500" lvl="8" marL="4114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 id="2147483688" r:id="rId19"/>
    <p:sldLayoutId id="2147483689" r:id="rId20"/>
    <p:sldLayoutId id="2147483690" r:id="rId21"/>
    <p:sldLayoutId id="2147483691" r:id="rId22"/>
    <p:sldLayoutId id="2147483692" r:id="rId23"/>
    <p:sldLayoutId id="2147483693" r:id="rId24"/>
    <p:sldLayoutId id="2147483694" r:id="rId25"/>
    <p:sldLayoutId id="2147483695" r:id="rId2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 Id="rId3" Type="http://schemas.openxmlformats.org/officeDocument/2006/relationships/image" Target="../media/image3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xml"/><Relationship Id="rId3" Type="http://schemas.openxmlformats.org/officeDocument/2006/relationships/image" Target="../media/image3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0.xml"/><Relationship Id="rId3" Type="http://schemas.openxmlformats.org/officeDocument/2006/relationships/image" Target="../media/image3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14.xml"/><Relationship Id="rId3" Type="http://schemas.openxmlformats.org/officeDocument/2006/relationships/image" Target="../media/image2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5.xml"/><Relationship Id="rId3" Type="http://schemas.openxmlformats.org/officeDocument/2006/relationships/image" Target="../media/image3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9.xml"/><Relationship Id="rId3" Type="http://schemas.openxmlformats.org/officeDocument/2006/relationships/image" Target="../media/image3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3.xml"/><Relationship Id="rId3" Type="http://schemas.openxmlformats.org/officeDocument/2006/relationships/image" Target="../media/image2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7.xml"/><Relationship Id="rId3" Type="http://schemas.openxmlformats.org/officeDocument/2006/relationships/image" Target="../media/image3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1.xml"/><Relationship Id="rId3" Type="http://schemas.openxmlformats.org/officeDocument/2006/relationships/image" Target="../media/image38.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5.xml"/><Relationship Id="rId3" Type="http://schemas.openxmlformats.org/officeDocument/2006/relationships/image" Target="../media/image37.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4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p1"/>
          <p:cNvSpPr txBox="1"/>
          <p:nvPr>
            <p:ph type="ctrTitle"/>
          </p:nvPr>
        </p:nvSpPr>
        <p:spPr>
          <a:xfrm>
            <a:off x="494950" y="1425140"/>
            <a:ext cx="8154099" cy="1884419"/>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chemeClr val="lt1"/>
              </a:buClr>
              <a:buSzPct val="75757"/>
              <a:buFont typeface="Roboto"/>
              <a:buNone/>
            </a:pPr>
            <a:r>
              <a:rPr lang="en-US" sz="6600"/>
              <a:t>Sisältömarkkinointi:</a:t>
            </a:r>
            <a:br>
              <a:rPr lang="en-US" sz="6000"/>
            </a:br>
            <a:r>
              <a:rPr lang="en-US" sz="4750"/>
              <a:t>6. Sisält</a:t>
            </a:r>
            <a:r>
              <a:rPr lang="en-US" sz="4800"/>
              <a:t>öjen suunnittelu</a:t>
            </a:r>
            <a:endParaRPr sz="60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2"/>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1" i="0" sz="3000" u="none" cap="none" strike="noStrike">
              <a:solidFill>
                <a:schemeClr val="dk1"/>
              </a:solidFill>
              <a:latin typeface="Arial"/>
              <a:ea typeface="Arial"/>
              <a:cs typeface="Arial"/>
              <a:sym typeface="Arial"/>
            </a:endParaRPr>
          </a:p>
        </p:txBody>
      </p:sp>
      <p:sp>
        <p:nvSpPr>
          <p:cNvPr id="341" name="Google Shape;341;p2"/>
          <p:cNvSpPr txBox="1"/>
          <p:nvPr/>
        </p:nvSpPr>
        <p:spPr>
          <a:xfrm>
            <a:off x="478339" y="1262790"/>
            <a:ext cx="8454900" cy="2939111"/>
          </a:xfrm>
          <a:prstGeom prst="rect">
            <a:avLst/>
          </a:prstGeom>
          <a:noFill/>
          <a:ln>
            <a:noFill/>
          </a:ln>
        </p:spPr>
        <p:txBody>
          <a:bodyPr anchorCtr="0" anchor="t" bIns="91425" lIns="91425" spcFirstLastPara="1" rIns="91425" wrap="square" tIns="91425">
            <a:noAutofit/>
          </a:bodyPr>
          <a:lstStyle/>
          <a:p>
            <a:pPr indent="-184150" lvl="0" marL="285750" marR="0" rtl="0" algn="l">
              <a:lnSpc>
                <a:spcPct val="115000"/>
              </a:lnSpc>
              <a:spcBef>
                <a:spcPts val="2200"/>
              </a:spcBef>
              <a:spcAft>
                <a:spcPts val="0"/>
              </a:spcAft>
              <a:buClr>
                <a:schemeClr val="dk1"/>
              </a:buClr>
              <a:buSzPts val="1600"/>
              <a:buFont typeface="Arial"/>
              <a:buNone/>
            </a:pPr>
            <a:r>
              <a:t/>
            </a:r>
            <a:endParaRPr b="0" i="0" sz="1600" u="none" cap="none" strike="noStrike">
              <a:solidFill>
                <a:schemeClr val="dk1"/>
              </a:solidFill>
              <a:latin typeface="Arial"/>
              <a:ea typeface="Arial"/>
              <a:cs typeface="Arial"/>
              <a:sym typeface="Arial"/>
            </a:endParaRPr>
          </a:p>
        </p:txBody>
      </p:sp>
      <p:sp>
        <p:nvSpPr>
          <p:cNvPr id="342" name="Google Shape;342;p2"/>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161249"/>
              </a:buClr>
              <a:buSzPct val="100000"/>
              <a:buFont typeface="Arial"/>
              <a:buNone/>
            </a:pPr>
            <a:r>
              <a:rPr lang="en-US" sz="3600"/>
              <a:t>Oppimistavoitteet</a:t>
            </a:r>
            <a:br>
              <a:rPr lang="en-US"/>
            </a:br>
            <a:endParaRPr/>
          </a:p>
        </p:txBody>
      </p:sp>
      <p:sp>
        <p:nvSpPr>
          <p:cNvPr id="343" name="Google Shape;343;p2"/>
          <p:cNvSpPr txBox="1"/>
          <p:nvPr>
            <p:ph idx="1" type="body"/>
          </p:nvPr>
        </p:nvSpPr>
        <p:spPr>
          <a:xfrm>
            <a:off x="628650" y="1100011"/>
            <a:ext cx="7886700" cy="1338788"/>
          </a:xfrm>
          <a:prstGeom prst="rect">
            <a:avLst/>
          </a:prstGeom>
          <a:noFill/>
          <a:ln>
            <a:noFill/>
          </a:ln>
        </p:spPr>
        <p:txBody>
          <a:bodyPr anchorCtr="0" anchor="t" bIns="45700" lIns="91425" spcFirstLastPara="1" rIns="91425" wrap="square" tIns="45700">
            <a:spAutoFit/>
          </a:bodyPr>
          <a:lstStyle/>
          <a:p>
            <a:pPr indent="-342900" lvl="0" marL="342900" marR="0" rtl="0" algn="l">
              <a:lnSpc>
                <a:spcPct val="90000"/>
              </a:lnSpc>
              <a:spcBef>
                <a:spcPts val="0"/>
              </a:spcBef>
              <a:spcAft>
                <a:spcPts val="0"/>
              </a:spcAft>
              <a:buClr>
                <a:srgbClr val="D12477"/>
              </a:buClr>
              <a:buSzPts val="2700"/>
              <a:buFont typeface="Arial"/>
              <a:buChar char="•"/>
            </a:pPr>
            <a:r>
              <a:rPr lang="en-US"/>
              <a:t>Tavoitteita tukevan sisältö</a:t>
            </a:r>
            <a:endParaRPr/>
          </a:p>
          <a:p>
            <a:pPr indent="-342900" lvl="0" marL="342900" marR="0" rtl="0" algn="l">
              <a:lnSpc>
                <a:spcPct val="90000"/>
              </a:lnSpc>
              <a:spcBef>
                <a:spcPts val="0"/>
              </a:spcBef>
              <a:spcAft>
                <a:spcPts val="0"/>
              </a:spcAft>
              <a:buClr>
                <a:srgbClr val="D12477"/>
              </a:buClr>
              <a:buSzPts val="2700"/>
              <a:buFont typeface="Arial"/>
              <a:buChar char="•"/>
            </a:pPr>
            <a:r>
              <a:rPr lang="en-US"/>
              <a:t>Parhaiden kanavien valitseminen jaettavan sisällön mukaan</a:t>
            </a:r>
            <a:endParaRPr/>
          </a:p>
          <a:p>
            <a:pPr indent="-342900" lvl="0" marL="342900" marR="0" rtl="0" algn="l">
              <a:lnSpc>
                <a:spcPct val="90000"/>
              </a:lnSpc>
              <a:spcBef>
                <a:spcPts val="0"/>
              </a:spcBef>
              <a:spcAft>
                <a:spcPts val="0"/>
              </a:spcAft>
              <a:buClr>
                <a:srgbClr val="D12477"/>
              </a:buClr>
              <a:buSzPts val="2700"/>
              <a:buFont typeface="Arial"/>
              <a:buChar char="•"/>
            </a:pPr>
            <a:r>
              <a:rPr b="0" i="0" lang="en-US" u="none" cap="none" strike="noStrike">
                <a:latin typeface="Arial"/>
                <a:ea typeface="Arial"/>
                <a:cs typeface="Arial"/>
                <a:sym typeface="Arial"/>
              </a:rPr>
              <a:t>Sisältöstrategian suunnittelu</a:t>
            </a:r>
            <a:r>
              <a:rPr lang="en-US"/>
              <a:t> </a:t>
            </a:r>
            <a:endParaRPr/>
          </a:p>
          <a:p>
            <a:pPr indent="-342900" lvl="0" marL="342900" marR="0" rtl="0" algn="l">
              <a:lnSpc>
                <a:spcPct val="90000"/>
              </a:lnSpc>
              <a:spcBef>
                <a:spcPts val="0"/>
              </a:spcBef>
              <a:spcAft>
                <a:spcPts val="0"/>
              </a:spcAft>
              <a:buClr>
                <a:srgbClr val="D12477"/>
              </a:buClr>
              <a:buSzPts val="2700"/>
              <a:buFont typeface="Arial"/>
              <a:buChar char="•"/>
            </a:pPr>
            <a:r>
              <a:rPr lang="en-US"/>
              <a:t>Digitaalisen sisällön suunnittelu</a:t>
            </a:r>
            <a:endParaRPr sz="1800"/>
          </a:p>
          <a:p>
            <a:pPr indent="-342900" lvl="0" marL="342900" marR="0" rtl="0" algn="l">
              <a:lnSpc>
                <a:spcPct val="90000"/>
              </a:lnSpc>
              <a:spcBef>
                <a:spcPts val="0"/>
              </a:spcBef>
              <a:spcAft>
                <a:spcPts val="0"/>
              </a:spcAft>
              <a:buClr>
                <a:srgbClr val="D12477"/>
              </a:buClr>
              <a:buSzPts val="2700"/>
              <a:buFont typeface="Arial"/>
              <a:buChar char="•"/>
            </a:pPr>
            <a:r>
              <a:rPr lang="en-US"/>
              <a:t>Kunkin kanavan verkkosisällön suunnittelu</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3"/>
          <p:cNvSpPr txBox="1"/>
          <p:nvPr/>
        </p:nvSpPr>
        <p:spPr>
          <a:xfrm>
            <a:off x="629841" y="1480874"/>
            <a:ext cx="2949178" cy="1200150"/>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600"/>
              </a:spcAft>
              <a:buClr>
                <a:srgbClr val="000000"/>
              </a:buClr>
              <a:buSzPts val="2400"/>
              <a:buFont typeface="Arial"/>
              <a:buNone/>
            </a:pPr>
            <a:r>
              <a:rPr b="1" i="0" lang="en-US" sz="2400" u="none" cap="none" strike="noStrike">
                <a:solidFill>
                  <a:schemeClr val="lt1"/>
                </a:solidFill>
                <a:latin typeface="Roboto"/>
                <a:ea typeface="Roboto"/>
                <a:cs typeface="Roboto"/>
                <a:sym typeface="Roboto"/>
              </a:rPr>
              <a:t> </a:t>
            </a:r>
            <a:endParaRPr b="0" i="0" sz="1400" u="none" cap="none" strike="noStrike">
              <a:solidFill>
                <a:srgbClr val="000000"/>
              </a:solidFill>
              <a:latin typeface="Arial"/>
              <a:ea typeface="Arial"/>
              <a:cs typeface="Arial"/>
              <a:sym typeface="Arial"/>
            </a:endParaRPr>
          </a:p>
        </p:txBody>
      </p:sp>
      <p:sp>
        <p:nvSpPr>
          <p:cNvPr id="349" name="Google Shape;349;p3"/>
          <p:cNvSpPr txBox="1"/>
          <p:nvPr>
            <p:ph type="title"/>
          </p:nvPr>
        </p:nvSpPr>
        <p:spPr>
          <a:xfrm>
            <a:off x="672826" y="1480871"/>
            <a:ext cx="2863200" cy="13836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Arial"/>
              <a:buNone/>
            </a:pPr>
            <a:r>
              <a:rPr b="1" i="0" lang="en-US" sz="3600" u="none" cap="none" strike="noStrike">
                <a:solidFill>
                  <a:schemeClr val="lt1"/>
                </a:solidFill>
              </a:rPr>
              <a:t>Aiheet</a:t>
            </a:r>
            <a:endParaRPr/>
          </a:p>
        </p:txBody>
      </p:sp>
      <p:sp>
        <p:nvSpPr>
          <p:cNvPr id="350" name="Google Shape;350;p3"/>
          <p:cNvSpPr txBox="1"/>
          <p:nvPr>
            <p:ph idx="1" type="body"/>
          </p:nvPr>
        </p:nvSpPr>
        <p:spPr>
          <a:xfrm>
            <a:off x="3983426" y="483115"/>
            <a:ext cx="4606200" cy="3755700"/>
          </a:xfrm>
          <a:prstGeom prst="rect">
            <a:avLst/>
          </a:prstGeom>
          <a:noFill/>
          <a:ln>
            <a:noFill/>
          </a:ln>
        </p:spPr>
        <p:txBody>
          <a:bodyPr anchorCtr="0" anchor="t" bIns="45700" lIns="91425" spcFirstLastPara="1" rIns="91425" wrap="square" tIns="45700">
            <a:spAutoFit/>
          </a:bodyPr>
          <a:lstStyle/>
          <a:p>
            <a:pPr indent="-385763" lvl="0" marL="385763" rtl="0" algn="l">
              <a:lnSpc>
                <a:spcPct val="90000"/>
              </a:lnSpc>
              <a:spcBef>
                <a:spcPts val="0"/>
              </a:spcBef>
              <a:spcAft>
                <a:spcPts val="0"/>
              </a:spcAft>
              <a:buClr>
                <a:schemeClr val="lt1"/>
              </a:buClr>
              <a:buSzPts val="1800"/>
              <a:buFont typeface="Arial"/>
              <a:buChar char="•"/>
            </a:pPr>
            <a:r>
              <a:rPr b="0" i="0" lang="en-US" sz="1800" u="none" cap="none" strike="noStrike"/>
              <a:t>Sisällön ja tavoitteiden suunnittelu</a:t>
            </a:r>
            <a:endParaRPr/>
          </a:p>
          <a:p>
            <a:pPr indent="-385763" lvl="0" marL="385763" rtl="0" algn="l">
              <a:lnSpc>
                <a:spcPct val="90000"/>
              </a:lnSpc>
              <a:spcBef>
                <a:spcPts val="750"/>
              </a:spcBef>
              <a:spcAft>
                <a:spcPts val="0"/>
              </a:spcAft>
              <a:buClr>
                <a:schemeClr val="lt1"/>
              </a:buClr>
              <a:buSzPts val="1800"/>
              <a:buFont typeface="Arial"/>
              <a:buChar char="•"/>
            </a:pPr>
            <a:r>
              <a:rPr b="0" i="0" lang="en-US" sz="1800" u="none" cap="none" strike="noStrike"/>
              <a:t>Kanavien ja sisällön suunnittelu</a:t>
            </a:r>
            <a:endParaRPr/>
          </a:p>
          <a:p>
            <a:pPr indent="-385762" lvl="0" marL="385762" rtl="0" algn="l">
              <a:lnSpc>
                <a:spcPct val="90000"/>
              </a:lnSpc>
              <a:spcBef>
                <a:spcPts val="750"/>
              </a:spcBef>
              <a:spcAft>
                <a:spcPts val="0"/>
              </a:spcAft>
              <a:buClr>
                <a:schemeClr val="lt1"/>
              </a:buClr>
              <a:buSzPts val="1800"/>
              <a:buFont typeface="Arial"/>
              <a:buChar char="•"/>
            </a:pPr>
            <a:r>
              <a:rPr b="0" i="0" lang="en-US" sz="1800" u="none" cap="none" strike="noStrike"/>
              <a:t>Sisältöstrategiakaavion suunnittelu</a:t>
            </a:r>
            <a:endParaRPr sz="1800"/>
          </a:p>
          <a:p>
            <a:pPr indent="-385762" lvl="0" marL="385762" rtl="0" algn="l">
              <a:lnSpc>
                <a:spcPct val="90000"/>
              </a:lnSpc>
              <a:spcBef>
                <a:spcPts val="750"/>
              </a:spcBef>
              <a:spcAft>
                <a:spcPts val="0"/>
              </a:spcAft>
              <a:buClr>
                <a:schemeClr val="lt1"/>
              </a:buClr>
              <a:buSzPts val="1800"/>
              <a:buFont typeface="Arial"/>
              <a:buChar char="•"/>
            </a:pPr>
            <a:r>
              <a:rPr lang="en-US" sz="1800"/>
              <a:t>Digitaalisen sisällön suunnitelma</a:t>
            </a:r>
            <a:endParaRPr sz="1800"/>
          </a:p>
          <a:p>
            <a:pPr indent="-385763" lvl="0" marL="385763" rtl="0" algn="l">
              <a:lnSpc>
                <a:spcPct val="90000"/>
              </a:lnSpc>
              <a:spcBef>
                <a:spcPts val="750"/>
              </a:spcBef>
              <a:spcAft>
                <a:spcPts val="0"/>
              </a:spcAft>
              <a:buClr>
                <a:schemeClr val="lt1"/>
              </a:buClr>
              <a:buSzPts val="1800"/>
              <a:buFont typeface="Arial"/>
              <a:buChar char="•"/>
            </a:pPr>
            <a:r>
              <a:rPr b="0" i="0" lang="en-US" sz="1800" u="none" cap="none" strike="noStrike"/>
              <a:t>Verkkosivuston sisältösuunnitelma</a:t>
            </a:r>
            <a:endParaRPr/>
          </a:p>
          <a:p>
            <a:pPr indent="-385763" lvl="0" marL="385763" rtl="0" algn="l">
              <a:lnSpc>
                <a:spcPct val="90000"/>
              </a:lnSpc>
              <a:spcBef>
                <a:spcPts val="750"/>
              </a:spcBef>
              <a:spcAft>
                <a:spcPts val="0"/>
              </a:spcAft>
              <a:buClr>
                <a:schemeClr val="lt1"/>
              </a:buClr>
              <a:buSzPts val="1800"/>
              <a:buFont typeface="Arial"/>
              <a:buChar char="•"/>
            </a:pPr>
            <a:r>
              <a:rPr b="0" i="0" lang="en-US" sz="1800" u="none" cap="none" strike="noStrike"/>
              <a:t>Blogin sisältösuunnitelma</a:t>
            </a:r>
            <a:endParaRPr/>
          </a:p>
          <a:p>
            <a:pPr indent="-385763" lvl="0" marL="385763" rtl="0" algn="l">
              <a:lnSpc>
                <a:spcPct val="90000"/>
              </a:lnSpc>
              <a:spcBef>
                <a:spcPts val="750"/>
              </a:spcBef>
              <a:spcAft>
                <a:spcPts val="0"/>
              </a:spcAft>
              <a:buClr>
                <a:schemeClr val="lt1"/>
              </a:buClr>
              <a:buSzPts val="1800"/>
              <a:buFont typeface="Arial"/>
              <a:buChar char="•"/>
            </a:pPr>
            <a:r>
              <a:rPr b="0" i="0" lang="en-US" sz="1800" u="none" cap="none" strike="noStrike"/>
              <a:t>Sosiaalisen median sisältösuunnitelma</a:t>
            </a:r>
            <a:endParaRPr/>
          </a:p>
          <a:p>
            <a:pPr indent="-385763" lvl="0" marL="385763" rtl="0" algn="l">
              <a:lnSpc>
                <a:spcPct val="90000"/>
              </a:lnSpc>
              <a:spcBef>
                <a:spcPts val="750"/>
              </a:spcBef>
              <a:spcAft>
                <a:spcPts val="0"/>
              </a:spcAft>
              <a:buClr>
                <a:schemeClr val="lt1"/>
              </a:buClr>
              <a:buSzPts val="1800"/>
              <a:buFont typeface="Arial"/>
              <a:buChar char="•"/>
            </a:pPr>
            <a:r>
              <a:rPr b="0" i="0" lang="en-US" sz="1800" u="none" cap="none" strike="noStrike"/>
              <a:t>Sähköpostisisältösuunnitelma</a:t>
            </a:r>
            <a:endParaRPr/>
          </a:p>
          <a:p>
            <a:pPr indent="-385762" lvl="0" marL="385762" rtl="0" algn="l">
              <a:lnSpc>
                <a:spcPct val="90000"/>
              </a:lnSpc>
              <a:spcBef>
                <a:spcPts val="750"/>
              </a:spcBef>
              <a:spcAft>
                <a:spcPts val="0"/>
              </a:spcAft>
              <a:buClr>
                <a:schemeClr val="lt1"/>
              </a:buClr>
              <a:buSzPts val="1800"/>
              <a:buFont typeface="Arial"/>
              <a:buChar char="•"/>
            </a:pPr>
            <a:r>
              <a:rPr b="0" i="0" lang="en-US" sz="1800" u="none" cap="none" strike="noStrike"/>
              <a:t>Mainonnan sisältösuunnitelma</a:t>
            </a:r>
            <a:endParaRPr b="0" i="0" sz="1800" u="none" cap="none" strike="noStrike"/>
          </a:p>
          <a:p>
            <a:pPr indent="-385763" lvl="0" marL="385763" rtl="0" algn="l">
              <a:lnSpc>
                <a:spcPct val="90000"/>
              </a:lnSpc>
              <a:spcBef>
                <a:spcPts val="750"/>
              </a:spcBef>
              <a:spcAft>
                <a:spcPts val="0"/>
              </a:spcAft>
              <a:buClr>
                <a:schemeClr val="lt1"/>
              </a:buClr>
              <a:buSzPts val="1800"/>
              <a:buFont typeface="Arial"/>
              <a:buChar char="•"/>
            </a:pPr>
            <a:r>
              <a:rPr b="0" i="0" lang="en-US" sz="1800" u="none" cap="none" strike="noStrike"/>
              <a:t>Lähdeluettelo</a:t>
            </a:r>
            <a:endParaRPr b="0" i="0" sz="1200" u="none" cap="none" strike="noStrike">
              <a:solidFill>
                <a:srgbClr val="F39200"/>
              </a:solidFill>
              <a:latin typeface="Arial"/>
              <a:ea typeface="Arial"/>
              <a:cs typeface="Arial"/>
              <a:sym typeface="Arial"/>
            </a:endParaRPr>
          </a:p>
          <a:p>
            <a:pPr indent="-290513" lvl="0" marL="385763" rtl="0" algn="l">
              <a:lnSpc>
                <a:spcPct val="90000"/>
              </a:lnSpc>
              <a:spcBef>
                <a:spcPts val="750"/>
              </a:spcBef>
              <a:spcAft>
                <a:spcPts val="0"/>
              </a:spcAft>
              <a:buClr>
                <a:schemeClr val="lt1"/>
              </a:buClr>
              <a:buSzPts val="1500"/>
              <a:buFont typeface="Calibri"/>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sp>
        <p:nvSpPr>
          <p:cNvPr id="355" name="Google Shape;355;p4"/>
          <p:cNvSpPr txBox="1"/>
          <p:nvPr/>
        </p:nvSpPr>
        <p:spPr>
          <a:xfrm>
            <a:off x="234669" y="847315"/>
            <a:ext cx="8634202" cy="31284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200"/>
              <a:buFont typeface="Arial"/>
              <a:buNone/>
            </a:pPr>
            <a:r>
              <a:rPr b="1" i="0" lang="en-US" sz="3200" u="none" cap="none" strike="noStrike">
                <a:solidFill>
                  <a:schemeClr val="lt1"/>
                </a:solidFill>
                <a:latin typeface="Arial"/>
                <a:ea typeface="Arial"/>
                <a:cs typeface="Arial"/>
                <a:sym typeface="Arial"/>
              </a:rPr>
              <a:t>”Tavoite ilman suunnitelmaa on vain toivomus.”</a:t>
            </a:r>
            <a:endParaRPr b="0" i="0" sz="1400" u="none" cap="none" strike="noStrike">
              <a:solidFill>
                <a:schemeClr val="lt1"/>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3200"/>
              <a:buFont typeface="Arial"/>
              <a:buNone/>
            </a:pPr>
            <a:r>
              <a:t/>
            </a:r>
            <a:endParaRPr b="1" i="0" sz="3200" u="none" cap="none" strike="noStrike">
              <a:solidFill>
                <a:schemeClr val="lt1"/>
              </a:solidFill>
              <a:latin typeface="Arial"/>
              <a:ea typeface="Arial"/>
              <a:cs typeface="Arial"/>
              <a:sym typeface="Arial"/>
            </a:endParaRPr>
          </a:p>
          <a:p>
            <a:pPr indent="0" lvl="0" marL="0" marR="0" rtl="0" algn="r">
              <a:lnSpc>
                <a:spcPct val="100000"/>
              </a:lnSpc>
              <a:spcBef>
                <a:spcPts val="0"/>
              </a:spcBef>
              <a:spcAft>
                <a:spcPts val="0"/>
              </a:spcAft>
              <a:buClr>
                <a:srgbClr val="000000"/>
              </a:buClr>
              <a:buSzPts val="2400"/>
              <a:buFont typeface="Arial"/>
              <a:buNone/>
            </a:pPr>
            <a:r>
              <a:rPr b="0" i="1" lang="en-US" sz="2400" u="none" cap="none" strike="noStrike">
                <a:solidFill>
                  <a:schemeClr val="lt1"/>
                </a:solidFill>
                <a:latin typeface="Dancing Script"/>
                <a:ea typeface="Dancing Script"/>
                <a:cs typeface="Dancing Script"/>
                <a:sym typeface="Dancing Script"/>
              </a:rPr>
              <a:t>Antoine de Saint-Exupéry</a:t>
            </a:r>
            <a:endParaRPr b="0" i="1" sz="2400" u="none" cap="none" strike="noStrike">
              <a:solidFill>
                <a:schemeClr val="lt1"/>
              </a:solidFill>
              <a:latin typeface="Dancing Script"/>
              <a:ea typeface="Dancing Script"/>
              <a:cs typeface="Dancing Script"/>
              <a:sym typeface="Dancing Script"/>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p5"/>
          <p:cNvSpPr txBox="1"/>
          <p:nvPr/>
        </p:nvSpPr>
        <p:spPr>
          <a:xfrm>
            <a:off x="1041124" y="1371600"/>
            <a:ext cx="7061752" cy="1200150"/>
          </a:xfrm>
          <a:prstGeom prst="rect">
            <a:avLst/>
          </a:prstGeom>
          <a:noFill/>
          <a:ln>
            <a:noFill/>
          </a:ln>
        </p:spPr>
        <p:txBody>
          <a:bodyPr anchorCtr="0" anchor="b" bIns="45700" lIns="91425" spcFirstLastPara="1" rIns="91425" wrap="square" tIns="45700">
            <a:noAutofit/>
          </a:bodyPr>
          <a:lstStyle/>
          <a:p>
            <a:pPr indent="0" lvl="0" marL="0" marR="0" rtl="0" algn="l">
              <a:lnSpc>
                <a:spcPct val="90000"/>
              </a:lnSpc>
              <a:spcBef>
                <a:spcPts val="0"/>
              </a:spcBef>
              <a:spcAft>
                <a:spcPts val="0"/>
              </a:spcAft>
              <a:buClr>
                <a:schemeClr val="lt1"/>
              </a:buClr>
              <a:buSzPts val="1600"/>
              <a:buFont typeface="Calibri"/>
              <a:buNone/>
            </a:pPr>
            <a:r>
              <a:rPr b="1" i="0" lang="en-US" sz="4000" u="none" cap="none" strike="noStrike">
                <a:solidFill>
                  <a:srgbClr val="161249"/>
                </a:solidFill>
                <a:latin typeface="Arial"/>
                <a:ea typeface="Arial"/>
                <a:cs typeface="Arial"/>
                <a:sym typeface="Arial"/>
              </a:rPr>
              <a:t>Sisällön ja tavoitteiden suunnittelu</a:t>
            </a:r>
            <a:endParaRPr b="1" i="0" sz="4000" u="none" cap="none" strike="noStrike">
              <a:solidFill>
                <a:srgbClr val="161249"/>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sp>
        <p:nvSpPr>
          <p:cNvPr id="365" name="Google Shape;365;p6"/>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pic>
        <p:nvPicPr>
          <p:cNvPr id="366" name="Google Shape;366;p6"/>
          <p:cNvPicPr preferRelativeResize="0"/>
          <p:nvPr/>
        </p:nvPicPr>
        <p:blipFill rotWithShape="1">
          <a:blip r:embed="rId3">
            <a:alphaModFix/>
          </a:blip>
          <a:srcRect b="0" l="0" r="0" t="0"/>
          <a:stretch/>
        </p:blipFill>
        <p:spPr>
          <a:xfrm>
            <a:off x="3898990" y="349466"/>
            <a:ext cx="5099947" cy="3637674"/>
          </a:xfrm>
          <a:prstGeom prst="rect">
            <a:avLst/>
          </a:prstGeom>
          <a:noFill/>
          <a:ln>
            <a:noFill/>
          </a:ln>
        </p:spPr>
      </p:pic>
      <p:sp>
        <p:nvSpPr>
          <p:cNvPr id="367" name="Google Shape;367;p6"/>
          <p:cNvSpPr txBox="1"/>
          <p:nvPr/>
        </p:nvSpPr>
        <p:spPr>
          <a:xfrm>
            <a:off x="3898990" y="4030227"/>
            <a:ext cx="4887589" cy="24622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00"/>
              <a:buFont typeface="Arial"/>
              <a:buNone/>
            </a:pPr>
            <a:r>
              <a:rPr b="0" i="0" lang="en-US" sz="1000" u="none" cap="none" strike="noStrike">
                <a:solidFill>
                  <a:srgbClr val="161249"/>
                </a:solidFill>
                <a:latin typeface="Arial"/>
                <a:ea typeface="Arial"/>
                <a:cs typeface="Arial"/>
                <a:sym typeface="Arial"/>
              </a:rPr>
              <a:t>Lähde: Molleda, 2010.</a:t>
            </a:r>
            <a:endParaRPr b="0" i="0" sz="1000" u="none" cap="none" strike="noStrike">
              <a:solidFill>
                <a:srgbClr val="161249"/>
              </a:solidFill>
              <a:latin typeface="Arial"/>
              <a:ea typeface="Arial"/>
              <a:cs typeface="Arial"/>
              <a:sym typeface="Arial"/>
            </a:endParaRPr>
          </a:p>
        </p:txBody>
      </p:sp>
      <p:sp>
        <p:nvSpPr>
          <p:cNvPr id="368" name="Google Shape;368;p6"/>
          <p:cNvSpPr txBox="1"/>
          <p:nvPr>
            <p:ph type="title"/>
          </p:nvPr>
        </p:nvSpPr>
        <p:spPr>
          <a:xfrm>
            <a:off x="233844" y="555943"/>
            <a:ext cx="4192877" cy="994172"/>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161249"/>
              </a:buClr>
              <a:buSzPct val="109090"/>
              <a:buFont typeface="Arial"/>
              <a:buNone/>
            </a:pPr>
            <a:br>
              <a:rPr lang="en-US"/>
            </a:br>
            <a:br>
              <a:rPr lang="en-US"/>
            </a:br>
            <a:r>
              <a:rPr lang="en-US"/>
              <a:t>Sisällön</a:t>
            </a:r>
            <a:br>
              <a:rPr lang="en-US" sz="3600"/>
            </a:br>
            <a:r>
              <a:rPr lang="en-US"/>
              <a:t>ja tavoitteiden suunnittelu</a:t>
            </a:r>
            <a:endParaRPr/>
          </a:p>
        </p:txBody>
      </p:sp>
      <p:sp>
        <p:nvSpPr>
          <p:cNvPr id="369" name="Google Shape;369;p6"/>
          <p:cNvSpPr txBox="1"/>
          <p:nvPr>
            <p:ph idx="1" type="body"/>
          </p:nvPr>
        </p:nvSpPr>
        <p:spPr>
          <a:xfrm>
            <a:off x="233844" y="1807833"/>
            <a:ext cx="3278477" cy="1173593"/>
          </a:xfrm>
          <a:prstGeom prst="rect">
            <a:avLst/>
          </a:prstGeom>
          <a:solidFill>
            <a:srgbClr val="D12477"/>
          </a:solid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2400"/>
              <a:buNone/>
            </a:pPr>
            <a:r>
              <a:rPr lang="en-US"/>
              <a:t>Tavoitteita tukevan  sisällön valitseminen</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sp>
        <p:nvSpPr>
          <p:cNvPr id="374" name="Google Shape;374;p8"/>
          <p:cNvSpPr txBox="1"/>
          <p:nvPr/>
        </p:nvSpPr>
        <p:spPr>
          <a:xfrm>
            <a:off x="596931" y="1371600"/>
            <a:ext cx="7950138" cy="1200150"/>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600"/>
              </a:spcAft>
              <a:buClr>
                <a:srgbClr val="000000"/>
              </a:buClr>
              <a:buSzPts val="2400"/>
              <a:buFont typeface="Arial"/>
              <a:buNone/>
            </a:pPr>
            <a:r>
              <a:rPr b="1" i="0" lang="en-US" sz="4000" u="none" cap="none" strike="noStrike">
                <a:solidFill>
                  <a:srgbClr val="161249"/>
                </a:solidFill>
                <a:latin typeface="Arial"/>
                <a:ea typeface="Arial"/>
                <a:cs typeface="Arial"/>
                <a:sym typeface="Arial"/>
              </a:rPr>
              <a:t>Kanavien ja sisällön suunnittelu</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8" name="Shape 378"/>
        <p:cNvGrpSpPr/>
        <p:nvPr/>
      </p:nvGrpSpPr>
      <p:grpSpPr>
        <a:xfrm>
          <a:off x="0" y="0"/>
          <a:ext cx="0" cy="0"/>
          <a:chOff x="0" y="0"/>
          <a:chExt cx="0" cy="0"/>
        </a:xfrm>
      </p:grpSpPr>
      <p:sp>
        <p:nvSpPr>
          <p:cNvPr id="379" name="Google Shape;379;p9"/>
          <p:cNvSpPr txBox="1"/>
          <p:nvPr/>
        </p:nvSpPr>
        <p:spPr>
          <a:xfrm>
            <a:off x="1362946" y="542382"/>
            <a:ext cx="6418106"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200" u="none" cap="none" strike="noStrike">
                <a:solidFill>
                  <a:srgbClr val="161249"/>
                </a:solidFill>
                <a:latin typeface="Arial"/>
                <a:ea typeface="Arial"/>
                <a:cs typeface="Arial"/>
                <a:sym typeface="Arial"/>
              </a:rPr>
              <a:t>Kanavien ja sisällön suunnittelu</a:t>
            </a:r>
            <a:endParaRPr b="0" i="0" sz="1600" u="none" cap="none" strike="noStrike">
              <a:solidFill>
                <a:srgbClr val="161249"/>
              </a:solidFill>
              <a:latin typeface="Arial"/>
              <a:ea typeface="Arial"/>
              <a:cs typeface="Arial"/>
              <a:sym typeface="Arial"/>
            </a:endParaRPr>
          </a:p>
        </p:txBody>
      </p:sp>
      <p:sp>
        <p:nvSpPr>
          <p:cNvPr id="380" name="Google Shape;380;p9"/>
          <p:cNvSpPr txBox="1"/>
          <p:nvPr/>
        </p:nvSpPr>
        <p:spPr>
          <a:xfrm>
            <a:off x="1362946" y="1012532"/>
            <a:ext cx="8261100" cy="7191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1600"/>
              </a:spcBef>
              <a:spcAft>
                <a:spcPts val="0"/>
              </a:spcAft>
              <a:buClr>
                <a:srgbClr val="000000"/>
              </a:buClr>
              <a:buSzPts val="1600"/>
              <a:buFont typeface="Arial"/>
              <a:buNone/>
            </a:pPr>
            <a:r>
              <a:rPr b="0" i="0" lang="en-US" sz="2000" u="none" cap="none" strike="noStrike">
                <a:solidFill>
                  <a:srgbClr val="161249"/>
                </a:solidFill>
                <a:latin typeface="Arial"/>
                <a:ea typeface="Arial"/>
                <a:cs typeface="Arial"/>
                <a:sym typeface="Arial"/>
              </a:rPr>
              <a:t>Kanava tulee valita sisällön mukaan</a:t>
            </a:r>
            <a:endParaRPr b="0" i="0" sz="2000" u="none" cap="none" strike="noStrike">
              <a:solidFill>
                <a:srgbClr val="161249"/>
              </a:solidFill>
              <a:latin typeface="Arial"/>
              <a:ea typeface="Arial"/>
              <a:cs typeface="Arial"/>
              <a:sym typeface="Arial"/>
            </a:endParaRPr>
          </a:p>
        </p:txBody>
      </p:sp>
      <p:sp>
        <p:nvSpPr>
          <p:cNvPr id="381" name="Google Shape;381;p9"/>
          <p:cNvSpPr txBox="1"/>
          <p:nvPr/>
        </p:nvSpPr>
        <p:spPr>
          <a:xfrm>
            <a:off x="6160306" y="3972576"/>
            <a:ext cx="4887600" cy="246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00"/>
              <a:buFont typeface="Arial"/>
              <a:buNone/>
            </a:pPr>
            <a:r>
              <a:rPr b="0" i="0" lang="en-US" sz="1000" u="none" cap="none" strike="noStrike">
                <a:solidFill>
                  <a:srgbClr val="161249"/>
                </a:solidFill>
                <a:latin typeface="Arial"/>
                <a:ea typeface="Arial"/>
                <a:cs typeface="Arial"/>
                <a:sym typeface="Arial"/>
              </a:rPr>
              <a:t>Lähde: Hanlon, 2019, s. 267.</a:t>
            </a:r>
            <a:endParaRPr b="0" i="0" sz="1000" u="none" cap="none" strike="noStrike">
              <a:solidFill>
                <a:srgbClr val="161249"/>
              </a:solidFill>
              <a:latin typeface="Arial"/>
              <a:ea typeface="Arial"/>
              <a:cs typeface="Arial"/>
              <a:sym typeface="Arial"/>
            </a:endParaRPr>
          </a:p>
        </p:txBody>
      </p:sp>
      <p:pic>
        <p:nvPicPr>
          <p:cNvPr id="382" name="Google Shape;382;p9"/>
          <p:cNvPicPr preferRelativeResize="0"/>
          <p:nvPr/>
        </p:nvPicPr>
        <p:blipFill rotWithShape="1">
          <a:blip r:embed="rId3">
            <a:alphaModFix/>
          </a:blip>
          <a:srcRect b="0" l="0" r="0" t="0"/>
          <a:stretch/>
        </p:blipFill>
        <p:spPr>
          <a:xfrm>
            <a:off x="1189528" y="1807139"/>
            <a:ext cx="6764941" cy="208993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p11"/>
          <p:cNvSpPr txBox="1"/>
          <p:nvPr/>
        </p:nvSpPr>
        <p:spPr>
          <a:xfrm>
            <a:off x="789212" y="1971675"/>
            <a:ext cx="7565576" cy="1200150"/>
          </a:xfrm>
          <a:prstGeom prst="rect">
            <a:avLst/>
          </a:prstGeom>
          <a:noFill/>
          <a:ln>
            <a:noFill/>
          </a:ln>
        </p:spPr>
        <p:txBody>
          <a:bodyPr anchorCtr="0" anchor="b" bIns="45700" lIns="91425" spcFirstLastPara="1" rIns="91425" wrap="square" tIns="45700">
            <a:noAutofit/>
          </a:bodyPr>
          <a:lstStyle/>
          <a:p>
            <a:pPr indent="0" lvl="0" marL="0" marR="0" rtl="0" algn="ctr">
              <a:lnSpc>
                <a:spcPct val="90000"/>
              </a:lnSpc>
              <a:spcBef>
                <a:spcPts val="0"/>
              </a:spcBef>
              <a:spcAft>
                <a:spcPts val="600"/>
              </a:spcAft>
              <a:buClr>
                <a:srgbClr val="000000"/>
              </a:buClr>
              <a:buSzPts val="2400"/>
              <a:buFont typeface="Arial"/>
              <a:buNone/>
            </a:pPr>
            <a:r>
              <a:rPr b="1" i="0" lang="en-US" sz="4000" u="none" cap="none" strike="noStrike">
                <a:solidFill>
                  <a:srgbClr val="161249"/>
                </a:solidFill>
                <a:latin typeface="Arial"/>
                <a:ea typeface="Arial"/>
                <a:cs typeface="Arial"/>
                <a:sym typeface="Arial"/>
              </a:rPr>
              <a:t>Sisältöstrategiakaavion suunnittelu</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1" name="Shape 391"/>
        <p:cNvGrpSpPr/>
        <p:nvPr/>
      </p:nvGrpSpPr>
      <p:grpSpPr>
        <a:xfrm>
          <a:off x="0" y="0"/>
          <a:ext cx="0" cy="0"/>
          <a:chOff x="0" y="0"/>
          <a:chExt cx="0" cy="0"/>
        </a:xfrm>
      </p:grpSpPr>
      <p:sp>
        <p:nvSpPr>
          <p:cNvPr id="392" name="Google Shape;392;p12"/>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393" name="Google Shape;393;p12"/>
          <p:cNvSpPr txBox="1"/>
          <p:nvPr/>
        </p:nvSpPr>
        <p:spPr>
          <a:xfrm>
            <a:off x="478339" y="1793357"/>
            <a:ext cx="3276300" cy="25539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Clr>
                <a:srgbClr val="000000"/>
              </a:buClr>
              <a:buSzPts val="1600"/>
              <a:buFont typeface="Arial"/>
              <a:buNone/>
            </a:pPr>
            <a:r>
              <a:t/>
            </a:r>
            <a:endParaRPr b="0" i="0" sz="1600" u="none" cap="none" strike="noStrike">
              <a:solidFill>
                <a:schemeClr val="dk1"/>
              </a:solidFill>
              <a:latin typeface="Arial"/>
              <a:ea typeface="Arial"/>
              <a:cs typeface="Arial"/>
              <a:sym typeface="Arial"/>
            </a:endParaRPr>
          </a:p>
        </p:txBody>
      </p:sp>
      <p:pic>
        <p:nvPicPr>
          <p:cNvPr id="394" name="Google Shape;394;p12"/>
          <p:cNvPicPr preferRelativeResize="0"/>
          <p:nvPr/>
        </p:nvPicPr>
        <p:blipFill rotWithShape="1">
          <a:blip r:embed="rId3">
            <a:alphaModFix/>
          </a:blip>
          <a:srcRect b="4190" l="0" r="0" t="3787"/>
          <a:stretch/>
        </p:blipFill>
        <p:spPr>
          <a:xfrm>
            <a:off x="4738639" y="739019"/>
            <a:ext cx="4163501" cy="4153257"/>
          </a:xfrm>
          <a:prstGeom prst="rect">
            <a:avLst/>
          </a:prstGeom>
          <a:noFill/>
          <a:ln>
            <a:noFill/>
          </a:ln>
          <a:effectLst>
            <a:outerShdw blurRad="63500" sx="102000" rotWithShape="0" algn="ctr" sy="102000">
              <a:srgbClr val="000000">
                <a:alpha val="40000"/>
              </a:srgbClr>
            </a:outerShdw>
          </a:effectLst>
        </p:spPr>
      </p:pic>
      <p:sp>
        <p:nvSpPr>
          <p:cNvPr id="395" name="Google Shape;395;p12"/>
          <p:cNvSpPr txBox="1"/>
          <p:nvPr>
            <p:ph idx="4294967295" type="title"/>
          </p:nvPr>
        </p:nvSpPr>
        <p:spPr>
          <a:xfrm>
            <a:off x="203105" y="1052173"/>
            <a:ext cx="4438735" cy="5727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161249"/>
              </a:buClr>
              <a:buSzPts val="3200"/>
              <a:buFont typeface="Arial"/>
              <a:buNone/>
            </a:pPr>
            <a:r>
              <a:rPr lang="en-US"/>
              <a:t>Sisältöstrategia-kaavion suunnittelu</a:t>
            </a:r>
            <a:br>
              <a:rPr lang="en-US" sz="3200"/>
            </a:br>
            <a:endParaRPr/>
          </a:p>
        </p:txBody>
      </p:sp>
      <p:sp>
        <p:nvSpPr>
          <p:cNvPr id="396" name="Google Shape;396;p12"/>
          <p:cNvSpPr txBox="1"/>
          <p:nvPr>
            <p:ph idx="4294967295" type="body"/>
          </p:nvPr>
        </p:nvSpPr>
        <p:spPr>
          <a:xfrm>
            <a:off x="338187" y="1863385"/>
            <a:ext cx="4067100" cy="2666700"/>
          </a:xfrm>
          <a:prstGeom prst="rect">
            <a:avLst/>
          </a:prstGeom>
          <a:noFill/>
          <a:ln>
            <a:noFill/>
          </a:ln>
        </p:spPr>
        <p:txBody>
          <a:bodyPr anchorCtr="0" anchor="t" bIns="45700" lIns="91425" spcFirstLastPara="1" rIns="91425" wrap="square" tIns="45700">
            <a:spAutoFit/>
          </a:bodyPr>
          <a:lstStyle/>
          <a:p>
            <a:pPr indent="-336550" lvl="0" marL="342900" rtl="0" algn="l">
              <a:lnSpc>
                <a:spcPct val="100000"/>
              </a:lnSpc>
              <a:spcBef>
                <a:spcPts val="0"/>
              </a:spcBef>
              <a:spcAft>
                <a:spcPts val="0"/>
              </a:spcAft>
              <a:buClr>
                <a:srgbClr val="D12477"/>
              </a:buClr>
              <a:buSzPts val="3050"/>
              <a:buFont typeface="Arial"/>
              <a:buChar char="•"/>
            </a:pPr>
            <a:r>
              <a:rPr lang="en-US" sz="2000"/>
              <a:t>Sisältöä olisi pyrittävä suunnittelemaan ottaen huomioon tavoitteet, kanavat, sisältötyyppi, käsiteltävät aiheet</a:t>
            </a:r>
            <a:endParaRPr sz="2000"/>
          </a:p>
          <a:p>
            <a:pPr indent="-336550" lvl="0" marL="342900" rtl="0" algn="l">
              <a:lnSpc>
                <a:spcPct val="100000"/>
              </a:lnSpc>
              <a:spcBef>
                <a:spcPts val="750"/>
              </a:spcBef>
              <a:spcAft>
                <a:spcPts val="0"/>
              </a:spcAft>
              <a:buClr>
                <a:srgbClr val="D12477"/>
              </a:buClr>
              <a:buSzPts val="3050"/>
              <a:buFont typeface="Arial"/>
              <a:buChar char="•"/>
            </a:pPr>
            <a:r>
              <a:rPr lang="en-US" sz="2000"/>
              <a:t>Monimuotoisuutta tulee suosia suunnittelussa</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 name="Shape 400"/>
        <p:cNvGrpSpPr/>
        <p:nvPr/>
      </p:nvGrpSpPr>
      <p:grpSpPr>
        <a:xfrm>
          <a:off x="0" y="0"/>
          <a:ext cx="0" cy="0"/>
          <a:chOff x="0" y="0"/>
          <a:chExt cx="0" cy="0"/>
        </a:xfrm>
      </p:grpSpPr>
      <p:sp>
        <p:nvSpPr>
          <p:cNvPr id="401" name="Google Shape;401;g1abb8a74c70_0_2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402" name="Google Shape;402;g1abb8a74c70_0_23"/>
          <p:cNvSpPr txBox="1"/>
          <p:nvPr/>
        </p:nvSpPr>
        <p:spPr>
          <a:xfrm>
            <a:off x="478339" y="1262790"/>
            <a:ext cx="8333400" cy="29391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403" name="Google Shape;403;g1abb8a74c70_0_23"/>
          <p:cNvSpPr txBox="1"/>
          <p:nvPr>
            <p:ph type="title"/>
          </p:nvPr>
        </p:nvSpPr>
        <p:spPr>
          <a:xfrm>
            <a:off x="628650" y="258633"/>
            <a:ext cx="7886700" cy="704914"/>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600"/>
              <a:buFont typeface="Arial"/>
              <a:buNone/>
            </a:pPr>
            <a:r>
              <a:rPr lang="en-US" sz="3600"/>
              <a:t>Sisältösuunnitelma</a:t>
            </a:r>
            <a:endParaRPr/>
          </a:p>
        </p:txBody>
      </p:sp>
      <p:sp>
        <p:nvSpPr>
          <p:cNvPr id="404" name="Google Shape;404;g1abb8a74c70_0_23"/>
          <p:cNvSpPr txBox="1"/>
          <p:nvPr>
            <p:ph idx="1" type="body"/>
          </p:nvPr>
        </p:nvSpPr>
        <p:spPr>
          <a:xfrm>
            <a:off x="628650" y="1369225"/>
            <a:ext cx="8093400" cy="2727373"/>
          </a:xfrm>
          <a:prstGeom prst="rect">
            <a:avLst/>
          </a:prstGeom>
          <a:noFill/>
          <a:ln>
            <a:noFill/>
          </a:ln>
        </p:spPr>
        <p:txBody>
          <a:bodyPr anchorCtr="0" anchor="t" bIns="45700" lIns="91425" spcFirstLastPara="1" rIns="91425" wrap="square" tIns="45700">
            <a:spAutoFit/>
          </a:bodyPr>
          <a:lstStyle/>
          <a:p>
            <a:pPr indent="-285750" lvl="1" marL="285750" marR="0" rtl="0" algn="l">
              <a:lnSpc>
                <a:spcPct val="115000"/>
              </a:lnSpc>
              <a:spcBef>
                <a:spcPts val="0"/>
              </a:spcBef>
              <a:spcAft>
                <a:spcPts val="0"/>
              </a:spcAft>
              <a:buClr>
                <a:srgbClr val="D12477"/>
              </a:buClr>
              <a:buSzPts val="2700"/>
              <a:buFont typeface="Arial"/>
              <a:buChar char="•"/>
            </a:pPr>
            <a:r>
              <a:rPr b="0" lang="en-US">
                <a:latin typeface="Arial"/>
                <a:ea typeface="Arial"/>
                <a:cs typeface="Arial"/>
                <a:sym typeface="Arial"/>
              </a:rPr>
              <a:t>Sisällön luonti suunnitellaan ja hallitaan usein</a:t>
            </a:r>
            <a:r>
              <a:rPr lang="en-US"/>
              <a:t> </a:t>
            </a:r>
            <a:r>
              <a:rPr b="1" lang="en-US"/>
              <a:t>sisältökalenterissa</a:t>
            </a:r>
            <a:endParaRPr b="1" i="0" u="none" cap="none" strike="noStrike"/>
          </a:p>
          <a:p>
            <a:pPr indent="-342900" lvl="1" marL="914400" rtl="0" algn="l">
              <a:lnSpc>
                <a:spcPct val="115000"/>
              </a:lnSpc>
              <a:spcBef>
                <a:spcPts val="0"/>
              </a:spcBef>
              <a:spcAft>
                <a:spcPts val="0"/>
              </a:spcAft>
              <a:buClr>
                <a:srgbClr val="D12477"/>
              </a:buClr>
              <a:buSzPts val="1800"/>
              <a:buChar char="•"/>
            </a:pPr>
            <a:r>
              <a:rPr lang="en-US"/>
              <a:t>voit tarkistaa mahdolliset sisältöaukot: jääkin jokin kanava / sisältötyyppi liian vähälle huomiolle</a:t>
            </a:r>
            <a:endParaRPr/>
          </a:p>
          <a:p>
            <a:pPr indent="-342900" lvl="1" marL="914400" rtl="0" algn="l">
              <a:lnSpc>
                <a:spcPct val="115000"/>
              </a:lnSpc>
              <a:spcBef>
                <a:spcPts val="0"/>
              </a:spcBef>
              <a:spcAft>
                <a:spcPts val="0"/>
              </a:spcAft>
              <a:buClr>
                <a:srgbClr val="D12477"/>
              </a:buClr>
              <a:buSzPts val="1800"/>
              <a:buChar char="•"/>
            </a:pPr>
            <a:r>
              <a:rPr lang="en-US"/>
              <a:t>varmista, että sisältö on valmis ajoissa</a:t>
            </a:r>
            <a:endParaRPr/>
          </a:p>
          <a:p>
            <a:pPr indent="-342900" lvl="1" marL="914400" rtl="0" algn="l">
              <a:lnSpc>
                <a:spcPct val="115000"/>
              </a:lnSpc>
              <a:spcBef>
                <a:spcPts val="0"/>
              </a:spcBef>
              <a:spcAft>
                <a:spcPts val="0"/>
              </a:spcAft>
              <a:buClr>
                <a:srgbClr val="D12477"/>
              </a:buClr>
              <a:buSzPts val="1800"/>
              <a:buChar char="•"/>
            </a:pPr>
            <a:r>
              <a:rPr lang="en-US"/>
              <a:t>mahdollistaa vastuiden delegoinnin. Muista nimetä vastuuhenkilöt!</a:t>
            </a:r>
            <a:endParaRPr/>
          </a:p>
          <a:p>
            <a:pPr indent="-285750" lvl="1" marL="285750" marR="0" rtl="0" algn="l">
              <a:lnSpc>
                <a:spcPct val="115000"/>
              </a:lnSpc>
              <a:spcBef>
                <a:spcPts val="1000"/>
              </a:spcBef>
              <a:spcAft>
                <a:spcPts val="0"/>
              </a:spcAft>
              <a:buClr>
                <a:srgbClr val="D12477"/>
              </a:buClr>
              <a:buSzPts val="2700"/>
              <a:buFont typeface="Arial"/>
              <a:buChar char="•"/>
            </a:pPr>
            <a:r>
              <a:rPr lang="en-US"/>
              <a:t>Sisällön suunnittelu mahdollistaa teemojen oikea-aikaisen löytämisen ja sisällön havainnollistamisen</a:t>
            </a:r>
            <a:endParaRPr/>
          </a:p>
          <a:p>
            <a:pPr indent="0" lvl="0" marL="1371600" marR="0" rtl="0" algn="l">
              <a:lnSpc>
                <a:spcPct val="100000"/>
              </a:lnSpc>
              <a:spcBef>
                <a:spcPts val="0"/>
              </a:spcBef>
              <a:spcAft>
                <a:spcPts val="0"/>
              </a:spcAft>
              <a:buClr>
                <a:srgbClr val="D12477"/>
              </a:buClr>
              <a:buSzPts val="2700"/>
              <a:buNone/>
            </a:pPr>
            <a:r>
              <a:t/>
            </a:r>
            <a:endParaRPr b="0" i="0" sz="1800" u="none" cap="none" strike="noStrike">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8" name="Shape 408"/>
        <p:cNvGrpSpPr/>
        <p:nvPr/>
      </p:nvGrpSpPr>
      <p:grpSpPr>
        <a:xfrm>
          <a:off x="0" y="0"/>
          <a:ext cx="0" cy="0"/>
          <a:chOff x="0" y="0"/>
          <a:chExt cx="0" cy="0"/>
        </a:xfrm>
      </p:grpSpPr>
      <p:sp>
        <p:nvSpPr>
          <p:cNvPr id="409" name="Google Shape;409;g23735e82515_0_0"/>
          <p:cNvSpPr txBox="1"/>
          <p:nvPr/>
        </p:nvSpPr>
        <p:spPr>
          <a:xfrm>
            <a:off x="1776251" y="1856259"/>
            <a:ext cx="5591400" cy="715500"/>
          </a:xfrm>
          <a:prstGeom prst="rect">
            <a:avLst/>
          </a:prstGeom>
          <a:noFill/>
          <a:ln>
            <a:noFill/>
          </a:ln>
        </p:spPr>
        <p:txBody>
          <a:bodyPr anchorCtr="0" anchor="b" bIns="45700" lIns="91425" spcFirstLastPara="1" rIns="91425" wrap="square" tIns="45700">
            <a:noAutofit/>
          </a:bodyPr>
          <a:lstStyle/>
          <a:p>
            <a:pPr indent="0" lvl="0" marL="0" marR="0" rtl="0" algn="l">
              <a:lnSpc>
                <a:spcPct val="90000"/>
              </a:lnSpc>
              <a:spcBef>
                <a:spcPts val="0"/>
              </a:spcBef>
              <a:spcAft>
                <a:spcPts val="0"/>
              </a:spcAft>
              <a:buClr>
                <a:schemeClr val="lt1"/>
              </a:buClr>
              <a:buSzPts val="1600"/>
              <a:buFont typeface="Calibri"/>
              <a:buNone/>
            </a:pPr>
            <a:r>
              <a:rPr b="1" i="0" lang="en-US" sz="4400" u="none" cap="none" strike="noStrike">
                <a:solidFill>
                  <a:srgbClr val="161249"/>
                </a:solidFill>
                <a:latin typeface="Arial"/>
                <a:ea typeface="Arial"/>
                <a:cs typeface="Arial"/>
                <a:sym typeface="Arial"/>
              </a:rPr>
              <a:t>Digitaalisen sisällön suunnitelma</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3" name="Shape 413"/>
        <p:cNvGrpSpPr/>
        <p:nvPr/>
      </p:nvGrpSpPr>
      <p:grpSpPr>
        <a:xfrm>
          <a:off x="0" y="0"/>
          <a:ext cx="0" cy="0"/>
          <a:chOff x="0" y="0"/>
          <a:chExt cx="0" cy="0"/>
        </a:xfrm>
      </p:grpSpPr>
      <p:sp>
        <p:nvSpPr>
          <p:cNvPr id="414" name="Google Shape;414;g23735e82515_0_4"/>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415" name="Google Shape;415;g23735e82515_0_4"/>
          <p:cNvSpPr txBox="1"/>
          <p:nvPr/>
        </p:nvSpPr>
        <p:spPr>
          <a:xfrm>
            <a:off x="478339" y="1262790"/>
            <a:ext cx="8333400" cy="29391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416" name="Google Shape;416;g23735e82515_0_4"/>
          <p:cNvSpPr txBox="1"/>
          <p:nvPr>
            <p:ph type="title"/>
          </p:nvPr>
        </p:nvSpPr>
        <p:spPr>
          <a:xfrm>
            <a:off x="628650" y="263514"/>
            <a:ext cx="7886700" cy="6612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600"/>
              <a:buFont typeface="Arial"/>
              <a:buNone/>
            </a:pPr>
            <a:r>
              <a:rPr lang="en-US" sz="3600"/>
              <a:t>Digitaalisen sisällön suunnitelma</a:t>
            </a:r>
            <a:endParaRPr/>
          </a:p>
        </p:txBody>
      </p:sp>
      <p:sp>
        <p:nvSpPr>
          <p:cNvPr id="417" name="Google Shape;417;g23735e82515_0_4"/>
          <p:cNvSpPr txBox="1"/>
          <p:nvPr>
            <p:ph idx="1" type="body"/>
          </p:nvPr>
        </p:nvSpPr>
        <p:spPr>
          <a:xfrm>
            <a:off x="628650" y="1166425"/>
            <a:ext cx="7981200" cy="3142871"/>
          </a:xfrm>
          <a:prstGeom prst="rect">
            <a:avLst/>
          </a:prstGeom>
          <a:noFill/>
          <a:ln>
            <a:noFill/>
          </a:ln>
        </p:spPr>
        <p:txBody>
          <a:bodyPr anchorCtr="0" anchor="t" bIns="45700" lIns="91425" spcFirstLastPara="1" rIns="91425" wrap="square" tIns="45700">
            <a:spAutoFit/>
          </a:bodyPr>
          <a:lstStyle/>
          <a:p>
            <a:pPr indent="-228600" lvl="0" marL="285750" marR="0" rtl="0" algn="l">
              <a:lnSpc>
                <a:spcPct val="115000"/>
              </a:lnSpc>
              <a:spcBef>
                <a:spcPts val="0"/>
              </a:spcBef>
              <a:spcAft>
                <a:spcPts val="0"/>
              </a:spcAft>
              <a:buClr>
                <a:srgbClr val="D12477"/>
              </a:buClr>
              <a:buSzPts val="1800"/>
              <a:buFont typeface="Arial"/>
              <a:buChar char="•"/>
            </a:pPr>
            <a:r>
              <a:rPr lang="en-US"/>
              <a:t>Esittää kokonaisnäkemyksen sisällöstä, joka on tarkoitus jakaa kaikkien kanavien kautta  (vrt seuraava dia)</a:t>
            </a:r>
            <a:endParaRPr sz="1800"/>
          </a:p>
          <a:p>
            <a:pPr indent="-228600" lvl="0" marL="285750" marR="0" rtl="0" algn="l">
              <a:lnSpc>
                <a:spcPct val="115000"/>
              </a:lnSpc>
              <a:spcBef>
                <a:spcPts val="1600"/>
              </a:spcBef>
              <a:spcAft>
                <a:spcPts val="0"/>
              </a:spcAft>
              <a:buClr>
                <a:srgbClr val="D12477"/>
              </a:buClr>
              <a:buSzPts val="1800"/>
              <a:buFont typeface="Arial"/>
              <a:buChar char="•"/>
            </a:pPr>
            <a:r>
              <a:rPr lang="en-US"/>
              <a:t>Helpottaa sisällön jakamisen analysointia yksilöittäin</a:t>
            </a:r>
            <a:endParaRPr sz="1800"/>
          </a:p>
          <a:p>
            <a:pPr indent="-228600" lvl="0" marL="285750" marR="0" rtl="0" algn="l">
              <a:lnSpc>
                <a:spcPct val="115000"/>
              </a:lnSpc>
              <a:spcBef>
                <a:spcPts val="1600"/>
              </a:spcBef>
              <a:spcAft>
                <a:spcPts val="0"/>
              </a:spcAft>
              <a:buClr>
                <a:srgbClr val="D12477"/>
              </a:buClr>
              <a:buSzPts val="1800"/>
              <a:buFont typeface="Arial"/>
              <a:buChar char="•"/>
            </a:pPr>
            <a:r>
              <a:rPr lang="en-US"/>
              <a:t>Helpottaa sisällönjaon analysointia tavoitteittain</a:t>
            </a:r>
            <a:endParaRPr sz="1800"/>
          </a:p>
          <a:p>
            <a:pPr indent="-228600" lvl="0" marL="285750" marR="0" rtl="0" algn="l">
              <a:lnSpc>
                <a:spcPct val="115000"/>
              </a:lnSpc>
              <a:spcBef>
                <a:spcPts val="1600"/>
              </a:spcBef>
              <a:spcAft>
                <a:spcPts val="0"/>
              </a:spcAft>
              <a:buClr>
                <a:srgbClr val="D12477"/>
              </a:buClr>
              <a:buSzPts val="1800"/>
              <a:buFont typeface="Arial"/>
              <a:buChar char="•"/>
            </a:pPr>
            <a:r>
              <a:rPr lang="en-US"/>
              <a:t>Antaa yleiskuvan sisällön jakautumisesta kuukauden aikana</a:t>
            </a:r>
            <a:endParaRPr sz="1800"/>
          </a:p>
          <a:p>
            <a:pPr indent="-228600" lvl="0" marL="285750" marR="0" rtl="0" algn="l">
              <a:lnSpc>
                <a:spcPct val="115000"/>
              </a:lnSpc>
              <a:spcBef>
                <a:spcPts val="1600"/>
              </a:spcBef>
              <a:spcAft>
                <a:spcPts val="0"/>
              </a:spcAft>
              <a:buClr>
                <a:srgbClr val="D12477"/>
              </a:buClr>
              <a:buSzPts val="1800"/>
              <a:buFont typeface="Arial"/>
              <a:buChar char="•"/>
            </a:pPr>
            <a:r>
              <a:rPr lang="en-US"/>
              <a:t>Mahdollistaa sen tarkistamisen, että suppilon kaikille kolmelle alueelle syötetään sisältöä</a:t>
            </a:r>
            <a:endParaRPr sz="18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1" name="Shape 421"/>
        <p:cNvGrpSpPr/>
        <p:nvPr/>
      </p:nvGrpSpPr>
      <p:grpSpPr>
        <a:xfrm>
          <a:off x="0" y="0"/>
          <a:ext cx="0" cy="0"/>
          <a:chOff x="0" y="0"/>
          <a:chExt cx="0" cy="0"/>
        </a:xfrm>
      </p:grpSpPr>
      <p:pic>
        <p:nvPicPr>
          <p:cNvPr id="422" name="Google Shape;422;g2404a7b3570_0_421"/>
          <p:cNvPicPr preferRelativeResize="0"/>
          <p:nvPr/>
        </p:nvPicPr>
        <p:blipFill rotWithShape="1">
          <a:blip r:embed="rId3">
            <a:alphaModFix/>
          </a:blip>
          <a:srcRect b="0" l="0" r="0" t="0"/>
          <a:stretch/>
        </p:blipFill>
        <p:spPr>
          <a:xfrm>
            <a:off x="172875" y="170050"/>
            <a:ext cx="7263649" cy="4085824"/>
          </a:xfrm>
          <a:prstGeom prst="rect">
            <a:avLst/>
          </a:prstGeom>
          <a:noFill/>
          <a:ln>
            <a:noFill/>
          </a:ln>
        </p:spPr>
      </p:pic>
      <p:sp>
        <p:nvSpPr>
          <p:cNvPr id="423" name="Google Shape;423;g2404a7b3570_0_421"/>
          <p:cNvSpPr/>
          <p:nvPr/>
        </p:nvSpPr>
        <p:spPr>
          <a:xfrm>
            <a:off x="2340500" y="4664171"/>
            <a:ext cx="5260200" cy="320400"/>
          </a:xfrm>
          <a:prstGeom prst="rect">
            <a:avLst/>
          </a:prstGeom>
          <a:noFill/>
          <a:ln>
            <a:noFill/>
          </a:ln>
        </p:spPr>
        <p:txBody>
          <a:bodyPr anchorCtr="0" anchor="t" bIns="34275" lIns="68575" spcFirstLastPara="1" rIns="68575" wrap="square" tIns="34275">
            <a:noAutofit/>
          </a:bodyPr>
          <a:lstStyle/>
          <a:p>
            <a:pPr indent="0" lvl="0" marL="0" marR="0" rtl="0" algn="l">
              <a:lnSpc>
                <a:spcPct val="100000"/>
              </a:lnSpc>
              <a:spcBef>
                <a:spcPts val="0"/>
              </a:spcBef>
              <a:spcAft>
                <a:spcPts val="0"/>
              </a:spcAft>
              <a:buClr>
                <a:srgbClr val="000000"/>
              </a:buClr>
              <a:buSzPts val="900"/>
              <a:buFont typeface="Arial"/>
              <a:buNone/>
            </a:pPr>
            <a:r>
              <a:rPr b="0" i="0" lang="en-US" sz="900" u="none" cap="none" strike="noStrike">
                <a:solidFill>
                  <a:srgbClr val="000000"/>
                </a:solidFill>
                <a:latin typeface="Arial"/>
                <a:ea typeface="Arial"/>
                <a:cs typeface="Arial"/>
                <a:sym typeface="Arial"/>
              </a:rPr>
              <a:t>S Lähde: https://frizbit.com/blog/marketing-funnel-explained-optimize-your-full-funnel-strategy/</a:t>
            </a:r>
            <a:endParaRPr b="0" i="0" sz="900" u="none" cap="none" strike="noStrike">
              <a:solidFill>
                <a:srgbClr val="000000"/>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7" name="Shape 427"/>
        <p:cNvGrpSpPr/>
        <p:nvPr/>
      </p:nvGrpSpPr>
      <p:grpSpPr>
        <a:xfrm>
          <a:off x="0" y="0"/>
          <a:ext cx="0" cy="0"/>
          <a:chOff x="0" y="0"/>
          <a:chExt cx="0" cy="0"/>
        </a:xfrm>
      </p:grpSpPr>
      <p:pic>
        <p:nvPicPr>
          <p:cNvPr id="428" name="Google Shape;428;g23735e82515_0_11"/>
          <p:cNvPicPr preferRelativeResize="0"/>
          <p:nvPr/>
        </p:nvPicPr>
        <p:blipFill rotWithShape="1">
          <a:blip r:embed="rId3">
            <a:alphaModFix/>
          </a:blip>
          <a:srcRect b="0" l="0" r="0" t="0"/>
          <a:stretch/>
        </p:blipFill>
        <p:spPr>
          <a:xfrm>
            <a:off x="272041" y="613874"/>
            <a:ext cx="7672475" cy="3761574"/>
          </a:xfrm>
          <a:prstGeom prst="rect">
            <a:avLst/>
          </a:prstGeom>
          <a:noFill/>
          <a:ln cap="flat" cmpd="sng" w="9525">
            <a:solidFill>
              <a:srgbClr val="084A86"/>
            </a:solidFill>
            <a:prstDash val="solid"/>
            <a:round/>
            <a:headEnd len="sm" w="sm" type="none"/>
            <a:tailEnd len="sm" w="sm" type="none"/>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2" name="Shape 432"/>
        <p:cNvGrpSpPr/>
        <p:nvPr/>
      </p:nvGrpSpPr>
      <p:grpSpPr>
        <a:xfrm>
          <a:off x="0" y="0"/>
          <a:ext cx="0" cy="0"/>
          <a:chOff x="0" y="0"/>
          <a:chExt cx="0" cy="0"/>
        </a:xfrm>
      </p:grpSpPr>
      <p:sp>
        <p:nvSpPr>
          <p:cNvPr id="433" name="Google Shape;433;g23907dc1d32_1_220"/>
          <p:cNvSpPr txBox="1"/>
          <p:nvPr>
            <p:ph idx="1" type="body"/>
          </p:nvPr>
        </p:nvSpPr>
        <p:spPr>
          <a:xfrm>
            <a:off x="840583" y="354013"/>
            <a:ext cx="6614100" cy="7677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400"/>
              <a:buNone/>
            </a:pPr>
            <a:r>
              <a:rPr lang="en-US"/>
              <a:t>Aktivointitehtävä luokassa</a:t>
            </a:r>
            <a:endParaRPr/>
          </a:p>
          <a:p>
            <a:pPr indent="0" lvl="0" marL="0" rtl="0" algn="l">
              <a:lnSpc>
                <a:spcPct val="90000"/>
              </a:lnSpc>
              <a:spcBef>
                <a:spcPts val="800"/>
              </a:spcBef>
              <a:spcAft>
                <a:spcPts val="0"/>
              </a:spcAft>
              <a:buClr>
                <a:schemeClr val="lt1"/>
              </a:buClr>
              <a:buSzPts val="2400"/>
              <a:buNone/>
            </a:pPr>
            <a:r>
              <a:t/>
            </a:r>
            <a:endParaRPr/>
          </a:p>
        </p:txBody>
      </p:sp>
      <p:sp>
        <p:nvSpPr>
          <p:cNvPr id="434" name="Google Shape;434;g23907dc1d32_1_220"/>
          <p:cNvSpPr txBox="1"/>
          <p:nvPr>
            <p:ph idx="2" type="body"/>
          </p:nvPr>
        </p:nvSpPr>
        <p:spPr>
          <a:xfrm>
            <a:off x="840574" y="1285975"/>
            <a:ext cx="7446900" cy="2863500"/>
          </a:xfrm>
          <a:prstGeom prst="rect">
            <a:avLst/>
          </a:prstGeom>
          <a:noFill/>
          <a:ln>
            <a:noFill/>
          </a:ln>
        </p:spPr>
        <p:txBody>
          <a:bodyPr anchorCtr="0" anchor="t" bIns="0" lIns="0" spcFirstLastPara="1" rIns="0" wrap="square" tIns="0">
            <a:noAutofit/>
          </a:bodyPr>
          <a:lstStyle/>
          <a:p>
            <a:pPr indent="-355600" lvl="0" marL="457200" rtl="0" algn="l">
              <a:lnSpc>
                <a:spcPct val="115000"/>
              </a:lnSpc>
              <a:spcBef>
                <a:spcPts val="0"/>
              </a:spcBef>
              <a:spcAft>
                <a:spcPts val="0"/>
              </a:spcAft>
              <a:buSzPts val="2000"/>
              <a:buChar char="●"/>
            </a:pPr>
            <a:r>
              <a:rPr lang="en-US"/>
              <a:t>Ryhmässä (2 tai 3 henkilöä).</a:t>
            </a:r>
            <a:endParaRPr sz="2000"/>
          </a:p>
          <a:p>
            <a:pPr indent="0" lvl="0" marL="0" rtl="0" algn="l">
              <a:lnSpc>
                <a:spcPct val="115000"/>
              </a:lnSpc>
              <a:spcBef>
                <a:spcPts val="0"/>
              </a:spcBef>
              <a:spcAft>
                <a:spcPts val="0"/>
              </a:spcAft>
              <a:buSzPts val="1500"/>
              <a:buNone/>
            </a:pPr>
            <a:r>
              <a:t/>
            </a:r>
            <a:endParaRPr sz="2000"/>
          </a:p>
          <a:p>
            <a:pPr indent="-355600" lvl="0" marL="457200" rtl="0" algn="l">
              <a:lnSpc>
                <a:spcPct val="115000"/>
              </a:lnSpc>
              <a:spcBef>
                <a:spcPts val="0"/>
              </a:spcBef>
              <a:spcAft>
                <a:spcPts val="0"/>
              </a:spcAft>
              <a:buSzPts val="2000"/>
              <a:buChar char="●"/>
            </a:pPr>
            <a:r>
              <a:rPr lang="en-US"/>
              <a:t>Valitse tuotemerkki ja tee suunnittelu viikoksi.</a:t>
            </a:r>
            <a:endParaRPr sz="2000"/>
          </a:p>
          <a:p>
            <a:pPr indent="0" lvl="0" marL="0" rtl="0" algn="l">
              <a:lnSpc>
                <a:spcPct val="115000"/>
              </a:lnSpc>
              <a:spcBef>
                <a:spcPts val="0"/>
              </a:spcBef>
              <a:spcAft>
                <a:spcPts val="0"/>
              </a:spcAft>
              <a:buSzPts val="1500"/>
              <a:buNone/>
            </a:pPr>
            <a:r>
              <a:t/>
            </a:r>
            <a:endParaRPr sz="2000"/>
          </a:p>
          <a:p>
            <a:pPr indent="0" lvl="0" marL="0" rtl="0" algn="l">
              <a:lnSpc>
                <a:spcPct val="115000"/>
              </a:lnSpc>
              <a:spcBef>
                <a:spcPts val="0"/>
              </a:spcBef>
              <a:spcAft>
                <a:spcPts val="0"/>
              </a:spcAft>
              <a:buNone/>
            </a:pPr>
            <a:r>
              <a:t/>
            </a:r>
            <a:endParaRPr sz="1800"/>
          </a:p>
          <a:p>
            <a:pPr indent="0" lvl="0" marL="0" rtl="0" algn="l">
              <a:lnSpc>
                <a:spcPct val="108000"/>
              </a:lnSpc>
              <a:spcBef>
                <a:spcPts val="0"/>
              </a:spcBef>
              <a:spcAft>
                <a:spcPts val="0"/>
              </a:spcAft>
              <a:buClr>
                <a:schemeClr val="lt1"/>
              </a:buClr>
              <a:buSzPts val="1500"/>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8" name="Shape 438"/>
        <p:cNvGrpSpPr/>
        <p:nvPr/>
      </p:nvGrpSpPr>
      <p:grpSpPr>
        <a:xfrm>
          <a:off x="0" y="0"/>
          <a:ext cx="0" cy="0"/>
          <a:chOff x="0" y="0"/>
          <a:chExt cx="0" cy="0"/>
        </a:xfrm>
      </p:grpSpPr>
      <p:sp>
        <p:nvSpPr>
          <p:cNvPr id="439" name="Google Shape;439;p14"/>
          <p:cNvSpPr txBox="1"/>
          <p:nvPr/>
        </p:nvSpPr>
        <p:spPr>
          <a:xfrm>
            <a:off x="1575424" y="1831252"/>
            <a:ext cx="5993151" cy="1200150"/>
          </a:xfrm>
          <a:prstGeom prst="rect">
            <a:avLst/>
          </a:prstGeom>
          <a:noFill/>
          <a:ln>
            <a:noFill/>
          </a:ln>
        </p:spPr>
        <p:txBody>
          <a:bodyPr anchorCtr="0" anchor="b" bIns="45700" lIns="91425" spcFirstLastPara="1" rIns="91425" wrap="square" tIns="45700">
            <a:normAutofit lnSpcReduction="10000"/>
          </a:bodyPr>
          <a:lstStyle/>
          <a:p>
            <a:pPr indent="0" lvl="0" marL="0" marR="0" rtl="0" algn="l">
              <a:lnSpc>
                <a:spcPct val="90000"/>
              </a:lnSpc>
              <a:spcBef>
                <a:spcPts val="0"/>
              </a:spcBef>
              <a:spcAft>
                <a:spcPts val="0"/>
              </a:spcAft>
              <a:buClr>
                <a:srgbClr val="000000"/>
              </a:buClr>
              <a:buSzPts val="4400"/>
              <a:buFont typeface="Arial"/>
              <a:buNone/>
            </a:pPr>
            <a:r>
              <a:rPr b="1" i="0" lang="en-US" sz="4400" u="none" cap="none" strike="noStrike">
                <a:solidFill>
                  <a:srgbClr val="161249"/>
                </a:solidFill>
                <a:latin typeface="Arial"/>
                <a:ea typeface="Arial"/>
                <a:cs typeface="Arial"/>
                <a:sym typeface="Arial"/>
              </a:rPr>
              <a:t>Verkkosivuston sisältösuunnitelma</a:t>
            </a:r>
            <a:endParaRPr b="0" i="0" sz="1400" u="none" cap="none" strike="noStrike">
              <a:solidFill>
                <a:srgbClr val="000000"/>
              </a:solidFill>
              <a:latin typeface="Arial"/>
              <a:ea typeface="Arial"/>
              <a:cs typeface="Arial"/>
              <a:sym typeface="Arial"/>
            </a:endParaRPr>
          </a:p>
          <a:p>
            <a:pPr indent="0" lvl="0" marL="0" marR="0" rtl="0" algn="l">
              <a:lnSpc>
                <a:spcPct val="90000"/>
              </a:lnSpc>
              <a:spcBef>
                <a:spcPts val="600"/>
              </a:spcBef>
              <a:spcAft>
                <a:spcPts val="600"/>
              </a:spcAft>
              <a:buClr>
                <a:srgbClr val="000000"/>
              </a:buClr>
              <a:buSzPts val="2400"/>
              <a:buFont typeface="Arial"/>
              <a:buNone/>
            </a:pPr>
            <a:r>
              <a:t/>
            </a:r>
            <a:endParaRPr b="0" i="0" sz="1400" u="none" cap="none" strike="noStrike">
              <a:solidFill>
                <a:srgbClr val="161249"/>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3" name="Shape 443"/>
        <p:cNvGrpSpPr/>
        <p:nvPr/>
      </p:nvGrpSpPr>
      <p:grpSpPr>
        <a:xfrm>
          <a:off x="0" y="0"/>
          <a:ext cx="0" cy="0"/>
          <a:chOff x="0" y="0"/>
          <a:chExt cx="0" cy="0"/>
        </a:xfrm>
      </p:grpSpPr>
      <p:sp>
        <p:nvSpPr>
          <p:cNvPr id="444" name="Google Shape;444;p15"/>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445" name="Google Shape;445;p15"/>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446" name="Google Shape;446;p15"/>
          <p:cNvSpPr txBox="1"/>
          <p:nvPr>
            <p:ph type="title"/>
          </p:nvPr>
        </p:nvSpPr>
        <p:spPr>
          <a:xfrm>
            <a:off x="628650" y="-4112"/>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600"/>
              <a:buFont typeface="Arial"/>
              <a:buNone/>
            </a:pPr>
            <a:r>
              <a:rPr lang="en-US" sz="3600"/>
              <a:t>Verkkosivuston sisältösuunnitelma</a:t>
            </a:r>
            <a:endParaRPr/>
          </a:p>
        </p:txBody>
      </p:sp>
      <p:sp>
        <p:nvSpPr>
          <p:cNvPr id="447" name="Google Shape;447;p15"/>
          <p:cNvSpPr txBox="1"/>
          <p:nvPr>
            <p:ph idx="1" type="body"/>
          </p:nvPr>
        </p:nvSpPr>
        <p:spPr>
          <a:xfrm>
            <a:off x="628650" y="1126424"/>
            <a:ext cx="7886700" cy="3348056"/>
          </a:xfrm>
          <a:prstGeom prst="rect">
            <a:avLst/>
          </a:prstGeom>
          <a:noFill/>
          <a:ln>
            <a:noFill/>
          </a:ln>
        </p:spPr>
        <p:txBody>
          <a:bodyPr anchorCtr="0" anchor="t" bIns="45700" lIns="91425" spcFirstLastPara="1" rIns="91425" wrap="square" tIns="45700">
            <a:spAutoFit/>
          </a:bodyPr>
          <a:lstStyle/>
          <a:p>
            <a:pPr indent="-209550" lvl="0" marL="285750" marR="0" rtl="0" algn="l">
              <a:lnSpc>
                <a:spcPct val="115000"/>
              </a:lnSpc>
              <a:spcBef>
                <a:spcPts val="0"/>
              </a:spcBef>
              <a:spcAft>
                <a:spcPts val="0"/>
              </a:spcAft>
              <a:buClr>
                <a:srgbClr val="D12477"/>
              </a:buClr>
              <a:buSzPts val="1800"/>
              <a:buFont typeface="Arial"/>
              <a:buChar char="•"/>
            </a:pPr>
            <a:r>
              <a:rPr lang="en-US"/>
              <a:t>Tarkista säännöllisesti verkkosivuston sisältö</a:t>
            </a:r>
            <a:endParaRPr sz="1800"/>
          </a:p>
          <a:p>
            <a:pPr indent="-209550" lvl="0" marL="285750" marR="0" rtl="0" algn="l">
              <a:lnSpc>
                <a:spcPct val="115000"/>
              </a:lnSpc>
              <a:spcBef>
                <a:spcPts val="1600"/>
              </a:spcBef>
              <a:spcAft>
                <a:spcPts val="0"/>
              </a:spcAft>
              <a:buClr>
                <a:srgbClr val="D12477"/>
              </a:buClr>
              <a:buSzPts val="1800"/>
              <a:buFont typeface="Arial"/>
              <a:buChar char="•"/>
            </a:pPr>
            <a:r>
              <a:rPr lang="en-US"/>
              <a:t>Tarkista/päivitä nykyinen sisältö</a:t>
            </a:r>
            <a:endParaRPr sz="1800"/>
          </a:p>
          <a:p>
            <a:pPr indent="-209550" lvl="0" marL="285750" marR="0" rtl="0" algn="l">
              <a:lnSpc>
                <a:spcPct val="115000"/>
              </a:lnSpc>
              <a:spcBef>
                <a:spcPts val="1600"/>
              </a:spcBef>
              <a:spcAft>
                <a:spcPts val="0"/>
              </a:spcAft>
              <a:buClr>
                <a:srgbClr val="D12477"/>
              </a:buClr>
              <a:buSzPts val="1800"/>
              <a:buFont typeface="Arial"/>
              <a:buChar char="•"/>
            </a:pPr>
            <a:r>
              <a:rPr lang="en-US"/>
              <a:t>Luo uusia osia, joissa on uutta sisältöä</a:t>
            </a:r>
            <a:endParaRPr sz="1800"/>
          </a:p>
          <a:p>
            <a:pPr indent="-209550" lvl="0" marL="285750" marR="0" rtl="0" algn="l">
              <a:lnSpc>
                <a:spcPct val="115000"/>
              </a:lnSpc>
              <a:spcBef>
                <a:spcPts val="1600"/>
              </a:spcBef>
              <a:spcAft>
                <a:spcPts val="0"/>
              </a:spcAft>
              <a:buClr>
                <a:srgbClr val="D12477"/>
              </a:buClr>
              <a:buSzPts val="1800"/>
              <a:buFont typeface="Arial"/>
              <a:buChar char="•"/>
            </a:pPr>
            <a:r>
              <a:rPr lang="en-US"/>
              <a:t>Valitse graafisia elementtejä ja muita elementtejä, jotka tuovat lisäarvoa</a:t>
            </a:r>
            <a:endParaRPr sz="1800"/>
          </a:p>
          <a:p>
            <a:pPr indent="-209550" lvl="0" marL="285750" marR="0" rtl="0" algn="l">
              <a:lnSpc>
                <a:spcPct val="115000"/>
              </a:lnSpc>
              <a:spcBef>
                <a:spcPts val="1600"/>
              </a:spcBef>
              <a:spcAft>
                <a:spcPts val="0"/>
              </a:spcAft>
              <a:buClr>
                <a:srgbClr val="D12477"/>
              </a:buClr>
              <a:buSzPts val="1800"/>
              <a:buFont typeface="Arial"/>
              <a:buChar char="•"/>
            </a:pPr>
            <a:r>
              <a:rPr lang="en-US"/>
              <a:t>Määritä suppilon kunkin vaiheen rooli</a:t>
            </a:r>
            <a:endParaRPr sz="1800"/>
          </a:p>
          <a:p>
            <a:pPr indent="-209550" lvl="0" marL="285750" marR="0" rtl="0" algn="l">
              <a:lnSpc>
                <a:spcPct val="115000"/>
              </a:lnSpc>
              <a:spcBef>
                <a:spcPts val="1600"/>
              </a:spcBef>
              <a:spcAft>
                <a:spcPts val="0"/>
              </a:spcAft>
              <a:buClr>
                <a:srgbClr val="D12477"/>
              </a:buClr>
              <a:buSzPts val="1800"/>
              <a:buFont typeface="Arial"/>
              <a:buChar char="•"/>
            </a:pPr>
            <a:r>
              <a:rPr lang="en-US"/>
              <a:t>Markkinoi sivustoa organisaation muiden kanavien kautta (esim. some, uutiskirje)</a:t>
            </a:r>
            <a:endParaRPr sz="18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1" name="Shape 451"/>
        <p:cNvGrpSpPr/>
        <p:nvPr/>
      </p:nvGrpSpPr>
      <p:grpSpPr>
        <a:xfrm>
          <a:off x="0" y="0"/>
          <a:ext cx="0" cy="0"/>
          <a:chOff x="0" y="0"/>
          <a:chExt cx="0" cy="0"/>
        </a:xfrm>
      </p:grpSpPr>
      <p:pic>
        <p:nvPicPr>
          <p:cNvPr id="452" name="Google Shape;452;g1abb8a74c70_0_5"/>
          <p:cNvPicPr preferRelativeResize="0"/>
          <p:nvPr/>
        </p:nvPicPr>
        <p:blipFill rotWithShape="1">
          <a:blip r:embed="rId3">
            <a:alphaModFix/>
          </a:blip>
          <a:srcRect b="0" l="0" r="0" t="0"/>
          <a:stretch/>
        </p:blipFill>
        <p:spPr>
          <a:xfrm>
            <a:off x="152400" y="1676400"/>
            <a:ext cx="8839200" cy="1286104"/>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6" name="Shape 456"/>
        <p:cNvGrpSpPr/>
        <p:nvPr/>
      </p:nvGrpSpPr>
      <p:grpSpPr>
        <a:xfrm>
          <a:off x="0" y="0"/>
          <a:ext cx="0" cy="0"/>
          <a:chOff x="0" y="0"/>
          <a:chExt cx="0" cy="0"/>
        </a:xfrm>
      </p:grpSpPr>
      <p:sp>
        <p:nvSpPr>
          <p:cNvPr id="457" name="Google Shape;457;g23907dc1d32_1_410"/>
          <p:cNvSpPr txBox="1"/>
          <p:nvPr>
            <p:ph idx="1" type="body"/>
          </p:nvPr>
        </p:nvSpPr>
        <p:spPr>
          <a:xfrm>
            <a:off x="840583" y="354013"/>
            <a:ext cx="6614100" cy="1099788"/>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400"/>
              <a:buNone/>
            </a:pPr>
            <a:r>
              <a:rPr lang="en-US"/>
              <a:t>Aktivointitehtävä luokassa (? – tämä täsmennettävä)</a:t>
            </a:r>
            <a:endParaRPr/>
          </a:p>
          <a:p>
            <a:pPr indent="0" lvl="0" marL="0" rtl="0" algn="l">
              <a:lnSpc>
                <a:spcPct val="90000"/>
              </a:lnSpc>
              <a:spcBef>
                <a:spcPts val="800"/>
              </a:spcBef>
              <a:spcAft>
                <a:spcPts val="0"/>
              </a:spcAft>
              <a:buClr>
                <a:schemeClr val="lt1"/>
              </a:buClr>
              <a:buSzPts val="2400"/>
              <a:buNone/>
            </a:pPr>
            <a:r>
              <a:t/>
            </a:r>
            <a:endParaRPr/>
          </a:p>
        </p:txBody>
      </p:sp>
      <p:sp>
        <p:nvSpPr>
          <p:cNvPr id="458" name="Google Shape;458;g23907dc1d32_1_410"/>
          <p:cNvSpPr txBox="1"/>
          <p:nvPr>
            <p:ph idx="2" type="body"/>
          </p:nvPr>
        </p:nvSpPr>
        <p:spPr>
          <a:xfrm>
            <a:off x="840574" y="1285975"/>
            <a:ext cx="7446900" cy="2863500"/>
          </a:xfrm>
          <a:prstGeom prst="rect">
            <a:avLst/>
          </a:prstGeom>
          <a:noFill/>
          <a:ln>
            <a:noFill/>
          </a:ln>
        </p:spPr>
        <p:txBody>
          <a:bodyPr anchorCtr="0" anchor="t" bIns="0" lIns="0" spcFirstLastPara="1" rIns="0" wrap="square" tIns="0">
            <a:noAutofit/>
          </a:bodyPr>
          <a:lstStyle/>
          <a:p>
            <a:pPr indent="-355600" lvl="0" marL="457200" rtl="0" algn="l">
              <a:lnSpc>
                <a:spcPct val="115000"/>
              </a:lnSpc>
              <a:spcBef>
                <a:spcPts val="0"/>
              </a:spcBef>
              <a:spcAft>
                <a:spcPts val="0"/>
              </a:spcAft>
              <a:buSzPts val="2000"/>
              <a:buChar char="●"/>
            </a:pPr>
            <a:r>
              <a:rPr lang="en-US"/>
              <a:t>Ryhmässä (2 tai 3 henkilöä).</a:t>
            </a:r>
            <a:endParaRPr sz="2000"/>
          </a:p>
          <a:p>
            <a:pPr indent="0" lvl="0" marL="0" rtl="0" algn="l">
              <a:lnSpc>
                <a:spcPct val="115000"/>
              </a:lnSpc>
              <a:spcBef>
                <a:spcPts val="0"/>
              </a:spcBef>
              <a:spcAft>
                <a:spcPts val="0"/>
              </a:spcAft>
              <a:buSzPts val="1500"/>
              <a:buNone/>
            </a:pPr>
            <a:r>
              <a:t/>
            </a:r>
            <a:endParaRPr sz="2000"/>
          </a:p>
          <a:p>
            <a:pPr indent="-355600" lvl="0" marL="457200" rtl="0" algn="l">
              <a:lnSpc>
                <a:spcPct val="115000"/>
              </a:lnSpc>
              <a:spcBef>
                <a:spcPts val="0"/>
              </a:spcBef>
              <a:spcAft>
                <a:spcPts val="0"/>
              </a:spcAft>
              <a:buSzPts val="2000"/>
              <a:buChar char="●"/>
            </a:pPr>
            <a:r>
              <a:rPr lang="en-US"/>
              <a:t>Aiemmin valitun brändin tai yrityksen säilyttäminen yllä esitetyn kartan avulla tarjoaa sisältöä 7 sivulle brändisivustoa.</a:t>
            </a:r>
            <a:endParaRPr sz="2000"/>
          </a:p>
          <a:p>
            <a:pPr indent="0" lvl="0" marL="0" rtl="0" algn="l">
              <a:lnSpc>
                <a:spcPct val="108000"/>
              </a:lnSpc>
              <a:spcBef>
                <a:spcPts val="0"/>
              </a:spcBef>
              <a:spcAft>
                <a:spcPts val="0"/>
              </a:spcAft>
              <a:buClr>
                <a:schemeClr val="lt1"/>
              </a:buClr>
              <a:buSzPts val="150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2" name="Shape 462"/>
        <p:cNvGrpSpPr/>
        <p:nvPr/>
      </p:nvGrpSpPr>
      <p:grpSpPr>
        <a:xfrm>
          <a:off x="0" y="0"/>
          <a:ext cx="0" cy="0"/>
          <a:chOff x="0" y="0"/>
          <a:chExt cx="0" cy="0"/>
        </a:xfrm>
      </p:grpSpPr>
      <p:sp>
        <p:nvSpPr>
          <p:cNvPr id="463" name="Google Shape;463;p17"/>
          <p:cNvSpPr txBox="1"/>
          <p:nvPr/>
        </p:nvSpPr>
        <p:spPr>
          <a:xfrm>
            <a:off x="1998442" y="1371600"/>
            <a:ext cx="5783686" cy="1200150"/>
          </a:xfrm>
          <a:prstGeom prst="rect">
            <a:avLst/>
          </a:prstGeom>
          <a:noFill/>
          <a:ln>
            <a:noFill/>
          </a:ln>
        </p:spPr>
        <p:txBody>
          <a:bodyPr anchorCtr="0" anchor="b" bIns="45700" lIns="91425" spcFirstLastPara="1" rIns="91425" wrap="square" tIns="45700">
            <a:noAutofit/>
          </a:bodyPr>
          <a:lstStyle/>
          <a:p>
            <a:pPr indent="0" lvl="0" marL="0" marR="0" rtl="0" algn="l">
              <a:lnSpc>
                <a:spcPct val="90000"/>
              </a:lnSpc>
              <a:spcBef>
                <a:spcPts val="0"/>
              </a:spcBef>
              <a:spcAft>
                <a:spcPts val="600"/>
              </a:spcAft>
              <a:buClr>
                <a:srgbClr val="000000"/>
              </a:buClr>
              <a:buSzPts val="2400"/>
              <a:buFont typeface="Arial"/>
              <a:buNone/>
            </a:pPr>
            <a:r>
              <a:rPr b="1" i="0" lang="en-US" sz="4400" u="none" cap="none" strike="noStrike">
                <a:solidFill>
                  <a:srgbClr val="161249"/>
                </a:solidFill>
                <a:latin typeface="Arial"/>
                <a:ea typeface="Arial"/>
                <a:cs typeface="Arial"/>
                <a:sym typeface="Arial"/>
              </a:rPr>
              <a:t>Blogin sisältösuunnitelma</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7" name="Shape 467"/>
        <p:cNvGrpSpPr/>
        <p:nvPr/>
      </p:nvGrpSpPr>
      <p:grpSpPr>
        <a:xfrm>
          <a:off x="0" y="0"/>
          <a:ext cx="0" cy="0"/>
          <a:chOff x="0" y="0"/>
          <a:chExt cx="0" cy="0"/>
        </a:xfrm>
      </p:grpSpPr>
      <p:sp>
        <p:nvSpPr>
          <p:cNvPr id="468" name="Google Shape;468;p18"/>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469" name="Google Shape;469;p18"/>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470" name="Google Shape;470;p18"/>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161249"/>
              </a:buClr>
              <a:buSzPct val="100000"/>
              <a:buFont typeface="Arial"/>
              <a:buNone/>
            </a:pPr>
            <a:r>
              <a:rPr lang="en-US"/>
              <a:t>Blogin sisältösuunnitelma</a:t>
            </a:r>
            <a:br>
              <a:rPr lang="en-US"/>
            </a:br>
            <a:endParaRPr/>
          </a:p>
        </p:txBody>
      </p:sp>
      <p:sp>
        <p:nvSpPr>
          <p:cNvPr id="471" name="Google Shape;471;p18"/>
          <p:cNvSpPr txBox="1"/>
          <p:nvPr>
            <p:ph idx="1" type="body"/>
          </p:nvPr>
        </p:nvSpPr>
        <p:spPr>
          <a:xfrm>
            <a:off x="628650" y="1014980"/>
            <a:ext cx="7886700" cy="3701999"/>
          </a:xfrm>
          <a:prstGeom prst="rect">
            <a:avLst/>
          </a:prstGeom>
          <a:noFill/>
          <a:ln>
            <a:noFill/>
          </a:ln>
        </p:spPr>
        <p:txBody>
          <a:bodyPr anchorCtr="0" anchor="t" bIns="45700" lIns="91425" spcFirstLastPara="1" rIns="91425" wrap="square" tIns="45700">
            <a:spAutoFit/>
          </a:bodyPr>
          <a:lstStyle/>
          <a:p>
            <a:pPr indent="-342900" lvl="0" marL="457200" marR="0" rtl="0" algn="l">
              <a:lnSpc>
                <a:spcPct val="115000"/>
              </a:lnSpc>
              <a:spcBef>
                <a:spcPts val="0"/>
              </a:spcBef>
              <a:spcAft>
                <a:spcPts val="0"/>
              </a:spcAft>
              <a:buClr>
                <a:srgbClr val="D12477"/>
              </a:buClr>
              <a:buSzPts val="3000"/>
              <a:buFont typeface="Arial"/>
              <a:buChar char="•"/>
            </a:pPr>
            <a:r>
              <a:rPr lang="en-US" sz="1800"/>
              <a:t>Muista monipuolinen sisältö</a:t>
            </a:r>
            <a:endParaRPr sz="1600"/>
          </a:p>
          <a:p>
            <a:pPr indent="-266700" lvl="0" marL="457200" marR="0" rtl="0" algn="l">
              <a:lnSpc>
                <a:spcPct val="115000"/>
              </a:lnSpc>
              <a:spcBef>
                <a:spcPts val="1600"/>
              </a:spcBef>
              <a:spcAft>
                <a:spcPts val="0"/>
              </a:spcAft>
              <a:buClr>
                <a:srgbClr val="D12477"/>
              </a:buClr>
              <a:buSzPts val="1800"/>
              <a:buFont typeface="Arial"/>
              <a:buChar char="•"/>
            </a:pPr>
            <a:r>
              <a:rPr lang="en-US"/>
              <a:t>Muista visuaalisuus ja graafiset elementit, jotka tekevät tekstistä lukijaystävällisemmän</a:t>
            </a:r>
            <a:endParaRPr sz="1800"/>
          </a:p>
          <a:p>
            <a:pPr indent="-266700" lvl="0" marL="457200" marR="0" rtl="0" algn="l">
              <a:lnSpc>
                <a:spcPct val="115000"/>
              </a:lnSpc>
              <a:spcBef>
                <a:spcPts val="1600"/>
              </a:spcBef>
              <a:spcAft>
                <a:spcPts val="0"/>
              </a:spcAft>
              <a:buClr>
                <a:srgbClr val="D12477"/>
              </a:buClr>
              <a:buSzPts val="1800"/>
              <a:buFont typeface="Arial"/>
              <a:buChar char="•"/>
            </a:pPr>
            <a:r>
              <a:rPr lang="en-US"/>
              <a:t>Määritä kunkin blogipostauksen rooli markkinointisuppilossa</a:t>
            </a:r>
            <a:endParaRPr/>
          </a:p>
          <a:p>
            <a:pPr indent="-266700" lvl="0" marL="457200" marR="0" rtl="0" algn="l">
              <a:lnSpc>
                <a:spcPct val="115000"/>
              </a:lnSpc>
              <a:spcBef>
                <a:spcPts val="1600"/>
              </a:spcBef>
              <a:spcAft>
                <a:spcPts val="0"/>
              </a:spcAft>
              <a:buClr>
                <a:srgbClr val="D12477"/>
              </a:buClr>
              <a:buSzPts val="1800"/>
              <a:buFont typeface="Arial"/>
              <a:buChar char="•"/>
            </a:pPr>
            <a:r>
              <a:rPr lang="en-US" sz="1800"/>
              <a:t>Mieti huolella avainsanat ja muut SEOa tukevat elementit</a:t>
            </a:r>
            <a:endParaRPr sz="1800"/>
          </a:p>
          <a:p>
            <a:pPr indent="-266700" lvl="0" marL="457200" marR="0" rtl="0" algn="l">
              <a:lnSpc>
                <a:spcPct val="115000"/>
              </a:lnSpc>
              <a:spcBef>
                <a:spcPts val="1600"/>
              </a:spcBef>
              <a:spcAft>
                <a:spcPts val="0"/>
              </a:spcAft>
              <a:buClr>
                <a:srgbClr val="D12477"/>
              </a:buClr>
              <a:buSzPts val="1800"/>
              <a:buFont typeface="Arial"/>
              <a:buChar char="•"/>
            </a:pPr>
            <a:r>
              <a:rPr lang="en-US"/>
              <a:t>Muista jakaa jokainen blogipostaus organisaation muiden kanavien kautta</a:t>
            </a:r>
            <a:endParaRPr sz="1800"/>
          </a:p>
          <a:p>
            <a:pPr indent="-266700" lvl="0" marL="457200" marR="0" rtl="0" algn="l">
              <a:lnSpc>
                <a:spcPct val="115000"/>
              </a:lnSpc>
              <a:spcBef>
                <a:spcPts val="1600"/>
              </a:spcBef>
              <a:spcAft>
                <a:spcPts val="0"/>
              </a:spcAft>
              <a:buClr>
                <a:srgbClr val="D12477"/>
              </a:buClr>
              <a:buSzPts val="1800"/>
              <a:buFont typeface="Arial"/>
              <a:buChar char="•"/>
            </a:pPr>
            <a:r>
              <a:rPr lang="en-US"/>
              <a:t>Muista CTA!</a:t>
            </a:r>
            <a:endParaRPr sz="180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5" name="Shape 475"/>
        <p:cNvGrpSpPr/>
        <p:nvPr/>
      </p:nvGrpSpPr>
      <p:grpSpPr>
        <a:xfrm>
          <a:off x="0" y="0"/>
          <a:ext cx="0" cy="0"/>
          <a:chOff x="0" y="0"/>
          <a:chExt cx="0" cy="0"/>
        </a:xfrm>
      </p:grpSpPr>
      <p:pic>
        <p:nvPicPr>
          <p:cNvPr id="476" name="Google Shape;476;g1ab4eff5ca1_0_13"/>
          <p:cNvPicPr preferRelativeResize="0"/>
          <p:nvPr/>
        </p:nvPicPr>
        <p:blipFill rotWithShape="1">
          <a:blip r:embed="rId3">
            <a:alphaModFix/>
          </a:blip>
          <a:srcRect b="0" l="0" r="0" t="0"/>
          <a:stretch/>
        </p:blipFill>
        <p:spPr>
          <a:xfrm>
            <a:off x="152400" y="1600200"/>
            <a:ext cx="8839200" cy="204627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0" name="Shape 480"/>
        <p:cNvGrpSpPr/>
        <p:nvPr/>
      </p:nvGrpSpPr>
      <p:grpSpPr>
        <a:xfrm>
          <a:off x="0" y="0"/>
          <a:ext cx="0" cy="0"/>
          <a:chOff x="0" y="0"/>
          <a:chExt cx="0" cy="0"/>
        </a:xfrm>
      </p:grpSpPr>
      <p:sp>
        <p:nvSpPr>
          <p:cNvPr id="481" name="Google Shape;481;g23907dc1d32_1_424"/>
          <p:cNvSpPr txBox="1"/>
          <p:nvPr>
            <p:ph idx="1" type="body"/>
          </p:nvPr>
        </p:nvSpPr>
        <p:spPr>
          <a:xfrm>
            <a:off x="840583" y="354013"/>
            <a:ext cx="6614100" cy="7677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400"/>
              <a:buNone/>
            </a:pPr>
            <a:r>
              <a:rPr lang="en-US"/>
              <a:t>Aktivointitehtävä luokassa</a:t>
            </a:r>
            <a:endParaRPr/>
          </a:p>
          <a:p>
            <a:pPr indent="0" lvl="0" marL="0" rtl="0" algn="l">
              <a:lnSpc>
                <a:spcPct val="90000"/>
              </a:lnSpc>
              <a:spcBef>
                <a:spcPts val="800"/>
              </a:spcBef>
              <a:spcAft>
                <a:spcPts val="0"/>
              </a:spcAft>
              <a:buClr>
                <a:schemeClr val="lt1"/>
              </a:buClr>
              <a:buSzPts val="2400"/>
              <a:buNone/>
            </a:pPr>
            <a:r>
              <a:t/>
            </a:r>
            <a:endParaRPr/>
          </a:p>
        </p:txBody>
      </p:sp>
      <p:sp>
        <p:nvSpPr>
          <p:cNvPr id="482" name="Google Shape;482;g23907dc1d32_1_424"/>
          <p:cNvSpPr txBox="1"/>
          <p:nvPr>
            <p:ph idx="2" type="body"/>
          </p:nvPr>
        </p:nvSpPr>
        <p:spPr>
          <a:xfrm>
            <a:off x="840574" y="1285975"/>
            <a:ext cx="7446900" cy="2863500"/>
          </a:xfrm>
          <a:prstGeom prst="rect">
            <a:avLst/>
          </a:prstGeom>
          <a:noFill/>
          <a:ln>
            <a:noFill/>
          </a:ln>
        </p:spPr>
        <p:txBody>
          <a:bodyPr anchorCtr="0" anchor="t" bIns="0" lIns="0" spcFirstLastPara="1" rIns="0" wrap="square" tIns="0">
            <a:noAutofit/>
          </a:bodyPr>
          <a:lstStyle/>
          <a:p>
            <a:pPr indent="-355600" lvl="0" marL="457200" rtl="0" algn="l">
              <a:lnSpc>
                <a:spcPct val="115000"/>
              </a:lnSpc>
              <a:spcBef>
                <a:spcPts val="0"/>
              </a:spcBef>
              <a:spcAft>
                <a:spcPts val="0"/>
              </a:spcAft>
              <a:buSzPts val="2000"/>
              <a:buChar char="●"/>
            </a:pPr>
            <a:r>
              <a:rPr lang="en-US"/>
              <a:t>Ryhmässä (2 tai 3 henkilöä).</a:t>
            </a:r>
            <a:endParaRPr sz="2000"/>
          </a:p>
          <a:p>
            <a:pPr indent="0" lvl="0" marL="0" rtl="0" algn="l">
              <a:lnSpc>
                <a:spcPct val="115000"/>
              </a:lnSpc>
              <a:spcBef>
                <a:spcPts val="0"/>
              </a:spcBef>
              <a:spcAft>
                <a:spcPts val="0"/>
              </a:spcAft>
              <a:buSzPts val="1500"/>
              <a:buNone/>
            </a:pPr>
            <a:r>
              <a:t/>
            </a:r>
            <a:endParaRPr sz="2000"/>
          </a:p>
          <a:p>
            <a:pPr indent="-355600" lvl="0" marL="457200" rtl="0" algn="l">
              <a:lnSpc>
                <a:spcPct val="115000"/>
              </a:lnSpc>
              <a:spcBef>
                <a:spcPts val="0"/>
              </a:spcBef>
              <a:spcAft>
                <a:spcPts val="0"/>
              </a:spcAft>
              <a:buSzPts val="2000"/>
              <a:buChar char="●"/>
            </a:pPr>
            <a:r>
              <a:rPr lang="en-US"/>
              <a:t>Aiemmin valittuun tuotemerkkiin tai yritykseen liittyen suunnitelkaa blogisisällöt yhdeksi kuukaudeksi. Esim. 2-3 postausta.</a:t>
            </a:r>
            <a:endParaRPr sz="2000"/>
          </a:p>
          <a:p>
            <a:pPr indent="0" lvl="0" marL="0" rtl="0" algn="l">
              <a:lnSpc>
                <a:spcPct val="108000"/>
              </a:lnSpc>
              <a:spcBef>
                <a:spcPts val="0"/>
              </a:spcBef>
              <a:spcAft>
                <a:spcPts val="0"/>
              </a:spcAft>
              <a:buClr>
                <a:schemeClr val="lt1"/>
              </a:buClr>
              <a:buSzPts val="1500"/>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6" name="Shape 486"/>
        <p:cNvGrpSpPr/>
        <p:nvPr/>
      </p:nvGrpSpPr>
      <p:grpSpPr>
        <a:xfrm>
          <a:off x="0" y="0"/>
          <a:ext cx="0" cy="0"/>
          <a:chOff x="0" y="0"/>
          <a:chExt cx="0" cy="0"/>
        </a:xfrm>
      </p:grpSpPr>
      <p:sp>
        <p:nvSpPr>
          <p:cNvPr id="487" name="Google Shape;487;p20"/>
          <p:cNvSpPr txBox="1"/>
          <p:nvPr/>
        </p:nvSpPr>
        <p:spPr>
          <a:xfrm>
            <a:off x="943036" y="2312329"/>
            <a:ext cx="7257927" cy="518842"/>
          </a:xfrm>
          <a:prstGeom prst="rect">
            <a:avLst/>
          </a:prstGeom>
          <a:noFill/>
          <a:ln>
            <a:noFill/>
          </a:ln>
        </p:spPr>
        <p:txBody>
          <a:bodyPr anchorCtr="0" anchor="b" bIns="45700" lIns="91425" spcFirstLastPara="1" rIns="91425" wrap="square" tIns="45700">
            <a:noAutofit/>
          </a:bodyPr>
          <a:lstStyle/>
          <a:p>
            <a:pPr indent="0" lvl="0" marL="0" marR="0" rtl="0" algn="l">
              <a:lnSpc>
                <a:spcPct val="90000"/>
              </a:lnSpc>
              <a:spcBef>
                <a:spcPts val="0"/>
              </a:spcBef>
              <a:spcAft>
                <a:spcPts val="600"/>
              </a:spcAft>
              <a:buClr>
                <a:srgbClr val="000000"/>
              </a:buClr>
              <a:buSzPts val="4400"/>
              <a:buFont typeface="Arial"/>
              <a:buNone/>
            </a:pPr>
            <a:r>
              <a:rPr b="1" i="0" lang="en-US" sz="4400" u="none" cap="none" strike="noStrike">
                <a:solidFill>
                  <a:srgbClr val="161249"/>
                </a:solidFill>
                <a:latin typeface="Arial"/>
                <a:ea typeface="Arial"/>
                <a:cs typeface="Arial"/>
                <a:sym typeface="Arial"/>
              </a:rPr>
              <a:t>Sosiaalisen median sisältösuunnitelma</a:t>
            </a:r>
            <a:endParaRPr b="1" i="0" sz="4400" u="none" cap="none" strike="noStrike">
              <a:solidFill>
                <a:srgbClr val="161249"/>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1" name="Shape 491"/>
        <p:cNvGrpSpPr/>
        <p:nvPr/>
      </p:nvGrpSpPr>
      <p:grpSpPr>
        <a:xfrm>
          <a:off x="0" y="0"/>
          <a:ext cx="0" cy="0"/>
          <a:chOff x="0" y="0"/>
          <a:chExt cx="0" cy="0"/>
        </a:xfrm>
      </p:grpSpPr>
      <p:sp>
        <p:nvSpPr>
          <p:cNvPr id="492" name="Google Shape;492;p21"/>
          <p:cNvSpPr txBox="1"/>
          <p:nvPr/>
        </p:nvSpPr>
        <p:spPr>
          <a:xfrm>
            <a:off x="478339" y="368899"/>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200" u="none" cap="none" strike="noStrike">
                <a:solidFill>
                  <a:srgbClr val="161249"/>
                </a:solidFill>
                <a:latin typeface="Arial"/>
                <a:ea typeface="Arial"/>
                <a:cs typeface="Arial"/>
                <a:sym typeface="Arial"/>
              </a:rPr>
              <a:t>Sosiaalisen median sisältösuunnitelma</a:t>
            </a:r>
            <a:endParaRPr b="0" i="0" sz="1600" u="none" cap="none" strike="noStrike">
              <a:solidFill>
                <a:srgbClr val="161249"/>
              </a:solidFill>
              <a:latin typeface="Arial"/>
              <a:ea typeface="Arial"/>
              <a:cs typeface="Arial"/>
              <a:sym typeface="Arial"/>
            </a:endParaRPr>
          </a:p>
        </p:txBody>
      </p:sp>
      <p:sp>
        <p:nvSpPr>
          <p:cNvPr id="493" name="Google Shape;493;p21"/>
          <p:cNvSpPr txBox="1"/>
          <p:nvPr/>
        </p:nvSpPr>
        <p:spPr>
          <a:xfrm>
            <a:off x="478339" y="1102194"/>
            <a:ext cx="8333429" cy="2939111"/>
          </a:xfrm>
          <a:prstGeom prst="rect">
            <a:avLst/>
          </a:prstGeom>
          <a:noFill/>
          <a:ln>
            <a:noFill/>
          </a:ln>
        </p:spPr>
        <p:txBody>
          <a:bodyPr anchorCtr="0" anchor="t" bIns="91425" lIns="91425" spcFirstLastPara="1" rIns="91425" wrap="square" tIns="91425">
            <a:noAutofit/>
          </a:bodyPr>
          <a:lstStyle/>
          <a:p>
            <a:pPr indent="-285750" lvl="0" marL="285750" marR="0" rtl="0" algn="l">
              <a:lnSpc>
                <a:spcPct val="115000"/>
              </a:lnSpc>
              <a:spcBef>
                <a:spcPts val="1600"/>
              </a:spcBef>
              <a:spcAft>
                <a:spcPts val="0"/>
              </a:spcAft>
              <a:buClr>
                <a:srgbClr val="D12477"/>
              </a:buClr>
              <a:buSzPts val="2700"/>
              <a:buFont typeface="Arial"/>
              <a:buChar char="•"/>
            </a:pPr>
            <a:r>
              <a:rPr b="0" i="0" lang="en-US" sz="1800" u="none" cap="none" strike="noStrike">
                <a:solidFill>
                  <a:srgbClr val="161249"/>
                </a:solidFill>
                <a:latin typeface="Arial"/>
                <a:ea typeface="Arial"/>
                <a:cs typeface="Arial"/>
                <a:sym typeface="Arial"/>
              </a:rPr>
              <a:t>Auttaa jakamaan sisältöä eri somekanavissa</a:t>
            </a:r>
            <a:endParaRPr b="0" i="0" sz="1800" u="none" cap="none" strike="noStrike">
              <a:solidFill>
                <a:srgbClr val="161249"/>
              </a:solidFill>
              <a:latin typeface="Arial"/>
              <a:ea typeface="Arial"/>
              <a:cs typeface="Arial"/>
              <a:sym typeface="Arial"/>
            </a:endParaRPr>
          </a:p>
          <a:p>
            <a:pPr indent="-285750" lvl="0" marL="285750" marR="0" rtl="0" algn="l">
              <a:lnSpc>
                <a:spcPct val="115000"/>
              </a:lnSpc>
              <a:spcBef>
                <a:spcPts val="1600"/>
              </a:spcBef>
              <a:spcAft>
                <a:spcPts val="0"/>
              </a:spcAft>
              <a:buClr>
                <a:srgbClr val="D12477"/>
              </a:buClr>
              <a:buSzPts val="2700"/>
              <a:buFont typeface="Arial"/>
              <a:buChar char="•"/>
            </a:pPr>
            <a:r>
              <a:rPr b="0" i="0" lang="en-US" sz="1800" u="none" cap="none" strike="noStrike">
                <a:solidFill>
                  <a:srgbClr val="161249"/>
                </a:solidFill>
                <a:latin typeface="Arial"/>
                <a:ea typeface="Arial"/>
                <a:cs typeface="Arial"/>
                <a:sym typeface="Arial"/>
              </a:rPr>
              <a:t>Helpottaa käsiteltävien aiheiden monipuolistamista</a:t>
            </a:r>
            <a:endParaRPr b="0" i="0" sz="1800" u="none" cap="none" strike="noStrike">
              <a:solidFill>
                <a:srgbClr val="161249"/>
              </a:solidFill>
              <a:latin typeface="Arial"/>
              <a:ea typeface="Arial"/>
              <a:cs typeface="Arial"/>
              <a:sym typeface="Arial"/>
            </a:endParaRPr>
          </a:p>
          <a:p>
            <a:pPr indent="-285750" lvl="0" marL="285750" marR="0" rtl="0" algn="l">
              <a:lnSpc>
                <a:spcPct val="115000"/>
              </a:lnSpc>
              <a:spcBef>
                <a:spcPts val="1600"/>
              </a:spcBef>
              <a:spcAft>
                <a:spcPts val="0"/>
              </a:spcAft>
              <a:buClr>
                <a:srgbClr val="D12477"/>
              </a:buClr>
              <a:buSzPts val="2700"/>
              <a:buFont typeface="Arial"/>
              <a:buChar char="•"/>
            </a:pPr>
            <a:r>
              <a:rPr b="0" i="0" lang="en-US" sz="1800" u="none" cap="none" strike="noStrike">
                <a:solidFill>
                  <a:srgbClr val="161249"/>
                </a:solidFill>
                <a:latin typeface="Arial"/>
                <a:ea typeface="Arial"/>
                <a:cs typeface="Arial"/>
                <a:sym typeface="Arial"/>
              </a:rPr>
              <a:t>Kannustaa pohtimaan käytettäviä graafisia elementtejä</a:t>
            </a:r>
            <a:endParaRPr b="0" i="0" sz="1800" u="none" cap="none" strike="noStrike">
              <a:solidFill>
                <a:srgbClr val="161249"/>
              </a:solidFill>
              <a:latin typeface="Arial"/>
              <a:ea typeface="Arial"/>
              <a:cs typeface="Arial"/>
              <a:sym typeface="Arial"/>
            </a:endParaRPr>
          </a:p>
          <a:p>
            <a:pPr indent="-285750" lvl="0" marL="285750" marR="0" rtl="0" algn="l">
              <a:lnSpc>
                <a:spcPct val="115000"/>
              </a:lnSpc>
              <a:spcBef>
                <a:spcPts val="1600"/>
              </a:spcBef>
              <a:spcAft>
                <a:spcPts val="0"/>
              </a:spcAft>
              <a:buClr>
                <a:srgbClr val="D12477"/>
              </a:buClr>
              <a:buSzPts val="2700"/>
              <a:buFont typeface="Arial"/>
              <a:buChar char="•"/>
            </a:pPr>
            <a:r>
              <a:rPr b="0" i="0" lang="en-US" sz="1800" u="none" cap="none" strike="noStrike">
                <a:solidFill>
                  <a:srgbClr val="161249"/>
                </a:solidFill>
                <a:latin typeface="Arial"/>
                <a:ea typeface="Arial"/>
                <a:cs typeface="Arial"/>
                <a:sym typeface="Arial"/>
              </a:rPr>
              <a:t>Tukee kolmannen osapuolen sisällön julkaisemista</a:t>
            </a:r>
            <a:endParaRPr b="0" i="0" sz="1800" u="none" cap="none" strike="noStrike">
              <a:solidFill>
                <a:srgbClr val="161249"/>
              </a:solidFill>
              <a:latin typeface="Arial"/>
              <a:ea typeface="Arial"/>
              <a:cs typeface="Arial"/>
              <a:sym typeface="Arial"/>
            </a:endParaRPr>
          </a:p>
          <a:p>
            <a:pPr indent="-285750" lvl="0" marL="285750" marR="0" rtl="0" algn="l">
              <a:lnSpc>
                <a:spcPct val="115000"/>
              </a:lnSpc>
              <a:spcBef>
                <a:spcPts val="1600"/>
              </a:spcBef>
              <a:spcAft>
                <a:spcPts val="0"/>
              </a:spcAft>
              <a:buClr>
                <a:srgbClr val="D12477"/>
              </a:buClr>
              <a:buSzPts val="2700"/>
              <a:buFont typeface="Arial"/>
              <a:buChar char="•"/>
            </a:pPr>
            <a:r>
              <a:rPr b="0" i="0" lang="en-US" sz="1800" u="none" cap="none" strike="noStrike">
                <a:solidFill>
                  <a:srgbClr val="161249"/>
                </a:solidFill>
                <a:latin typeface="Arial"/>
                <a:ea typeface="Arial"/>
                <a:cs typeface="Arial"/>
                <a:sym typeface="Arial"/>
              </a:rPr>
              <a:t>Määritä kunkin viestin rooli markkinointisuppilossa</a:t>
            </a:r>
            <a:endParaRPr b="0" i="0" sz="1800" u="none" cap="none" strike="noStrike">
              <a:solidFill>
                <a:srgbClr val="161249"/>
              </a:solidFill>
              <a:latin typeface="Arial"/>
              <a:ea typeface="Arial"/>
              <a:cs typeface="Arial"/>
              <a:sym typeface="Arial"/>
            </a:endParaRPr>
          </a:p>
          <a:p>
            <a:pPr indent="-171450" lvl="0" marL="285750" marR="0" rtl="0" algn="l">
              <a:lnSpc>
                <a:spcPct val="115000"/>
              </a:lnSpc>
              <a:spcBef>
                <a:spcPts val="160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800"/>
              <a:buFont typeface="Arial"/>
              <a:buNone/>
            </a:pPr>
            <a:r>
              <a:rPr b="0" i="0" lang="en-US" sz="1800" u="none" cap="none" strike="noStrike">
                <a:solidFill>
                  <a:schemeClr val="dk1"/>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a:p>
            <a:pPr indent="0" lvl="0" marL="1371600" marR="0" rtl="0" algn="l">
              <a:lnSpc>
                <a:spcPct val="100000"/>
              </a:lnSpc>
              <a:spcBef>
                <a:spcPts val="0"/>
              </a:spcBef>
              <a:spcAft>
                <a:spcPts val="0"/>
              </a:spcAft>
              <a:buClr>
                <a:srgbClr val="000000"/>
              </a:buClr>
              <a:buSzPts val="1800"/>
              <a:buFont typeface="Arial"/>
              <a:buNone/>
            </a:pPr>
            <a:r>
              <a:rPr b="0" i="0" lang="en-US" sz="1800" u="none" cap="none" strike="noStrike">
                <a:solidFill>
                  <a:schemeClr val="dk1"/>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7" name="Shape 497"/>
        <p:cNvGrpSpPr/>
        <p:nvPr/>
      </p:nvGrpSpPr>
      <p:grpSpPr>
        <a:xfrm>
          <a:off x="0" y="0"/>
          <a:ext cx="0" cy="0"/>
          <a:chOff x="0" y="0"/>
          <a:chExt cx="0" cy="0"/>
        </a:xfrm>
      </p:grpSpPr>
      <p:pic>
        <p:nvPicPr>
          <p:cNvPr id="498" name="Google Shape;498;g1ab4eff5ca1_0_37"/>
          <p:cNvPicPr preferRelativeResize="0"/>
          <p:nvPr/>
        </p:nvPicPr>
        <p:blipFill rotWithShape="1">
          <a:blip r:embed="rId3">
            <a:alphaModFix/>
          </a:blip>
          <a:srcRect b="0" l="0" r="0" t="0"/>
          <a:stretch/>
        </p:blipFill>
        <p:spPr>
          <a:xfrm>
            <a:off x="152400" y="1133550"/>
            <a:ext cx="8839200" cy="3213049"/>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2" name="Shape 502"/>
        <p:cNvGrpSpPr/>
        <p:nvPr/>
      </p:nvGrpSpPr>
      <p:grpSpPr>
        <a:xfrm>
          <a:off x="0" y="0"/>
          <a:ext cx="0" cy="0"/>
          <a:chOff x="0" y="0"/>
          <a:chExt cx="0" cy="0"/>
        </a:xfrm>
      </p:grpSpPr>
      <p:sp>
        <p:nvSpPr>
          <p:cNvPr id="503" name="Google Shape;503;g23907dc1d32_1_429"/>
          <p:cNvSpPr txBox="1"/>
          <p:nvPr>
            <p:ph idx="1" type="body"/>
          </p:nvPr>
        </p:nvSpPr>
        <p:spPr>
          <a:xfrm>
            <a:off x="840583" y="354013"/>
            <a:ext cx="6614100" cy="7677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400"/>
              <a:buNone/>
            </a:pPr>
            <a:r>
              <a:rPr lang="en-US"/>
              <a:t>Aktivointitehtävä luokassa</a:t>
            </a:r>
            <a:endParaRPr/>
          </a:p>
          <a:p>
            <a:pPr indent="0" lvl="0" marL="0" rtl="0" algn="l">
              <a:lnSpc>
                <a:spcPct val="90000"/>
              </a:lnSpc>
              <a:spcBef>
                <a:spcPts val="800"/>
              </a:spcBef>
              <a:spcAft>
                <a:spcPts val="0"/>
              </a:spcAft>
              <a:buClr>
                <a:schemeClr val="lt1"/>
              </a:buClr>
              <a:buSzPts val="2400"/>
              <a:buNone/>
            </a:pPr>
            <a:r>
              <a:t/>
            </a:r>
            <a:endParaRPr/>
          </a:p>
        </p:txBody>
      </p:sp>
      <p:sp>
        <p:nvSpPr>
          <p:cNvPr id="504" name="Google Shape;504;g23907dc1d32_1_429"/>
          <p:cNvSpPr txBox="1"/>
          <p:nvPr>
            <p:ph idx="2" type="body"/>
          </p:nvPr>
        </p:nvSpPr>
        <p:spPr>
          <a:xfrm>
            <a:off x="840574" y="1285975"/>
            <a:ext cx="7446900" cy="2863500"/>
          </a:xfrm>
          <a:prstGeom prst="rect">
            <a:avLst/>
          </a:prstGeom>
          <a:noFill/>
          <a:ln>
            <a:noFill/>
          </a:ln>
        </p:spPr>
        <p:txBody>
          <a:bodyPr anchorCtr="0" anchor="t" bIns="0" lIns="0" spcFirstLastPara="1" rIns="0" wrap="square" tIns="0">
            <a:noAutofit/>
          </a:bodyPr>
          <a:lstStyle/>
          <a:p>
            <a:pPr indent="-355600" lvl="0" marL="457200" rtl="0" algn="l">
              <a:lnSpc>
                <a:spcPct val="115000"/>
              </a:lnSpc>
              <a:spcBef>
                <a:spcPts val="0"/>
              </a:spcBef>
              <a:spcAft>
                <a:spcPts val="0"/>
              </a:spcAft>
              <a:buSzPts val="2000"/>
              <a:buChar char="●"/>
            </a:pPr>
            <a:r>
              <a:rPr lang="en-US"/>
              <a:t>Ryhmässä (2 tai 3 henkilöä).</a:t>
            </a:r>
            <a:endParaRPr sz="2000"/>
          </a:p>
          <a:p>
            <a:pPr indent="0" lvl="0" marL="0" rtl="0" algn="l">
              <a:lnSpc>
                <a:spcPct val="115000"/>
              </a:lnSpc>
              <a:spcBef>
                <a:spcPts val="0"/>
              </a:spcBef>
              <a:spcAft>
                <a:spcPts val="0"/>
              </a:spcAft>
              <a:buSzPts val="1500"/>
              <a:buNone/>
            </a:pPr>
            <a:r>
              <a:t/>
            </a:r>
            <a:endParaRPr sz="2000"/>
          </a:p>
          <a:p>
            <a:pPr indent="-355600" lvl="0" marL="457200" rtl="0" algn="l">
              <a:lnSpc>
                <a:spcPct val="115000"/>
              </a:lnSpc>
              <a:spcBef>
                <a:spcPts val="0"/>
              </a:spcBef>
              <a:spcAft>
                <a:spcPts val="0"/>
              </a:spcAft>
              <a:buSzPts val="2000"/>
              <a:buChar char="●"/>
            </a:pPr>
            <a:r>
              <a:rPr lang="en-US"/>
              <a:t>Aiemmin valittuun tuotemerkkiin tai yritykseen liittyen suunnitelkaa sosiaalisen median sisällöt 7 päiväksi.</a:t>
            </a:r>
            <a:endParaRPr sz="2000"/>
          </a:p>
          <a:p>
            <a:pPr indent="0" lvl="0" marL="0" rtl="0" algn="l">
              <a:lnSpc>
                <a:spcPct val="108000"/>
              </a:lnSpc>
              <a:spcBef>
                <a:spcPts val="0"/>
              </a:spcBef>
              <a:spcAft>
                <a:spcPts val="0"/>
              </a:spcAft>
              <a:buClr>
                <a:schemeClr val="lt1"/>
              </a:buClr>
              <a:buSzPts val="1500"/>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8" name="Shape 508"/>
        <p:cNvGrpSpPr/>
        <p:nvPr/>
      </p:nvGrpSpPr>
      <p:grpSpPr>
        <a:xfrm>
          <a:off x="0" y="0"/>
          <a:ext cx="0" cy="0"/>
          <a:chOff x="0" y="0"/>
          <a:chExt cx="0" cy="0"/>
        </a:xfrm>
      </p:grpSpPr>
      <p:sp>
        <p:nvSpPr>
          <p:cNvPr id="509" name="Google Shape;509;p23"/>
          <p:cNvSpPr txBox="1"/>
          <p:nvPr/>
        </p:nvSpPr>
        <p:spPr>
          <a:xfrm>
            <a:off x="1383145" y="1786071"/>
            <a:ext cx="6377710" cy="785679"/>
          </a:xfrm>
          <a:prstGeom prst="rect">
            <a:avLst/>
          </a:prstGeom>
          <a:noFill/>
          <a:ln>
            <a:noFill/>
          </a:ln>
        </p:spPr>
        <p:txBody>
          <a:bodyPr anchorCtr="0" anchor="b" bIns="45700" lIns="91425" spcFirstLastPara="1" rIns="91425" wrap="square" tIns="45700">
            <a:normAutofit fontScale="70000" lnSpcReduction="20000"/>
          </a:bodyPr>
          <a:lstStyle/>
          <a:p>
            <a:pPr indent="0" lvl="0" marL="0" marR="0" rtl="0" algn="l">
              <a:lnSpc>
                <a:spcPct val="90000"/>
              </a:lnSpc>
              <a:spcBef>
                <a:spcPts val="0"/>
              </a:spcBef>
              <a:spcAft>
                <a:spcPts val="0"/>
              </a:spcAft>
              <a:buClr>
                <a:schemeClr val="lt1"/>
              </a:buClr>
              <a:buSzPct val="51948"/>
              <a:buFont typeface="Calibri"/>
              <a:buNone/>
            </a:pPr>
            <a:r>
              <a:rPr b="1" i="0" lang="en-US" sz="4400" u="none" cap="none" strike="noStrike">
                <a:solidFill>
                  <a:srgbClr val="161249"/>
                </a:solidFill>
                <a:latin typeface="Arial"/>
                <a:ea typeface="Arial"/>
                <a:cs typeface="Arial"/>
                <a:sym typeface="Arial"/>
              </a:rPr>
              <a:t>Sähköpostisisältösuunnitelma</a:t>
            </a:r>
            <a:endParaRPr b="1" i="0" sz="4000" u="none" cap="none" strike="noStrike">
              <a:solidFill>
                <a:srgbClr val="161249"/>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3" name="Shape 513"/>
        <p:cNvGrpSpPr/>
        <p:nvPr/>
      </p:nvGrpSpPr>
      <p:grpSpPr>
        <a:xfrm>
          <a:off x="0" y="0"/>
          <a:ext cx="0" cy="0"/>
          <a:chOff x="0" y="0"/>
          <a:chExt cx="0" cy="0"/>
        </a:xfrm>
      </p:grpSpPr>
      <p:sp>
        <p:nvSpPr>
          <p:cNvPr id="514" name="Google Shape;514;p24"/>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515" name="Google Shape;515;p24"/>
          <p:cNvSpPr txBox="1"/>
          <p:nvPr/>
        </p:nvSpPr>
        <p:spPr>
          <a:xfrm>
            <a:off x="478339" y="1116246"/>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516" name="Google Shape;516;p24"/>
          <p:cNvSpPr txBox="1"/>
          <p:nvPr>
            <p:ph type="title"/>
          </p:nvPr>
        </p:nvSpPr>
        <p:spPr>
          <a:xfrm>
            <a:off x="628650" y="344644"/>
            <a:ext cx="7886700" cy="738177"/>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600"/>
              <a:buFont typeface="Arial"/>
              <a:buNone/>
            </a:pPr>
            <a:r>
              <a:rPr lang="en-US"/>
              <a:t>Sähköpostisuunnitelma</a:t>
            </a:r>
            <a:endParaRPr/>
          </a:p>
        </p:txBody>
      </p:sp>
      <p:sp>
        <p:nvSpPr>
          <p:cNvPr id="517" name="Google Shape;517;p24"/>
          <p:cNvSpPr txBox="1"/>
          <p:nvPr>
            <p:ph idx="1" type="body"/>
          </p:nvPr>
        </p:nvSpPr>
        <p:spPr>
          <a:xfrm>
            <a:off x="628650" y="1369218"/>
            <a:ext cx="7886700" cy="2554505"/>
          </a:xfrm>
          <a:prstGeom prst="rect">
            <a:avLst/>
          </a:prstGeom>
          <a:noFill/>
          <a:ln>
            <a:noFill/>
          </a:ln>
        </p:spPr>
        <p:txBody>
          <a:bodyPr anchorCtr="0" anchor="t" bIns="45700" lIns="91425" spcFirstLastPara="1" rIns="91425" wrap="square" tIns="45700">
            <a:spAutoFit/>
          </a:bodyPr>
          <a:lstStyle/>
          <a:p>
            <a:pPr indent="-342900" lvl="0" marL="457200" marR="0" rtl="0" algn="l">
              <a:lnSpc>
                <a:spcPct val="100000"/>
              </a:lnSpc>
              <a:spcBef>
                <a:spcPts val="0"/>
              </a:spcBef>
              <a:spcAft>
                <a:spcPts val="0"/>
              </a:spcAft>
              <a:buClr>
                <a:srgbClr val="D12477"/>
              </a:buClr>
              <a:buSzPts val="3000"/>
              <a:buFont typeface="Arial"/>
              <a:buChar char="•"/>
            </a:pPr>
            <a:r>
              <a:rPr lang="en-US"/>
              <a:t>Auttaa jakamaan sisältöä eri sähköpostityyppien (esim. uutiskirje, asiakkaiden syntymäpäiväonnitteluviestit, tuote-edut ja alennukset, jne.) välillä</a:t>
            </a:r>
            <a:endParaRPr/>
          </a:p>
          <a:p>
            <a:pPr indent="-342900" lvl="0" marL="457200" marR="0" rtl="0" algn="l">
              <a:lnSpc>
                <a:spcPct val="100000"/>
              </a:lnSpc>
              <a:spcBef>
                <a:spcPts val="1600"/>
              </a:spcBef>
              <a:spcAft>
                <a:spcPts val="0"/>
              </a:spcAft>
              <a:buClr>
                <a:srgbClr val="D12477"/>
              </a:buClr>
              <a:buSzPts val="3000"/>
              <a:buFont typeface="Arial"/>
              <a:buChar char="•"/>
            </a:pPr>
            <a:r>
              <a:rPr lang="en-US"/>
              <a:t>Helpottaa käsiteltävien aiheiden monipuolistamista</a:t>
            </a:r>
            <a:endParaRPr/>
          </a:p>
          <a:p>
            <a:pPr indent="-342900" lvl="0" marL="457200" marR="0" rtl="0" algn="l">
              <a:lnSpc>
                <a:spcPct val="100000"/>
              </a:lnSpc>
              <a:spcBef>
                <a:spcPts val="1600"/>
              </a:spcBef>
              <a:spcAft>
                <a:spcPts val="0"/>
              </a:spcAft>
              <a:buClr>
                <a:srgbClr val="D12477"/>
              </a:buClr>
              <a:buSzPts val="3000"/>
              <a:buFont typeface="Arial"/>
              <a:buChar char="•"/>
            </a:pPr>
            <a:r>
              <a:rPr lang="en-US"/>
              <a:t>Kannustaa pohtimaan käytettäviä graafisia elementtejä</a:t>
            </a:r>
            <a:endParaRPr/>
          </a:p>
          <a:p>
            <a:pPr indent="-342900" lvl="0" marL="457200" marR="0" rtl="0" algn="l">
              <a:lnSpc>
                <a:spcPct val="100000"/>
              </a:lnSpc>
              <a:spcBef>
                <a:spcPts val="1600"/>
              </a:spcBef>
              <a:spcAft>
                <a:spcPts val="0"/>
              </a:spcAft>
              <a:buClr>
                <a:srgbClr val="D12477"/>
              </a:buClr>
              <a:buSzPts val="3000"/>
              <a:buFont typeface="Arial"/>
              <a:buChar char="•"/>
            </a:pPr>
            <a:r>
              <a:rPr lang="en-US"/>
              <a:t>Muista CTA(t)!</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1" name="Shape 521"/>
        <p:cNvGrpSpPr/>
        <p:nvPr/>
      </p:nvGrpSpPr>
      <p:grpSpPr>
        <a:xfrm>
          <a:off x="0" y="0"/>
          <a:ext cx="0" cy="0"/>
          <a:chOff x="0" y="0"/>
          <a:chExt cx="0" cy="0"/>
        </a:xfrm>
      </p:grpSpPr>
      <p:pic>
        <p:nvPicPr>
          <p:cNvPr id="522" name="Google Shape;522;g1ab4eff5ca1_0_28"/>
          <p:cNvPicPr preferRelativeResize="0"/>
          <p:nvPr/>
        </p:nvPicPr>
        <p:blipFill rotWithShape="1">
          <a:blip r:embed="rId3">
            <a:alphaModFix/>
          </a:blip>
          <a:srcRect b="0" l="0" r="0" t="0"/>
          <a:stretch/>
        </p:blipFill>
        <p:spPr>
          <a:xfrm>
            <a:off x="152400" y="1524000"/>
            <a:ext cx="8839199" cy="2251115"/>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6" name="Shape 526"/>
        <p:cNvGrpSpPr/>
        <p:nvPr/>
      </p:nvGrpSpPr>
      <p:grpSpPr>
        <a:xfrm>
          <a:off x="0" y="0"/>
          <a:ext cx="0" cy="0"/>
          <a:chOff x="0" y="0"/>
          <a:chExt cx="0" cy="0"/>
        </a:xfrm>
      </p:grpSpPr>
      <p:sp>
        <p:nvSpPr>
          <p:cNvPr id="527" name="Google Shape;527;g23907dc1d32_1_434"/>
          <p:cNvSpPr txBox="1"/>
          <p:nvPr>
            <p:ph idx="1" type="body"/>
          </p:nvPr>
        </p:nvSpPr>
        <p:spPr>
          <a:xfrm>
            <a:off x="840583" y="354013"/>
            <a:ext cx="6614100" cy="7677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400"/>
              <a:buNone/>
            </a:pPr>
            <a:r>
              <a:rPr lang="en-US"/>
              <a:t>Aktivointitehtävä luokassa</a:t>
            </a:r>
            <a:endParaRPr/>
          </a:p>
          <a:p>
            <a:pPr indent="0" lvl="0" marL="0" rtl="0" algn="l">
              <a:lnSpc>
                <a:spcPct val="90000"/>
              </a:lnSpc>
              <a:spcBef>
                <a:spcPts val="800"/>
              </a:spcBef>
              <a:spcAft>
                <a:spcPts val="0"/>
              </a:spcAft>
              <a:buClr>
                <a:schemeClr val="lt1"/>
              </a:buClr>
              <a:buSzPts val="2400"/>
              <a:buNone/>
            </a:pPr>
            <a:r>
              <a:t/>
            </a:r>
            <a:endParaRPr/>
          </a:p>
        </p:txBody>
      </p:sp>
      <p:sp>
        <p:nvSpPr>
          <p:cNvPr id="528" name="Google Shape;528;g23907dc1d32_1_434"/>
          <p:cNvSpPr txBox="1"/>
          <p:nvPr>
            <p:ph idx="2" type="body"/>
          </p:nvPr>
        </p:nvSpPr>
        <p:spPr>
          <a:xfrm>
            <a:off x="840574" y="1285975"/>
            <a:ext cx="7446900" cy="2863500"/>
          </a:xfrm>
          <a:prstGeom prst="rect">
            <a:avLst/>
          </a:prstGeom>
          <a:noFill/>
          <a:ln>
            <a:noFill/>
          </a:ln>
        </p:spPr>
        <p:txBody>
          <a:bodyPr anchorCtr="0" anchor="t" bIns="0" lIns="0" spcFirstLastPara="1" rIns="0" wrap="square" tIns="0">
            <a:noAutofit/>
          </a:bodyPr>
          <a:lstStyle/>
          <a:p>
            <a:pPr indent="-355600" lvl="0" marL="457200" rtl="0" algn="l">
              <a:lnSpc>
                <a:spcPct val="115000"/>
              </a:lnSpc>
              <a:spcBef>
                <a:spcPts val="0"/>
              </a:spcBef>
              <a:spcAft>
                <a:spcPts val="0"/>
              </a:spcAft>
              <a:buSzPts val="2000"/>
              <a:buChar char="●"/>
            </a:pPr>
            <a:r>
              <a:rPr lang="en-US"/>
              <a:t>Ryhmässä (2 tai 3 henkilöä).</a:t>
            </a:r>
            <a:endParaRPr/>
          </a:p>
          <a:p>
            <a:pPr indent="-228600" lvl="0" marL="457200" rtl="0" algn="l">
              <a:lnSpc>
                <a:spcPct val="115000"/>
              </a:lnSpc>
              <a:spcBef>
                <a:spcPts val="0"/>
              </a:spcBef>
              <a:spcAft>
                <a:spcPts val="0"/>
              </a:spcAft>
              <a:buSzPts val="2000"/>
              <a:buNone/>
            </a:pPr>
            <a:r>
              <a:t/>
            </a:r>
            <a:endParaRPr sz="2000"/>
          </a:p>
          <a:p>
            <a:pPr indent="-355600" lvl="0" marL="457200" rtl="0" algn="l">
              <a:lnSpc>
                <a:spcPct val="115000"/>
              </a:lnSpc>
              <a:spcBef>
                <a:spcPts val="0"/>
              </a:spcBef>
              <a:spcAft>
                <a:spcPts val="0"/>
              </a:spcAft>
              <a:buSzPts val="2000"/>
              <a:buFont typeface="Arial"/>
              <a:buChar char="●"/>
            </a:pPr>
            <a:r>
              <a:rPr lang="en-US"/>
              <a:t>Aiemmin valittuun tuotemerkkiin tai yritykseen liittyen suunnitelkaa sähköpostisisällöt kuukaudeksi.</a:t>
            </a:r>
            <a:endParaRPr sz="2000"/>
          </a:p>
          <a:p>
            <a:pPr indent="0" lvl="0" marL="101600" rtl="0" algn="l">
              <a:lnSpc>
                <a:spcPct val="115000"/>
              </a:lnSpc>
              <a:spcBef>
                <a:spcPts val="0"/>
              </a:spcBef>
              <a:spcAft>
                <a:spcPts val="0"/>
              </a:spcAft>
              <a:buSzPts val="2000"/>
              <a:buNone/>
            </a:pPr>
            <a:r>
              <a:t/>
            </a:r>
            <a:endParaRPr sz="2000"/>
          </a:p>
          <a:p>
            <a:pPr indent="0" lvl="0" marL="0" rtl="0" algn="l">
              <a:lnSpc>
                <a:spcPct val="115000"/>
              </a:lnSpc>
              <a:spcBef>
                <a:spcPts val="0"/>
              </a:spcBef>
              <a:spcAft>
                <a:spcPts val="0"/>
              </a:spcAft>
              <a:buSzPts val="1500"/>
              <a:buNone/>
            </a:pPr>
            <a:r>
              <a:t/>
            </a:r>
            <a:endParaRPr sz="2000"/>
          </a:p>
          <a:p>
            <a:pPr indent="0" lvl="0" marL="0" rtl="0" algn="l">
              <a:lnSpc>
                <a:spcPct val="108000"/>
              </a:lnSpc>
              <a:spcBef>
                <a:spcPts val="0"/>
              </a:spcBef>
              <a:spcAft>
                <a:spcPts val="0"/>
              </a:spcAft>
              <a:buClr>
                <a:schemeClr val="lt1"/>
              </a:buClr>
              <a:buSzPts val="1500"/>
              <a:buNone/>
            </a:pPr>
            <a:r>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2" name="Shape 532"/>
        <p:cNvGrpSpPr/>
        <p:nvPr/>
      </p:nvGrpSpPr>
      <p:grpSpPr>
        <a:xfrm>
          <a:off x="0" y="0"/>
          <a:ext cx="0" cy="0"/>
          <a:chOff x="0" y="0"/>
          <a:chExt cx="0" cy="0"/>
        </a:xfrm>
      </p:grpSpPr>
      <p:sp>
        <p:nvSpPr>
          <p:cNvPr id="533" name="Google Shape;533;p26"/>
          <p:cNvSpPr txBox="1"/>
          <p:nvPr/>
        </p:nvSpPr>
        <p:spPr>
          <a:xfrm>
            <a:off x="1092588" y="1710980"/>
            <a:ext cx="6958824" cy="860770"/>
          </a:xfrm>
          <a:prstGeom prst="rect">
            <a:avLst/>
          </a:prstGeom>
          <a:noFill/>
          <a:ln>
            <a:noFill/>
          </a:ln>
        </p:spPr>
        <p:txBody>
          <a:bodyPr anchorCtr="0" anchor="b" bIns="45700" lIns="91425" spcFirstLastPara="1" rIns="91425" wrap="square" tIns="45700">
            <a:noAutofit/>
          </a:bodyPr>
          <a:lstStyle/>
          <a:p>
            <a:pPr indent="0" lvl="0" marL="0" marR="0" rtl="0" algn="l">
              <a:lnSpc>
                <a:spcPct val="90000"/>
              </a:lnSpc>
              <a:spcBef>
                <a:spcPts val="0"/>
              </a:spcBef>
              <a:spcAft>
                <a:spcPts val="600"/>
              </a:spcAft>
              <a:buClr>
                <a:srgbClr val="000000"/>
              </a:buClr>
              <a:buSzPts val="4400"/>
              <a:buFont typeface="Arial"/>
              <a:buNone/>
            </a:pPr>
            <a:r>
              <a:rPr b="1" i="0" lang="en-US" sz="4400" u="none" cap="none" strike="noStrike">
                <a:solidFill>
                  <a:srgbClr val="161249"/>
                </a:solidFill>
                <a:latin typeface="Arial"/>
                <a:ea typeface="Arial"/>
                <a:cs typeface="Arial"/>
                <a:sym typeface="Arial"/>
              </a:rPr>
              <a:t>Mainonnan sisältösuunnitelma</a:t>
            </a:r>
            <a:endParaRPr b="1" i="0" sz="4400" u="none" cap="none" strike="noStrike">
              <a:solidFill>
                <a:srgbClr val="161249"/>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7" name="Shape 537"/>
        <p:cNvGrpSpPr/>
        <p:nvPr/>
      </p:nvGrpSpPr>
      <p:grpSpPr>
        <a:xfrm>
          <a:off x="0" y="0"/>
          <a:ext cx="0" cy="0"/>
          <a:chOff x="0" y="0"/>
          <a:chExt cx="0" cy="0"/>
        </a:xfrm>
      </p:grpSpPr>
      <p:sp>
        <p:nvSpPr>
          <p:cNvPr id="538" name="Google Shape;538;p27"/>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200" u="none" cap="none" strike="noStrike">
              <a:solidFill>
                <a:srgbClr val="000000"/>
              </a:solidFill>
              <a:latin typeface="Arial"/>
              <a:ea typeface="Arial"/>
              <a:cs typeface="Arial"/>
              <a:sym typeface="Arial"/>
            </a:endParaRPr>
          </a:p>
        </p:txBody>
      </p:sp>
      <p:sp>
        <p:nvSpPr>
          <p:cNvPr id="539" name="Google Shape;539;p27"/>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540" name="Google Shape;540;p27"/>
          <p:cNvSpPr txBox="1"/>
          <p:nvPr>
            <p:ph type="title"/>
          </p:nvPr>
        </p:nvSpPr>
        <p:spPr>
          <a:xfrm>
            <a:off x="628650" y="254697"/>
            <a:ext cx="7886700" cy="68690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600"/>
              <a:buFont typeface="Arial"/>
              <a:buNone/>
            </a:pPr>
            <a:r>
              <a:rPr lang="en-US" sz="3600"/>
              <a:t>Mainonnan sisältösuunnitelma</a:t>
            </a:r>
            <a:endParaRPr/>
          </a:p>
        </p:txBody>
      </p:sp>
      <p:sp>
        <p:nvSpPr>
          <p:cNvPr id="541" name="Google Shape;541;p27"/>
          <p:cNvSpPr txBox="1"/>
          <p:nvPr>
            <p:ph idx="1" type="body"/>
          </p:nvPr>
        </p:nvSpPr>
        <p:spPr>
          <a:xfrm>
            <a:off x="628650" y="1057148"/>
            <a:ext cx="7886700" cy="3057207"/>
          </a:xfrm>
          <a:prstGeom prst="rect">
            <a:avLst/>
          </a:prstGeom>
          <a:noFill/>
          <a:ln>
            <a:noFill/>
          </a:ln>
        </p:spPr>
        <p:txBody>
          <a:bodyPr anchorCtr="0" anchor="t" bIns="45700" lIns="91425" spcFirstLastPara="1" rIns="91425" wrap="square" tIns="45700">
            <a:spAutoFit/>
          </a:bodyPr>
          <a:lstStyle/>
          <a:p>
            <a:pPr indent="-266700" lvl="0" marL="457200" marR="0" rtl="0" algn="l">
              <a:lnSpc>
                <a:spcPct val="100000"/>
              </a:lnSpc>
              <a:spcBef>
                <a:spcPts val="0"/>
              </a:spcBef>
              <a:spcAft>
                <a:spcPts val="0"/>
              </a:spcAft>
              <a:buClr>
                <a:srgbClr val="D12477"/>
              </a:buClr>
              <a:buSzPts val="1800"/>
              <a:buFont typeface="Arial"/>
              <a:buChar char="•"/>
            </a:pPr>
            <a:r>
              <a:rPr lang="en-US"/>
              <a:t>Auttaa jakamaan kampanjasisältöä eri alustoilla </a:t>
            </a:r>
            <a:endParaRPr sz="1800"/>
          </a:p>
          <a:p>
            <a:pPr indent="-266700" lvl="0" marL="457200" marR="0" rtl="0" algn="l">
              <a:lnSpc>
                <a:spcPct val="100000"/>
              </a:lnSpc>
              <a:spcBef>
                <a:spcPts val="1600"/>
              </a:spcBef>
              <a:spcAft>
                <a:spcPts val="0"/>
              </a:spcAft>
              <a:buClr>
                <a:srgbClr val="D12477"/>
              </a:buClr>
              <a:buSzPts val="1800"/>
              <a:buFont typeface="Arial"/>
              <a:buChar char="•"/>
            </a:pPr>
            <a:r>
              <a:rPr lang="en-US"/>
              <a:t>Varmistaa valittujen kampanjoiden/mainosten sisältöjen riittävän monipuolisuuden</a:t>
            </a:r>
            <a:endParaRPr sz="1800"/>
          </a:p>
          <a:p>
            <a:pPr indent="-266700" lvl="0" marL="457200" marR="0" rtl="0" algn="l">
              <a:lnSpc>
                <a:spcPct val="100000"/>
              </a:lnSpc>
              <a:spcBef>
                <a:spcPts val="1600"/>
              </a:spcBef>
              <a:spcAft>
                <a:spcPts val="0"/>
              </a:spcAft>
              <a:buClr>
                <a:srgbClr val="D12477"/>
              </a:buClr>
              <a:buSzPts val="1800"/>
              <a:buFont typeface="Arial"/>
              <a:buChar char="•"/>
            </a:pPr>
            <a:r>
              <a:rPr lang="en-US"/>
              <a:t>Helpottaa integrointia muuhun sisältöön</a:t>
            </a:r>
            <a:endParaRPr sz="1800"/>
          </a:p>
          <a:p>
            <a:pPr indent="-266700" lvl="0" marL="457200" marR="0" rtl="0" algn="l">
              <a:lnSpc>
                <a:spcPct val="100000"/>
              </a:lnSpc>
              <a:spcBef>
                <a:spcPts val="1600"/>
              </a:spcBef>
              <a:spcAft>
                <a:spcPts val="0"/>
              </a:spcAft>
              <a:buClr>
                <a:srgbClr val="D12477"/>
              </a:buClr>
              <a:buSzPts val="1800"/>
              <a:buFont typeface="Arial"/>
              <a:buChar char="•"/>
            </a:pPr>
            <a:r>
              <a:rPr lang="en-US"/>
              <a:t>Kannustaa pohtimaan käytettäviä graafisia elementtejä</a:t>
            </a:r>
            <a:endParaRPr sz="1800"/>
          </a:p>
          <a:p>
            <a:pPr indent="-266700" lvl="0" marL="457200" marR="0" rtl="0" algn="l">
              <a:lnSpc>
                <a:spcPct val="100000"/>
              </a:lnSpc>
              <a:spcBef>
                <a:spcPts val="1600"/>
              </a:spcBef>
              <a:spcAft>
                <a:spcPts val="0"/>
              </a:spcAft>
              <a:buClr>
                <a:srgbClr val="D12477"/>
              </a:buClr>
              <a:buSzPts val="1800"/>
              <a:buFont typeface="Arial"/>
              <a:buChar char="•"/>
            </a:pPr>
            <a:r>
              <a:rPr lang="en-US"/>
              <a:t>Määritä kunkin mainoksen rooli markkinointisuppilossa</a:t>
            </a:r>
            <a:endParaRPr sz="1800"/>
          </a:p>
          <a:p>
            <a:pPr indent="-266700" lvl="0" marL="457200" marR="0" rtl="0" algn="l">
              <a:lnSpc>
                <a:spcPct val="100000"/>
              </a:lnSpc>
              <a:spcBef>
                <a:spcPts val="1600"/>
              </a:spcBef>
              <a:spcAft>
                <a:spcPts val="0"/>
              </a:spcAft>
              <a:buClr>
                <a:srgbClr val="D12477"/>
              </a:buClr>
              <a:buSzPts val="1800"/>
              <a:buFont typeface="Arial"/>
              <a:buChar char="•"/>
            </a:pPr>
            <a:r>
              <a:rPr lang="en-US"/>
              <a:t>Aktivoi ja muistuttaa CTA:n käytöstä</a:t>
            </a:r>
            <a:endParaRPr sz="1800"/>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5" name="Shape 545"/>
        <p:cNvGrpSpPr/>
        <p:nvPr/>
      </p:nvGrpSpPr>
      <p:grpSpPr>
        <a:xfrm>
          <a:off x="0" y="0"/>
          <a:ext cx="0" cy="0"/>
          <a:chOff x="0" y="0"/>
          <a:chExt cx="0" cy="0"/>
        </a:xfrm>
      </p:grpSpPr>
      <p:pic>
        <p:nvPicPr>
          <p:cNvPr id="546" name="Google Shape;546;g1abb8a74c70_0_44"/>
          <p:cNvPicPr preferRelativeResize="0"/>
          <p:nvPr/>
        </p:nvPicPr>
        <p:blipFill rotWithShape="1">
          <a:blip r:embed="rId3">
            <a:alphaModFix/>
          </a:blip>
          <a:srcRect b="0" l="0" r="0" t="0"/>
          <a:stretch/>
        </p:blipFill>
        <p:spPr>
          <a:xfrm>
            <a:off x="152400" y="1600200"/>
            <a:ext cx="8839199" cy="2350222"/>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0" name="Shape 550"/>
        <p:cNvGrpSpPr/>
        <p:nvPr/>
      </p:nvGrpSpPr>
      <p:grpSpPr>
        <a:xfrm>
          <a:off x="0" y="0"/>
          <a:ext cx="0" cy="0"/>
          <a:chOff x="0" y="0"/>
          <a:chExt cx="0" cy="0"/>
        </a:xfrm>
      </p:grpSpPr>
      <p:sp>
        <p:nvSpPr>
          <p:cNvPr id="551" name="Google Shape;551;g23907dc1d32_1_444"/>
          <p:cNvSpPr txBox="1"/>
          <p:nvPr>
            <p:ph idx="1" type="body"/>
          </p:nvPr>
        </p:nvSpPr>
        <p:spPr>
          <a:xfrm>
            <a:off x="840583" y="354013"/>
            <a:ext cx="6614100" cy="7677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400"/>
              <a:buNone/>
            </a:pPr>
            <a:r>
              <a:rPr lang="en-US"/>
              <a:t>Aktivointitehtävä luokassa</a:t>
            </a:r>
            <a:endParaRPr/>
          </a:p>
          <a:p>
            <a:pPr indent="0" lvl="0" marL="0" rtl="0" algn="l">
              <a:lnSpc>
                <a:spcPct val="90000"/>
              </a:lnSpc>
              <a:spcBef>
                <a:spcPts val="800"/>
              </a:spcBef>
              <a:spcAft>
                <a:spcPts val="0"/>
              </a:spcAft>
              <a:buClr>
                <a:schemeClr val="lt1"/>
              </a:buClr>
              <a:buSzPts val="2400"/>
              <a:buNone/>
            </a:pPr>
            <a:r>
              <a:t/>
            </a:r>
            <a:endParaRPr/>
          </a:p>
        </p:txBody>
      </p:sp>
      <p:sp>
        <p:nvSpPr>
          <p:cNvPr id="552" name="Google Shape;552;g23907dc1d32_1_444"/>
          <p:cNvSpPr txBox="1"/>
          <p:nvPr>
            <p:ph idx="2" type="body"/>
          </p:nvPr>
        </p:nvSpPr>
        <p:spPr>
          <a:xfrm>
            <a:off x="840574" y="1285975"/>
            <a:ext cx="7446900" cy="2863500"/>
          </a:xfrm>
          <a:prstGeom prst="rect">
            <a:avLst/>
          </a:prstGeom>
          <a:noFill/>
          <a:ln>
            <a:noFill/>
          </a:ln>
        </p:spPr>
        <p:txBody>
          <a:bodyPr anchorCtr="0" anchor="t" bIns="0" lIns="0" spcFirstLastPara="1" rIns="0" wrap="square" tIns="0">
            <a:noAutofit/>
          </a:bodyPr>
          <a:lstStyle/>
          <a:p>
            <a:pPr indent="-355600" lvl="0" marL="457200" rtl="0" algn="l">
              <a:lnSpc>
                <a:spcPct val="115000"/>
              </a:lnSpc>
              <a:spcBef>
                <a:spcPts val="0"/>
              </a:spcBef>
              <a:spcAft>
                <a:spcPts val="0"/>
              </a:spcAft>
              <a:buSzPts val="2000"/>
              <a:buChar char="●"/>
            </a:pPr>
            <a:r>
              <a:rPr lang="en-US"/>
              <a:t>Ryhmässä (2 tai 3 henkilöä).</a:t>
            </a:r>
            <a:endParaRPr sz="2000"/>
          </a:p>
          <a:p>
            <a:pPr indent="0" lvl="0" marL="0" rtl="0" algn="l">
              <a:lnSpc>
                <a:spcPct val="115000"/>
              </a:lnSpc>
              <a:spcBef>
                <a:spcPts val="0"/>
              </a:spcBef>
              <a:spcAft>
                <a:spcPts val="0"/>
              </a:spcAft>
              <a:buSzPts val="1500"/>
              <a:buNone/>
            </a:pPr>
            <a:r>
              <a:t/>
            </a:r>
            <a:endParaRPr sz="2000"/>
          </a:p>
          <a:p>
            <a:pPr indent="-355600" lvl="0" marL="457200" rtl="0" algn="l">
              <a:lnSpc>
                <a:spcPct val="115000"/>
              </a:lnSpc>
              <a:spcBef>
                <a:spcPts val="0"/>
              </a:spcBef>
              <a:spcAft>
                <a:spcPts val="0"/>
              </a:spcAft>
              <a:buSzPts val="2000"/>
              <a:buFont typeface="Arial"/>
              <a:buChar char="●"/>
            </a:pPr>
            <a:r>
              <a:rPr lang="en-US"/>
              <a:t>Aiemmin valittuun tuotemerkkiin tai yritykseen liittyen suunnitelkaa sähköpostisisällöt 7 päiväksi (yksi mainos päivässä).</a:t>
            </a:r>
            <a:endParaRPr sz="2000"/>
          </a:p>
          <a:p>
            <a:pPr indent="0" lvl="0" marL="0" rtl="0" algn="l">
              <a:lnSpc>
                <a:spcPct val="108000"/>
              </a:lnSpc>
              <a:spcBef>
                <a:spcPts val="0"/>
              </a:spcBef>
              <a:spcAft>
                <a:spcPts val="0"/>
              </a:spcAft>
              <a:buClr>
                <a:schemeClr val="lt1"/>
              </a:buClr>
              <a:buSzPts val="1500"/>
              <a:buNone/>
            </a:pPr>
            <a:r>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6" name="Shape 556"/>
        <p:cNvGrpSpPr/>
        <p:nvPr/>
      </p:nvGrpSpPr>
      <p:grpSpPr>
        <a:xfrm>
          <a:off x="0" y="0"/>
          <a:ext cx="0" cy="0"/>
          <a:chOff x="0" y="0"/>
          <a:chExt cx="0" cy="0"/>
        </a:xfrm>
      </p:grpSpPr>
      <p:sp>
        <p:nvSpPr>
          <p:cNvPr id="557" name="Google Shape;557;g1d6ce1d55a0_0_2"/>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FF0000"/>
              </a:solidFill>
              <a:latin typeface="Arial"/>
              <a:ea typeface="Arial"/>
              <a:cs typeface="Arial"/>
              <a:sym typeface="Arial"/>
            </a:endParaRPr>
          </a:p>
        </p:txBody>
      </p:sp>
      <p:sp>
        <p:nvSpPr>
          <p:cNvPr id="558" name="Google Shape;558;g1d6ce1d55a0_0_2"/>
          <p:cNvSpPr txBox="1"/>
          <p:nvPr/>
        </p:nvSpPr>
        <p:spPr>
          <a:xfrm>
            <a:off x="478339" y="1262790"/>
            <a:ext cx="8333400" cy="29391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559" name="Google Shape;559;g1d6ce1d55a0_0_2"/>
          <p:cNvSpPr txBox="1"/>
          <p:nvPr>
            <p:ph idx="1" type="body"/>
          </p:nvPr>
        </p:nvSpPr>
        <p:spPr>
          <a:xfrm>
            <a:off x="840583" y="312995"/>
            <a:ext cx="6614054" cy="1210588"/>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a:t>Yksilötehtävä (arvioidaan, arviointikriteerit notes-osiossa)</a:t>
            </a:r>
            <a:endParaRPr/>
          </a:p>
          <a:p>
            <a:pPr indent="0" lvl="0" marL="0" rtl="0" algn="l">
              <a:lnSpc>
                <a:spcPct val="90000"/>
              </a:lnSpc>
              <a:spcBef>
                <a:spcPts val="750"/>
              </a:spcBef>
              <a:spcAft>
                <a:spcPts val="0"/>
              </a:spcAft>
              <a:buClr>
                <a:schemeClr val="lt1"/>
              </a:buClr>
              <a:buSzPts val="2400"/>
              <a:buNone/>
            </a:pPr>
            <a:r>
              <a:t/>
            </a:r>
            <a:endParaRPr/>
          </a:p>
        </p:txBody>
      </p:sp>
      <p:sp>
        <p:nvSpPr>
          <p:cNvPr id="560" name="Google Shape;560;g1d6ce1d55a0_0_2"/>
          <p:cNvSpPr txBox="1"/>
          <p:nvPr>
            <p:ph idx="2" type="body"/>
          </p:nvPr>
        </p:nvSpPr>
        <p:spPr>
          <a:xfrm>
            <a:off x="836539" y="1135576"/>
            <a:ext cx="7617000" cy="3317100"/>
          </a:xfrm>
          <a:prstGeom prst="rect">
            <a:avLst/>
          </a:prstGeom>
          <a:noFill/>
          <a:ln>
            <a:noFill/>
          </a:ln>
        </p:spPr>
        <p:txBody>
          <a:bodyPr anchorCtr="0" anchor="t" bIns="0" lIns="0" spcFirstLastPara="1" rIns="0" wrap="square" tIns="0">
            <a:noAutofit/>
          </a:bodyPr>
          <a:lstStyle/>
          <a:p>
            <a:pPr indent="-285750" lvl="0" marL="285750" marR="0" rtl="0" algn="l">
              <a:lnSpc>
                <a:spcPct val="115000"/>
              </a:lnSpc>
              <a:spcBef>
                <a:spcPts val="1600"/>
              </a:spcBef>
              <a:spcAft>
                <a:spcPts val="0"/>
              </a:spcAft>
              <a:buClr>
                <a:srgbClr val="D12477"/>
              </a:buClr>
              <a:buSzPts val="2700"/>
              <a:buFont typeface="Arial"/>
              <a:buChar char="•"/>
            </a:pPr>
            <a:r>
              <a:rPr lang="en-US"/>
              <a:t>Kun otetaan huomioon sisällön koostesuunnitelma ja muut kanavakohtaiset suunnitelmat, jotka sisältävät yksityiskohtaisempaa tietoa, opiskelijan on analysoitava suunniteltua sisältöä esimerkiksi jaksotuksen, sisällön monimuotoisuuden, käytettyjen kanavien monimuotoisuuden ja muiden koko kurssin aikana esitettyjen näkökohtien kannalta.</a:t>
            </a:r>
            <a:endParaRPr/>
          </a:p>
          <a:p>
            <a:pPr indent="-285750" lvl="0" marL="285750" marR="0" rtl="0" algn="l">
              <a:lnSpc>
                <a:spcPct val="115000"/>
              </a:lnSpc>
              <a:spcBef>
                <a:spcPts val="1600"/>
              </a:spcBef>
              <a:spcAft>
                <a:spcPts val="0"/>
              </a:spcAft>
              <a:buClr>
                <a:srgbClr val="D12477"/>
              </a:buClr>
              <a:buSzPts val="2700"/>
              <a:buFont typeface="Arial"/>
              <a:buChar char="•"/>
            </a:pPr>
            <a:r>
              <a:rPr lang="en-US"/>
              <a:t>Opiskelijan tulee analysoida toisen ryhmän suunnitelmia.</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4" name="Shape 564"/>
        <p:cNvGrpSpPr/>
        <p:nvPr/>
      </p:nvGrpSpPr>
      <p:grpSpPr>
        <a:xfrm>
          <a:off x="0" y="0"/>
          <a:ext cx="0" cy="0"/>
          <a:chOff x="0" y="0"/>
          <a:chExt cx="0" cy="0"/>
        </a:xfrm>
      </p:grpSpPr>
      <p:sp>
        <p:nvSpPr>
          <p:cNvPr id="565" name="Google Shape;565;g23907dc1d32_1_449"/>
          <p:cNvSpPr txBox="1"/>
          <p:nvPr/>
        </p:nvSpPr>
        <p:spPr>
          <a:xfrm>
            <a:off x="2245784" y="1925419"/>
            <a:ext cx="4652400" cy="6465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600"/>
              <a:buFont typeface="Arial"/>
              <a:buNone/>
            </a:pPr>
            <a:r>
              <a:rPr b="1" i="0" lang="en-US" sz="3600" u="none" cap="none" strike="noStrike">
                <a:solidFill>
                  <a:schemeClr val="lt1"/>
                </a:solidFill>
                <a:latin typeface="Arial"/>
                <a:ea typeface="Arial"/>
                <a:cs typeface="Arial"/>
                <a:sym typeface="Arial"/>
              </a:rPr>
              <a:t>Lähdeluettelo</a:t>
            </a:r>
            <a:endParaRPr b="1" i="0" sz="3600" u="none" cap="none" strike="noStrike">
              <a:solidFill>
                <a:schemeClr val="lt1"/>
              </a:solidFill>
              <a:latin typeface="Calibri"/>
              <a:ea typeface="Calibri"/>
              <a:cs typeface="Calibri"/>
              <a:sym typeface="Calibri"/>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9" name="Shape 569"/>
        <p:cNvGrpSpPr/>
        <p:nvPr/>
      </p:nvGrpSpPr>
      <p:grpSpPr>
        <a:xfrm>
          <a:off x="0" y="0"/>
          <a:ext cx="0" cy="0"/>
          <a:chOff x="0" y="0"/>
          <a:chExt cx="0" cy="0"/>
        </a:xfrm>
      </p:grpSpPr>
      <p:sp>
        <p:nvSpPr>
          <p:cNvPr id="570" name="Google Shape;570;p33"/>
          <p:cNvSpPr txBox="1"/>
          <p:nvPr/>
        </p:nvSpPr>
        <p:spPr>
          <a:xfrm>
            <a:off x="478339" y="690090"/>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600" u="none" cap="none" strike="noStrike">
                <a:solidFill>
                  <a:srgbClr val="161249"/>
                </a:solidFill>
                <a:latin typeface="Arial"/>
                <a:ea typeface="Arial"/>
                <a:cs typeface="Arial"/>
                <a:sym typeface="Arial"/>
              </a:rPr>
              <a:t>Lähdeluettelo</a:t>
            </a:r>
            <a:endParaRPr b="0" i="0" sz="1800" u="none" cap="none" strike="noStrike">
              <a:solidFill>
                <a:srgbClr val="161249"/>
              </a:solidFill>
              <a:latin typeface="Arial"/>
              <a:ea typeface="Arial"/>
              <a:cs typeface="Arial"/>
              <a:sym typeface="Arial"/>
            </a:endParaRPr>
          </a:p>
        </p:txBody>
      </p:sp>
      <p:sp>
        <p:nvSpPr>
          <p:cNvPr id="571" name="Google Shape;571;p33"/>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Clr>
                <a:srgbClr val="000000"/>
              </a:buClr>
              <a:buSzPts val="1400"/>
              <a:buFont typeface="Arial"/>
              <a:buNone/>
            </a:pPr>
            <a:r>
              <a:rPr b="0" i="0" lang="en-US" sz="1400" u="none" cap="none" strike="noStrike">
                <a:solidFill>
                  <a:srgbClr val="161249"/>
                </a:solidFill>
                <a:latin typeface="Arial"/>
                <a:ea typeface="Arial"/>
                <a:cs typeface="Arial"/>
                <a:sym typeface="Arial"/>
              </a:rPr>
              <a:t>Hanlon, A. (2109). </a:t>
            </a:r>
            <a:r>
              <a:rPr b="0" i="1" lang="en-US" sz="1400" u="none" cap="none" strike="noStrike">
                <a:solidFill>
                  <a:srgbClr val="161249"/>
                </a:solidFill>
                <a:latin typeface="Arial"/>
                <a:ea typeface="Arial"/>
                <a:cs typeface="Arial"/>
                <a:sym typeface="Arial"/>
              </a:rPr>
              <a:t>Digitaalinen markkinointi: strateginen suunnittelu ja integrointi</a:t>
            </a:r>
            <a:r>
              <a:rPr b="0" i="0" lang="en-US" sz="1400" u="none" cap="none" strike="noStrike">
                <a:solidFill>
                  <a:srgbClr val="161249"/>
                </a:solidFill>
                <a:latin typeface="Arial"/>
                <a:ea typeface="Arial"/>
                <a:cs typeface="Arial"/>
                <a:sym typeface="Arial"/>
              </a:rPr>
              <a:t>. Salviaa.</a:t>
            </a:r>
            <a:endParaRPr b="0" i="0" sz="1400" u="none" cap="none" strike="noStrike">
              <a:solidFill>
                <a:srgbClr val="161249"/>
              </a:solidFill>
              <a:latin typeface="Arial"/>
              <a:ea typeface="Arial"/>
              <a:cs typeface="Arial"/>
              <a:sym typeface="Arial"/>
            </a:endParaRPr>
          </a:p>
          <a:p>
            <a:pPr indent="0" lvl="0" marL="0" marR="0" rtl="0" algn="l">
              <a:lnSpc>
                <a:spcPct val="115000"/>
              </a:lnSpc>
              <a:spcBef>
                <a:spcPts val="1600"/>
              </a:spcBef>
              <a:spcAft>
                <a:spcPts val="0"/>
              </a:spcAft>
              <a:buClr>
                <a:srgbClr val="000000"/>
              </a:buClr>
              <a:buSzPts val="1400"/>
              <a:buFont typeface="Arial"/>
              <a:buNone/>
            </a:pPr>
            <a:r>
              <a:rPr b="0" i="0" lang="en-US" sz="1400" u="none" cap="none" strike="noStrike">
                <a:solidFill>
                  <a:srgbClr val="161249"/>
                </a:solidFill>
                <a:latin typeface="Arial"/>
                <a:ea typeface="Arial"/>
                <a:cs typeface="Arial"/>
                <a:sym typeface="Arial"/>
              </a:rPr>
              <a:t>Molleda, J. (2010). Aitous ja rakennuksen mitat suhdetoiminnassa ja viestintätutkimuksessa. </a:t>
            </a:r>
            <a:r>
              <a:rPr b="0" i="1" lang="en-US" sz="1400" u="none" cap="none" strike="noStrike">
                <a:solidFill>
                  <a:srgbClr val="161249"/>
                </a:solidFill>
                <a:latin typeface="Arial"/>
                <a:ea typeface="Arial"/>
                <a:cs typeface="Arial"/>
                <a:sym typeface="Arial"/>
              </a:rPr>
              <a:t>Viestintähallinnon lehti, 14</a:t>
            </a:r>
            <a:r>
              <a:rPr b="0" i="0" lang="en-US" sz="1400" u="none" cap="none" strike="noStrike">
                <a:solidFill>
                  <a:srgbClr val="161249"/>
                </a:solidFill>
                <a:latin typeface="Arial"/>
                <a:ea typeface="Arial"/>
                <a:cs typeface="Arial"/>
                <a:sym typeface="Arial"/>
              </a:rPr>
              <a:t> (3), 223-236.</a:t>
            </a:r>
            <a:endParaRPr b="0" i="0" sz="1400" u="none" cap="none" strike="noStrike">
              <a:solidFill>
                <a:srgbClr val="161249"/>
              </a:solidFill>
              <a:latin typeface="Arial"/>
              <a:ea typeface="Arial"/>
              <a:cs typeface="Arial"/>
              <a:sym typeface="Arial"/>
            </a:endParaRPr>
          </a:p>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rgbClr val="161249"/>
              </a:solidFill>
              <a:latin typeface="Arial"/>
              <a:ea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5" name="Shape 575"/>
        <p:cNvGrpSpPr/>
        <p:nvPr/>
      </p:nvGrpSpPr>
      <p:grpSpPr>
        <a:xfrm>
          <a:off x="0" y="0"/>
          <a:ext cx="0" cy="0"/>
          <a:chOff x="0" y="0"/>
          <a:chExt cx="0" cy="0"/>
        </a:xfrm>
      </p:grpSpPr>
      <p:sp>
        <p:nvSpPr>
          <p:cNvPr id="576" name="Google Shape;576;g27622ddfc59_0_0"/>
          <p:cNvSpPr txBox="1"/>
          <p:nvPr>
            <p:ph type="title"/>
          </p:nvPr>
        </p:nvSpPr>
        <p:spPr>
          <a:xfrm>
            <a:off x="628650" y="273844"/>
            <a:ext cx="7886700" cy="9942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en-US"/>
              <a:t>Tärkeä ilmoitus</a:t>
            </a:r>
            <a:endParaRPr/>
          </a:p>
        </p:txBody>
      </p:sp>
      <p:sp>
        <p:nvSpPr>
          <p:cNvPr id="577" name="Google Shape;577;g27622ddfc59_0_0"/>
          <p:cNvSpPr txBox="1"/>
          <p:nvPr>
            <p:ph idx="1" type="body"/>
          </p:nvPr>
        </p:nvSpPr>
        <p:spPr>
          <a:xfrm>
            <a:off x="628650" y="1369219"/>
            <a:ext cx="7886700" cy="2905800"/>
          </a:xfrm>
          <a:prstGeom prst="rect">
            <a:avLst/>
          </a:prstGeom>
          <a:noFill/>
          <a:ln>
            <a:noFill/>
          </a:ln>
        </p:spPr>
        <p:txBody>
          <a:bodyPr anchorCtr="0" anchor="t" bIns="45700" lIns="91425" spcFirstLastPara="1" rIns="91425" wrap="square" tIns="45700">
            <a:normAutofit/>
          </a:bodyPr>
          <a:lstStyle/>
          <a:p>
            <a:pPr indent="0" lvl="0" marL="0" rtl="0" algn="l">
              <a:lnSpc>
                <a:spcPct val="80000"/>
              </a:lnSpc>
              <a:spcBef>
                <a:spcPts val="750"/>
              </a:spcBef>
              <a:spcAft>
                <a:spcPts val="0"/>
              </a:spcAft>
              <a:buSzPts val="1018"/>
              <a:buNone/>
            </a:pPr>
            <a:r>
              <a:rPr lang="en-US" sz="1842"/>
              <a:t>DEMS-aineistolla pyritään vahvistamaan korkeakoulujen digitaalisia markkinointitaitoja ja ymmärtämään organisaatioiden keskeiset tarpeet. Saat käyttöösi laajoja diasarjoja, joissa on luokan toimintoja ja tehtäviä sekä yksityiskohtaisia opettajan käyttöohjeita.</a:t>
            </a:r>
            <a:endParaRPr sz="1842"/>
          </a:p>
          <a:p>
            <a:pPr indent="0" lvl="0" marL="0" rtl="0" algn="l">
              <a:lnSpc>
                <a:spcPct val="80000"/>
              </a:lnSpc>
              <a:spcBef>
                <a:spcPts val="750"/>
              </a:spcBef>
              <a:spcAft>
                <a:spcPts val="0"/>
              </a:spcAft>
              <a:buSzPts val="1018"/>
              <a:buNone/>
            </a:pPr>
            <a:r>
              <a:t/>
            </a:r>
            <a:endParaRPr sz="1842"/>
          </a:p>
          <a:p>
            <a:pPr indent="0" lvl="0" marL="0" rtl="0" algn="l">
              <a:lnSpc>
                <a:spcPct val="80000"/>
              </a:lnSpc>
              <a:spcBef>
                <a:spcPts val="750"/>
              </a:spcBef>
              <a:spcAft>
                <a:spcPts val="0"/>
              </a:spcAft>
              <a:buSzPts val="1018"/>
              <a:buNone/>
            </a:pPr>
            <a:r>
              <a:rPr lang="en-US" sz="1842"/>
              <a:t>Huomautus: aineisto sisältää Internetistä noudettuja sisältöjä ja lukuja, joten siihen tehdään muutoksia. Lähteet on ilmoitettu oikeudenmukaista käyttöä koskevien sääntöjen mukaisesti. Kustantajan vastuu rajoittuu alkuperäiseen aineistoon, joka on tallennettu www.dems.pro. Kaikki materiaali tuotetaan avoimeen käyttöön ja yhteisrahoitetaan Erasmus + - ohjelmasta.</a:t>
            </a:r>
            <a:endParaRPr sz="1842"/>
          </a:p>
          <a:p>
            <a:pPr indent="0" lvl="0" marL="0" rtl="0" algn="l">
              <a:lnSpc>
                <a:spcPct val="80000"/>
              </a:lnSpc>
              <a:spcBef>
                <a:spcPts val="750"/>
              </a:spcBef>
              <a:spcAft>
                <a:spcPts val="0"/>
              </a:spcAft>
              <a:buSzPts val="1018"/>
              <a:buNone/>
            </a:pPr>
            <a:r>
              <a:t/>
            </a:r>
            <a:endParaRPr sz="1942"/>
          </a:p>
        </p:txBody>
      </p:sp>
    </p:spTree>
  </p:cSld>
  <p:clrMapOvr>
    <a:masterClrMapping/>
  </p:clrMapOvr>
</p:sld>
</file>

<file path=ppt/theme/theme1.xml><?xml version="1.0" encoding="utf-8"?>
<a:theme xmlns:a="http://schemas.openxmlformats.org/drawingml/2006/main" xmlns:r="http://schemas.openxmlformats.org/officeDocument/2006/relationships"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a20160391@pbs.up.pt</dc:creator>
</cp:coreProperties>
</file>