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Lst>
  <p:sldSz cx="9144000" cy="5143500" type="screen16x9"/>
  <p:notesSz cx="6858000" cy="9144000"/>
  <p:embeddedFontLst>
    <p:embeddedFont>
      <p:font typeface="Calibri" panose="020F0502020204030204" pitchFamily="34" charset="0"/>
      <p:regular r:id="rId26"/>
      <p:bold r:id="rId27"/>
      <p:italic r:id="rId28"/>
      <p:boldItalic r:id="rId29"/>
    </p:embeddedFont>
    <p:embeddedFont>
      <p:font typeface="Dancing Script" panose="020B0604020202020204" charset="0"/>
      <p:regular r:id="rId30"/>
      <p:bold r:id="rId3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71" roundtripDataSignature="AMtx7mjWsPEUG7M6upZrb1FTK/iNyEvS6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81199" autoAdjust="0"/>
  </p:normalViewPr>
  <p:slideViewPr>
    <p:cSldViewPr snapToGrid="0">
      <p:cViewPr>
        <p:scale>
          <a:sx n="100" d="100"/>
          <a:sy n="100" d="100"/>
        </p:scale>
        <p:origin x="1836" y="37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1.fntdata"/><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71" Type="http://customschemas.google.com/relationships/presentationmetadata" Target="meta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4.fntdata"/><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7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6.fntdata"/><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2.fntdata"/><Relationship Id="rId30" Type="http://schemas.openxmlformats.org/officeDocument/2006/relationships/font" Target="fonts/font5.fntdata"/><Relationship Id="rId8" Type="http://schemas.openxmlformats.org/officeDocument/2006/relationships/slide" Target="slides/slide7.xml"/><Relationship Id="rId7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2" name="Google Shape;172;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8" name="Google Shape;178;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Google Shape;183;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4" name="Google Shape;184;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2" name="Google Shape;192;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8" name="Google Shape;198;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3" name="Google Shape;203;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Google Shape;207;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8" name="Google Shape;208;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US"/>
              <a:t>Audience definitie in web analytics verwijst naar het proces van het groeperen van websitebezoekers op basis van gedeelde kenmerken zoals demografie, gedrag, interesses of locatie. Dit helpt bedrijven beter te begrijpen wie hun websitebezoekers zijn, waar ze in geïnteresseerd zijn en hoe ze met hun website omgaan, waardoor ze hun digitale marketinginspanningen beter kunnen afstemmen en gebruikerservaringen kunnen verbeteren.</a:t>
            </a:r>
            <a:endParaRPr/>
          </a:p>
          <a:p>
            <a:pPr marL="158750" lvl="0" indent="0" algn="l" rtl="0">
              <a:lnSpc>
                <a:spcPct val="100000"/>
              </a:lnSpc>
              <a:spcBef>
                <a:spcPts val="0"/>
              </a:spcBef>
              <a:spcAft>
                <a:spcPts val="0"/>
              </a:spcAft>
              <a:buSzPts val="1100"/>
              <a:buNone/>
            </a:pPr>
            <a:r>
              <a:rPr lang="en-US"/>
              <a:t>Vanuit het perspectief van een expert is het definiëren van de doelgroep een cruciale stap in het ontwikkelen van een uitgebreide webanalysestrategie. Door hun doelpubliek te begrijpen, kunnen bedrijven de meest effectieve kanalen identificeren om hen te bereiken, hun website optimaliseren voor hun specifieke behoeften en weloverwogen beslissingen nemen over het type inhoud en berichtgeving dat bij hen aanslaat. Daarnaast helpt het definiëren van de doelgroep bedrijven om te bepalen welke marketingcampagnes goed presteren en welke verbetering behoeven, en om de voortgang van hun online initiatieven in de loop van de tijd te volgen.</a:t>
            </a:r>
            <a:endParaRPr/>
          </a:p>
          <a:p>
            <a:pPr marL="158750" lvl="0" indent="0" algn="l" rtl="0">
              <a:lnSpc>
                <a:spcPct val="100000"/>
              </a:lnSpc>
              <a:spcBef>
                <a:spcPts val="0"/>
              </a:spcBef>
              <a:spcAft>
                <a:spcPts val="0"/>
              </a:spcAft>
              <a:buSzPts val="1100"/>
              <a:buNone/>
            </a:pPr>
            <a:r>
              <a:rPr lang="en-US"/>
              <a:t>Er zijn verschillende methoden voor het definiëren van doelgroepen in webanalyse, waaronder demografische segmentatie, gedragssegmentatie en segmentatie op basis van interesses. Demografische segmentatie groepeert bezoekers op basis van factoren zoals leeftijd, geslacht, inkomen, opleiding en locatie. Gedragssegmentatie groepeert bezoekers op basis van hun gedrag op de website, zoals de pagina's die ze bezoeken, de producten die ze kopen en de tijd die ze op de site doorbrengen. Segmentatie op basis van interesses groepeert bezoekers op basis van hun interesses en hobby's, zoals bepaald door hun online gedrag en zoekgeschiedenis.</a:t>
            </a:r>
            <a:endParaRPr/>
          </a:p>
          <a:p>
            <a:pPr marL="158750" lvl="0" indent="0" algn="l" rtl="0">
              <a:lnSpc>
                <a:spcPct val="100000"/>
              </a:lnSpc>
              <a:spcBef>
                <a:spcPts val="0"/>
              </a:spcBef>
              <a:spcAft>
                <a:spcPts val="0"/>
              </a:spcAft>
              <a:buSzPts val="1100"/>
              <a:buNone/>
            </a:pPr>
            <a:r>
              <a:rPr lang="en-US"/>
              <a:t>Om doelgroepen effectief te definiëren in webanalyse, moeten bedrijven toegang hebben tot nauwkeurige en actuele gegevens. Deze kunnen worden verkregen via verschillende bronnen, zoals tools voor websiteanalyse, klantendatabases en gegevensleveranciers van derden. Bedrijven moeten ook een duidelijk beeld hebben van hun doelgroep, inclusief wat hen motiveert, met welke uitdagingen ze worden geconfronteerd en wat ze hopen te bereiken door hun website te bezoeken. Deze informatie kan worden verzameld via marktonderzoek, enquêtes en focusgroepen.</a:t>
            </a:r>
            <a:endParaRPr/>
          </a:p>
          <a:p>
            <a:pPr marL="158750" lvl="0" indent="0" algn="l" rtl="0">
              <a:lnSpc>
                <a:spcPct val="100000"/>
              </a:lnSpc>
              <a:spcBef>
                <a:spcPts val="0"/>
              </a:spcBef>
              <a:spcAft>
                <a:spcPts val="0"/>
              </a:spcAft>
              <a:buSzPts val="1100"/>
              <a:buNone/>
            </a:pPr>
            <a:r>
              <a:rPr lang="en-US"/>
              <a:t>Tot slot is het definiëren van het publiek een cruciaal onderdeel van elke succesvolle webanalysestrategie. Door te begrijpen wie hun websitebezoekers zijn, waar ze in geïnteresseerd zijn en hoe ze met hun website omgaan, kunnen bedrijven hun digitale marketinginspanningen afstemmen op de behoeften en verwachtingen van hun doelgroep, gebruikerservaringen verbeteren en meer zinvolle betrokkenheid en conversies genereren.</a:t>
            </a: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Google Shape;213;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4" name="Google Shape;214;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1"/>
              </a:buClr>
              <a:buSzPts val="1100"/>
              <a:buFont typeface="Arial"/>
              <a:buNone/>
            </a:pPr>
            <a:r>
              <a:rPr lang="en-US" dirty="0" err="1"/>
              <a:t>Bij</a:t>
            </a:r>
            <a:r>
              <a:rPr lang="en-US" dirty="0"/>
              <a:t> analytics </a:t>
            </a:r>
            <a:r>
              <a:rPr lang="en-US" dirty="0" err="1"/>
              <a:t>zijn</a:t>
            </a:r>
            <a:r>
              <a:rPr lang="en-US" dirty="0"/>
              <a:t> "</a:t>
            </a:r>
            <a:r>
              <a:rPr lang="en-US" dirty="0" err="1"/>
              <a:t>gebruikers</a:t>
            </a:r>
            <a:r>
              <a:rPr lang="en-US" dirty="0"/>
              <a:t>" </a:t>
            </a:r>
            <a:r>
              <a:rPr lang="en-US" dirty="0" err="1"/>
              <a:t>en</a:t>
            </a:r>
            <a:r>
              <a:rPr lang="en-US" dirty="0"/>
              <a:t> "</a:t>
            </a:r>
            <a:r>
              <a:rPr lang="en-US" dirty="0" err="1"/>
              <a:t>sessies</a:t>
            </a:r>
            <a:r>
              <a:rPr lang="en-US" dirty="0"/>
              <a:t>" twee </a:t>
            </a:r>
            <a:r>
              <a:rPr lang="en-US" dirty="0" err="1"/>
              <a:t>belangrijke</a:t>
            </a:r>
            <a:r>
              <a:rPr lang="en-US" dirty="0"/>
              <a:t> </a:t>
            </a:r>
            <a:r>
              <a:rPr lang="en-US" dirty="0" err="1"/>
              <a:t>statistieken</a:t>
            </a:r>
            <a:r>
              <a:rPr lang="en-US" dirty="0"/>
              <a:t> die </a:t>
            </a:r>
            <a:r>
              <a:rPr lang="en-US" dirty="0" err="1"/>
              <a:t>worden</a:t>
            </a:r>
            <a:r>
              <a:rPr lang="en-US" dirty="0"/>
              <a:t> </a:t>
            </a:r>
            <a:r>
              <a:rPr lang="en-US" dirty="0" err="1"/>
              <a:t>gebruikt</a:t>
            </a:r>
            <a:r>
              <a:rPr lang="en-US" dirty="0"/>
              <a:t> om het </a:t>
            </a:r>
            <a:r>
              <a:rPr lang="en-US" dirty="0" err="1"/>
              <a:t>gedrag</a:t>
            </a:r>
            <a:r>
              <a:rPr lang="en-US" dirty="0"/>
              <a:t> van </a:t>
            </a:r>
            <a:r>
              <a:rPr lang="en-US" dirty="0" err="1"/>
              <a:t>gebruikers</a:t>
            </a:r>
            <a:r>
              <a:rPr lang="en-US" dirty="0"/>
              <a:t> op websites of </a:t>
            </a:r>
            <a:r>
              <a:rPr lang="en-US" dirty="0" err="1"/>
              <a:t>applicaties</a:t>
            </a:r>
            <a:r>
              <a:rPr lang="en-US" dirty="0"/>
              <a:t> </a:t>
            </a:r>
            <a:r>
              <a:rPr lang="en-US" dirty="0" err="1"/>
              <a:t>te</a:t>
            </a:r>
            <a:r>
              <a:rPr lang="en-US" dirty="0"/>
              <a:t> </a:t>
            </a:r>
            <a:r>
              <a:rPr lang="en-US" dirty="0" err="1"/>
              <a:t>meten</a:t>
            </a:r>
            <a:r>
              <a:rPr lang="en-US" dirty="0"/>
              <a:t> </a:t>
            </a:r>
            <a:r>
              <a:rPr lang="en-US" dirty="0" err="1"/>
              <a:t>en</a:t>
            </a:r>
            <a:r>
              <a:rPr lang="en-US" dirty="0"/>
              <a:t> </a:t>
            </a:r>
            <a:r>
              <a:rPr lang="en-US" dirty="0" err="1"/>
              <a:t>te</a:t>
            </a:r>
            <a:r>
              <a:rPr lang="en-US" dirty="0"/>
              <a:t> </a:t>
            </a:r>
            <a:r>
              <a:rPr lang="en-US" dirty="0" err="1"/>
              <a:t>begrijpen</a:t>
            </a:r>
            <a:r>
              <a:rPr lang="en-US" dirty="0"/>
              <a:t>. </a:t>
            </a:r>
            <a:r>
              <a:rPr lang="en-US" dirty="0" err="1"/>
              <a:t>Dit</a:t>
            </a:r>
            <a:r>
              <a:rPr lang="en-US" dirty="0"/>
              <a:t> is het </a:t>
            </a:r>
            <a:r>
              <a:rPr lang="en-US" dirty="0" err="1"/>
              <a:t>verschil</a:t>
            </a:r>
            <a:r>
              <a:rPr lang="en-US" dirty="0"/>
              <a:t> </a:t>
            </a:r>
            <a:r>
              <a:rPr lang="en-US" dirty="0" err="1"/>
              <a:t>tussen</a:t>
            </a:r>
            <a:r>
              <a:rPr lang="en-US" dirty="0"/>
              <a:t> </a:t>
            </a:r>
            <a:r>
              <a:rPr lang="en-US" dirty="0" err="1"/>
              <a:t>deze</a:t>
            </a:r>
            <a:r>
              <a:rPr lang="en-US" dirty="0"/>
              <a:t> twee </a:t>
            </a:r>
            <a:r>
              <a:rPr lang="en-US" dirty="0" err="1"/>
              <a:t>statistieken</a:t>
            </a:r>
            <a:r>
              <a:rPr lang="en-US" dirty="0"/>
              <a:t>:</a:t>
            </a:r>
            <a:endParaRPr dirty="0"/>
          </a:p>
          <a:p>
            <a:pPr marL="457200" lvl="0" indent="-298450" algn="l" rtl="0">
              <a:lnSpc>
                <a:spcPct val="115000"/>
              </a:lnSpc>
              <a:spcBef>
                <a:spcPts val="1200"/>
              </a:spcBef>
              <a:spcAft>
                <a:spcPts val="0"/>
              </a:spcAft>
              <a:buClr>
                <a:schemeClr val="dk1"/>
              </a:buClr>
              <a:buSzPts val="1100"/>
              <a:buAutoNum type="arabicPeriod"/>
            </a:pPr>
            <a:r>
              <a:rPr lang="en-US" dirty="0" err="1"/>
              <a:t>Gebruikers</a:t>
            </a:r>
            <a:r>
              <a:rPr lang="en-US" dirty="0"/>
              <a:t>: De term "</a:t>
            </a:r>
            <a:r>
              <a:rPr lang="en-US" dirty="0" err="1"/>
              <a:t>gebruikers</a:t>
            </a:r>
            <a:r>
              <a:rPr lang="en-US" dirty="0"/>
              <a:t>" </a:t>
            </a:r>
            <a:r>
              <a:rPr lang="en-US" dirty="0" err="1"/>
              <a:t>verwijst</a:t>
            </a:r>
            <a:r>
              <a:rPr lang="en-US" dirty="0"/>
              <a:t> </a:t>
            </a:r>
            <a:r>
              <a:rPr lang="en-US" dirty="0" err="1"/>
              <a:t>naar</a:t>
            </a:r>
            <a:r>
              <a:rPr lang="en-US" dirty="0"/>
              <a:t> het </a:t>
            </a:r>
            <a:r>
              <a:rPr lang="en-US" dirty="0" err="1"/>
              <a:t>aantal</a:t>
            </a:r>
            <a:r>
              <a:rPr lang="en-US" dirty="0"/>
              <a:t> </a:t>
            </a:r>
            <a:r>
              <a:rPr lang="en-US" dirty="0" err="1"/>
              <a:t>unieke</a:t>
            </a:r>
            <a:r>
              <a:rPr lang="en-US" dirty="0"/>
              <a:t> </a:t>
            </a:r>
            <a:r>
              <a:rPr lang="en-US" dirty="0" err="1"/>
              <a:t>individuen</a:t>
            </a:r>
            <a:r>
              <a:rPr lang="en-US" dirty="0"/>
              <a:t> die </a:t>
            </a:r>
            <a:r>
              <a:rPr lang="en-US" dirty="0" err="1"/>
              <a:t>een</a:t>
            </a:r>
            <a:r>
              <a:rPr lang="en-US" dirty="0"/>
              <a:t> website </a:t>
            </a:r>
            <a:r>
              <a:rPr lang="en-US" dirty="0" err="1"/>
              <a:t>bezoeken</a:t>
            </a:r>
            <a:r>
              <a:rPr lang="en-US" dirty="0"/>
              <a:t> of </a:t>
            </a:r>
            <a:r>
              <a:rPr lang="en-US" dirty="0" err="1"/>
              <a:t>een</a:t>
            </a:r>
            <a:r>
              <a:rPr lang="en-US" dirty="0"/>
              <a:t> </a:t>
            </a:r>
            <a:r>
              <a:rPr lang="en-US" dirty="0" err="1"/>
              <a:t>applicatie</a:t>
            </a:r>
            <a:r>
              <a:rPr lang="en-US" dirty="0"/>
              <a:t> </a:t>
            </a:r>
            <a:r>
              <a:rPr lang="en-US" dirty="0" err="1"/>
              <a:t>gebruiken</a:t>
            </a:r>
            <a:r>
              <a:rPr lang="en-US" dirty="0"/>
              <a:t> </a:t>
            </a:r>
            <a:r>
              <a:rPr lang="en-US" dirty="0" err="1"/>
              <a:t>binnen</a:t>
            </a:r>
            <a:r>
              <a:rPr lang="en-US" dirty="0"/>
              <a:t> </a:t>
            </a:r>
            <a:r>
              <a:rPr lang="en-US" dirty="0" err="1"/>
              <a:t>een</a:t>
            </a:r>
            <a:r>
              <a:rPr lang="en-US" dirty="0"/>
              <a:t> </a:t>
            </a:r>
            <a:r>
              <a:rPr lang="en-US" dirty="0" err="1"/>
              <a:t>bepaald</a:t>
            </a:r>
            <a:r>
              <a:rPr lang="en-US" dirty="0"/>
              <a:t> </a:t>
            </a:r>
            <a:r>
              <a:rPr lang="en-US" dirty="0" err="1"/>
              <a:t>tijdsbestek</a:t>
            </a:r>
            <a:r>
              <a:rPr lang="en-US" dirty="0"/>
              <a:t>. Elk </a:t>
            </a:r>
            <a:r>
              <a:rPr lang="en-US" dirty="0" err="1"/>
              <a:t>individu</a:t>
            </a:r>
            <a:r>
              <a:rPr lang="en-US" dirty="0"/>
              <a:t> </a:t>
            </a:r>
            <a:r>
              <a:rPr lang="en-US" dirty="0" err="1"/>
              <a:t>wordt</a:t>
            </a:r>
            <a:r>
              <a:rPr lang="en-US" dirty="0"/>
              <a:t> </a:t>
            </a:r>
            <a:r>
              <a:rPr lang="en-US" dirty="0" err="1"/>
              <a:t>geteld</a:t>
            </a:r>
            <a:r>
              <a:rPr lang="en-US" dirty="0"/>
              <a:t> </a:t>
            </a:r>
            <a:r>
              <a:rPr lang="en-US" dirty="0" err="1"/>
              <a:t>als</a:t>
            </a:r>
            <a:r>
              <a:rPr lang="en-US" dirty="0"/>
              <a:t> </a:t>
            </a:r>
            <a:r>
              <a:rPr lang="en-US" dirty="0" err="1"/>
              <a:t>een</a:t>
            </a:r>
            <a:r>
              <a:rPr lang="en-US" dirty="0"/>
              <a:t> </a:t>
            </a:r>
            <a:r>
              <a:rPr lang="en-US" dirty="0" err="1"/>
              <a:t>enkele</a:t>
            </a:r>
            <a:r>
              <a:rPr lang="en-US" dirty="0"/>
              <a:t> </a:t>
            </a:r>
            <a:r>
              <a:rPr lang="en-US" dirty="0" err="1"/>
              <a:t>gebruiker</a:t>
            </a:r>
            <a:r>
              <a:rPr lang="en-US" dirty="0"/>
              <a:t>, </a:t>
            </a:r>
            <a:r>
              <a:rPr lang="en-US" dirty="0" err="1"/>
              <a:t>ongeacht</a:t>
            </a:r>
            <a:r>
              <a:rPr lang="en-US" dirty="0"/>
              <a:t> hoe </a:t>
            </a:r>
            <a:r>
              <a:rPr lang="en-US" dirty="0" err="1"/>
              <a:t>vaak</a:t>
            </a:r>
            <a:r>
              <a:rPr lang="en-US" dirty="0"/>
              <a:t> ze de site of app </a:t>
            </a:r>
            <a:r>
              <a:rPr lang="en-US" dirty="0" err="1"/>
              <a:t>bezoeken</a:t>
            </a:r>
            <a:r>
              <a:rPr lang="en-US" dirty="0"/>
              <a:t> of </a:t>
            </a:r>
            <a:r>
              <a:rPr lang="en-US" dirty="0" err="1"/>
              <a:t>ermee</a:t>
            </a:r>
            <a:r>
              <a:rPr lang="en-US" dirty="0"/>
              <a:t> </a:t>
            </a:r>
            <a:r>
              <a:rPr lang="en-US" dirty="0" err="1"/>
              <a:t>interageren</a:t>
            </a:r>
            <a:r>
              <a:rPr lang="en-US" dirty="0"/>
              <a:t>. </a:t>
            </a:r>
            <a:r>
              <a:rPr lang="en-US" dirty="0" err="1"/>
              <a:t>Gebruikers</a:t>
            </a:r>
            <a:r>
              <a:rPr lang="en-US" dirty="0"/>
              <a:t> </a:t>
            </a:r>
            <a:r>
              <a:rPr lang="en-US" dirty="0" err="1"/>
              <a:t>worden</a:t>
            </a:r>
            <a:r>
              <a:rPr lang="en-US" dirty="0"/>
              <a:t> </a:t>
            </a:r>
            <a:r>
              <a:rPr lang="en-US" dirty="0" err="1"/>
              <a:t>meestal</a:t>
            </a:r>
            <a:r>
              <a:rPr lang="en-US" dirty="0"/>
              <a:t> </a:t>
            </a:r>
            <a:r>
              <a:rPr lang="en-US" dirty="0" err="1"/>
              <a:t>geïdentificeerd</a:t>
            </a:r>
            <a:r>
              <a:rPr lang="en-US" dirty="0"/>
              <a:t> door </a:t>
            </a:r>
            <a:r>
              <a:rPr lang="en-US" dirty="0" err="1"/>
              <a:t>middel</a:t>
            </a:r>
            <a:r>
              <a:rPr lang="en-US" dirty="0"/>
              <a:t> van </a:t>
            </a:r>
            <a:r>
              <a:rPr lang="en-US" dirty="0" err="1"/>
              <a:t>unieke</a:t>
            </a:r>
            <a:r>
              <a:rPr lang="en-US" dirty="0"/>
              <a:t> </a:t>
            </a:r>
            <a:r>
              <a:rPr lang="en-US" dirty="0" err="1"/>
              <a:t>identificatoren</a:t>
            </a:r>
            <a:r>
              <a:rPr lang="en-US" dirty="0"/>
              <a:t> </a:t>
            </a:r>
            <a:r>
              <a:rPr lang="en-US" dirty="0" err="1"/>
              <a:t>zoals</a:t>
            </a:r>
            <a:r>
              <a:rPr lang="en-US" dirty="0"/>
              <a:t> cookies of </a:t>
            </a:r>
            <a:r>
              <a:rPr lang="en-US" dirty="0" err="1"/>
              <a:t>inloggegevens</a:t>
            </a:r>
            <a:r>
              <a:rPr lang="en-US" dirty="0"/>
              <a:t>.</a:t>
            </a:r>
            <a:endParaRPr dirty="0"/>
          </a:p>
          <a:p>
            <a:pPr marL="457200" lvl="0" indent="-298450" algn="l" rtl="0">
              <a:lnSpc>
                <a:spcPct val="115000"/>
              </a:lnSpc>
              <a:spcBef>
                <a:spcPts val="0"/>
              </a:spcBef>
              <a:spcAft>
                <a:spcPts val="0"/>
              </a:spcAft>
              <a:buClr>
                <a:schemeClr val="dk1"/>
              </a:buClr>
              <a:buSzPts val="1100"/>
              <a:buAutoNum type="arabicPeriod"/>
            </a:pPr>
            <a:r>
              <a:rPr lang="en-US" dirty="0" err="1"/>
              <a:t>Sessies</a:t>
            </a:r>
            <a:r>
              <a:rPr lang="en-US" dirty="0"/>
              <a:t>: </a:t>
            </a:r>
            <a:r>
              <a:rPr lang="en-US" dirty="0" err="1"/>
              <a:t>Een</a:t>
            </a:r>
            <a:r>
              <a:rPr lang="en-US" dirty="0"/>
              <a:t> </a:t>
            </a:r>
            <a:r>
              <a:rPr lang="en-US" dirty="0" err="1"/>
              <a:t>sessie</a:t>
            </a:r>
            <a:r>
              <a:rPr lang="en-US" dirty="0"/>
              <a:t> </a:t>
            </a:r>
            <a:r>
              <a:rPr lang="en-US" dirty="0" err="1"/>
              <a:t>staat</a:t>
            </a:r>
            <a:r>
              <a:rPr lang="en-US" dirty="0"/>
              <a:t> </a:t>
            </a:r>
            <a:r>
              <a:rPr lang="en-US" dirty="0" err="1"/>
              <a:t>voor</a:t>
            </a:r>
            <a:r>
              <a:rPr lang="en-US" dirty="0"/>
              <a:t> </a:t>
            </a:r>
            <a:r>
              <a:rPr lang="en-US" dirty="0" err="1"/>
              <a:t>een</a:t>
            </a:r>
            <a:r>
              <a:rPr lang="en-US" dirty="0"/>
              <a:t> </a:t>
            </a:r>
            <a:r>
              <a:rPr lang="en-US" dirty="0" err="1"/>
              <a:t>enkel</a:t>
            </a:r>
            <a:r>
              <a:rPr lang="en-US" dirty="0"/>
              <a:t> </a:t>
            </a:r>
            <a:r>
              <a:rPr lang="en-US" dirty="0" err="1"/>
              <a:t>bezoek</a:t>
            </a:r>
            <a:r>
              <a:rPr lang="en-US" dirty="0"/>
              <a:t> of </a:t>
            </a:r>
            <a:r>
              <a:rPr lang="en-US" dirty="0" err="1"/>
              <a:t>interactie</a:t>
            </a:r>
            <a:r>
              <a:rPr lang="en-US" dirty="0"/>
              <a:t> van </a:t>
            </a:r>
            <a:r>
              <a:rPr lang="en-US" dirty="0" err="1"/>
              <a:t>een</a:t>
            </a:r>
            <a:r>
              <a:rPr lang="en-US" dirty="0"/>
              <a:t> </a:t>
            </a:r>
            <a:r>
              <a:rPr lang="en-US" dirty="0" err="1"/>
              <a:t>gebruiker</a:t>
            </a:r>
            <a:r>
              <a:rPr lang="en-US" dirty="0"/>
              <a:t> </a:t>
            </a:r>
            <a:r>
              <a:rPr lang="en-US" dirty="0" err="1"/>
              <a:t>binnen</a:t>
            </a:r>
            <a:r>
              <a:rPr lang="en-US" dirty="0"/>
              <a:t> </a:t>
            </a:r>
            <a:r>
              <a:rPr lang="en-US" dirty="0" err="1"/>
              <a:t>een</a:t>
            </a:r>
            <a:r>
              <a:rPr lang="en-US" dirty="0"/>
              <a:t> website of </a:t>
            </a:r>
            <a:r>
              <a:rPr lang="en-US" dirty="0" err="1"/>
              <a:t>applicatie</a:t>
            </a:r>
            <a:r>
              <a:rPr lang="en-US" dirty="0"/>
              <a:t>. De </a:t>
            </a:r>
            <a:r>
              <a:rPr lang="en-US" dirty="0" err="1"/>
              <a:t>sessie</a:t>
            </a:r>
            <a:r>
              <a:rPr lang="en-US" dirty="0"/>
              <a:t> </a:t>
            </a:r>
            <a:r>
              <a:rPr lang="en-US" dirty="0" err="1"/>
              <a:t>begint</a:t>
            </a:r>
            <a:r>
              <a:rPr lang="en-US" dirty="0"/>
              <a:t> </a:t>
            </a:r>
            <a:r>
              <a:rPr lang="en-US" dirty="0" err="1"/>
              <a:t>wanneer</a:t>
            </a:r>
            <a:r>
              <a:rPr lang="en-US" dirty="0"/>
              <a:t> </a:t>
            </a:r>
            <a:r>
              <a:rPr lang="en-US" dirty="0" err="1"/>
              <a:t>een</a:t>
            </a:r>
            <a:r>
              <a:rPr lang="en-US" dirty="0"/>
              <a:t> </a:t>
            </a:r>
            <a:r>
              <a:rPr lang="en-US" dirty="0" err="1"/>
              <a:t>gebruiker</a:t>
            </a:r>
            <a:r>
              <a:rPr lang="en-US" dirty="0"/>
              <a:t> </a:t>
            </a:r>
            <a:r>
              <a:rPr lang="en-US" dirty="0" err="1"/>
              <a:t>zijn</a:t>
            </a:r>
            <a:r>
              <a:rPr lang="en-US" dirty="0"/>
              <a:t> </a:t>
            </a:r>
            <a:r>
              <a:rPr lang="en-US" dirty="0" err="1"/>
              <a:t>bezoek</a:t>
            </a:r>
            <a:r>
              <a:rPr lang="en-US" dirty="0"/>
              <a:t> </a:t>
            </a:r>
            <a:r>
              <a:rPr lang="en-US" dirty="0" err="1"/>
              <a:t>begint</a:t>
            </a:r>
            <a:r>
              <a:rPr lang="en-US" dirty="0"/>
              <a:t> </a:t>
            </a:r>
            <a:r>
              <a:rPr lang="en-US" dirty="0" err="1"/>
              <a:t>en</a:t>
            </a:r>
            <a:r>
              <a:rPr lang="en-US" dirty="0"/>
              <a:t> </a:t>
            </a:r>
            <a:r>
              <a:rPr lang="en-US" dirty="0" err="1"/>
              <a:t>eindigt</a:t>
            </a:r>
            <a:r>
              <a:rPr lang="en-US" dirty="0"/>
              <a:t> </a:t>
            </a:r>
            <a:r>
              <a:rPr lang="en-US" dirty="0" err="1"/>
              <a:t>na</a:t>
            </a:r>
            <a:r>
              <a:rPr lang="en-US" dirty="0"/>
              <a:t> </a:t>
            </a:r>
            <a:r>
              <a:rPr lang="en-US" dirty="0" err="1"/>
              <a:t>een</a:t>
            </a:r>
            <a:r>
              <a:rPr lang="en-US" dirty="0"/>
              <a:t> </a:t>
            </a:r>
            <a:r>
              <a:rPr lang="en-US" dirty="0" err="1"/>
              <a:t>periode</a:t>
            </a:r>
            <a:r>
              <a:rPr lang="en-US" dirty="0"/>
              <a:t> van </a:t>
            </a:r>
            <a:r>
              <a:rPr lang="en-US" dirty="0" err="1"/>
              <a:t>inactiviteit</a:t>
            </a:r>
            <a:r>
              <a:rPr lang="en-US" dirty="0"/>
              <a:t>, </a:t>
            </a:r>
            <a:r>
              <a:rPr lang="en-US" dirty="0" err="1"/>
              <a:t>zoals</a:t>
            </a:r>
            <a:r>
              <a:rPr lang="en-US" dirty="0"/>
              <a:t> </a:t>
            </a:r>
            <a:r>
              <a:rPr lang="en-US" dirty="0" err="1"/>
              <a:t>een</a:t>
            </a:r>
            <a:r>
              <a:rPr lang="en-US" dirty="0"/>
              <a:t> </a:t>
            </a:r>
            <a:r>
              <a:rPr lang="en-US" dirty="0" err="1"/>
              <a:t>bepaalde</a:t>
            </a:r>
            <a:r>
              <a:rPr lang="en-US" dirty="0"/>
              <a:t> </a:t>
            </a:r>
            <a:r>
              <a:rPr lang="en-US" dirty="0" err="1"/>
              <a:t>tijd</a:t>
            </a:r>
            <a:r>
              <a:rPr lang="en-US" dirty="0"/>
              <a:t> van </a:t>
            </a:r>
            <a:r>
              <a:rPr lang="en-US" dirty="0" err="1"/>
              <a:t>inactiviteit</a:t>
            </a:r>
            <a:r>
              <a:rPr lang="en-US" dirty="0"/>
              <a:t> (</a:t>
            </a:r>
            <a:r>
              <a:rPr lang="en-US" dirty="0" err="1"/>
              <a:t>bijv</a:t>
            </a:r>
            <a:r>
              <a:rPr lang="en-US" dirty="0"/>
              <a:t>. 30 </a:t>
            </a:r>
            <a:r>
              <a:rPr lang="en-US" dirty="0" err="1"/>
              <a:t>minuten</a:t>
            </a:r>
            <a:r>
              <a:rPr lang="en-US" dirty="0"/>
              <a:t>) of </a:t>
            </a:r>
            <a:r>
              <a:rPr lang="en-US" dirty="0" err="1"/>
              <a:t>wanneer</a:t>
            </a:r>
            <a:r>
              <a:rPr lang="en-US" dirty="0"/>
              <a:t> de </a:t>
            </a:r>
            <a:r>
              <a:rPr lang="en-US" dirty="0" err="1"/>
              <a:t>gebruiker</a:t>
            </a:r>
            <a:r>
              <a:rPr lang="en-US" dirty="0"/>
              <a:t> de browser of app sluit. </a:t>
            </a:r>
            <a:r>
              <a:rPr lang="en-US" dirty="0" err="1"/>
              <a:t>Sessies</a:t>
            </a:r>
            <a:r>
              <a:rPr lang="en-US" dirty="0"/>
              <a:t> </a:t>
            </a:r>
            <a:r>
              <a:rPr lang="en-US" dirty="0" err="1"/>
              <a:t>worden</a:t>
            </a:r>
            <a:r>
              <a:rPr lang="en-US" dirty="0"/>
              <a:t> </a:t>
            </a:r>
            <a:r>
              <a:rPr lang="en-US" dirty="0" err="1"/>
              <a:t>gebruikt</a:t>
            </a:r>
            <a:r>
              <a:rPr lang="en-US" dirty="0"/>
              <a:t> om </a:t>
            </a:r>
            <a:r>
              <a:rPr lang="en-US" dirty="0" err="1"/>
              <a:t>betrokkenheid</a:t>
            </a:r>
            <a:r>
              <a:rPr lang="en-US" dirty="0"/>
              <a:t> </a:t>
            </a:r>
            <a:r>
              <a:rPr lang="en-US" dirty="0" err="1"/>
              <a:t>te</a:t>
            </a:r>
            <a:r>
              <a:rPr lang="en-US" dirty="0"/>
              <a:t> </a:t>
            </a:r>
            <a:r>
              <a:rPr lang="en-US" dirty="0" err="1"/>
              <a:t>meten</a:t>
            </a:r>
            <a:r>
              <a:rPr lang="en-US" dirty="0"/>
              <a:t> </a:t>
            </a:r>
            <a:r>
              <a:rPr lang="en-US" dirty="0" err="1"/>
              <a:t>en</a:t>
            </a:r>
            <a:r>
              <a:rPr lang="en-US" dirty="0"/>
              <a:t> </a:t>
            </a:r>
            <a:r>
              <a:rPr lang="en-US" dirty="0" err="1"/>
              <a:t>gebruikersactiviteiten</a:t>
            </a:r>
            <a:r>
              <a:rPr lang="en-US" dirty="0"/>
              <a:t> </a:t>
            </a:r>
            <a:r>
              <a:rPr lang="en-US" dirty="0" err="1"/>
              <a:t>te</a:t>
            </a:r>
            <a:r>
              <a:rPr lang="en-US" dirty="0"/>
              <a:t> </a:t>
            </a:r>
            <a:r>
              <a:rPr lang="en-US" dirty="0" err="1"/>
              <a:t>volgen</a:t>
            </a:r>
            <a:r>
              <a:rPr lang="en-US" dirty="0"/>
              <a:t> </a:t>
            </a:r>
            <a:r>
              <a:rPr lang="en-US" dirty="0" err="1"/>
              <a:t>tijdens</a:t>
            </a:r>
            <a:r>
              <a:rPr lang="en-US" dirty="0"/>
              <a:t> </a:t>
            </a:r>
            <a:r>
              <a:rPr lang="en-US" dirty="0" err="1"/>
              <a:t>een</a:t>
            </a:r>
            <a:r>
              <a:rPr lang="en-US" dirty="0"/>
              <a:t> </a:t>
            </a:r>
            <a:r>
              <a:rPr lang="en-US" dirty="0" err="1"/>
              <a:t>specifiek</a:t>
            </a:r>
            <a:r>
              <a:rPr lang="en-US" dirty="0"/>
              <a:t> </a:t>
            </a:r>
            <a:r>
              <a:rPr lang="en-US" dirty="0" err="1"/>
              <a:t>bezoek</a:t>
            </a:r>
            <a:r>
              <a:rPr lang="en-US" dirty="0"/>
              <a:t>.</a:t>
            </a:r>
            <a:br>
              <a:rPr lang="en-US" dirty="0"/>
            </a:br>
            <a:endParaRPr dirty="0"/>
          </a:p>
          <a:p>
            <a:pPr marL="0" lvl="0" indent="0" algn="l" rtl="0">
              <a:lnSpc>
                <a:spcPct val="115000"/>
              </a:lnSpc>
              <a:spcBef>
                <a:spcPts val="1200"/>
              </a:spcBef>
              <a:spcAft>
                <a:spcPts val="0"/>
              </a:spcAft>
              <a:buClr>
                <a:schemeClr val="dk1"/>
              </a:buClr>
              <a:buSzPts val="1100"/>
              <a:buFont typeface="Arial"/>
              <a:buNone/>
            </a:pPr>
            <a:r>
              <a:rPr lang="en-US" dirty="0" err="1"/>
              <a:t>Hier</a:t>
            </a:r>
            <a:r>
              <a:rPr lang="en-US" dirty="0"/>
              <a:t> </a:t>
            </a:r>
            <a:r>
              <a:rPr lang="en-US" dirty="0" err="1"/>
              <a:t>zijn</a:t>
            </a:r>
            <a:r>
              <a:rPr lang="en-US" dirty="0"/>
              <a:t> </a:t>
            </a:r>
            <a:r>
              <a:rPr lang="en-US" dirty="0" err="1"/>
              <a:t>een</a:t>
            </a:r>
            <a:r>
              <a:rPr lang="en-US" dirty="0"/>
              <a:t> </a:t>
            </a:r>
            <a:r>
              <a:rPr lang="en-US" dirty="0" err="1"/>
              <a:t>paar</a:t>
            </a:r>
            <a:r>
              <a:rPr lang="en-US" dirty="0"/>
              <a:t> </a:t>
            </a:r>
            <a:r>
              <a:rPr lang="en-US" dirty="0" err="1"/>
              <a:t>belangrijke</a:t>
            </a:r>
            <a:r>
              <a:rPr lang="en-US" dirty="0"/>
              <a:t> </a:t>
            </a:r>
            <a:r>
              <a:rPr lang="en-US" dirty="0" err="1"/>
              <a:t>punten</a:t>
            </a:r>
            <a:r>
              <a:rPr lang="en-US" dirty="0"/>
              <a:t> om in </a:t>
            </a:r>
            <a:r>
              <a:rPr lang="en-US" dirty="0" err="1"/>
              <a:t>gedachten</a:t>
            </a:r>
            <a:r>
              <a:rPr lang="en-US" dirty="0"/>
              <a:t> </a:t>
            </a:r>
            <a:r>
              <a:rPr lang="en-US" dirty="0" err="1"/>
              <a:t>te</a:t>
            </a:r>
            <a:r>
              <a:rPr lang="en-US" dirty="0"/>
              <a:t> </a:t>
            </a:r>
            <a:r>
              <a:rPr lang="en-US" dirty="0" err="1"/>
              <a:t>houden</a:t>
            </a:r>
            <a:r>
              <a:rPr lang="en-US" dirty="0"/>
              <a:t>:</a:t>
            </a:r>
            <a:endParaRPr dirty="0"/>
          </a:p>
          <a:p>
            <a:pPr marL="457200" lvl="0" indent="-298450" algn="l" rtl="0">
              <a:lnSpc>
                <a:spcPct val="115000"/>
              </a:lnSpc>
              <a:spcBef>
                <a:spcPts val="1200"/>
              </a:spcBef>
              <a:spcAft>
                <a:spcPts val="0"/>
              </a:spcAft>
              <a:buClr>
                <a:schemeClr val="dk1"/>
              </a:buClr>
              <a:buSzPts val="1100"/>
              <a:buChar char="●"/>
            </a:pPr>
            <a:r>
              <a:rPr lang="en-US" dirty="0" err="1"/>
              <a:t>Gebruikers</a:t>
            </a:r>
            <a:r>
              <a:rPr lang="en-US" dirty="0"/>
              <a:t> </a:t>
            </a:r>
            <a:r>
              <a:rPr lang="en-US" dirty="0" err="1"/>
              <a:t>worden</a:t>
            </a:r>
            <a:r>
              <a:rPr lang="en-US" dirty="0"/>
              <a:t> </a:t>
            </a:r>
            <a:r>
              <a:rPr lang="en-US" dirty="0" err="1"/>
              <a:t>geteld</a:t>
            </a:r>
            <a:r>
              <a:rPr lang="en-US" dirty="0"/>
              <a:t> </a:t>
            </a:r>
            <a:r>
              <a:rPr lang="en-US" dirty="0" err="1"/>
              <a:t>als</a:t>
            </a:r>
            <a:r>
              <a:rPr lang="en-US" dirty="0"/>
              <a:t> </a:t>
            </a:r>
            <a:r>
              <a:rPr lang="en-US" dirty="0" err="1"/>
              <a:t>unieke</a:t>
            </a:r>
            <a:r>
              <a:rPr lang="en-US" dirty="0"/>
              <a:t> </a:t>
            </a:r>
            <a:r>
              <a:rPr lang="en-US" dirty="0" err="1"/>
              <a:t>individuen</a:t>
            </a:r>
            <a:r>
              <a:rPr lang="en-US" dirty="0"/>
              <a:t>, </a:t>
            </a:r>
            <a:r>
              <a:rPr lang="en-US" dirty="0" err="1"/>
              <a:t>terwijl</a:t>
            </a:r>
            <a:r>
              <a:rPr lang="en-US" dirty="0"/>
              <a:t> </a:t>
            </a:r>
            <a:r>
              <a:rPr lang="en-US" dirty="0" err="1"/>
              <a:t>sessies</a:t>
            </a:r>
            <a:r>
              <a:rPr lang="en-US" dirty="0"/>
              <a:t> </a:t>
            </a:r>
            <a:r>
              <a:rPr lang="en-US" dirty="0" err="1"/>
              <a:t>individuele</a:t>
            </a:r>
            <a:r>
              <a:rPr lang="en-US" dirty="0"/>
              <a:t> </a:t>
            </a:r>
            <a:r>
              <a:rPr lang="en-US" dirty="0" err="1"/>
              <a:t>bezoeken</a:t>
            </a:r>
            <a:r>
              <a:rPr lang="en-US" dirty="0"/>
              <a:t> of </a:t>
            </a:r>
            <a:r>
              <a:rPr lang="en-US" dirty="0" err="1"/>
              <a:t>interacties</a:t>
            </a:r>
            <a:r>
              <a:rPr lang="en-US" dirty="0"/>
              <a:t> </a:t>
            </a:r>
            <a:r>
              <a:rPr lang="en-US" dirty="0" err="1"/>
              <a:t>vertegenwoordigen</a:t>
            </a:r>
            <a:r>
              <a:rPr lang="en-US" dirty="0"/>
              <a:t>.</a:t>
            </a:r>
            <a:endParaRPr dirty="0"/>
          </a:p>
          <a:p>
            <a:pPr marL="457200" lvl="0" indent="-298450" algn="l" rtl="0">
              <a:lnSpc>
                <a:spcPct val="115000"/>
              </a:lnSpc>
              <a:spcBef>
                <a:spcPts val="0"/>
              </a:spcBef>
              <a:spcAft>
                <a:spcPts val="0"/>
              </a:spcAft>
              <a:buClr>
                <a:schemeClr val="dk1"/>
              </a:buClr>
              <a:buSzPts val="1100"/>
              <a:buChar char="●"/>
            </a:pPr>
            <a:r>
              <a:rPr lang="en-US" dirty="0" err="1"/>
              <a:t>Eén</a:t>
            </a:r>
            <a:r>
              <a:rPr lang="en-US" dirty="0"/>
              <a:t> </a:t>
            </a:r>
            <a:r>
              <a:rPr lang="en-US" dirty="0" err="1"/>
              <a:t>gebruiker</a:t>
            </a:r>
            <a:r>
              <a:rPr lang="en-US" dirty="0"/>
              <a:t> </a:t>
            </a:r>
            <a:r>
              <a:rPr lang="en-US" dirty="0" err="1"/>
              <a:t>kan</a:t>
            </a:r>
            <a:r>
              <a:rPr lang="en-US" dirty="0"/>
              <a:t> </a:t>
            </a:r>
            <a:r>
              <a:rPr lang="en-US" dirty="0" err="1"/>
              <a:t>meerdere</a:t>
            </a:r>
            <a:r>
              <a:rPr lang="en-US" dirty="0"/>
              <a:t> </a:t>
            </a:r>
            <a:r>
              <a:rPr lang="en-US" dirty="0" err="1"/>
              <a:t>sessies</a:t>
            </a:r>
            <a:r>
              <a:rPr lang="en-US" dirty="0"/>
              <a:t> </a:t>
            </a:r>
            <a:r>
              <a:rPr lang="en-US" dirty="0" err="1"/>
              <a:t>hebben</a:t>
            </a:r>
            <a:r>
              <a:rPr lang="en-US" dirty="0"/>
              <a:t>. Als </a:t>
            </a:r>
            <a:r>
              <a:rPr lang="en-US" dirty="0" err="1"/>
              <a:t>een</a:t>
            </a:r>
            <a:r>
              <a:rPr lang="en-US" dirty="0"/>
              <a:t> </a:t>
            </a:r>
            <a:r>
              <a:rPr lang="en-US" dirty="0" err="1"/>
              <a:t>gebruiker</a:t>
            </a:r>
            <a:r>
              <a:rPr lang="en-US" dirty="0"/>
              <a:t> </a:t>
            </a:r>
            <a:r>
              <a:rPr lang="en-US" dirty="0" err="1"/>
              <a:t>bijvoorbeeld</a:t>
            </a:r>
            <a:r>
              <a:rPr lang="en-US" dirty="0"/>
              <a:t> 's </a:t>
            </a:r>
            <a:r>
              <a:rPr lang="en-US" dirty="0" err="1"/>
              <a:t>ochtends</a:t>
            </a:r>
            <a:r>
              <a:rPr lang="en-US" dirty="0"/>
              <a:t> </a:t>
            </a:r>
            <a:r>
              <a:rPr lang="en-US" dirty="0" err="1"/>
              <a:t>een</a:t>
            </a:r>
            <a:r>
              <a:rPr lang="en-US" dirty="0"/>
              <a:t> website </a:t>
            </a:r>
            <a:r>
              <a:rPr lang="en-US" dirty="0" err="1"/>
              <a:t>bezoekt</a:t>
            </a:r>
            <a:r>
              <a:rPr lang="en-US" dirty="0"/>
              <a:t>, </a:t>
            </a:r>
            <a:r>
              <a:rPr lang="en-US" dirty="0" err="1"/>
              <a:t>vertrekt</a:t>
            </a:r>
            <a:r>
              <a:rPr lang="en-US" dirty="0"/>
              <a:t> </a:t>
            </a:r>
            <a:r>
              <a:rPr lang="en-US" dirty="0" err="1"/>
              <a:t>en</a:t>
            </a:r>
            <a:r>
              <a:rPr lang="en-US" dirty="0"/>
              <a:t> later op de </a:t>
            </a:r>
            <a:r>
              <a:rPr lang="en-US" dirty="0" err="1"/>
              <a:t>dag</a:t>
            </a:r>
            <a:r>
              <a:rPr lang="en-US" dirty="0"/>
              <a:t> </a:t>
            </a:r>
            <a:r>
              <a:rPr lang="en-US" dirty="0" err="1"/>
              <a:t>terugkeert</a:t>
            </a:r>
            <a:r>
              <a:rPr lang="en-US" dirty="0"/>
              <a:t>, </a:t>
            </a:r>
            <a:r>
              <a:rPr lang="en-US" dirty="0" err="1"/>
              <a:t>telt</a:t>
            </a:r>
            <a:r>
              <a:rPr lang="en-US" dirty="0"/>
              <a:t> </a:t>
            </a:r>
            <a:r>
              <a:rPr lang="en-US" dirty="0" err="1"/>
              <a:t>dat</a:t>
            </a:r>
            <a:r>
              <a:rPr lang="en-US" dirty="0"/>
              <a:t> </a:t>
            </a:r>
            <a:r>
              <a:rPr lang="en-US" dirty="0" err="1"/>
              <a:t>als</a:t>
            </a:r>
            <a:r>
              <a:rPr lang="en-US" dirty="0"/>
              <a:t> twee </a:t>
            </a:r>
            <a:r>
              <a:rPr lang="en-US" dirty="0" err="1"/>
              <a:t>sessies</a:t>
            </a:r>
            <a:r>
              <a:rPr lang="en-US" dirty="0"/>
              <a:t> </a:t>
            </a:r>
            <a:r>
              <a:rPr lang="en-US" dirty="0" err="1"/>
              <a:t>voor</a:t>
            </a:r>
            <a:r>
              <a:rPr lang="en-US" dirty="0"/>
              <a:t> </a:t>
            </a:r>
            <a:r>
              <a:rPr lang="en-US" dirty="0" err="1"/>
              <a:t>dezelfde</a:t>
            </a:r>
            <a:r>
              <a:rPr lang="en-US" dirty="0"/>
              <a:t> </a:t>
            </a:r>
            <a:r>
              <a:rPr lang="en-US" dirty="0" err="1"/>
              <a:t>gebruiker</a:t>
            </a:r>
            <a:r>
              <a:rPr lang="en-US" dirty="0"/>
              <a:t>.</a:t>
            </a:r>
            <a:endParaRPr dirty="0"/>
          </a:p>
          <a:p>
            <a:pPr marL="457200" lvl="0" indent="-298450" algn="l" rtl="0">
              <a:lnSpc>
                <a:spcPct val="115000"/>
              </a:lnSpc>
              <a:spcBef>
                <a:spcPts val="0"/>
              </a:spcBef>
              <a:spcAft>
                <a:spcPts val="0"/>
              </a:spcAft>
              <a:buClr>
                <a:schemeClr val="dk1"/>
              </a:buClr>
              <a:buSzPts val="1100"/>
              <a:buChar char="●"/>
            </a:pPr>
            <a:r>
              <a:rPr lang="en-US" dirty="0" err="1"/>
              <a:t>Sessies</a:t>
            </a:r>
            <a:r>
              <a:rPr lang="en-US" dirty="0"/>
              <a:t> </a:t>
            </a:r>
            <a:r>
              <a:rPr lang="en-US" dirty="0" err="1"/>
              <a:t>kunnen</a:t>
            </a:r>
            <a:r>
              <a:rPr lang="en-US" dirty="0"/>
              <a:t> </a:t>
            </a:r>
            <a:r>
              <a:rPr lang="en-US" dirty="0" err="1"/>
              <a:t>inzicht</a:t>
            </a:r>
            <a:r>
              <a:rPr lang="en-US" dirty="0"/>
              <a:t> </a:t>
            </a:r>
            <a:r>
              <a:rPr lang="en-US" dirty="0" err="1"/>
              <a:t>geven</a:t>
            </a:r>
            <a:r>
              <a:rPr lang="en-US" dirty="0"/>
              <a:t> in de </a:t>
            </a:r>
            <a:r>
              <a:rPr lang="en-US" dirty="0" err="1"/>
              <a:t>betrokkenheid</a:t>
            </a:r>
            <a:r>
              <a:rPr lang="en-US" dirty="0"/>
              <a:t> van </a:t>
            </a:r>
            <a:r>
              <a:rPr lang="en-US" dirty="0" err="1"/>
              <a:t>gebruikers</a:t>
            </a:r>
            <a:r>
              <a:rPr lang="en-US" dirty="0"/>
              <a:t>, </a:t>
            </a:r>
            <a:r>
              <a:rPr lang="en-US" dirty="0" err="1"/>
              <a:t>zoals</a:t>
            </a:r>
            <a:r>
              <a:rPr lang="en-US" dirty="0"/>
              <a:t> het </a:t>
            </a:r>
            <a:r>
              <a:rPr lang="en-US" dirty="0" err="1"/>
              <a:t>aantal</a:t>
            </a:r>
            <a:r>
              <a:rPr lang="en-US" dirty="0"/>
              <a:t> </a:t>
            </a:r>
            <a:r>
              <a:rPr lang="en-US" dirty="0" err="1"/>
              <a:t>bezochte</a:t>
            </a:r>
            <a:r>
              <a:rPr lang="en-US" dirty="0"/>
              <a:t> </a:t>
            </a:r>
            <a:r>
              <a:rPr lang="en-US" dirty="0" err="1"/>
              <a:t>pagina's</a:t>
            </a:r>
            <a:r>
              <a:rPr lang="en-US" dirty="0"/>
              <a:t>, de </a:t>
            </a:r>
            <a:r>
              <a:rPr lang="en-US" dirty="0" err="1"/>
              <a:t>tijd</a:t>
            </a:r>
            <a:r>
              <a:rPr lang="en-US" dirty="0"/>
              <a:t> die op de site </a:t>
            </a:r>
            <a:r>
              <a:rPr lang="en-US" dirty="0" err="1"/>
              <a:t>wordt</a:t>
            </a:r>
            <a:r>
              <a:rPr lang="en-US" dirty="0"/>
              <a:t> </a:t>
            </a:r>
            <a:r>
              <a:rPr lang="en-US" dirty="0" err="1"/>
              <a:t>doorgebracht</a:t>
            </a:r>
            <a:r>
              <a:rPr lang="en-US" dirty="0"/>
              <a:t> of </a:t>
            </a:r>
            <a:r>
              <a:rPr lang="en-US" dirty="0" err="1"/>
              <a:t>specifieke</a:t>
            </a:r>
            <a:r>
              <a:rPr lang="en-US" dirty="0"/>
              <a:t> </a:t>
            </a:r>
            <a:r>
              <a:rPr lang="en-US" dirty="0" err="1"/>
              <a:t>acties</a:t>
            </a:r>
            <a:r>
              <a:rPr lang="en-US" dirty="0"/>
              <a:t> die </a:t>
            </a:r>
            <a:r>
              <a:rPr lang="en-US" dirty="0" err="1"/>
              <a:t>tijdens</a:t>
            </a:r>
            <a:r>
              <a:rPr lang="en-US" dirty="0"/>
              <a:t> </a:t>
            </a:r>
            <a:r>
              <a:rPr lang="en-US" dirty="0" err="1"/>
              <a:t>een</a:t>
            </a:r>
            <a:r>
              <a:rPr lang="en-US" dirty="0"/>
              <a:t> </a:t>
            </a:r>
            <a:r>
              <a:rPr lang="en-US" dirty="0" err="1"/>
              <a:t>bezoek</a:t>
            </a:r>
            <a:r>
              <a:rPr lang="en-US" dirty="0"/>
              <a:t> </a:t>
            </a:r>
            <a:r>
              <a:rPr lang="en-US" dirty="0" err="1"/>
              <a:t>worden</a:t>
            </a:r>
            <a:r>
              <a:rPr lang="en-US" dirty="0"/>
              <a:t> </a:t>
            </a:r>
            <a:r>
              <a:rPr lang="en-US" dirty="0" err="1"/>
              <a:t>ondernomen</a:t>
            </a:r>
            <a:r>
              <a:rPr lang="en-US" dirty="0"/>
              <a:t>.</a:t>
            </a:r>
            <a:endParaRPr dirty="0"/>
          </a:p>
          <a:p>
            <a:pPr marL="457200" lvl="0" indent="-298450" algn="l" rtl="0">
              <a:lnSpc>
                <a:spcPct val="115000"/>
              </a:lnSpc>
              <a:spcBef>
                <a:spcPts val="0"/>
              </a:spcBef>
              <a:spcAft>
                <a:spcPts val="0"/>
              </a:spcAft>
              <a:buClr>
                <a:schemeClr val="dk1"/>
              </a:buClr>
              <a:buSzPts val="1100"/>
              <a:buChar char="●"/>
            </a:pPr>
            <a:r>
              <a:rPr lang="en-US" dirty="0" err="1"/>
              <a:t>Gebruikers</a:t>
            </a:r>
            <a:r>
              <a:rPr lang="en-US" dirty="0"/>
              <a:t> </a:t>
            </a:r>
            <a:r>
              <a:rPr lang="en-US" dirty="0" err="1"/>
              <a:t>worden</a:t>
            </a:r>
            <a:r>
              <a:rPr lang="en-US" dirty="0"/>
              <a:t> </a:t>
            </a:r>
            <a:r>
              <a:rPr lang="en-US" dirty="0" err="1"/>
              <a:t>vaak</a:t>
            </a:r>
            <a:r>
              <a:rPr lang="en-US" dirty="0"/>
              <a:t> </a:t>
            </a:r>
            <a:r>
              <a:rPr lang="en-US" dirty="0" err="1"/>
              <a:t>geassocieerd</a:t>
            </a:r>
            <a:r>
              <a:rPr lang="en-US" dirty="0"/>
              <a:t> met </a:t>
            </a:r>
            <a:r>
              <a:rPr lang="en-US" dirty="0" err="1"/>
              <a:t>langetermijngegevens</a:t>
            </a:r>
            <a:r>
              <a:rPr lang="en-US" dirty="0"/>
              <a:t>, </a:t>
            </a:r>
            <a:r>
              <a:rPr lang="en-US" dirty="0" err="1"/>
              <a:t>zoals</a:t>
            </a:r>
            <a:r>
              <a:rPr lang="en-US" dirty="0"/>
              <a:t> </a:t>
            </a:r>
            <a:r>
              <a:rPr lang="en-US" dirty="0" err="1"/>
              <a:t>gebruikerswerving</a:t>
            </a:r>
            <a:r>
              <a:rPr lang="en-US" dirty="0"/>
              <a:t>, </a:t>
            </a:r>
            <a:r>
              <a:rPr lang="en-US" dirty="0" err="1"/>
              <a:t>retentie</a:t>
            </a:r>
            <a:r>
              <a:rPr lang="en-US" dirty="0"/>
              <a:t> </a:t>
            </a:r>
            <a:r>
              <a:rPr lang="en-US" dirty="0" err="1"/>
              <a:t>en</a:t>
            </a:r>
            <a:r>
              <a:rPr lang="en-US" dirty="0"/>
              <a:t> </a:t>
            </a:r>
            <a:r>
              <a:rPr lang="en-US" dirty="0" err="1"/>
              <a:t>totale</a:t>
            </a:r>
            <a:r>
              <a:rPr lang="en-US" dirty="0"/>
              <a:t> </a:t>
            </a:r>
            <a:r>
              <a:rPr lang="en-US" dirty="0" err="1"/>
              <a:t>publieksgrootte</a:t>
            </a:r>
            <a:r>
              <a:rPr lang="en-US" dirty="0"/>
              <a:t>, </a:t>
            </a:r>
            <a:r>
              <a:rPr lang="en-US" dirty="0" err="1"/>
              <a:t>terwijl</a:t>
            </a:r>
            <a:r>
              <a:rPr lang="en-US" dirty="0"/>
              <a:t> </a:t>
            </a:r>
            <a:r>
              <a:rPr lang="en-US" dirty="0" err="1"/>
              <a:t>sessies</a:t>
            </a:r>
            <a:r>
              <a:rPr lang="en-US" dirty="0"/>
              <a:t> </a:t>
            </a:r>
            <a:r>
              <a:rPr lang="en-US" dirty="0" err="1"/>
              <a:t>worden</a:t>
            </a:r>
            <a:r>
              <a:rPr lang="en-US" dirty="0"/>
              <a:t> </a:t>
            </a:r>
            <a:r>
              <a:rPr lang="en-US" dirty="0" err="1"/>
              <a:t>gebruikt</a:t>
            </a:r>
            <a:r>
              <a:rPr lang="en-US" dirty="0"/>
              <a:t> om </a:t>
            </a:r>
            <a:r>
              <a:rPr lang="en-US" dirty="0" err="1"/>
              <a:t>kortetermijnbetrokkenheid</a:t>
            </a:r>
            <a:r>
              <a:rPr lang="en-US" dirty="0"/>
              <a:t> </a:t>
            </a:r>
            <a:r>
              <a:rPr lang="en-US" dirty="0" err="1"/>
              <a:t>en</a:t>
            </a:r>
            <a:r>
              <a:rPr lang="en-US" dirty="0"/>
              <a:t> </a:t>
            </a:r>
            <a:r>
              <a:rPr lang="en-US" dirty="0" err="1"/>
              <a:t>interactiepatronen</a:t>
            </a:r>
            <a:r>
              <a:rPr lang="en-US" dirty="0"/>
              <a:t> </a:t>
            </a:r>
            <a:r>
              <a:rPr lang="en-US" dirty="0" err="1"/>
              <a:t>te</a:t>
            </a:r>
            <a:r>
              <a:rPr lang="en-US" dirty="0"/>
              <a:t> </a:t>
            </a:r>
            <a:r>
              <a:rPr lang="en-US" dirty="0" err="1"/>
              <a:t>meten</a:t>
            </a:r>
            <a:r>
              <a:rPr lang="en-US" dirty="0"/>
              <a:t>.</a:t>
            </a:r>
            <a:endParaRPr dirty="0"/>
          </a:p>
          <a:p>
            <a:pPr marL="0" lvl="0" indent="0" algn="l" rtl="0">
              <a:lnSpc>
                <a:spcPct val="115000"/>
              </a:lnSpc>
              <a:spcBef>
                <a:spcPts val="1200"/>
              </a:spcBef>
              <a:spcAft>
                <a:spcPts val="1200"/>
              </a:spcAft>
              <a:buSzPts val="1100"/>
              <a:buNone/>
            </a:pPr>
            <a:r>
              <a:rPr lang="en-US" dirty="0" err="1"/>
              <a:t>Inzicht</a:t>
            </a:r>
            <a:r>
              <a:rPr lang="en-US" dirty="0"/>
              <a:t> in het </a:t>
            </a:r>
            <a:r>
              <a:rPr lang="en-US" dirty="0" err="1"/>
              <a:t>onderscheid</a:t>
            </a:r>
            <a:r>
              <a:rPr lang="en-US" dirty="0"/>
              <a:t> </a:t>
            </a:r>
            <a:r>
              <a:rPr lang="en-US" dirty="0" err="1"/>
              <a:t>tussen</a:t>
            </a:r>
            <a:r>
              <a:rPr lang="en-US" dirty="0"/>
              <a:t> </a:t>
            </a:r>
            <a:r>
              <a:rPr lang="en-US" dirty="0" err="1"/>
              <a:t>gebruikers</a:t>
            </a:r>
            <a:r>
              <a:rPr lang="en-US" dirty="0"/>
              <a:t> </a:t>
            </a:r>
            <a:r>
              <a:rPr lang="en-US" dirty="0" err="1"/>
              <a:t>en</a:t>
            </a:r>
            <a:r>
              <a:rPr lang="en-US" dirty="0"/>
              <a:t> </a:t>
            </a:r>
            <a:r>
              <a:rPr lang="en-US" dirty="0" err="1"/>
              <a:t>sessies</a:t>
            </a:r>
            <a:r>
              <a:rPr lang="en-US" dirty="0"/>
              <a:t> </a:t>
            </a:r>
            <a:r>
              <a:rPr lang="en-US" dirty="0" err="1"/>
              <a:t>kan</a:t>
            </a:r>
            <a:r>
              <a:rPr lang="en-US" dirty="0"/>
              <a:t> </a:t>
            </a:r>
            <a:r>
              <a:rPr lang="en-US" dirty="0" err="1"/>
              <a:t>analisten</a:t>
            </a:r>
            <a:r>
              <a:rPr lang="en-US" dirty="0"/>
              <a:t> </a:t>
            </a:r>
            <a:r>
              <a:rPr lang="en-US" dirty="0" err="1"/>
              <a:t>helpen</a:t>
            </a:r>
            <a:r>
              <a:rPr lang="en-US" dirty="0"/>
              <a:t> </a:t>
            </a:r>
            <a:r>
              <a:rPr lang="en-US" dirty="0" err="1"/>
              <a:t>inzicht</a:t>
            </a:r>
            <a:r>
              <a:rPr lang="en-US" dirty="0"/>
              <a:t> </a:t>
            </a:r>
            <a:r>
              <a:rPr lang="en-US" dirty="0" err="1"/>
              <a:t>te</a:t>
            </a:r>
            <a:r>
              <a:rPr lang="en-US" dirty="0"/>
              <a:t> </a:t>
            </a:r>
            <a:r>
              <a:rPr lang="en-US" dirty="0" err="1"/>
              <a:t>krijgen</a:t>
            </a:r>
            <a:r>
              <a:rPr lang="en-US" dirty="0"/>
              <a:t> in </a:t>
            </a:r>
            <a:r>
              <a:rPr lang="en-US" dirty="0" err="1"/>
              <a:t>gebruikersgedrag</a:t>
            </a:r>
            <a:r>
              <a:rPr lang="en-US" dirty="0"/>
              <a:t>, trends </a:t>
            </a:r>
            <a:r>
              <a:rPr lang="en-US" dirty="0" err="1"/>
              <a:t>te</a:t>
            </a:r>
            <a:r>
              <a:rPr lang="en-US" dirty="0"/>
              <a:t> </a:t>
            </a:r>
            <a:r>
              <a:rPr lang="en-US" dirty="0" err="1"/>
              <a:t>identificeren</a:t>
            </a:r>
            <a:r>
              <a:rPr lang="en-US" dirty="0"/>
              <a:t> </a:t>
            </a:r>
            <a:r>
              <a:rPr lang="en-US" dirty="0" err="1"/>
              <a:t>en</a:t>
            </a:r>
            <a:r>
              <a:rPr lang="en-US" dirty="0"/>
              <a:t> </a:t>
            </a:r>
            <a:r>
              <a:rPr lang="en-US" dirty="0" err="1"/>
              <a:t>datagestuurde</a:t>
            </a:r>
            <a:r>
              <a:rPr lang="en-US" dirty="0"/>
              <a:t> </a:t>
            </a:r>
            <a:r>
              <a:rPr lang="en-US" dirty="0" err="1"/>
              <a:t>beslissingen</a:t>
            </a:r>
            <a:r>
              <a:rPr lang="en-US" dirty="0"/>
              <a:t> </a:t>
            </a:r>
            <a:r>
              <a:rPr lang="en-US" dirty="0" err="1"/>
              <a:t>te</a:t>
            </a:r>
            <a:r>
              <a:rPr lang="en-US" dirty="0"/>
              <a:t> </a:t>
            </a:r>
            <a:r>
              <a:rPr lang="en-US" dirty="0" err="1"/>
              <a:t>nemen</a:t>
            </a:r>
            <a:r>
              <a:rPr lang="en-US" dirty="0"/>
              <a:t> om de </a:t>
            </a:r>
            <a:r>
              <a:rPr lang="en-US" dirty="0" err="1"/>
              <a:t>gebruikerservaring</a:t>
            </a:r>
            <a:r>
              <a:rPr lang="en-US" dirty="0"/>
              <a:t> </a:t>
            </a:r>
            <a:r>
              <a:rPr lang="en-US" dirty="0" err="1"/>
              <a:t>en</a:t>
            </a:r>
            <a:r>
              <a:rPr lang="en-US" dirty="0"/>
              <a:t> </a:t>
            </a:r>
            <a:r>
              <a:rPr lang="en-US" dirty="0" err="1"/>
              <a:t>betrokkenheid</a:t>
            </a:r>
            <a:r>
              <a:rPr lang="en-US" dirty="0"/>
              <a:t> </a:t>
            </a:r>
            <a:r>
              <a:rPr lang="en-US" dirty="0" err="1"/>
              <a:t>te</a:t>
            </a:r>
            <a:r>
              <a:rPr lang="en-US" dirty="0"/>
              <a:t> </a:t>
            </a:r>
            <a:r>
              <a:rPr lang="en-US" dirty="0" err="1"/>
              <a:t>verbeteren</a:t>
            </a:r>
            <a:r>
              <a:rPr lang="en-US" dirty="0"/>
              <a:t>.</a:t>
            </a:r>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4" name="Google Shape;224;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dirty="0"/>
              <a:t>De </a:t>
            </a:r>
            <a:r>
              <a:rPr lang="en-US" dirty="0" err="1"/>
              <a:t>definitie</a:t>
            </a:r>
            <a:r>
              <a:rPr lang="en-US" dirty="0"/>
              <a:t> van </a:t>
            </a:r>
            <a:r>
              <a:rPr lang="en-US" dirty="0" err="1"/>
              <a:t>publieksdemografie</a:t>
            </a:r>
            <a:r>
              <a:rPr lang="en-US" dirty="0"/>
              <a:t> in </a:t>
            </a:r>
            <a:r>
              <a:rPr lang="en-US" dirty="0" err="1"/>
              <a:t>webanalyse</a:t>
            </a:r>
            <a:r>
              <a:rPr lang="en-US" dirty="0"/>
              <a:t> </a:t>
            </a:r>
            <a:r>
              <a:rPr lang="en-US" dirty="0" err="1"/>
              <a:t>verwijst</a:t>
            </a:r>
            <a:r>
              <a:rPr lang="en-US" dirty="0"/>
              <a:t> </a:t>
            </a:r>
            <a:r>
              <a:rPr lang="en-US" dirty="0" err="1"/>
              <a:t>naar</a:t>
            </a:r>
            <a:r>
              <a:rPr lang="en-US" dirty="0"/>
              <a:t> het </a:t>
            </a:r>
            <a:r>
              <a:rPr lang="en-US" dirty="0" err="1"/>
              <a:t>proces</a:t>
            </a:r>
            <a:r>
              <a:rPr lang="en-US" dirty="0"/>
              <a:t> van het </a:t>
            </a:r>
            <a:r>
              <a:rPr lang="en-US" dirty="0" err="1"/>
              <a:t>groeperen</a:t>
            </a:r>
            <a:r>
              <a:rPr lang="en-US" dirty="0"/>
              <a:t> van </a:t>
            </a:r>
            <a:r>
              <a:rPr lang="en-US" dirty="0" err="1"/>
              <a:t>websitebezoekers</a:t>
            </a:r>
            <a:r>
              <a:rPr lang="en-US" dirty="0"/>
              <a:t> op basis van </a:t>
            </a:r>
            <a:r>
              <a:rPr lang="en-US" dirty="0" err="1"/>
              <a:t>hun</a:t>
            </a:r>
            <a:r>
              <a:rPr lang="en-US" dirty="0"/>
              <a:t> </a:t>
            </a:r>
            <a:r>
              <a:rPr lang="en-US" dirty="0" err="1"/>
              <a:t>persoonlijke</a:t>
            </a:r>
            <a:r>
              <a:rPr lang="en-US" dirty="0"/>
              <a:t> </a:t>
            </a:r>
            <a:r>
              <a:rPr lang="en-US" dirty="0" err="1"/>
              <a:t>kenmerken</a:t>
            </a:r>
            <a:r>
              <a:rPr lang="en-US" dirty="0"/>
              <a:t>, </a:t>
            </a:r>
            <a:r>
              <a:rPr lang="en-US" dirty="0" err="1"/>
              <a:t>zoals</a:t>
            </a:r>
            <a:r>
              <a:rPr lang="en-US" dirty="0"/>
              <a:t> </a:t>
            </a:r>
            <a:r>
              <a:rPr lang="en-US" dirty="0" err="1"/>
              <a:t>leeftijd</a:t>
            </a:r>
            <a:r>
              <a:rPr lang="en-US" dirty="0"/>
              <a:t>, </a:t>
            </a:r>
            <a:r>
              <a:rPr lang="en-US" dirty="0" err="1"/>
              <a:t>geslacht</a:t>
            </a:r>
            <a:r>
              <a:rPr lang="en-US" dirty="0"/>
              <a:t>, </a:t>
            </a:r>
            <a:r>
              <a:rPr lang="en-US" dirty="0" err="1"/>
              <a:t>inkomen</a:t>
            </a:r>
            <a:r>
              <a:rPr lang="en-US" dirty="0"/>
              <a:t>, </a:t>
            </a:r>
            <a:r>
              <a:rPr lang="en-US" dirty="0" err="1"/>
              <a:t>opleiding</a:t>
            </a:r>
            <a:r>
              <a:rPr lang="en-US" dirty="0"/>
              <a:t>, </a:t>
            </a:r>
            <a:r>
              <a:rPr lang="en-US" dirty="0" err="1"/>
              <a:t>locatie</a:t>
            </a:r>
            <a:r>
              <a:rPr lang="en-US" dirty="0"/>
              <a:t> </a:t>
            </a:r>
            <a:r>
              <a:rPr lang="en-US" dirty="0" err="1"/>
              <a:t>en</a:t>
            </a:r>
            <a:r>
              <a:rPr lang="en-US" dirty="0"/>
              <a:t> </a:t>
            </a:r>
            <a:r>
              <a:rPr lang="en-US" dirty="0" err="1"/>
              <a:t>meer</a:t>
            </a:r>
            <a:r>
              <a:rPr lang="en-US" dirty="0"/>
              <a:t>. </a:t>
            </a:r>
            <a:r>
              <a:rPr lang="en-US" dirty="0" err="1"/>
              <a:t>Dit</a:t>
            </a:r>
            <a:r>
              <a:rPr lang="en-US" dirty="0"/>
              <a:t> type </a:t>
            </a:r>
            <a:r>
              <a:rPr lang="en-US" dirty="0" err="1"/>
              <a:t>segmentatie</a:t>
            </a:r>
            <a:r>
              <a:rPr lang="en-US" dirty="0"/>
              <a:t> </a:t>
            </a:r>
            <a:r>
              <a:rPr lang="en-US" dirty="0" err="1"/>
              <a:t>stelt</a:t>
            </a:r>
            <a:r>
              <a:rPr lang="en-US" dirty="0"/>
              <a:t> </a:t>
            </a:r>
            <a:r>
              <a:rPr lang="en-US" dirty="0" err="1"/>
              <a:t>bedrijven</a:t>
            </a:r>
            <a:r>
              <a:rPr lang="en-US" dirty="0"/>
              <a:t> in </a:t>
            </a:r>
            <a:r>
              <a:rPr lang="en-US" dirty="0" err="1"/>
              <a:t>staat</a:t>
            </a:r>
            <a:r>
              <a:rPr lang="en-US" dirty="0"/>
              <a:t> om de </a:t>
            </a:r>
            <a:r>
              <a:rPr lang="en-US" dirty="0" err="1"/>
              <a:t>demografische</a:t>
            </a:r>
            <a:r>
              <a:rPr lang="en-US" dirty="0"/>
              <a:t> </a:t>
            </a:r>
            <a:r>
              <a:rPr lang="en-US" dirty="0" err="1"/>
              <a:t>samenstelling</a:t>
            </a:r>
            <a:r>
              <a:rPr lang="en-US" dirty="0"/>
              <a:t> van </a:t>
            </a:r>
            <a:r>
              <a:rPr lang="en-US" dirty="0" err="1"/>
              <a:t>hun</a:t>
            </a:r>
            <a:r>
              <a:rPr lang="en-US" dirty="0"/>
              <a:t> </a:t>
            </a:r>
            <a:r>
              <a:rPr lang="en-US" dirty="0" err="1"/>
              <a:t>doelgroep</a:t>
            </a:r>
            <a:r>
              <a:rPr lang="en-US" dirty="0"/>
              <a:t> </a:t>
            </a:r>
            <a:r>
              <a:rPr lang="en-US" dirty="0" err="1"/>
              <a:t>beter</a:t>
            </a:r>
            <a:r>
              <a:rPr lang="en-US" dirty="0"/>
              <a:t> </a:t>
            </a:r>
            <a:r>
              <a:rPr lang="en-US" dirty="0" err="1"/>
              <a:t>te</a:t>
            </a:r>
            <a:r>
              <a:rPr lang="en-US" dirty="0"/>
              <a:t> </a:t>
            </a:r>
            <a:r>
              <a:rPr lang="en-US" dirty="0" err="1"/>
              <a:t>begrijpen</a:t>
            </a:r>
            <a:r>
              <a:rPr lang="en-US" dirty="0"/>
              <a:t>, wat </a:t>
            </a:r>
            <a:r>
              <a:rPr lang="en-US" dirty="0" err="1"/>
              <a:t>hun</a:t>
            </a:r>
            <a:r>
              <a:rPr lang="en-US" dirty="0"/>
              <a:t> marketing- </a:t>
            </a:r>
            <a:r>
              <a:rPr lang="en-US" dirty="0" err="1"/>
              <a:t>en</a:t>
            </a:r>
            <a:r>
              <a:rPr lang="en-US" dirty="0"/>
              <a:t> </a:t>
            </a:r>
            <a:r>
              <a:rPr lang="en-US" dirty="0" err="1"/>
              <a:t>contentstrategieën</a:t>
            </a:r>
            <a:r>
              <a:rPr lang="en-US" dirty="0"/>
              <a:t> </a:t>
            </a:r>
            <a:r>
              <a:rPr lang="en-US" dirty="0" err="1"/>
              <a:t>kan</a:t>
            </a:r>
            <a:r>
              <a:rPr lang="en-US" dirty="0"/>
              <a:t> </a:t>
            </a:r>
            <a:r>
              <a:rPr lang="en-US" dirty="0" err="1"/>
              <a:t>informeren</a:t>
            </a:r>
            <a:r>
              <a:rPr lang="en-US" dirty="0"/>
              <a:t> </a:t>
            </a:r>
            <a:r>
              <a:rPr lang="en-US" dirty="0" err="1"/>
              <a:t>en</a:t>
            </a:r>
            <a:r>
              <a:rPr lang="en-US" dirty="0"/>
              <a:t> hen </a:t>
            </a:r>
            <a:r>
              <a:rPr lang="en-US" dirty="0" err="1"/>
              <a:t>kan</a:t>
            </a:r>
            <a:r>
              <a:rPr lang="en-US" dirty="0"/>
              <a:t> </a:t>
            </a:r>
            <a:r>
              <a:rPr lang="en-US" dirty="0" err="1"/>
              <a:t>helpen</a:t>
            </a:r>
            <a:r>
              <a:rPr lang="en-US" dirty="0"/>
              <a:t> om </a:t>
            </a:r>
            <a:r>
              <a:rPr lang="en-US" dirty="0" err="1"/>
              <a:t>een</a:t>
            </a:r>
            <a:r>
              <a:rPr lang="en-US" dirty="0"/>
              <a:t> </a:t>
            </a:r>
            <a:r>
              <a:rPr lang="en-US" dirty="0" err="1"/>
              <a:t>meer</a:t>
            </a:r>
            <a:r>
              <a:rPr lang="en-US" dirty="0"/>
              <a:t> </a:t>
            </a:r>
            <a:r>
              <a:rPr lang="en-US" dirty="0" err="1"/>
              <a:t>gepersonaliseerde</a:t>
            </a:r>
            <a:r>
              <a:rPr lang="en-US" dirty="0"/>
              <a:t> </a:t>
            </a:r>
            <a:r>
              <a:rPr lang="en-US" dirty="0" err="1"/>
              <a:t>en</a:t>
            </a:r>
            <a:r>
              <a:rPr lang="en-US" dirty="0"/>
              <a:t> </a:t>
            </a:r>
            <a:r>
              <a:rPr lang="en-US" dirty="0" err="1"/>
              <a:t>relevante</a:t>
            </a:r>
            <a:r>
              <a:rPr lang="en-US" dirty="0"/>
              <a:t> </a:t>
            </a:r>
            <a:r>
              <a:rPr lang="en-US" dirty="0" err="1"/>
              <a:t>gebruikerservaring</a:t>
            </a:r>
            <a:r>
              <a:rPr lang="en-US" dirty="0"/>
              <a:t> </a:t>
            </a:r>
            <a:r>
              <a:rPr lang="en-US" dirty="0" err="1"/>
              <a:t>te</a:t>
            </a:r>
            <a:r>
              <a:rPr lang="en-US" dirty="0"/>
              <a:t> </a:t>
            </a:r>
            <a:r>
              <a:rPr lang="en-US" dirty="0" err="1"/>
              <a:t>leveren</a:t>
            </a:r>
            <a:r>
              <a:rPr lang="en-US" dirty="0"/>
              <a:t>.</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r>
              <a:rPr lang="en-US" dirty="0" err="1"/>
              <a:t>Vanuit</a:t>
            </a:r>
            <a:r>
              <a:rPr lang="en-US" dirty="0"/>
              <a:t> het </a:t>
            </a:r>
            <a:r>
              <a:rPr lang="en-US" dirty="0" err="1"/>
              <a:t>perspectief</a:t>
            </a:r>
            <a:r>
              <a:rPr lang="en-US" dirty="0"/>
              <a:t> van </a:t>
            </a:r>
            <a:r>
              <a:rPr lang="en-US" dirty="0" err="1"/>
              <a:t>een</a:t>
            </a:r>
            <a:r>
              <a:rPr lang="en-US" dirty="0"/>
              <a:t> expert is </a:t>
            </a:r>
            <a:r>
              <a:rPr lang="en-US" dirty="0" err="1"/>
              <a:t>publieksdemografie</a:t>
            </a:r>
            <a:r>
              <a:rPr lang="en-US" dirty="0"/>
              <a:t> </a:t>
            </a:r>
            <a:r>
              <a:rPr lang="en-US" dirty="0" err="1"/>
              <a:t>een</a:t>
            </a:r>
            <a:r>
              <a:rPr lang="en-US" dirty="0"/>
              <a:t> van de </a:t>
            </a:r>
            <a:r>
              <a:rPr lang="en-US" dirty="0" err="1"/>
              <a:t>meest</a:t>
            </a:r>
            <a:r>
              <a:rPr lang="en-US" dirty="0"/>
              <a:t> </a:t>
            </a:r>
            <a:r>
              <a:rPr lang="en-US" dirty="0" err="1"/>
              <a:t>fundamentele</a:t>
            </a:r>
            <a:r>
              <a:rPr lang="en-US" dirty="0"/>
              <a:t> </a:t>
            </a:r>
            <a:r>
              <a:rPr lang="en-US" dirty="0" err="1"/>
              <a:t>vormen</a:t>
            </a:r>
            <a:r>
              <a:rPr lang="en-US" dirty="0"/>
              <a:t> van </a:t>
            </a:r>
            <a:r>
              <a:rPr lang="en-US" dirty="0" err="1"/>
              <a:t>segmentatie</a:t>
            </a:r>
            <a:r>
              <a:rPr lang="en-US" dirty="0"/>
              <a:t> </a:t>
            </a:r>
            <a:r>
              <a:rPr lang="en-US" dirty="0" err="1"/>
              <a:t>bij</a:t>
            </a:r>
            <a:r>
              <a:rPr lang="en-US" dirty="0"/>
              <a:t> </a:t>
            </a:r>
            <a:r>
              <a:rPr lang="en-US" dirty="0" err="1"/>
              <a:t>webanalyse</a:t>
            </a:r>
            <a:r>
              <a:rPr lang="en-US" dirty="0"/>
              <a:t>. Door de </a:t>
            </a:r>
            <a:r>
              <a:rPr lang="en-US" dirty="0" err="1"/>
              <a:t>leeftijd</a:t>
            </a:r>
            <a:r>
              <a:rPr lang="en-US" dirty="0"/>
              <a:t>, het </a:t>
            </a:r>
            <a:r>
              <a:rPr lang="en-US" dirty="0" err="1"/>
              <a:t>geslacht</a:t>
            </a:r>
            <a:r>
              <a:rPr lang="en-US" dirty="0"/>
              <a:t>, het </a:t>
            </a:r>
            <a:r>
              <a:rPr lang="en-US" dirty="0" err="1"/>
              <a:t>inkomen</a:t>
            </a:r>
            <a:r>
              <a:rPr lang="en-US" dirty="0"/>
              <a:t>, de </a:t>
            </a:r>
            <a:r>
              <a:rPr lang="en-US" dirty="0" err="1"/>
              <a:t>opleiding</a:t>
            </a:r>
            <a:r>
              <a:rPr lang="en-US" dirty="0"/>
              <a:t> </a:t>
            </a:r>
            <a:r>
              <a:rPr lang="en-US" dirty="0" err="1"/>
              <a:t>en</a:t>
            </a:r>
            <a:r>
              <a:rPr lang="en-US" dirty="0"/>
              <a:t> de </a:t>
            </a:r>
            <a:r>
              <a:rPr lang="en-US" dirty="0" err="1"/>
              <a:t>locatie</a:t>
            </a:r>
            <a:r>
              <a:rPr lang="en-US" dirty="0"/>
              <a:t> van </a:t>
            </a:r>
            <a:r>
              <a:rPr lang="en-US" dirty="0" err="1"/>
              <a:t>hun</a:t>
            </a:r>
            <a:r>
              <a:rPr lang="en-US" dirty="0"/>
              <a:t> </a:t>
            </a:r>
            <a:r>
              <a:rPr lang="en-US" dirty="0" err="1"/>
              <a:t>websitebezoekers</a:t>
            </a:r>
            <a:r>
              <a:rPr lang="en-US" dirty="0"/>
              <a:t> in </a:t>
            </a:r>
            <a:r>
              <a:rPr lang="en-US" dirty="0" err="1"/>
              <a:t>kaart</a:t>
            </a:r>
            <a:r>
              <a:rPr lang="en-US" dirty="0"/>
              <a:t> </a:t>
            </a:r>
            <a:r>
              <a:rPr lang="en-US" dirty="0" err="1"/>
              <a:t>te</a:t>
            </a:r>
            <a:r>
              <a:rPr lang="en-US" dirty="0"/>
              <a:t> </a:t>
            </a:r>
            <a:r>
              <a:rPr lang="en-US" dirty="0" err="1"/>
              <a:t>brengen</a:t>
            </a:r>
            <a:r>
              <a:rPr lang="en-US" dirty="0"/>
              <a:t>, </a:t>
            </a:r>
            <a:r>
              <a:rPr lang="en-US" dirty="0" err="1"/>
              <a:t>kunnen</a:t>
            </a:r>
            <a:r>
              <a:rPr lang="en-US" dirty="0"/>
              <a:t> </a:t>
            </a:r>
            <a:r>
              <a:rPr lang="en-US" dirty="0" err="1"/>
              <a:t>bedrijven</a:t>
            </a:r>
            <a:r>
              <a:rPr lang="en-US" dirty="0"/>
              <a:t> </a:t>
            </a:r>
            <a:r>
              <a:rPr lang="en-US" dirty="0" err="1"/>
              <a:t>waardevolle</a:t>
            </a:r>
            <a:r>
              <a:rPr lang="en-US" dirty="0"/>
              <a:t> </a:t>
            </a:r>
            <a:r>
              <a:rPr lang="en-US" dirty="0" err="1"/>
              <a:t>inzichten</a:t>
            </a:r>
            <a:r>
              <a:rPr lang="en-US" dirty="0"/>
              <a:t> </a:t>
            </a:r>
            <a:r>
              <a:rPr lang="en-US" dirty="0" err="1"/>
              <a:t>krijgen</a:t>
            </a:r>
            <a:r>
              <a:rPr lang="en-US" dirty="0"/>
              <a:t> in de </a:t>
            </a:r>
            <a:r>
              <a:rPr lang="en-US" dirty="0" err="1"/>
              <a:t>voorkeuren</a:t>
            </a:r>
            <a:r>
              <a:rPr lang="en-US" dirty="0"/>
              <a:t>, interesses </a:t>
            </a:r>
            <a:r>
              <a:rPr lang="en-US" dirty="0" err="1"/>
              <a:t>en</a:t>
            </a:r>
            <a:r>
              <a:rPr lang="en-US" dirty="0"/>
              <a:t> </a:t>
            </a:r>
            <a:r>
              <a:rPr lang="en-US" dirty="0" err="1"/>
              <a:t>gedragingen</a:t>
            </a:r>
            <a:r>
              <a:rPr lang="en-US" dirty="0"/>
              <a:t> van </a:t>
            </a:r>
            <a:r>
              <a:rPr lang="en-US" dirty="0" err="1"/>
              <a:t>hun</a:t>
            </a:r>
            <a:r>
              <a:rPr lang="en-US" dirty="0"/>
              <a:t> </a:t>
            </a:r>
            <a:r>
              <a:rPr lang="en-US" dirty="0" err="1"/>
              <a:t>doelgroep</a:t>
            </a:r>
            <a:r>
              <a:rPr lang="en-US" dirty="0"/>
              <a:t>. Als </a:t>
            </a:r>
            <a:r>
              <a:rPr lang="en-US" dirty="0" err="1"/>
              <a:t>een</a:t>
            </a:r>
            <a:r>
              <a:rPr lang="en-US" dirty="0"/>
              <a:t> </a:t>
            </a:r>
            <a:r>
              <a:rPr lang="en-US" dirty="0" err="1"/>
              <a:t>bedrijf</a:t>
            </a:r>
            <a:r>
              <a:rPr lang="en-US" dirty="0"/>
              <a:t> </a:t>
            </a:r>
            <a:r>
              <a:rPr lang="en-US" dirty="0" err="1"/>
              <a:t>bijvoorbeeld</a:t>
            </a:r>
            <a:r>
              <a:rPr lang="en-US" dirty="0"/>
              <a:t> </a:t>
            </a:r>
            <a:r>
              <a:rPr lang="en-US" dirty="0" err="1"/>
              <a:t>weet</a:t>
            </a:r>
            <a:r>
              <a:rPr lang="en-US" dirty="0"/>
              <a:t> </a:t>
            </a:r>
            <a:r>
              <a:rPr lang="en-US" dirty="0" err="1"/>
              <a:t>dat</a:t>
            </a:r>
            <a:r>
              <a:rPr lang="en-US" dirty="0"/>
              <a:t> de </a:t>
            </a:r>
            <a:r>
              <a:rPr lang="en-US" dirty="0" err="1"/>
              <a:t>meerderheid</a:t>
            </a:r>
            <a:r>
              <a:rPr lang="en-US" dirty="0"/>
              <a:t> van de </a:t>
            </a:r>
            <a:r>
              <a:rPr lang="en-US" dirty="0" err="1"/>
              <a:t>websitebezoekers</a:t>
            </a:r>
            <a:r>
              <a:rPr lang="en-US" dirty="0"/>
              <a:t> </a:t>
            </a:r>
            <a:r>
              <a:rPr lang="en-US" dirty="0" err="1"/>
              <a:t>bestaat</a:t>
            </a:r>
            <a:r>
              <a:rPr lang="en-US" dirty="0"/>
              <a:t> </a:t>
            </a:r>
            <a:r>
              <a:rPr lang="en-US" dirty="0" err="1"/>
              <a:t>uit</a:t>
            </a:r>
            <a:r>
              <a:rPr lang="en-US" dirty="0"/>
              <a:t> </a:t>
            </a:r>
            <a:r>
              <a:rPr lang="en-US" dirty="0" err="1"/>
              <a:t>vrouwen</a:t>
            </a:r>
            <a:r>
              <a:rPr lang="en-US" dirty="0"/>
              <a:t> van millennials met </a:t>
            </a:r>
            <a:r>
              <a:rPr lang="en-US" dirty="0" err="1"/>
              <a:t>een</a:t>
            </a:r>
            <a:r>
              <a:rPr lang="en-US" dirty="0"/>
              <a:t> </a:t>
            </a:r>
            <a:r>
              <a:rPr lang="en-US" dirty="0" err="1"/>
              <a:t>hoog</a:t>
            </a:r>
            <a:r>
              <a:rPr lang="en-US" dirty="0"/>
              <a:t> </a:t>
            </a:r>
            <a:r>
              <a:rPr lang="en-US" dirty="0" err="1"/>
              <a:t>inkomen</a:t>
            </a:r>
            <a:r>
              <a:rPr lang="en-US" dirty="0"/>
              <a:t>, </a:t>
            </a:r>
            <a:r>
              <a:rPr lang="en-US" dirty="0" err="1"/>
              <a:t>kan</a:t>
            </a:r>
            <a:r>
              <a:rPr lang="en-US" dirty="0"/>
              <a:t> het </a:t>
            </a:r>
            <a:r>
              <a:rPr lang="en-US" dirty="0" err="1"/>
              <a:t>gerichte</a:t>
            </a:r>
            <a:r>
              <a:rPr lang="en-US" dirty="0"/>
              <a:t> </a:t>
            </a:r>
            <a:r>
              <a:rPr lang="en-US" dirty="0" err="1"/>
              <a:t>marketingcampagnes</a:t>
            </a:r>
            <a:r>
              <a:rPr lang="en-US" dirty="0"/>
              <a:t> </a:t>
            </a:r>
            <a:r>
              <a:rPr lang="en-US" dirty="0" err="1"/>
              <a:t>en</a:t>
            </a:r>
            <a:r>
              <a:rPr lang="en-US" dirty="0"/>
              <a:t> </a:t>
            </a:r>
            <a:r>
              <a:rPr lang="en-US" dirty="0" err="1"/>
              <a:t>inhoud</a:t>
            </a:r>
            <a:r>
              <a:rPr lang="en-US" dirty="0"/>
              <a:t> </a:t>
            </a:r>
            <a:r>
              <a:rPr lang="en-US" dirty="0" err="1"/>
              <a:t>creëren</a:t>
            </a:r>
            <a:r>
              <a:rPr lang="en-US" dirty="0"/>
              <a:t> die </a:t>
            </a:r>
            <a:r>
              <a:rPr lang="en-US" dirty="0" err="1"/>
              <a:t>deze</a:t>
            </a:r>
            <a:r>
              <a:rPr lang="en-US" dirty="0"/>
              <a:t> </a:t>
            </a:r>
            <a:r>
              <a:rPr lang="en-US" dirty="0" err="1"/>
              <a:t>demografische</a:t>
            </a:r>
            <a:r>
              <a:rPr lang="en-US" dirty="0"/>
              <a:t> </a:t>
            </a:r>
            <a:r>
              <a:rPr lang="en-US" dirty="0" err="1"/>
              <a:t>groep</a:t>
            </a:r>
            <a:r>
              <a:rPr lang="en-US" dirty="0"/>
              <a:t> </a:t>
            </a:r>
            <a:r>
              <a:rPr lang="en-US" dirty="0" err="1"/>
              <a:t>aanspreken</a:t>
            </a:r>
            <a:r>
              <a:rPr lang="en-US" dirty="0"/>
              <a:t> </a:t>
            </a:r>
            <a:r>
              <a:rPr lang="en-US" dirty="0" err="1"/>
              <a:t>en</a:t>
            </a:r>
            <a:r>
              <a:rPr lang="en-US" dirty="0"/>
              <a:t> </a:t>
            </a:r>
            <a:r>
              <a:rPr lang="en-US" dirty="0" err="1"/>
              <a:t>aansluiten</a:t>
            </a:r>
            <a:r>
              <a:rPr lang="en-US" dirty="0"/>
              <a:t> </a:t>
            </a:r>
            <a:r>
              <a:rPr lang="en-US" dirty="0" err="1"/>
              <a:t>bij</a:t>
            </a:r>
            <a:r>
              <a:rPr lang="en-US" dirty="0"/>
              <a:t> </a:t>
            </a:r>
            <a:r>
              <a:rPr lang="en-US" dirty="0" err="1"/>
              <a:t>hun</a:t>
            </a:r>
            <a:r>
              <a:rPr lang="en-US" dirty="0"/>
              <a:t> interesses </a:t>
            </a:r>
            <a:r>
              <a:rPr lang="en-US" dirty="0" err="1"/>
              <a:t>en</a:t>
            </a:r>
            <a:r>
              <a:rPr lang="en-US" dirty="0"/>
              <a:t> </a:t>
            </a:r>
            <a:r>
              <a:rPr lang="en-US" dirty="0" err="1"/>
              <a:t>waarden</a:t>
            </a:r>
            <a:r>
              <a:rPr lang="en-US" dirty="0"/>
              <a:t>.</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r>
              <a:rPr lang="en-US" dirty="0"/>
              <a:t>Om </a:t>
            </a:r>
            <a:r>
              <a:rPr lang="en-US" dirty="0" err="1"/>
              <a:t>doelgroepdemografie</a:t>
            </a:r>
            <a:r>
              <a:rPr lang="en-US" dirty="0"/>
              <a:t> </a:t>
            </a:r>
            <a:r>
              <a:rPr lang="en-US" dirty="0" err="1"/>
              <a:t>effectief</a:t>
            </a:r>
            <a:r>
              <a:rPr lang="en-US" dirty="0"/>
              <a:t> </a:t>
            </a:r>
            <a:r>
              <a:rPr lang="en-US" dirty="0" err="1"/>
              <a:t>te</a:t>
            </a:r>
            <a:r>
              <a:rPr lang="en-US" dirty="0"/>
              <a:t> </a:t>
            </a:r>
            <a:r>
              <a:rPr lang="en-US" dirty="0" err="1"/>
              <a:t>kunnen</a:t>
            </a:r>
            <a:r>
              <a:rPr lang="en-US" dirty="0"/>
              <a:t> </a:t>
            </a:r>
            <a:r>
              <a:rPr lang="en-US" dirty="0" err="1"/>
              <a:t>gebruiken</a:t>
            </a:r>
            <a:r>
              <a:rPr lang="en-US" dirty="0"/>
              <a:t> in </a:t>
            </a:r>
            <a:r>
              <a:rPr lang="en-US" dirty="0" err="1"/>
              <a:t>webanalyse</a:t>
            </a:r>
            <a:r>
              <a:rPr lang="en-US" dirty="0"/>
              <a:t>, </a:t>
            </a:r>
            <a:r>
              <a:rPr lang="en-US" dirty="0" err="1"/>
              <a:t>moeten</a:t>
            </a:r>
            <a:r>
              <a:rPr lang="en-US" dirty="0"/>
              <a:t> </a:t>
            </a:r>
            <a:r>
              <a:rPr lang="en-US" dirty="0" err="1"/>
              <a:t>bedrijven</a:t>
            </a:r>
            <a:r>
              <a:rPr lang="en-US" dirty="0"/>
              <a:t> </a:t>
            </a:r>
            <a:r>
              <a:rPr lang="en-US" dirty="0" err="1"/>
              <a:t>toegang</a:t>
            </a:r>
            <a:r>
              <a:rPr lang="en-US" dirty="0"/>
              <a:t> </a:t>
            </a:r>
            <a:r>
              <a:rPr lang="en-US" dirty="0" err="1"/>
              <a:t>hebben</a:t>
            </a:r>
            <a:r>
              <a:rPr lang="en-US" dirty="0"/>
              <a:t> tot </a:t>
            </a:r>
            <a:r>
              <a:rPr lang="en-US" dirty="0" err="1"/>
              <a:t>nauwkeurige</a:t>
            </a:r>
            <a:r>
              <a:rPr lang="en-US" dirty="0"/>
              <a:t> </a:t>
            </a:r>
            <a:r>
              <a:rPr lang="en-US" dirty="0" err="1"/>
              <a:t>en</a:t>
            </a:r>
            <a:r>
              <a:rPr lang="en-US" dirty="0"/>
              <a:t> </a:t>
            </a:r>
            <a:r>
              <a:rPr lang="en-US" dirty="0" err="1"/>
              <a:t>actuele</a:t>
            </a:r>
            <a:r>
              <a:rPr lang="en-US" dirty="0"/>
              <a:t> </a:t>
            </a:r>
            <a:r>
              <a:rPr lang="en-US" dirty="0" err="1"/>
              <a:t>gegevens</a:t>
            </a:r>
            <a:r>
              <a:rPr lang="en-US" dirty="0"/>
              <a:t>. </a:t>
            </a:r>
            <a:r>
              <a:rPr lang="en-US" dirty="0" err="1"/>
              <a:t>Deze</a:t>
            </a:r>
            <a:r>
              <a:rPr lang="en-US" dirty="0"/>
              <a:t> </a:t>
            </a:r>
            <a:r>
              <a:rPr lang="en-US" dirty="0" err="1"/>
              <a:t>kunnen</a:t>
            </a:r>
            <a:r>
              <a:rPr lang="en-US" dirty="0"/>
              <a:t> </a:t>
            </a:r>
            <a:r>
              <a:rPr lang="en-US" dirty="0" err="1"/>
              <a:t>worden</a:t>
            </a:r>
            <a:r>
              <a:rPr lang="en-US" dirty="0"/>
              <a:t> </a:t>
            </a:r>
            <a:r>
              <a:rPr lang="en-US" dirty="0" err="1"/>
              <a:t>verkregen</a:t>
            </a:r>
            <a:r>
              <a:rPr lang="en-US" dirty="0"/>
              <a:t> via </a:t>
            </a:r>
            <a:r>
              <a:rPr lang="en-US" dirty="0" err="1"/>
              <a:t>verschillende</a:t>
            </a:r>
            <a:r>
              <a:rPr lang="en-US" dirty="0"/>
              <a:t> </a:t>
            </a:r>
            <a:r>
              <a:rPr lang="en-US" dirty="0" err="1"/>
              <a:t>bronnen</a:t>
            </a:r>
            <a:r>
              <a:rPr lang="en-US" dirty="0"/>
              <a:t>, </a:t>
            </a:r>
            <a:r>
              <a:rPr lang="en-US" dirty="0" err="1"/>
              <a:t>zoals</a:t>
            </a:r>
            <a:r>
              <a:rPr lang="en-US" dirty="0"/>
              <a:t> tools </a:t>
            </a:r>
            <a:r>
              <a:rPr lang="en-US" dirty="0" err="1"/>
              <a:t>voor</a:t>
            </a:r>
            <a:r>
              <a:rPr lang="en-US" dirty="0"/>
              <a:t> </a:t>
            </a:r>
            <a:r>
              <a:rPr lang="en-US" dirty="0" err="1"/>
              <a:t>websiteanalyse</a:t>
            </a:r>
            <a:r>
              <a:rPr lang="en-US" dirty="0"/>
              <a:t>, </a:t>
            </a:r>
            <a:r>
              <a:rPr lang="en-US" dirty="0" err="1"/>
              <a:t>klantendatabases</a:t>
            </a:r>
            <a:r>
              <a:rPr lang="en-US" dirty="0"/>
              <a:t> </a:t>
            </a:r>
            <a:r>
              <a:rPr lang="en-US" dirty="0" err="1"/>
              <a:t>en</a:t>
            </a:r>
            <a:r>
              <a:rPr lang="en-US" dirty="0"/>
              <a:t> </a:t>
            </a:r>
            <a:r>
              <a:rPr lang="en-US" dirty="0" err="1"/>
              <a:t>externe</a:t>
            </a:r>
            <a:r>
              <a:rPr lang="en-US" dirty="0"/>
              <a:t> </a:t>
            </a:r>
            <a:r>
              <a:rPr lang="en-US" dirty="0" err="1"/>
              <a:t>dataleveranciers</a:t>
            </a:r>
            <a:r>
              <a:rPr lang="en-US" dirty="0"/>
              <a:t>. </a:t>
            </a:r>
            <a:r>
              <a:rPr lang="en-US" dirty="0" err="1"/>
              <a:t>Bovendien</a:t>
            </a:r>
            <a:r>
              <a:rPr lang="en-US" dirty="0"/>
              <a:t> </a:t>
            </a:r>
            <a:r>
              <a:rPr lang="en-US" dirty="0" err="1"/>
              <a:t>moeten</a:t>
            </a:r>
            <a:r>
              <a:rPr lang="en-US" dirty="0"/>
              <a:t> </a:t>
            </a:r>
            <a:r>
              <a:rPr lang="en-US" dirty="0" err="1"/>
              <a:t>bedrijven</a:t>
            </a:r>
            <a:r>
              <a:rPr lang="en-US" dirty="0"/>
              <a:t> </a:t>
            </a:r>
            <a:r>
              <a:rPr lang="en-US" dirty="0" err="1"/>
              <a:t>een</a:t>
            </a:r>
            <a:r>
              <a:rPr lang="en-US" dirty="0"/>
              <a:t> </a:t>
            </a:r>
            <a:r>
              <a:rPr lang="en-US" dirty="0" err="1"/>
              <a:t>duidelijk</a:t>
            </a:r>
            <a:r>
              <a:rPr lang="en-US" dirty="0"/>
              <a:t> </a:t>
            </a:r>
            <a:r>
              <a:rPr lang="en-US" dirty="0" err="1"/>
              <a:t>inzicht</a:t>
            </a:r>
            <a:r>
              <a:rPr lang="en-US" dirty="0"/>
              <a:t> </a:t>
            </a:r>
            <a:r>
              <a:rPr lang="en-US" dirty="0" err="1"/>
              <a:t>hebben</a:t>
            </a:r>
            <a:r>
              <a:rPr lang="en-US" dirty="0"/>
              <a:t> in de </a:t>
            </a:r>
            <a:r>
              <a:rPr lang="en-US" dirty="0" err="1"/>
              <a:t>gegevens</a:t>
            </a:r>
            <a:r>
              <a:rPr lang="en-US" dirty="0"/>
              <a:t> die ze </a:t>
            </a:r>
            <a:r>
              <a:rPr lang="en-US" dirty="0" err="1"/>
              <a:t>verzamelen</a:t>
            </a:r>
            <a:r>
              <a:rPr lang="en-US" dirty="0"/>
              <a:t> </a:t>
            </a:r>
            <a:r>
              <a:rPr lang="en-US" dirty="0" err="1"/>
              <a:t>en</a:t>
            </a:r>
            <a:r>
              <a:rPr lang="en-US" dirty="0"/>
              <a:t> de </a:t>
            </a:r>
            <a:r>
              <a:rPr lang="en-US" dirty="0" err="1"/>
              <a:t>beperkingen</a:t>
            </a:r>
            <a:r>
              <a:rPr lang="en-US" dirty="0"/>
              <a:t> van </a:t>
            </a:r>
            <a:r>
              <a:rPr lang="en-US" dirty="0" err="1"/>
              <a:t>hun</a:t>
            </a:r>
            <a:r>
              <a:rPr lang="en-US" dirty="0"/>
              <a:t> </a:t>
            </a:r>
            <a:r>
              <a:rPr lang="en-US" dirty="0" err="1"/>
              <a:t>bronnen</a:t>
            </a:r>
            <a:r>
              <a:rPr lang="en-US" dirty="0"/>
              <a:t>, </a:t>
            </a:r>
            <a:r>
              <a:rPr lang="en-US" dirty="0" err="1"/>
              <a:t>aangezien</a:t>
            </a:r>
            <a:r>
              <a:rPr lang="en-US" dirty="0"/>
              <a:t> </a:t>
            </a:r>
            <a:r>
              <a:rPr lang="en-US" dirty="0" err="1"/>
              <a:t>demografische</a:t>
            </a:r>
            <a:r>
              <a:rPr lang="en-US" dirty="0"/>
              <a:t> </a:t>
            </a:r>
            <a:r>
              <a:rPr lang="en-US" dirty="0" err="1"/>
              <a:t>gegevens</a:t>
            </a:r>
            <a:r>
              <a:rPr lang="en-US" dirty="0"/>
              <a:t> </a:t>
            </a:r>
            <a:r>
              <a:rPr lang="en-US" dirty="0" err="1"/>
              <a:t>onvolledig</a:t>
            </a:r>
            <a:r>
              <a:rPr lang="en-US" dirty="0"/>
              <a:t> of </a:t>
            </a:r>
            <a:r>
              <a:rPr lang="en-US" dirty="0" err="1"/>
              <a:t>onnauwkeurig</a:t>
            </a:r>
            <a:r>
              <a:rPr lang="en-US" dirty="0"/>
              <a:t> </a:t>
            </a:r>
            <a:r>
              <a:rPr lang="en-US" dirty="0" err="1"/>
              <a:t>kunnen</a:t>
            </a:r>
            <a:r>
              <a:rPr lang="en-US" dirty="0"/>
              <a:t> </a:t>
            </a:r>
            <a:r>
              <a:rPr lang="en-US" dirty="0" err="1"/>
              <a:t>zijn</a:t>
            </a:r>
            <a:r>
              <a:rPr lang="en-US" dirty="0"/>
              <a:t>.</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r>
              <a:rPr lang="en-US" dirty="0"/>
              <a:t>Het is </a:t>
            </a:r>
            <a:r>
              <a:rPr lang="en-US" dirty="0" err="1"/>
              <a:t>ook</a:t>
            </a:r>
            <a:r>
              <a:rPr lang="en-US" dirty="0"/>
              <a:t> </a:t>
            </a:r>
            <a:r>
              <a:rPr lang="en-US" dirty="0" err="1"/>
              <a:t>belangrijk</a:t>
            </a:r>
            <a:r>
              <a:rPr lang="en-US" dirty="0"/>
              <a:t> </a:t>
            </a:r>
            <a:r>
              <a:rPr lang="en-US" dirty="0" err="1"/>
              <a:t>voor</a:t>
            </a:r>
            <a:r>
              <a:rPr lang="en-US" dirty="0"/>
              <a:t> </a:t>
            </a:r>
            <a:r>
              <a:rPr lang="en-US" dirty="0" err="1"/>
              <a:t>bedrijven</a:t>
            </a:r>
            <a:r>
              <a:rPr lang="en-US" dirty="0"/>
              <a:t> om in </a:t>
            </a:r>
            <a:r>
              <a:rPr lang="en-US" dirty="0" err="1"/>
              <a:t>gedachten</a:t>
            </a:r>
            <a:r>
              <a:rPr lang="en-US" dirty="0"/>
              <a:t> </a:t>
            </a:r>
            <a:r>
              <a:rPr lang="en-US" dirty="0" err="1"/>
              <a:t>te</a:t>
            </a:r>
            <a:r>
              <a:rPr lang="en-US" dirty="0"/>
              <a:t> </a:t>
            </a:r>
            <a:r>
              <a:rPr lang="en-US" dirty="0" err="1"/>
              <a:t>houden</a:t>
            </a:r>
            <a:r>
              <a:rPr lang="en-US" dirty="0"/>
              <a:t> </a:t>
            </a:r>
            <a:r>
              <a:rPr lang="en-US" dirty="0" err="1"/>
              <a:t>dat</a:t>
            </a:r>
            <a:r>
              <a:rPr lang="en-US" dirty="0"/>
              <a:t> </a:t>
            </a:r>
            <a:r>
              <a:rPr lang="en-US" dirty="0" err="1"/>
              <a:t>demografische</a:t>
            </a:r>
            <a:r>
              <a:rPr lang="en-US" dirty="0"/>
              <a:t> </a:t>
            </a:r>
            <a:r>
              <a:rPr lang="en-US" dirty="0" err="1"/>
              <a:t>gegevens</a:t>
            </a:r>
            <a:r>
              <a:rPr lang="en-US" dirty="0"/>
              <a:t> </a:t>
            </a:r>
            <a:r>
              <a:rPr lang="en-US" dirty="0" err="1"/>
              <a:t>slechts</a:t>
            </a:r>
            <a:r>
              <a:rPr lang="en-US" dirty="0"/>
              <a:t> </a:t>
            </a:r>
            <a:r>
              <a:rPr lang="en-US" dirty="0" err="1"/>
              <a:t>één</a:t>
            </a:r>
            <a:r>
              <a:rPr lang="en-US" dirty="0"/>
              <a:t> </a:t>
            </a:r>
            <a:r>
              <a:rPr lang="en-US" dirty="0" err="1"/>
              <a:t>stukje</a:t>
            </a:r>
            <a:r>
              <a:rPr lang="en-US" dirty="0"/>
              <a:t> van de </a:t>
            </a:r>
            <a:r>
              <a:rPr lang="en-US" dirty="0" err="1"/>
              <a:t>puzzel</a:t>
            </a:r>
            <a:r>
              <a:rPr lang="en-US" dirty="0"/>
              <a:t> </a:t>
            </a:r>
            <a:r>
              <a:rPr lang="en-US" dirty="0" err="1"/>
              <a:t>vormen</a:t>
            </a:r>
            <a:r>
              <a:rPr lang="en-US" dirty="0"/>
              <a:t> </a:t>
            </a:r>
            <a:r>
              <a:rPr lang="en-US" dirty="0" err="1"/>
              <a:t>als</a:t>
            </a:r>
            <a:r>
              <a:rPr lang="en-US" dirty="0"/>
              <a:t> het </a:t>
            </a:r>
            <a:r>
              <a:rPr lang="en-US" dirty="0" err="1"/>
              <a:t>gaat</a:t>
            </a:r>
            <a:r>
              <a:rPr lang="en-US" dirty="0"/>
              <a:t> om het </a:t>
            </a:r>
            <a:r>
              <a:rPr lang="en-US" dirty="0" err="1"/>
              <a:t>begrijpen</a:t>
            </a:r>
            <a:r>
              <a:rPr lang="en-US" dirty="0"/>
              <a:t> van </a:t>
            </a:r>
            <a:r>
              <a:rPr lang="en-US" dirty="0" err="1"/>
              <a:t>hun</a:t>
            </a:r>
            <a:r>
              <a:rPr lang="en-US" dirty="0"/>
              <a:t> </a:t>
            </a:r>
            <a:r>
              <a:rPr lang="en-US" dirty="0" err="1"/>
              <a:t>doelgroep</a:t>
            </a:r>
            <a:r>
              <a:rPr lang="en-US" dirty="0"/>
              <a:t>. </a:t>
            </a:r>
            <a:r>
              <a:rPr lang="en-US" dirty="0" err="1"/>
              <a:t>Hoewel</a:t>
            </a:r>
            <a:r>
              <a:rPr lang="en-US" dirty="0"/>
              <a:t> </a:t>
            </a:r>
            <a:r>
              <a:rPr lang="en-US" dirty="0" err="1"/>
              <a:t>demografische</a:t>
            </a:r>
            <a:r>
              <a:rPr lang="en-US" dirty="0"/>
              <a:t> </a:t>
            </a:r>
            <a:r>
              <a:rPr lang="en-US" dirty="0" err="1"/>
              <a:t>gegevens</a:t>
            </a:r>
            <a:r>
              <a:rPr lang="en-US" dirty="0"/>
              <a:t> </a:t>
            </a:r>
            <a:r>
              <a:rPr lang="en-US" dirty="0" err="1"/>
              <a:t>waardevolle</a:t>
            </a:r>
            <a:r>
              <a:rPr lang="en-US" dirty="0"/>
              <a:t> </a:t>
            </a:r>
            <a:r>
              <a:rPr lang="en-US" dirty="0" err="1"/>
              <a:t>inzichten</a:t>
            </a:r>
            <a:r>
              <a:rPr lang="en-US" dirty="0"/>
              <a:t> </a:t>
            </a:r>
            <a:r>
              <a:rPr lang="en-US" dirty="0" err="1"/>
              <a:t>kunnen</a:t>
            </a:r>
            <a:r>
              <a:rPr lang="en-US" dirty="0"/>
              <a:t> </a:t>
            </a:r>
            <a:r>
              <a:rPr lang="en-US" dirty="0" err="1"/>
              <a:t>verschaffen</a:t>
            </a:r>
            <a:r>
              <a:rPr lang="en-US" dirty="0"/>
              <a:t> in de </a:t>
            </a:r>
            <a:r>
              <a:rPr lang="en-US" dirty="0" err="1"/>
              <a:t>voorkeuren</a:t>
            </a:r>
            <a:r>
              <a:rPr lang="en-US" dirty="0"/>
              <a:t> </a:t>
            </a:r>
            <a:r>
              <a:rPr lang="en-US" dirty="0" err="1"/>
              <a:t>en</a:t>
            </a:r>
            <a:r>
              <a:rPr lang="en-US" dirty="0"/>
              <a:t> interesses van </a:t>
            </a:r>
            <a:r>
              <a:rPr lang="en-US" dirty="0" err="1"/>
              <a:t>een</a:t>
            </a:r>
            <a:r>
              <a:rPr lang="en-US" dirty="0"/>
              <a:t> </a:t>
            </a:r>
            <a:r>
              <a:rPr lang="en-US" dirty="0" err="1"/>
              <a:t>specifieke</a:t>
            </a:r>
            <a:r>
              <a:rPr lang="en-US" dirty="0"/>
              <a:t> </a:t>
            </a:r>
            <a:r>
              <a:rPr lang="en-US" dirty="0" err="1"/>
              <a:t>groep</a:t>
            </a:r>
            <a:r>
              <a:rPr lang="en-US" dirty="0"/>
              <a:t>, </a:t>
            </a:r>
            <a:r>
              <a:rPr lang="en-US" dirty="0" err="1"/>
              <a:t>geven</a:t>
            </a:r>
            <a:r>
              <a:rPr lang="en-US" dirty="0"/>
              <a:t> ze </a:t>
            </a:r>
            <a:r>
              <a:rPr lang="en-US" dirty="0" err="1"/>
              <a:t>geen</a:t>
            </a:r>
            <a:r>
              <a:rPr lang="en-US" dirty="0"/>
              <a:t> </a:t>
            </a:r>
            <a:r>
              <a:rPr lang="en-US" dirty="0" err="1"/>
              <a:t>volledig</a:t>
            </a:r>
            <a:r>
              <a:rPr lang="en-US" dirty="0"/>
              <a:t> </a:t>
            </a:r>
            <a:r>
              <a:rPr lang="en-US" dirty="0" err="1"/>
              <a:t>beeld</a:t>
            </a:r>
            <a:r>
              <a:rPr lang="en-US" dirty="0"/>
              <a:t> van </a:t>
            </a:r>
            <a:r>
              <a:rPr lang="en-US" dirty="0" err="1"/>
              <a:t>individueel</a:t>
            </a:r>
            <a:r>
              <a:rPr lang="en-US" dirty="0"/>
              <a:t> </a:t>
            </a:r>
            <a:r>
              <a:rPr lang="en-US" dirty="0" err="1"/>
              <a:t>gedrag</a:t>
            </a:r>
            <a:r>
              <a:rPr lang="en-US" dirty="0"/>
              <a:t> of </a:t>
            </a:r>
            <a:r>
              <a:rPr lang="en-US" dirty="0" err="1"/>
              <a:t>motivaties</a:t>
            </a:r>
            <a:r>
              <a:rPr lang="en-US" dirty="0"/>
              <a:t>. </a:t>
            </a:r>
            <a:r>
              <a:rPr lang="en-US" dirty="0" err="1"/>
              <a:t>Daarom</a:t>
            </a:r>
            <a:r>
              <a:rPr lang="en-US" dirty="0"/>
              <a:t> </a:t>
            </a:r>
            <a:r>
              <a:rPr lang="en-US" dirty="0" err="1"/>
              <a:t>moeten</a:t>
            </a:r>
            <a:r>
              <a:rPr lang="en-US" dirty="0"/>
              <a:t> </a:t>
            </a:r>
            <a:r>
              <a:rPr lang="en-US" dirty="0" err="1"/>
              <a:t>bedrijven</a:t>
            </a:r>
            <a:r>
              <a:rPr lang="en-US" dirty="0"/>
              <a:t> </a:t>
            </a:r>
            <a:r>
              <a:rPr lang="en-US" dirty="0" err="1"/>
              <a:t>ook</a:t>
            </a:r>
            <a:r>
              <a:rPr lang="en-US" dirty="0"/>
              <a:t> </a:t>
            </a:r>
            <a:r>
              <a:rPr lang="en-US" dirty="0" err="1"/>
              <a:t>andere</a:t>
            </a:r>
            <a:r>
              <a:rPr lang="en-US" dirty="0"/>
              <a:t> </a:t>
            </a:r>
            <a:r>
              <a:rPr lang="en-US" dirty="0" err="1"/>
              <a:t>vormen</a:t>
            </a:r>
            <a:r>
              <a:rPr lang="en-US" dirty="0"/>
              <a:t> van </a:t>
            </a:r>
            <a:r>
              <a:rPr lang="en-US" dirty="0" err="1"/>
              <a:t>segmentatie</a:t>
            </a:r>
            <a:r>
              <a:rPr lang="en-US" dirty="0"/>
              <a:t> </a:t>
            </a:r>
            <a:r>
              <a:rPr lang="en-US" dirty="0" err="1"/>
              <a:t>overwegen</a:t>
            </a:r>
            <a:r>
              <a:rPr lang="en-US" dirty="0"/>
              <a:t>, </a:t>
            </a:r>
            <a:r>
              <a:rPr lang="en-US" dirty="0" err="1"/>
              <a:t>zoals</a:t>
            </a:r>
            <a:r>
              <a:rPr lang="en-US" dirty="0"/>
              <a:t> </a:t>
            </a:r>
            <a:r>
              <a:rPr lang="en-US" dirty="0" err="1"/>
              <a:t>segmentatie</a:t>
            </a:r>
            <a:r>
              <a:rPr lang="en-US" dirty="0"/>
              <a:t> op basis van </a:t>
            </a:r>
            <a:r>
              <a:rPr lang="en-US" dirty="0" err="1"/>
              <a:t>gedrag</a:t>
            </a:r>
            <a:r>
              <a:rPr lang="en-US" dirty="0"/>
              <a:t> </a:t>
            </a:r>
            <a:r>
              <a:rPr lang="en-US" dirty="0" err="1"/>
              <a:t>en</a:t>
            </a:r>
            <a:r>
              <a:rPr lang="en-US" dirty="0"/>
              <a:t> interesses, om </a:t>
            </a:r>
            <a:r>
              <a:rPr lang="en-US" dirty="0" err="1"/>
              <a:t>een</a:t>
            </a:r>
            <a:r>
              <a:rPr lang="en-US" dirty="0"/>
              <a:t> completer </a:t>
            </a:r>
            <a:r>
              <a:rPr lang="en-US" dirty="0" err="1"/>
              <a:t>beeld</a:t>
            </a:r>
            <a:r>
              <a:rPr lang="en-US" dirty="0"/>
              <a:t> </a:t>
            </a:r>
            <a:r>
              <a:rPr lang="en-US" dirty="0" err="1"/>
              <a:t>te</a:t>
            </a:r>
            <a:r>
              <a:rPr lang="en-US" dirty="0"/>
              <a:t> </a:t>
            </a:r>
            <a:r>
              <a:rPr lang="en-US" dirty="0" err="1"/>
              <a:t>krijgen</a:t>
            </a:r>
            <a:r>
              <a:rPr lang="en-US" dirty="0"/>
              <a:t> van </a:t>
            </a:r>
            <a:r>
              <a:rPr lang="en-US" dirty="0" err="1"/>
              <a:t>hun</a:t>
            </a:r>
            <a:r>
              <a:rPr lang="en-US" dirty="0"/>
              <a:t> </a:t>
            </a:r>
            <a:r>
              <a:rPr lang="en-US" dirty="0" err="1"/>
              <a:t>doelgroep</a:t>
            </a:r>
            <a:r>
              <a:rPr lang="en-US" dirty="0"/>
              <a:t>.</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r>
              <a:rPr lang="en-US" dirty="0" err="1"/>
              <a:t>Concluderend</a:t>
            </a:r>
            <a:r>
              <a:rPr lang="en-US" dirty="0"/>
              <a:t> </a:t>
            </a:r>
            <a:r>
              <a:rPr lang="en-US" dirty="0" err="1"/>
              <a:t>kan</a:t>
            </a:r>
            <a:r>
              <a:rPr lang="en-US" dirty="0"/>
              <a:t> </a:t>
            </a:r>
            <a:r>
              <a:rPr lang="en-US" dirty="0" err="1"/>
              <a:t>worden</a:t>
            </a:r>
            <a:r>
              <a:rPr lang="en-US" dirty="0"/>
              <a:t> </a:t>
            </a:r>
            <a:r>
              <a:rPr lang="en-US" dirty="0" err="1"/>
              <a:t>gesteld</a:t>
            </a:r>
            <a:r>
              <a:rPr lang="en-US" dirty="0"/>
              <a:t> </a:t>
            </a:r>
            <a:r>
              <a:rPr lang="en-US" dirty="0" err="1"/>
              <a:t>dat</a:t>
            </a:r>
            <a:r>
              <a:rPr lang="en-US" dirty="0"/>
              <a:t> de </a:t>
            </a:r>
            <a:r>
              <a:rPr lang="en-US" dirty="0" err="1"/>
              <a:t>definitie</a:t>
            </a:r>
            <a:r>
              <a:rPr lang="en-US" dirty="0"/>
              <a:t> van </a:t>
            </a:r>
            <a:r>
              <a:rPr lang="en-US" dirty="0" err="1"/>
              <a:t>publieksdemografie</a:t>
            </a:r>
            <a:r>
              <a:rPr lang="en-US" dirty="0"/>
              <a:t> in </a:t>
            </a:r>
            <a:r>
              <a:rPr lang="en-US" dirty="0" err="1"/>
              <a:t>webanalyse</a:t>
            </a:r>
            <a:r>
              <a:rPr lang="en-US" dirty="0"/>
              <a:t> </a:t>
            </a:r>
            <a:r>
              <a:rPr lang="en-US" dirty="0" err="1"/>
              <a:t>een</a:t>
            </a:r>
            <a:r>
              <a:rPr lang="en-US" dirty="0"/>
              <a:t> </a:t>
            </a:r>
            <a:r>
              <a:rPr lang="en-US" dirty="0" err="1"/>
              <a:t>cruciaal</a:t>
            </a:r>
            <a:r>
              <a:rPr lang="en-US" dirty="0"/>
              <a:t> </a:t>
            </a:r>
            <a:r>
              <a:rPr lang="en-US" dirty="0" err="1"/>
              <a:t>hulpmiddel</a:t>
            </a:r>
            <a:r>
              <a:rPr lang="en-US" dirty="0"/>
              <a:t> is </a:t>
            </a:r>
            <a:r>
              <a:rPr lang="en-US" dirty="0" err="1"/>
              <a:t>voor</a:t>
            </a:r>
            <a:r>
              <a:rPr lang="en-US" dirty="0"/>
              <a:t> </a:t>
            </a:r>
            <a:r>
              <a:rPr lang="en-US" dirty="0" err="1"/>
              <a:t>bedrijven</a:t>
            </a:r>
            <a:r>
              <a:rPr lang="en-US" dirty="0"/>
              <a:t> die </a:t>
            </a:r>
            <a:r>
              <a:rPr lang="en-US" dirty="0" err="1"/>
              <a:t>inzicht</a:t>
            </a:r>
            <a:r>
              <a:rPr lang="en-US" dirty="0"/>
              <a:t> </a:t>
            </a:r>
            <a:r>
              <a:rPr lang="en-US" dirty="0" err="1"/>
              <a:t>willen</a:t>
            </a:r>
            <a:r>
              <a:rPr lang="en-US" dirty="0"/>
              <a:t> </a:t>
            </a:r>
            <a:r>
              <a:rPr lang="en-US" dirty="0" err="1"/>
              <a:t>krijgen</a:t>
            </a:r>
            <a:r>
              <a:rPr lang="en-US" dirty="0"/>
              <a:t> in de </a:t>
            </a:r>
            <a:r>
              <a:rPr lang="en-US" dirty="0" err="1"/>
              <a:t>persoonlijke</a:t>
            </a:r>
            <a:r>
              <a:rPr lang="en-US" dirty="0"/>
              <a:t> </a:t>
            </a:r>
            <a:r>
              <a:rPr lang="en-US" dirty="0" err="1"/>
              <a:t>kenmerken</a:t>
            </a:r>
            <a:r>
              <a:rPr lang="en-US" dirty="0"/>
              <a:t> van </a:t>
            </a:r>
            <a:r>
              <a:rPr lang="en-US" dirty="0" err="1"/>
              <a:t>hun</a:t>
            </a:r>
            <a:r>
              <a:rPr lang="en-US" dirty="0"/>
              <a:t> </a:t>
            </a:r>
            <a:r>
              <a:rPr lang="en-US" dirty="0" err="1"/>
              <a:t>websitebezoekers</a:t>
            </a:r>
            <a:r>
              <a:rPr lang="en-US" dirty="0"/>
              <a:t>. Door </a:t>
            </a:r>
            <a:r>
              <a:rPr lang="en-US" dirty="0" err="1"/>
              <a:t>bezoekers</a:t>
            </a:r>
            <a:r>
              <a:rPr lang="en-US" dirty="0"/>
              <a:t> </a:t>
            </a:r>
            <a:r>
              <a:rPr lang="en-US" dirty="0" err="1"/>
              <a:t>te</a:t>
            </a:r>
            <a:r>
              <a:rPr lang="en-US" dirty="0"/>
              <a:t> </a:t>
            </a:r>
            <a:r>
              <a:rPr lang="en-US" dirty="0" err="1"/>
              <a:t>groeperen</a:t>
            </a:r>
            <a:r>
              <a:rPr lang="en-US" dirty="0"/>
              <a:t> op basis van </a:t>
            </a:r>
            <a:r>
              <a:rPr lang="en-US" dirty="0" err="1"/>
              <a:t>hun</a:t>
            </a:r>
            <a:r>
              <a:rPr lang="en-US" dirty="0"/>
              <a:t> </a:t>
            </a:r>
            <a:r>
              <a:rPr lang="en-US" dirty="0" err="1"/>
              <a:t>leeftijd</a:t>
            </a:r>
            <a:r>
              <a:rPr lang="en-US" dirty="0"/>
              <a:t>, </a:t>
            </a:r>
            <a:r>
              <a:rPr lang="en-US" dirty="0" err="1"/>
              <a:t>geslacht</a:t>
            </a:r>
            <a:r>
              <a:rPr lang="en-US" dirty="0"/>
              <a:t>, </a:t>
            </a:r>
            <a:r>
              <a:rPr lang="en-US" dirty="0" err="1"/>
              <a:t>inkomen</a:t>
            </a:r>
            <a:r>
              <a:rPr lang="en-US" dirty="0"/>
              <a:t>, </a:t>
            </a:r>
            <a:r>
              <a:rPr lang="en-US" dirty="0" err="1"/>
              <a:t>opleiding</a:t>
            </a:r>
            <a:r>
              <a:rPr lang="en-US" dirty="0"/>
              <a:t> </a:t>
            </a:r>
            <a:r>
              <a:rPr lang="en-US" dirty="0" err="1"/>
              <a:t>en</a:t>
            </a:r>
            <a:r>
              <a:rPr lang="en-US" dirty="0"/>
              <a:t> </a:t>
            </a:r>
            <a:r>
              <a:rPr lang="en-US" dirty="0" err="1"/>
              <a:t>locatie</a:t>
            </a:r>
            <a:r>
              <a:rPr lang="en-US" dirty="0"/>
              <a:t> </a:t>
            </a:r>
            <a:r>
              <a:rPr lang="en-US" dirty="0" err="1"/>
              <a:t>kunnen</a:t>
            </a:r>
            <a:r>
              <a:rPr lang="en-US" dirty="0"/>
              <a:t> </a:t>
            </a:r>
            <a:r>
              <a:rPr lang="en-US" dirty="0" err="1"/>
              <a:t>bedrijven</a:t>
            </a:r>
            <a:r>
              <a:rPr lang="en-US" dirty="0"/>
              <a:t> </a:t>
            </a:r>
            <a:r>
              <a:rPr lang="en-US" dirty="0" err="1"/>
              <a:t>waardevolle</a:t>
            </a:r>
            <a:r>
              <a:rPr lang="en-US" dirty="0"/>
              <a:t> </a:t>
            </a:r>
            <a:r>
              <a:rPr lang="en-US" dirty="0" err="1"/>
              <a:t>inzichten</a:t>
            </a:r>
            <a:r>
              <a:rPr lang="en-US" dirty="0"/>
              <a:t> </a:t>
            </a:r>
            <a:r>
              <a:rPr lang="en-US" dirty="0" err="1"/>
              <a:t>krijgen</a:t>
            </a:r>
            <a:r>
              <a:rPr lang="en-US" dirty="0"/>
              <a:t> in de </a:t>
            </a:r>
            <a:r>
              <a:rPr lang="en-US" dirty="0" err="1"/>
              <a:t>voorkeuren</a:t>
            </a:r>
            <a:r>
              <a:rPr lang="en-US" dirty="0"/>
              <a:t>, interesses </a:t>
            </a:r>
            <a:r>
              <a:rPr lang="en-US" dirty="0" err="1"/>
              <a:t>en</a:t>
            </a:r>
            <a:r>
              <a:rPr lang="en-US" dirty="0"/>
              <a:t> </a:t>
            </a:r>
            <a:r>
              <a:rPr lang="en-US" dirty="0" err="1"/>
              <a:t>gedragingen</a:t>
            </a:r>
            <a:r>
              <a:rPr lang="en-US" dirty="0"/>
              <a:t> van </a:t>
            </a:r>
            <a:r>
              <a:rPr lang="en-US" dirty="0" err="1"/>
              <a:t>hun</a:t>
            </a:r>
            <a:r>
              <a:rPr lang="en-US" dirty="0"/>
              <a:t> </a:t>
            </a:r>
            <a:r>
              <a:rPr lang="en-US" dirty="0" err="1"/>
              <a:t>doelgroep</a:t>
            </a:r>
            <a:r>
              <a:rPr lang="en-US" dirty="0"/>
              <a:t>, wat </a:t>
            </a:r>
            <a:r>
              <a:rPr lang="en-US" dirty="0" err="1"/>
              <a:t>hun</a:t>
            </a:r>
            <a:r>
              <a:rPr lang="en-US" dirty="0"/>
              <a:t> marketing- </a:t>
            </a:r>
            <a:r>
              <a:rPr lang="en-US" dirty="0" err="1"/>
              <a:t>en</a:t>
            </a:r>
            <a:r>
              <a:rPr lang="en-US" dirty="0"/>
              <a:t> </a:t>
            </a:r>
            <a:r>
              <a:rPr lang="en-US" dirty="0" err="1"/>
              <a:t>contentstrategieën</a:t>
            </a:r>
            <a:r>
              <a:rPr lang="en-US" dirty="0"/>
              <a:t> </a:t>
            </a:r>
            <a:r>
              <a:rPr lang="en-US" dirty="0" err="1"/>
              <a:t>kan</a:t>
            </a:r>
            <a:r>
              <a:rPr lang="en-US" dirty="0"/>
              <a:t> </a:t>
            </a:r>
            <a:r>
              <a:rPr lang="en-US" dirty="0" err="1"/>
              <a:t>informeren</a:t>
            </a:r>
            <a:r>
              <a:rPr lang="en-US" dirty="0"/>
              <a:t> </a:t>
            </a:r>
            <a:r>
              <a:rPr lang="en-US" dirty="0" err="1"/>
              <a:t>en</a:t>
            </a:r>
            <a:r>
              <a:rPr lang="en-US" dirty="0"/>
              <a:t> hen </a:t>
            </a:r>
            <a:r>
              <a:rPr lang="en-US" dirty="0" err="1"/>
              <a:t>kan</a:t>
            </a:r>
            <a:r>
              <a:rPr lang="en-US" dirty="0"/>
              <a:t> </a:t>
            </a:r>
            <a:r>
              <a:rPr lang="en-US" dirty="0" err="1"/>
              <a:t>helpen</a:t>
            </a:r>
            <a:r>
              <a:rPr lang="en-US" dirty="0"/>
              <a:t> </a:t>
            </a:r>
            <a:r>
              <a:rPr lang="en-US" dirty="0" err="1"/>
              <a:t>een</a:t>
            </a:r>
            <a:r>
              <a:rPr lang="en-US" dirty="0"/>
              <a:t> </a:t>
            </a:r>
            <a:r>
              <a:rPr lang="en-US" dirty="0" err="1"/>
              <a:t>meer</a:t>
            </a:r>
            <a:r>
              <a:rPr lang="en-US" dirty="0"/>
              <a:t> </a:t>
            </a:r>
            <a:r>
              <a:rPr lang="en-US" dirty="0" err="1"/>
              <a:t>gepersonaliseerde</a:t>
            </a:r>
            <a:r>
              <a:rPr lang="en-US" dirty="0"/>
              <a:t> </a:t>
            </a:r>
            <a:r>
              <a:rPr lang="en-US" dirty="0" err="1"/>
              <a:t>en</a:t>
            </a:r>
            <a:r>
              <a:rPr lang="en-US" dirty="0"/>
              <a:t> </a:t>
            </a:r>
            <a:r>
              <a:rPr lang="en-US" dirty="0" err="1"/>
              <a:t>relevante</a:t>
            </a:r>
            <a:r>
              <a:rPr lang="en-US" dirty="0"/>
              <a:t> </a:t>
            </a:r>
            <a:r>
              <a:rPr lang="en-US" dirty="0" err="1"/>
              <a:t>gebruikerservaring</a:t>
            </a:r>
            <a:r>
              <a:rPr lang="en-US" dirty="0"/>
              <a:t> </a:t>
            </a:r>
            <a:r>
              <a:rPr lang="en-US" dirty="0" err="1"/>
              <a:t>te</a:t>
            </a:r>
            <a:r>
              <a:rPr lang="en-US" dirty="0"/>
              <a:t> </a:t>
            </a:r>
            <a:r>
              <a:rPr lang="en-US" dirty="0" err="1"/>
              <a:t>bieden</a:t>
            </a:r>
            <a:r>
              <a:rPr lang="en-US" dirty="0"/>
              <a:t>.</a:t>
            </a:r>
            <a:endParaRPr dirty="0"/>
          </a:p>
          <a:p>
            <a:pPr marL="0" lvl="0" indent="0" algn="l" rtl="0">
              <a:lnSpc>
                <a:spcPct val="100000"/>
              </a:lnSpc>
              <a:spcBef>
                <a:spcPts val="0"/>
              </a:spcBef>
              <a:spcAft>
                <a:spcPts val="0"/>
              </a:spcAft>
              <a:buSzPts val="1100"/>
              <a:buNone/>
            </a:pPr>
            <a:endParaRPr dirty="0"/>
          </a:p>
          <a:p>
            <a:pPr marL="0" lvl="0" indent="0" algn="l" rtl="0">
              <a:lnSpc>
                <a:spcPct val="115000"/>
              </a:lnSpc>
              <a:spcBef>
                <a:spcPts val="1200"/>
              </a:spcBef>
              <a:spcAft>
                <a:spcPts val="0"/>
              </a:spcAft>
              <a:buClr>
                <a:schemeClr val="dk1"/>
              </a:buClr>
              <a:buSzPts val="1100"/>
              <a:buFont typeface="Arial"/>
              <a:buNone/>
            </a:pPr>
            <a:r>
              <a:rPr lang="en-US" dirty="0" err="1"/>
              <a:t>Bij</a:t>
            </a:r>
            <a:r>
              <a:rPr lang="en-US" dirty="0"/>
              <a:t> het </a:t>
            </a:r>
            <a:r>
              <a:rPr lang="en-US" dirty="0" err="1"/>
              <a:t>analyseren</a:t>
            </a:r>
            <a:r>
              <a:rPr lang="en-US" dirty="0"/>
              <a:t> van </a:t>
            </a:r>
            <a:r>
              <a:rPr lang="en-US" dirty="0" err="1"/>
              <a:t>publieksdemografie</a:t>
            </a:r>
            <a:r>
              <a:rPr lang="en-US" dirty="0"/>
              <a:t> in de context van analytics </a:t>
            </a:r>
            <a:r>
              <a:rPr lang="en-US" dirty="0" err="1"/>
              <a:t>zijn</a:t>
            </a:r>
            <a:r>
              <a:rPr lang="en-US" dirty="0"/>
              <a:t> er </a:t>
            </a:r>
            <a:r>
              <a:rPr lang="en-US" dirty="0" err="1"/>
              <a:t>verschillende</a:t>
            </a:r>
            <a:r>
              <a:rPr lang="en-US" dirty="0"/>
              <a:t> </a:t>
            </a:r>
            <a:r>
              <a:rPr lang="en-US" dirty="0" err="1"/>
              <a:t>belangrijke</a:t>
            </a:r>
            <a:r>
              <a:rPr lang="en-US" dirty="0"/>
              <a:t> </a:t>
            </a:r>
            <a:r>
              <a:rPr lang="en-US" dirty="0" err="1"/>
              <a:t>factoren</a:t>
            </a:r>
            <a:r>
              <a:rPr lang="en-US" dirty="0"/>
              <a:t> om </a:t>
            </a:r>
            <a:r>
              <a:rPr lang="en-US" dirty="0" err="1"/>
              <a:t>rekening</a:t>
            </a:r>
            <a:r>
              <a:rPr lang="en-US" dirty="0"/>
              <a:t> mee </a:t>
            </a:r>
            <a:r>
              <a:rPr lang="en-US" dirty="0" err="1"/>
              <a:t>te</a:t>
            </a:r>
            <a:r>
              <a:rPr lang="en-US" dirty="0"/>
              <a:t> </a:t>
            </a:r>
            <a:r>
              <a:rPr lang="en-US" dirty="0" err="1"/>
              <a:t>houden</a:t>
            </a:r>
            <a:r>
              <a:rPr lang="en-US" dirty="0"/>
              <a:t>:</a:t>
            </a:r>
            <a:endParaRPr dirty="0"/>
          </a:p>
          <a:p>
            <a:pPr marL="457200" lvl="0" indent="-298450" algn="l" rtl="0">
              <a:lnSpc>
                <a:spcPct val="115000"/>
              </a:lnSpc>
              <a:spcBef>
                <a:spcPts val="1200"/>
              </a:spcBef>
              <a:spcAft>
                <a:spcPts val="0"/>
              </a:spcAft>
              <a:buClr>
                <a:schemeClr val="dk1"/>
              </a:buClr>
              <a:buSzPts val="1100"/>
              <a:buAutoNum type="arabicPeriod"/>
            </a:pPr>
            <a:r>
              <a:rPr lang="en-US" dirty="0" err="1"/>
              <a:t>Geografie</a:t>
            </a:r>
            <a:r>
              <a:rPr lang="en-US" dirty="0"/>
              <a:t> </a:t>
            </a:r>
            <a:r>
              <a:rPr lang="en-US" dirty="0" err="1"/>
              <a:t>en</a:t>
            </a:r>
            <a:r>
              <a:rPr lang="en-US" dirty="0"/>
              <a:t> taal: </a:t>
            </a:r>
            <a:r>
              <a:rPr lang="en-US" dirty="0" err="1"/>
              <a:t>Dit</a:t>
            </a:r>
            <a:r>
              <a:rPr lang="en-US" dirty="0"/>
              <a:t> </a:t>
            </a:r>
            <a:r>
              <a:rPr lang="en-US" dirty="0" err="1"/>
              <a:t>verwijst</a:t>
            </a:r>
            <a:r>
              <a:rPr lang="en-US" dirty="0"/>
              <a:t> </a:t>
            </a:r>
            <a:r>
              <a:rPr lang="en-US" dirty="0" err="1"/>
              <a:t>naar</a:t>
            </a:r>
            <a:r>
              <a:rPr lang="en-US" dirty="0"/>
              <a:t> de </a:t>
            </a:r>
            <a:r>
              <a:rPr lang="en-US" dirty="0" err="1"/>
              <a:t>geografische</a:t>
            </a:r>
            <a:r>
              <a:rPr lang="en-US" dirty="0"/>
              <a:t> </a:t>
            </a:r>
            <a:r>
              <a:rPr lang="en-US" dirty="0" err="1"/>
              <a:t>locatie</a:t>
            </a:r>
            <a:r>
              <a:rPr lang="en-US" dirty="0"/>
              <a:t> van je </a:t>
            </a:r>
            <a:r>
              <a:rPr lang="en-US" dirty="0" err="1"/>
              <a:t>publiek</a:t>
            </a:r>
            <a:r>
              <a:rPr lang="en-US" dirty="0"/>
              <a:t> </a:t>
            </a:r>
            <a:r>
              <a:rPr lang="en-US" dirty="0" err="1"/>
              <a:t>en</a:t>
            </a:r>
            <a:r>
              <a:rPr lang="en-US" dirty="0"/>
              <a:t> de </a:t>
            </a:r>
            <a:r>
              <a:rPr lang="en-US" dirty="0" err="1"/>
              <a:t>talen</a:t>
            </a:r>
            <a:r>
              <a:rPr lang="en-US" dirty="0"/>
              <a:t> die ze </a:t>
            </a:r>
            <a:r>
              <a:rPr lang="en-US" dirty="0" err="1"/>
              <a:t>gebruiken</a:t>
            </a:r>
            <a:r>
              <a:rPr lang="en-US" dirty="0"/>
              <a:t>. Het </a:t>
            </a:r>
            <a:r>
              <a:rPr lang="en-US" dirty="0" err="1"/>
              <a:t>helpt</a:t>
            </a:r>
            <a:r>
              <a:rPr lang="en-US" dirty="0"/>
              <a:t> je </a:t>
            </a:r>
            <a:r>
              <a:rPr lang="en-US" dirty="0" err="1"/>
              <a:t>inzicht</a:t>
            </a:r>
            <a:r>
              <a:rPr lang="en-US" dirty="0"/>
              <a:t> </a:t>
            </a:r>
            <a:r>
              <a:rPr lang="en-US" dirty="0" err="1"/>
              <a:t>te</a:t>
            </a:r>
            <a:r>
              <a:rPr lang="en-US" dirty="0"/>
              <a:t> </a:t>
            </a:r>
            <a:r>
              <a:rPr lang="en-US" dirty="0" err="1"/>
              <a:t>krijgen</a:t>
            </a:r>
            <a:r>
              <a:rPr lang="en-US" dirty="0"/>
              <a:t> in de </a:t>
            </a:r>
            <a:r>
              <a:rPr lang="en-US" dirty="0" err="1"/>
              <a:t>regio's</a:t>
            </a:r>
            <a:r>
              <a:rPr lang="en-US" dirty="0"/>
              <a:t> </a:t>
            </a:r>
            <a:r>
              <a:rPr lang="en-US" dirty="0" err="1"/>
              <a:t>waar</a:t>
            </a:r>
            <a:r>
              <a:rPr lang="en-US" dirty="0"/>
              <a:t> je </a:t>
            </a:r>
            <a:r>
              <a:rPr lang="en-US" dirty="0" err="1"/>
              <a:t>publiek</a:t>
            </a:r>
            <a:r>
              <a:rPr lang="en-US" dirty="0"/>
              <a:t> </a:t>
            </a:r>
            <a:r>
              <a:rPr lang="en-US" dirty="0" err="1"/>
              <a:t>geconcentreerd</a:t>
            </a:r>
            <a:r>
              <a:rPr lang="en-US" dirty="0"/>
              <a:t> is </a:t>
            </a:r>
            <a:r>
              <a:rPr lang="en-US" dirty="0" err="1"/>
              <a:t>en</a:t>
            </a:r>
            <a:r>
              <a:rPr lang="en-US" dirty="0"/>
              <a:t> je content of </a:t>
            </a:r>
            <a:r>
              <a:rPr lang="en-US" dirty="0" err="1"/>
              <a:t>marketingstrategieën</a:t>
            </a:r>
            <a:r>
              <a:rPr lang="en-US" dirty="0"/>
              <a:t> </a:t>
            </a:r>
            <a:r>
              <a:rPr lang="en-US" dirty="0" err="1"/>
              <a:t>daarop</a:t>
            </a:r>
            <a:r>
              <a:rPr lang="en-US" dirty="0"/>
              <a:t> </a:t>
            </a:r>
            <a:r>
              <a:rPr lang="en-US" dirty="0" err="1"/>
              <a:t>af</a:t>
            </a:r>
            <a:r>
              <a:rPr lang="en-US" dirty="0"/>
              <a:t> </a:t>
            </a:r>
            <a:r>
              <a:rPr lang="en-US" dirty="0" err="1"/>
              <a:t>te</a:t>
            </a:r>
            <a:r>
              <a:rPr lang="en-US" dirty="0"/>
              <a:t> </a:t>
            </a:r>
            <a:r>
              <a:rPr lang="en-US" dirty="0" err="1"/>
              <a:t>stemmen</a:t>
            </a:r>
            <a:r>
              <a:rPr lang="en-US" dirty="0"/>
              <a:t>. Analytics-tools </a:t>
            </a:r>
            <a:r>
              <a:rPr lang="en-US" dirty="0" err="1"/>
              <a:t>bieden</a:t>
            </a:r>
            <a:r>
              <a:rPr lang="en-US" dirty="0"/>
              <a:t> </a:t>
            </a:r>
            <a:r>
              <a:rPr lang="en-US" dirty="0" err="1"/>
              <a:t>vaak</a:t>
            </a:r>
            <a:r>
              <a:rPr lang="en-US" dirty="0"/>
              <a:t> </a:t>
            </a:r>
            <a:r>
              <a:rPr lang="en-US" dirty="0" err="1"/>
              <a:t>gegevens</a:t>
            </a:r>
            <a:r>
              <a:rPr lang="en-US" dirty="0"/>
              <a:t> over de </a:t>
            </a:r>
            <a:r>
              <a:rPr lang="en-US" dirty="0" err="1"/>
              <a:t>landen</a:t>
            </a:r>
            <a:r>
              <a:rPr lang="en-US" dirty="0"/>
              <a:t>, </a:t>
            </a:r>
            <a:r>
              <a:rPr lang="en-US" dirty="0" err="1"/>
              <a:t>steden</a:t>
            </a:r>
            <a:r>
              <a:rPr lang="en-US" dirty="0"/>
              <a:t> of </a:t>
            </a:r>
            <a:r>
              <a:rPr lang="en-US" dirty="0" err="1"/>
              <a:t>regio's</a:t>
            </a:r>
            <a:r>
              <a:rPr lang="en-US" dirty="0"/>
              <a:t> </a:t>
            </a:r>
            <a:r>
              <a:rPr lang="en-US" dirty="0" err="1"/>
              <a:t>waar</a:t>
            </a:r>
            <a:r>
              <a:rPr lang="en-US" dirty="0"/>
              <a:t> je </a:t>
            </a:r>
            <a:r>
              <a:rPr lang="en-US" dirty="0" err="1"/>
              <a:t>gebruikers</a:t>
            </a:r>
            <a:r>
              <a:rPr lang="en-US" dirty="0"/>
              <a:t> </a:t>
            </a:r>
            <a:r>
              <a:rPr lang="en-US" dirty="0" err="1"/>
              <a:t>zich</a:t>
            </a:r>
            <a:r>
              <a:rPr lang="en-US" dirty="0"/>
              <a:t> </a:t>
            </a:r>
            <a:r>
              <a:rPr lang="en-US" dirty="0" err="1"/>
              <a:t>bevinden</a:t>
            </a:r>
            <a:r>
              <a:rPr lang="en-US" dirty="0"/>
              <a:t>, </a:t>
            </a:r>
            <a:r>
              <a:rPr lang="en-US" dirty="0" err="1"/>
              <a:t>evenals</a:t>
            </a:r>
            <a:r>
              <a:rPr lang="en-US" dirty="0"/>
              <a:t> de </a:t>
            </a:r>
            <a:r>
              <a:rPr lang="en-US" dirty="0" err="1"/>
              <a:t>talen</a:t>
            </a:r>
            <a:r>
              <a:rPr lang="en-US" dirty="0"/>
              <a:t> die ze </a:t>
            </a:r>
            <a:r>
              <a:rPr lang="en-US" dirty="0" err="1"/>
              <a:t>verkiezen</a:t>
            </a:r>
            <a:r>
              <a:rPr lang="en-US" dirty="0"/>
              <a:t>.</a:t>
            </a:r>
            <a:endParaRPr dirty="0"/>
          </a:p>
          <a:p>
            <a:pPr marL="457200" lvl="0" indent="-298450" algn="l" rtl="0">
              <a:lnSpc>
                <a:spcPct val="115000"/>
              </a:lnSpc>
              <a:spcBef>
                <a:spcPts val="0"/>
              </a:spcBef>
              <a:spcAft>
                <a:spcPts val="0"/>
              </a:spcAft>
              <a:buClr>
                <a:schemeClr val="dk1"/>
              </a:buClr>
              <a:buSzPts val="1100"/>
              <a:buAutoNum type="arabicPeriod"/>
            </a:pPr>
            <a:r>
              <a:rPr lang="en-US" dirty="0"/>
              <a:t>Genre </a:t>
            </a:r>
            <a:r>
              <a:rPr lang="en-US" dirty="0" err="1"/>
              <a:t>en</a:t>
            </a:r>
            <a:r>
              <a:rPr lang="en-US" dirty="0"/>
              <a:t> </a:t>
            </a:r>
            <a:r>
              <a:rPr lang="en-US" dirty="0" err="1"/>
              <a:t>leeftijd</a:t>
            </a:r>
            <a:r>
              <a:rPr lang="en-US" dirty="0"/>
              <a:t>: </a:t>
            </a:r>
            <a:r>
              <a:rPr lang="en-US" dirty="0" err="1"/>
              <a:t>Inzicht</a:t>
            </a:r>
            <a:r>
              <a:rPr lang="en-US" dirty="0"/>
              <a:t> in de </a:t>
            </a:r>
            <a:r>
              <a:rPr lang="en-US" dirty="0" err="1"/>
              <a:t>genrevoorkeuren</a:t>
            </a:r>
            <a:r>
              <a:rPr lang="en-US" dirty="0"/>
              <a:t> </a:t>
            </a:r>
            <a:r>
              <a:rPr lang="en-US" dirty="0" err="1"/>
              <a:t>en</a:t>
            </a:r>
            <a:r>
              <a:rPr lang="en-US" dirty="0"/>
              <a:t> </a:t>
            </a:r>
            <a:r>
              <a:rPr lang="en-US" dirty="0" err="1"/>
              <a:t>leeftijdsdemografie</a:t>
            </a:r>
            <a:r>
              <a:rPr lang="en-US" dirty="0"/>
              <a:t> van je </a:t>
            </a:r>
            <a:r>
              <a:rPr lang="en-US" dirty="0" err="1"/>
              <a:t>publiek</a:t>
            </a:r>
            <a:r>
              <a:rPr lang="en-US" dirty="0"/>
              <a:t> </a:t>
            </a:r>
            <a:r>
              <a:rPr lang="en-US" dirty="0" err="1"/>
              <a:t>kan</a:t>
            </a:r>
            <a:r>
              <a:rPr lang="en-US" dirty="0"/>
              <a:t> </a:t>
            </a:r>
            <a:r>
              <a:rPr lang="en-US" dirty="0" err="1"/>
              <a:t>cruciaal</a:t>
            </a:r>
            <a:r>
              <a:rPr lang="en-US" dirty="0"/>
              <a:t> </a:t>
            </a:r>
            <a:r>
              <a:rPr lang="en-US" dirty="0" err="1"/>
              <a:t>zijn</a:t>
            </a:r>
            <a:r>
              <a:rPr lang="en-US" dirty="0"/>
              <a:t> </a:t>
            </a:r>
            <a:r>
              <a:rPr lang="en-US" dirty="0" err="1"/>
              <a:t>voor</a:t>
            </a:r>
            <a:r>
              <a:rPr lang="en-US" dirty="0"/>
              <a:t> het </a:t>
            </a:r>
            <a:r>
              <a:rPr lang="en-US" dirty="0" err="1"/>
              <a:t>maken</a:t>
            </a:r>
            <a:r>
              <a:rPr lang="en-US" dirty="0"/>
              <a:t> </a:t>
            </a:r>
            <a:r>
              <a:rPr lang="en-US" dirty="0" err="1"/>
              <a:t>en</a:t>
            </a:r>
            <a:r>
              <a:rPr lang="en-US" dirty="0"/>
              <a:t> </a:t>
            </a:r>
            <a:r>
              <a:rPr lang="en-US" dirty="0" err="1"/>
              <a:t>targeten</a:t>
            </a:r>
            <a:r>
              <a:rPr lang="en-US" dirty="0"/>
              <a:t> van content. Door </a:t>
            </a:r>
            <a:r>
              <a:rPr lang="en-US" dirty="0" err="1"/>
              <a:t>gebruikersgegevens</a:t>
            </a:r>
            <a:r>
              <a:rPr lang="en-US" dirty="0"/>
              <a:t> </a:t>
            </a:r>
            <a:r>
              <a:rPr lang="en-US" dirty="0" err="1"/>
              <a:t>te</a:t>
            </a:r>
            <a:r>
              <a:rPr lang="en-US" dirty="0"/>
              <a:t> </a:t>
            </a:r>
            <a:r>
              <a:rPr lang="en-US" dirty="0" err="1"/>
              <a:t>analyseren</a:t>
            </a:r>
            <a:r>
              <a:rPr lang="en-US" dirty="0"/>
              <a:t>, </a:t>
            </a:r>
            <a:r>
              <a:rPr lang="en-US" dirty="0" err="1"/>
              <a:t>kun</a:t>
            </a:r>
            <a:r>
              <a:rPr lang="en-US" dirty="0"/>
              <a:t> je de genres of </a:t>
            </a:r>
            <a:r>
              <a:rPr lang="en-US" dirty="0" err="1"/>
              <a:t>categorieën</a:t>
            </a:r>
            <a:r>
              <a:rPr lang="en-US" dirty="0"/>
              <a:t> van content </a:t>
            </a:r>
            <a:r>
              <a:rPr lang="en-US" dirty="0" err="1"/>
              <a:t>identificeren</a:t>
            </a:r>
            <a:r>
              <a:rPr lang="en-US" dirty="0"/>
              <a:t> die het </a:t>
            </a:r>
            <a:r>
              <a:rPr lang="en-US" dirty="0" err="1"/>
              <a:t>meest</a:t>
            </a:r>
            <a:r>
              <a:rPr lang="en-US" dirty="0"/>
              <a:t> </a:t>
            </a:r>
            <a:r>
              <a:rPr lang="en-US" dirty="0" err="1"/>
              <a:t>aansluiten</a:t>
            </a:r>
            <a:r>
              <a:rPr lang="en-US" dirty="0"/>
              <a:t> </a:t>
            </a:r>
            <a:r>
              <a:rPr lang="en-US" dirty="0" err="1"/>
              <a:t>bij</a:t>
            </a:r>
            <a:r>
              <a:rPr lang="en-US" dirty="0"/>
              <a:t> je </a:t>
            </a:r>
            <a:r>
              <a:rPr lang="en-US" dirty="0" err="1"/>
              <a:t>publiek</a:t>
            </a:r>
            <a:r>
              <a:rPr lang="en-US" dirty="0"/>
              <a:t>. Als je de </a:t>
            </a:r>
            <a:r>
              <a:rPr lang="en-US" dirty="0" err="1"/>
              <a:t>leeftijdsgroep</a:t>
            </a:r>
            <a:r>
              <a:rPr lang="en-US" dirty="0"/>
              <a:t> van je </a:t>
            </a:r>
            <a:r>
              <a:rPr lang="en-US" dirty="0" err="1"/>
              <a:t>gebruikers</a:t>
            </a:r>
            <a:r>
              <a:rPr lang="en-US" dirty="0"/>
              <a:t> </a:t>
            </a:r>
            <a:r>
              <a:rPr lang="en-US" dirty="0" err="1"/>
              <a:t>kent</a:t>
            </a:r>
            <a:r>
              <a:rPr lang="en-US" dirty="0"/>
              <a:t>, </a:t>
            </a:r>
            <a:r>
              <a:rPr lang="en-US" dirty="0" err="1"/>
              <a:t>kun</a:t>
            </a:r>
            <a:r>
              <a:rPr lang="en-US" dirty="0"/>
              <a:t> je </a:t>
            </a:r>
            <a:r>
              <a:rPr lang="en-US" dirty="0" err="1"/>
              <a:t>bovendien</a:t>
            </a:r>
            <a:r>
              <a:rPr lang="en-US" dirty="0"/>
              <a:t> je </a:t>
            </a:r>
            <a:r>
              <a:rPr lang="en-US" dirty="0" err="1"/>
              <a:t>berichtgeving</a:t>
            </a:r>
            <a:r>
              <a:rPr lang="en-US" dirty="0"/>
              <a:t> </a:t>
            </a:r>
            <a:r>
              <a:rPr lang="en-US" dirty="0" err="1"/>
              <a:t>verfijnen</a:t>
            </a:r>
            <a:r>
              <a:rPr lang="en-US" dirty="0"/>
              <a:t> </a:t>
            </a:r>
            <a:r>
              <a:rPr lang="en-US" dirty="0" err="1"/>
              <a:t>en</a:t>
            </a:r>
            <a:r>
              <a:rPr lang="en-US" dirty="0"/>
              <a:t> je </a:t>
            </a:r>
            <a:r>
              <a:rPr lang="en-US" dirty="0" err="1"/>
              <a:t>aanbod</a:t>
            </a:r>
            <a:r>
              <a:rPr lang="en-US" dirty="0"/>
              <a:t> </a:t>
            </a:r>
            <a:r>
              <a:rPr lang="en-US" dirty="0" err="1"/>
              <a:t>afstemmen</a:t>
            </a:r>
            <a:r>
              <a:rPr lang="en-US" dirty="0"/>
              <a:t> op </a:t>
            </a:r>
            <a:r>
              <a:rPr lang="en-US" dirty="0" err="1"/>
              <a:t>specifieke</a:t>
            </a:r>
            <a:r>
              <a:rPr lang="en-US" dirty="0"/>
              <a:t> </a:t>
            </a:r>
            <a:r>
              <a:rPr lang="en-US" dirty="0" err="1"/>
              <a:t>leeftijdsgroepen</a:t>
            </a:r>
            <a:r>
              <a:rPr lang="en-US" dirty="0"/>
              <a:t>.</a:t>
            </a:r>
            <a:endParaRPr dirty="0"/>
          </a:p>
          <a:p>
            <a:pPr marL="457200" lvl="0" indent="-298450" algn="l" rtl="0">
              <a:lnSpc>
                <a:spcPct val="115000"/>
              </a:lnSpc>
              <a:spcBef>
                <a:spcPts val="0"/>
              </a:spcBef>
              <a:spcAft>
                <a:spcPts val="0"/>
              </a:spcAft>
              <a:buClr>
                <a:schemeClr val="dk1"/>
              </a:buClr>
              <a:buSzPts val="1100"/>
              <a:buAutoNum type="arabicPeriod"/>
            </a:pPr>
            <a:r>
              <a:rPr lang="en-US" dirty="0"/>
              <a:t>Interesse: Het </a:t>
            </a:r>
            <a:r>
              <a:rPr lang="en-US" dirty="0" err="1"/>
              <a:t>analyseren</a:t>
            </a:r>
            <a:r>
              <a:rPr lang="en-US" dirty="0"/>
              <a:t> van </a:t>
            </a:r>
            <a:r>
              <a:rPr lang="en-US" dirty="0" err="1"/>
              <a:t>gebruikersinteresses</a:t>
            </a:r>
            <a:r>
              <a:rPr lang="en-US" dirty="0"/>
              <a:t> </a:t>
            </a:r>
            <a:r>
              <a:rPr lang="en-US" dirty="0" err="1"/>
              <a:t>kan</a:t>
            </a:r>
            <a:r>
              <a:rPr lang="en-US" dirty="0"/>
              <a:t> </a:t>
            </a:r>
            <a:r>
              <a:rPr lang="en-US" dirty="0" err="1"/>
              <a:t>waardevolle</a:t>
            </a:r>
            <a:r>
              <a:rPr lang="en-US" dirty="0"/>
              <a:t> </a:t>
            </a:r>
            <a:r>
              <a:rPr lang="en-US" dirty="0" err="1"/>
              <a:t>inzichten</a:t>
            </a:r>
            <a:r>
              <a:rPr lang="en-US" dirty="0"/>
              <a:t> </a:t>
            </a:r>
            <a:r>
              <a:rPr lang="en-US" dirty="0" err="1"/>
              <a:t>opleveren</a:t>
            </a:r>
            <a:r>
              <a:rPr lang="en-US" dirty="0"/>
              <a:t> in de </a:t>
            </a:r>
            <a:r>
              <a:rPr lang="en-US" dirty="0" err="1"/>
              <a:t>onderwerpen</a:t>
            </a:r>
            <a:r>
              <a:rPr lang="en-US" dirty="0"/>
              <a:t>, </a:t>
            </a:r>
            <a:r>
              <a:rPr lang="en-US" dirty="0" err="1"/>
              <a:t>producten</a:t>
            </a:r>
            <a:r>
              <a:rPr lang="en-US" dirty="0"/>
              <a:t> of </a:t>
            </a:r>
            <a:r>
              <a:rPr lang="en-US" dirty="0" err="1"/>
              <a:t>diensten</a:t>
            </a:r>
            <a:r>
              <a:rPr lang="en-US" dirty="0"/>
              <a:t> die het </a:t>
            </a:r>
            <a:r>
              <a:rPr lang="en-US" dirty="0" err="1"/>
              <a:t>meest</a:t>
            </a:r>
            <a:r>
              <a:rPr lang="en-US" dirty="0"/>
              <a:t> </a:t>
            </a:r>
            <a:r>
              <a:rPr lang="en-US" dirty="0" err="1"/>
              <a:t>interessant</a:t>
            </a:r>
            <a:r>
              <a:rPr lang="en-US" dirty="0"/>
              <a:t> </a:t>
            </a:r>
            <a:r>
              <a:rPr lang="en-US" dirty="0" err="1"/>
              <a:t>zijn</a:t>
            </a:r>
            <a:r>
              <a:rPr lang="en-US" dirty="0"/>
              <a:t> </a:t>
            </a:r>
            <a:r>
              <a:rPr lang="en-US" dirty="0" err="1"/>
              <a:t>voor</a:t>
            </a:r>
            <a:r>
              <a:rPr lang="en-US" dirty="0"/>
              <a:t> je </a:t>
            </a:r>
            <a:r>
              <a:rPr lang="en-US" dirty="0" err="1"/>
              <a:t>publiek</a:t>
            </a:r>
            <a:r>
              <a:rPr lang="en-US" dirty="0"/>
              <a:t>. </a:t>
            </a:r>
            <a:r>
              <a:rPr lang="en-US" dirty="0" err="1"/>
              <a:t>Deze</a:t>
            </a:r>
            <a:r>
              <a:rPr lang="en-US" dirty="0"/>
              <a:t> </a:t>
            </a:r>
            <a:r>
              <a:rPr lang="en-US" dirty="0" err="1"/>
              <a:t>informatie</a:t>
            </a:r>
            <a:r>
              <a:rPr lang="en-US" dirty="0"/>
              <a:t> </a:t>
            </a:r>
            <a:r>
              <a:rPr lang="en-US" dirty="0" err="1"/>
              <a:t>helpt</a:t>
            </a:r>
            <a:r>
              <a:rPr lang="en-US" dirty="0"/>
              <a:t> je om je </a:t>
            </a:r>
            <a:r>
              <a:rPr lang="en-US" dirty="0" err="1"/>
              <a:t>inhoud</a:t>
            </a:r>
            <a:r>
              <a:rPr lang="en-US" dirty="0"/>
              <a:t> </a:t>
            </a:r>
            <a:r>
              <a:rPr lang="en-US" dirty="0" err="1"/>
              <a:t>te</a:t>
            </a:r>
            <a:r>
              <a:rPr lang="en-US" dirty="0"/>
              <a:t> </a:t>
            </a:r>
            <a:r>
              <a:rPr lang="en-US" dirty="0" err="1"/>
              <a:t>personaliseren</a:t>
            </a:r>
            <a:r>
              <a:rPr lang="en-US" dirty="0"/>
              <a:t>, </a:t>
            </a:r>
            <a:r>
              <a:rPr lang="en-US" dirty="0" err="1"/>
              <a:t>gerichte</a:t>
            </a:r>
            <a:r>
              <a:rPr lang="en-US" dirty="0"/>
              <a:t> </a:t>
            </a:r>
            <a:r>
              <a:rPr lang="en-US" dirty="0" err="1"/>
              <a:t>marketingcampagnes</a:t>
            </a:r>
            <a:r>
              <a:rPr lang="en-US" dirty="0"/>
              <a:t> </a:t>
            </a:r>
            <a:r>
              <a:rPr lang="en-US" dirty="0" err="1"/>
              <a:t>te</a:t>
            </a:r>
            <a:r>
              <a:rPr lang="en-US" dirty="0"/>
              <a:t> </a:t>
            </a:r>
            <a:r>
              <a:rPr lang="en-US" dirty="0" err="1"/>
              <a:t>ontwikkelen</a:t>
            </a:r>
            <a:r>
              <a:rPr lang="en-US" dirty="0"/>
              <a:t> </a:t>
            </a:r>
            <a:r>
              <a:rPr lang="en-US" dirty="0" err="1"/>
              <a:t>en</a:t>
            </a:r>
            <a:r>
              <a:rPr lang="en-US" dirty="0"/>
              <a:t> </a:t>
            </a:r>
            <a:r>
              <a:rPr lang="en-US" dirty="0" err="1"/>
              <a:t>relevante</a:t>
            </a:r>
            <a:r>
              <a:rPr lang="en-US" dirty="0"/>
              <a:t> </a:t>
            </a:r>
            <a:r>
              <a:rPr lang="en-US" dirty="0" err="1"/>
              <a:t>aanbevelingen</a:t>
            </a:r>
            <a:r>
              <a:rPr lang="en-US" dirty="0"/>
              <a:t> </a:t>
            </a:r>
            <a:r>
              <a:rPr lang="en-US" dirty="0" err="1"/>
              <a:t>te</a:t>
            </a:r>
            <a:r>
              <a:rPr lang="en-US" dirty="0"/>
              <a:t> </a:t>
            </a:r>
            <a:r>
              <a:rPr lang="en-US" dirty="0" err="1"/>
              <a:t>doen</a:t>
            </a:r>
            <a:r>
              <a:rPr lang="en-US" dirty="0"/>
              <a:t>. </a:t>
            </a:r>
            <a:r>
              <a:rPr lang="en-US" dirty="0" err="1"/>
              <a:t>Deze</a:t>
            </a:r>
            <a:r>
              <a:rPr lang="en-US" dirty="0"/>
              <a:t> </a:t>
            </a:r>
            <a:r>
              <a:rPr lang="en-US" dirty="0" err="1"/>
              <a:t>informatie</a:t>
            </a:r>
            <a:r>
              <a:rPr lang="en-US" dirty="0"/>
              <a:t> </a:t>
            </a:r>
            <a:r>
              <a:rPr lang="en-US" dirty="0" err="1"/>
              <a:t>kan</a:t>
            </a:r>
            <a:r>
              <a:rPr lang="en-US" dirty="0"/>
              <a:t> </a:t>
            </a:r>
            <a:r>
              <a:rPr lang="en-US" dirty="0" err="1"/>
              <a:t>worden</a:t>
            </a:r>
            <a:r>
              <a:rPr lang="en-US" dirty="0"/>
              <a:t> </a:t>
            </a:r>
            <a:r>
              <a:rPr lang="en-US" dirty="0" err="1"/>
              <a:t>afgeleid</a:t>
            </a:r>
            <a:r>
              <a:rPr lang="en-US" dirty="0"/>
              <a:t> </a:t>
            </a:r>
            <a:r>
              <a:rPr lang="en-US" dirty="0" err="1"/>
              <a:t>uit</a:t>
            </a:r>
            <a:r>
              <a:rPr lang="en-US" dirty="0"/>
              <a:t> </a:t>
            </a:r>
            <a:r>
              <a:rPr lang="en-US" dirty="0" err="1"/>
              <a:t>gebruikersinteracties</a:t>
            </a:r>
            <a:r>
              <a:rPr lang="en-US" dirty="0"/>
              <a:t>, </a:t>
            </a:r>
            <a:r>
              <a:rPr lang="en-US" dirty="0" err="1"/>
              <a:t>surfgedrag</a:t>
            </a:r>
            <a:r>
              <a:rPr lang="en-US" dirty="0"/>
              <a:t> of </a:t>
            </a:r>
            <a:r>
              <a:rPr lang="en-US" dirty="0" err="1"/>
              <a:t>expliciete</a:t>
            </a:r>
            <a:r>
              <a:rPr lang="en-US" dirty="0"/>
              <a:t> </a:t>
            </a:r>
            <a:r>
              <a:rPr lang="en-US" dirty="0" err="1"/>
              <a:t>gegevens</a:t>
            </a:r>
            <a:r>
              <a:rPr lang="en-US" dirty="0"/>
              <a:t> van </a:t>
            </a:r>
            <a:r>
              <a:rPr lang="en-US" dirty="0" err="1"/>
              <a:t>gebruikers</a:t>
            </a:r>
            <a:r>
              <a:rPr lang="en-US" dirty="0"/>
              <a:t>.</a:t>
            </a:r>
            <a:endParaRPr dirty="0"/>
          </a:p>
          <a:p>
            <a:pPr marL="457200" lvl="0" indent="-298450" algn="l" rtl="0">
              <a:lnSpc>
                <a:spcPct val="115000"/>
              </a:lnSpc>
              <a:spcBef>
                <a:spcPts val="0"/>
              </a:spcBef>
              <a:spcAft>
                <a:spcPts val="0"/>
              </a:spcAft>
              <a:buClr>
                <a:schemeClr val="dk1"/>
              </a:buClr>
              <a:buSzPts val="1100"/>
              <a:buAutoNum type="arabicPeriod"/>
            </a:pPr>
            <a:r>
              <a:rPr lang="en-US" dirty="0" err="1"/>
              <a:t>Technologie</a:t>
            </a:r>
            <a:r>
              <a:rPr lang="en-US" dirty="0"/>
              <a:t> </a:t>
            </a:r>
            <a:r>
              <a:rPr lang="en-US" dirty="0" err="1"/>
              <a:t>en</a:t>
            </a:r>
            <a:r>
              <a:rPr lang="en-US" dirty="0"/>
              <a:t> </a:t>
            </a:r>
            <a:r>
              <a:rPr lang="en-US" dirty="0" err="1"/>
              <a:t>apparaten</a:t>
            </a:r>
            <a:r>
              <a:rPr lang="en-US" dirty="0"/>
              <a:t>: </a:t>
            </a:r>
            <a:r>
              <a:rPr lang="en-US" dirty="0" err="1"/>
              <a:t>Inzicht</a:t>
            </a:r>
            <a:r>
              <a:rPr lang="en-US" dirty="0"/>
              <a:t> in de </a:t>
            </a:r>
            <a:r>
              <a:rPr lang="en-US" dirty="0" err="1"/>
              <a:t>technologie</a:t>
            </a:r>
            <a:r>
              <a:rPr lang="en-US" dirty="0"/>
              <a:t> </a:t>
            </a:r>
            <a:r>
              <a:rPr lang="en-US" dirty="0" err="1"/>
              <a:t>en</a:t>
            </a:r>
            <a:r>
              <a:rPr lang="en-US" dirty="0"/>
              <a:t> </a:t>
            </a:r>
            <a:r>
              <a:rPr lang="en-US" dirty="0" err="1"/>
              <a:t>apparaten</a:t>
            </a:r>
            <a:r>
              <a:rPr lang="en-US" dirty="0"/>
              <a:t> die je </a:t>
            </a:r>
            <a:r>
              <a:rPr lang="en-US" dirty="0" err="1"/>
              <a:t>publiek</a:t>
            </a:r>
            <a:r>
              <a:rPr lang="en-US" dirty="0"/>
              <a:t> </a:t>
            </a:r>
            <a:r>
              <a:rPr lang="en-US" dirty="0" err="1"/>
              <a:t>gebruikt</a:t>
            </a:r>
            <a:r>
              <a:rPr lang="en-US" dirty="0"/>
              <a:t> is </a:t>
            </a:r>
            <a:r>
              <a:rPr lang="en-US" dirty="0" err="1"/>
              <a:t>essentieel</a:t>
            </a:r>
            <a:r>
              <a:rPr lang="en-US" dirty="0"/>
              <a:t> </a:t>
            </a:r>
            <a:r>
              <a:rPr lang="en-US" dirty="0" err="1"/>
              <a:t>voor</a:t>
            </a:r>
            <a:r>
              <a:rPr lang="en-US" dirty="0"/>
              <a:t> het </a:t>
            </a:r>
            <a:r>
              <a:rPr lang="en-US" dirty="0" err="1"/>
              <a:t>optimaliseren</a:t>
            </a:r>
            <a:r>
              <a:rPr lang="en-US" dirty="0"/>
              <a:t> van de </a:t>
            </a:r>
            <a:r>
              <a:rPr lang="en-US" dirty="0" err="1"/>
              <a:t>gebruikerservaring</a:t>
            </a:r>
            <a:r>
              <a:rPr lang="en-US" dirty="0"/>
              <a:t>. </a:t>
            </a:r>
            <a:r>
              <a:rPr lang="en-US" dirty="0" err="1"/>
              <a:t>Dit</a:t>
            </a:r>
            <a:r>
              <a:rPr lang="en-US" dirty="0"/>
              <a:t> </a:t>
            </a:r>
            <a:r>
              <a:rPr lang="en-US" dirty="0" err="1"/>
              <a:t>omvat</a:t>
            </a:r>
            <a:r>
              <a:rPr lang="en-US" dirty="0"/>
              <a:t> </a:t>
            </a:r>
            <a:r>
              <a:rPr lang="en-US" dirty="0" err="1"/>
              <a:t>informatie</a:t>
            </a:r>
            <a:r>
              <a:rPr lang="en-US" dirty="0"/>
              <a:t> over de </a:t>
            </a:r>
            <a:r>
              <a:rPr lang="en-US" dirty="0" err="1"/>
              <a:t>apparaten</a:t>
            </a:r>
            <a:r>
              <a:rPr lang="en-US" dirty="0"/>
              <a:t> (desktop, </a:t>
            </a:r>
            <a:r>
              <a:rPr lang="en-US" dirty="0" err="1"/>
              <a:t>mobiel</a:t>
            </a:r>
            <a:r>
              <a:rPr lang="en-US" dirty="0"/>
              <a:t>, tablet), </a:t>
            </a:r>
            <a:r>
              <a:rPr lang="en-US" dirty="0" err="1"/>
              <a:t>besturingssystemen</a:t>
            </a:r>
            <a:r>
              <a:rPr lang="en-US" dirty="0"/>
              <a:t>, browsers </a:t>
            </a:r>
            <a:r>
              <a:rPr lang="en-US" dirty="0" err="1"/>
              <a:t>en</a:t>
            </a:r>
            <a:r>
              <a:rPr lang="en-US" dirty="0"/>
              <a:t> </a:t>
            </a:r>
            <a:r>
              <a:rPr lang="en-US" dirty="0" err="1"/>
              <a:t>schermresoluties</a:t>
            </a:r>
            <a:r>
              <a:rPr lang="en-US" dirty="0"/>
              <a:t>. Het </a:t>
            </a:r>
            <a:r>
              <a:rPr lang="en-US" dirty="0" err="1"/>
              <a:t>helpt</a:t>
            </a:r>
            <a:r>
              <a:rPr lang="en-US" dirty="0"/>
              <a:t> </a:t>
            </a:r>
            <a:r>
              <a:rPr lang="en-US" dirty="0" err="1"/>
              <a:t>ervoor</a:t>
            </a:r>
            <a:r>
              <a:rPr lang="en-US" dirty="0"/>
              <a:t> </a:t>
            </a:r>
            <a:r>
              <a:rPr lang="en-US" dirty="0" err="1"/>
              <a:t>te</a:t>
            </a:r>
            <a:r>
              <a:rPr lang="en-US" dirty="0"/>
              <a:t> </a:t>
            </a:r>
            <a:r>
              <a:rPr lang="en-US" dirty="0" err="1"/>
              <a:t>zorgen</a:t>
            </a:r>
            <a:r>
              <a:rPr lang="en-US" dirty="0"/>
              <a:t> </a:t>
            </a:r>
            <a:r>
              <a:rPr lang="en-US" dirty="0" err="1"/>
              <a:t>dat</a:t>
            </a:r>
            <a:r>
              <a:rPr lang="en-US" dirty="0"/>
              <a:t> je website of </a:t>
            </a:r>
            <a:r>
              <a:rPr lang="en-US" dirty="0" err="1"/>
              <a:t>applicatie</a:t>
            </a:r>
            <a:r>
              <a:rPr lang="en-US" dirty="0"/>
              <a:t> </a:t>
            </a:r>
            <a:r>
              <a:rPr lang="en-US" dirty="0" err="1"/>
              <a:t>compatibel</a:t>
            </a:r>
            <a:r>
              <a:rPr lang="en-US" dirty="0"/>
              <a:t> is met de </a:t>
            </a:r>
            <a:r>
              <a:rPr lang="en-US" dirty="0" err="1"/>
              <a:t>populairste</a:t>
            </a:r>
            <a:r>
              <a:rPr lang="en-US" dirty="0"/>
              <a:t> platforms </a:t>
            </a:r>
            <a:r>
              <a:rPr lang="en-US" dirty="0" err="1"/>
              <a:t>en</a:t>
            </a:r>
            <a:r>
              <a:rPr lang="en-US" dirty="0"/>
              <a:t> </a:t>
            </a:r>
            <a:r>
              <a:rPr lang="en-US" dirty="0" err="1"/>
              <a:t>een</a:t>
            </a:r>
            <a:r>
              <a:rPr lang="en-US" dirty="0"/>
              <a:t> </a:t>
            </a:r>
            <a:r>
              <a:rPr lang="en-US" dirty="0" err="1"/>
              <a:t>naadloze</a:t>
            </a:r>
            <a:r>
              <a:rPr lang="en-US" dirty="0"/>
              <a:t> </a:t>
            </a:r>
            <a:r>
              <a:rPr lang="en-US" dirty="0" err="1"/>
              <a:t>ervaring</a:t>
            </a:r>
            <a:r>
              <a:rPr lang="en-US" dirty="0"/>
              <a:t> </a:t>
            </a:r>
            <a:r>
              <a:rPr lang="en-US" dirty="0" err="1"/>
              <a:t>biedt</a:t>
            </a:r>
            <a:r>
              <a:rPr lang="en-US" dirty="0"/>
              <a:t> op </a:t>
            </a:r>
            <a:r>
              <a:rPr lang="en-US" dirty="0" err="1"/>
              <a:t>verschillende</a:t>
            </a:r>
            <a:r>
              <a:rPr lang="en-US" dirty="0"/>
              <a:t> </a:t>
            </a:r>
            <a:r>
              <a:rPr lang="en-US" dirty="0" err="1"/>
              <a:t>apparaten</a:t>
            </a:r>
            <a:r>
              <a:rPr lang="en-US" dirty="0"/>
              <a:t>.</a:t>
            </a:r>
            <a:endParaRPr dirty="0"/>
          </a:p>
          <a:p>
            <a:pPr marL="0" lvl="0" indent="0" algn="l" rtl="0">
              <a:lnSpc>
                <a:spcPct val="115000"/>
              </a:lnSpc>
              <a:spcBef>
                <a:spcPts val="1200"/>
              </a:spcBef>
              <a:spcAft>
                <a:spcPts val="1200"/>
              </a:spcAft>
              <a:buSzPts val="1100"/>
              <a:buNone/>
            </a:pPr>
            <a:r>
              <a:rPr lang="en-US" dirty="0"/>
              <a:t>Door </a:t>
            </a:r>
            <a:r>
              <a:rPr lang="en-US" dirty="0" err="1"/>
              <a:t>demografische</a:t>
            </a:r>
            <a:r>
              <a:rPr lang="en-US" dirty="0"/>
              <a:t> </a:t>
            </a:r>
            <a:r>
              <a:rPr lang="en-US" dirty="0" err="1"/>
              <a:t>gegevens</a:t>
            </a:r>
            <a:r>
              <a:rPr lang="en-US" dirty="0"/>
              <a:t> van het </a:t>
            </a:r>
            <a:r>
              <a:rPr lang="en-US" dirty="0" err="1"/>
              <a:t>publiek</a:t>
            </a:r>
            <a:r>
              <a:rPr lang="en-US" dirty="0"/>
              <a:t> </a:t>
            </a:r>
            <a:r>
              <a:rPr lang="en-US" dirty="0" err="1"/>
              <a:t>te</a:t>
            </a:r>
            <a:r>
              <a:rPr lang="en-US" dirty="0"/>
              <a:t> </a:t>
            </a:r>
            <a:r>
              <a:rPr lang="en-US" dirty="0" err="1"/>
              <a:t>analyseren</a:t>
            </a:r>
            <a:r>
              <a:rPr lang="en-US" dirty="0"/>
              <a:t> op basis van </a:t>
            </a:r>
            <a:r>
              <a:rPr lang="en-US" dirty="0" err="1"/>
              <a:t>deze</a:t>
            </a:r>
            <a:r>
              <a:rPr lang="en-US" dirty="0"/>
              <a:t> </a:t>
            </a:r>
            <a:r>
              <a:rPr lang="en-US" dirty="0" err="1"/>
              <a:t>factoren</a:t>
            </a:r>
            <a:r>
              <a:rPr lang="en-US" dirty="0"/>
              <a:t>, </a:t>
            </a:r>
            <a:r>
              <a:rPr lang="en-US" dirty="0" err="1"/>
              <a:t>kunt</a:t>
            </a:r>
            <a:r>
              <a:rPr lang="en-US" dirty="0"/>
              <a:t> u </a:t>
            </a:r>
            <a:r>
              <a:rPr lang="en-US" dirty="0" err="1"/>
              <a:t>een</a:t>
            </a:r>
            <a:r>
              <a:rPr lang="en-US" dirty="0"/>
              <a:t> </a:t>
            </a:r>
            <a:r>
              <a:rPr lang="en-US" dirty="0" err="1"/>
              <a:t>uitgebreid</a:t>
            </a:r>
            <a:r>
              <a:rPr lang="en-US" dirty="0"/>
              <a:t> </a:t>
            </a:r>
            <a:r>
              <a:rPr lang="en-US" dirty="0" err="1"/>
              <a:t>inzicht</a:t>
            </a:r>
            <a:r>
              <a:rPr lang="en-US" dirty="0"/>
              <a:t> </a:t>
            </a:r>
            <a:r>
              <a:rPr lang="en-US" dirty="0" err="1"/>
              <a:t>krijgen</a:t>
            </a:r>
            <a:r>
              <a:rPr lang="en-US" dirty="0"/>
              <a:t> in de </a:t>
            </a:r>
            <a:r>
              <a:rPr lang="en-US" dirty="0" err="1"/>
              <a:t>kenmerken</a:t>
            </a:r>
            <a:r>
              <a:rPr lang="en-US" dirty="0"/>
              <a:t>, </a:t>
            </a:r>
            <a:r>
              <a:rPr lang="en-US" dirty="0" err="1"/>
              <a:t>voorkeuren</a:t>
            </a:r>
            <a:r>
              <a:rPr lang="en-US" dirty="0"/>
              <a:t> </a:t>
            </a:r>
            <a:r>
              <a:rPr lang="en-US" dirty="0" err="1"/>
              <a:t>en</a:t>
            </a:r>
            <a:r>
              <a:rPr lang="en-US" dirty="0"/>
              <a:t> </a:t>
            </a:r>
            <a:r>
              <a:rPr lang="en-US" dirty="0" err="1"/>
              <a:t>gedragingen</a:t>
            </a:r>
            <a:r>
              <a:rPr lang="en-US" dirty="0"/>
              <a:t> van </a:t>
            </a:r>
            <a:r>
              <a:rPr lang="en-US" dirty="0" err="1"/>
              <a:t>uw</a:t>
            </a:r>
            <a:r>
              <a:rPr lang="en-US" dirty="0"/>
              <a:t> </a:t>
            </a:r>
            <a:r>
              <a:rPr lang="en-US" dirty="0" err="1"/>
              <a:t>publiek</a:t>
            </a:r>
            <a:r>
              <a:rPr lang="en-US" dirty="0"/>
              <a:t>. Met </a:t>
            </a:r>
            <a:r>
              <a:rPr lang="en-US" dirty="0" err="1"/>
              <a:t>deze</a:t>
            </a:r>
            <a:r>
              <a:rPr lang="en-US" dirty="0"/>
              <a:t> </a:t>
            </a:r>
            <a:r>
              <a:rPr lang="en-US" dirty="0" err="1"/>
              <a:t>kennis</a:t>
            </a:r>
            <a:r>
              <a:rPr lang="en-US" dirty="0"/>
              <a:t> </a:t>
            </a:r>
            <a:r>
              <a:rPr lang="en-US" dirty="0" err="1"/>
              <a:t>kunt</a:t>
            </a:r>
            <a:r>
              <a:rPr lang="en-US" dirty="0"/>
              <a:t> u </a:t>
            </a:r>
            <a:r>
              <a:rPr lang="en-US" dirty="0" err="1"/>
              <a:t>uw</a:t>
            </a:r>
            <a:r>
              <a:rPr lang="en-US" dirty="0"/>
              <a:t> </a:t>
            </a:r>
            <a:r>
              <a:rPr lang="en-US" dirty="0" err="1"/>
              <a:t>marketingstrategieën</a:t>
            </a:r>
            <a:r>
              <a:rPr lang="en-US" dirty="0"/>
              <a:t>, </a:t>
            </a:r>
            <a:r>
              <a:rPr lang="en-US" dirty="0" err="1"/>
              <a:t>inhoud</a:t>
            </a:r>
            <a:r>
              <a:rPr lang="en-US" dirty="0"/>
              <a:t> </a:t>
            </a:r>
            <a:r>
              <a:rPr lang="en-US" dirty="0" err="1"/>
              <a:t>en</a:t>
            </a:r>
            <a:r>
              <a:rPr lang="en-US" dirty="0"/>
              <a:t> </a:t>
            </a:r>
            <a:r>
              <a:rPr lang="en-US" dirty="0" err="1"/>
              <a:t>gebruikerservaringen</a:t>
            </a:r>
            <a:r>
              <a:rPr lang="en-US" dirty="0"/>
              <a:t> </a:t>
            </a:r>
            <a:r>
              <a:rPr lang="en-US" dirty="0" err="1"/>
              <a:t>beter</a:t>
            </a:r>
            <a:r>
              <a:rPr lang="en-US" dirty="0"/>
              <a:t> </a:t>
            </a:r>
            <a:r>
              <a:rPr lang="en-US" dirty="0" err="1"/>
              <a:t>afstemmen</a:t>
            </a:r>
            <a:r>
              <a:rPr lang="en-US" dirty="0"/>
              <a:t> op </a:t>
            </a:r>
            <a:r>
              <a:rPr lang="en-US" dirty="0" err="1"/>
              <a:t>hun</a:t>
            </a:r>
            <a:r>
              <a:rPr lang="en-US" dirty="0"/>
              <a:t> </a:t>
            </a:r>
            <a:r>
              <a:rPr lang="en-US" dirty="0" err="1"/>
              <a:t>behoeften</a:t>
            </a:r>
            <a:r>
              <a:rPr lang="en-US" dirty="0"/>
              <a:t> </a:t>
            </a:r>
            <a:r>
              <a:rPr lang="en-US" dirty="0" err="1"/>
              <a:t>en</a:t>
            </a:r>
            <a:r>
              <a:rPr lang="en-US" dirty="0"/>
              <a:t> </a:t>
            </a:r>
            <a:r>
              <a:rPr lang="en-US" dirty="0" err="1"/>
              <a:t>verwachtingen</a:t>
            </a:r>
            <a:r>
              <a:rPr lang="en-US" dirty="0"/>
              <a:t>.</a:t>
            </a:r>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2" name="Google Shape;232;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0" name="Google Shape;240;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1"/>
              </a:buClr>
              <a:buSzPts val="1100"/>
              <a:buFont typeface="Arial"/>
              <a:buNone/>
            </a:pPr>
            <a:r>
              <a:rPr lang="en-US"/>
              <a:t>In Google Analytics bieden demografische gegevens inzicht in de kenmerken van de gebruikers van je website of app. Google Analytics biedt verschillende demografische rapporten die je kunnen helpen je publiek beter te begrijpen. Hier zijn enkele belangrijke functies en rapporten met betrekking tot demografische gegevens in Google Analytics:</a:t>
            </a:r>
            <a:endParaRPr/>
          </a:p>
          <a:p>
            <a:pPr marL="457200" lvl="0" indent="-298450" algn="l" rtl="0">
              <a:lnSpc>
                <a:spcPct val="115000"/>
              </a:lnSpc>
              <a:spcBef>
                <a:spcPts val="1200"/>
              </a:spcBef>
              <a:spcAft>
                <a:spcPts val="0"/>
              </a:spcAft>
              <a:buClr>
                <a:schemeClr val="dk1"/>
              </a:buClr>
              <a:buSzPts val="1100"/>
              <a:buAutoNum type="arabicPeriod"/>
            </a:pPr>
            <a:r>
              <a:rPr lang="en-US"/>
              <a:t>Leeftijd en geslacht: Google Analytics biedt gegevens over de leeftijds- en geslachtsverdeling van uw gebruikers. U kunt de demografische gegevens over leeftijd en geslacht analyseren in het gedeelte "Audience" onder "Demographics" (Demografische gegevens) en "Overview" (Overzicht). Deze informatie helpt je om de leeftijds- en gendersamenstelling van je publiek te begrijpen en je marketingstrategieën daarop af te stemmen.</a:t>
            </a:r>
            <a:endParaRPr/>
          </a:p>
          <a:p>
            <a:pPr marL="457200" lvl="0" indent="-298450" algn="l" rtl="0">
              <a:lnSpc>
                <a:spcPct val="115000"/>
              </a:lnSpc>
              <a:spcBef>
                <a:spcPts val="0"/>
              </a:spcBef>
              <a:spcAft>
                <a:spcPts val="0"/>
              </a:spcAft>
              <a:buClr>
                <a:schemeClr val="dk1"/>
              </a:buClr>
              <a:buSzPts val="1100"/>
              <a:buAutoNum type="arabicPeriod"/>
            </a:pPr>
            <a:r>
              <a:rPr lang="en-US"/>
              <a:t>Interesses: Google Analytics biedt ook inzicht in de interesses en affiniteitscategorieën van uw publiek. Deze rapporten, beschikbaar in het gedeelte "Demografische gegevens", helpen u inzicht te krijgen in de onderwerpen en categorieën die uw gebruikers interesseren. Deze informatie kan waardevol zijn voor het maken van inhoud, advertentietargeting en het verfijnen van uw marketingberichten.</a:t>
            </a:r>
            <a:endParaRPr/>
          </a:p>
          <a:p>
            <a:pPr marL="457200" lvl="0" indent="-298450" algn="l" rtl="0">
              <a:lnSpc>
                <a:spcPct val="115000"/>
              </a:lnSpc>
              <a:spcBef>
                <a:spcPts val="0"/>
              </a:spcBef>
              <a:spcAft>
                <a:spcPts val="0"/>
              </a:spcAft>
              <a:buClr>
                <a:schemeClr val="dk1"/>
              </a:buClr>
              <a:buSzPts val="1100"/>
              <a:buAutoNum type="arabicPeriod"/>
            </a:pPr>
            <a:r>
              <a:rPr lang="en-US"/>
              <a:t>Geo-locatie: De "Geo"-rapporten in Google Analytics geven informatie over de geografische locatie van je publiek. U kunt de landen, regio's, steden of zelfs specifieke talen van uw gebruikers analyseren. Deze gegevens helpen je om geografische trends te identificeren, je te richten op specifieke regio's en je inhoud te personaliseren op basis van de locatie van de gebruiker.</a:t>
            </a:r>
            <a:endParaRPr/>
          </a:p>
          <a:p>
            <a:pPr marL="457200" lvl="0" indent="-298450" algn="l" rtl="0">
              <a:lnSpc>
                <a:spcPct val="115000"/>
              </a:lnSpc>
              <a:spcBef>
                <a:spcPts val="0"/>
              </a:spcBef>
              <a:spcAft>
                <a:spcPts val="0"/>
              </a:spcAft>
              <a:buClr>
                <a:schemeClr val="dk1"/>
              </a:buClr>
              <a:buSzPts val="1100"/>
              <a:buAutoNum type="arabicPeriod"/>
            </a:pPr>
            <a:r>
              <a:rPr lang="en-US"/>
              <a:t>Apparaatoverkoepelende rapportage: Google Analytics biedt cross-device rapportage, waarmee je kunt begrijpen hoe gebruikers omgaan met je website of app op verschillende apparaten. Deze gegevens kunnen je helpen bij het optimaliseren van je gebruikerservaring en marketingcampagnes op verschillende apparaten, zoals desktops, mobiele telefoons en tablets.</a:t>
            </a:r>
            <a:endParaRPr/>
          </a:p>
          <a:p>
            <a:pPr marL="0" lvl="0" indent="0" algn="l" rtl="0">
              <a:lnSpc>
                <a:spcPct val="115000"/>
              </a:lnSpc>
              <a:spcBef>
                <a:spcPts val="1200"/>
              </a:spcBef>
              <a:spcAft>
                <a:spcPts val="1200"/>
              </a:spcAft>
              <a:buNone/>
            </a:pPr>
            <a:r>
              <a:rPr lang="en-US"/>
              <a:t>Deze demografische inzichten in Google Analytics kunnen van onschatbare waarde zijn voor het begrijpen van je publiek, het aanpassen van je content en marketingstrategieën en het optimaliseren van je gebruikerservaring. Ze bieden een dieper inzicht in wie uw gebruikers zijn en hoe u hen effectief kunt benaderen.</a:t>
            </a:r>
            <a:endParaRPr/>
          </a:p>
        </p:txBody>
      </p:sp>
      <p:sp>
        <p:nvSpPr>
          <p:cNvPr id="248" name="Google Shape;248;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6" name="Google Shape;256;p13: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1" name="Google Shape;261;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7"/>
        <p:cNvGrpSpPr/>
        <p:nvPr/>
      </p:nvGrpSpPr>
      <p:grpSpPr>
        <a:xfrm>
          <a:off x="0" y="0"/>
          <a:ext cx="0" cy="0"/>
          <a:chOff x="0" y="0"/>
          <a:chExt cx="0" cy="0"/>
        </a:xfrm>
      </p:grpSpPr>
      <p:sp>
        <p:nvSpPr>
          <p:cNvPr id="268" name="Google Shape;268;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9" name="Google Shape;269;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5"/>
        <p:cNvGrpSpPr/>
        <p:nvPr/>
      </p:nvGrpSpPr>
      <p:grpSpPr>
        <a:xfrm>
          <a:off x="0" y="0"/>
          <a:ext cx="0" cy="0"/>
          <a:chOff x="0" y="0"/>
          <a:chExt cx="0" cy="0"/>
        </a:xfrm>
      </p:grpSpPr>
      <p:sp>
        <p:nvSpPr>
          <p:cNvPr id="276" name="Google Shape;276;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7" name="Google Shape;277;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5" name="Google Shape;285;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1"/>
        <p:cNvGrpSpPr/>
        <p:nvPr/>
      </p:nvGrpSpPr>
      <p:grpSpPr>
        <a:xfrm>
          <a:off x="0" y="0"/>
          <a:ext cx="0" cy="0"/>
          <a:chOff x="0" y="0"/>
          <a:chExt cx="0" cy="0"/>
        </a:xfrm>
      </p:grpSpPr>
      <p:sp>
        <p:nvSpPr>
          <p:cNvPr id="292" name="Google Shape;292;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3" name="Google Shape;293;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
        <p:cNvGrpSpPr/>
        <p:nvPr/>
      </p:nvGrpSpPr>
      <p:grpSpPr>
        <a:xfrm>
          <a:off x="0" y="0"/>
          <a:ext cx="0" cy="0"/>
          <a:chOff x="0" y="0"/>
          <a:chExt cx="0" cy="0"/>
        </a:xfrm>
      </p:grpSpPr>
      <p:sp>
        <p:nvSpPr>
          <p:cNvPr id="298" name="Google Shape;298;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9" name="Google Shape;299;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6"/>
        <p:cNvGrpSpPr/>
        <p:nvPr/>
      </p:nvGrpSpPr>
      <p:grpSpPr>
        <a:xfrm>
          <a:off x="0" y="0"/>
          <a:ext cx="0" cy="0"/>
          <a:chOff x="0" y="0"/>
          <a:chExt cx="0" cy="0"/>
        </a:xfrm>
      </p:grpSpPr>
      <p:sp>
        <p:nvSpPr>
          <p:cNvPr id="307" name="Google Shape;307;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8" name="Google Shape;308;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5"/>
        <p:cNvGrpSpPr/>
        <p:nvPr/>
      </p:nvGrpSpPr>
      <p:grpSpPr>
        <a:xfrm>
          <a:off x="0" y="0"/>
          <a:ext cx="0" cy="0"/>
          <a:chOff x="0" y="0"/>
          <a:chExt cx="0" cy="0"/>
        </a:xfrm>
      </p:grpSpPr>
      <p:sp>
        <p:nvSpPr>
          <p:cNvPr id="316" name="Google Shape;316;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7" name="Google Shape;317;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4"/>
        <p:cNvGrpSpPr/>
        <p:nvPr/>
      </p:nvGrpSpPr>
      <p:grpSpPr>
        <a:xfrm>
          <a:off x="0" y="0"/>
          <a:ext cx="0" cy="0"/>
          <a:chOff x="0" y="0"/>
          <a:chExt cx="0" cy="0"/>
        </a:xfrm>
      </p:grpSpPr>
      <p:sp>
        <p:nvSpPr>
          <p:cNvPr id="325" name="Google Shape;325;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6" name="Google Shape;326;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3"/>
        <p:cNvGrpSpPr/>
        <p:nvPr/>
      </p:nvGrpSpPr>
      <p:grpSpPr>
        <a:xfrm>
          <a:off x="0" y="0"/>
          <a:ext cx="0" cy="0"/>
          <a:chOff x="0" y="0"/>
          <a:chExt cx="0" cy="0"/>
        </a:xfrm>
      </p:grpSpPr>
      <p:sp>
        <p:nvSpPr>
          <p:cNvPr id="334" name="Google Shape;334;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5" name="Google Shape;335;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7.jp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10.jpg"/><Relationship Id="rId4" Type="http://schemas.openxmlformats.org/officeDocument/2006/relationships/image" Target="../media/image9.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4.png"/><Relationship Id="rId1" Type="http://schemas.openxmlformats.org/officeDocument/2006/relationships/slideMaster" Target="../slideMasters/slideMaster1.xml"/><Relationship Id="rId5" Type="http://schemas.openxmlformats.org/officeDocument/2006/relationships/image" Target="../media/image9.png"/><Relationship Id="rId4" Type="http://schemas.openxmlformats.org/officeDocument/2006/relationships/image" Target="../media/image13.png"/></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jpg"/><Relationship Id="rId7" Type="http://schemas.openxmlformats.org/officeDocument/2006/relationships/image" Target="../media/image1.png"/><Relationship Id="rId2" Type="http://schemas.openxmlformats.org/officeDocument/2006/relationships/image" Target="../media/image15.jp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5.jp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6.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7.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8.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11.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6.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7.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8.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7.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9.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a:alphaModFix/>
          </a:blip>
          <a:stretch>
            <a:fillRect/>
          </a:stretch>
        </a:blipFill>
        <a:effectLst/>
      </p:bgPr>
    </p:bg>
    <p:spTree>
      <p:nvGrpSpPr>
        <p:cNvPr id="1" name="Shape 15"/>
        <p:cNvGrpSpPr/>
        <p:nvPr/>
      </p:nvGrpSpPr>
      <p:grpSpPr>
        <a:xfrm>
          <a:off x="0" y="0"/>
          <a:ext cx="0" cy="0"/>
          <a:chOff x="0" y="0"/>
          <a:chExt cx="0" cy="0"/>
        </a:xfrm>
      </p:grpSpPr>
      <p:sp>
        <p:nvSpPr>
          <p:cNvPr id="16" name="Google Shape;16;p63"/>
          <p:cNvSpPr txBox="1">
            <a:spLocks noGrp="1"/>
          </p:cNvSpPr>
          <p:nvPr>
            <p:ph type="ctrTitle"/>
          </p:nvPr>
        </p:nvSpPr>
        <p:spPr>
          <a:xfrm>
            <a:off x="638640" y="1992693"/>
            <a:ext cx="5958908" cy="188441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5400" b="1" i="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r>
              <a:rPr lang="en-US"/>
              <a:t>Click to edit Master title style</a:t>
            </a:r>
            <a:endParaRPr/>
          </a:p>
        </p:txBody>
      </p:sp>
      <p:cxnSp>
        <p:nvCxnSpPr>
          <p:cNvPr id="17" name="Google Shape;17;p63"/>
          <p:cNvCxnSpPr/>
          <p:nvPr/>
        </p:nvCxnSpPr>
        <p:spPr>
          <a:xfrm rot="10800000">
            <a:off x="638639" y="1555703"/>
            <a:ext cx="432171" cy="0"/>
          </a:xfrm>
          <a:prstGeom prst="straightConnector1">
            <a:avLst/>
          </a:prstGeom>
          <a:noFill/>
          <a:ln w="15875" cap="flat" cmpd="sng">
            <a:solidFill>
              <a:srgbClr val="11AA81"/>
            </a:solidFill>
            <a:prstDash val="solid"/>
            <a:miter lim="800000"/>
            <a:headEnd type="none" w="sm" len="sm"/>
            <a:tailEnd type="none" w="sm" len="sm"/>
          </a:ln>
        </p:spPr>
      </p:cxnSp>
      <p:pic>
        <p:nvPicPr>
          <p:cNvPr id="18" name="Google Shape;18;p63"/>
          <p:cNvPicPr preferRelativeResize="0"/>
          <p:nvPr/>
        </p:nvPicPr>
        <p:blipFill rotWithShape="1">
          <a:blip r:embed="rId3">
            <a:alphaModFix/>
          </a:blip>
          <a:srcRect t="2266" b="2265"/>
          <a:stretch/>
        </p:blipFill>
        <p:spPr>
          <a:xfrm>
            <a:off x="471000" y="467399"/>
            <a:ext cx="2218858" cy="824085"/>
          </a:xfrm>
          <a:prstGeom prst="rect">
            <a:avLst/>
          </a:prstGeom>
          <a:noFill/>
          <a:ln>
            <a:noFill/>
          </a:ln>
        </p:spPr>
      </p:pic>
      <p:sp>
        <p:nvSpPr>
          <p:cNvPr id="19" name="Google Shape;19;p63"/>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20" name="Google Shape;20;p63"/>
          <p:cNvPicPr preferRelativeResize="0"/>
          <p:nvPr/>
        </p:nvPicPr>
        <p:blipFill rotWithShape="1">
          <a:blip r:embed="rId4">
            <a:alphaModFix/>
          </a:blip>
          <a:srcRect l="3024" r="3023"/>
          <a:stretch/>
        </p:blipFill>
        <p:spPr>
          <a:xfrm>
            <a:off x="324895" y="4528124"/>
            <a:ext cx="1987904" cy="440100"/>
          </a:xfrm>
          <a:prstGeom prst="rect">
            <a:avLst/>
          </a:prstGeom>
          <a:noFill/>
          <a:ln>
            <a:noFill/>
          </a:ln>
        </p:spPr>
      </p:pic>
      <p:pic>
        <p:nvPicPr>
          <p:cNvPr id="21" name="Google Shape;21;p63"/>
          <p:cNvPicPr preferRelativeResize="0"/>
          <p:nvPr/>
        </p:nvPicPr>
        <p:blipFill rotWithShape="1">
          <a:blip r:embed="rId5">
            <a:alphaModFix/>
          </a:blip>
          <a:srcRect/>
          <a:stretch/>
        </p:blipFill>
        <p:spPr>
          <a:xfrm>
            <a:off x="4572000" y="4435832"/>
            <a:ext cx="775407" cy="547632"/>
          </a:xfrm>
          <a:prstGeom prst="rect">
            <a:avLst/>
          </a:prstGeom>
          <a:noFill/>
          <a:ln>
            <a:noFill/>
          </a:ln>
        </p:spPr>
      </p:pic>
      <p:pic>
        <p:nvPicPr>
          <p:cNvPr id="22" name="Google Shape;22;p63"/>
          <p:cNvPicPr preferRelativeResize="0"/>
          <p:nvPr/>
        </p:nvPicPr>
        <p:blipFill rotWithShape="1">
          <a:blip r:embed="rId6">
            <a:alphaModFix/>
          </a:blip>
          <a:srcRect/>
          <a:stretch/>
        </p:blipFill>
        <p:spPr>
          <a:xfrm>
            <a:off x="5572275" y="4556846"/>
            <a:ext cx="858148" cy="352949"/>
          </a:xfrm>
          <a:prstGeom prst="rect">
            <a:avLst/>
          </a:prstGeom>
          <a:noFill/>
          <a:ln>
            <a:noFill/>
          </a:ln>
        </p:spPr>
      </p:pic>
      <p:pic>
        <p:nvPicPr>
          <p:cNvPr id="23" name="Google Shape;23;p63"/>
          <p:cNvPicPr preferRelativeResize="0"/>
          <p:nvPr/>
        </p:nvPicPr>
        <p:blipFill rotWithShape="1">
          <a:blip r:embed="rId7">
            <a:alphaModFix/>
          </a:blip>
          <a:srcRect/>
          <a:stretch/>
        </p:blipFill>
        <p:spPr>
          <a:xfrm>
            <a:off x="6725411" y="4559992"/>
            <a:ext cx="845283" cy="370912"/>
          </a:xfrm>
          <a:prstGeom prst="rect">
            <a:avLst/>
          </a:prstGeom>
          <a:noFill/>
          <a:ln>
            <a:noFill/>
          </a:ln>
        </p:spPr>
      </p:pic>
      <p:pic>
        <p:nvPicPr>
          <p:cNvPr id="24" name="Google Shape;24;p63"/>
          <p:cNvPicPr preferRelativeResize="0"/>
          <p:nvPr/>
        </p:nvPicPr>
        <p:blipFill rotWithShape="1">
          <a:blip r:embed="rId8">
            <a:alphaModFix/>
          </a:blip>
          <a:srcRect/>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Blank">
  <p:cSld name="Blank">
    <p:spTree>
      <p:nvGrpSpPr>
        <p:cNvPr id="1" name="Shape 25"/>
        <p:cNvGrpSpPr/>
        <p:nvPr/>
      </p:nvGrpSpPr>
      <p:grpSpPr>
        <a:xfrm>
          <a:off x="0" y="0"/>
          <a:ext cx="0" cy="0"/>
          <a:chOff x="0" y="0"/>
          <a:chExt cx="0" cy="0"/>
        </a:xfrm>
      </p:grpSpPr>
      <p:pic>
        <p:nvPicPr>
          <p:cNvPr id="26" name="Google Shape;26;p64"/>
          <p:cNvPicPr preferRelativeResize="0"/>
          <p:nvPr/>
        </p:nvPicPr>
        <p:blipFill rotWithShape="1">
          <a:blip r:embed="rId2">
            <a:alphaModFix/>
          </a:blip>
          <a:srcRect r="63278"/>
          <a:stretch/>
        </p:blipFill>
        <p:spPr>
          <a:xfrm>
            <a:off x="7624814" y="202594"/>
            <a:ext cx="1274218" cy="488417"/>
          </a:xfrm>
          <a:prstGeom prst="rect">
            <a:avLst/>
          </a:prstGeom>
          <a:noFill/>
          <a:ln>
            <a:noFill/>
          </a:ln>
        </p:spPr>
      </p:pic>
      <p:pic>
        <p:nvPicPr>
          <p:cNvPr id="27" name="Google Shape;27;p64"/>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28" name="Google Shape;28;p64"/>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Title and Content 2" type="obj">
  <p:cSld name="OBJECT">
    <p:spTree>
      <p:nvGrpSpPr>
        <p:cNvPr id="1" name="Shape 29"/>
        <p:cNvGrpSpPr/>
        <p:nvPr/>
      </p:nvGrpSpPr>
      <p:grpSpPr>
        <a:xfrm>
          <a:off x="0" y="0"/>
          <a:ext cx="0" cy="0"/>
          <a:chOff x="0" y="0"/>
          <a:chExt cx="0" cy="0"/>
        </a:xfrm>
      </p:grpSpPr>
      <p:pic>
        <p:nvPicPr>
          <p:cNvPr id="30" name="Google Shape;30;p65" descr="A picture containing shape&#10;&#10;Description automatically generated"/>
          <p:cNvPicPr preferRelativeResize="0"/>
          <p:nvPr/>
        </p:nvPicPr>
        <p:blipFill rotWithShape="1">
          <a:blip r:embed="rId2">
            <a:alphaModFix amt="27000"/>
          </a:blip>
          <a:srcRect/>
          <a:stretch/>
        </p:blipFill>
        <p:spPr>
          <a:xfrm>
            <a:off x="5958140" y="2038825"/>
            <a:ext cx="3755545" cy="3437279"/>
          </a:xfrm>
          <a:prstGeom prst="rect">
            <a:avLst/>
          </a:prstGeom>
          <a:noFill/>
          <a:ln>
            <a:noFill/>
          </a:ln>
        </p:spPr>
      </p:pic>
      <p:pic>
        <p:nvPicPr>
          <p:cNvPr id="31" name="Google Shape;31;p65"/>
          <p:cNvPicPr preferRelativeResize="0"/>
          <p:nvPr/>
        </p:nvPicPr>
        <p:blipFill rotWithShape="1">
          <a:blip r:embed="rId3">
            <a:alphaModFix/>
          </a:blip>
          <a:srcRect r="63278"/>
          <a:stretch/>
        </p:blipFill>
        <p:spPr>
          <a:xfrm>
            <a:off x="7624814" y="202594"/>
            <a:ext cx="1274218" cy="488417"/>
          </a:xfrm>
          <a:prstGeom prst="rect">
            <a:avLst/>
          </a:prstGeom>
          <a:noFill/>
          <a:ln>
            <a:noFill/>
          </a:ln>
        </p:spPr>
      </p:pic>
      <p:sp>
        <p:nvSpPr>
          <p:cNvPr id="32" name="Google Shape;32;p65"/>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r>
              <a:rPr lang="en-US"/>
              <a:t>Click to edit Master title style</a:t>
            </a:r>
            <a:endParaRPr/>
          </a:p>
        </p:txBody>
      </p:sp>
      <p:sp>
        <p:nvSpPr>
          <p:cNvPr id="33" name="Google Shape;33;p65"/>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pPr lvl="0"/>
            <a:r>
              <a:rPr lang="en-US"/>
              <a:t>Click to edit Master text styles</a:t>
            </a:r>
          </a:p>
        </p:txBody>
      </p:sp>
      <p:pic>
        <p:nvPicPr>
          <p:cNvPr id="34" name="Google Shape;34;p65"/>
          <p:cNvPicPr preferRelativeResize="0"/>
          <p:nvPr/>
        </p:nvPicPr>
        <p:blipFill rotWithShape="1">
          <a:blip r:embed="rId4">
            <a:alphaModFix/>
          </a:blip>
          <a:srcRect/>
          <a:stretch/>
        </p:blipFill>
        <p:spPr>
          <a:xfrm>
            <a:off x="-83820" y="4894997"/>
            <a:ext cx="9304020" cy="380922"/>
          </a:xfrm>
          <a:prstGeom prst="rect">
            <a:avLst/>
          </a:prstGeom>
          <a:noFill/>
          <a:ln>
            <a:noFill/>
          </a:ln>
        </p:spPr>
      </p:pic>
      <p:pic>
        <p:nvPicPr>
          <p:cNvPr id="35" name="Google Shape;35;p65"/>
          <p:cNvPicPr preferRelativeResize="0"/>
          <p:nvPr/>
        </p:nvPicPr>
        <p:blipFill rotWithShape="1">
          <a:blip r:embed="rId5">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a:alphaModFix/>
          </a:blip>
          <a:stretch>
            <a:fillRect/>
          </a:stretch>
        </a:blipFill>
        <a:effectLst/>
      </p:bgPr>
    </p:bg>
    <p:spTree>
      <p:nvGrpSpPr>
        <p:cNvPr id="1" name="Shape 36"/>
        <p:cNvGrpSpPr/>
        <p:nvPr/>
      </p:nvGrpSpPr>
      <p:grpSpPr>
        <a:xfrm>
          <a:off x="0" y="0"/>
          <a:ext cx="0" cy="0"/>
          <a:chOff x="0" y="0"/>
          <a:chExt cx="0" cy="0"/>
        </a:xfrm>
      </p:grpSpPr>
      <p:sp>
        <p:nvSpPr>
          <p:cNvPr id="37" name="Google Shape;37;p66"/>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r>
              <a:rPr lang="en-US"/>
              <a:t>Click to edit Master title style</a:t>
            </a:r>
            <a:endParaRPr/>
          </a:p>
        </p:txBody>
      </p:sp>
      <p:sp>
        <p:nvSpPr>
          <p:cNvPr id="38" name="Google Shape;38;p66"/>
          <p:cNvSpPr txBox="1">
            <a:spLocks noGrp="1"/>
          </p:cNvSpPr>
          <p:nvPr>
            <p:ph type="body" idx="1"/>
          </p:nvPr>
        </p:nvSpPr>
        <p:spPr>
          <a:xfrm>
            <a:off x="3983426" y="682899"/>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pPr lvl="0"/>
            <a:r>
              <a:rPr lang="en-US"/>
              <a:t>Click to edit Master text styles</a:t>
            </a:r>
          </a:p>
        </p:txBody>
      </p:sp>
      <p:sp>
        <p:nvSpPr>
          <p:cNvPr id="39" name="Google Shape;39;p66"/>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40" name="Google Shape;40;p66"/>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41" name="Google Shape;41;p66"/>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42" name="Google Shape;42;p66"/>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43" name="Google Shape;43;p66"/>
          <p:cNvPicPr preferRelativeResize="0"/>
          <p:nvPr/>
        </p:nvPicPr>
        <p:blipFill rotWithShape="1">
          <a:blip r:embed="rId6">
            <a:alphaModFix/>
          </a:blip>
          <a:srcRect l="3024" r="3023"/>
          <a:stretch/>
        </p:blipFill>
        <p:spPr>
          <a:xfrm>
            <a:off x="1697592" y="4528124"/>
            <a:ext cx="1987904" cy="440100"/>
          </a:xfrm>
          <a:prstGeom prst="rect">
            <a:avLst/>
          </a:prstGeom>
          <a:noFill/>
          <a:ln>
            <a:noFill/>
          </a:ln>
        </p:spPr>
      </p:pic>
      <p:pic>
        <p:nvPicPr>
          <p:cNvPr id="44" name="Google Shape;44;p66"/>
          <p:cNvPicPr preferRelativeResize="0"/>
          <p:nvPr/>
        </p:nvPicPr>
        <p:blipFill rotWithShape="1">
          <a:blip r:embed="rId7">
            <a:alphaModFix/>
          </a:blip>
          <a:srcRect r="63278"/>
          <a:stretch/>
        </p:blipFill>
        <p:spPr>
          <a:xfrm>
            <a:off x="211687" y="4503966"/>
            <a:ext cx="1274218" cy="488417"/>
          </a:xfrm>
          <a:prstGeom prst="rect">
            <a:avLst/>
          </a:prstGeom>
          <a:noFill/>
          <a:ln>
            <a:noFill/>
          </a:ln>
        </p:spPr>
      </p:pic>
      <p:cxnSp>
        <p:nvCxnSpPr>
          <p:cNvPr id="45" name="Google Shape;45;p66"/>
          <p:cNvCxnSpPr/>
          <p:nvPr/>
        </p:nvCxnSpPr>
        <p:spPr>
          <a:xfrm rot="10800000">
            <a:off x="3733312" y="687331"/>
            <a:ext cx="0" cy="3050279"/>
          </a:xfrm>
          <a:prstGeom prst="straightConnector1">
            <a:avLst/>
          </a:prstGeom>
          <a:noFill/>
          <a:ln w="15875" cap="flat" cmpd="sng">
            <a:solidFill>
              <a:srgbClr val="11AA81"/>
            </a:solidFill>
            <a:prstDash val="solid"/>
            <a:miter lim="800000"/>
            <a:headEnd type="none" w="sm" len="sm"/>
            <a:tailEnd type="none" w="sm" len="sm"/>
          </a:ln>
        </p:spPr>
      </p:cxnSp>
      <p:pic>
        <p:nvPicPr>
          <p:cNvPr id="46" name="Google Shape;46;p66"/>
          <p:cNvPicPr preferRelativeResize="0"/>
          <p:nvPr/>
        </p:nvPicPr>
        <p:blipFill rotWithShape="1">
          <a:blip r:embed="rId8">
            <a:alphaModFix/>
          </a:blip>
          <a:srcRect/>
          <a:stretch/>
        </p:blipFill>
        <p:spPr>
          <a:xfrm>
            <a:off x="7808427" y="4443014"/>
            <a:ext cx="1068773" cy="487361"/>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a:alphaModFix/>
          </a:blip>
          <a:stretch>
            <a:fillRect/>
          </a:stretch>
        </a:blipFill>
        <a:effectLst/>
      </p:bgPr>
    </p:bg>
    <p:spTree>
      <p:nvGrpSpPr>
        <p:cNvPr id="1" name="Shape 47"/>
        <p:cNvGrpSpPr/>
        <p:nvPr/>
      </p:nvGrpSpPr>
      <p:grpSpPr>
        <a:xfrm>
          <a:off x="0" y="0"/>
          <a:ext cx="0" cy="0"/>
          <a:chOff x="0" y="0"/>
          <a:chExt cx="0" cy="0"/>
        </a:xfrm>
      </p:grpSpPr>
      <p:sp>
        <p:nvSpPr>
          <p:cNvPr id="48" name="Google Shape;48;p67"/>
          <p:cNvSpPr/>
          <p:nvPr/>
        </p:nvSpPr>
        <p:spPr>
          <a:xfrm rot="10800000" flipH="1">
            <a:off x="0" y="4436706"/>
            <a:ext cx="9144000" cy="78249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49" name="Google Shape;49;p67"/>
          <p:cNvPicPr preferRelativeResize="0"/>
          <p:nvPr/>
        </p:nvPicPr>
        <p:blipFill rotWithShape="1">
          <a:blip r:embed="rId3">
            <a:alphaModFix/>
          </a:blip>
          <a:srcRect l="3024" r="3023"/>
          <a:stretch/>
        </p:blipFill>
        <p:spPr>
          <a:xfrm>
            <a:off x="177278" y="4576442"/>
            <a:ext cx="1987904" cy="440100"/>
          </a:xfrm>
          <a:prstGeom prst="rect">
            <a:avLst/>
          </a:prstGeom>
          <a:noFill/>
          <a:ln>
            <a:noFill/>
          </a:ln>
        </p:spPr>
      </p:pic>
      <p:pic>
        <p:nvPicPr>
          <p:cNvPr id="50" name="Google Shape;50;p67"/>
          <p:cNvPicPr preferRelativeResize="0"/>
          <p:nvPr/>
        </p:nvPicPr>
        <p:blipFill rotWithShape="1">
          <a:blip r:embed="rId4">
            <a:alphaModFix/>
          </a:blip>
          <a:srcRect r="63278"/>
          <a:stretch/>
        </p:blipFill>
        <p:spPr>
          <a:xfrm>
            <a:off x="7692505" y="4552283"/>
            <a:ext cx="1274218" cy="488417"/>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a:alphaModFix/>
          </a:blip>
          <a:stretch>
            <a:fillRect/>
          </a:stretch>
        </a:blipFill>
        <a:effectLst/>
      </p:bgPr>
    </p:bg>
    <p:spTree>
      <p:nvGrpSpPr>
        <p:cNvPr id="1" name="Shape 51"/>
        <p:cNvGrpSpPr/>
        <p:nvPr/>
      </p:nvGrpSpPr>
      <p:grpSpPr>
        <a:xfrm>
          <a:off x="0" y="0"/>
          <a:ext cx="0" cy="0"/>
          <a:chOff x="0" y="0"/>
          <a:chExt cx="0" cy="0"/>
        </a:xfrm>
      </p:grpSpPr>
      <p:cxnSp>
        <p:nvCxnSpPr>
          <p:cNvPr id="52" name="Google Shape;52;p68"/>
          <p:cNvCxnSpPr/>
          <p:nvPr/>
        </p:nvCxnSpPr>
        <p:spPr>
          <a:xfrm rot="10800000">
            <a:off x="840583" y="683941"/>
            <a:ext cx="3923363" cy="0"/>
          </a:xfrm>
          <a:prstGeom prst="straightConnector1">
            <a:avLst/>
          </a:prstGeom>
          <a:noFill/>
          <a:ln w="15875" cap="flat" cmpd="sng">
            <a:solidFill>
              <a:srgbClr val="D12477"/>
            </a:solidFill>
            <a:prstDash val="solid"/>
            <a:miter lim="800000"/>
            <a:headEnd type="none" w="sm" len="sm"/>
            <a:tailEnd type="none" w="sm" len="sm"/>
          </a:ln>
        </p:spPr>
      </p:cxnSp>
      <p:sp>
        <p:nvSpPr>
          <p:cNvPr id="53" name="Google Shape;53;p68"/>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pPr lvl="0"/>
            <a:r>
              <a:rPr lang="en-US"/>
              <a:t>Click to edit Master text styles</a:t>
            </a:r>
          </a:p>
        </p:txBody>
      </p:sp>
      <p:sp>
        <p:nvSpPr>
          <p:cNvPr id="54" name="Google Shape;54;p68"/>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pPr lvl="0"/>
            <a:r>
              <a:rPr lang="en-US"/>
              <a:t>Click to edit Master text styles</a:t>
            </a:r>
          </a:p>
        </p:txBody>
      </p:sp>
      <p:sp>
        <p:nvSpPr>
          <p:cNvPr id="55" name="Google Shape;55;p68"/>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56" name="Google Shape;56;p68"/>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57" name="Google Shape;57;p68"/>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matchingName="Content and Graph">
  <p:cSld name="Content and Graph">
    <p:spTree>
      <p:nvGrpSpPr>
        <p:cNvPr id="1" name="Shape 58"/>
        <p:cNvGrpSpPr/>
        <p:nvPr/>
      </p:nvGrpSpPr>
      <p:grpSpPr>
        <a:xfrm>
          <a:off x="0" y="0"/>
          <a:ext cx="0" cy="0"/>
          <a:chOff x="0" y="0"/>
          <a:chExt cx="0" cy="0"/>
        </a:xfrm>
      </p:grpSpPr>
      <p:pic>
        <p:nvPicPr>
          <p:cNvPr id="59" name="Google Shape;59;p69"/>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sp>
        <p:nvSpPr>
          <p:cNvPr id="60" name="Google Shape;60;p69"/>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r>
              <a:rPr lang="en-US"/>
              <a:t>Click to edit Master title style</a:t>
            </a:r>
            <a:endParaRPr/>
          </a:p>
        </p:txBody>
      </p:sp>
      <p:sp>
        <p:nvSpPr>
          <p:cNvPr id="61" name="Google Shape;61;p69"/>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pPr lvl="0"/>
            <a:r>
              <a:rPr lang="en-US"/>
              <a:t>Click to edit Master text styles</a:t>
            </a:r>
          </a:p>
        </p:txBody>
      </p:sp>
      <p:pic>
        <p:nvPicPr>
          <p:cNvPr id="62" name="Google Shape;62;p69"/>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63" name="Google Shape;63;p69"/>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yhjä" type="blank">
  <p:cSld name="Blank">
    <p:spTree>
      <p:nvGrpSpPr>
        <p:cNvPr id="1" name="Shape 64"/>
        <p:cNvGrpSpPr/>
        <p:nvPr/>
      </p:nvGrpSpPr>
      <p:grpSpPr>
        <a:xfrm>
          <a:off x="0" y="0"/>
          <a:ext cx="0" cy="0"/>
          <a:chOff x="0" y="0"/>
          <a:chExt cx="0" cy="0"/>
        </a:xfrm>
      </p:grpSpPr>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65"/>
        <p:cNvGrpSpPr/>
        <p:nvPr/>
      </p:nvGrpSpPr>
      <p:grpSpPr>
        <a:xfrm>
          <a:off x="0" y="0"/>
          <a:ext cx="0" cy="0"/>
          <a:chOff x="0" y="0"/>
          <a:chExt cx="0" cy="0"/>
        </a:xfrm>
      </p:grpSpPr>
      <p:sp>
        <p:nvSpPr>
          <p:cNvPr id="66" name="Google Shape;66;p71"/>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r>
              <a:rPr lang="en-US"/>
              <a:t>Click to edit Master title style</a:t>
            </a:r>
            <a:endParaRPr/>
          </a:p>
        </p:txBody>
      </p:sp>
      <p:sp>
        <p:nvSpPr>
          <p:cNvPr id="67" name="Google Shape;67;p71"/>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pPr lvl="0"/>
            <a:r>
              <a:rPr lang="en-US"/>
              <a:t>Click to edit Master text styles</a:t>
            </a:r>
          </a:p>
        </p:txBody>
      </p:sp>
      <p:sp>
        <p:nvSpPr>
          <p:cNvPr id="68" name="Google Shape;68;p71"/>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pPr lvl="0"/>
            <a:r>
              <a:rPr lang="en-US"/>
              <a:t>Click to edit Master text styles</a:t>
            </a:r>
          </a:p>
        </p:txBody>
      </p:sp>
      <p:sp>
        <p:nvSpPr>
          <p:cNvPr id="69" name="Google Shape;69;p71"/>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cxnSp>
        <p:nvCxnSpPr>
          <p:cNvPr id="70" name="Google Shape;70;p71"/>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71" name="Google Shape;71;p71"/>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72" name="Google Shape;72;p71"/>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73" name="Google Shape;73;p71"/>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74" name="Google Shape;74;p71"/>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75" name="Google Shape;75;p71"/>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76" name="Google Shape;76;p71"/>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77"/>
        <p:cNvGrpSpPr/>
        <p:nvPr/>
      </p:nvGrpSpPr>
      <p:grpSpPr>
        <a:xfrm>
          <a:off x="0" y="0"/>
          <a:ext cx="0" cy="0"/>
          <a:chOff x="0" y="0"/>
          <a:chExt cx="0" cy="0"/>
        </a:xfrm>
      </p:grpSpPr>
      <p:sp>
        <p:nvSpPr>
          <p:cNvPr id="78" name="Google Shape;78;p72"/>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r>
              <a:rPr lang="en-US"/>
              <a:t>Click to edit Master title style</a:t>
            </a:r>
            <a:endParaRPr/>
          </a:p>
        </p:txBody>
      </p:sp>
      <p:sp>
        <p:nvSpPr>
          <p:cNvPr id="79" name="Google Shape;79;p72"/>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pPr lvl="0"/>
            <a:r>
              <a:rPr lang="en-US"/>
              <a:t>Click to edit Master text styles</a:t>
            </a:r>
          </a:p>
        </p:txBody>
      </p:sp>
      <p:sp>
        <p:nvSpPr>
          <p:cNvPr id="80" name="Google Shape;80;p72"/>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pPr lvl="0"/>
            <a:r>
              <a:rPr lang="en-US"/>
              <a:t>Click to edit Master text styles</a:t>
            </a:r>
          </a:p>
        </p:txBody>
      </p:sp>
      <p:sp>
        <p:nvSpPr>
          <p:cNvPr id="81" name="Google Shape;81;p72"/>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cxnSp>
        <p:nvCxnSpPr>
          <p:cNvPr id="82" name="Google Shape;82;p72"/>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83" name="Google Shape;83;p72"/>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84" name="Google Shape;84;p72"/>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85" name="Google Shape;85;p72"/>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86" name="Google Shape;86;p72"/>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87" name="Google Shape;87;p72"/>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88" name="Google Shape;88;p72"/>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89"/>
        <p:cNvGrpSpPr/>
        <p:nvPr/>
      </p:nvGrpSpPr>
      <p:grpSpPr>
        <a:xfrm>
          <a:off x="0" y="0"/>
          <a:ext cx="0" cy="0"/>
          <a:chOff x="0" y="0"/>
          <a:chExt cx="0" cy="0"/>
        </a:xfrm>
      </p:grpSpPr>
      <p:sp>
        <p:nvSpPr>
          <p:cNvPr id="90" name="Google Shape;90;p73"/>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r>
              <a:rPr lang="en-US"/>
              <a:t>Click to edit Master title style</a:t>
            </a:r>
            <a:endParaRPr/>
          </a:p>
        </p:txBody>
      </p:sp>
      <p:sp>
        <p:nvSpPr>
          <p:cNvPr id="91" name="Google Shape;91;p73"/>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pPr lvl="0"/>
            <a:r>
              <a:rPr lang="en-US"/>
              <a:t>Click to edit Master text styles</a:t>
            </a:r>
          </a:p>
        </p:txBody>
      </p:sp>
      <p:sp>
        <p:nvSpPr>
          <p:cNvPr id="92" name="Google Shape;92;p73"/>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pPr lvl="0"/>
            <a:r>
              <a:rPr lang="en-US"/>
              <a:t>Click to edit Master text styles</a:t>
            </a:r>
          </a:p>
        </p:txBody>
      </p:sp>
      <p:sp>
        <p:nvSpPr>
          <p:cNvPr id="93" name="Google Shape;93;p73"/>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cxnSp>
        <p:nvCxnSpPr>
          <p:cNvPr id="94" name="Google Shape;94;p73"/>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95" name="Google Shape;95;p73"/>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96" name="Google Shape;96;p73"/>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97" name="Google Shape;97;p73"/>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98" name="Google Shape;98;p73"/>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99" name="Google Shape;99;p73"/>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100" name="Google Shape;100;p73"/>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a:alphaModFix/>
          </a:blip>
          <a:stretch>
            <a:fillRect/>
          </a:stretch>
        </a:blipFill>
        <a:effectLst/>
      </p:bgPr>
    </p:bg>
    <p:spTree>
      <p:nvGrpSpPr>
        <p:cNvPr id="1" name="Shape 101"/>
        <p:cNvGrpSpPr/>
        <p:nvPr/>
      </p:nvGrpSpPr>
      <p:grpSpPr>
        <a:xfrm>
          <a:off x="0" y="0"/>
          <a:ext cx="0" cy="0"/>
          <a:chOff x="0" y="0"/>
          <a:chExt cx="0" cy="0"/>
        </a:xfrm>
      </p:grpSpPr>
      <p:sp>
        <p:nvSpPr>
          <p:cNvPr id="102" name="Google Shape;102;p74"/>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pPr lvl="0"/>
            <a:r>
              <a:rPr lang="en-US"/>
              <a:t>Click to edit Master text styles</a:t>
            </a:r>
          </a:p>
        </p:txBody>
      </p:sp>
      <p:sp>
        <p:nvSpPr>
          <p:cNvPr id="103" name="Google Shape;103;p74"/>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pPr lvl="0"/>
            <a:r>
              <a:rPr lang="en-US"/>
              <a:t>Click to edit Master text styles</a:t>
            </a:r>
          </a:p>
        </p:txBody>
      </p:sp>
      <p:sp>
        <p:nvSpPr>
          <p:cNvPr id="104" name="Google Shape;104;p74"/>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cxnSp>
        <p:nvCxnSpPr>
          <p:cNvPr id="105" name="Google Shape;105;p74"/>
          <p:cNvCxnSpPr/>
          <p:nvPr/>
        </p:nvCxnSpPr>
        <p:spPr>
          <a:xfrm rot="10800000">
            <a:off x="840583" y="697937"/>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106" name="Google Shape;106;p74"/>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107" name="Google Shape;107;p74"/>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a:alphaModFix/>
          </a:blip>
          <a:stretch>
            <a:fillRect/>
          </a:stretch>
        </a:blipFill>
        <a:effectLst/>
      </p:bgPr>
    </p:bg>
    <p:spTree>
      <p:nvGrpSpPr>
        <p:cNvPr id="1" name="Shape 108"/>
        <p:cNvGrpSpPr/>
        <p:nvPr/>
      </p:nvGrpSpPr>
      <p:grpSpPr>
        <a:xfrm>
          <a:off x="0" y="0"/>
          <a:ext cx="0" cy="0"/>
          <a:chOff x="0" y="0"/>
          <a:chExt cx="0" cy="0"/>
        </a:xfrm>
      </p:grpSpPr>
      <p:sp>
        <p:nvSpPr>
          <p:cNvPr id="109" name="Google Shape;109;p75"/>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pPr lvl="0"/>
            <a:r>
              <a:rPr lang="en-US"/>
              <a:t>Click to edit Master text styles</a:t>
            </a:r>
          </a:p>
        </p:txBody>
      </p:sp>
      <p:sp>
        <p:nvSpPr>
          <p:cNvPr id="110" name="Google Shape;110;p75"/>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pPr lvl="0"/>
            <a:r>
              <a:rPr lang="en-US"/>
              <a:t>Click to edit Master text styles</a:t>
            </a:r>
          </a:p>
        </p:txBody>
      </p:sp>
      <p:cxnSp>
        <p:nvCxnSpPr>
          <p:cNvPr id="111" name="Google Shape;111;p75"/>
          <p:cNvCxnSpPr/>
          <p:nvPr/>
        </p:nvCxnSpPr>
        <p:spPr>
          <a:xfrm rot="10800000">
            <a:off x="840583" y="684304"/>
            <a:ext cx="3923363" cy="0"/>
          </a:xfrm>
          <a:prstGeom prst="straightConnector1">
            <a:avLst/>
          </a:prstGeom>
          <a:noFill/>
          <a:ln w="15875" cap="flat" cmpd="sng">
            <a:solidFill>
              <a:srgbClr val="F39200"/>
            </a:solidFill>
            <a:prstDash val="solid"/>
            <a:miter lim="800000"/>
            <a:headEnd type="none" w="sm" len="sm"/>
            <a:tailEnd type="none" w="sm" len="sm"/>
          </a:ln>
        </p:spPr>
      </p:cxnSp>
      <p:sp>
        <p:nvSpPr>
          <p:cNvPr id="112" name="Google Shape;112;p75"/>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pic>
        <p:nvPicPr>
          <p:cNvPr id="113" name="Google Shape;113;p75"/>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114" name="Google Shape;114;p75"/>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matchingName="Title and Content 1">
  <p:cSld name="Title and Content 1">
    <p:spTree>
      <p:nvGrpSpPr>
        <p:cNvPr id="1" name="Shape 115"/>
        <p:cNvGrpSpPr/>
        <p:nvPr/>
      </p:nvGrpSpPr>
      <p:grpSpPr>
        <a:xfrm>
          <a:off x="0" y="0"/>
          <a:ext cx="0" cy="0"/>
          <a:chOff x="0" y="0"/>
          <a:chExt cx="0" cy="0"/>
        </a:xfrm>
      </p:grpSpPr>
      <p:pic>
        <p:nvPicPr>
          <p:cNvPr id="116" name="Google Shape;116;p76"/>
          <p:cNvPicPr preferRelativeResize="0"/>
          <p:nvPr/>
        </p:nvPicPr>
        <p:blipFill rotWithShape="1">
          <a:blip r:embed="rId2">
            <a:alphaModFix/>
          </a:blip>
          <a:srcRect r="63278"/>
          <a:stretch/>
        </p:blipFill>
        <p:spPr>
          <a:xfrm>
            <a:off x="7624814" y="202594"/>
            <a:ext cx="1274218" cy="488417"/>
          </a:xfrm>
          <a:prstGeom prst="rect">
            <a:avLst/>
          </a:prstGeom>
          <a:noFill/>
          <a:ln>
            <a:noFill/>
          </a:ln>
        </p:spPr>
      </p:pic>
      <p:sp>
        <p:nvSpPr>
          <p:cNvPr id="117" name="Google Shape;117;p76"/>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r>
              <a:rPr lang="en-US"/>
              <a:t>Click to edit Master title style</a:t>
            </a:r>
            <a:endParaRPr/>
          </a:p>
        </p:txBody>
      </p:sp>
      <p:sp>
        <p:nvSpPr>
          <p:cNvPr id="118" name="Google Shape;118;p76"/>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pPr lvl="0"/>
            <a:r>
              <a:rPr lang="en-US"/>
              <a:t>Click to edit Master text styles</a:t>
            </a:r>
          </a:p>
        </p:txBody>
      </p:sp>
      <p:pic>
        <p:nvPicPr>
          <p:cNvPr id="119" name="Google Shape;119;p76"/>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20" name="Google Shape;120;p76"/>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matchingName="Content and Photo vertical">
  <p:cSld name="Content and Photo vertical">
    <p:spTree>
      <p:nvGrpSpPr>
        <p:cNvPr id="1" name="Shape 121"/>
        <p:cNvGrpSpPr/>
        <p:nvPr/>
      </p:nvGrpSpPr>
      <p:grpSpPr>
        <a:xfrm>
          <a:off x="0" y="0"/>
          <a:ext cx="0" cy="0"/>
          <a:chOff x="0" y="0"/>
          <a:chExt cx="0" cy="0"/>
        </a:xfrm>
      </p:grpSpPr>
      <p:pic>
        <p:nvPicPr>
          <p:cNvPr id="122" name="Google Shape;122;p77"/>
          <p:cNvPicPr preferRelativeResize="0"/>
          <p:nvPr/>
        </p:nvPicPr>
        <p:blipFill rotWithShape="1">
          <a:blip r:embed="rId2">
            <a:alphaModFix/>
          </a:blip>
          <a:srcRect r="63278"/>
          <a:stretch/>
        </p:blipFill>
        <p:spPr>
          <a:xfrm>
            <a:off x="4147413" y="4437741"/>
            <a:ext cx="1274218" cy="488417"/>
          </a:xfrm>
          <a:prstGeom prst="rect">
            <a:avLst/>
          </a:prstGeom>
          <a:noFill/>
          <a:ln>
            <a:noFill/>
          </a:ln>
        </p:spPr>
      </p:pic>
      <p:sp>
        <p:nvSpPr>
          <p:cNvPr id="123" name="Google Shape;123;p77"/>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r>
              <a:rPr lang="en-US"/>
              <a:t>Click to edit Master title style</a:t>
            </a:r>
            <a:endParaRPr/>
          </a:p>
        </p:txBody>
      </p:sp>
      <p:sp>
        <p:nvSpPr>
          <p:cNvPr id="124" name="Google Shape;124;p77"/>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pPr lvl="0"/>
            <a:r>
              <a:rPr lang="en-US"/>
              <a:t>Click to edit Master text styles</a:t>
            </a:r>
          </a:p>
        </p:txBody>
      </p:sp>
      <p:sp>
        <p:nvSpPr>
          <p:cNvPr id="125" name="Google Shape;125;p77"/>
          <p:cNvSpPr>
            <a:spLocks noGrp="1"/>
          </p:cNvSpPr>
          <p:nvPr>
            <p:ph type="pic" idx="2"/>
          </p:nvPr>
        </p:nvSpPr>
        <p:spPr>
          <a:xfrm>
            <a:off x="5572125" y="1"/>
            <a:ext cx="3571875" cy="5029199"/>
          </a:xfrm>
          <a:prstGeom prst="rect">
            <a:avLst/>
          </a:prstGeom>
          <a:solidFill>
            <a:srgbClr val="D3EEEF"/>
          </a:solidFill>
          <a:ln>
            <a:noFill/>
          </a:ln>
        </p:spPr>
      </p:sp>
      <p:pic>
        <p:nvPicPr>
          <p:cNvPr id="126" name="Google Shape;126;p77"/>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27" name="Google Shape;127;p77"/>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matchingName="Content and Photo horizontal">
  <p:cSld name="Content and Photo horizontal">
    <p:spTree>
      <p:nvGrpSpPr>
        <p:cNvPr id="1" name="Shape 128"/>
        <p:cNvGrpSpPr/>
        <p:nvPr/>
      </p:nvGrpSpPr>
      <p:grpSpPr>
        <a:xfrm>
          <a:off x="0" y="0"/>
          <a:ext cx="0" cy="0"/>
          <a:chOff x="0" y="0"/>
          <a:chExt cx="0" cy="0"/>
        </a:xfrm>
      </p:grpSpPr>
      <p:sp>
        <p:nvSpPr>
          <p:cNvPr id="129" name="Google Shape;129;p78"/>
          <p:cNvSpPr>
            <a:spLocks noGrp="1"/>
          </p:cNvSpPr>
          <p:nvPr>
            <p:ph type="pic" idx="2"/>
          </p:nvPr>
        </p:nvSpPr>
        <p:spPr>
          <a:xfrm>
            <a:off x="0" y="1"/>
            <a:ext cx="9144000" cy="2571749"/>
          </a:xfrm>
          <a:prstGeom prst="rect">
            <a:avLst/>
          </a:prstGeom>
          <a:solidFill>
            <a:srgbClr val="D3EEEF"/>
          </a:solidFill>
          <a:ln>
            <a:noFill/>
          </a:ln>
        </p:spPr>
      </p:sp>
      <p:sp>
        <p:nvSpPr>
          <p:cNvPr id="130" name="Google Shape;130;p78"/>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r>
              <a:rPr lang="en-US"/>
              <a:t>Click to edit Master title style</a:t>
            </a:r>
            <a:endParaRPr/>
          </a:p>
        </p:txBody>
      </p:sp>
      <p:sp>
        <p:nvSpPr>
          <p:cNvPr id="131" name="Google Shape;131;p78"/>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pPr lvl="0"/>
            <a:r>
              <a:rPr lang="en-US"/>
              <a:t>Click to edit Master text styles</a:t>
            </a:r>
          </a:p>
        </p:txBody>
      </p:sp>
      <p:pic>
        <p:nvPicPr>
          <p:cNvPr id="132" name="Google Shape;132;p78"/>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pic>
        <p:nvPicPr>
          <p:cNvPr id="133" name="Google Shape;133;p78"/>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34" name="Google Shape;134;p78"/>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135"/>
        <p:cNvGrpSpPr/>
        <p:nvPr/>
      </p:nvGrpSpPr>
      <p:grpSpPr>
        <a:xfrm>
          <a:off x="0" y="0"/>
          <a:ext cx="0" cy="0"/>
          <a:chOff x="0" y="0"/>
          <a:chExt cx="0" cy="0"/>
        </a:xfrm>
      </p:grpSpPr>
      <p:sp>
        <p:nvSpPr>
          <p:cNvPr id="136" name="Google Shape;136;p79"/>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pic>
        <p:nvPicPr>
          <p:cNvPr id="137" name="Google Shape;137;p79"/>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138" name="Google Shape;138;p79"/>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139" name="Google Shape;139;p79"/>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140" name="Google Shape;140;p79"/>
          <p:cNvPicPr preferRelativeResize="0"/>
          <p:nvPr/>
        </p:nvPicPr>
        <p:blipFill rotWithShape="1">
          <a:blip r:embed="rId6">
            <a:alphaModFix/>
          </a:blip>
          <a:srcRect r="63278"/>
          <a:stretch/>
        </p:blipFill>
        <p:spPr>
          <a:xfrm>
            <a:off x="211687" y="4503966"/>
            <a:ext cx="1274218" cy="488417"/>
          </a:xfrm>
          <a:prstGeom prst="rect">
            <a:avLst/>
          </a:prstGeom>
          <a:noFill/>
          <a:ln>
            <a:noFill/>
          </a:ln>
        </p:spPr>
      </p:pic>
      <p:sp>
        <p:nvSpPr>
          <p:cNvPr id="141" name="Google Shape;141;p79"/>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pPr lvl="0"/>
            <a:r>
              <a:rPr lang="en-US"/>
              <a:t>Click to edit Master text styles</a:t>
            </a:r>
          </a:p>
        </p:txBody>
      </p:sp>
      <p:pic>
        <p:nvPicPr>
          <p:cNvPr id="142" name="Google Shape;142;p79"/>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143" name="Google Shape;143;p79"/>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Otsikkodia" type="title">
  <p:cSld name="TITLE">
    <p:spTree>
      <p:nvGrpSpPr>
        <p:cNvPr id="1" name="Shape 144"/>
        <p:cNvGrpSpPr/>
        <p:nvPr/>
      </p:nvGrpSpPr>
      <p:grpSpPr>
        <a:xfrm>
          <a:off x="0" y="0"/>
          <a:ext cx="0" cy="0"/>
          <a:chOff x="0" y="0"/>
          <a:chExt cx="0" cy="0"/>
        </a:xfrm>
      </p:grpSpPr>
      <p:sp>
        <p:nvSpPr>
          <p:cNvPr id="145" name="Google Shape;145;p80"/>
          <p:cNvSpPr txBox="1">
            <a:spLocks noGrp="1"/>
          </p:cNvSpPr>
          <p:nvPr>
            <p:ph type="ctrTitle"/>
          </p:nvPr>
        </p:nvSpPr>
        <p:spPr>
          <a:xfrm>
            <a:off x="1143000" y="781050"/>
            <a:ext cx="6858000" cy="17907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4500"/>
              <a:buFont typeface="Arial"/>
              <a:buNone/>
              <a:defRPr sz="45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r>
              <a:rPr lang="en-US"/>
              <a:t>Click to edit Master title style</a:t>
            </a:r>
            <a:endParaRPr/>
          </a:p>
        </p:txBody>
      </p:sp>
      <p:sp>
        <p:nvSpPr>
          <p:cNvPr id="146" name="Google Shape;146;p80"/>
          <p:cNvSpPr txBox="1">
            <a:spLocks noGrp="1"/>
          </p:cNvSpPr>
          <p:nvPr>
            <p:ph type="subTitle" idx="1"/>
          </p:nvPr>
        </p:nvSpPr>
        <p:spPr>
          <a:xfrm>
            <a:off x="1143000" y="2701528"/>
            <a:ext cx="6858000" cy="1241822"/>
          </a:xfrm>
          <a:prstGeom prst="rect">
            <a:avLst/>
          </a:prstGeom>
          <a:noFill/>
          <a:ln>
            <a:noFill/>
          </a:ln>
        </p:spPr>
        <p:txBody>
          <a:bodyPr spcFirstLastPara="1" wrap="square" lIns="91425" tIns="45700" rIns="91425" bIns="45700" anchor="t" anchorCtr="0">
            <a:spAutoFit/>
          </a:bodyPr>
          <a:lstStyle>
            <a:lvl1pPr lvl="0" algn="ctr">
              <a:lnSpc>
                <a:spcPct val="90000"/>
              </a:lnSpc>
              <a:spcBef>
                <a:spcPts val="750"/>
              </a:spcBef>
              <a:spcAft>
                <a:spcPts val="0"/>
              </a:spcAft>
              <a:buClr>
                <a:schemeClr val="lt1"/>
              </a:buClr>
              <a:buSzPts val="1800"/>
              <a:buNone/>
              <a:defRPr sz="1800">
                <a:solidFill>
                  <a:schemeClr val="lt1"/>
                </a:solidFill>
              </a:defRPr>
            </a:lvl1pPr>
            <a:lvl2pPr lvl="1" algn="ctr">
              <a:lnSpc>
                <a:spcPct val="90000"/>
              </a:lnSpc>
              <a:spcBef>
                <a:spcPts val="375"/>
              </a:spcBef>
              <a:spcAft>
                <a:spcPts val="0"/>
              </a:spcAft>
              <a:buClr>
                <a:srgbClr val="161249"/>
              </a:buClr>
              <a:buSzPts val="1500"/>
              <a:buNone/>
              <a:defRPr sz="1500"/>
            </a:lvl2pPr>
            <a:lvl3pPr lvl="2" algn="ctr">
              <a:lnSpc>
                <a:spcPct val="90000"/>
              </a:lnSpc>
              <a:spcBef>
                <a:spcPts val="375"/>
              </a:spcBef>
              <a:spcAft>
                <a:spcPts val="0"/>
              </a:spcAft>
              <a:buClr>
                <a:srgbClr val="161249"/>
              </a:buClr>
              <a:buSzPts val="1350"/>
              <a:buNone/>
              <a:defRPr sz="1350"/>
            </a:lvl3pPr>
            <a:lvl4pPr lvl="3" algn="ctr">
              <a:lnSpc>
                <a:spcPct val="90000"/>
              </a:lnSpc>
              <a:spcBef>
                <a:spcPts val="375"/>
              </a:spcBef>
              <a:spcAft>
                <a:spcPts val="0"/>
              </a:spcAft>
              <a:buClr>
                <a:srgbClr val="161249"/>
              </a:buClr>
              <a:buSzPts val="1200"/>
              <a:buNone/>
              <a:defRPr sz="1200"/>
            </a:lvl4pPr>
            <a:lvl5pPr lvl="4" algn="ctr">
              <a:lnSpc>
                <a:spcPct val="90000"/>
              </a:lnSpc>
              <a:spcBef>
                <a:spcPts val="375"/>
              </a:spcBef>
              <a:spcAft>
                <a:spcPts val="0"/>
              </a:spcAft>
              <a:buClr>
                <a:srgbClr val="161249"/>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a:r>
              <a:rPr lang="en-US"/>
              <a:t>Click to edit Master subtitle style</a:t>
            </a:r>
            <a:endParaRPr/>
          </a:p>
        </p:txBody>
      </p:sp>
      <p:grpSp>
        <p:nvGrpSpPr>
          <p:cNvPr id="147" name="Google Shape;147;p80"/>
          <p:cNvGrpSpPr/>
          <p:nvPr/>
        </p:nvGrpSpPr>
        <p:grpSpPr>
          <a:xfrm>
            <a:off x="113506" y="4583923"/>
            <a:ext cx="8916989" cy="488417"/>
            <a:chOff x="113506" y="4583923"/>
            <a:chExt cx="8916989" cy="488417"/>
          </a:xfrm>
        </p:grpSpPr>
        <p:pic>
          <p:nvPicPr>
            <p:cNvPr id="148" name="Google Shape;148;p80"/>
            <p:cNvPicPr preferRelativeResize="0"/>
            <p:nvPr/>
          </p:nvPicPr>
          <p:blipFill rotWithShape="1">
            <a:blip r:embed="rId2">
              <a:alphaModFix/>
            </a:blip>
            <a:srcRect r="63698"/>
            <a:stretch/>
          </p:blipFill>
          <p:spPr>
            <a:xfrm>
              <a:off x="113506" y="4583923"/>
              <a:ext cx="1259682" cy="488417"/>
            </a:xfrm>
            <a:prstGeom prst="rect">
              <a:avLst/>
            </a:prstGeom>
            <a:noFill/>
            <a:ln>
              <a:noFill/>
            </a:ln>
          </p:spPr>
        </p:pic>
        <p:pic>
          <p:nvPicPr>
            <p:cNvPr id="149" name="Google Shape;149;p80" descr="Text&#10;&#10;Description automatically generated with low confidence"/>
            <p:cNvPicPr preferRelativeResize="0"/>
            <p:nvPr/>
          </p:nvPicPr>
          <p:blipFill rotWithShape="1">
            <a:blip r:embed="rId3">
              <a:alphaModFix/>
            </a:blip>
            <a:srcRect r="5514"/>
            <a:stretch/>
          </p:blipFill>
          <p:spPr>
            <a:xfrm>
              <a:off x="1731601" y="4583923"/>
              <a:ext cx="1973257" cy="438949"/>
            </a:xfrm>
            <a:prstGeom prst="rect">
              <a:avLst/>
            </a:prstGeom>
            <a:noFill/>
            <a:ln>
              <a:noFill/>
            </a:ln>
          </p:spPr>
        </p:pic>
        <p:pic>
          <p:nvPicPr>
            <p:cNvPr id="150" name="Google Shape;150;p80" descr="Gdańsk University of Technology - Wikipedia"/>
            <p:cNvPicPr preferRelativeResize="0"/>
            <p:nvPr/>
          </p:nvPicPr>
          <p:blipFill rotWithShape="1">
            <a:blip r:embed="rId4">
              <a:alphaModFix/>
            </a:blip>
            <a:srcRect t="14145" b="8136"/>
            <a:stretch/>
          </p:blipFill>
          <p:spPr>
            <a:xfrm>
              <a:off x="4063271" y="4583923"/>
              <a:ext cx="822603" cy="451887"/>
            </a:xfrm>
            <a:prstGeom prst="rect">
              <a:avLst/>
            </a:prstGeom>
            <a:noFill/>
            <a:ln>
              <a:noFill/>
            </a:ln>
          </p:spPr>
        </p:pic>
        <p:pic>
          <p:nvPicPr>
            <p:cNvPr id="151" name="Google Shape;151;p80" descr="A picture containing logo&#10;&#10;Description automatically generated"/>
            <p:cNvPicPr preferRelativeResize="0"/>
            <p:nvPr/>
          </p:nvPicPr>
          <p:blipFill rotWithShape="1">
            <a:blip r:embed="rId5">
              <a:alphaModFix/>
            </a:blip>
            <a:srcRect l="7053" t="14652" r="7705" b="16796"/>
            <a:stretch/>
          </p:blipFill>
          <p:spPr>
            <a:xfrm>
              <a:off x="6657766" y="4583923"/>
              <a:ext cx="1067043" cy="462232"/>
            </a:xfrm>
            <a:prstGeom prst="rect">
              <a:avLst/>
            </a:prstGeom>
            <a:noFill/>
            <a:ln>
              <a:noFill/>
            </a:ln>
          </p:spPr>
        </p:pic>
        <p:pic>
          <p:nvPicPr>
            <p:cNvPr id="152" name="Google Shape;152;p80" descr="Uma imagem com texto&#10;&#10;Descrição gerada automaticamente"/>
            <p:cNvPicPr preferRelativeResize="0"/>
            <p:nvPr/>
          </p:nvPicPr>
          <p:blipFill rotWithShape="1">
            <a:blip r:embed="rId6">
              <a:alphaModFix/>
            </a:blip>
            <a:srcRect/>
            <a:stretch/>
          </p:blipFill>
          <p:spPr>
            <a:xfrm>
              <a:off x="8083223" y="4583923"/>
              <a:ext cx="947272" cy="433376"/>
            </a:xfrm>
            <a:prstGeom prst="rect">
              <a:avLst/>
            </a:prstGeom>
            <a:noFill/>
            <a:ln>
              <a:noFill/>
            </a:ln>
          </p:spPr>
        </p:pic>
        <p:pic>
          <p:nvPicPr>
            <p:cNvPr id="153" name="Google Shape;153;p80" descr="Logo&#10;&#10;Description automatically generated with medium confidence"/>
            <p:cNvPicPr preferRelativeResize="0"/>
            <p:nvPr/>
          </p:nvPicPr>
          <p:blipFill rotWithShape="1">
            <a:blip r:embed="rId7">
              <a:alphaModFix/>
            </a:blip>
            <a:srcRect/>
            <a:stretch/>
          </p:blipFill>
          <p:spPr>
            <a:xfrm>
              <a:off x="5244287" y="4583923"/>
              <a:ext cx="1055066" cy="432832"/>
            </a:xfrm>
            <a:prstGeom prst="rect">
              <a:avLst/>
            </a:prstGeom>
            <a:noFill/>
            <a:ln>
              <a:noFill/>
            </a:ln>
          </p:spPr>
        </p:pic>
      </p:gr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hart or visualization">
  <p:cSld name="Chart or visualization">
    <p:spTree>
      <p:nvGrpSpPr>
        <p:cNvPr id="1" name="Shape 154"/>
        <p:cNvGrpSpPr/>
        <p:nvPr/>
      </p:nvGrpSpPr>
      <p:grpSpPr>
        <a:xfrm>
          <a:off x="0" y="0"/>
          <a:ext cx="0" cy="0"/>
          <a:chOff x="0" y="0"/>
          <a:chExt cx="0" cy="0"/>
        </a:xfrm>
      </p:grpSpPr>
      <p:sp>
        <p:nvSpPr>
          <p:cNvPr id="155" name="Google Shape;155;p81"/>
          <p:cNvSpPr txBox="1">
            <a:spLocks noGrp="1"/>
          </p:cNvSpPr>
          <p:nvPr>
            <p:ph type="title"/>
          </p:nvPr>
        </p:nvSpPr>
        <p:spPr>
          <a:xfrm>
            <a:off x="629841" y="1480874"/>
            <a:ext cx="1774244" cy="120015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2400"/>
              <a:buFont typeface="Arial"/>
              <a:buNone/>
              <a:defRPr sz="24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r>
              <a:rPr lang="en-US"/>
              <a:t>Click to edit Master title style</a:t>
            </a:r>
            <a:endParaRPr/>
          </a:p>
        </p:txBody>
      </p:sp>
      <p:sp>
        <p:nvSpPr>
          <p:cNvPr id="156" name="Google Shape;156;p81"/>
          <p:cNvSpPr txBox="1">
            <a:spLocks noGrp="1"/>
          </p:cNvSpPr>
          <p:nvPr>
            <p:ph type="body" idx="1"/>
          </p:nvPr>
        </p:nvSpPr>
        <p:spPr>
          <a:xfrm>
            <a:off x="629841" y="2771775"/>
            <a:ext cx="1774244" cy="1629966"/>
          </a:xfrm>
          <a:prstGeom prst="rect">
            <a:avLst/>
          </a:prstGeom>
          <a:noFill/>
          <a:ln>
            <a:noFill/>
          </a:ln>
        </p:spPr>
        <p:txBody>
          <a:bodyPr spcFirstLastPara="1" wrap="square" lIns="91425" tIns="45700" rIns="91425" bIns="45700" anchor="t" anchorCtr="0">
            <a:spAutoFit/>
          </a:bodyPr>
          <a:lstStyle>
            <a:lvl1pPr marL="457200" lvl="0" indent="-304800" algn="l">
              <a:lnSpc>
                <a:spcPct val="90000"/>
              </a:lnSpc>
              <a:spcBef>
                <a:spcPts val="750"/>
              </a:spcBef>
              <a:spcAft>
                <a:spcPts val="0"/>
              </a:spcAft>
              <a:buClr>
                <a:schemeClr val="lt1"/>
              </a:buClr>
              <a:buSzPts val="1200"/>
              <a:buFont typeface="Calibri"/>
              <a:buAutoNum type="arabicPeriod"/>
              <a:defRPr sz="1200">
                <a:solidFill>
                  <a:schemeClr val="lt1"/>
                </a:solidFill>
              </a:defRPr>
            </a:lvl1pPr>
            <a:lvl2pPr marL="914400" lvl="1" indent="-228600" algn="l">
              <a:lnSpc>
                <a:spcPct val="90000"/>
              </a:lnSpc>
              <a:spcBef>
                <a:spcPts val="375"/>
              </a:spcBef>
              <a:spcAft>
                <a:spcPts val="0"/>
              </a:spcAft>
              <a:buClr>
                <a:srgbClr val="161249"/>
              </a:buClr>
              <a:buSzPts val="1050"/>
              <a:buNone/>
              <a:defRPr sz="1050"/>
            </a:lvl2pPr>
            <a:lvl3pPr marL="1371600" lvl="2" indent="-228600" algn="l">
              <a:lnSpc>
                <a:spcPct val="90000"/>
              </a:lnSpc>
              <a:spcBef>
                <a:spcPts val="375"/>
              </a:spcBef>
              <a:spcAft>
                <a:spcPts val="0"/>
              </a:spcAft>
              <a:buClr>
                <a:srgbClr val="161249"/>
              </a:buClr>
              <a:buSzPts val="900"/>
              <a:buNone/>
              <a:defRPr sz="900"/>
            </a:lvl3pPr>
            <a:lvl4pPr marL="1828800" lvl="3" indent="-228600" algn="l">
              <a:lnSpc>
                <a:spcPct val="90000"/>
              </a:lnSpc>
              <a:spcBef>
                <a:spcPts val="375"/>
              </a:spcBef>
              <a:spcAft>
                <a:spcPts val="0"/>
              </a:spcAft>
              <a:buClr>
                <a:srgbClr val="161249"/>
              </a:buClr>
              <a:buSzPts val="750"/>
              <a:buNone/>
              <a:defRPr sz="750"/>
            </a:lvl4pPr>
            <a:lvl5pPr marL="2286000" lvl="4" indent="-228600" algn="l">
              <a:lnSpc>
                <a:spcPct val="90000"/>
              </a:lnSpc>
              <a:spcBef>
                <a:spcPts val="375"/>
              </a:spcBef>
              <a:spcAft>
                <a:spcPts val="0"/>
              </a:spcAft>
              <a:buClr>
                <a:srgbClr val="161249"/>
              </a:buClr>
              <a:buSzPts val="750"/>
              <a:buNone/>
              <a:defRPr sz="750"/>
            </a:lvl5pPr>
            <a:lvl6pPr marL="2743200" lvl="5" indent="-228600" algn="l">
              <a:lnSpc>
                <a:spcPct val="90000"/>
              </a:lnSpc>
              <a:spcBef>
                <a:spcPts val="375"/>
              </a:spcBef>
              <a:spcAft>
                <a:spcPts val="0"/>
              </a:spcAft>
              <a:buClr>
                <a:schemeClr val="dk1"/>
              </a:buClr>
              <a:buSzPts val="750"/>
              <a:buNone/>
              <a:defRPr sz="750"/>
            </a:lvl6pPr>
            <a:lvl7pPr marL="3200400" lvl="6" indent="-228600" algn="l">
              <a:lnSpc>
                <a:spcPct val="90000"/>
              </a:lnSpc>
              <a:spcBef>
                <a:spcPts val="375"/>
              </a:spcBef>
              <a:spcAft>
                <a:spcPts val="0"/>
              </a:spcAft>
              <a:buClr>
                <a:schemeClr val="dk1"/>
              </a:buClr>
              <a:buSzPts val="750"/>
              <a:buNone/>
              <a:defRPr sz="750"/>
            </a:lvl7pPr>
            <a:lvl8pPr marL="3657600" lvl="7" indent="-228600" algn="l">
              <a:lnSpc>
                <a:spcPct val="90000"/>
              </a:lnSpc>
              <a:spcBef>
                <a:spcPts val="375"/>
              </a:spcBef>
              <a:spcAft>
                <a:spcPts val="0"/>
              </a:spcAft>
              <a:buClr>
                <a:schemeClr val="dk1"/>
              </a:buClr>
              <a:buSzPts val="750"/>
              <a:buNone/>
              <a:defRPr sz="750"/>
            </a:lvl8pPr>
            <a:lvl9pPr marL="4114800" lvl="8" indent="-228600" algn="l">
              <a:lnSpc>
                <a:spcPct val="90000"/>
              </a:lnSpc>
              <a:spcBef>
                <a:spcPts val="375"/>
              </a:spcBef>
              <a:spcAft>
                <a:spcPts val="0"/>
              </a:spcAft>
              <a:buClr>
                <a:schemeClr val="dk1"/>
              </a:buClr>
              <a:buSzPts val="750"/>
              <a:buNone/>
              <a:defRPr sz="750"/>
            </a:lvl9pPr>
          </a:lstStyle>
          <a:p>
            <a:pPr lvl="0"/>
            <a:r>
              <a:rPr lang="en-US"/>
              <a:t>Click to edit Master text styles</a:t>
            </a:r>
          </a:p>
        </p:txBody>
      </p:sp>
      <p:sp>
        <p:nvSpPr>
          <p:cNvPr id="157" name="Google Shape;157;p81"/>
          <p:cNvSpPr>
            <a:spLocks noGrp="1"/>
          </p:cNvSpPr>
          <p:nvPr>
            <p:ph type="chart" idx="2"/>
          </p:nvPr>
        </p:nvSpPr>
        <p:spPr>
          <a:xfrm>
            <a:off x="3800476" y="228600"/>
            <a:ext cx="5079206" cy="4229100"/>
          </a:xfrm>
          <a:prstGeom prst="rect">
            <a:avLst/>
          </a:prstGeom>
          <a:noFill/>
          <a:ln>
            <a:noFill/>
          </a:ln>
        </p:spPr>
        <p:txBody>
          <a:bodyPr spcFirstLastPara="1" wrap="square" lIns="91425" tIns="45700" rIns="91425" bIns="45700" anchor="t" anchorCtr="0">
            <a:spAutoFit/>
          </a:bodyPr>
          <a:lstStyle>
            <a:lvl1pPr marR="0" lvl="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R="0" lvl="1"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R="0" lvl="2"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R="0" lvl="3"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R="0" lvl="4"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R="0" lvl="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R="0" lvl="6"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R="0" lvl="7"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R="0" lvl="8"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r>
              <a:rPr lang="en-US"/>
              <a:t>Click icon to add chart</a:t>
            </a:r>
            <a:endParaRPr/>
          </a:p>
        </p:txBody>
      </p:sp>
      <p:grpSp>
        <p:nvGrpSpPr>
          <p:cNvPr id="158" name="Google Shape;158;p81"/>
          <p:cNvGrpSpPr/>
          <p:nvPr/>
        </p:nvGrpSpPr>
        <p:grpSpPr>
          <a:xfrm>
            <a:off x="113506" y="4583923"/>
            <a:ext cx="8916989" cy="488417"/>
            <a:chOff x="113506" y="4583923"/>
            <a:chExt cx="8916989" cy="488417"/>
          </a:xfrm>
        </p:grpSpPr>
        <p:pic>
          <p:nvPicPr>
            <p:cNvPr id="159" name="Google Shape;159;p81"/>
            <p:cNvPicPr preferRelativeResize="0"/>
            <p:nvPr/>
          </p:nvPicPr>
          <p:blipFill rotWithShape="1">
            <a:blip r:embed="rId2">
              <a:alphaModFix/>
            </a:blip>
            <a:srcRect r="63698"/>
            <a:stretch/>
          </p:blipFill>
          <p:spPr>
            <a:xfrm>
              <a:off x="113506" y="4583923"/>
              <a:ext cx="1259682" cy="488417"/>
            </a:xfrm>
            <a:prstGeom prst="rect">
              <a:avLst/>
            </a:prstGeom>
            <a:noFill/>
            <a:ln>
              <a:noFill/>
            </a:ln>
          </p:spPr>
        </p:pic>
        <p:pic>
          <p:nvPicPr>
            <p:cNvPr id="160" name="Google Shape;160;p81" descr="Text&#10;&#10;Description automatically generated with low confidence"/>
            <p:cNvPicPr preferRelativeResize="0"/>
            <p:nvPr/>
          </p:nvPicPr>
          <p:blipFill rotWithShape="1">
            <a:blip r:embed="rId3">
              <a:alphaModFix/>
            </a:blip>
            <a:srcRect r="5514"/>
            <a:stretch/>
          </p:blipFill>
          <p:spPr>
            <a:xfrm>
              <a:off x="1731601" y="4583923"/>
              <a:ext cx="1973257" cy="438949"/>
            </a:xfrm>
            <a:prstGeom prst="rect">
              <a:avLst/>
            </a:prstGeom>
            <a:noFill/>
            <a:ln>
              <a:noFill/>
            </a:ln>
          </p:spPr>
        </p:pic>
        <p:pic>
          <p:nvPicPr>
            <p:cNvPr id="161" name="Google Shape;161;p81" descr="Gdańsk University of Technology - Wikipedia"/>
            <p:cNvPicPr preferRelativeResize="0"/>
            <p:nvPr/>
          </p:nvPicPr>
          <p:blipFill rotWithShape="1">
            <a:blip r:embed="rId4">
              <a:alphaModFix/>
            </a:blip>
            <a:srcRect t="14145" b="8136"/>
            <a:stretch/>
          </p:blipFill>
          <p:spPr>
            <a:xfrm>
              <a:off x="4063271" y="4583923"/>
              <a:ext cx="822603" cy="451887"/>
            </a:xfrm>
            <a:prstGeom prst="rect">
              <a:avLst/>
            </a:prstGeom>
            <a:noFill/>
            <a:ln>
              <a:noFill/>
            </a:ln>
          </p:spPr>
        </p:pic>
        <p:pic>
          <p:nvPicPr>
            <p:cNvPr id="162" name="Google Shape;162;p81" descr="A picture containing logo&#10;&#10;Description automatically generated"/>
            <p:cNvPicPr preferRelativeResize="0"/>
            <p:nvPr/>
          </p:nvPicPr>
          <p:blipFill rotWithShape="1">
            <a:blip r:embed="rId5">
              <a:alphaModFix/>
            </a:blip>
            <a:srcRect l="7053" t="14652" r="7705" b="16796"/>
            <a:stretch/>
          </p:blipFill>
          <p:spPr>
            <a:xfrm>
              <a:off x="6657766" y="4583923"/>
              <a:ext cx="1067043" cy="462232"/>
            </a:xfrm>
            <a:prstGeom prst="rect">
              <a:avLst/>
            </a:prstGeom>
            <a:noFill/>
            <a:ln>
              <a:noFill/>
            </a:ln>
          </p:spPr>
        </p:pic>
        <p:pic>
          <p:nvPicPr>
            <p:cNvPr id="163" name="Google Shape;163;p81" descr="Uma imagem com texto&#10;&#10;Descrição gerada automaticamente"/>
            <p:cNvPicPr preferRelativeResize="0"/>
            <p:nvPr/>
          </p:nvPicPr>
          <p:blipFill rotWithShape="1">
            <a:blip r:embed="rId6">
              <a:alphaModFix/>
            </a:blip>
            <a:srcRect/>
            <a:stretch/>
          </p:blipFill>
          <p:spPr>
            <a:xfrm>
              <a:off x="8083223" y="4583923"/>
              <a:ext cx="947272" cy="433376"/>
            </a:xfrm>
            <a:prstGeom prst="rect">
              <a:avLst/>
            </a:prstGeom>
            <a:noFill/>
            <a:ln>
              <a:noFill/>
            </a:ln>
          </p:spPr>
        </p:pic>
        <p:pic>
          <p:nvPicPr>
            <p:cNvPr id="164" name="Google Shape;164;p81" descr="Logo&#10;&#10;Description automatically generated with medium confidence"/>
            <p:cNvPicPr preferRelativeResize="0"/>
            <p:nvPr/>
          </p:nvPicPr>
          <p:blipFill rotWithShape="1">
            <a:blip r:embed="rId7">
              <a:alphaModFix/>
            </a:blip>
            <a:srcRect/>
            <a:stretch/>
          </p:blipFill>
          <p:spPr>
            <a:xfrm>
              <a:off x="5244287" y="4583923"/>
              <a:ext cx="1055066" cy="432832"/>
            </a:xfrm>
            <a:prstGeom prst="rect">
              <a:avLst/>
            </a:prstGeom>
            <a:noFill/>
            <a:ln>
              <a:noFill/>
            </a:ln>
          </p:spPr>
        </p:pic>
      </p:gr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White Background" type="twoColTx">
  <p:cSld name="TITLE_AND_TWO_COLUMNS">
    <p:spTree>
      <p:nvGrpSpPr>
        <p:cNvPr id="1" name="Shape 165"/>
        <p:cNvGrpSpPr/>
        <p:nvPr/>
      </p:nvGrpSpPr>
      <p:grpSpPr>
        <a:xfrm>
          <a:off x="0" y="0"/>
          <a:ext cx="0" cy="0"/>
          <a:chOff x="0" y="0"/>
          <a:chExt cx="0" cy="0"/>
        </a:xfrm>
      </p:grpSpPr>
      <p:sp>
        <p:nvSpPr>
          <p:cNvPr id="166" name="Google Shape;166;p8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1pPr>
            <a:lvl2pPr marL="0" marR="0" lvl="1"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2pPr>
            <a:lvl3pPr marL="0" marR="0" lvl="2"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3pPr>
            <a:lvl4pPr marL="0" marR="0" lvl="3"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4pPr>
            <a:lvl5pPr marL="0" marR="0" lvl="4"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5pPr>
            <a:lvl6pPr marL="0" marR="0" lvl="5"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6pPr>
            <a:lvl7pPr marL="0" marR="0" lvl="6"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7pPr>
            <a:lvl8pPr marL="0" marR="0" lvl="7"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8pPr>
            <a:lvl9pPr marL="0" marR="0" lvl="8"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Header 2" type="secHead">
  <p:cSld name="SECTION_HEADER">
    <p:spTree>
      <p:nvGrpSpPr>
        <p:cNvPr id="1" name="Shape 167"/>
        <p:cNvGrpSpPr/>
        <p:nvPr/>
      </p:nvGrpSpPr>
      <p:grpSpPr>
        <a:xfrm>
          <a:off x="0" y="0"/>
          <a:ext cx="0" cy="0"/>
          <a:chOff x="0" y="0"/>
          <a:chExt cx="0" cy="0"/>
        </a:xfrm>
      </p:grpSpPr>
      <p:sp>
        <p:nvSpPr>
          <p:cNvPr id="168" name="Google Shape;168;p8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1pPr>
            <a:lvl2pPr marL="0" marR="0" lvl="1"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2pPr>
            <a:lvl3pPr marL="0" marR="0" lvl="2"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3pPr>
            <a:lvl4pPr marL="0" marR="0" lvl="3"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4pPr>
            <a:lvl5pPr marL="0" marR="0" lvl="4"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5pPr>
            <a:lvl6pPr marL="0" marR="0" lvl="5"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6pPr>
            <a:lvl7pPr marL="0" marR="0" lvl="6"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7pPr>
            <a:lvl8pPr marL="0" marR="0" lvl="7"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8pPr>
            <a:lvl9pPr marL="0" marR="0" lvl="8"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ck Background">
  <p:cSld name="Black Background">
    <p:spTree>
      <p:nvGrpSpPr>
        <p:cNvPr id="1" name="Shape 169"/>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3.jp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2.jp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28" Type="http://schemas.openxmlformats.org/officeDocument/2006/relationships/image" Target="../media/image5.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2"/>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2"/>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grpSp>
        <p:nvGrpSpPr>
          <p:cNvPr id="8" name="Google Shape;8;p62"/>
          <p:cNvGrpSpPr/>
          <p:nvPr/>
        </p:nvGrpSpPr>
        <p:grpSpPr>
          <a:xfrm>
            <a:off x="113506" y="4583923"/>
            <a:ext cx="8916989" cy="488417"/>
            <a:chOff x="113506" y="4583923"/>
            <a:chExt cx="8916989" cy="488417"/>
          </a:xfrm>
        </p:grpSpPr>
        <p:pic>
          <p:nvPicPr>
            <p:cNvPr id="9" name="Google Shape;9;p62"/>
            <p:cNvPicPr preferRelativeResize="0"/>
            <p:nvPr/>
          </p:nvPicPr>
          <p:blipFill rotWithShape="1">
            <a:blip r:embed="rId24">
              <a:alphaModFix/>
            </a:blip>
            <a:srcRect r="63698"/>
            <a:stretch/>
          </p:blipFill>
          <p:spPr>
            <a:xfrm>
              <a:off x="113506" y="4583923"/>
              <a:ext cx="1259682" cy="488417"/>
            </a:xfrm>
            <a:prstGeom prst="rect">
              <a:avLst/>
            </a:prstGeom>
            <a:noFill/>
            <a:ln>
              <a:noFill/>
            </a:ln>
          </p:spPr>
        </p:pic>
        <p:pic>
          <p:nvPicPr>
            <p:cNvPr id="10" name="Google Shape;10;p62" descr="Text&#10;&#10;Description automatically generated with low confidence"/>
            <p:cNvPicPr preferRelativeResize="0"/>
            <p:nvPr/>
          </p:nvPicPr>
          <p:blipFill rotWithShape="1">
            <a:blip r:embed="rId25">
              <a:alphaModFix/>
            </a:blip>
            <a:srcRect r="5514"/>
            <a:stretch/>
          </p:blipFill>
          <p:spPr>
            <a:xfrm>
              <a:off x="1731601" y="4583923"/>
              <a:ext cx="1973257" cy="438949"/>
            </a:xfrm>
            <a:prstGeom prst="rect">
              <a:avLst/>
            </a:prstGeom>
            <a:noFill/>
            <a:ln>
              <a:noFill/>
            </a:ln>
          </p:spPr>
        </p:pic>
        <p:pic>
          <p:nvPicPr>
            <p:cNvPr id="11" name="Google Shape;11;p62" descr="Gdańsk University of Technology - Wikipedia"/>
            <p:cNvPicPr preferRelativeResize="0"/>
            <p:nvPr/>
          </p:nvPicPr>
          <p:blipFill rotWithShape="1">
            <a:blip r:embed="rId26">
              <a:alphaModFix/>
            </a:blip>
            <a:srcRect t="14145" b="8136"/>
            <a:stretch/>
          </p:blipFill>
          <p:spPr>
            <a:xfrm>
              <a:off x="4063271" y="4583923"/>
              <a:ext cx="822603" cy="451887"/>
            </a:xfrm>
            <a:prstGeom prst="rect">
              <a:avLst/>
            </a:prstGeom>
            <a:noFill/>
            <a:ln>
              <a:noFill/>
            </a:ln>
          </p:spPr>
        </p:pic>
        <p:pic>
          <p:nvPicPr>
            <p:cNvPr id="12" name="Google Shape;12;p62" descr="A picture containing logo&#10;&#10;Description automatically generated"/>
            <p:cNvPicPr preferRelativeResize="0"/>
            <p:nvPr/>
          </p:nvPicPr>
          <p:blipFill rotWithShape="1">
            <a:blip r:embed="rId27">
              <a:alphaModFix/>
            </a:blip>
            <a:srcRect l="7053" t="14652" r="7705" b="16796"/>
            <a:stretch/>
          </p:blipFill>
          <p:spPr>
            <a:xfrm>
              <a:off x="6657766" y="4583923"/>
              <a:ext cx="1067043" cy="462232"/>
            </a:xfrm>
            <a:prstGeom prst="rect">
              <a:avLst/>
            </a:prstGeom>
            <a:noFill/>
            <a:ln>
              <a:noFill/>
            </a:ln>
          </p:spPr>
        </p:pic>
        <p:pic>
          <p:nvPicPr>
            <p:cNvPr id="13" name="Google Shape;13;p62" descr="Uma imagem com texto&#10;&#10;Descrição gerada automaticamente"/>
            <p:cNvPicPr preferRelativeResize="0"/>
            <p:nvPr/>
          </p:nvPicPr>
          <p:blipFill rotWithShape="1">
            <a:blip r:embed="rId28">
              <a:alphaModFix/>
            </a:blip>
            <a:srcRect/>
            <a:stretch/>
          </p:blipFill>
          <p:spPr>
            <a:xfrm>
              <a:off x="8083223" y="4583923"/>
              <a:ext cx="947272" cy="433376"/>
            </a:xfrm>
            <a:prstGeom prst="rect">
              <a:avLst/>
            </a:prstGeom>
            <a:noFill/>
            <a:ln>
              <a:noFill/>
            </a:ln>
          </p:spPr>
        </p:pic>
        <p:pic>
          <p:nvPicPr>
            <p:cNvPr id="14" name="Google Shape;14;p62" descr="Logo&#10;&#10;Description automatically generated with medium confidence"/>
            <p:cNvPicPr preferRelativeResize="0"/>
            <p:nvPr/>
          </p:nvPicPr>
          <p:blipFill rotWithShape="1">
            <a:blip r:embed="rId29">
              <a:alphaModFix/>
            </a:blip>
            <a:srcRect/>
            <a:stretch/>
          </p:blipFill>
          <p:spPr>
            <a:xfrm>
              <a:off x="5244287" y="4583923"/>
              <a:ext cx="1055066" cy="432832"/>
            </a:xfrm>
            <a:prstGeom prst="rect">
              <a:avLst/>
            </a:prstGeom>
            <a:noFill/>
            <a:ln>
              <a:noFill/>
            </a:ln>
          </p:spPr>
        </p:pic>
      </p:gr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Lst>
  <p:hf sldNum="0" hdr="0" ftr="0" dt="0"/>
  <p:txStyles>
    <p:title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22.jpg"/><Relationship Id="rId5" Type="http://schemas.openxmlformats.org/officeDocument/2006/relationships/image" Target="../media/image1.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23.jpg"/><Relationship Id="rId5" Type="http://schemas.openxmlformats.org/officeDocument/2006/relationships/image" Target="../media/image1.pn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24.jpg"/><Relationship Id="rId5" Type="http://schemas.openxmlformats.org/officeDocument/2006/relationships/image" Target="../media/image1.pn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25.jpg"/><Relationship Id="rId5" Type="http://schemas.openxmlformats.org/officeDocument/2006/relationships/image" Target="../media/image1.pn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26.jpg"/><Relationship Id="rId5" Type="http://schemas.openxmlformats.org/officeDocument/2006/relationships/image" Target="../media/image1.pn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27.jpg"/><Relationship Id="rId5" Type="http://schemas.openxmlformats.org/officeDocument/2006/relationships/image" Target="../media/image1.png"/><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29.jpg"/><Relationship Id="rId5" Type="http://schemas.openxmlformats.org/officeDocument/2006/relationships/image" Target="../media/image1.png"/><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30.jpg"/><Relationship Id="rId5" Type="http://schemas.openxmlformats.org/officeDocument/2006/relationships/image" Target="../media/image1.png"/><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31.jpg"/><Relationship Id="rId5" Type="http://schemas.openxmlformats.org/officeDocument/2006/relationships/image" Target="../media/image1.png"/><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32.jpg"/><Relationship Id="rId5" Type="http://schemas.openxmlformats.org/officeDocument/2006/relationships/image" Target="../media/image1.png"/><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33.jpg"/><Relationship Id="rId5" Type="http://schemas.openxmlformats.org/officeDocument/2006/relationships/image" Target="../media/image1.pn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1"/>
          <p:cNvSpPr txBox="1">
            <a:spLocks noGrp="1"/>
          </p:cNvSpPr>
          <p:nvPr>
            <p:ph type="ctrTitle"/>
          </p:nvPr>
        </p:nvSpPr>
        <p:spPr>
          <a:xfrm>
            <a:off x="1696177" y="1289960"/>
            <a:ext cx="5751646" cy="1884419"/>
          </a:xfrm>
          <a:prstGeom prst="rect">
            <a:avLst/>
          </a:prstGeom>
          <a:noFill/>
          <a:ln>
            <a:noFill/>
          </a:ln>
        </p:spPr>
        <p:txBody>
          <a:bodyPr spcFirstLastPara="1" wrap="square" lIns="91425" tIns="45700" rIns="91425" bIns="0" anchor="t" anchorCtr="0">
            <a:noAutofit/>
          </a:bodyPr>
          <a:lstStyle/>
          <a:p>
            <a:pPr marL="0" lvl="0" indent="0" algn="ctr" rtl="0">
              <a:lnSpc>
                <a:spcPct val="90000"/>
              </a:lnSpc>
              <a:spcBef>
                <a:spcPts val="0"/>
              </a:spcBef>
              <a:spcAft>
                <a:spcPts val="0"/>
              </a:spcAft>
              <a:buClr>
                <a:schemeClr val="lt1"/>
              </a:buClr>
              <a:buSzPts val="5400"/>
              <a:buFont typeface="Arial"/>
              <a:buNone/>
            </a:pPr>
            <a:r>
              <a:rPr lang="en-US" dirty="0" err="1"/>
              <a:t>Begrijpen</a:t>
            </a:r>
            <a:r>
              <a:rPr lang="en-US" dirty="0"/>
              <a:t> van</a:t>
            </a:r>
            <a:br>
              <a:rPr lang="en-US" dirty="0"/>
            </a:br>
            <a:r>
              <a:rPr lang="en-US" dirty="0" err="1"/>
              <a:t>uw</a:t>
            </a:r>
            <a:r>
              <a:rPr lang="en-US" dirty="0"/>
              <a:t> </a:t>
            </a:r>
            <a:r>
              <a:rPr lang="en-US" dirty="0" err="1"/>
              <a:t>publiek</a:t>
            </a:r>
            <a:endParaRPr dirty="0"/>
          </a:p>
        </p:txBody>
      </p:sp>
      <p:sp>
        <p:nvSpPr>
          <p:cNvPr id="175" name="Google Shape;175;p1"/>
          <p:cNvSpPr txBox="1">
            <a:spLocks noGrp="1"/>
          </p:cNvSpPr>
          <p:nvPr>
            <p:ph type="subTitle" idx="4294967295"/>
          </p:nvPr>
        </p:nvSpPr>
        <p:spPr>
          <a:xfrm>
            <a:off x="1143000" y="2918310"/>
            <a:ext cx="6858000" cy="121571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lt1"/>
              </a:buClr>
              <a:buSzPts val="2100"/>
              <a:buFont typeface="Arial"/>
              <a:buNone/>
            </a:pPr>
            <a:r>
              <a:rPr lang="en-US" sz="2100" b="0" i="0" u="none" strike="noStrike" cap="none">
                <a:solidFill>
                  <a:schemeClr val="lt1"/>
                </a:solidFill>
                <a:latin typeface="Arial"/>
                <a:ea typeface="Arial"/>
                <a:cs typeface="Arial"/>
                <a:sym typeface="Arial"/>
              </a:rPr>
              <a:t>Professor</a:t>
            </a:r>
            <a:endParaRPr/>
          </a:p>
          <a:p>
            <a:pPr marL="0" marR="0" lvl="0" indent="0" algn="ctr" rtl="0">
              <a:lnSpc>
                <a:spcPct val="100000"/>
              </a:lnSpc>
              <a:spcBef>
                <a:spcPts val="600"/>
              </a:spcBef>
              <a:spcAft>
                <a:spcPts val="0"/>
              </a:spcAft>
              <a:buClr>
                <a:schemeClr val="lt1"/>
              </a:buClr>
              <a:buSzPts val="2100"/>
              <a:buFont typeface="Arial"/>
              <a:buNone/>
            </a:pPr>
            <a:r>
              <a:rPr lang="en-US" sz="2100" b="0" i="0" u="none" strike="noStrike" cap="none">
                <a:solidFill>
                  <a:schemeClr val="lt1"/>
                </a:solidFill>
                <a:latin typeface="Arial"/>
                <a:ea typeface="Arial"/>
                <a:cs typeface="Arial"/>
                <a:sym typeface="Arial"/>
              </a:rPr>
              <a:t>School</a:t>
            </a:r>
            <a:endParaRPr/>
          </a:p>
          <a:p>
            <a:pPr marL="0" marR="0" lvl="0" indent="0" algn="ctr" rtl="0">
              <a:lnSpc>
                <a:spcPct val="100000"/>
              </a:lnSpc>
              <a:spcBef>
                <a:spcPts val="600"/>
              </a:spcBef>
              <a:spcAft>
                <a:spcPts val="0"/>
              </a:spcAft>
              <a:buClr>
                <a:schemeClr val="lt1"/>
              </a:buClr>
              <a:buSzPts val="2100"/>
              <a:buFont typeface="Arial"/>
              <a:buNone/>
            </a:pPr>
            <a:r>
              <a:rPr lang="en-US" sz="2100" b="0" i="0" u="none" strike="noStrike" cap="none">
                <a:solidFill>
                  <a:schemeClr val="lt1"/>
                </a:solidFill>
                <a:latin typeface="Arial"/>
                <a:ea typeface="Arial"/>
                <a:cs typeface="Arial"/>
                <a:sym typeface="Arial"/>
              </a:rPr>
              <a:t>Digitale analyse en monitoring</a:t>
            </a:r>
            <a:endParaRPr sz="2100" b="0" i="0" u="none" strike="noStrike" cap="non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Google Shape;180;p2"/>
          <p:cNvSpPr txBox="1"/>
          <p:nvPr/>
        </p:nvSpPr>
        <p:spPr>
          <a:xfrm>
            <a:off x="1469447" y="304763"/>
            <a:ext cx="6205106" cy="572700"/>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None/>
            </a:pPr>
            <a:r>
              <a:rPr lang="en-US" sz="3600" b="1" i="0" u="none" strike="noStrike" cap="none">
                <a:solidFill>
                  <a:srgbClr val="161249"/>
                </a:solidFill>
                <a:latin typeface="Arial"/>
                <a:ea typeface="Arial"/>
                <a:cs typeface="Arial"/>
                <a:sym typeface="Arial"/>
              </a:rPr>
              <a:t>Begrijp uw publiek</a:t>
            </a:r>
            <a:endParaRPr/>
          </a:p>
        </p:txBody>
      </p:sp>
      <p:sp>
        <p:nvSpPr>
          <p:cNvPr id="181" name="Google Shape;181;p2"/>
          <p:cNvSpPr txBox="1"/>
          <p:nvPr/>
        </p:nvSpPr>
        <p:spPr>
          <a:xfrm>
            <a:off x="478339" y="975815"/>
            <a:ext cx="8454900" cy="3354023"/>
          </a:xfrm>
          <a:prstGeom prst="rect">
            <a:avLst/>
          </a:prstGeom>
          <a:noFill/>
          <a:ln w="38100" cap="flat" cmpd="sng">
            <a:solidFill>
              <a:srgbClr val="D12477"/>
            </a:solidFill>
            <a:prstDash val="solid"/>
            <a:round/>
            <a:headEnd type="none" w="sm" len="sm"/>
            <a:tailEnd type="none" w="sm" len="sm"/>
          </a:ln>
        </p:spPr>
        <p:txBody>
          <a:bodyPr spcFirstLastPara="1" wrap="square" lIns="91425" tIns="91425" rIns="91425" bIns="91425" anchor="ctr" anchorCtr="1">
            <a:noAutofit/>
          </a:bodyPr>
          <a:lstStyle/>
          <a:p>
            <a:pPr marL="0" marR="0" lvl="0" indent="0" algn="l" rtl="0">
              <a:lnSpc>
                <a:spcPct val="150000"/>
              </a:lnSpc>
              <a:spcBef>
                <a:spcPts val="0"/>
              </a:spcBef>
              <a:spcAft>
                <a:spcPts val="0"/>
              </a:spcAft>
              <a:buNone/>
            </a:pPr>
            <a:r>
              <a:rPr lang="en-US" sz="1200" b="1" i="0" u="none" strike="noStrike" cap="none" dirty="0" err="1">
                <a:solidFill>
                  <a:srgbClr val="D12477"/>
                </a:solidFill>
                <a:latin typeface="Arial"/>
                <a:ea typeface="Arial"/>
                <a:cs typeface="Arial"/>
                <a:sym typeface="Arial"/>
              </a:rPr>
              <a:t>Gebruikersgedrag</a:t>
            </a:r>
            <a:r>
              <a:rPr lang="en-US" sz="1200" b="1" i="0" u="none" strike="noStrike" cap="none" dirty="0">
                <a:solidFill>
                  <a:srgbClr val="D12477"/>
                </a:solidFill>
                <a:latin typeface="Arial"/>
                <a:ea typeface="Arial"/>
                <a:cs typeface="Arial"/>
                <a:sym typeface="Arial"/>
              </a:rPr>
              <a:t> </a:t>
            </a:r>
            <a:r>
              <a:rPr lang="en-US" sz="1200" b="0" i="0" u="none" strike="noStrike" cap="none" dirty="0">
                <a:solidFill>
                  <a:srgbClr val="161249"/>
                </a:solidFill>
                <a:latin typeface="Arial"/>
                <a:ea typeface="Arial"/>
                <a:cs typeface="Arial"/>
                <a:sym typeface="Arial"/>
              </a:rPr>
              <a:t>op </a:t>
            </a:r>
            <a:r>
              <a:rPr lang="en-US" sz="1200" b="0" i="0" u="none" strike="noStrike" cap="none" dirty="0" err="1">
                <a:solidFill>
                  <a:srgbClr val="161249"/>
                </a:solidFill>
                <a:latin typeface="Arial"/>
                <a:ea typeface="Arial"/>
                <a:cs typeface="Arial"/>
                <a:sym typeface="Arial"/>
              </a:rPr>
              <a:t>een</a:t>
            </a:r>
            <a:r>
              <a:rPr lang="en-US" sz="1200" b="0" i="0" u="none" strike="noStrike" cap="none" dirty="0">
                <a:solidFill>
                  <a:srgbClr val="161249"/>
                </a:solidFill>
                <a:latin typeface="Arial"/>
                <a:ea typeface="Arial"/>
                <a:cs typeface="Arial"/>
                <a:sym typeface="Arial"/>
              </a:rPr>
              <a:t> website </a:t>
            </a:r>
            <a:r>
              <a:rPr lang="en-US" sz="1200" b="0" i="0" u="none" strike="noStrike" cap="none" dirty="0" err="1">
                <a:solidFill>
                  <a:srgbClr val="161249"/>
                </a:solidFill>
                <a:latin typeface="Arial"/>
                <a:ea typeface="Arial"/>
                <a:cs typeface="Arial"/>
                <a:sym typeface="Arial"/>
              </a:rPr>
              <a:t>kan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worden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vergeleken</a:t>
            </a:r>
            <a:r>
              <a:rPr lang="en-US" sz="1200" b="0" i="0" u="none" strike="noStrike" cap="none" dirty="0">
                <a:solidFill>
                  <a:srgbClr val="161249"/>
                </a:solidFill>
                <a:latin typeface="Arial"/>
                <a:ea typeface="Arial"/>
                <a:cs typeface="Arial"/>
                <a:sym typeface="Arial"/>
              </a:rPr>
              <a:t> met het </a:t>
            </a:r>
            <a:r>
              <a:rPr lang="en-US" sz="1200" b="0" i="0" u="none" strike="noStrike" cap="none" dirty="0" err="1">
                <a:solidFill>
                  <a:srgbClr val="161249"/>
                </a:solidFill>
                <a:latin typeface="Arial"/>
                <a:ea typeface="Arial"/>
                <a:cs typeface="Arial"/>
                <a:sym typeface="Arial"/>
              </a:rPr>
              <a:t>gedrag</a:t>
            </a:r>
            <a:r>
              <a:rPr lang="en-US" sz="1200" b="0" i="0" u="none" strike="noStrike" cap="none" dirty="0">
                <a:solidFill>
                  <a:srgbClr val="161249"/>
                </a:solidFill>
                <a:latin typeface="Arial"/>
                <a:ea typeface="Arial"/>
                <a:cs typeface="Arial"/>
                <a:sym typeface="Arial"/>
              </a:rPr>
              <a:t> van </a:t>
            </a:r>
            <a:r>
              <a:rPr lang="en-US" sz="1200" b="0" i="0" u="none" strike="noStrike" cap="none" dirty="0" err="1">
                <a:solidFill>
                  <a:srgbClr val="161249"/>
                </a:solidFill>
                <a:latin typeface="Arial"/>
                <a:ea typeface="Arial"/>
                <a:cs typeface="Arial"/>
                <a:sym typeface="Arial"/>
              </a:rPr>
              <a:t>een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winkelbezoeker</a:t>
            </a:r>
            <a:r>
              <a:rPr lang="en-US" sz="1200" b="0" i="0" u="none" strike="noStrike" cap="none" dirty="0">
                <a:solidFill>
                  <a:srgbClr val="161249"/>
                </a:solidFill>
                <a:latin typeface="Arial"/>
                <a:ea typeface="Arial"/>
                <a:cs typeface="Arial"/>
                <a:sym typeface="Arial"/>
              </a:rPr>
              <a:t> in </a:t>
            </a:r>
            <a:r>
              <a:rPr lang="en-US" sz="1200" b="0" i="0" u="none" strike="noStrike" cap="none" dirty="0" err="1">
                <a:solidFill>
                  <a:srgbClr val="161249"/>
                </a:solidFill>
                <a:latin typeface="Arial"/>
                <a:ea typeface="Arial"/>
                <a:cs typeface="Arial"/>
                <a:sym typeface="Arial"/>
              </a:rPr>
              <a:t>een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fysieke</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winkel</a:t>
            </a:r>
            <a:r>
              <a:rPr lang="en-US" sz="1200" b="0" i="0" u="none" strike="noStrike" cap="none" dirty="0">
                <a:solidFill>
                  <a:srgbClr val="161249"/>
                </a:solidFill>
                <a:latin typeface="Arial"/>
                <a:ea typeface="Arial"/>
                <a:cs typeface="Arial"/>
                <a:sym typeface="Arial"/>
              </a:rPr>
              <a:t>. Net </a:t>
            </a:r>
            <a:r>
              <a:rPr lang="en-US" sz="1200" b="0" i="0" u="none" strike="noStrike" cap="none" dirty="0" err="1">
                <a:solidFill>
                  <a:srgbClr val="161249"/>
                </a:solidFill>
                <a:latin typeface="Arial"/>
                <a:ea typeface="Arial"/>
                <a:cs typeface="Arial"/>
                <a:sym typeface="Arial"/>
              </a:rPr>
              <a:t>zoals</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een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winkelbezoeker</a:t>
            </a:r>
            <a:r>
              <a:rPr lang="en-US" sz="1200" b="0" i="0" u="none" strike="noStrike" cap="none" dirty="0">
                <a:solidFill>
                  <a:srgbClr val="161249"/>
                </a:solidFill>
                <a:latin typeface="Arial"/>
                <a:ea typeface="Arial"/>
                <a:cs typeface="Arial"/>
                <a:sym typeface="Arial"/>
              </a:rPr>
              <a:t> door </a:t>
            </a:r>
            <a:r>
              <a:rPr lang="en-US" sz="1200" b="0" i="0" u="none" strike="noStrike" cap="none" dirty="0" err="1">
                <a:solidFill>
                  <a:srgbClr val="161249"/>
                </a:solidFill>
                <a:latin typeface="Arial"/>
                <a:ea typeface="Arial"/>
                <a:cs typeface="Arial"/>
                <a:sym typeface="Arial"/>
              </a:rPr>
              <a:t>verschillende</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gangpaden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kan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bladeren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producten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kan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pakken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bekijken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aankopen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kan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doen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kan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een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websitebezoeker</a:t>
            </a:r>
            <a:r>
              <a:rPr lang="en-US" sz="1200" b="0" i="0" u="none" strike="noStrike" cap="none" dirty="0">
                <a:solidFill>
                  <a:srgbClr val="161249"/>
                </a:solidFill>
                <a:latin typeface="Arial"/>
                <a:ea typeface="Arial"/>
                <a:cs typeface="Arial"/>
                <a:sym typeface="Arial"/>
              </a:rPr>
              <a:t> op </a:t>
            </a:r>
            <a:r>
              <a:rPr lang="en-US" sz="1200" b="0" i="0" u="none" strike="noStrike" cap="none" dirty="0" err="1">
                <a:solidFill>
                  <a:srgbClr val="161249"/>
                </a:solidFill>
                <a:latin typeface="Arial"/>
                <a:ea typeface="Arial"/>
                <a:cs typeface="Arial"/>
                <a:sym typeface="Arial"/>
              </a:rPr>
              <a:t>verschillende</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pagina's</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klikken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verschillende</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hoeveelheden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tijd</a:t>
            </a:r>
            <a:r>
              <a:rPr lang="en-US" sz="1200" b="0" i="0" u="none" strike="noStrike" cap="none" dirty="0">
                <a:solidFill>
                  <a:srgbClr val="161249"/>
                </a:solidFill>
                <a:latin typeface="Arial"/>
                <a:ea typeface="Arial"/>
                <a:cs typeface="Arial"/>
                <a:sym typeface="Arial"/>
              </a:rPr>
              <a:t> op de site </a:t>
            </a:r>
            <a:r>
              <a:rPr lang="en-US" sz="1200" b="0" i="0" u="none" strike="noStrike" cap="none" dirty="0" err="1">
                <a:solidFill>
                  <a:srgbClr val="161249"/>
                </a:solidFill>
                <a:latin typeface="Arial"/>
                <a:ea typeface="Arial"/>
                <a:cs typeface="Arial"/>
                <a:sym typeface="Arial"/>
              </a:rPr>
              <a:t>doorbrengen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bepaalde</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acties</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voltooien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zoals</a:t>
            </a:r>
            <a:r>
              <a:rPr lang="en-US" sz="1200" b="0" i="0" u="none" strike="noStrike" cap="none" dirty="0">
                <a:solidFill>
                  <a:srgbClr val="161249"/>
                </a:solidFill>
                <a:latin typeface="Arial"/>
                <a:ea typeface="Arial"/>
                <a:cs typeface="Arial"/>
                <a:sym typeface="Arial"/>
              </a:rPr>
              <a:t> het </a:t>
            </a:r>
            <a:r>
              <a:rPr lang="en-US" sz="1200" b="0" i="0" u="none" strike="noStrike" cap="none" dirty="0" err="1">
                <a:solidFill>
                  <a:srgbClr val="161249"/>
                </a:solidFill>
                <a:latin typeface="Arial"/>
                <a:ea typeface="Arial"/>
                <a:cs typeface="Arial"/>
                <a:sym typeface="Arial"/>
              </a:rPr>
              <a:t>doen</a:t>
            </a:r>
            <a:r>
              <a:rPr lang="en-US" sz="1200" b="0" i="0" u="none" strike="noStrike" cap="none" dirty="0">
                <a:solidFill>
                  <a:srgbClr val="161249"/>
                </a:solidFill>
                <a:latin typeface="Arial"/>
                <a:ea typeface="Arial"/>
                <a:cs typeface="Arial"/>
                <a:sym typeface="Arial"/>
              </a:rPr>
              <a:t> van </a:t>
            </a:r>
            <a:r>
              <a:rPr lang="en-US" sz="1200" b="0" i="0" u="none" strike="noStrike" cap="none" dirty="0" err="1">
                <a:solidFill>
                  <a:srgbClr val="161249"/>
                </a:solidFill>
                <a:latin typeface="Arial"/>
                <a:ea typeface="Arial"/>
                <a:cs typeface="Arial"/>
                <a:sym typeface="Arial"/>
              </a:rPr>
              <a:t>een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aankoop</a:t>
            </a:r>
            <a:r>
              <a:rPr lang="en-US" sz="1200" b="0" i="0" u="none" strike="noStrike" cap="none" dirty="0">
                <a:solidFill>
                  <a:srgbClr val="161249"/>
                </a:solidFill>
                <a:latin typeface="Arial"/>
                <a:ea typeface="Arial"/>
                <a:cs typeface="Arial"/>
                <a:sym typeface="Arial"/>
              </a:rPr>
              <a:t> of het </a:t>
            </a:r>
            <a:r>
              <a:rPr lang="en-US" sz="1200" b="0" i="0" u="none" strike="noStrike" cap="none" dirty="0" err="1">
                <a:solidFill>
                  <a:srgbClr val="161249"/>
                </a:solidFill>
                <a:latin typeface="Arial"/>
                <a:ea typeface="Arial"/>
                <a:cs typeface="Arial"/>
                <a:sym typeface="Arial"/>
              </a:rPr>
              <a:t>invullen</a:t>
            </a:r>
            <a:r>
              <a:rPr lang="en-US" sz="1200" b="0" i="0" u="none" strike="noStrike" cap="none" dirty="0">
                <a:solidFill>
                  <a:srgbClr val="161249"/>
                </a:solidFill>
                <a:latin typeface="Arial"/>
                <a:ea typeface="Arial"/>
                <a:cs typeface="Arial"/>
                <a:sym typeface="Arial"/>
              </a:rPr>
              <a:t> van </a:t>
            </a:r>
            <a:r>
              <a:rPr lang="en-US" sz="1200" b="0" i="0" u="none" strike="noStrike" cap="none" dirty="0" err="1">
                <a:solidFill>
                  <a:srgbClr val="161249"/>
                </a:solidFill>
                <a:latin typeface="Arial"/>
                <a:ea typeface="Arial"/>
                <a:cs typeface="Arial"/>
                <a:sym typeface="Arial"/>
              </a:rPr>
              <a:t>een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formulier</a:t>
            </a:r>
            <a:r>
              <a:rPr lang="en-US" sz="1200" b="0" i="0" u="none" strike="noStrike" cap="none" dirty="0">
                <a:solidFill>
                  <a:srgbClr val="161249"/>
                </a:solidFill>
                <a:latin typeface="Arial"/>
                <a:ea typeface="Arial"/>
                <a:cs typeface="Arial"/>
                <a:sym typeface="Arial"/>
              </a:rPr>
              <a:t>). Met </a:t>
            </a:r>
            <a:r>
              <a:rPr lang="en-US" sz="1200" b="1" i="0" u="none" strike="noStrike" cap="none" dirty="0">
                <a:solidFill>
                  <a:srgbClr val="D12477"/>
                </a:solidFill>
                <a:latin typeface="Arial"/>
                <a:ea typeface="Arial"/>
                <a:cs typeface="Arial"/>
                <a:sym typeface="Arial"/>
              </a:rPr>
              <a:t>Google Analytics </a:t>
            </a:r>
            <a:r>
              <a:rPr lang="en-US" sz="1200" b="1" i="0" u="none" strike="noStrike" cap="none" dirty="0" err="1">
                <a:solidFill>
                  <a:srgbClr val="D12477"/>
                </a:solidFill>
                <a:latin typeface="Arial"/>
                <a:ea typeface="Arial"/>
                <a:cs typeface="Arial"/>
                <a:sym typeface="Arial"/>
              </a:rPr>
              <a:t>kunnen</a:t>
            </a:r>
            <a:r>
              <a:rPr lang="en-US" sz="1200" b="1" i="0" u="none" strike="noStrike" cap="none" dirty="0">
                <a:solidFill>
                  <a:srgbClr val="D12477"/>
                </a:solidFill>
                <a:latin typeface="Arial"/>
                <a:ea typeface="Arial"/>
                <a:cs typeface="Arial"/>
                <a:sym typeface="Arial"/>
              </a:rPr>
              <a:t> </a:t>
            </a:r>
            <a:r>
              <a:rPr lang="en-US" sz="1200" b="0" i="0" u="none" strike="noStrike" cap="none" dirty="0">
                <a:solidFill>
                  <a:srgbClr val="D12477"/>
                </a:solidFill>
                <a:latin typeface="Arial"/>
                <a:ea typeface="Arial"/>
                <a:cs typeface="Arial"/>
                <a:sym typeface="Arial"/>
              </a:rPr>
              <a:t>website-</a:t>
            </a:r>
            <a:r>
              <a:rPr lang="en-US" sz="1200" b="0" i="0" u="none" strike="noStrike" cap="none" dirty="0" err="1">
                <a:solidFill>
                  <a:srgbClr val="D12477"/>
                </a:solidFill>
                <a:latin typeface="Arial"/>
                <a:ea typeface="Arial"/>
                <a:cs typeface="Arial"/>
                <a:sym typeface="Arial"/>
              </a:rPr>
              <a:t>eigenaren</a:t>
            </a:r>
            <a:r>
              <a:rPr lang="en-US" sz="1200" b="0" i="0" u="none" strike="noStrike" cap="none" dirty="0">
                <a:solidFill>
                  <a:srgbClr val="D12477"/>
                </a:solidFill>
                <a:latin typeface="Arial"/>
                <a:ea typeface="Arial"/>
                <a:cs typeface="Arial"/>
                <a:sym typeface="Arial"/>
              </a:rPr>
              <a:t> </a:t>
            </a:r>
            <a:r>
              <a:rPr lang="en-US" sz="1200" b="0" i="0" u="none" strike="noStrike" cap="none" dirty="0" err="1">
                <a:solidFill>
                  <a:srgbClr val="D12477"/>
                </a:solidFill>
                <a:latin typeface="Arial"/>
                <a:ea typeface="Arial"/>
                <a:cs typeface="Arial"/>
                <a:sym typeface="Arial"/>
              </a:rPr>
              <a:t>dit</a:t>
            </a:r>
            <a:r>
              <a:rPr lang="en-US" sz="1200" b="0" i="0" u="none" strike="noStrike" cap="none" dirty="0">
                <a:solidFill>
                  <a:srgbClr val="D12477"/>
                </a:solidFill>
                <a:latin typeface="Arial"/>
                <a:ea typeface="Arial"/>
                <a:cs typeface="Arial"/>
                <a:sym typeface="Arial"/>
              </a:rPr>
              <a:t> "</a:t>
            </a:r>
            <a:r>
              <a:rPr lang="en-US" sz="1200" b="0" i="0" u="none" strike="noStrike" cap="none" dirty="0" err="1">
                <a:solidFill>
                  <a:srgbClr val="D12477"/>
                </a:solidFill>
                <a:latin typeface="Arial"/>
                <a:ea typeface="Arial"/>
                <a:cs typeface="Arial"/>
                <a:sym typeface="Arial"/>
              </a:rPr>
              <a:t>winkelgedrag</a:t>
            </a:r>
            <a:r>
              <a:rPr lang="en-US" sz="1200" b="0" i="0" u="none" strike="noStrike" cap="none" dirty="0">
                <a:solidFill>
                  <a:srgbClr val="D12477"/>
                </a:solidFill>
                <a:latin typeface="Arial"/>
                <a:ea typeface="Arial"/>
                <a:cs typeface="Arial"/>
                <a:sym typeface="Arial"/>
              </a:rPr>
              <a:t>" op </a:t>
            </a:r>
            <a:r>
              <a:rPr lang="en-US" sz="1200" b="0" i="0" u="none" strike="noStrike" cap="none" dirty="0" err="1">
                <a:solidFill>
                  <a:srgbClr val="D12477"/>
                </a:solidFill>
                <a:latin typeface="Arial"/>
                <a:ea typeface="Arial"/>
                <a:cs typeface="Arial"/>
                <a:sym typeface="Arial"/>
              </a:rPr>
              <a:t>hun</a:t>
            </a:r>
            <a:r>
              <a:rPr lang="en-US" sz="1200" b="0" i="0" u="none" strike="noStrike" cap="none" dirty="0">
                <a:solidFill>
                  <a:srgbClr val="D12477"/>
                </a:solidFill>
                <a:latin typeface="Arial"/>
                <a:ea typeface="Arial"/>
                <a:cs typeface="Arial"/>
                <a:sym typeface="Arial"/>
              </a:rPr>
              <a:t> website </a:t>
            </a:r>
            <a:r>
              <a:rPr lang="en-US" sz="1200" b="0" i="0" u="none" strike="noStrike" cap="none" dirty="0" err="1">
                <a:solidFill>
                  <a:srgbClr val="D12477"/>
                </a:solidFill>
                <a:latin typeface="Arial"/>
                <a:ea typeface="Arial"/>
                <a:cs typeface="Arial"/>
                <a:sym typeface="Arial"/>
              </a:rPr>
              <a:t>volgen</a:t>
            </a:r>
            <a:r>
              <a:rPr lang="en-US" sz="1200" b="0" i="0" u="none" strike="noStrike" cap="none" dirty="0">
                <a:solidFill>
                  <a:srgbClr val="D12477"/>
                </a:solidFill>
                <a:latin typeface="Arial"/>
                <a:ea typeface="Arial"/>
                <a:cs typeface="Arial"/>
                <a:sym typeface="Arial"/>
              </a:rPr>
              <a:t> </a:t>
            </a:r>
            <a:r>
              <a:rPr lang="en-US" sz="1200" b="0" i="0" u="none" strike="noStrike" cap="none" dirty="0" err="1">
                <a:solidFill>
                  <a:srgbClr val="D12477"/>
                </a:solidFill>
                <a:latin typeface="Arial"/>
                <a:ea typeface="Arial"/>
                <a:cs typeface="Arial"/>
                <a:sym typeface="Arial"/>
              </a:rPr>
              <a:t>en</a:t>
            </a:r>
            <a:r>
              <a:rPr lang="en-US" sz="1200" b="0" i="0" u="none" strike="noStrike" cap="none" dirty="0">
                <a:solidFill>
                  <a:srgbClr val="D12477"/>
                </a:solidFill>
                <a:latin typeface="Arial"/>
                <a:ea typeface="Arial"/>
                <a:cs typeface="Arial"/>
                <a:sym typeface="Arial"/>
              </a:rPr>
              <a:t> </a:t>
            </a:r>
            <a:r>
              <a:rPr lang="en-US" sz="1200" b="0" i="0" u="none" strike="noStrike" cap="none" dirty="0" err="1">
                <a:solidFill>
                  <a:srgbClr val="D12477"/>
                </a:solidFill>
                <a:latin typeface="Arial"/>
                <a:ea typeface="Arial"/>
                <a:cs typeface="Arial"/>
                <a:sym typeface="Arial"/>
              </a:rPr>
              <a:t>analyseren</a:t>
            </a:r>
            <a:r>
              <a:rPr lang="en-US" sz="1200" b="0" i="0" u="none" strike="noStrike" cap="none" dirty="0">
                <a:solidFill>
                  <a:srgbClr val="D12477"/>
                </a:solidFill>
                <a:latin typeface="Arial"/>
                <a:ea typeface="Arial"/>
                <a:cs typeface="Arial"/>
                <a:sym typeface="Arial"/>
              </a:rPr>
              <a:t>, </a:t>
            </a:r>
            <a:r>
              <a:rPr lang="en-US" sz="1200" b="0" i="0" u="none" strike="noStrike" cap="none" dirty="0" err="1">
                <a:solidFill>
                  <a:srgbClr val="D12477"/>
                </a:solidFill>
                <a:latin typeface="Arial"/>
                <a:ea typeface="Arial"/>
                <a:cs typeface="Arial"/>
                <a:sym typeface="Arial"/>
              </a:rPr>
              <a:t>zodat</a:t>
            </a:r>
            <a:r>
              <a:rPr lang="en-US" sz="1200" b="0" i="0" u="none" strike="noStrike" cap="none" dirty="0">
                <a:solidFill>
                  <a:srgbClr val="D12477"/>
                </a:solidFill>
                <a:latin typeface="Arial"/>
                <a:ea typeface="Arial"/>
                <a:cs typeface="Arial"/>
                <a:sym typeface="Arial"/>
              </a:rPr>
              <a:t> ze </a:t>
            </a:r>
            <a:r>
              <a:rPr lang="en-US" sz="1200" b="0" i="0" u="none" strike="noStrike" cap="none" dirty="0" err="1">
                <a:solidFill>
                  <a:srgbClr val="D12477"/>
                </a:solidFill>
                <a:latin typeface="Arial"/>
                <a:ea typeface="Arial"/>
                <a:cs typeface="Arial"/>
                <a:sym typeface="Arial"/>
              </a:rPr>
              <a:t>inzicht</a:t>
            </a:r>
            <a:r>
              <a:rPr lang="en-US" sz="1200" b="0" i="0" u="none" strike="noStrike" cap="none" dirty="0">
                <a:solidFill>
                  <a:srgbClr val="D12477"/>
                </a:solidFill>
                <a:latin typeface="Arial"/>
                <a:ea typeface="Arial"/>
                <a:cs typeface="Arial"/>
                <a:sym typeface="Arial"/>
              </a:rPr>
              <a:t> </a:t>
            </a:r>
            <a:r>
              <a:rPr lang="en-US" sz="1200" b="0" i="0" u="none" strike="noStrike" cap="none" dirty="0" err="1">
                <a:solidFill>
                  <a:srgbClr val="D12477"/>
                </a:solidFill>
                <a:latin typeface="Arial"/>
                <a:ea typeface="Arial"/>
                <a:cs typeface="Arial"/>
                <a:sym typeface="Arial"/>
              </a:rPr>
              <a:t>krijgen</a:t>
            </a:r>
            <a:r>
              <a:rPr lang="en-US" sz="1200" b="0" i="0" u="none" strike="noStrike" cap="none" dirty="0">
                <a:solidFill>
                  <a:srgbClr val="D12477"/>
                </a:solidFill>
                <a:latin typeface="Arial"/>
                <a:ea typeface="Arial"/>
                <a:cs typeface="Arial"/>
                <a:sym typeface="Arial"/>
              </a:rPr>
              <a:t> in hoe ze de website </a:t>
            </a:r>
            <a:r>
              <a:rPr lang="en-US" sz="1200" b="0" i="0" u="none" strike="noStrike" cap="none" dirty="0" err="1">
                <a:solidFill>
                  <a:srgbClr val="D12477"/>
                </a:solidFill>
                <a:latin typeface="Arial"/>
                <a:ea typeface="Arial"/>
                <a:cs typeface="Arial"/>
                <a:sym typeface="Arial"/>
              </a:rPr>
              <a:t>kunnen</a:t>
            </a:r>
            <a:r>
              <a:rPr lang="en-US" sz="1200" b="0" i="0" u="none" strike="noStrike" cap="none" dirty="0">
                <a:solidFill>
                  <a:srgbClr val="D12477"/>
                </a:solidFill>
                <a:latin typeface="Arial"/>
                <a:ea typeface="Arial"/>
                <a:cs typeface="Arial"/>
                <a:sym typeface="Arial"/>
              </a:rPr>
              <a:t> </a:t>
            </a:r>
            <a:r>
              <a:rPr lang="en-US" sz="1200" b="0" i="0" u="none" strike="noStrike" cap="none" dirty="0" err="1">
                <a:solidFill>
                  <a:srgbClr val="D12477"/>
                </a:solidFill>
                <a:latin typeface="Arial"/>
                <a:ea typeface="Arial"/>
                <a:cs typeface="Arial"/>
                <a:sym typeface="Arial"/>
              </a:rPr>
              <a:t>verbeteren</a:t>
            </a:r>
            <a:r>
              <a:rPr lang="en-US" sz="1200" b="0" i="0" u="none" strike="noStrike" cap="none" dirty="0">
                <a:solidFill>
                  <a:srgbClr val="D12477"/>
                </a:solidFill>
                <a:latin typeface="Arial"/>
                <a:ea typeface="Arial"/>
                <a:cs typeface="Arial"/>
                <a:sym typeface="Arial"/>
              </a:rPr>
              <a:t> </a:t>
            </a:r>
            <a:r>
              <a:rPr lang="en-US" sz="1200" b="0" i="0" u="none" strike="noStrike" cap="none" dirty="0" err="1">
                <a:solidFill>
                  <a:srgbClr val="D12477"/>
                </a:solidFill>
                <a:latin typeface="Arial"/>
                <a:ea typeface="Arial"/>
                <a:cs typeface="Arial"/>
                <a:sym typeface="Arial"/>
              </a:rPr>
              <a:t>en</a:t>
            </a:r>
            <a:r>
              <a:rPr lang="en-US" sz="1200" b="0" i="0" u="none" strike="noStrike" cap="none" dirty="0">
                <a:solidFill>
                  <a:srgbClr val="D12477"/>
                </a:solidFill>
                <a:latin typeface="Arial"/>
                <a:ea typeface="Arial"/>
                <a:cs typeface="Arial"/>
                <a:sym typeface="Arial"/>
              </a:rPr>
              <a:t> </a:t>
            </a:r>
            <a:r>
              <a:rPr lang="en-US" sz="1200" b="0" i="0" u="none" strike="noStrike" cap="none" dirty="0" err="1">
                <a:solidFill>
                  <a:srgbClr val="D12477"/>
                </a:solidFill>
                <a:latin typeface="Arial"/>
                <a:ea typeface="Arial"/>
                <a:cs typeface="Arial"/>
                <a:sym typeface="Arial"/>
              </a:rPr>
              <a:t>meer</a:t>
            </a:r>
            <a:r>
              <a:rPr lang="en-US" sz="1200" b="0" i="0" u="none" strike="noStrike" cap="none" dirty="0">
                <a:solidFill>
                  <a:srgbClr val="D12477"/>
                </a:solidFill>
                <a:latin typeface="Arial"/>
                <a:ea typeface="Arial"/>
                <a:cs typeface="Arial"/>
                <a:sym typeface="Arial"/>
              </a:rPr>
              <a:t> </a:t>
            </a:r>
            <a:r>
              <a:rPr lang="en-US" sz="1200" b="0" i="0" u="none" strike="noStrike" cap="none" dirty="0" err="1">
                <a:solidFill>
                  <a:srgbClr val="D12477"/>
                </a:solidFill>
                <a:latin typeface="Arial"/>
                <a:ea typeface="Arial"/>
                <a:cs typeface="Arial"/>
                <a:sym typeface="Arial"/>
              </a:rPr>
              <a:t>klanten</a:t>
            </a:r>
            <a:r>
              <a:rPr lang="en-US" sz="1200" b="0" i="0" u="none" strike="noStrike" cap="none" dirty="0">
                <a:solidFill>
                  <a:srgbClr val="D12477"/>
                </a:solidFill>
                <a:latin typeface="Arial"/>
                <a:ea typeface="Arial"/>
                <a:cs typeface="Arial"/>
                <a:sym typeface="Arial"/>
              </a:rPr>
              <a:t> </a:t>
            </a:r>
            <a:r>
              <a:rPr lang="en-US" sz="1200" b="0" i="0" u="none" strike="noStrike" cap="none" dirty="0" err="1">
                <a:solidFill>
                  <a:srgbClr val="D12477"/>
                </a:solidFill>
                <a:latin typeface="Arial"/>
                <a:ea typeface="Arial"/>
                <a:cs typeface="Arial"/>
                <a:sym typeface="Arial"/>
              </a:rPr>
              <a:t>kunnen</a:t>
            </a:r>
            <a:r>
              <a:rPr lang="en-US" sz="1200" b="0" i="0" u="none" strike="noStrike" cap="none" dirty="0">
                <a:solidFill>
                  <a:srgbClr val="D12477"/>
                </a:solidFill>
                <a:latin typeface="Arial"/>
                <a:ea typeface="Arial"/>
                <a:cs typeface="Arial"/>
                <a:sym typeface="Arial"/>
              </a:rPr>
              <a:t> </a:t>
            </a:r>
            <a:r>
              <a:rPr lang="en-US" sz="1200" b="0" i="0" u="none" strike="noStrike" cap="none" dirty="0" err="1">
                <a:solidFill>
                  <a:srgbClr val="D12477"/>
                </a:solidFill>
                <a:latin typeface="Arial"/>
                <a:ea typeface="Arial"/>
                <a:cs typeface="Arial"/>
                <a:sym typeface="Arial"/>
              </a:rPr>
              <a:t>aantrekken</a:t>
            </a:r>
            <a:r>
              <a:rPr lang="en-US" sz="1200" b="0" i="0" u="none" strike="noStrike" cap="none" dirty="0">
                <a:solidFill>
                  <a:srgbClr val="D12477"/>
                </a:solidFill>
                <a:latin typeface="Arial"/>
                <a:ea typeface="Arial"/>
                <a:cs typeface="Arial"/>
                <a:sym typeface="Arial"/>
              </a:rPr>
              <a:t>. </a:t>
            </a:r>
            <a:r>
              <a:rPr lang="en-US" sz="1200" b="0" i="0" u="none" strike="noStrike" cap="none" dirty="0">
                <a:solidFill>
                  <a:srgbClr val="161249"/>
                </a:solidFill>
                <a:latin typeface="Arial"/>
                <a:ea typeface="Arial"/>
                <a:cs typeface="Arial"/>
                <a:sym typeface="Arial"/>
              </a:rPr>
              <a:t>Elke </a:t>
            </a:r>
            <a:r>
              <a:rPr lang="en-US" sz="1200" b="0" i="0" u="none" strike="noStrike" cap="none" dirty="0" err="1">
                <a:solidFill>
                  <a:srgbClr val="161249"/>
                </a:solidFill>
                <a:latin typeface="Arial"/>
                <a:ea typeface="Arial"/>
                <a:cs typeface="Arial"/>
                <a:sym typeface="Arial"/>
              </a:rPr>
              <a:t>paginaweergave</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klik</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conversie</a:t>
            </a:r>
            <a:r>
              <a:rPr lang="en-US" sz="1200" b="0" i="0" u="none" strike="noStrike" cap="none" dirty="0">
                <a:solidFill>
                  <a:srgbClr val="161249"/>
                </a:solidFill>
                <a:latin typeface="Arial"/>
                <a:ea typeface="Arial"/>
                <a:cs typeface="Arial"/>
                <a:sym typeface="Arial"/>
              </a:rPr>
              <a:t> is </a:t>
            </a:r>
            <a:r>
              <a:rPr lang="en-US" sz="1200" b="0" i="0" u="none" strike="noStrike" cap="none" dirty="0" err="1">
                <a:solidFill>
                  <a:srgbClr val="161249"/>
                </a:solidFill>
                <a:latin typeface="Arial"/>
                <a:ea typeface="Arial"/>
                <a:cs typeface="Arial"/>
                <a:sym typeface="Arial"/>
              </a:rPr>
              <a:t>als</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een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woord</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en</a:t>
            </a:r>
            <a:r>
              <a:rPr lang="en-US" sz="1200" b="0" i="0" u="none" strike="noStrike" cap="none" dirty="0">
                <a:solidFill>
                  <a:srgbClr val="161249"/>
                </a:solidFill>
                <a:latin typeface="Arial"/>
                <a:ea typeface="Arial"/>
                <a:cs typeface="Arial"/>
                <a:sym typeface="Arial"/>
              </a:rPr>
              <a:t> door de </a:t>
            </a:r>
            <a:r>
              <a:rPr lang="en-US" sz="1200" b="0" i="0" u="none" strike="noStrike" cap="none" dirty="0" err="1">
                <a:solidFill>
                  <a:srgbClr val="161249"/>
                </a:solidFill>
                <a:latin typeface="Arial"/>
                <a:ea typeface="Arial"/>
                <a:cs typeface="Arial"/>
                <a:sym typeface="Arial"/>
              </a:rPr>
              <a:t>patronen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opeenvolgingen</a:t>
            </a:r>
            <a:r>
              <a:rPr lang="en-US" sz="1200" b="0" i="0" u="none" strike="noStrike" cap="none" dirty="0">
                <a:solidFill>
                  <a:srgbClr val="161249"/>
                </a:solidFill>
                <a:latin typeface="Arial"/>
                <a:ea typeface="Arial"/>
                <a:cs typeface="Arial"/>
                <a:sym typeface="Arial"/>
              </a:rPr>
              <a:t> van </a:t>
            </a:r>
            <a:r>
              <a:rPr lang="en-US" sz="1200" b="0" i="0" u="none" strike="noStrike" cap="none" dirty="0" err="1">
                <a:solidFill>
                  <a:srgbClr val="161249"/>
                </a:solidFill>
                <a:latin typeface="Arial"/>
                <a:ea typeface="Arial"/>
                <a:cs typeface="Arial"/>
                <a:sym typeface="Arial"/>
              </a:rPr>
              <a:t>deze</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woorden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te</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analyseren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kunnen</a:t>
            </a:r>
            <a:r>
              <a:rPr lang="en-US" sz="1200" b="0" i="0" u="none" strike="noStrike" cap="none" dirty="0">
                <a:solidFill>
                  <a:srgbClr val="161249"/>
                </a:solidFill>
                <a:latin typeface="Arial"/>
                <a:ea typeface="Arial"/>
                <a:cs typeface="Arial"/>
                <a:sym typeface="Arial"/>
              </a:rPr>
              <a:t> website-</a:t>
            </a:r>
            <a:r>
              <a:rPr lang="en-US" sz="1200" b="0" i="0" u="none" strike="noStrike" cap="none" dirty="0" err="1">
                <a:solidFill>
                  <a:srgbClr val="161249"/>
                </a:solidFill>
                <a:latin typeface="Arial"/>
                <a:ea typeface="Arial"/>
                <a:cs typeface="Arial"/>
                <a:sym typeface="Arial"/>
              </a:rPr>
              <a:t>eigenaren</a:t>
            </a:r>
            <a:r>
              <a:rPr lang="en-US" sz="1200" b="0" i="0" u="none" strike="noStrike" cap="none" dirty="0">
                <a:solidFill>
                  <a:srgbClr val="161249"/>
                </a:solidFill>
                <a:latin typeface="Arial"/>
                <a:ea typeface="Arial"/>
                <a:cs typeface="Arial"/>
                <a:sym typeface="Arial"/>
              </a:rPr>
              <a:t> de "</a:t>
            </a:r>
            <a:r>
              <a:rPr lang="en-US" sz="1200" b="0" i="0" u="none" strike="noStrike" cap="none" dirty="0" err="1">
                <a:solidFill>
                  <a:srgbClr val="161249"/>
                </a:solidFill>
                <a:latin typeface="Arial"/>
                <a:ea typeface="Arial"/>
                <a:cs typeface="Arial"/>
                <a:sym typeface="Arial"/>
              </a:rPr>
              <a:t>zinnen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gesprekken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begrijpen</a:t>
            </a:r>
            <a:r>
              <a:rPr lang="en-US" sz="1200" b="0" i="0" u="none" strike="noStrike" cap="none" dirty="0">
                <a:solidFill>
                  <a:srgbClr val="161249"/>
                </a:solidFill>
                <a:latin typeface="Arial"/>
                <a:ea typeface="Arial"/>
                <a:cs typeface="Arial"/>
                <a:sym typeface="Arial"/>
              </a:rPr>
              <a:t> die </a:t>
            </a:r>
            <a:r>
              <a:rPr lang="en-US" sz="1200" b="0" i="0" u="none" strike="noStrike" cap="none" dirty="0" err="1">
                <a:solidFill>
                  <a:srgbClr val="161249"/>
                </a:solidFill>
                <a:latin typeface="Arial"/>
                <a:ea typeface="Arial"/>
                <a:cs typeface="Arial"/>
                <a:sym typeface="Arial"/>
              </a:rPr>
              <a:t>gebruikers</a:t>
            </a:r>
            <a:r>
              <a:rPr lang="en-US" sz="1200" b="0" i="0" u="none" strike="noStrike" cap="none" dirty="0">
                <a:solidFill>
                  <a:srgbClr val="161249"/>
                </a:solidFill>
                <a:latin typeface="Arial"/>
                <a:ea typeface="Arial"/>
                <a:cs typeface="Arial"/>
                <a:sym typeface="Arial"/>
              </a:rPr>
              <a:t> met </a:t>
            </a:r>
            <a:r>
              <a:rPr lang="en-US" sz="1200" b="0" i="0" u="none" strike="noStrike" cap="none" dirty="0" err="1">
                <a:solidFill>
                  <a:srgbClr val="161249"/>
                </a:solidFill>
                <a:latin typeface="Arial"/>
                <a:ea typeface="Arial"/>
                <a:cs typeface="Arial"/>
                <a:sym typeface="Arial"/>
              </a:rPr>
              <a:t>hun</a:t>
            </a:r>
            <a:r>
              <a:rPr lang="en-US" sz="1200" b="0" i="0" u="none" strike="noStrike" cap="none" dirty="0">
                <a:solidFill>
                  <a:srgbClr val="161249"/>
                </a:solidFill>
                <a:latin typeface="Arial"/>
                <a:ea typeface="Arial"/>
                <a:cs typeface="Arial"/>
                <a:sym typeface="Arial"/>
              </a:rPr>
              <a:t> website </a:t>
            </a:r>
            <a:r>
              <a:rPr lang="en-US" sz="1200" b="0" i="0" u="none" strike="noStrike" cap="none" dirty="0" err="1">
                <a:solidFill>
                  <a:srgbClr val="161249"/>
                </a:solidFill>
                <a:latin typeface="Arial"/>
                <a:ea typeface="Arial"/>
                <a:cs typeface="Arial"/>
                <a:sym typeface="Arial"/>
              </a:rPr>
              <a:t>voeren</a:t>
            </a:r>
            <a:r>
              <a:rPr lang="en-US" sz="1200" b="0" i="0" u="none" strike="noStrike" cap="none" dirty="0">
                <a:solidFill>
                  <a:srgbClr val="161249"/>
                </a:solidFill>
                <a:latin typeface="Arial"/>
                <a:ea typeface="Arial"/>
                <a:cs typeface="Arial"/>
                <a:sym typeface="Arial"/>
              </a:rPr>
              <a:t>. Net </a:t>
            </a:r>
            <a:r>
              <a:rPr lang="en-US" sz="1200" b="0" i="0" u="none" strike="noStrike" cap="none" dirty="0" err="1">
                <a:solidFill>
                  <a:srgbClr val="161249"/>
                </a:solidFill>
                <a:latin typeface="Arial"/>
                <a:ea typeface="Arial"/>
                <a:cs typeface="Arial"/>
                <a:sym typeface="Arial"/>
              </a:rPr>
              <a:t>zoals</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een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taalkundige</a:t>
            </a:r>
            <a:r>
              <a:rPr lang="en-US" sz="1200" b="0" i="0" u="none" strike="noStrike" cap="none" dirty="0">
                <a:solidFill>
                  <a:srgbClr val="161249"/>
                </a:solidFill>
                <a:latin typeface="Arial"/>
                <a:ea typeface="Arial"/>
                <a:cs typeface="Arial"/>
                <a:sym typeface="Arial"/>
              </a:rPr>
              <a:t> de </a:t>
            </a:r>
            <a:r>
              <a:rPr lang="en-US" sz="1200" b="0" i="0" u="none" strike="noStrike" cap="none" dirty="0" err="1">
                <a:solidFill>
                  <a:srgbClr val="161249"/>
                </a:solidFill>
                <a:latin typeface="Arial"/>
                <a:ea typeface="Arial"/>
                <a:cs typeface="Arial"/>
                <a:sym typeface="Arial"/>
              </a:rPr>
              <a:t>betekenis</a:t>
            </a:r>
            <a:r>
              <a:rPr lang="en-US" sz="1200" b="0" i="0" u="none" strike="noStrike" cap="none" dirty="0">
                <a:solidFill>
                  <a:srgbClr val="161249"/>
                </a:solidFill>
                <a:latin typeface="Arial"/>
                <a:ea typeface="Arial"/>
                <a:cs typeface="Arial"/>
                <a:sym typeface="Arial"/>
              </a:rPr>
              <a:t> achter </a:t>
            </a:r>
            <a:r>
              <a:rPr lang="en-US" sz="1200" b="0" i="0" u="none" strike="noStrike" cap="none" dirty="0" err="1">
                <a:solidFill>
                  <a:srgbClr val="161249"/>
                </a:solidFill>
                <a:latin typeface="Arial"/>
                <a:ea typeface="Arial"/>
                <a:cs typeface="Arial"/>
                <a:sym typeface="Arial"/>
              </a:rPr>
              <a:t>een</a:t>
            </a:r>
            <a:r>
              <a:rPr lang="en-US" sz="1200" b="0" i="0" u="none" strike="noStrike" cap="none" dirty="0">
                <a:solidFill>
                  <a:srgbClr val="161249"/>
                </a:solidFill>
                <a:latin typeface="Arial"/>
                <a:ea typeface="Arial"/>
                <a:cs typeface="Arial"/>
                <a:sym typeface="Arial"/>
              </a:rPr>
              <a:t> zin </a:t>
            </a:r>
            <a:r>
              <a:rPr lang="en-US" sz="1200" b="0" i="0" u="none" strike="noStrike" cap="none" dirty="0" err="1">
                <a:solidFill>
                  <a:srgbClr val="161249"/>
                </a:solidFill>
                <a:latin typeface="Arial"/>
                <a:ea typeface="Arial"/>
                <a:cs typeface="Arial"/>
                <a:sym typeface="Arial"/>
              </a:rPr>
              <a:t>kan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begrijpen</a:t>
            </a:r>
            <a:r>
              <a:rPr lang="en-US" sz="1200" b="0" i="0" u="none" strike="noStrike" cap="none" dirty="0">
                <a:solidFill>
                  <a:srgbClr val="161249"/>
                </a:solidFill>
                <a:latin typeface="Arial"/>
                <a:ea typeface="Arial"/>
                <a:cs typeface="Arial"/>
                <a:sym typeface="Arial"/>
              </a:rPr>
              <a:t> door </a:t>
            </a:r>
            <a:r>
              <a:rPr lang="en-US" sz="1200" b="0" i="0" u="none" strike="noStrike" cap="none" dirty="0" err="1">
                <a:solidFill>
                  <a:srgbClr val="161249"/>
                </a:solidFill>
                <a:latin typeface="Arial"/>
                <a:ea typeface="Arial"/>
                <a:cs typeface="Arial"/>
                <a:sym typeface="Arial"/>
              </a:rPr>
              <a:t>naar</a:t>
            </a:r>
            <a:r>
              <a:rPr lang="en-US" sz="1200" b="0" i="0" u="none" strike="noStrike" cap="none" dirty="0">
                <a:solidFill>
                  <a:srgbClr val="161249"/>
                </a:solidFill>
                <a:latin typeface="Arial"/>
                <a:ea typeface="Arial"/>
                <a:cs typeface="Arial"/>
                <a:sym typeface="Arial"/>
              </a:rPr>
              <a:t> de </a:t>
            </a:r>
            <a:r>
              <a:rPr lang="en-US" sz="1200" b="0" i="0" u="none" strike="noStrike" cap="none" dirty="0" err="1">
                <a:solidFill>
                  <a:srgbClr val="161249"/>
                </a:solidFill>
                <a:latin typeface="Arial"/>
                <a:ea typeface="Arial"/>
                <a:cs typeface="Arial"/>
                <a:sym typeface="Arial"/>
              </a:rPr>
              <a:t>structuur</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en</a:t>
            </a:r>
            <a:r>
              <a:rPr lang="en-US" sz="1200" b="0" i="0" u="none" strike="noStrike" cap="none" dirty="0">
                <a:solidFill>
                  <a:srgbClr val="161249"/>
                </a:solidFill>
                <a:latin typeface="Arial"/>
                <a:ea typeface="Arial"/>
                <a:cs typeface="Arial"/>
                <a:sym typeface="Arial"/>
              </a:rPr>
              <a:t> context </a:t>
            </a:r>
            <a:r>
              <a:rPr lang="en-US" sz="1200" b="0" i="0" u="none" strike="noStrike" cap="none" dirty="0" err="1">
                <a:solidFill>
                  <a:srgbClr val="161249"/>
                </a:solidFill>
                <a:latin typeface="Arial"/>
                <a:ea typeface="Arial"/>
                <a:cs typeface="Arial"/>
                <a:sym typeface="Arial"/>
              </a:rPr>
              <a:t>te</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kijken</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kunnen</a:t>
            </a:r>
            <a:r>
              <a:rPr lang="en-US" sz="1200" b="0" i="0" u="none" strike="noStrike" cap="none" dirty="0">
                <a:solidFill>
                  <a:srgbClr val="161249"/>
                </a:solidFill>
                <a:latin typeface="Arial"/>
                <a:ea typeface="Arial"/>
                <a:cs typeface="Arial"/>
                <a:sym typeface="Arial"/>
              </a:rPr>
              <a:t> </a:t>
            </a:r>
            <a:r>
              <a:rPr lang="en-US" sz="1200" b="0" i="0" u="none" strike="noStrike" cap="none" dirty="0">
                <a:solidFill>
                  <a:srgbClr val="D12477"/>
                </a:solidFill>
                <a:latin typeface="Arial"/>
                <a:ea typeface="Arial"/>
                <a:cs typeface="Arial"/>
                <a:sym typeface="Arial"/>
              </a:rPr>
              <a:t>website-</a:t>
            </a:r>
            <a:r>
              <a:rPr lang="en-US" sz="1200" b="0" i="0" u="none" strike="noStrike" cap="none" dirty="0" err="1">
                <a:solidFill>
                  <a:srgbClr val="D12477"/>
                </a:solidFill>
                <a:latin typeface="Arial"/>
                <a:ea typeface="Arial"/>
                <a:cs typeface="Arial"/>
                <a:sym typeface="Arial"/>
              </a:rPr>
              <a:t>eigenaren</a:t>
            </a:r>
            <a:r>
              <a:rPr lang="en-US" sz="1200" b="0" i="0" u="none" strike="noStrike" cap="none" dirty="0">
                <a:solidFill>
                  <a:srgbClr val="D12477"/>
                </a:solidFill>
                <a:latin typeface="Arial"/>
                <a:ea typeface="Arial"/>
                <a:cs typeface="Arial"/>
                <a:sym typeface="Arial"/>
              </a:rPr>
              <a:t> analytics </a:t>
            </a:r>
            <a:r>
              <a:rPr lang="en-US" sz="1200" b="0" i="0" u="none" strike="noStrike" cap="none" dirty="0" err="1">
                <a:solidFill>
                  <a:srgbClr val="D12477"/>
                </a:solidFill>
                <a:latin typeface="Arial"/>
                <a:ea typeface="Arial"/>
                <a:cs typeface="Arial"/>
                <a:sym typeface="Arial"/>
              </a:rPr>
              <a:t>gebruiken</a:t>
            </a:r>
            <a:r>
              <a:rPr lang="en-US" sz="1200" b="0" i="0" u="none" strike="noStrike" cap="none" dirty="0">
                <a:solidFill>
                  <a:srgbClr val="D12477"/>
                </a:solidFill>
                <a:latin typeface="Arial"/>
                <a:ea typeface="Arial"/>
                <a:cs typeface="Arial"/>
                <a:sym typeface="Arial"/>
              </a:rPr>
              <a:t> om de </a:t>
            </a:r>
            <a:r>
              <a:rPr lang="en-US" sz="1200" b="0" i="0" u="none" strike="noStrike" cap="none" dirty="0" err="1">
                <a:solidFill>
                  <a:srgbClr val="D12477"/>
                </a:solidFill>
                <a:latin typeface="Arial"/>
                <a:ea typeface="Arial"/>
                <a:cs typeface="Arial"/>
                <a:sym typeface="Arial"/>
              </a:rPr>
              <a:t>motivaties</a:t>
            </a:r>
            <a:r>
              <a:rPr lang="en-US" sz="1200" b="0" i="0" u="none" strike="noStrike" cap="none" dirty="0">
                <a:solidFill>
                  <a:srgbClr val="D12477"/>
                </a:solidFill>
                <a:latin typeface="Arial"/>
                <a:ea typeface="Arial"/>
                <a:cs typeface="Arial"/>
                <a:sym typeface="Arial"/>
              </a:rPr>
              <a:t> </a:t>
            </a:r>
            <a:r>
              <a:rPr lang="en-US" sz="1200" b="0" i="0" u="none" strike="noStrike" cap="none" dirty="0" err="1">
                <a:solidFill>
                  <a:srgbClr val="D12477"/>
                </a:solidFill>
                <a:latin typeface="Arial"/>
                <a:ea typeface="Arial"/>
                <a:cs typeface="Arial"/>
                <a:sym typeface="Arial"/>
              </a:rPr>
              <a:t>en</a:t>
            </a:r>
            <a:r>
              <a:rPr lang="en-US" sz="1200" b="0" i="0" u="none" strike="noStrike" cap="none" dirty="0">
                <a:solidFill>
                  <a:srgbClr val="D12477"/>
                </a:solidFill>
                <a:latin typeface="Arial"/>
                <a:ea typeface="Arial"/>
                <a:cs typeface="Arial"/>
                <a:sym typeface="Arial"/>
              </a:rPr>
              <a:t> </a:t>
            </a:r>
            <a:r>
              <a:rPr lang="en-US" sz="1200" b="0" i="0" u="none" strike="noStrike" cap="none" dirty="0" err="1">
                <a:solidFill>
                  <a:srgbClr val="D12477"/>
                </a:solidFill>
                <a:latin typeface="Arial"/>
                <a:ea typeface="Arial"/>
                <a:cs typeface="Arial"/>
                <a:sym typeface="Arial"/>
              </a:rPr>
              <a:t>behoeften</a:t>
            </a:r>
            <a:r>
              <a:rPr lang="en-US" sz="1200" b="0" i="0" u="none" strike="noStrike" cap="none" dirty="0">
                <a:solidFill>
                  <a:srgbClr val="D12477"/>
                </a:solidFill>
                <a:latin typeface="Arial"/>
                <a:ea typeface="Arial"/>
                <a:cs typeface="Arial"/>
                <a:sym typeface="Arial"/>
              </a:rPr>
              <a:t> van </a:t>
            </a:r>
            <a:r>
              <a:rPr lang="en-US" sz="1200" b="0" i="0" u="none" strike="noStrike" cap="none" dirty="0" err="1">
                <a:solidFill>
                  <a:srgbClr val="D12477"/>
                </a:solidFill>
                <a:latin typeface="Arial"/>
                <a:ea typeface="Arial"/>
                <a:cs typeface="Arial"/>
                <a:sym typeface="Arial"/>
              </a:rPr>
              <a:t>hun</a:t>
            </a:r>
            <a:r>
              <a:rPr lang="en-US" sz="1200" b="0" i="0" u="none" strike="noStrike" cap="none" dirty="0">
                <a:solidFill>
                  <a:srgbClr val="D12477"/>
                </a:solidFill>
                <a:latin typeface="Arial"/>
                <a:ea typeface="Arial"/>
                <a:cs typeface="Arial"/>
                <a:sym typeface="Arial"/>
              </a:rPr>
              <a:t> </a:t>
            </a:r>
            <a:r>
              <a:rPr lang="en-US" sz="1200" b="0" i="0" u="none" strike="noStrike" cap="none" dirty="0" err="1">
                <a:solidFill>
                  <a:srgbClr val="D12477"/>
                </a:solidFill>
                <a:latin typeface="Arial"/>
                <a:ea typeface="Arial"/>
                <a:cs typeface="Arial"/>
                <a:sym typeface="Arial"/>
              </a:rPr>
              <a:t>gebruikers</a:t>
            </a:r>
            <a:r>
              <a:rPr lang="en-US" sz="1200" b="0" i="0" u="none" strike="noStrike" cap="none" dirty="0">
                <a:solidFill>
                  <a:srgbClr val="D12477"/>
                </a:solidFill>
                <a:latin typeface="Arial"/>
                <a:ea typeface="Arial"/>
                <a:cs typeface="Arial"/>
                <a:sym typeface="Arial"/>
              </a:rPr>
              <a:t> </a:t>
            </a:r>
            <a:r>
              <a:rPr lang="en-US" sz="1200" b="0" i="0" u="none" strike="noStrike" cap="none" dirty="0" err="1">
                <a:solidFill>
                  <a:srgbClr val="D12477"/>
                </a:solidFill>
                <a:latin typeface="Arial"/>
                <a:ea typeface="Arial"/>
                <a:cs typeface="Arial"/>
                <a:sym typeface="Arial"/>
              </a:rPr>
              <a:t>te</a:t>
            </a:r>
            <a:r>
              <a:rPr lang="en-US" sz="1200" b="0" i="0" u="none" strike="noStrike" cap="none" dirty="0">
                <a:solidFill>
                  <a:srgbClr val="D12477"/>
                </a:solidFill>
                <a:latin typeface="Arial"/>
                <a:ea typeface="Arial"/>
                <a:cs typeface="Arial"/>
                <a:sym typeface="Arial"/>
              </a:rPr>
              <a:t> </a:t>
            </a:r>
            <a:r>
              <a:rPr lang="en-US" sz="1200" b="0" i="0" u="none" strike="noStrike" cap="none" dirty="0" err="1">
                <a:solidFill>
                  <a:srgbClr val="D12477"/>
                </a:solidFill>
                <a:latin typeface="Arial"/>
                <a:ea typeface="Arial"/>
                <a:cs typeface="Arial"/>
                <a:sym typeface="Arial"/>
              </a:rPr>
              <a:t>begrijpen</a:t>
            </a:r>
            <a:r>
              <a:rPr lang="en-US" sz="1200" b="0" i="0" u="none" strike="noStrike" cap="none" dirty="0">
                <a:solidFill>
                  <a:srgbClr val="D12477"/>
                </a:solidFill>
                <a:latin typeface="Arial"/>
                <a:ea typeface="Arial"/>
                <a:cs typeface="Arial"/>
                <a:sym typeface="Arial"/>
              </a:rPr>
              <a:t> door </a:t>
            </a:r>
            <a:r>
              <a:rPr lang="en-US" sz="1200" b="0" i="0" u="none" strike="noStrike" cap="none" dirty="0" err="1">
                <a:solidFill>
                  <a:srgbClr val="D12477"/>
                </a:solidFill>
                <a:latin typeface="Arial"/>
                <a:ea typeface="Arial"/>
                <a:cs typeface="Arial"/>
                <a:sym typeface="Arial"/>
              </a:rPr>
              <a:t>hun</a:t>
            </a:r>
            <a:r>
              <a:rPr lang="en-US" sz="1200" b="0" i="0" u="none" strike="noStrike" cap="none" dirty="0">
                <a:solidFill>
                  <a:srgbClr val="D12477"/>
                </a:solidFill>
                <a:latin typeface="Arial"/>
                <a:ea typeface="Arial"/>
                <a:cs typeface="Arial"/>
                <a:sym typeface="Arial"/>
              </a:rPr>
              <a:t> </a:t>
            </a:r>
            <a:r>
              <a:rPr lang="en-US" sz="1200" b="0" i="0" u="none" strike="noStrike" cap="none" dirty="0" err="1">
                <a:solidFill>
                  <a:srgbClr val="D12477"/>
                </a:solidFill>
                <a:latin typeface="Arial"/>
                <a:ea typeface="Arial"/>
                <a:cs typeface="Arial"/>
                <a:sym typeface="Arial"/>
              </a:rPr>
              <a:t>gedrag</a:t>
            </a:r>
            <a:r>
              <a:rPr lang="en-US" sz="1200" b="0" i="0" u="none" strike="noStrike" cap="none" dirty="0">
                <a:solidFill>
                  <a:srgbClr val="D12477"/>
                </a:solidFill>
                <a:latin typeface="Arial"/>
                <a:ea typeface="Arial"/>
                <a:cs typeface="Arial"/>
                <a:sym typeface="Arial"/>
              </a:rPr>
              <a:t> op de site </a:t>
            </a:r>
            <a:r>
              <a:rPr lang="en-US" sz="1200" b="0" i="0" u="none" strike="noStrike" cap="none" dirty="0" err="1">
                <a:solidFill>
                  <a:srgbClr val="D12477"/>
                </a:solidFill>
                <a:latin typeface="Arial"/>
                <a:ea typeface="Arial"/>
                <a:cs typeface="Arial"/>
                <a:sym typeface="Arial"/>
              </a:rPr>
              <a:t>te</a:t>
            </a:r>
            <a:r>
              <a:rPr lang="en-US" sz="1200" b="0" i="0" u="none" strike="noStrike" cap="none" dirty="0">
                <a:solidFill>
                  <a:srgbClr val="D12477"/>
                </a:solidFill>
                <a:latin typeface="Arial"/>
                <a:ea typeface="Arial"/>
                <a:cs typeface="Arial"/>
                <a:sym typeface="Arial"/>
              </a:rPr>
              <a:t> </a:t>
            </a:r>
            <a:r>
              <a:rPr lang="en-US" sz="1200" b="0" i="0" u="none" strike="noStrike" cap="none" dirty="0" err="1">
                <a:solidFill>
                  <a:srgbClr val="D12477"/>
                </a:solidFill>
                <a:latin typeface="Arial"/>
                <a:ea typeface="Arial"/>
                <a:cs typeface="Arial"/>
                <a:sym typeface="Arial"/>
              </a:rPr>
              <a:t>analyseren</a:t>
            </a:r>
            <a:r>
              <a:rPr lang="en-US" sz="1200" b="0" i="0" u="none" strike="noStrike" cap="none" dirty="0">
                <a:solidFill>
                  <a:srgbClr val="D12477"/>
                </a:solidFill>
                <a:latin typeface="Arial"/>
                <a:ea typeface="Arial"/>
                <a:cs typeface="Arial"/>
                <a:sym typeface="Arial"/>
              </a:rPr>
              <a:t>.</a:t>
            </a:r>
            <a:endParaRPr sz="1200" b="0" i="0" u="none" strike="noStrike" cap="none" dirty="0">
              <a:solidFill>
                <a:srgbClr val="D12477"/>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85"/>
        <p:cNvGrpSpPr/>
        <p:nvPr/>
      </p:nvGrpSpPr>
      <p:grpSpPr>
        <a:xfrm>
          <a:off x="0" y="0"/>
          <a:ext cx="0" cy="0"/>
          <a:chOff x="0" y="0"/>
          <a:chExt cx="0" cy="0"/>
        </a:xfrm>
      </p:grpSpPr>
      <p:sp>
        <p:nvSpPr>
          <p:cNvPr id="186" name="Google Shape;186;p3"/>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i="0" u="none" strike="noStrike" cap="none">
              <a:solidFill>
                <a:schemeClr val="dk1"/>
              </a:solidFill>
              <a:latin typeface="Arial"/>
              <a:ea typeface="Arial"/>
              <a:cs typeface="Arial"/>
              <a:sym typeface="Arial"/>
            </a:endParaRPr>
          </a:p>
        </p:txBody>
      </p:sp>
      <p:sp>
        <p:nvSpPr>
          <p:cNvPr id="187" name="Google Shape;187;p3"/>
          <p:cNvSpPr txBox="1"/>
          <p:nvPr/>
        </p:nvSpPr>
        <p:spPr>
          <a:xfrm>
            <a:off x="478339" y="1262790"/>
            <a:ext cx="8454900" cy="2939111"/>
          </a:xfrm>
          <a:prstGeom prst="rect">
            <a:avLst/>
          </a:prstGeom>
          <a:noFill/>
          <a:ln>
            <a:noFill/>
          </a:ln>
        </p:spPr>
        <p:txBody>
          <a:bodyPr spcFirstLastPara="1" wrap="square" lIns="91425" tIns="91425" rIns="91425" bIns="91425" anchor="t" anchorCtr="0">
            <a:noAutofit/>
          </a:bodyPr>
          <a:lstStyle/>
          <a:p>
            <a:pPr marL="285750" marR="0" lvl="0" indent="-171450" algn="l" rtl="0">
              <a:lnSpc>
                <a:spcPct val="115000"/>
              </a:lnSpc>
              <a:spcBef>
                <a:spcPts val="1600"/>
              </a:spcBef>
              <a:spcAft>
                <a:spcPts val="0"/>
              </a:spcAft>
              <a:buClr>
                <a:schemeClr val="dk1"/>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88" name="Google Shape;188;p3"/>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200"/>
              <a:buFont typeface="Arial"/>
              <a:buNone/>
            </a:pPr>
            <a:r>
              <a:rPr lang="en-US" sz="3200"/>
              <a:t>Leerdoelen</a:t>
            </a:r>
            <a:br>
              <a:rPr lang="en-US" sz="3200"/>
            </a:br>
            <a:endParaRPr sz="3200"/>
          </a:p>
        </p:txBody>
      </p:sp>
      <p:sp>
        <p:nvSpPr>
          <p:cNvPr id="189" name="Google Shape;189;p3"/>
          <p:cNvSpPr txBox="1">
            <a:spLocks noGrp="1"/>
          </p:cNvSpPr>
          <p:nvPr>
            <p:ph type="body" idx="1"/>
          </p:nvPr>
        </p:nvSpPr>
        <p:spPr>
          <a:xfrm>
            <a:off x="628650" y="1369218"/>
            <a:ext cx="7886700" cy="1540422"/>
          </a:xfrm>
          <a:prstGeom prst="rect">
            <a:avLst/>
          </a:prstGeom>
          <a:noFill/>
          <a:ln>
            <a:noFill/>
          </a:ln>
        </p:spPr>
        <p:txBody>
          <a:bodyPr spcFirstLastPara="1" wrap="square" lIns="91425" tIns="45700" rIns="91425" bIns="45700" anchor="t" anchorCtr="0">
            <a:spAutoFit/>
          </a:bodyPr>
          <a:lstStyle/>
          <a:p>
            <a:pPr marL="342900" lvl="0" indent="-342900" algn="l" rtl="0">
              <a:lnSpc>
                <a:spcPct val="115000"/>
              </a:lnSpc>
              <a:spcBef>
                <a:spcPts val="0"/>
              </a:spcBef>
              <a:spcAft>
                <a:spcPts val="0"/>
              </a:spcAft>
              <a:buClr>
                <a:srgbClr val="D12477"/>
              </a:buClr>
              <a:buSzPts val="2400"/>
              <a:buFont typeface="Calibri"/>
              <a:buChar char="●"/>
            </a:pPr>
            <a:r>
              <a:rPr lang="en-US" sz="2400">
                <a:latin typeface="Calibri"/>
                <a:ea typeface="Calibri"/>
                <a:cs typeface="Calibri"/>
                <a:sym typeface="Calibri"/>
              </a:rPr>
              <a:t>Vergelijk de gedragstypen van gebruikers</a:t>
            </a:r>
            <a:endParaRPr/>
          </a:p>
          <a:p>
            <a:pPr marL="342900" lvl="0" indent="-342900" algn="l" rtl="0">
              <a:lnSpc>
                <a:spcPct val="115000"/>
              </a:lnSpc>
              <a:spcBef>
                <a:spcPts val="1600"/>
              </a:spcBef>
              <a:spcAft>
                <a:spcPts val="0"/>
              </a:spcAft>
              <a:buClr>
                <a:srgbClr val="D12477"/>
              </a:buClr>
              <a:buSzPts val="2400"/>
              <a:buFont typeface="Calibri"/>
              <a:buChar char="●"/>
            </a:pPr>
            <a:r>
              <a:rPr lang="en-US" sz="2400">
                <a:latin typeface="Calibri"/>
                <a:ea typeface="Calibri"/>
                <a:cs typeface="Calibri"/>
                <a:sym typeface="Calibri"/>
              </a:rPr>
              <a:t>Het gedrag van gebruikers beoordelen</a:t>
            </a:r>
            <a:endParaRPr sz="2400">
              <a:latin typeface="Calibri"/>
              <a:ea typeface="Calibri"/>
              <a:cs typeface="Calibri"/>
              <a:sym typeface="Calibri"/>
            </a:endParaRPr>
          </a:p>
          <a:p>
            <a:pPr marL="0" lvl="0" indent="0" algn="l" rtl="0">
              <a:lnSpc>
                <a:spcPct val="90000"/>
              </a:lnSpc>
              <a:spcBef>
                <a:spcPts val="750"/>
              </a:spcBef>
              <a:spcAft>
                <a:spcPts val="0"/>
              </a:spcAft>
              <a:buClr>
                <a:srgbClr val="161249"/>
              </a:buClr>
              <a:buSzPts val="2100"/>
              <a:buNone/>
            </a:pP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4"/>
          <p:cNvSpPr txBox="1">
            <a:spLocks noGrp="1"/>
          </p:cNvSpPr>
          <p:nvPr>
            <p:ph type="title"/>
          </p:nvPr>
        </p:nvSpPr>
        <p:spPr>
          <a:xfrm>
            <a:off x="1497783" y="1527038"/>
            <a:ext cx="2096442" cy="539318"/>
          </a:xfrm>
          <a:prstGeom prst="rect">
            <a:avLst/>
          </a:prstGeom>
          <a:noFill/>
          <a:ln>
            <a:noFill/>
          </a:ln>
        </p:spPr>
        <p:txBody>
          <a:bodyPr spcFirstLastPara="1" wrap="square" lIns="91425" tIns="45700" rIns="91425" bIns="45700" anchor="t" anchorCtr="0">
            <a:normAutofit fontScale="90000"/>
          </a:bodyPr>
          <a:lstStyle/>
          <a:p>
            <a:pPr marL="0" lvl="0" indent="0" algn="l" rtl="0">
              <a:lnSpc>
                <a:spcPct val="90000"/>
              </a:lnSpc>
              <a:spcBef>
                <a:spcPts val="0"/>
              </a:spcBef>
              <a:spcAft>
                <a:spcPts val="0"/>
              </a:spcAft>
              <a:buClr>
                <a:schemeClr val="lt1"/>
              </a:buClr>
              <a:buSzPct val="100000"/>
              <a:buFont typeface="Arial"/>
              <a:buNone/>
            </a:pPr>
            <a:r>
              <a:rPr lang="en-US" dirty="0" err="1"/>
              <a:t>Onder-werpen</a:t>
            </a:r>
            <a:endParaRPr dirty="0"/>
          </a:p>
        </p:txBody>
      </p:sp>
      <p:sp>
        <p:nvSpPr>
          <p:cNvPr id="195" name="Google Shape;195;p4"/>
          <p:cNvSpPr txBox="1">
            <a:spLocks noGrp="1"/>
          </p:cNvSpPr>
          <p:nvPr>
            <p:ph type="body" idx="1"/>
          </p:nvPr>
        </p:nvSpPr>
        <p:spPr>
          <a:xfrm>
            <a:off x="3983426" y="1015812"/>
            <a:ext cx="4606283" cy="2101088"/>
          </a:xfrm>
          <a:prstGeom prst="rect">
            <a:avLst/>
          </a:prstGeom>
          <a:noFill/>
          <a:ln>
            <a:noFill/>
          </a:ln>
        </p:spPr>
        <p:txBody>
          <a:bodyPr spcFirstLastPara="1" wrap="square" lIns="91425" tIns="45700" rIns="91425" bIns="45700" anchor="t" anchorCtr="0">
            <a:spAutoFit/>
          </a:bodyPr>
          <a:lstStyle/>
          <a:p>
            <a:pPr marL="385763" lvl="0" indent="-385763" algn="l" rtl="0">
              <a:lnSpc>
                <a:spcPct val="90000"/>
              </a:lnSpc>
              <a:spcBef>
                <a:spcPts val="0"/>
              </a:spcBef>
              <a:spcAft>
                <a:spcPts val="0"/>
              </a:spcAft>
              <a:buClr>
                <a:srgbClr val="FFFFFF"/>
              </a:buClr>
              <a:buSzPts val="1800"/>
              <a:buFont typeface="Arial"/>
              <a:buChar char="•"/>
            </a:pPr>
            <a:r>
              <a:rPr lang="en-US" sz="1800">
                <a:solidFill>
                  <a:srgbClr val="FFFFFF"/>
                </a:solidFill>
              </a:rPr>
              <a:t>Overzicht </a:t>
            </a:r>
            <a:r>
              <a:rPr lang="en-US" sz="1800"/>
              <a:t>van het publiek</a:t>
            </a:r>
            <a:endParaRPr/>
          </a:p>
          <a:p>
            <a:pPr marL="385763" lvl="0" indent="-385763" algn="l" rtl="0">
              <a:lnSpc>
                <a:spcPct val="90000"/>
              </a:lnSpc>
              <a:spcBef>
                <a:spcPts val="750"/>
              </a:spcBef>
              <a:spcAft>
                <a:spcPts val="0"/>
              </a:spcAft>
              <a:buClr>
                <a:schemeClr val="lt1"/>
              </a:buClr>
              <a:buSzPts val="1800"/>
              <a:buFont typeface="Arial"/>
              <a:buChar char="•"/>
            </a:pPr>
            <a:r>
              <a:rPr lang="en-US" sz="1800"/>
              <a:t>Gedrag van gebruikers</a:t>
            </a:r>
            <a:endParaRPr sz="1800"/>
          </a:p>
          <a:p>
            <a:pPr marL="385763" lvl="0" indent="-385763" algn="l" rtl="0">
              <a:lnSpc>
                <a:spcPct val="90000"/>
              </a:lnSpc>
              <a:spcBef>
                <a:spcPts val="750"/>
              </a:spcBef>
              <a:spcAft>
                <a:spcPts val="0"/>
              </a:spcAft>
              <a:buClr>
                <a:schemeClr val="lt1"/>
              </a:buClr>
              <a:buSzPts val="1800"/>
              <a:buFont typeface="Arial"/>
              <a:buChar char="•"/>
            </a:pPr>
            <a:r>
              <a:rPr lang="en-US" sz="1800"/>
              <a:t>Overname evalueren</a:t>
            </a:r>
            <a:endParaRPr sz="1800">
              <a:solidFill>
                <a:srgbClr val="FFFFFF"/>
              </a:solidFill>
            </a:endParaRPr>
          </a:p>
          <a:p>
            <a:pPr marL="385763" lvl="0" indent="-385763" algn="l" rtl="0">
              <a:lnSpc>
                <a:spcPct val="90000"/>
              </a:lnSpc>
              <a:spcBef>
                <a:spcPts val="750"/>
              </a:spcBef>
              <a:spcAft>
                <a:spcPts val="0"/>
              </a:spcAft>
              <a:buClr>
                <a:schemeClr val="lt1"/>
              </a:buClr>
              <a:buSzPts val="1800"/>
              <a:buFont typeface="Arial"/>
              <a:buChar char="•"/>
            </a:pPr>
            <a:r>
              <a:rPr lang="en-US" sz="1800"/>
              <a:t>Gedrag begrijpen</a:t>
            </a:r>
            <a:endParaRPr sz="1800">
              <a:solidFill>
                <a:srgbClr val="FFFFFF"/>
              </a:solidFill>
            </a:endParaRPr>
          </a:p>
          <a:p>
            <a:pPr marL="385763" lvl="0" indent="-385763" algn="l" rtl="0">
              <a:lnSpc>
                <a:spcPct val="90000"/>
              </a:lnSpc>
              <a:spcBef>
                <a:spcPts val="750"/>
              </a:spcBef>
              <a:spcAft>
                <a:spcPts val="0"/>
              </a:spcAft>
              <a:buClr>
                <a:schemeClr val="lt1"/>
              </a:buClr>
              <a:buSzPts val="1800"/>
              <a:buFont typeface="Arial"/>
              <a:buChar char="•"/>
            </a:pPr>
            <a:r>
              <a:rPr lang="en-US" sz="1800"/>
              <a:t>Conversie evalueren</a:t>
            </a:r>
            <a:endParaRPr sz="1800">
              <a:solidFill>
                <a:srgbClr val="FFFFFF"/>
              </a:solidFill>
            </a:endParaRPr>
          </a:p>
          <a:p>
            <a:pPr marL="385763" lvl="0" indent="-385763" algn="l" rtl="0">
              <a:lnSpc>
                <a:spcPct val="90000"/>
              </a:lnSpc>
              <a:spcBef>
                <a:spcPts val="750"/>
              </a:spcBef>
              <a:spcAft>
                <a:spcPts val="0"/>
              </a:spcAft>
              <a:buClr>
                <a:schemeClr val="lt1"/>
              </a:buClr>
              <a:buSzPts val="1800"/>
              <a:buFont typeface="Arial"/>
              <a:buChar char="•"/>
            </a:pPr>
            <a:r>
              <a:rPr lang="en-US" sz="1800"/>
              <a:t>Retentie/Loyaliteit evalueren</a:t>
            </a:r>
            <a:endParaRPr sz="1800">
              <a:solidFill>
                <a:srgbClr val="FFFFFF"/>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sp>
        <p:nvSpPr>
          <p:cNvPr id="200" name="Google Shape;200;p5"/>
          <p:cNvSpPr txBox="1"/>
          <p:nvPr/>
        </p:nvSpPr>
        <p:spPr>
          <a:xfrm>
            <a:off x="348558" y="847315"/>
            <a:ext cx="8446883" cy="3128400"/>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None/>
            </a:pPr>
            <a:r>
              <a:rPr lang="en-US" sz="3200" b="1" i="0" u="none" strike="noStrike" cap="none">
                <a:solidFill>
                  <a:schemeClr val="lt1"/>
                </a:solidFill>
                <a:latin typeface="Arial"/>
                <a:ea typeface="Arial"/>
                <a:cs typeface="Arial"/>
                <a:sym typeface="Arial"/>
              </a:rPr>
              <a:t>"Gebruikers zullen nooit vergeten hoe jouw product of dienst hen liet voelen."</a:t>
            </a:r>
            <a:endParaRPr/>
          </a:p>
          <a:p>
            <a:pPr marL="0" marR="0" lvl="0" indent="0" algn="ctr" rtl="0">
              <a:spcBef>
                <a:spcPts val="0"/>
              </a:spcBef>
              <a:spcAft>
                <a:spcPts val="0"/>
              </a:spcAft>
              <a:buNone/>
            </a:pPr>
            <a:endParaRPr sz="2800" b="1" i="0" u="none" strike="noStrike" cap="none">
              <a:solidFill>
                <a:schemeClr val="lt1"/>
              </a:solidFill>
              <a:latin typeface="Arial"/>
              <a:ea typeface="Arial"/>
              <a:cs typeface="Arial"/>
              <a:sym typeface="Arial"/>
            </a:endParaRPr>
          </a:p>
          <a:p>
            <a:pPr marL="0" marR="0" lvl="0" indent="0" algn="r" rtl="0">
              <a:spcBef>
                <a:spcPts val="0"/>
              </a:spcBef>
              <a:spcAft>
                <a:spcPts val="0"/>
              </a:spcAft>
              <a:buNone/>
            </a:pPr>
            <a:r>
              <a:rPr lang="en-US" sz="2800" b="0" i="1" u="none" strike="noStrike" cap="none">
                <a:solidFill>
                  <a:schemeClr val="lt1"/>
                </a:solidFill>
                <a:latin typeface="Dancing Script"/>
                <a:ea typeface="Dancing Script"/>
                <a:cs typeface="Dancing Script"/>
                <a:sym typeface="Dancing Script"/>
              </a:rPr>
              <a:t> Mario Maruffi</a:t>
            </a:r>
            <a:endParaRPr sz="3200" b="0" i="1" u="none" strike="noStrike" cap="none">
              <a:solidFill>
                <a:schemeClr val="lt1"/>
              </a:solidFill>
              <a:latin typeface="Dancing Script"/>
              <a:ea typeface="Dancing Script"/>
              <a:cs typeface="Dancing Script"/>
              <a:sym typeface="Dancing Script"/>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sp>
        <p:nvSpPr>
          <p:cNvPr id="205" name="Google Shape;205;p6"/>
          <p:cNvSpPr txBox="1"/>
          <p:nvPr/>
        </p:nvSpPr>
        <p:spPr>
          <a:xfrm>
            <a:off x="452673" y="847315"/>
            <a:ext cx="8238654" cy="3128400"/>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None/>
            </a:pPr>
            <a:r>
              <a:rPr lang="en-US" sz="3200" b="1" i="0" u="none" strike="noStrike" cap="none">
                <a:solidFill>
                  <a:schemeClr val="lt1"/>
                </a:solidFill>
                <a:latin typeface="Arial"/>
                <a:ea typeface="Arial"/>
                <a:cs typeface="Arial"/>
                <a:sym typeface="Arial"/>
              </a:rPr>
              <a:t>"Gegevens zijn slechts samenvattingen van duizenden verhalen - vertel een paar van die verhalen om de gegevens betekenisvol te maken."</a:t>
            </a:r>
            <a:endParaRPr/>
          </a:p>
          <a:p>
            <a:pPr marL="0" marR="0" lvl="0" indent="0" algn="ctr" rtl="0">
              <a:spcBef>
                <a:spcPts val="0"/>
              </a:spcBef>
              <a:spcAft>
                <a:spcPts val="0"/>
              </a:spcAft>
              <a:buNone/>
            </a:pPr>
            <a:endParaRPr sz="2800" b="1" i="0" u="none" strike="noStrike" cap="none">
              <a:solidFill>
                <a:schemeClr val="dk1"/>
              </a:solidFill>
              <a:latin typeface="Arial"/>
              <a:ea typeface="Arial"/>
              <a:cs typeface="Arial"/>
              <a:sym typeface="Arial"/>
            </a:endParaRPr>
          </a:p>
          <a:p>
            <a:pPr marL="0" marR="0" lvl="0" indent="0" algn="r" rtl="0">
              <a:spcBef>
                <a:spcPts val="0"/>
              </a:spcBef>
              <a:spcAft>
                <a:spcPts val="0"/>
              </a:spcAft>
              <a:buNone/>
            </a:pPr>
            <a:r>
              <a:rPr lang="en-US" sz="2800" b="0" i="1" u="none" strike="noStrike" cap="none">
                <a:solidFill>
                  <a:schemeClr val="lt1"/>
                </a:solidFill>
                <a:latin typeface="Dancing Script"/>
                <a:ea typeface="Dancing Script"/>
                <a:cs typeface="Dancing Script"/>
                <a:sym typeface="Dancing Script"/>
              </a:rPr>
              <a:t> Chip &amp; Dan Heath</a:t>
            </a: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09"/>
        <p:cNvGrpSpPr/>
        <p:nvPr/>
      </p:nvGrpSpPr>
      <p:grpSpPr>
        <a:xfrm>
          <a:off x="0" y="0"/>
          <a:ext cx="0" cy="0"/>
          <a:chOff x="0" y="0"/>
          <a:chExt cx="0" cy="0"/>
        </a:xfrm>
      </p:grpSpPr>
      <p:sp>
        <p:nvSpPr>
          <p:cNvPr id="210" name="Google Shape;210;p7"/>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en-US" sz="6000" b="1" i="0" u="none" strike="noStrike" cap="none">
                <a:solidFill>
                  <a:srgbClr val="FFFFFF"/>
                </a:solidFill>
                <a:latin typeface="Arial"/>
                <a:ea typeface="Arial"/>
                <a:cs typeface="Arial"/>
                <a:sym typeface="Arial"/>
              </a:rPr>
              <a:t>Onderwerp 1 </a:t>
            </a:r>
            <a:endParaRPr sz="6000" b="1" i="0" u="none" strike="noStrike" cap="none">
              <a:solidFill>
                <a:srgbClr val="FFFFFF"/>
              </a:solidFill>
              <a:latin typeface="Arial"/>
              <a:ea typeface="Arial"/>
              <a:cs typeface="Arial"/>
              <a:sym typeface="Arial"/>
            </a:endParaRPr>
          </a:p>
        </p:txBody>
      </p:sp>
      <p:sp>
        <p:nvSpPr>
          <p:cNvPr id="211" name="Google Shape;211;p7"/>
          <p:cNvSpPr txBox="1"/>
          <p:nvPr/>
        </p:nvSpPr>
        <p:spPr>
          <a:xfrm>
            <a:off x="675150" y="1864800"/>
            <a:ext cx="7793700" cy="14139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None/>
            </a:pPr>
            <a:r>
              <a:rPr lang="en-US" sz="4000" b="1" i="0" u="none" strike="noStrike" cap="none">
                <a:solidFill>
                  <a:srgbClr val="161249"/>
                </a:solidFill>
                <a:latin typeface="Arial"/>
                <a:ea typeface="Arial"/>
                <a:cs typeface="Arial"/>
                <a:sym typeface="Arial"/>
              </a:rPr>
              <a:t>Overzicht van publiek</a:t>
            </a: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15"/>
        <p:cNvGrpSpPr/>
        <p:nvPr/>
      </p:nvGrpSpPr>
      <p:grpSpPr>
        <a:xfrm>
          <a:off x="0" y="0"/>
          <a:ext cx="0" cy="0"/>
          <a:chOff x="0" y="0"/>
          <a:chExt cx="0" cy="0"/>
        </a:xfrm>
      </p:grpSpPr>
      <p:sp>
        <p:nvSpPr>
          <p:cNvPr id="216" name="Google Shape;216;p8"/>
          <p:cNvSpPr txBox="1"/>
          <p:nvPr/>
        </p:nvSpPr>
        <p:spPr>
          <a:xfrm>
            <a:off x="2064652" y="231035"/>
            <a:ext cx="5014696" cy="572700"/>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None/>
            </a:pPr>
            <a:r>
              <a:rPr lang="en-US" sz="3600" b="1" i="0" u="none" strike="noStrike" cap="none">
                <a:solidFill>
                  <a:srgbClr val="161249"/>
                </a:solidFill>
                <a:latin typeface="Arial"/>
                <a:ea typeface="Arial"/>
                <a:cs typeface="Arial"/>
                <a:sym typeface="Arial"/>
              </a:rPr>
              <a:t>Overzicht van publiek</a:t>
            </a:r>
            <a:endParaRPr/>
          </a:p>
        </p:txBody>
      </p:sp>
      <p:sp>
        <p:nvSpPr>
          <p:cNvPr id="217" name="Google Shape;217;p8"/>
          <p:cNvSpPr txBox="1"/>
          <p:nvPr/>
        </p:nvSpPr>
        <p:spPr>
          <a:xfrm>
            <a:off x="2665838" y="1261885"/>
            <a:ext cx="3812323" cy="483715"/>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1200"/>
              </a:spcAft>
              <a:buNone/>
            </a:pPr>
            <a:r>
              <a:rPr lang="en-US" sz="2400" b="1" i="0" u="none" strike="noStrike" cap="none" dirty="0" err="1">
                <a:solidFill>
                  <a:srgbClr val="161249"/>
                </a:solidFill>
                <a:latin typeface="Arial"/>
                <a:ea typeface="Arial"/>
                <a:cs typeface="Arial"/>
                <a:sym typeface="Arial"/>
              </a:rPr>
              <a:t>Gebruiker</a:t>
            </a:r>
            <a:r>
              <a:rPr lang="en-US" sz="2400" b="1" i="0" u="none" strike="noStrike" cap="none" dirty="0">
                <a:solidFill>
                  <a:srgbClr val="161249"/>
                </a:solidFill>
                <a:latin typeface="Arial"/>
                <a:ea typeface="Arial"/>
                <a:cs typeface="Arial"/>
                <a:sym typeface="Arial"/>
              </a:rPr>
              <a:t> vs. </a:t>
            </a:r>
            <a:r>
              <a:rPr lang="en-US" sz="2400" b="1" i="0" u="none" strike="noStrike" cap="none" dirty="0" err="1">
                <a:solidFill>
                  <a:srgbClr val="161249"/>
                </a:solidFill>
                <a:latin typeface="Arial"/>
                <a:ea typeface="Arial"/>
                <a:cs typeface="Arial"/>
                <a:sym typeface="Arial"/>
              </a:rPr>
              <a:t>Sessies</a:t>
            </a:r>
            <a:endParaRPr sz="2400" b="1" i="0" u="none" strike="noStrike" cap="none" dirty="0">
              <a:solidFill>
                <a:srgbClr val="161249"/>
              </a:solidFill>
              <a:latin typeface="Arial"/>
              <a:ea typeface="Arial"/>
              <a:cs typeface="Arial"/>
              <a:sym typeface="Arial"/>
            </a:endParaRPr>
          </a:p>
        </p:txBody>
      </p:sp>
      <p:pic>
        <p:nvPicPr>
          <p:cNvPr id="218" name="Google Shape;218;p8" descr="User with solid fill"/>
          <p:cNvPicPr preferRelativeResize="0"/>
          <p:nvPr/>
        </p:nvPicPr>
        <p:blipFill rotWithShape="1">
          <a:blip r:embed="rId3">
            <a:alphaModFix/>
          </a:blip>
          <a:srcRect/>
          <a:stretch/>
        </p:blipFill>
        <p:spPr>
          <a:xfrm>
            <a:off x="2127161" y="1712800"/>
            <a:ext cx="1907013" cy="1907013"/>
          </a:xfrm>
          <a:prstGeom prst="rect">
            <a:avLst/>
          </a:prstGeom>
          <a:noFill/>
          <a:ln>
            <a:noFill/>
          </a:ln>
        </p:spPr>
      </p:pic>
      <p:sp>
        <p:nvSpPr>
          <p:cNvPr id="219" name="Google Shape;219;p8"/>
          <p:cNvSpPr txBox="1"/>
          <p:nvPr/>
        </p:nvSpPr>
        <p:spPr>
          <a:xfrm>
            <a:off x="2527373" y="3435147"/>
            <a:ext cx="1307780"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i="0" u="none" strike="noStrike" cap="none" dirty="0" err="1">
                <a:solidFill>
                  <a:srgbClr val="161249"/>
                </a:solidFill>
                <a:latin typeface="Arial"/>
                <a:ea typeface="Arial"/>
                <a:cs typeface="Arial"/>
                <a:sym typeface="Arial"/>
              </a:rPr>
              <a:t>Gebruiker</a:t>
            </a:r>
            <a:endParaRPr sz="1600" b="1" i="0" u="none" strike="noStrike" cap="none" dirty="0">
              <a:solidFill>
                <a:srgbClr val="161249"/>
              </a:solidFill>
              <a:latin typeface="Arial"/>
              <a:ea typeface="Arial"/>
              <a:cs typeface="Arial"/>
              <a:sym typeface="Arial"/>
            </a:endParaRPr>
          </a:p>
        </p:txBody>
      </p:sp>
      <p:pic>
        <p:nvPicPr>
          <p:cNvPr id="220" name="Google Shape;220;p8" descr="Ui Ux with solid fill"/>
          <p:cNvPicPr preferRelativeResize="0"/>
          <p:nvPr/>
        </p:nvPicPr>
        <p:blipFill rotWithShape="1">
          <a:blip r:embed="rId4">
            <a:alphaModFix/>
          </a:blip>
          <a:srcRect/>
          <a:stretch/>
        </p:blipFill>
        <p:spPr>
          <a:xfrm>
            <a:off x="4727906" y="1745600"/>
            <a:ext cx="1907013" cy="1907013"/>
          </a:xfrm>
          <a:prstGeom prst="rect">
            <a:avLst/>
          </a:prstGeom>
          <a:noFill/>
          <a:ln>
            <a:noFill/>
          </a:ln>
        </p:spPr>
      </p:pic>
      <p:sp>
        <p:nvSpPr>
          <p:cNvPr id="221" name="Google Shape;221;p8"/>
          <p:cNvSpPr txBox="1"/>
          <p:nvPr/>
        </p:nvSpPr>
        <p:spPr>
          <a:xfrm>
            <a:off x="4692465" y="3435147"/>
            <a:ext cx="1979992" cy="58473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i="0" u="none" strike="noStrike" cap="none" dirty="0" err="1">
                <a:solidFill>
                  <a:srgbClr val="161249"/>
                </a:solidFill>
                <a:latin typeface="Arial"/>
                <a:ea typeface="Arial"/>
                <a:cs typeface="Arial"/>
                <a:sym typeface="Arial"/>
              </a:rPr>
              <a:t>Gebruiker</a:t>
            </a:r>
            <a:r>
              <a:rPr lang="en-US" sz="1600" b="1" i="0" u="none" strike="noStrike" cap="none" dirty="0">
                <a:solidFill>
                  <a:srgbClr val="161249"/>
                </a:solidFill>
                <a:latin typeface="Arial"/>
                <a:ea typeface="Arial"/>
                <a:cs typeface="Arial"/>
                <a:sym typeface="Arial"/>
              </a:rPr>
              <a:t> </a:t>
            </a:r>
            <a:r>
              <a:rPr lang="en-US" sz="1600" b="1" i="0" u="none" strike="noStrike" cap="none" dirty="0" err="1">
                <a:solidFill>
                  <a:srgbClr val="161249"/>
                </a:solidFill>
                <a:latin typeface="Arial"/>
                <a:ea typeface="Arial"/>
                <a:cs typeface="Arial"/>
                <a:sym typeface="Arial"/>
              </a:rPr>
              <a:t>heeft</a:t>
            </a:r>
            <a:r>
              <a:rPr lang="en-US" sz="1600" b="1" i="0" u="none" strike="noStrike" cap="none" dirty="0">
                <a:solidFill>
                  <a:srgbClr val="161249"/>
                </a:solidFill>
                <a:latin typeface="Arial"/>
                <a:ea typeface="Arial"/>
                <a:cs typeface="Arial"/>
                <a:sym typeface="Arial"/>
              </a:rPr>
              <a:t> </a:t>
            </a:r>
            <a:r>
              <a:rPr lang="en-US" sz="1600" b="1" i="0" u="none" strike="noStrike" cap="none" dirty="0" err="1">
                <a:solidFill>
                  <a:srgbClr val="161249"/>
                </a:solidFill>
                <a:latin typeface="Arial"/>
                <a:ea typeface="Arial"/>
                <a:cs typeface="Arial"/>
                <a:sym typeface="Arial"/>
              </a:rPr>
              <a:t>sessies</a:t>
            </a:r>
            <a:endParaRPr sz="1600" b="1" i="0" u="none" strike="noStrike" cap="none" dirty="0">
              <a:solidFill>
                <a:srgbClr val="161249"/>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Google Shape;226;p9"/>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i="0" u="none" strike="noStrike" cap="none">
              <a:solidFill>
                <a:schemeClr val="dk1"/>
              </a:solidFill>
              <a:latin typeface="Arial"/>
              <a:ea typeface="Arial"/>
              <a:cs typeface="Arial"/>
              <a:sym typeface="Arial"/>
            </a:endParaRPr>
          </a:p>
        </p:txBody>
      </p:sp>
      <p:sp>
        <p:nvSpPr>
          <p:cNvPr id="227" name="Google Shape;227;p9"/>
          <p:cNvSpPr txBox="1"/>
          <p:nvPr/>
        </p:nvSpPr>
        <p:spPr>
          <a:xfrm>
            <a:off x="478339" y="1262789"/>
            <a:ext cx="7979861" cy="3067049"/>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1200"/>
              </a:spcAft>
              <a:buNone/>
            </a:pPr>
            <a:endParaRPr sz="1800" b="0" i="0" u="none" strike="noStrike" cap="none">
              <a:solidFill>
                <a:schemeClr val="dk1"/>
              </a:solidFill>
              <a:latin typeface="Calibri"/>
              <a:ea typeface="Calibri"/>
              <a:cs typeface="Calibri"/>
              <a:sym typeface="Calibri"/>
            </a:endParaRPr>
          </a:p>
        </p:txBody>
      </p:sp>
      <p:sp>
        <p:nvSpPr>
          <p:cNvPr id="228" name="Google Shape;228;p9"/>
          <p:cNvSpPr txBox="1">
            <a:spLocks noGrp="1"/>
          </p:cNvSpPr>
          <p:nvPr>
            <p:ph type="title"/>
          </p:nvPr>
        </p:nvSpPr>
        <p:spPr>
          <a:xfrm>
            <a:off x="628650" y="240960"/>
            <a:ext cx="7886700" cy="572701"/>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en-US" sz="3600"/>
              <a:t>Overzicht van het publiek</a:t>
            </a:r>
            <a:endParaRPr/>
          </a:p>
        </p:txBody>
      </p:sp>
      <p:sp>
        <p:nvSpPr>
          <p:cNvPr id="229" name="Google Shape;229;p9"/>
          <p:cNvSpPr txBox="1">
            <a:spLocks noGrp="1"/>
          </p:cNvSpPr>
          <p:nvPr>
            <p:ph type="body" idx="1"/>
          </p:nvPr>
        </p:nvSpPr>
        <p:spPr>
          <a:xfrm>
            <a:off x="628650" y="1100011"/>
            <a:ext cx="7886700" cy="3563027"/>
          </a:xfrm>
          <a:prstGeom prst="rect">
            <a:avLst/>
          </a:prstGeom>
          <a:noFill/>
          <a:ln>
            <a:noFill/>
          </a:ln>
        </p:spPr>
        <p:txBody>
          <a:bodyPr spcFirstLastPara="1" wrap="square" lIns="91425" tIns="45700" rIns="91425" bIns="45700" anchor="t" anchorCtr="0">
            <a:spAutoFit/>
          </a:bodyPr>
          <a:lstStyle/>
          <a:p>
            <a:pPr marL="0" lvl="0" indent="0" algn="l" rtl="0">
              <a:lnSpc>
                <a:spcPct val="115000"/>
              </a:lnSpc>
              <a:spcBef>
                <a:spcPts val="0"/>
              </a:spcBef>
              <a:spcAft>
                <a:spcPts val="0"/>
              </a:spcAft>
              <a:buClr>
                <a:srgbClr val="D12477"/>
              </a:buClr>
              <a:buSzPts val="2400"/>
              <a:buNone/>
            </a:pPr>
            <a:r>
              <a:rPr lang="en-US" sz="2400" b="1">
                <a:solidFill>
                  <a:srgbClr val="D12477"/>
                </a:solidFill>
              </a:rPr>
              <a:t>Demografie van het publiek</a:t>
            </a:r>
            <a:endParaRPr sz="2400" b="1">
              <a:solidFill>
                <a:srgbClr val="D12477"/>
              </a:solidFill>
            </a:endParaRPr>
          </a:p>
          <a:p>
            <a:pPr marL="342900" lvl="0" indent="-342900" algn="l" rtl="0">
              <a:lnSpc>
                <a:spcPct val="115000"/>
              </a:lnSpc>
              <a:spcBef>
                <a:spcPts val="1950"/>
              </a:spcBef>
              <a:spcAft>
                <a:spcPts val="0"/>
              </a:spcAft>
              <a:buClr>
                <a:srgbClr val="D12477"/>
              </a:buClr>
              <a:buSzPts val="2000"/>
              <a:buFont typeface="Arial"/>
              <a:buChar char="●"/>
            </a:pPr>
            <a:r>
              <a:rPr lang="en-US" sz="2000"/>
              <a:t>Geografie en taal</a:t>
            </a:r>
            <a:endParaRPr/>
          </a:p>
          <a:p>
            <a:pPr marL="342900" lvl="0" indent="-342900" algn="l" rtl="0">
              <a:lnSpc>
                <a:spcPct val="115000"/>
              </a:lnSpc>
              <a:spcBef>
                <a:spcPts val="1950"/>
              </a:spcBef>
              <a:spcAft>
                <a:spcPts val="0"/>
              </a:spcAft>
              <a:buClr>
                <a:srgbClr val="D12477"/>
              </a:buClr>
              <a:buSzPts val="2000"/>
              <a:buFont typeface="Arial"/>
              <a:buChar char="●"/>
            </a:pPr>
            <a:r>
              <a:rPr lang="en-US" sz="2000"/>
              <a:t>Genre en leeftijd</a:t>
            </a:r>
            <a:endParaRPr/>
          </a:p>
          <a:p>
            <a:pPr marL="342900" lvl="0" indent="-342900" algn="l" rtl="0">
              <a:lnSpc>
                <a:spcPct val="115000"/>
              </a:lnSpc>
              <a:spcBef>
                <a:spcPts val="1950"/>
              </a:spcBef>
              <a:spcAft>
                <a:spcPts val="0"/>
              </a:spcAft>
              <a:buClr>
                <a:srgbClr val="D12477"/>
              </a:buClr>
              <a:buSzPts val="2000"/>
              <a:buFont typeface="Arial"/>
              <a:buChar char="●"/>
            </a:pPr>
            <a:r>
              <a:rPr lang="en-US" sz="2000"/>
              <a:t>Rente</a:t>
            </a:r>
            <a:endParaRPr sz="2000"/>
          </a:p>
          <a:p>
            <a:pPr marL="342900" lvl="0" indent="-342900" algn="l" rtl="0">
              <a:lnSpc>
                <a:spcPct val="115000"/>
              </a:lnSpc>
              <a:spcBef>
                <a:spcPts val="1950"/>
              </a:spcBef>
              <a:spcAft>
                <a:spcPts val="0"/>
              </a:spcAft>
              <a:buClr>
                <a:srgbClr val="D12477"/>
              </a:buClr>
              <a:buSzPts val="2000"/>
              <a:buFont typeface="Arial"/>
              <a:buChar char="●"/>
            </a:pPr>
            <a:r>
              <a:rPr lang="en-US" sz="2000"/>
              <a:t>Technologie en apparaten</a:t>
            </a:r>
            <a:endParaRPr sz="2000"/>
          </a:p>
          <a:p>
            <a:pPr marL="0" lvl="0" indent="0" algn="l" rtl="0">
              <a:lnSpc>
                <a:spcPct val="90000"/>
              </a:lnSpc>
              <a:spcBef>
                <a:spcPts val="1950"/>
              </a:spcBef>
              <a:spcAft>
                <a:spcPts val="0"/>
              </a:spcAft>
              <a:buClr>
                <a:srgbClr val="161249"/>
              </a:buClr>
              <a:buSzPts val="2000"/>
              <a:buNone/>
            </a:pPr>
            <a:endParaRPr sz="20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Google Shape;234;p10"/>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i="0" u="none" strike="noStrike" cap="none">
              <a:solidFill>
                <a:schemeClr val="dk1"/>
              </a:solidFill>
              <a:latin typeface="Arial"/>
              <a:ea typeface="Arial"/>
              <a:cs typeface="Arial"/>
              <a:sym typeface="Arial"/>
            </a:endParaRPr>
          </a:p>
        </p:txBody>
      </p:sp>
      <p:sp>
        <p:nvSpPr>
          <p:cNvPr id="235" name="Google Shape;235;p10"/>
          <p:cNvSpPr txBox="1"/>
          <p:nvPr/>
        </p:nvSpPr>
        <p:spPr>
          <a:xfrm>
            <a:off x="478339" y="1262789"/>
            <a:ext cx="8665661" cy="3067049"/>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1200"/>
              </a:spcAft>
              <a:buNone/>
            </a:pPr>
            <a:endParaRPr sz="1800" b="0" i="0" u="none" strike="noStrike" cap="none">
              <a:solidFill>
                <a:schemeClr val="dk1"/>
              </a:solidFill>
              <a:latin typeface="Calibri"/>
              <a:ea typeface="Calibri"/>
              <a:cs typeface="Calibri"/>
              <a:sym typeface="Calibri"/>
            </a:endParaRPr>
          </a:p>
        </p:txBody>
      </p:sp>
      <p:sp>
        <p:nvSpPr>
          <p:cNvPr id="236" name="Google Shape;236;p10"/>
          <p:cNvSpPr txBox="1">
            <a:spLocks noGrp="1"/>
          </p:cNvSpPr>
          <p:nvPr>
            <p:ph type="body" idx="1"/>
          </p:nvPr>
        </p:nvSpPr>
        <p:spPr>
          <a:xfrm>
            <a:off x="840583" y="312995"/>
            <a:ext cx="6614054" cy="82278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en-US" sz="2800"/>
              <a:t>Beoordelingsactiviteit</a:t>
            </a:r>
            <a:endParaRPr/>
          </a:p>
          <a:p>
            <a:pPr marL="0" lvl="0" indent="0" algn="l" rtl="0">
              <a:lnSpc>
                <a:spcPct val="90000"/>
              </a:lnSpc>
              <a:spcBef>
                <a:spcPts val="750"/>
              </a:spcBef>
              <a:spcAft>
                <a:spcPts val="0"/>
              </a:spcAft>
              <a:buClr>
                <a:schemeClr val="lt1"/>
              </a:buClr>
              <a:buSzPts val="2400"/>
              <a:buNone/>
            </a:pPr>
            <a:endParaRPr/>
          </a:p>
        </p:txBody>
      </p:sp>
      <p:sp>
        <p:nvSpPr>
          <p:cNvPr id="237" name="Google Shape;237;p10"/>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800"/>
              <a:buNone/>
            </a:pPr>
            <a:r>
              <a:rPr lang="en-US" sz="1800"/>
              <a:t>De groepen gaan naar de demo google analytics account en kiezen de Google Analytics 4 eigenschap: </a:t>
            </a:r>
            <a:br>
              <a:rPr lang="en-US" sz="1800"/>
            </a:br>
            <a:r>
              <a:rPr lang="en-US" sz="1800" b="1">
                <a:solidFill>
                  <a:srgbClr val="D12477"/>
                </a:solidFill>
              </a:rPr>
              <a:t>Google Merchandise Store</a:t>
            </a:r>
            <a:br>
              <a:rPr lang="en-US" sz="1800" b="1">
                <a:solidFill>
                  <a:srgbClr val="D12477"/>
                </a:solidFill>
              </a:rPr>
            </a:br>
            <a:endParaRPr sz="1800" b="1">
              <a:solidFill>
                <a:srgbClr val="D12477"/>
              </a:solidFill>
            </a:endParaRPr>
          </a:p>
          <a:p>
            <a:pPr marL="0" lvl="0" indent="0" algn="l" rtl="0">
              <a:lnSpc>
                <a:spcPct val="100000"/>
              </a:lnSpc>
              <a:spcBef>
                <a:spcPts val="600"/>
              </a:spcBef>
              <a:spcAft>
                <a:spcPts val="0"/>
              </a:spcAft>
              <a:buClr>
                <a:srgbClr val="D12477"/>
              </a:buClr>
              <a:buSzPts val="1800"/>
              <a:buNone/>
            </a:pPr>
            <a:r>
              <a:rPr lang="en-US" sz="1800" b="1">
                <a:solidFill>
                  <a:srgbClr val="D12477"/>
                </a:solidFill>
              </a:rPr>
              <a:t>Beantwoord de volgende vragen met behulp van de gegevens van het platform:</a:t>
            </a:r>
            <a:endParaRPr sz="1800" b="1">
              <a:solidFill>
                <a:srgbClr val="D12477"/>
              </a:solidFill>
            </a:endParaRPr>
          </a:p>
          <a:p>
            <a:pPr marL="342900" lvl="0" indent="-342900" algn="l" rtl="0">
              <a:lnSpc>
                <a:spcPct val="100000"/>
              </a:lnSpc>
              <a:spcBef>
                <a:spcPts val="600"/>
              </a:spcBef>
              <a:spcAft>
                <a:spcPts val="0"/>
              </a:spcAft>
              <a:buClr>
                <a:srgbClr val="D12477"/>
              </a:buClr>
              <a:buSzPts val="2160"/>
              <a:buFont typeface="Calibri"/>
              <a:buAutoNum type="alphaLcParenR"/>
            </a:pPr>
            <a:r>
              <a:rPr lang="en-US" sz="1800"/>
              <a:t>Wat is het demografische profiel van het publiek (bijv. leeftijd, geslacht, inkomen, enz.)?</a:t>
            </a:r>
            <a:endParaRPr sz="1800"/>
          </a:p>
          <a:p>
            <a:pPr marL="342900" lvl="0" indent="-342900" algn="l" rtl="0">
              <a:lnSpc>
                <a:spcPct val="100000"/>
              </a:lnSpc>
              <a:spcBef>
                <a:spcPts val="600"/>
              </a:spcBef>
              <a:spcAft>
                <a:spcPts val="0"/>
              </a:spcAft>
              <a:buClr>
                <a:srgbClr val="D12477"/>
              </a:buClr>
              <a:buSzPts val="2160"/>
              <a:buFont typeface="Calibri"/>
              <a:buAutoNum type="alphaLcParenR"/>
            </a:pPr>
            <a:r>
              <a:rPr lang="en-US" sz="1800"/>
              <a:t>Welke technologie gebruiken ze?</a:t>
            </a:r>
            <a:endParaRPr sz="18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pic>
        <p:nvPicPr>
          <p:cNvPr id="243" name="Google Shape;243;p11"/>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244" name="Google Shape;244;p11"/>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pic>
        <p:nvPicPr>
          <p:cNvPr id="245" name="Google Shape;245;p11"/>
          <p:cNvPicPr preferRelativeResize="0"/>
          <p:nvPr/>
        </p:nvPicPr>
        <p:blipFill rotWithShape="1">
          <a:blip r:embed="rId5">
            <a:alphaModFix/>
          </a:blip>
          <a:srcRect r="63278"/>
          <a:stretch/>
        </p:blipFill>
        <p:spPr>
          <a:xfrm>
            <a:off x="7684815" y="4437664"/>
            <a:ext cx="1274218" cy="488417"/>
          </a:xfrm>
          <a:prstGeom prst="rect">
            <a:avLst/>
          </a:prstGeom>
          <a:noFill/>
          <a:ln>
            <a:noFill/>
          </a:ln>
        </p:spPr>
      </p:pic>
      <p:pic>
        <p:nvPicPr>
          <p:cNvPr id="3" name="Picture 2" descr="A person holding a white shirt&#10;&#10;Description automatically generated">
            <a:extLst>
              <a:ext uri="{FF2B5EF4-FFF2-40B4-BE49-F238E27FC236}">
                <a16:creationId xmlns:a16="http://schemas.microsoft.com/office/drawing/2014/main" id="{39A696A0-B72F-9583-F3E4-E3CFA82DD5F4}"/>
              </a:ext>
            </a:extLst>
          </p:cNvPr>
          <p:cNvPicPr>
            <a:picLocks noChangeAspect="1"/>
          </p:cNvPicPr>
          <p:nvPr/>
        </p:nvPicPr>
        <p:blipFill>
          <a:blip r:embed="rId6"/>
          <a:stretch>
            <a:fillRect/>
          </a:stretch>
        </p:blipFill>
        <p:spPr>
          <a:xfrm>
            <a:off x="42862" y="57150"/>
            <a:ext cx="9058275" cy="502920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pic>
        <p:nvPicPr>
          <p:cNvPr id="251" name="Google Shape;251;p12"/>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252" name="Google Shape;252;p12"/>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pic>
        <p:nvPicPr>
          <p:cNvPr id="253" name="Google Shape;253;p12"/>
          <p:cNvPicPr preferRelativeResize="0"/>
          <p:nvPr/>
        </p:nvPicPr>
        <p:blipFill rotWithShape="1">
          <a:blip r:embed="rId5">
            <a:alphaModFix/>
          </a:blip>
          <a:srcRect r="63278"/>
          <a:stretch/>
        </p:blipFill>
        <p:spPr>
          <a:xfrm>
            <a:off x="7684815" y="4437664"/>
            <a:ext cx="1274218" cy="488417"/>
          </a:xfrm>
          <a:prstGeom prst="rect">
            <a:avLst/>
          </a:prstGeom>
          <a:noFill/>
          <a:ln>
            <a:noFill/>
          </a:ln>
        </p:spPr>
      </p:pic>
      <p:pic>
        <p:nvPicPr>
          <p:cNvPr id="3" name="Picture 2" descr="A screenshot of a computer&#10;&#10;Description automatically generated">
            <a:extLst>
              <a:ext uri="{FF2B5EF4-FFF2-40B4-BE49-F238E27FC236}">
                <a16:creationId xmlns:a16="http://schemas.microsoft.com/office/drawing/2014/main" id="{28C9B87C-706D-CE5E-1943-CB46B0D3895C}"/>
              </a:ext>
            </a:extLst>
          </p:cNvPr>
          <p:cNvPicPr>
            <a:picLocks noChangeAspect="1"/>
          </p:cNvPicPr>
          <p:nvPr/>
        </p:nvPicPr>
        <p:blipFill>
          <a:blip r:embed="rId6"/>
          <a:stretch>
            <a:fillRect/>
          </a:stretch>
        </p:blipFill>
        <p:spPr>
          <a:xfrm>
            <a:off x="347662" y="195262"/>
            <a:ext cx="8448675" cy="4752975"/>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57"/>
        <p:cNvGrpSpPr/>
        <p:nvPr/>
      </p:nvGrpSpPr>
      <p:grpSpPr>
        <a:xfrm>
          <a:off x="0" y="0"/>
          <a:ext cx="0" cy="0"/>
          <a:chOff x="0" y="0"/>
          <a:chExt cx="0" cy="0"/>
        </a:xfrm>
      </p:grpSpPr>
      <p:sp>
        <p:nvSpPr>
          <p:cNvPr id="258" name="Google Shape;258;p13"/>
          <p:cNvSpPr txBox="1"/>
          <p:nvPr/>
        </p:nvSpPr>
        <p:spPr>
          <a:xfrm>
            <a:off x="582069" y="1297045"/>
            <a:ext cx="7979861" cy="1307592"/>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None/>
            </a:pPr>
            <a:r>
              <a:rPr lang="en-US" sz="3200" b="1" i="0" u="none" strike="noStrike" cap="none">
                <a:solidFill>
                  <a:srgbClr val="161249"/>
                </a:solidFill>
                <a:latin typeface="Arial"/>
                <a:ea typeface="Arial"/>
                <a:cs typeface="Arial"/>
                <a:sym typeface="Arial"/>
              </a:rPr>
              <a:t>Bepaal de periode voor gegevensanalyse</a:t>
            </a:r>
            <a:endParaRPr/>
          </a:p>
          <a:p>
            <a:pPr marL="0" marR="0" lvl="0" indent="0" algn="ctr" rtl="0">
              <a:spcBef>
                <a:spcPts val="0"/>
              </a:spcBef>
              <a:spcAft>
                <a:spcPts val="0"/>
              </a:spcAft>
              <a:buNone/>
            </a:pPr>
            <a:endParaRPr sz="3200" b="1" i="0" u="none" strike="noStrike" cap="none">
              <a:solidFill>
                <a:srgbClr val="161249"/>
              </a:solidFill>
              <a:latin typeface="Arial"/>
              <a:ea typeface="Arial"/>
              <a:cs typeface="Arial"/>
              <a:sym typeface="Arial"/>
            </a:endParaRPr>
          </a:p>
          <a:p>
            <a:pPr marL="0" marR="0" lvl="0" indent="0" algn="ctr" rtl="0">
              <a:spcBef>
                <a:spcPts val="0"/>
              </a:spcBef>
              <a:spcAft>
                <a:spcPts val="0"/>
              </a:spcAft>
              <a:buNone/>
            </a:pPr>
            <a:r>
              <a:rPr lang="en-US" sz="3200" b="1" i="0" u="none" strike="noStrike" cap="none">
                <a:solidFill>
                  <a:srgbClr val="161249"/>
                </a:solidFill>
                <a:latin typeface="Arial"/>
                <a:ea typeface="Arial"/>
                <a:cs typeface="Arial"/>
                <a:sym typeface="Arial"/>
              </a:rPr>
              <a:t>01/01/2022 - 31/12/2022</a:t>
            </a:r>
            <a:endParaRPr sz="3200" b="1" i="0" u="none" strike="noStrike" cap="none">
              <a:solidFill>
                <a:srgbClr val="161249"/>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pic>
        <p:nvPicPr>
          <p:cNvPr id="264" name="Google Shape;264;p14"/>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265" name="Google Shape;265;p14"/>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pic>
        <p:nvPicPr>
          <p:cNvPr id="266" name="Google Shape;266;p14"/>
          <p:cNvPicPr preferRelativeResize="0"/>
          <p:nvPr/>
        </p:nvPicPr>
        <p:blipFill rotWithShape="1">
          <a:blip r:embed="rId5">
            <a:alphaModFix/>
          </a:blip>
          <a:srcRect r="63278"/>
          <a:stretch/>
        </p:blipFill>
        <p:spPr>
          <a:xfrm>
            <a:off x="7684815" y="4437664"/>
            <a:ext cx="1274218" cy="488417"/>
          </a:xfrm>
          <a:prstGeom prst="rect">
            <a:avLst/>
          </a:prstGeom>
          <a:noFill/>
          <a:ln>
            <a:noFill/>
          </a:ln>
        </p:spPr>
      </p:pic>
      <p:pic>
        <p:nvPicPr>
          <p:cNvPr id="3" name="Picture 2" descr="A screenshot of a computer&#10;&#10;Description automatically generated">
            <a:extLst>
              <a:ext uri="{FF2B5EF4-FFF2-40B4-BE49-F238E27FC236}">
                <a16:creationId xmlns:a16="http://schemas.microsoft.com/office/drawing/2014/main" id="{9B84DD8E-0CF3-5869-B3C6-2DB52473EEA1}"/>
              </a:ext>
            </a:extLst>
          </p:cNvPr>
          <p:cNvPicPr>
            <a:picLocks noChangeAspect="1"/>
          </p:cNvPicPr>
          <p:nvPr/>
        </p:nvPicPr>
        <p:blipFill>
          <a:blip r:embed="rId6"/>
          <a:stretch>
            <a:fillRect/>
          </a:stretch>
        </p:blipFill>
        <p:spPr>
          <a:xfrm>
            <a:off x="0" y="0"/>
            <a:ext cx="9144000" cy="5143500"/>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70"/>
        <p:cNvGrpSpPr/>
        <p:nvPr/>
      </p:nvGrpSpPr>
      <p:grpSpPr>
        <a:xfrm>
          <a:off x="0" y="0"/>
          <a:ext cx="0" cy="0"/>
          <a:chOff x="0" y="0"/>
          <a:chExt cx="0" cy="0"/>
        </a:xfrm>
      </p:grpSpPr>
      <p:pic>
        <p:nvPicPr>
          <p:cNvPr id="272" name="Google Shape;272;p15"/>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273" name="Google Shape;273;p15"/>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pic>
        <p:nvPicPr>
          <p:cNvPr id="274" name="Google Shape;274;p15"/>
          <p:cNvPicPr preferRelativeResize="0"/>
          <p:nvPr/>
        </p:nvPicPr>
        <p:blipFill rotWithShape="1">
          <a:blip r:embed="rId5">
            <a:alphaModFix/>
          </a:blip>
          <a:srcRect r="63278"/>
          <a:stretch/>
        </p:blipFill>
        <p:spPr>
          <a:xfrm>
            <a:off x="7684815" y="4437664"/>
            <a:ext cx="1274218" cy="488417"/>
          </a:xfrm>
          <a:prstGeom prst="rect">
            <a:avLst/>
          </a:prstGeom>
          <a:noFill/>
          <a:ln>
            <a:noFill/>
          </a:ln>
        </p:spPr>
      </p:pic>
      <p:pic>
        <p:nvPicPr>
          <p:cNvPr id="3" name="Picture 2" descr="A screenshot of a computer&#10;&#10;Description automatically generated">
            <a:extLst>
              <a:ext uri="{FF2B5EF4-FFF2-40B4-BE49-F238E27FC236}">
                <a16:creationId xmlns:a16="http://schemas.microsoft.com/office/drawing/2014/main" id="{7BA61DBE-C472-84A0-7250-D2AF1E564725}"/>
              </a:ext>
            </a:extLst>
          </p:cNvPr>
          <p:cNvPicPr>
            <a:picLocks noChangeAspect="1"/>
          </p:cNvPicPr>
          <p:nvPr/>
        </p:nvPicPr>
        <p:blipFill>
          <a:blip r:embed="rId6"/>
          <a:stretch>
            <a:fillRect/>
          </a:stretch>
        </p:blipFill>
        <p:spPr>
          <a:xfrm>
            <a:off x="542925" y="304800"/>
            <a:ext cx="8058150" cy="4533900"/>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78"/>
        <p:cNvGrpSpPr/>
        <p:nvPr/>
      </p:nvGrpSpPr>
      <p:grpSpPr>
        <a:xfrm>
          <a:off x="0" y="0"/>
          <a:ext cx="0" cy="0"/>
          <a:chOff x="0" y="0"/>
          <a:chExt cx="0" cy="0"/>
        </a:xfrm>
      </p:grpSpPr>
      <p:pic>
        <p:nvPicPr>
          <p:cNvPr id="280" name="Google Shape;280;p16"/>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281" name="Google Shape;281;p16"/>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pic>
        <p:nvPicPr>
          <p:cNvPr id="282" name="Google Shape;282;p16"/>
          <p:cNvPicPr preferRelativeResize="0"/>
          <p:nvPr/>
        </p:nvPicPr>
        <p:blipFill rotWithShape="1">
          <a:blip r:embed="rId5">
            <a:alphaModFix/>
          </a:blip>
          <a:srcRect r="63278"/>
          <a:stretch/>
        </p:blipFill>
        <p:spPr>
          <a:xfrm>
            <a:off x="7684815" y="4437664"/>
            <a:ext cx="1274218" cy="488417"/>
          </a:xfrm>
          <a:prstGeom prst="rect">
            <a:avLst/>
          </a:prstGeom>
          <a:noFill/>
          <a:ln>
            <a:noFill/>
          </a:ln>
        </p:spPr>
      </p:pic>
      <p:pic>
        <p:nvPicPr>
          <p:cNvPr id="3" name="Picture 2" descr="A screenshot of a computer&#10;&#10;Description automatically generated">
            <a:extLst>
              <a:ext uri="{FF2B5EF4-FFF2-40B4-BE49-F238E27FC236}">
                <a16:creationId xmlns:a16="http://schemas.microsoft.com/office/drawing/2014/main" id="{2B02A952-9ADC-1AC2-5457-9F26FE425996}"/>
              </a:ext>
            </a:extLst>
          </p:cNvPr>
          <p:cNvPicPr>
            <a:picLocks noChangeAspect="1"/>
          </p:cNvPicPr>
          <p:nvPr/>
        </p:nvPicPr>
        <p:blipFill>
          <a:blip r:embed="rId6"/>
          <a:stretch>
            <a:fillRect/>
          </a:stretch>
        </p:blipFill>
        <p:spPr>
          <a:xfrm>
            <a:off x="176212" y="100012"/>
            <a:ext cx="8791575" cy="4943475"/>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pic>
        <p:nvPicPr>
          <p:cNvPr id="288" name="Google Shape;288;p17"/>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289" name="Google Shape;289;p17"/>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pic>
        <p:nvPicPr>
          <p:cNvPr id="290" name="Google Shape;290;p17"/>
          <p:cNvPicPr preferRelativeResize="0"/>
          <p:nvPr/>
        </p:nvPicPr>
        <p:blipFill rotWithShape="1">
          <a:blip r:embed="rId5">
            <a:alphaModFix/>
          </a:blip>
          <a:srcRect r="63278"/>
          <a:stretch/>
        </p:blipFill>
        <p:spPr>
          <a:xfrm>
            <a:off x="7684815" y="4437664"/>
            <a:ext cx="1274218" cy="488417"/>
          </a:xfrm>
          <a:prstGeom prst="rect">
            <a:avLst/>
          </a:prstGeom>
          <a:noFill/>
          <a:ln>
            <a:noFill/>
          </a:ln>
        </p:spPr>
      </p:pic>
      <p:pic>
        <p:nvPicPr>
          <p:cNvPr id="3" name="Picture 2" descr="A screenshot of a computer&#10;&#10;Description automatically generated">
            <a:extLst>
              <a:ext uri="{FF2B5EF4-FFF2-40B4-BE49-F238E27FC236}">
                <a16:creationId xmlns:a16="http://schemas.microsoft.com/office/drawing/2014/main" id="{C0B31D60-84A0-ABAA-DD26-3B15CDF528A9}"/>
              </a:ext>
            </a:extLst>
          </p:cNvPr>
          <p:cNvPicPr>
            <a:picLocks noChangeAspect="1"/>
          </p:cNvPicPr>
          <p:nvPr/>
        </p:nvPicPr>
        <p:blipFill>
          <a:blip r:embed="rId6"/>
          <a:stretch>
            <a:fillRect/>
          </a:stretch>
        </p:blipFill>
        <p:spPr>
          <a:xfrm>
            <a:off x="519112" y="357187"/>
            <a:ext cx="8105775" cy="4429125"/>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94"/>
        <p:cNvGrpSpPr/>
        <p:nvPr/>
      </p:nvGrpSpPr>
      <p:grpSpPr>
        <a:xfrm>
          <a:off x="0" y="0"/>
          <a:ext cx="0" cy="0"/>
          <a:chOff x="0" y="0"/>
          <a:chExt cx="0" cy="0"/>
        </a:xfrm>
      </p:grpSpPr>
      <p:sp>
        <p:nvSpPr>
          <p:cNvPr id="296" name="Google Shape;296;p18"/>
          <p:cNvSpPr txBox="1"/>
          <p:nvPr/>
        </p:nvSpPr>
        <p:spPr>
          <a:xfrm>
            <a:off x="0" y="1"/>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2400" b="1" i="0" u="none" strike="noStrike" cap="none">
                <a:solidFill>
                  <a:srgbClr val="D12477"/>
                </a:solidFill>
                <a:latin typeface="Arial"/>
                <a:ea typeface="Arial"/>
                <a:cs typeface="Arial"/>
                <a:sym typeface="Arial"/>
              </a:rPr>
              <a:t>Aardrijkskunde</a:t>
            </a:r>
            <a:endParaRPr sz="2400" b="1" i="0" u="none" strike="noStrike" cap="none">
              <a:solidFill>
                <a:srgbClr val="D12477"/>
              </a:solidFill>
              <a:latin typeface="Arial"/>
              <a:ea typeface="Arial"/>
              <a:cs typeface="Arial"/>
              <a:sym typeface="Arial"/>
            </a:endParaRPr>
          </a:p>
        </p:txBody>
      </p:sp>
      <p:pic>
        <p:nvPicPr>
          <p:cNvPr id="3" name="Picture 2" descr="A screenshot of a computer&#10;&#10;Description automatically generated">
            <a:extLst>
              <a:ext uri="{FF2B5EF4-FFF2-40B4-BE49-F238E27FC236}">
                <a16:creationId xmlns:a16="http://schemas.microsoft.com/office/drawing/2014/main" id="{2679093E-0C2B-02B3-8CC0-B29A4E673991}"/>
              </a:ext>
            </a:extLst>
          </p:cNvPr>
          <p:cNvPicPr>
            <a:picLocks noChangeAspect="1"/>
          </p:cNvPicPr>
          <p:nvPr/>
        </p:nvPicPr>
        <p:blipFill>
          <a:blip r:embed="rId3"/>
          <a:stretch>
            <a:fillRect/>
          </a:stretch>
        </p:blipFill>
        <p:spPr>
          <a:xfrm>
            <a:off x="581025" y="333375"/>
            <a:ext cx="7981950" cy="4476750"/>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00"/>
        <p:cNvGrpSpPr/>
        <p:nvPr/>
      </p:nvGrpSpPr>
      <p:grpSpPr>
        <a:xfrm>
          <a:off x="0" y="0"/>
          <a:ext cx="0" cy="0"/>
          <a:chOff x="0" y="0"/>
          <a:chExt cx="0" cy="0"/>
        </a:xfrm>
      </p:grpSpPr>
      <p:sp>
        <p:nvSpPr>
          <p:cNvPr id="302" name="Google Shape;302;p19"/>
          <p:cNvSpPr txBox="1"/>
          <p:nvPr/>
        </p:nvSpPr>
        <p:spPr>
          <a:xfrm>
            <a:off x="0" y="0"/>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2400" b="1" i="0" u="none" strike="noStrike" cap="none">
                <a:solidFill>
                  <a:srgbClr val="D12477"/>
                </a:solidFill>
                <a:latin typeface="Arial"/>
                <a:ea typeface="Arial"/>
                <a:cs typeface="Arial"/>
                <a:sym typeface="Arial"/>
              </a:rPr>
              <a:t>Taal</a:t>
            </a:r>
            <a:endParaRPr sz="2400" b="1" i="0" u="none" strike="noStrike" cap="none">
              <a:solidFill>
                <a:srgbClr val="D12477"/>
              </a:solidFill>
              <a:latin typeface="Arial"/>
              <a:ea typeface="Arial"/>
              <a:cs typeface="Arial"/>
              <a:sym typeface="Arial"/>
            </a:endParaRPr>
          </a:p>
        </p:txBody>
      </p:sp>
      <p:pic>
        <p:nvPicPr>
          <p:cNvPr id="303" name="Google Shape;303;p19"/>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304" name="Google Shape;304;p19"/>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pic>
        <p:nvPicPr>
          <p:cNvPr id="305" name="Google Shape;305;p19"/>
          <p:cNvPicPr preferRelativeResize="0"/>
          <p:nvPr/>
        </p:nvPicPr>
        <p:blipFill rotWithShape="1">
          <a:blip r:embed="rId5">
            <a:alphaModFix/>
          </a:blip>
          <a:srcRect r="63278"/>
          <a:stretch/>
        </p:blipFill>
        <p:spPr>
          <a:xfrm>
            <a:off x="7684815" y="4437664"/>
            <a:ext cx="1274218" cy="488417"/>
          </a:xfrm>
          <a:prstGeom prst="rect">
            <a:avLst/>
          </a:prstGeom>
          <a:noFill/>
          <a:ln>
            <a:noFill/>
          </a:ln>
        </p:spPr>
      </p:pic>
      <p:pic>
        <p:nvPicPr>
          <p:cNvPr id="3" name="Picture 2" descr="A screenshot of a computer&#10;&#10;Description automatically generated">
            <a:extLst>
              <a:ext uri="{FF2B5EF4-FFF2-40B4-BE49-F238E27FC236}">
                <a16:creationId xmlns:a16="http://schemas.microsoft.com/office/drawing/2014/main" id="{446B1018-CC4A-33E1-3EDB-85591DCA1493}"/>
              </a:ext>
            </a:extLst>
          </p:cNvPr>
          <p:cNvPicPr>
            <a:picLocks noChangeAspect="1"/>
          </p:cNvPicPr>
          <p:nvPr/>
        </p:nvPicPr>
        <p:blipFill>
          <a:blip r:embed="rId6"/>
          <a:stretch>
            <a:fillRect/>
          </a:stretch>
        </p:blipFill>
        <p:spPr>
          <a:xfrm>
            <a:off x="557212" y="319087"/>
            <a:ext cx="8029575" cy="4505325"/>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09"/>
        <p:cNvGrpSpPr/>
        <p:nvPr/>
      </p:nvGrpSpPr>
      <p:grpSpPr>
        <a:xfrm>
          <a:off x="0" y="0"/>
          <a:ext cx="0" cy="0"/>
          <a:chOff x="0" y="0"/>
          <a:chExt cx="0" cy="0"/>
        </a:xfrm>
      </p:grpSpPr>
      <p:sp>
        <p:nvSpPr>
          <p:cNvPr id="311" name="Google Shape;311;p20"/>
          <p:cNvSpPr txBox="1"/>
          <p:nvPr/>
        </p:nvSpPr>
        <p:spPr>
          <a:xfrm>
            <a:off x="-17820" y="0"/>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2400" b="1" i="0" u="none" strike="noStrike" cap="none">
                <a:solidFill>
                  <a:srgbClr val="D12477"/>
                </a:solidFill>
                <a:latin typeface="Arial"/>
                <a:ea typeface="Arial"/>
                <a:cs typeface="Arial"/>
                <a:sym typeface="Arial"/>
              </a:rPr>
              <a:t>Geslacht en leeftijd</a:t>
            </a:r>
            <a:endParaRPr/>
          </a:p>
        </p:txBody>
      </p:sp>
      <p:pic>
        <p:nvPicPr>
          <p:cNvPr id="312" name="Google Shape;312;p20"/>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313" name="Google Shape;313;p20"/>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pic>
        <p:nvPicPr>
          <p:cNvPr id="314" name="Google Shape;314;p20"/>
          <p:cNvPicPr preferRelativeResize="0"/>
          <p:nvPr/>
        </p:nvPicPr>
        <p:blipFill rotWithShape="1">
          <a:blip r:embed="rId5">
            <a:alphaModFix/>
          </a:blip>
          <a:srcRect r="63278"/>
          <a:stretch/>
        </p:blipFill>
        <p:spPr>
          <a:xfrm>
            <a:off x="7684815" y="4437664"/>
            <a:ext cx="1274218" cy="488417"/>
          </a:xfrm>
          <a:prstGeom prst="rect">
            <a:avLst/>
          </a:prstGeom>
          <a:noFill/>
          <a:ln>
            <a:noFill/>
          </a:ln>
        </p:spPr>
      </p:pic>
      <p:pic>
        <p:nvPicPr>
          <p:cNvPr id="3" name="Picture 2" descr="A screenshot of a computer&#10;&#10;Description automatically generated">
            <a:extLst>
              <a:ext uri="{FF2B5EF4-FFF2-40B4-BE49-F238E27FC236}">
                <a16:creationId xmlns:a16="http://schemas.microsoft.com/office/drawing/2014/main" id="{71EF6EB5-DC71-0923-171A-0032A0B154BE}"/>
              </a:ext>
            </a:extLst>
          </p:cNvPr>
          <p:cNvPicPr>
            <a:picLocks noChangeAspect="1"/>
          </p:cNvPicPr>
          <p:nvPr/>
        </p:nvPicPr>
        <p:blipFill>
          <a:blip r:embed="rId6"/>
          <a:stretch>
            <a:fillRect/>
          </a:stretch>
        </p:blipFill>
        <p:spPr>
          <a:xfrm>
            <a:off x="245888" y="293401"/>
            <a:ext cx="8536961" cy="4792057"/>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18"/>
        <p:cNvGrpSpPr/>
        <p:nvPr/>
      </p:nvGrpSpPr>
      <p:grpSpPr>
        <a:xfrm>
          <a:off x="0" y="0"/>
          <a:ext cx="0" cy="0"/>
          <a:chOff x="0" y="0"/>
          <a:chExt cx="0" cy="0"/>
        </a:xfrm>
      </p:grpSpPr>
      <p:sp>
        <p:nvSpPr>
          <p:cNvPr id="320" name="Google Shape;320;p21"/>
          <p:cNvSpPr txBox="1"/>
          <p:nvPr/>
        </p:nvSpPr>
        <p:spPr>
          <a:xfrm>
            <a:off x="0" y="0"/>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2400" b="1" i="0" u="none" strike="noStrike" cap="none">
                <a:solidFill>
                  <a:srgbClr val="D12477"/>
                </a:solidFill>
                <a:latin typeface="Arial"/>
                <a:ea typeface="Arial"/>
                <a:cs typeface="Arial"/>
                <a:sym typeface="Arial"/>
              </a:rPr>
              <a:t>Geslacht en leeftijd</a:t>
            </a:r>
            <a:endParaRPr/>
          </a:p>
        </p:txBody>
      </p:sp>
      <p:pic>
        <p:nvPicPr>
          <p:cNvPr id="321" name="Google Shape;321;p21"/>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322" name="Google Shape;322;p21"/>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pic>
        <p:nvPicPr>
          <p:cNvPr id="323" name="Google Shape;323;p21"/>
          <p:cNvPicPr preferRelativeResize="0"/>
          <p:nvPr/>
        </p:nvPicPr>
        <p:blipFill rotWithShape="1">
          <a:blip r:embed="rId5">
            <a:alphaModFix/>
          </a:blip>
          <a:srcRect r="63278"/>
          <a:stretch/>
        </p:blipFill>
        <p:spPr>
          <a:xfrm>
            <a:off x="7684815" y="4437664"/>
            <a:ext cx="1274218" cy="488417"/>
          </a:xfrm>
          <a:prstGeom prst="rect">
            <a:avLst/>
          </a:prstGeom>
          <a:noFill/>
          <a:ln>
            <a:noFill/>
          </a:ln>
        </p:spPr>
      </p:pic>
      <p:pic>
        <p:nvPicPr>
          <p:cNvPr id="3" name="Picture 2" descr="A screenshot of a computer&#10;&#10;Description automatically generated">
            <a:extLst>
              <a:ext uri="{FF2B5EF4-FFF2-40B4-BE49-F238E27FC236}">
                <a16:creationId xmlns:a16="http://schemas.microsoft.com/office/drawing/2014/main" id="{A66B63CA-9518-505A-8708-1F7BF5AE413D}"/>
              </a:ext>
            </a:extLst>
          </p:cNvPr>
          <p:cNvPicPr>
            <a:picLocks noChangeAspect="1"/>
          </p:cNvPicPr>
          <p:nvPr/>
        </p:nvPicPr>
        <p:blipFill>
          <a:blip r:embed="rId6"/>
          <a:stretch>
            <a:fillRect/>
          </a:stretch>
        </p:blipFill>
        <p:spPr>
          <a:xfrm>
            <a:off x="227352" y="283464"/>
            <a:ext cx="8343539" cy="4683615"/>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27"/>
        <p:cNvGrpSpPr/>
        <p:nvPr/>
      </p:nvGrpSpPr>
      <p:grpSpPr>
        <a:xfrm>
          <a:off x="0" y="0"/>
          <a:ext cx="0" cy="0"/>
          <a:chOff x="0" y="0"/>
          <a:chExt cx="0" cy="0"/>
        </a:xfrm>
      </p:grpSpPr>
      <p:sp>
        <p:nvSpPr>
          <p:cNvPr id="329" name="Google Shape;329;p22"/>
          <p:cNvSpPr txBox="1"/>
          <p:nvPr/>
        </p:nvSpPr>
        <p:spPr>
          <a:xfrm>
            <a:off x="0" y="0"/>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2400" b="1" i="0" u="none" strike="noStrike" cap="none">
                <a:solidFill>
                  <a:srgbClr val="D12477"/>
                </a:solidFill>
                <a:latin typeface="Arial"/>
                <a:ea typeface="Arial"/>
                <a:cs typeface="Arial"/>
                <a:sym typeface="Arial"/>
              </a:rPr>
              <a:t>Rente</a:t>
            </a:r>
            <a:endParaRPr/>
          </a:p>
        </p:txBody>
      </p:sp>
      <p:pic>
        <p:nvPicPr>
          <p:cNvPr id="330" name="Google Shape;330;p22"/>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331" name="Google Shape;331;p22"/>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pic>
        <p:nvPicPr>
          <p:cNvPr id="332" name="Google Shape;332;p22"/>
          <p:cNvPicPr preferRelativeResize="0"/>
          <p:nvPr/>
        </p:nvPicPr>
        <p:blipFill rotWithShape="1">
          <a:blip r:embed="rId5">
            <a:alphaModFix/>
          </a:blip>
          <a:srcRect r="63278"/>
          <a:stretch/>
        </p:blipFill>
        <p:spPr>
          <a:xfrm>
            <a:off x="7684815" y="4437664"/>
            <a:ext cx="1274218" cy="488417"/>
          </a:xfrm>
          <a:prstGeom prst="rect">
            <a:avLst/>
          </a:prstGeom>
          <a:noFill/>
          <a:ln>
            <a:noFill/>
          </a:ln>
        </p:spPr>
      </p:pic>
      <p:pic>
        <p:nvPicPr>
          <p:cNvPr id="3" name="Picture 2" descr="A screenshot of a computer&#10;&#10;Description automatically generated">
            <a:extLst>
              <a:ext uri="{FF2B5EF4-FFF2-40B4-BE49-F238E27FC236}">
                <a16:creationId xmlns:a16="http://schemas.microsoft.com/office/drawing/2014/main" id="{25517453-3480-2464-766F-C56B6095F567}"/>
              </a:ext>
            </a:extLst>
          </p:cNvPr>
          <p:cNvPicPr>
            <a:picLocks noChangeAspect="1"/>
          </p:cNvPicPr>
          <p:nvPr/>
        </p:nvPicPr>
        <p:blipFill>
          <a:blip r:embed="rId6"/>
          <a:stretch>
            <a:fillRect/>
          </a:stretch>
        </p:blipFill>
        <p:spPr>
          <a:xfrm>
            <a:off x="461962" y="371475"/>
            <a:ext cx="8220075" cy="4400550"/>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36"/>
        <p:cNvGrpSpPr/>
        <p:nvPr/>
      </p:nvGrpSpPr>
      <p:grpSpPr>
        <a:xfrm>
          <a:off x="0" y="0"/>
          <a:ext cx="0" cy="0"/>
          <a:chOff x="0" y="0"/>
          <a:chExt cx="0" cy="0"/>
        </a:xfrm>
      </p:grpSpPr>
      <p:sp>
        <p:nvSpPr>
          <p:cNvPr id="338" name="Google Shape;338;p23"/>
          <p:cNvSpPr txBox="1"/>
          <p:nvPr/>
        </p:nvSpPr>
        <p:spPr>
          <a:xfrm>
            <a:off x="9476" y="0"/>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2400" b="1" i="0" u="none" strike="noStrike" cap="none">
                <a:solidFill>
                  <a:srgbClr val="D12477"/>
                </a:solidFill>
                <a:latin typeface="Arial"/>
                <a:ea typeface="Arial"/>
                <a:cs typeface="Arial"/>
                <a:sym typeface="Arial"/>
              </a:rPr>
              <a:t>Technologie en apparaten</a:t>
            </a:r>
            <a:endParaRPr/>
          </a:p>
        </p:txBody>
      </p:sp>
      <p:pic>
        <p:nvPicPr>
          <p:cNvPr id="339" name="Google Shape;339;p23"/>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340" name="Google Shape;340;p23"/>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pic>
        <p:nvPicPr>
          <p:cNvPr id="341" name="Google Shape;341;p23"/>
          <p:cNvPicPr preferRelativeResize="0"/>
          <p:nvPr/>
        </p:nvPicPr>
        <p:blipFill rotWithShape="1">
          <a:blip r:embed="rId5">
            <a:alphaModFix/>
          </a:blip>
          <a:srcRect r="63278"/>
          <a:stretch/>
        </p:blipFill>
        <p:spPr>
          <a:xfrm>
            <a:off x="7684815" y="4437664"/>
            <a:ext cx="1274218" cy="488417"/>
          </a:xfrm>
          <a:prstGeom prst="rect">
            <a:avLst/>
          </a:prstGeom>
          <a:noFill/>
          <a:ln>
            <a:noFill/>
          </a:ln>
        </p:spPr>
      </p:pic>
      <p:pic>
        <p:nvPicPr>
          <p:cNvPr id="3" name="Picture 2" descr="A screenshot of a computer&#10;&#10;Description automatically generated">
            <a:extLst>
              <a:ext uri="{FF2B5EF4-FFF2-40B4-BE49-F238E27FC236}">
                <a16:creationId xmlns:a16="http://schemas.microsoft.com/office/drawing/2014/main" id="{E947EFB4-7E5A-41C6-2913-5AFAE7415167}"/>
              </a:ext>
            </a:extLst>
          </p:cNvPr>
          <p:cNvPicPr>
            <a:picLocks noChangeAspect="1"/>
          </p:cNvPicPr>
          <p:nvPr/>
        </p:nvPicPr>
        <p:blipFill>
          <a:blip r:embed="rId6"/>
          <a:stretch>
            <a:fillRect/>
          </a:stretch>
        </p:blipFill>
        <p:spPr>
          <a:xfrm>
            <a:off x="184967" y="432051"/>
            <a:ext cx="8389764" cy="4711449"/>
          </a:xfrm>
          <a:prstGeom prst="rect">
            <a:avLst/>
          </a:prstGeom>
        </p:spPr>
      </p:pic>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2.3-Understand-your-Audience-part_1 nl" id="{ECC25A91-C0C9-6944-8D58-A3A4A7E350BD}" vid="{4EB2F5B7-6314-4F44-A9D8-B1372E7E5CB1}"/>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2.3-Understand-your-Audience-part_1 nl</Template>
  <TotalTime>0</TotalTime>
  <Words>2228</Words>
  <Application>Microsoft Office PowerPoint</Application>
  <PresentationFormat>On-screen Show (16:9)</PresentationFormat>
  <Paragraphs>84</Paragraphs>
  <Slides>23</Slides>
  <Notes>23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Dancing Script</vt:lpstr>
      <vt:lpstr>DEMS NEW</vt:lpstr>
      <vt:lpstr>Begrijpen van uw publiek</vt:lpstr>
      <vt:lpstr>PowerPoint Presentation</vt:lpstr>
      <vt:lpstr>Leerdoelen </vt:lpstr>
      <vt:lpstr>Onder-werpen</vt:lpstr>
      <vt:lpstr>PowerPoint Presentation</vt:lpstr>
      <vt:lpstr>PowerPoint Presentation</vt:lpstr>
      <vt:lpstr>PowerPoint Presentation</vt:lpstr>
      <vt:lpstr>PowerPoint Presentation</vt:lpstr>
      <vt:lpstr>Overzicht van het publiek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Begrijpen van uw publiek</dc:title>
  <cp:revision>1</cp:revision>
  <dcterms:created xsi:type="dcterms:W3CDTF">2023-11-27T11:58:00Z</dcterms:created>
  <dcterms:modified xsi:type="dcterms:W3CDTF">2023-11-27T11:58:16Z</dcterms:modified>
</cp:coreProperties>
</file>