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26"/>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Lst>
  <p:sldSz cx="9144000" cy="5143500" type="screen16x9"/>
  <p:notesSz cx="6858000" cy="9144000"/>
  <p:embeddedFontLst>
    <p:embeddedFont>
      <p:font typeface="Calibri" panose="020F0502020204030204" pitchFamily="34" charset="0"/>
      <p:regular r:id="rId27"/>
      <p:bold r:id="rId28"/>
      <p:italic r:id="rId29"/>
      <p:boldItalic r:id="rId30"/>
    </p:embeddedFont>
    <p:embeddedFont>
      <p:font typeface="Dancing Script" panose="020B0604020202020204" charset="0"/>
      <p:regular r:id="rId31"/>
      <p:bold r:id="rId32"/>
    </p:embeddedFont>
    <p:embeddedFont>
      <p:font typeface="Open Sans" panose="020B0606030504020204" pitchFamily="34" charset="0"/>
      <p:regular r:id="rId33"/>
      <p:bold r:id="rId34"/>
      <p:italic r:id="rId35"/>
      <p:boldItalic r:id="rId36"/>
    </p:embeddedFont>
    <p:embeddedFont>
      <p:font typeface="Roboto" panose="02000000000000000000" pitchFamily="2" charset="0"/>
      <p:regular r:id="rId37"/>
      <p:bold r:id="rId38"/>
      <p:italic r:id="rId39"/>
      <p:boldItalic r:id="rId4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41" roundtripDataSignature="AMtx7mjs0Z3sOyKzxLGjjn9BMQk4kvEqW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3" d="100"/>
          <a:sy n="83" d="100"/>
        </p:scale>
        <p:origin x="800"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9" Type="http://schemas.openxmlformats.org/officeDocument/2006/relationships/font" Target="fonts/font13.fntdata"/><Relationship Id="rId21" Type="http://schemas.openxmlformats.org/officeDocument/2006/relationships/slide" Target="slides/slide20.xml"/><Relationship Id="rId34" Type="http://schemas.openxmlformats.org/officeDocument/2006/relationships/font" Target="fonts/font8.fntdata"/><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font" Target="fonts/font3.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6.fntdata"/><Relationship Id="rId37" Type="http://schemas.openxmlformats.org/officeDocument/2006/relationships/font" Target="fonts/font11.fntdata"/><Relationship Id="rId40" Type="http://schemas.openxmlformats.org/officeDocument/2006/relationships/font" Target="fonts/font14.fntdata"/><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2.fntdata"/><Relationship Id="rId36" Type="http://schemas.openxmlformats.org/officeDocument/2006/relationships/font" Target="fonts/font10.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5.fntdata"/><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1.fntdata"/><Relationship Id="rId30" Type="http://schemas.openxmlformats.org/officeDocument/2006/relationships/font" Target="fonts/font4.fntdata"/><Relationship Id="rId35" Type="http://schemas.openxmlformats.org/officeDocument/2006/relationships/font" Target="fonts/font9.fntdata"/><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7.fntdata"/><Relationship Id="rId38" Type="http://schemas.openxmlformats.org/officeDocument/2006/relationships/font" Target="fonts/font12.fntdata"/><Relationship Id="rId20" Type="http://schemas.openxmlformats.org/officeDocument/2006/relationships/slide" Target="slides/slide19.xml"/><Relationship Id="rId41" Type="http://customschemas.google.com/relationships/presentationmetadata" Target="meta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2" name="Google Shape;142;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
        <p:cNvGrpSpPr/>
        <p:nvPr/>
      </p:nvGrpSpPr>
      <p:grpSpPr>
        <a:xfrm>
          <a:off x="0" y="0"/>
          <a:ext cx="0" cy="0"/>
          <a:chOff x="0" y="0"/>
          <a:chExt cx="0" cy="0"/>
        </a:xfrm>
      </p:grpSpPr>
      <p:sp>
        <p:nvSpPr>
          <p:cNvPr id="147" name="Google Shape;147;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8" name="Google Shape;148;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
        <p:cNvGrpSpPr/>
        <p:nvPr/>
      </p:nvGrpSpPr>
      <p:grpSpPr>
        <a:xfrm>
          <a:off x="0" y="0"/>
          <a:ext cx="0" cy="0"/>
          <a:chOff x="0" y="0"/>
          <a:chExt cx="0" cy="0"/>
        </a:xfrm>
      </p:grpSpPr>
      <p:sp>
        <p:nvSpPr>
          <p:cNvPr id="155" name="Google Shape;155;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6" name="Google Shape;156;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2"/>
        <p:cNvGrpSpPr/>
        <p:nvPr/>
      </p:nvGrpSpPr>
      <p:grpSpPr>
        <a:xfrm>
          <a:off x="0" y="0"/>
          <a:ext cx="0" cy="0"/>
          <a:chOff x="0" y="0"/>
          <a:chExt cx="0" cy="0"/>
        </a:xfrm>
      </p:grpSpPr>
      <p:sp>
        <p:nvSpPr>
          <p:cNvPr id="163" name="Google Shape;163;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4" name="Google Shape;164;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8"/>
        <p:cNvGrpSpPr/>
        <p:nvPr/>
      </p:nvGrpSpPr>
      <p:grpSpPr>
        <a:xfrm>
          <a:off x="0" y="0"/>
          <a:ext cx="0" cy="0"/>
          <a:chOff x="0" y="0"/>
          <a:chExt cx="0" cy="0"/>
        </a:xfrm>
      </p:grpSpPr>
      <p:sp>
        <p:nvSpPr>
          <p:cNvPr id="169" name="Google Shape;169;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0" name="Google Shape;170;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
        <p:cNvGrpSpPr/>
        <p:nvPr/>
      </p:nvGrpSpPr>
      <p:grpSpPr>
        <a:xfrm>
          <a:off x="0" y="0"/>
          <a:ext cx="0" cy="0"/>
          <a:chOff x="0" y="0"/>
          <a:chExt cx="0" cy="0"/>
        </a:xfrm>
      </p:grpSpPr>
      <p:sp>
        <p:nvSpPr>
          <p:cNvPr id="174" name="Google Shape;174;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5" name="Google Shape;175;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9"/>
        <p:cNvGrpSpPr/>
        <p:nvPr/>
      </p:nvGrpSpPr>
      <p:grpSpPr>
        <a:xfrm>
          <a:off x="0" y="0"/>
          <a:ext cx="0" cy="0"/>
          <a:chOff x="0" y="0"/>
          <a:chExt cx="0" cy="0"/>
        </a:xfrm>
      </p:grpSpPr>
      <p:sp>
        <p:nvSpPr>
          <p:cNvPr id="180" name="Google Shape;180;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1" name="Google Shape;181;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t>Verkkosivujen optimointi on olennainen osa onnistunutta hakukoneoptimointistrategiaa. Sillä tarkoitetaan prosessia, jossa verkkosivustoon tehdään muutoksia ja parannuksia sen näkyvyyden ja sijoittumisen parantamiseksi hakukoneiden tulossivuilla (SERP).</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Optimoidakseen verkkosivuston hakukoneoptimointia varten yritysten tulisi ottaa huomioon seuraavat kriteerit:</a:t>
            </a:r>
            <a:endParaRPr/>
          </a:p>
          <a:p>
            <a:pPr marL="0" lvl="0" indent="0" algn="l" rtl="0">
              <a:lnSpc>
                <a:spcPct val="100000"/>
              </a:lnSpc>
              <a:spcBef>
                <a:spcPts val="0"/>
              </a:spcBef>
              <a:spcAft>
                <a:spcPts val="0"/>
              </a:spcAft>
              <a:buSzPts val="1100"/>
              <a:buNone/>
            </a:pPr>
            <a:endParaRPr/>
          </a:p>
          <a:p>
            <a:pPr marL="171450" lvl="0" indent="-171450" algn="l" rtl="0">
              <a:lnSpc>
                <a:spcPct val="100000"/>
              </a:lnSpc>
              <a:spcBef>
                <a:spcPts val="0"/>
              </a:spcBef>
              <a:spcAft>
                <a:spcPts val="0"/>
              </a:spcAft>
              <a:buSzPts val="1100"/>
              <a:buChar char="●"/>
            </a:pPr>
            <a:r>
              <a:rPr lang="en-US"/>
              <a:t>Sivun sisäinen optimointi: Tämä tarkoittaa yksittäisten verkkosivujen optimointia tietyille avainsanoille ja -lauseille sisällyttämällä ne sivun otsikkoon, metakuvaukseen, otsikkotageihin ja runkosisältöön. On-page-optimointiin kuuluu myös kuvien, videoiden ja muun multimediasisällön optimointi sisällyttämällä kuvaileva alt-teksti ja oikeat tiedostonimet.</a:t>
            </a:r>
            <a:endParaRPr/>
          </a:p>
          <a:p>
            <a:pPr marL="171450" lvl="0" indent="-101600" algn="l" rtl="0">
              <a:lnSpc>
                <a:spcPct val="100000"/>
              </a:lnSpc>
              <a:spcBef>
                <a:spcPts val="0"/>
              </a:spcBef>
              <a:spcAft>
                <a:spcPts val="0"/>
              </a:spcAft>
              <a:buSzPts val="1100"/>
              <a:buNone/>
            </a:pPr>
            <a:endParaRPr/>
          </a:p>
          <a:p>
            <a:pPr marL="171450" lvl="0" indent="-171450" algn="l" rtl="0">
              <a:lnSpc>
                <a:spcPct val="100000"/>
              </a:lnSpc>
              <a:spcBef>
                <a:spcPts val="0"/>
              </a:spcBef>
              <a:spcAft>
                <a:spcPts val="0"/>
              </a:spcAft>
              <a:buSzPts val="1100"/>
              <a:buChar char="●"/>
            </a:pPr>
            <a:r>
              <a:rPr lang="en-US"/>
              <a:t>Mobiilioptimointi: Tämä tarkoittaa verkkosivuston optimointia mobiililaitteille, kuten älypuhelimille ja tableteille, varmistamalla, että verkkosivusto on responsiivinen, helposti navigoitava ja tarjoaa hyvän käyttökokemuksen pienemmillä näytöillä. Mobiilioptimointi on yhä tärkeämpää, koska yhä useammat käyttäjät käyttävät internetiä mobiililaitteilla ja hakukoneet painottavat entistä enemmän mobiiliystävällisiä verkkosivustoja.</a:t>
            </a:r>
            <a:endParaRPr/>
          </a:p>
          <a:p>
            <a:pPr marL="171450" lvl="0" indent="-101600" algn="l" rtl="0">
              <a:lnSpc>
                <a:spcPct val="100000"/>
              </a:lnSpc>
              <a:spcBef>
                <a:spcPts val="0"/>
              </a:spcBef>
              <a:spcAft>
                <a:spcPts val="0"/>
              </a:spcAft>
              <a:buSzPts val="1100"/>
              <a:buNone/>
            </a:pPr>
            <a:endParaRPr/>
          </a:p>
          <a:p>
            <a:pPr marL="171450" lvl="0" indent="-171450" algn="l" rtl="0">
              <a:lnSpc>
                <a:spcPct val="100000"/>
              </a:lnSpc>
              <a:spcBef>
                <a:spcPts val="0"/>
              </a:spcBef>
              <a:spcAft>
                <a:spcPts val="0"/>
              </a:spcAft>
              <a:buSzPts val="1100"/>
              <a:buChar char="●"/>
            </a:pPr>
            <a:r>
              <a:rPr lang="en-US"/>
              <a:t>Käyttäjäkokemus: Tähän kuuluu käyttäjäystävällisen kokemuksen tarjoaminen verkkosivujen kävijöille selkeällä ja helposti ymmärrettävällä tiedolla, hyvin suunnitellulla ja intuitiivisella navigointirakenteella sekä laadukkaalla multimediasisällöllä. Käyttäjäkokemus voi myös vaikuttaa hakukoneiden sijoituksiin, sillä hakukoneet painottavat entistä enemmän sitä, että käyttäjille tarjotaan relevantteja ja käyttäjäystävällisiä verkkosivustoja.</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Yhteenvetona voidaan todeta, että verkkosivuston optimointi on onnistuneen SEO-strategian kriittinen osa. Ottamalla huomioon sellaiset tekijät kuin tekninen optimointi, sivun sisäinen optimointi, sisällön optimointi, linkkien rakentaminen, mobiilioptimointi, paikallinen optimointi ja käyttäjäkokemus yritykset voivat luoda optimoidun verkkosivuston, joka tarjoaa arvoa käyttäjille, parantaa näkyvyyttä ja sijoitusta hakukoneiden hakutulossivuilla sekä lisää liikennettä ja tuloja verkkosivustolle.</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Verkkosivujen optimointi on tärkeää useista syistä:</a:t>
            </a:r>
            <a:endParaRPr/>
          </a:p>
          <a:p>
            <a:pPr marL="0" lvl="0" indent="0" algn="l" rtl="0">
              <a:lnSpc>
                <a:spcPct val="100000"/>
              </a:lnSpc>
              <a:spcBef>
                <a:spcPts val="0"/>
              </a:spcBef>
              <a:spcAft>
                <a:spcPts val="0"/>
              </a:spcAft>
              <a:buSzPts val="1100"/>
              <a:buNone/>
            </a:pPr>
            <a:endParaRPr/>
          </a:p>
          <a:p>
            <a:pPr marL="171450" lvl="0" indent="-171450" algn="l" rtl="0">
              <a:lnSpc>
                <a:spcPct val="100000"/>
              </a:lnSpc>
              <a:spcBef>
                <a:spcPts val="0"/>
              </a:spcBef>
              <a:spcAft>
                <a:spcPts val="0"/>
              </a:spcAft>
              <a:buSzPts val="1100"/>
              <a:buChar char="●"/>
            </a:pPr>
            <a:r>
              <a:rPr lang="en-US"/>
              <a:t>Parannettu käyttäjäkokemus: Verkkosivuston optimointi käyttäjiä varten tarjoamalla selkeää ja helposti ymmärrettävää tietoa, hyvin suunniteltu ja intuitiivinen navigointirakenne sekä laadukas multimediasisältö voi parantaa yleistä käyttäjäkokemusta ja lisätä todennäköisyyttä, että kävijät pysyvät sivustolla pidempään ja sitoutuvat sen sisältöön.</a:t>
            </a:r>
            <a:endParaRPr/>
          </a:p>
          <a:p>
            <a:pPr marL="171450" lvl="0" indent="-101600" algn="l" rtl="0">
              <a:lnSpc>
                <a:spcPct val="100000"/>
              </a:lnSpc>
              <a:spcBef>
                <a:spcPts val="0"/>
              </a:spcBef>
              <a:spcAft>
                <a:spcPts val="0"/>
              </a:spcAft>
              <a:buSzPts val="1100"/>
              <a:buNone/>
            </a:pPr>
            <a:endParaRPr/>
          </a:p>
          <a:p>
            <a:pPr marL="171450" lvl="0" indent="-171450" algn="l" rtl="0">
              <a:lnSpc>
                <a:spcPct val="100000"/>
              </a:lnSpc>
              <a:spcBef>
                <a:spcPts val="0"/>
              </a:spcBef>
              <a:spcAft>
                <a:spcPts val="0"/>
              </a:spcAft>
              <a:buSzPts val="1100"/>
              <a:buChar char="●"/>
            </a:pPr>
            <a:r>
              <a:rPr lang="en-US"/>
              <a:t>Lisääntynyt näkyvyys ja sijoitus hakukoneiden tulossivuilla: Näin käyttäjät löytävät sivuston helpommin ja pääsevät siihen helpommin käsiksi, mikä lisää todennäköisyyttä, että sivustolle tulee lisää liikennettä ja tuloja.</a:t>
            </a:r>
            <a:endParaRPr/>
          </a:p>
          <a:p>
            <a:pPr marL="171450" lvl="0" indent="-101600" algn="l" rtl="0">
              <a:lnSpc>
                <a:spcPct val="100000"/>
              </a:lnSpc>
              <a:spcBef>
                <a:spcPts val="0"/>
              </a:spcBef>
              <a:spcAft>
                <a:spcPts val="0"/>
              </a:spcAft>
              <a:buSzPts val="1100"/>
              <a:buNone/>
            </a:pPr>
            <a:endParaRPr/>
          </a:p>
          <a:p>
            <a:pPr marL="171450" lvl="0" indent="-171450" algn="l" rtl="0">
              <a:lnSpc>
                <a:spcPct val="100000"/>
              </a:lnSpc>
              <a:spcBef>
                <a:spcPts val="0"/>
              </a:spcBef>
              <a:spcAft>
                <a:spcPts val="0"/>
              </a:spcAft>
              <a:buSzPts val="1100"/>
              <a:buChar char="●"/>
            </a:pPr>
            <a:r>
              <a:rPr lang="en-US"/>
              <a:t>Kilpailuetu: Optimoimalla verkkosivustonsa yritykset voivat saada kilpailuetua kilpailijoihinsa nähden, koska ne näkyvät hakukoneiden tulossivuilla korkeammalla ja tarjoavat paremman käyttäjäkokemuksen kuin kilpailijansa.</a:t>
            </a:r>
            <a:endParaRPr/>
          </a:p>
          <a:p>
            <a:pPr marL="171450" lvl="0" indent="-101600" algn="l" rtl="0">
              <a:lnSpc>
                <a:spcPct val="100000"/>
              </a:lnSpc>
              <a:spcBef>
                <a:spcPts val="0"/>
              </a:spcBef>
              <a:spcAft>
                <a:spcPts val="0"/>
              </a:spcAft>
              <a:buSzPts val="1100"/>
              <a:buNone/>
            </a:pPr>
            <a:endParaRPr/>
          </a:p>
          <a:p>
            <a:pPr marL="171450" lvl="0" indent="-171450" algn="l" rtl="0">
              <a:lnSpc>
                <a:spcPct val="100000"/>
              </a:lnSpc>
              <a:spcBef>
                <a:spcPts val="0"/>
              </a:spcBef>
              <a:spcAft>
                <a:spcPts val="0"/>
              </a:spcAft>
              <a:buSzPts val="1100"/>
              <a:buChar char="●"/>
            </a:pPr>
            <a:r>
              <a:rPr lang="en-US"/>
              <a:t>Parannettu konversioaste: Tämä voi parantaa verkkosivuston yleistä muuntokurssia.</a:t>
            </a:r>
            <a:endParaRPr/>
          </a:p>
          <a:p>
            <a:pPr marL="171450" lvl="0" indent="-101600" algn="l" rtl="0">
              <a:lnSpc>
                <a:spcPct val="100000"/>
              </a:lnSpc>
              <a:spcBef>
                <a:spcPts val="0"/>
              </a:spcBef>
              <a:spcAft>
                <a:spcPts val="0"/>
              </a:spcAft>
              <a:buSzPts val="1100"/>
              <a:buNone/>
            </a:pPr>
            <a:endParaRPr/>
          </a:p>
          <a:p>
            <a:pPr marL="171450" lvl="0" indent="-171450" algn="l" rtl="0">
              <a:lnSpc>
                <a:spcPct val="100000"/>
              </a:lnSpc>
              <a:spcBef>
                <a:spcPts val="0"/>
              </a:spcBef>
              <a:spcAft>
                <a:spcPts val="0"/>
              </a:spcAft>
              <a:buSzPts val="1100"/>
              <a:buChar char="●"/>
            </a:pPr>
            <a:r>
              <a:rPr lang="en-US"/>
              <a:t>Kustannustehokas markkinointi: Se ei vaadi mainostamisesta maksamista, ja se voi johtaa pitkän aikavälin hyötyihin ja sijoitetun pääoman tuottoon.</a:t>
            </a:r>
            <a:endParaRPr/>
          </a:p>
          <a:p>
            <a:pPr marL="171450" lvl="0" indent="-101600" algn="l" rtl="0">
              <a:lnSpc>
                <a:spcPct val="100000"/>
              </a:lnSpc>
              <a:spcBef>
                <a:spcPts val="0"/>
              </a:spcBef>
              <a:spcAft>
                <a:spcPts val="0"/>
              </a:spcAft>
              <a:buSzPts val="1100"/>
              <a:buNone/>
            </a:pPr>
            <a:endParaRPr/>
          </a:p>
          <a:p>
            <a:pPr marL="171450" lvl="0" indent="-171450" algn="l" rtl="0">
              <a:lnSpc>
                <a:spcPct val="100000"/>
              </a:lnSpc>
              <a:spcBef>
                <a:spcPts val="0"/>
              </a:spcBef>
              <a:spcAft>
                <a:spcPts val="0"/>
              </a:spcAft>
              <a:buSzPts val="1100"/>
              <a:buChar char="●"/>
            </a:pPr>
            <a:r>
              <a:rPr lang="en-US"/>
              <a:t>Lisääntynyt uskottavuus ja luottamus: Yritykset voivat lisätä uskottavuuttaan ja luottamustaan käyttäjien keskuudessa ja parantaa yrityksen yleistä mainetta.</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
        <p:cNvGrpSpPr/>
        <p:nvPr/>
      </p:nvGrpSpPr>
      <p:grpSpPr>
        <a:xfrm>
          <a:off x="0" y="0"/>
          <a:ext cx="0" cy="0"/>
          <a:chOff x="0" y="0"/>
          <a:chExt cx="0" cy="0"/>
        </a:xfrm>
      </p:grpSpPr>
      <p:sp>
        <p:nvSpPr>
          <p:cNvPr id="188" name="Google Shape;188;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9" name="Google Shape;189;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
        <p:cNvGrpSpPr/>
        <p:nvPr/>
      </p:nvGrpSpPr>
      <p:grpSpPr>
        <a:xfrm>
          <a:off x="0" y="0"/>
          <a:ext cx="0" cy="0"/>
          <a:chOff x="0" y="0"/>
          <a:chExt cx="0" cy="0"/>
        </a:xfrm>
      </p:grpSpPr>
      <p:sp>
        <p:nvSpPr>
          <p:cNvPr id="196" name="Google Shape;196;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7" name="Google Shape;197;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3" name="Google Shape;203;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1" name="Google Shape;211;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7"/>
        <p:cNvGrpSpPr/>
        <p:nvPr/>
      </p:nvGrpSpPr>
      <p:grpSpPr>
        <a:xfrm>
          <a:off x="0" y="0"/>
          <a:ext cx="0" cy="0"/>
          <a:chOff x="0" y="0"/>
          <a:chExt cx="0" cy="0"/>
        </a:xfrm>
      </p:grpSpPr>
      <p:sp>
        <p:nvSpPr>
          <p:cNvPr id="218" name="Google Shape;218;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9" name="Google Shape;219;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5"/>
        <p:cNvGrpSpPr/>
        <p:nvPr/>
      </p:nvGrpSpPr>
      <p:grpSpPr>
        <a:xfrm>
          <a:off x="0" y="0"/>
          <a:ext cx="0" cy="0"/>
          <a:chOff x="0" y="0"/>
          <a:chExt cx="0" cy="0"/>
        </a:xfrm>
      </p:grpSpPr>
      <p:sp>
        <p:nvSpPr>
          <p:cNvPr id="226" name="Google Shape;226;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7" name="Google Shape;227;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1"/>
        <p:cNvGrpSpPr/>
        <p:nvPr/>
      </p:nvGrpSpPr>
      <p:grpSpPr>
        <a:xfrm>
          <a:off x="0" y="0"/>
          <a:ext cx="0" cy="0"/>
          <a:chOff x="0" y="0"/>
          <a:chExt cx="0" cy="0"/>
        </a:xfrm>
      </p:grpSpPr>
      <p:sp>
        <p:nvSpPr>
          <p:cNvPr id="232" name="Google Shape;232;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3" name="Google Shape;233;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71450" lvl="0" indent="-171450" algn="l" rtl="0">
              <a:lnSpc>
                <a:spcPct val="100000"/>
              </a:lnSpc>
              <a:spcBef>
                <a:spcPts val="0"/>
              </a:spcBef>
              <a:spcAft>
                <a:spcPts val="0"/>
              </a:spcAft>
              <a:buSzPts val="1100"/>
              <a:buChar char="●"/>
            </a:pPr>
            <a:r>
              <a:rPr lang="en-US"/>
              <a:t>URL-rakenne: Selkeä ja tiivis URL-rakenne voi parantaa yleistä käyttäjäkokemusta ja helpottaa hakukoneiden indeksointia. Hyvä URL-rakenne sisältää avainsanoja, ja käyttäjien on helppo ymmärtää ja muistaa se.</a:t>
            </a:r>
            <a:endParaRPr/>
          </a:p>
          <a:p>
            <a:pPr marL="171450" lvl="0" indent="-101600" algn="l" rtl="0">
              <a:lnSpc>
                <a:spcPct val="100000"/>
              </a:lnSpc>
              <a:spcBef>
                <a:spcPts val="0"/>
              </a:spcBef>
              <a:spcAft>
                <a:spcPts val="0"/>
              </a:spcAft>
              <a:buSzPts val="1100"/>
              <a:buNone/>
            </a:pPr>
            <a:endParaRPr/>
          </a:p>
          <a:p>
            <a:pPr marL="171450" lvl="0" indent="-171450" algn="l" rtl="0">
              <a:lnSpc>
                <a:spcPct val="100000"/>
              </a:lnSpc>
              <a:spcBef>
                <a:spcPts val="0"/>
              </a:spcBef>
              <a:spcAft>
                <a:spcPts val="0"/>
              </a:spcAft>
              <a:buSzPts val="1100"/>
              <a:buChar char="●"/>
            </a:pPr>
            <a:r>
              <a:rPr lang="en-US"/>
              <a:t>Uudelleenohjaukset: Ne varmistavat, että käyttäjät ja hakukoneet ohjautuvat oikealle sivulle, kun he vierailevat verkkosivustolla. Tämä voi auttaa parantamaan yleistä käyttäjäkokemusta ja estää käyttäjiä törmäämästä rikkinäisiin linkkeihin tai 404-virhesivuihin.</a:t>
            </a:r>
            <a:endParaRPr/>
          </a:p>
          <a:p>
            <a:pPr marL="171450" lvl="0" indent="-101600" algn="l" rtl="0">
              <a:lnSpc>
                <a:spcPct val="100000"/>
              </a:lnSpc>
              <a:spcBef>
                <a:spcPts val="0"/>
              </a:spcBef>
              <a:spcAft>
                <a:spcPts val="0"/>
              </a:spcAft>
              <a:buSzPts val="1100"/>
              <a:buNone/>
            </a:pPr>
            <a:endParaRPr/>
          </a:p>
          <a:p>
            <a:pPr marL="171450" lvl="0" indent="-171450" algn="l" rtl="0">
              <a:lnSpc>
                <a:spcPct val="100000"/>
              </a:lnSpc>
              <a:spcBef>
                <a:spcPts val="0"/>
              </a:spcBef>
              <a:spcAft>
                <a:spcPts val="0"/>
              </a:spcAft>
              <a:buSzPts val="1100"/>
              <a:buChar char="●"/>
            </a:pPr>
            <a:r>
              <a:rPr lang="en-US"/>
              <a:t>Sivukartta ja Robots.txt: Sitemaps- ja robots.txt-tiedostot antavat hakukoneille tietoa verkkosivuston rakenteesta ja sisällöstä ja auttavat varmistamaan, että hakukoneet indeksoivat ja indeksoivat verkkosivuston tehokkaasti. Hyvin jäsennelty sivustokartta ja robots.txt-tiedosto voivat parantaa verkkosivuston näkyvyyttä hakukoneiden hakutulossivuilla.</a:t>
            </a:r>
            <a:endParaRPr/>
          </a:p>
          <a:p>
            <a:pPr marL="171450" lvl="0" indent="-101600" algn="l" rtl="0">
              <a:lnSpc>
                <a:spcPct val="100000"/>
              </a:lnSpc>
              <a:spcBef>
                <a:spcPts val="0"/>
              </a:spcBef>
              <a:spcAft>
                <a:spcPts val="0"/>
              </a:spcAft>
              <a:buSzPts val="1100"/>
              <a:buNone/>
            </a:pPr>
            <a:endParaRPr/>
          </a:p>
          <a:p>
            <a:pPr marL="171450" lvl="0" indent="-171450" algn="l" rtl="0">
              <a:lnSpc>
                <a:spcPct val="100000"/>
              </a:lnSpc>
              <a:spcBef>
                <a:spcPts val="0"/>
              </a:spcBef>
              <a:spcAft>
                <a:spcPts val="0"/>
              </a:spcAft>
              <a:buSzPts val="1100"/>
              <a:buChar char="●"/>
            </a:pPr>
            <a:r>
              <a:rPr lang="en-US"/>
              <a:t>Mobiiliystävällisyys: Mobiiliystävällisyydestä on tullut teknisen optimoinnin kannalta yhä tärkeämpää, koska yhä useammat käyttäjät käyttävät verkkosivuja mobiililaitteilla. Mobiilioptimoitu verkkosivusto voi parantaa mobiilikäyttäjien yleistä käyttökokemusta ja varmistaa, että verkkosivusto on käytettävissä ja käyttökelpoinen eri laitteilla.</a:t>
            </a:r>
            <a:endParaRPr/>
          </a:p>
          <a:p>
            <a:pPr marL="171450" lvl="0" indent="-101600" algn="l" rtl="0">
              <a:lnSpc>
                <a:spcPct val="100000"/>
              </a:lnSpc>
              <a:spcBef>
                <a:spcPts val="0"/>
              </a:spcBef>
              <a:spcAft>
                <a:spcPts val="0"/>
              </a:spcAft>
              <a:buSzPts val="1100"/>
              <a:buNone/>
            </a:pPr>
            <a:endParaRPr/>
          </a:p>
          <a:p>
            <a:pPr marL="171450" lvl="0" indent="-171450" algn="l" rtl="0">
              <a:lnSpc>
                <a:spcPct val="100000"/>
              </a:lnSpc>
              <a:spcBef>
                <a:spcPts val="0"/>
              </a:spcBef>
              <a:spcAft>
                <a:spcPts val="0"/>
              </a:spcAft>
              <a:buSzPts val="1100"/>
              <a:buChar char="●"/>
            </a:pPr>
            <a:r>
              <a:rPr lang="en-US"/>
              <a:t>Verkkosivuston nopeus: Verkkosivuston nopeus on olennainen osa teknistä optimointia, sillä se vaikuttaa sekä käyttäjäkokemukseen että hakukoneiden sijoituksiin. Nopeasti latautuva verkkosivusto voi parantaa yleistä käyttäjäkokemusta ja lisätä todennäköisyyttä, että käyttäjät pysyvät verkkosivustolla pidempään ja paneutuvat sen sisältöön.</a:t>
            </a:r>
            <a:endParaRPr/>
          </a:p>
          <a:p>
            <a:pPr marL="171450" lvl="0" indent="-101600" algn="l" rtl="0">
              <a:lnSpc>
                <a:spcPct val="100000"/>
              </a:lnSpc>
              <a:spcBef>
                <a:spcPts val="0"/>
              </a:spcBef>
              <a:spcAft>
                <a:spcPts val="0"/>
              </a:spcAft>
              <a:buSzPts val="1100"/>
              <a:buNone/>
            </a:pPr>
            <a:endParaRPr/>
          </a:p>
          <a:p>
            <a:pPr marL="171450" lvl="0" indent="-171450" algn="l" rtl="0">
              <a:lnSpc>
                <a:spcPct val="100000"/>
              </a:lnSpc>
              <a:spcBef>
                <a:spcPts val="0"/>
              </a:spcBef>
              <a:spcAft>
                <a:spcPts val="0"/>
              </a:spcAft>
              <a:buSzPts val="1100"/>
              <a:buChar char="●"/>
            </a:pPr>
            <a:r>
              <a:rPr lang="en-US"/>
              <a:t>SSL: SSL (Secure Socket Layer) on tärkeä teknisen optimoinnin kannalta, sillä se tarjoaa käyttäjille lisäturvaa ja auttaa suojaamaan verkkosivustolla siirrettyjä arkaluonteisia tietoja. SSL-varmenteella varustettu verkkosivusto sijoittuu myös todennäköisemmin korkeammalle hakukoneiden tulossivuilla, sillä hakukoneet suosivat turvallisia verkkosivustoja.</a:t>
            </a:r>
            <a:endParaRPr/>
          </a:p>
          <a:p>
            <a:pPr marL="171450" lvl="0" indent="-101600" algn="l" rtl="0">
              <a:lnSpc>
                <a:spcPct val="100000"/>
              </a:lnSpc>
              <a:spcBef>
                <a:spcPts val="0"/>
              </a:spcBef>
              <a:spcAft>
                <a:spcPts val="0"/>
              </a:spcAft>
              <a:buSzPts val="1100"/>
              <a:buNone/>
            </a:pPr>
            <a:endParaRPr/>
          </a:p>
          <a:p>
            <a:pPr marL="171450" lvl="0" indent="-171450" algn="l" rtl="0">
              <a:lnSpc>
                <a:spcPct val="100000"/>
              </a:lnSpc>
              <a:spcBef>
                <a:spcPts val="0"/>
              </a:spcBef>
              <a:spcAft>
                <a:spcPts val="0"/>
              </a:spcAft>
              <a:buSzPts val="1100"/>
              <a:buChar char="●"/>
            </a:pPr>
            <a:r>
              <a:rPr lang="en-US"/>
              <a:t>Rikkinäiset linkit: Rikkinäiset linkit: Rikkinäiset linkit voivat vaikuttaa kielteisesti käyttäjäkokemukseen ja myös hakukoneiden sijoituksiin. Rikkinäisten linkkien säännöllinen tarkistaminen ja korjaaminen on tärkeä osa teknistä optimointia, sillä se auttaa varmistamaan sujuvan ja saumattoman käyttäjäkokemuksen verkkosivustolla.</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0"/>
        <p:cNvGrpSpPr/>
        <p:nvPr/>
      </p:nvGrpSpPr>
      <p:grpSpPr>
        <a:xfrm>
          <a:off x="0" y="0"/>
          <a:ext cx="0" cy="0"/>
          <a:chOff x="0" y="0"/>
          <a:chExt cx="0" cy="0"/>
        </a:xfrm>
      </p:grpSpPr>
      <p:sp>
        <p:nvSpPr>
          <p:cNvPr id="241" name="Google Shape;241;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42" name="Google Shape;242;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8"/>
        <p:cNvGrpSpPr/>
        <p:nvPr/>
      </p:nvGrpSpPr>
      <p:grpSpPr>
        <a:xfrm>
          <a:off x="0" y="0"/>
          <a:ext cx="0" cy="0"/>
          <a:chOff x="0" y="0"/>
          <a:chExt cx="0" cy="0"/>
        </a:xfrm>
      </p:grpSpPr>
      <p:sp>
        <p:nvSpPr>
          <p:cNvPr id="249" name="Google Shape;249;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50" name="Google Shape;250;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4"/>
        <p:cNvGrpSpPr/>
        <p:nvPr/>
      </p:nvGrpSpPr>
      <p:grpSpPr>
        <a:xfrm>
          <a:off x="0" y="0"/>
          <a:ext cx="0" cy="0"/>
          <a:chOff x="0" y="0"/>
          <a:chExt cx="0" cy="0"/>
        </a:xfrm>
      </p:grpSpPr>
      <p:sp>
        <p:nvSpPr>
          <p:cNvPr id="255" name="Google Shape;255;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56" name="Google Shape;256;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US"/>
              <a:t>Paikallinen hakukoneoptimointi on eräänlainen hakukoneoptimointi, jossa keskitytään optimoimaan verkkosivusto niin, että se sijoittuu hyvin paikallisissa hakutuloksissa. Sen tarkoituksena on auttaa paikallisia yrityksiä parantamaan näkyvyyttään hakukoneiden hakutulossivuilla, kun käyttäjät etsivät tuotteita tai palveluja tietyllä maantieteellisellä alueella. Paikallinen hakukoneoptimointi on tärkeää yrityksille, joilla on fyysinen sijainti, sillä sen avulla ne voivat tavoittaa potentiaalisia asiakkaita, jotka etsivät aktiivisesti heidän tuotteitaan tai palveluitaan omalla alueellaan. Optimoimalla paikallishakua varten yritykset voivat parantaa näkyvyyttään ja houkutella enemmän paikallisia asiakkaita, mikä lisää kävijämäärää ja myyntiä. Seuraavassa on joitakin paikallisen SEO-strategian keskeisiä osia:</a:t>
            </a:r>
            <a:endParaRPr/>
          </a:p>
          <a:p>
            <a:pPr marL="457200" lvl="0" indent="-298450" algn="l" rtl="0">
              <a:lnSpc>
                <a:spcPct val="100000"/>
              </a:lnSpc>
              <a:spcBef>
                <a:spcPts val="0"/>
              </a:spcBef>
              <a:spcAft>
                <a:spcPts val="0"/>
              </a:spcAft>
              <a:buSzPts val="1100"/>
              <a:buFont typeface="Arial"/>
              <a:buAutoNum type="arabicPeriod"/>
            </a:pPr>
            <a:r>
              <a:rPr lang="en-US"/>
              <a:t>NAP:n johdonmukaisuus: Yritysten on tärkeää varmistaa, että niiden NAP-tiedot ovat yhdenmukaiset kaikissa verkkohakemistoissa ja -luetteloissa. Tämä auttaa hakukoneita tunnistamaan yrityksen ja sen sijainnin ja parantaa sen näkyvyyttä paikallisissa hakutuloksissa.</a:t>
            </a:r>
            <a:endParaRPr/>
          </a:p>
          <a:p>
            <a:pPr marL="457200" lvl="0" indent="-298450" algn="l" rtl="0">
              <a:lnSpc>
                <a:spcPct val="100000"/>
              </a:lnSpc>
              <a:spcBef>
                <a:spcPts val="0"/>
              </a:spcBef>
              <a:spcAft>
                <a:spcPts val="0"/>
              </a:spcAft>
              <a:buSzPts val="1100"/>
              <a:buFont typeface="Arial"/>
              <a:buAutoNum type="arabicPeriod"/>
            </a:pPr>
            <a:r>
              <a:rPr lang="en-US"/>
              <a:t>Paikalliset viittaukset: Paikalliset maininnat ovat yrityksen NAP-tietojen mainintoja verkossa, ja niillä voi olla merkittävä vaikutus yrityksen näkyvyyteen paikallisessa haussa. Yritysten tulisi varmistaa, että niillä on tarkat ja johdonmukaiset paikalliset maininnat verkkohakemistoissa ja -luetteloissa, kuten Google My Business, Yelp ja Bing Places.</a:t>
            </a:r>
            <a:endParaRPr/>
          </a:p>
          <a:p>
            <a:pPr marL="457200" lvl="0" indent="-298450" algn="l" rtl="0">
              <a:lnSpc>
                <a:spcPct val="100000"/>
              </a:lnSpc>
              <a:spcBef>
                <a:spcPts val="0"/>
              </a:spcBef>
              <a:spcAft>
                <a:spcPts val="0"/>
              </a:spcAft>
              <a:buSzPts val="1100"/>
              <a:buFont typeface="Arial"/>
              <a:buAutoNum type="arabicPeriod"/>
            </a:pPr>
            <a:r>
              <a:rPr lang="en-US"/>
              <a:t>Google My Business: Google My Business: Google My Business on ilmainen työkalu, jonka avulla yritykset voivat hallita verkkoläsnäoloaan Googlen kautta, mukaan lukien haku ja kartat. Tarkistamalla tietonsa, lisäämällä valokuvia ja videoita sekä vastaamalla asiakkaiden arvosteluihin yritykset voivat parantaa näkyvyyttään paikallisissa hakutuloksissa ja houkutella lisää paikallisia asiakkaita.</a:t>
            </a:r>
            <a:endParaRPr/>
          </a:p>
          <a:p>
            <a:pPr marL="457200" lvl="0" indent="-298450" algn="l" rtl="0">
              <a:lnSpc>
                <a:spcPct val="100000"/>
              </a:lnSpc>
              <a:spcBef>
                <a:spcPts val="0"/>
              </a:spcBef>
              <a:spcAft>
                <a:spcPts val="0"/>
              </a:spcAft>
              <a:buSzPts val="1100"/>
              <a:buFont typeface="Arial"/>
              <a:buAutoNum type="arabicPeriod"/>
            </a:pPr>
            <a:r>
              <a:rPr lang="en-US"/>
              <a:t>Arvostelut: Ne voivat vaikuttaa yrityksen näkyvyyteen ja maineeseen paikallisissa hakutuloksissa. Yritysten tulisi kannustaa asiakkaitaan jättämään arvosteluja Google My Business -listalleen ja muille arvostelualustoille ja vastata sekä myönteisiin että kielteisiin arvosteluihin ammattimaisesti ja oikea-aikaisesti.</a:t>
            </a:r>
            <a:endParaRPr/>
          </a:p>
          <a:p>
            <a:pPr marL="457200" lvl="0" indent="-298450" algn="l" rtl="0">
              <a:lnSpc>
                <a:spcPct val="100000"/>
              </a:lnSpc>
              <a:spcBef>
                <a:spcPts val="0"/>
              </a:spcBef>
              <a:spcAft>
                <a:spcPts val="0"/>
              </a:spcAft>
              <a:buSzPts val="1100"/>
              <a:buFont typeface="Arial"/>
              <a:buAutoNum type="arabicPeriod"/>
            </a:pPr>
            <a:r>
              <a:rPr lang="en-US"/>
              <a:t>Paikalliset avainsanat: Paikalliset avainsanat ovat avainsanoja, jotka sisältävät tietyn maantieteellisen sijainnin, ja niillä on tärkeä rooli paikallisessa SEO:ssa. Kohdistamalla paikallisia avainsanoja yritykset voivat parantaa näkyvyyttään paikallisissa hakutuloksissa ja houkutella enemmän paikallisia asiakkaita.</a:t>
            </a:r>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2"/>
        <p:cNvGrpSpPr/>
        <p:nvPr/>
      </p:nvGrpSpPr>
      <p:grpSpPr>
        <a:xfrm>
          <a:off x="0" y="0"/>
          <a:ext cx="0" cy="0"/>
          <a:chOff x="0" y="0"/>
          <a:chExt cx="0" cy="0"/>
        </a:xfrm>
      </p:grpSpPr>
      <p:sp>
        <p:nvSpPr>
          <p:cNvPr id="273" name="Google Shape;273;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74" name="Google Shape;274;p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7"/>
        <p:cNvGrpSpPr/>
        <p:nvPr/>
      </p:nvGrpSpPr>
      <p:grpSpPr>
        <a:xfrm>
          <a:off x="0" y="0"/>
          <a:ext cx="0" cy="0"/>
          <a:chOff x="0" y="0"/>
          <a:chExt cx="0" cy="0"/>
        </a:xfrm>
      </p:grpSpPr>
      <p:sp>
        <p:nvSpPr>
          <p:cNvPr id="278" name="Google Shape;278;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79" name="Google Shape;279;p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5"/>
        <p:cNvGrpSpPr/>
        <p:nvPr/>
      </p:nvGrpSpPr>
      <p:grpSpPr>
        <a:xfrm>
          <a:off x="0" y="0"/>
          <a:ext cx="0" cy="0"/>
          <a:chOff x="0" y="0"/>
          <a:chExt cx="0" cy="0"/>
        </a:xfrm>
      </p:grpSpPr>
      <p:sp>
        <p:nvSpPr>
          <p:cNvPr id="286" name="Google Shape;286;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87" name="Google Shape;287;p2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1"/>
        <p:cNvGrpSpPr/>
        <p:nvPr/>
      </p:nvGrpSpPr>
      <p:grpSpPr>
        <a:xfrm>
          <a:off x="0" y="0"/>
          <a:ext cx="0" cy="0"/>
          <a:chOff x="0" y="0"/>
          <a:chExt cx="0" cy="0"/>
        </a:xfrm>
      </p:grpSpPr>
      <p:sp>
        <p:nvSpPr>
          <p:cNvPr id="292" name="Google Shape;292;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3" name="Google Shape;293;p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7"/>
        <p:cNvGrpSpPr/>
        <p:nvPr/>
      </p:nvGrpSpPr>
      <p:grpSpPr>
        <a:xfrm>
          <a:off x="0" y="0"/>
          <a:ext cx="0" cy="0"/>
          <a:chOff x="0" y="0"/>
          <a:chExt cx="0" cy="0"/>
        </a:xfrm>
      </p:grpSpPr>
      <p:sp>
        <p:nvSpPr>
          <p:cNvPr id="298" name="Google Shape;298;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9" name="Google Shape;299;p2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2"/>
        <p:cNvGrpSpPr/>
        <p:nvPr/>
      </p:nvGrpSpPr>
      <p:grpSpPr>
        <a:xfrm>
          <a:off x="0" y="0"/>
          <a:ext cx="0" cy="0"/>
          <a:chOff x="0" y="0"/>
          <a:chExt cx="0" cy="0"/>
        </a:xfrm>
      </p:grpSpPr>
      <p:sp>
        <p:nvSpPr>
          <p:cNvPr id="303" name="Google Shape;303;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04" name="Google Shape;304;p2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8"/>
        <p:cNvGrpSpPr/>
        <p:nvPr/>
      </p:nvGrpSpPr>
      <p:grpSpPr>
        <a:xfrm>
          <a:off x="0" y="0"/>
          <a:ext cx="0" cy="0"/>
          <a:chOff x="0" y="0"/>
          <a:chExt cx="0" cy="0"/>
        </a:xfrm>
      </p:grpSpPr>
      <p:sp>
        <p:nvSpPr>
          <p:cNvPr id="309" name="Google Shape;309;g2870974e95c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0" name="Google Shape;310;g2870974e95c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5.png"/><Relationship Id="rId7" Type="http://schemas.openxmlformats.org/officeDocument/2006/relationships/image" Target="../media/image8.png"/><Relationship Id="rId2" Type="http://schemas.openxmlformats.org/officeDocument/2006/relationships/image" Target="../media/image4.jpg"/><Relationship Id="rId1" Type="http://schemas.openxmlformats.org/officeDocument/2006/relationships/slideMaster" Target="../slideMasters/slideMaster1.xml"/><Relationship Id="rId6" Type="http://schemas.openxmlformats.org/officeDocument/2006/relationships/image" Target="../media/image7.png"/><Relationship Id="rId5" Type="http://schemas.openxmlformats.org/officeDocument/2006/relationships/image" Target="../media/image6.jpg"/><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6.jpg"/><Relationship Id="rId7" Type="http://schemas.openxmlformats.org/officeDocument/2006/relationships/image" Target="../media/image9.png"/><Relationship Id="rId2" Type="http://schemas.openxmlformats.org/officeDocument/2006/relationships/image" Target="../media/image10.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8.png"/><Relationship Id="rId4" Type="http://schemas.openxmlformats.org/officeDocument/2006/relationships/image" Target="../media/image7.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6.jpg"/><Relationship Id="rId7" Type="http://schemas.openxmlformats.org/officeDocument/2006/relationships/image" Target="../media/image1.png"/><Relationship Id="rId2" Type="http://schemas.openxmlformats.org/officeDocument/2006/relationships/image" Target="../media/image11.jpg"/><Relationship Id="rId1" Type="http://schemas.openxmlformats.org/officeDocument/2006/relationships/slideMaster" Target="../slideMasters/slideMaster1.xml"/><Relationship Id="rId6" Type="http://schemas.openxmlformats.org/officeDocument/2006/relationships/image" Target="../media/image3.png"/><Relationship Id="rId5" Type="http://schemas.openxmlformats.org/officeDocument/2006/relationships/image" Target="../media/image8.png"/><Relationship Id="rId4" Type="http://schemas.openxmlformats.org/officeDocument/2006/relationships/image" Target="../media/image7.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jp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2.png"/><Relationship Id="rId1" Type="http://schemas.openxmlformats.org/officeDocument/2006/relationships/slideMaster" Target="../slideMasters/slideMaster1.xml"/><Relationship Id="rId5" Type="http://schemas.openxmlformats.org/officeDocument/2006/relationships/image" Target="../media/image3.png"/><Relationship Id="rId4" Type="http://schemas.openxmlformats.org/officeDocument/2006/relationships/image" Target="../media/image2.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0.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9.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6.jpg"/><Relationship Id="rId7" Type="http://schemas.openxmlformats.org/officeDocument/2006/relationships/image" Target="../media/image9.png"/><Relationship Id="rId2" Type="http://schemas.openxmlformats.org/officeDocument/2006/relationships/image" Target="../media/image13.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8.png"/><Relationship Id="rId4" Type="http://schemas.openxmlformats.org/officeDocument/2006/relationships/image" Target="../media/image7.png"/></Relationships>
</file>

<file path=ppt/slideLayouts/_rels/slideLayout10.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6.jpg"/><Relationship Id="rId7" Type="http://schemas.openxmlformats.org/officeDocument/2006/relationships/image" Target="../media/image9.png"/><Relationship Id="rId2" Type="http://schemas.openxmlformats.org/officeDocument/2006/relationships/image" Target="../media/image14.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8.png"/><Relationship Id="rId4" Type="http://schemas.openxmlformats.org/officeDocument/2006/relationships/image" Target="../media/image7.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3.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4.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6.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6.jpg"/><Relationship Id="rId7" Type="http://schemas.openxmlformats.org/officeDocument/2006/relationships/image" Target="../media/image9.png"/><Relationship Id="rId2" Type="http://schemas.openxmlformats.org/officeDocument/2006/relationships/image" Target="../media/image15.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8.png"/><Relationship Id="rId4" Type="http://schemas.openxmlformats.org/officeDocument/2006/relationships/image" Target="../media/image7.png"/></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8"/>
        <p:cNvGrpSpPr/>
        <p:nvPr/>
      </p:nvGrpSpPr>
      <p:grpSpPr>
        <a:xfrm>
          <a:off x="0" y="0"/>
          <a:ext cx="0" cy="0"/>
          <a:chOff x="0" y="0"/>
          <a:chExt cx="0" cy="0"/>
        </a:xfrm>
      </p:grpSpPr>
      <p:pic>
        <p:nvPicPr>
          <p:cNvPr id="9" name="Google Shape;9;p44"/>
          <p:cNvPicPr preferRelativeResize="0"/>
          <p:nvPr/>
        </p:nvPicPr>
        <p:blipFill rotWithShape="1">
          <a:blip r:embed="rId2">
            <a:alphaModFix/>
          </a:blip>
          <a:srcRect r="63278"/>
          <a:stretch/>
        </p:blipFill>
        <p:spPr>
          <a:xfrm>
            <a:off x="7624814" y="202594"/>
            <a:ext cx="1274218" cy="488417"/>
          </a:xfrm>
          <a:prstGeom prst="rect">
            <a:avLst/>
          </a:prstGeom>
          <a:noFill/>
          <a:ln>
            <a:noFill/>
          </a:ln>
        </p:spPr>
      </p:pic>
      <p:pic>
        <p:nvPicPr>
          <p:cNvPr id="10" name="Google Shape;10;p44"/>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11" name="Google Shape;11;p44"/>
          <p:cNvPicPr preferRelativeResize="0"/>
          <p:nvPr/>
        </p:nvPicPr>
        <p:blipFill rotWithShape="1">
          <a:blip r:embed="rId4">
            <a:alphaModFix/>
          </a:blip>
          <a:srcRect l="3024" r="3022"/>
          <a:stretch/>
        </p:blipFill>
        <p:spPr>
          <a:xfrm>
            <a:off x="184968" y="4514834"/>
            <a:ext cx="1756648" cy="388902"/>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Heading">
  <p:cSld name="Heading">
    <p:bg>
      <p:bgPr>
        <a:blipFill>
          <a:blip r:embed="rId2">
            <a:alphaModFix/>
          </a:blip>
          <a:stretch>
            <a:fillRect/>
          </a:stretch>
        </a:blipFill>
        <a:effectLst/>
      </p:bgPr>
    </p:bg>
    <p:spTree>
      <p:nvGrpSpPr>
        <p:cNvPr id="1" name="Shape 12"/>
        <p:cNvGrpSpPr/>
        <p:nvPr/>
      </p:nvGrpSpPr>
      <p:grpSpPr>
        <a:xfrm>
          <a:off x="0" y="0"/>
          <a:ext cx="0" cy="0"/>
          <a:chOff x="0" y="0"/>
          <a:chExt cx="0" cy="0"/>
        </a:xfrm>
      </p:grpSpPr>
      <p:sp>
        <p:nvSpPr>
          <p:cNvPr id="13" name="Google Shape;13;p39"/>
          <p:cNvSpPr txBox="1">
            <a:spLocks noGrp="1"/>
          </p:cNvSpPr>
          <p:nvPr>
            <p:ph type="ctrTitle"/>
          </p:nvPr>
        </p:nvSpPr>
        <p:spPr>
          <a:xfrm>
            <a:off x="638640" y="1992693"/>
            <a:ext cx="5958908" cy="1884419"/>
          </a:xfrm>
          <a:prstGeom prst="rect">
            <a:avLst/>
          </a:prstGeom>
          <a:noFill/>
          <a:ln>
            <a:noFill/>
          </a:ln>
        </p:spPr>
        <p:txBody>
          <a:bodyPr spcFirstLastPara="1" wrap="square" lIns="91425" tIns="45700" rIns="91425" bIns="0" anchor="t" anchorCtr="0">
            <a:noAutofit/>
          </a:bodyPr>
          <a:lstStyle>
            <a:lvl1pPr lvl="0" algn="l">
              <a:lnSpc>
                <a:spcPct val="90000"/>
              </a:lnSpc>
              <a:spcBef>
                <a:spcPts val="0"/>
              </a:spcBef>
              <a:spcAft>
                <a:spcPts val="0"/>
              </a:spcAft>
              <a:buClr>
                <a:schemeClr val="lt1"/>
              </a:buClr>
              <a:buSzPts val="5400"/>
              <a:buFont typeface="Arial"/>
              <a:buNone/>
              <a:defRPr sz="5400" b="1" i="0">
                <a:solidFill>
                  <a:schemeClr val="lt1"/>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cxnSp>
        <p:nvCxnSpPr>
          <p:cNvPr id="14" name="Google Shape;14;p39"/>
          <p:cNvCxnSpPr/>
          <p:nvPr/>
        </p:nvCxnSpPr>
        <p:spPr>
          <a:xfrm rot="10800000">
            <a:off x="638639" y="1555703"/>
            <a:ext cx="432171" cy="0"/>
          </a:xfrm>
          <a:prstGeom prst="straightConnector1">
            <a:avLst/>
          </a:prstGeom>
          <a:noFill/>
          <a:ln w="15875" cap="flat" cmpd="sng">
            <a:solidFill>
              <a:srgbClr val="11AA81"/>
            </a:solidFill>
            <a:prstDash val="solid"/>
            <a:miter lim="800000"/>
            <a:headEnd type="none" w="sm" len="sm"/>
            <a:tailEnd type="none" w="sm" len="sm"/>
          </a:ln>
        </p:spPr>
      </p:cxnSp>
      <p:pic>
        <p:nvPicPr>
          <p:cNvPr id="15" name="Google Shape;15;p39"/>
          <p:cNvPicPr preferRelativeResize="0"/>
          <p:nvPr/>
        </p:nvPicPr>
        <p:blipFill rotWithShape="1">
          <a:blip r:embed="rId3">
            <a:alphaModFix/>
          </a:blip>
          <a:srcRect t="2266" b="2265"/>
          <a:stretch/>
        </p:blipFill>
        <p:spPr>
          <a:xfrm>
            <a:off x="471000" y="467399"/>
            <a:ext cx="2218858" cy="824085"/>
          </a:xfrm>
          <a:prstGeom prst="rect">
            <a:avLst/>
          </a:prstGeom>
          <a:noFill/>
          <a:ln>
            <a:noFill/>
          </a:ln>
        </p:spPr>
      </p:pic>
      <p:sp>
        <p:nvSpPr>
          <p:cNvPr id="16" name="Google Shape;16;p39"/>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350"/>
              <a:buFont typeface="Arial"/>
              <a:buNone/>
            </a:pPr>
            <a:endParaRPr sz="1350" b="0" i="0" u="none" strike="noStrike" cap="none">
              <a:solidFill>
                <a:schemeClr val="lt1"/>
              </a:solidFill>
              <a:latin typeface="Calibri"/>
              <a:ea typeface="Calibri"/>
              <a:cs typeface="Calibri"/>
              <a:sym typeface="Calibri"/>
            </a:endParaRPr>
          </a:p>
        </p:txBody>
      </p:sp>
      <p:pic>
        <p:nvPicPr>
          <p:cNvPr id="17" name="Google Shape;17;p39"/>
          <p:cNvPicPr preferRelativeResize="0"/>
          <p:nvPr/>
        </p:nvPicPr>
        <p:blipFill rotWithShape="1">
          <a:blip r:embed="rId4">
            <a:alphaModFix/>
          </a:blip>
          <a:srcRect l="3024" r="3022"/>
          <a:stretch/>
        </p:blipFill>
        <p:spPr>
          <a:xfrm>
            <a:off x="324895" y="4528124"/>
            <a:ext cx="1987904" cy="440100"/>
          </a:xfrm>
          <a:prstGeom prst="rect">
            <a:avLst/>
          </a:prstGeom>
          <a:noFill/>
          <a:ln>
            <a:noFill/>
          </a:ln>
        </p:spPr>
      </p:pic>
      <p:pic>
        <p:nvPicPr>
          <p:cNvPr id="18" name="Google Shape;18;p39"/>
          <p:cNvPicPr preferRelativeResize="0"/>
          <p:nvPr/>
        </p:nvPicPr>
        <p:blipFill rotWithShape="1">
          <a:blip r:embed="rId5">
            <a:alphaModFix/>
          </a:blip>
          <a:srcRect/>
          <a:stretch/>
        </p:blipFill>
        <p:spPr>
          <a:xfrm>
            <a:off x="4572000" y="4435832"/>
            <a:ext cx="775407" cy="547632"/>
          </a:xfrm>
          <a:prstGeom prst="rect">
            <a:avLst/>
          </a:prstGeom>
          <a:noFill/>
          <a:ln>
            <a:noFill/>
          </a:ln>
        </p:spPr>
      </p:pic>
      <p:pic>
        <p:nvPicPr>
          <p:cNvPr id="19" name="Google Shape;19;p39"/>
          <p:cNvPicPr preferRelativeResize="0"/>
          <p:nvPr/>
        </p:nvPicPr>
        <p:blipFill rotWithShape="1">
          <a:blip r:embed="rId6">
            <a:alphaModFix/>
          </a:blip>
          <a:srcRect/>
          <a:stretch/>
        </p:blipFill>
        <p:spPr>
          <a:xfrm>
            <a:off x="5572275" y="4556846"/>
            <a:ext cx="858148" cy="352949"/>
          </a:xfrm>
          <a:prstGeom prst="rect">
            <a:avLst/>
          </a:prstGeom>
          <a:noFill/>
          <a:ln>
            <a:noFill/>
          </a:ln>
        </p:spPr>
      </p:pic>
      <p:pic>
        <p:nvPicPr>
          <p:cNvPr id="20" name="Google Shape;20;p39"/>
          <p:cNvPicPr preferRelativeResize="0"/>
          <p:nvPr/>
        </p:nvPicPr>
        <p:blipFill rotWithShape="1">
          <a:blip r:embed="rId7">
            <a:alphaModFix/>
          </a:blip>
          <a:srcRect/>
          <a:stretch/>
        </p:blipFill>
        <p:spPr>
          <a:xfrm>
            <a:off x="6725411" y="4559992"/>
            <a:ext cx="845283" cy="370912"/>
          </a:xfrm>
          <a:prstGeom prst="rect">
            <a:avLst/>
          </a:prstGeom>
          <a:noFill/>
          <a:ln>
            <a:noFill/>
          </a:ln>
        </p:spPr>
      </p:pic>
      <p:pic>
        <p:nvPicPr>
          <p:cNvPr id="21" name="Google Shape;21;p39"/>
          <p:cNvPicPr preferRelativeResize="0"/>
          <p:nvPr/>
        </p:nvPicPr>
        <p:blipFill rotWithShape="1">
          <a:blip r:embed="rId8">
            <a:alphaModFix/>
          </a:blip>
          <a:srcRect/>
          <a:stretch/>
        </p:blipFill>
        <p:spPr>
          <a:xfrm>
            <a:off x="7808427" y="4443014"/>
            <a:ext cx="1068773" cy="487361"/>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a:alphaModFix/>
          </a:blip>
          <a:stretch>
            <a:fillRect/>
          </a:stretch>
        </a:blipFill>
        <a:effectLst/>
      </p:bgPr>
    </p:bg>
    <p:spTree>
      <p:nvGrpSpPr>
        <p:cNvPr id="1" name="Shape 22"/>
        <p:cNvGrpSpPr/>
        <p:nvPr/>
      </p:nvGrpSpPr>
      <p:grpSpPr>
        <a:xfrm>
          <a:off x="0" y="0"/>
          <a:ext cx="0" cy="0"/>
          <a:chOff x="0" y="0"/>
          <a:chExt cx="0" cy="0"/>
        </a:xfrm>
      </p:grpSpPr>
      <p:sp>
        <p:nvSpPr>
          <p:cNvPr id="23" name="Google Shape;23;p40"/>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4" name="Google Shape;24;p40"/>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25" name="Google Shape;25;p40"/>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6" name="Google Shape;26;p40"/>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350"/>
              <a:buFont typeface="Arial"/>
              <a:buNone/>
            </a:pPr>
            <a:endParaRPr sz="1350" b="0" i="0" u="none" strike="noStrike" cap="none">
              <a:solidFill>
                <a:schemeClr val="lt1"/>
              </a:solidFill>
              <a:latin typeface="Calibri"/>
              <a:ea typeface="Calibri"/>
              <a:cs typeface="Calibri"/>
              <a:sym typeface="Calibri"/>
            </a:endParaRPr>
          </a:p>
        </p:txBody>
      </p:sp>
      <p:cxnSp>
        <p:nvCxnSpPr>
          <p:cNvPr id="27" name="Google Shape;27;p40"/>
          <p:cNvCxnSpPr/>
          <p:nvPr/>
        </p:nvCxnSpPr>
        <p:spPr>
          <a:xfrm rot="10800000">
            <a:off x="840583" y="2209496"/>
            <a:ext cx="3923363" cy="0"/>
          </a:xfrm>
          <a:prstGeom prst="straightConnector1">
            <a:avLst/>
          </a:prstGeom>
          <a:noFill/>
          <a:ln w="15875" cap="flat" cmpd="sng">
            <a:solidFill>
              <a:srgbClr val="F39200"/>
            </a:solidFill>
            <a:prstDash val="solid"/>
            <a:miter lim="800000"/>
            <a:headEnd type="none" w="sm" len="sm"/>
            <a:tailEnd type="none" w="sm" len="sm"/>
          </a:ln>
        </p:spPr>
      </p:cxnSp>
      <p:pic>
        <p:nvPicPr>
          <p:cNvPr id="28" name="Google Shape;28;p40"/>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29" name="Google Shape;29;p40"/>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30" name="Google Shape;30;p40"/>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31" name="Google Shape;31;p40"/>
          <p:cNvPicPr preferRelativeResize="0"/>
          <p:nvPr/>
        </p:nvPicPr>
        <p:blipFill rotWithShape="1">
          <a:blip r:embed="rId6">
            <a:alphaModFix/>
          </a:blip>
          <a:srcRect r="63278"/>
          <a:stretch/>
        </p:blipFill>
        <p:spPr>
          <a:xfrm>
            <a:off x="211687" y="4503966"/>
            <a:ext cx="1274218" cy="488417"/>
          </a:xfrm>
          <a:prstGeom prst="rect">
            <a:avLst/>
          </a:prstGeom>
          <a:noFill/>
          <a:ln>
            <a:noFill/>
          </a:ln>
        </p:spPr>
      </p:pic>
      <p:pic>
        <p:nvPicPr>
          <p:cNvPr id="32" name="Google Shape;32;p40"/>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33" name="Google Shape;33;p40"/>
          <p:cNvPicPr preferRelativeResize="0"/>
          <p:nvPr/>
        </p:nvPicPr>
        <p:blipFill rotWithShape="1">
          <a:blip r:embed="rId8">
            <a:alphaModFix/>
          </a:blip>
          <a:srcRect l="3024" r="3022"/>
          <a:stretch/>
        </p:blipFill>
        <p:spPr>
          <a:xfrm>
            <a:off x="1697592" y="4528124"/>
            <a:ext cx="1987904" cy="440100"/>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Content 1" type="obj">
  <p:cSld name="OBJECT">
    <p:spTree>
      <p:nvGrpSpPr>
        <p:cNvPr id="1" name="Shape 34"/>
        <p:cNvGrpSpPr/>
        <p:nvPr/>
      </p:nvGrpSpPr>
      <p:grpSpPr>
        <a:xfrm>
          <a:off x="0" y="0"/>
          <a:ext cx="0" cy="0"/>
          <a:chOff x="0" y="0"/>
          <a:chExt cx="0" cy="0"/>
        </a:xfrm>
      </p:grpSpPr>
      <p:pic>
        <p:nvPicPr>
          <p:cNvPr id="35" name="Google Shape;35;p41"/>
          <p:cNvPicPr preferRelativeResize="0"/>
          <p:nvPr/>
        </p:nvPicPr>
        <p:blipFill rotWithShape="1">
          <a:blip r:embed="rId2">
            <a:alphaModFix/>
          </a:blip>
          <a:srcRect r="63278"/>
          <a:stretch/>
        </p:blipFill>
        <p:spPr>
          <a:xfrm>
            <a:off x="7624814" y="202594"/>
            <a:ext cx="1274218" cy="488417"/>
          </a:xfrm>
          <a:prstGeom prst="rect">
            <a:avLst/>
          </a:prstGeom>
          <a:noFill/>
          <a:ln>
            <a:noFill/>
          </a:ln>
        </p:spPr>
      </p:pic>
      <p:sp>
        <p:nvSpPr>
          <p:cNvPr id="36" name="Google Shape;36;p41"/>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7" name="Google Shape;37;p41"/>
          <p:cNvSpPr txBox="1">
            <a:spLocks noGrp="1"/>
          </p:cNvSpPr>
          <p:nvPr>
            <p:ph type="body" idx="1"/>
          </p:nvPr>
        </p:nvSpPr>
        <p:spPr>
          <a:xfrm>
            <a:off x="628650" y="1369219"/>
            <a:ext cx="7886700" cy="290589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Font typeface="Arial"/>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38" name="Google Shape;38;p41"/>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39" name="Google Shape;39;p41"/>
          <p:cNvPicPr preferRelativeResize="0"/>
          <p:nvPr/>
        </p:nvPicPr>
        <p:blipFill rotWithShape="1">
          <a:blip r:embed="rId4">
            <a:alphaModFix/>
          </a:blip>
          <a:srcRect l="3024" r="3022"/>
          <a:stretch/>
        </p:blipFill>
        <p:spPr>
          <a:xfrm>
            <a:off x="184968" y="4514834"/>
            <a:ext cx="1756648" cy="388902"/>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able of Content">
  <p:cSld name="Table of Content">
    <p:bg>
      <p:bgPr>
        <a:blipFill>
          <a:blip r:embed="rId2">
            <a:alphaModFix/>
          </a:blip>
          <a:stretch>
            <a:fillRect/>
          </a:stretch>
        </a:blipFill>
        <a:effectLst/>
      </p:bgPr>
    </p:bg>
    <p:spTree>
      <p:nvGrpSpPr>
        <p:cNvPr id="1" name="Shape 40"/>
        <p:cNvGrpSpPr/>
        <p:nvPr/>
      </p:nvGrpSpPr>
      <p:grpSpPr>
        <a:xfrm>
          <a:off x="0" y="0"/>
          <a:ext cx="0" cy="0"/>
          <a:chOff x="0" y="0"/>
          <a:chExt cx="0" cy="0"/>
        </a:xfrm>
      </p:grpSpPr>
      <p:sp>
        <p:nvSpPr>
          <p:cNvPr id="41" name="Google Shape;41;p42"/>
          <p:cNvSpPr txBox="1">
            <a:spLocks noGrp="1"/>
          </p:cNvSpPr>
          <p:nvPr>
            <p:ph type="title"/>
          </p:nvPr>
        </p:nvSpPr>
        <p:spPr>
          <a:xfrm>
            <a:off x="628650" y="682900"/>
            <a:ext cx="2863215" cy="1383456"/>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3300"/>
              <a:buFont typeface="Arial"/>
              <a:buNone/>
              <a:defRPr>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 name="Google Shape;42;p42"/>
          <p:cNvSpPr txBox="1">
            <a:spLocks noGrp="1"/>
          </p:cNvSpPr>
          <p:nvPr>
            <p:ph type="body" idx="1"/>
          </p:nvPr>
        </p:nvSpPr>
        <p:spPr>
          <a:xfrm>
            <a:off x="3983426" y="682899"/>
            <a:ext cx="4606283" cy="1149289"/>
          </a:xfrm>
          <a:prstGeom prst="rect">
            <a:avLst/>
          </a:prstGeom>
          <a:noFill/>
          <a:ln>
            <a:noFill/>
          </a:ln>
        </p:spPr>
        <p:txBody>
          <a:bodyPr spcFirstLastPara="1" wrap="square" lIns="91425" tIns="45700" rIns="91425" bIns="45700" anchor="t" anchorCtr="0">
            <a:spAutoFit/>
          </a:bodyPr>
          <a:lstStyle>
            <a:lvl1pPr marL="457200" lvl="0" indent="-323850" algn="l">
              <a:lnSpc>
                <a:spcPct val="90000"/>
              </a:lnSpc>
              <a:spcBef>
                <a:spcPts val="750"/>
              </a:spcBef>
              <a:spcAft>
                <a:spcPts val="0"/>
              </a:spcAft>
              <a:buClr>
                <a:schemeClr val="lt1"/>
              </a:buClr>
              <a:buSzPts val="1500"/>
              <a:buFont typeface="Calibri"/>
              <a:buAutoNum type="arabicPeriod"/>
              <a:defRPr sz="1500" b="0">
                <a:solidFill>
                  <a:schemeClr val="lt1"/>
                </a:solidFill>
                <a:latin typeface="Arial"/>
                <a:ea typeface="Arial"/>
                <a:cs typeface="Arial"/>
                <a:sym typeface="Arial"/>
              </a:defRPr>
            </a:lvl1pPr>
            <a:lvl2pPr marL="914400" lvl="1" indent="-314325" algn="l">
              <a:lnSpc>
                <a:spcPct val="90000"/>
              </a:lnSpc>
              <a:spcBef>
                <a:spcPts val="375"/>
              </a:spcBef>
              <a:spcAft>
                <a:spcPts val="0"/>
              </a:spcAft>
              <a:buClr>
                <a:schemeClr val="lt1"/>
              </a:buClr>
              <a:buSzPts val="1350"/>
              <a:buFont typeface="Calibri"/>
              <a:buAutoNum type="arabicPeriod"/>
              <a:defRPr sz="1350">
                <a:solidFill>
                  <a:schemeClr val="lt1"/>
                </a:solidFill>
                <a:latin typeface="Arial"/>
                <a:ea typeface="Arial"/>
                <a:cs typeface="Arial"/>
                <a:sym typeface="Arial"/>
              </a:defRPr>
            </a:lvl2pPr>
            <a:lvl3pPr marL="1371600" lvl="2" indent="-304800" algn="l">
              <a:lnSpc>
                <a:spcPct val="90000"/>
              </a:lnSpc>
              <a:spcBef>
                <a:spcPts val="375"/>
              </a:spcBef>
              <a:spcAft>
                <a:spcPts val="0"/>
              </a:spcAft>
              <a:buClr>
                <a:schemeClr val="lt1"/>
              </a:buClr>
              <a:buSzPts val="1200"/>
              <a:buFont typeface="Calibri"/>
              <a:buAutoNum type="arabicPeriod"/>
              <a:defRPr sz="1200">
                <a:solidFill>
                  <a:schemeClr val="lt1"/>
                </a:solidFill>
                <a:latin typeface="Arial"/>
                <a:ea typeface="Arial"/>
                <a:cs typeface="Arial"/>
                <a:sym typeface="Arial"/>
              </a:defRPr>
            </a:lvl3pPr>
            <a:lvl4pPr marL="1828800" lvl="3"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4pPr>
            <a:lvl5pPr marL="2286000" lvl="4"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43" name="Google Shape;43;p42"/>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350"/>
              <a:buFont typeface="Arial"/>
              <a:buNone/>
            </a:pPr>
            <a:endParaRPr sz="1350" b="0" i="0" u="none" strike="noStrike" cap="none">
              <a:solidFill>
                <a:schemeClr val="lt1"/>
              </a:solidFill>
              <a:latin typeface="Calibri"/>
              <a:ea typeface="Calibri"/>
              <a:cs typeface="Calibri"/>
              <a:sym typeface="Calibri"/>
            </a:endParaRPr>
          </a:p>
        </p:txBody>
      </p:sp>
      <p:pic>
        <p:nvPicPr>
          <p:cNvPr id="44" name="Google Shape;44;p42"/>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45" name="Google Shape;45;p42"/>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46" name="Google Shape;46;p42"/>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47" name="Google Shape;47;p42"/>
          <p:cNvPicPr preferRelativeResize="0"/>
          <p:nvPr/>
        </p:nvPicPr>
        <p:blipFill rotWithShape="1">
          <a:blip r:embed="rId6">
            <a:alphaModFix/>
          </a:blip>
          <a:srcRect l="3024" r="3022"/>
          <a:stretch/>
        </p:blipFill>
        <p:spPr>
          <a:xfrm>
            <a:off x="1697592" y="4528124"/>
            <a:ext cx="1987904" cy="440100"/>
          </a:xfrm>
          <a:prstGeom prst="rect">
            <a:avLst/>
          </a:prstGeom>
          <a:noFill/>
          <a:ln>
            <a:noFill/>
          </a:ln>
        </p:spPr>
      </p:pic>
      <p:pic>
        <p:nvPicPr>
          <p:cNvPr id="48" name="Google Shape;48;p42"/>
          <p:cNvPicPr preferRelativeResize="0"/>
          <p:nvPr/>
        </p:nvPicPr>
        <p:blipFill rotWithShape="1">
          <a:blip r:embed="rId7">
            <a:alphaModFix/>
          </a:blip>
          <a:srcRect r="63278"/>
          <a:stretch/>
        </p:blipFill>
        <p:spPr>
          <a:xfrm>
            <a:off x="211687" y="4503966"/>
            <a:ext cx="1274218" cy="488417"/>
          </a:xfrm>
          <a:prstGeom prst="rect">
            <a:avLst/>
          </a:prstGeom>
          <a:noFill/>
          <a:ln>
            <a:noFill/>
          </a:ln>
        </p:spPr>
      </p:pic>
      <p:cxnSp>
        <p:nvCxnSpPr>
          <p:cNvPr id="49" name="Google Shape;49;p42"/>
          <p:cNvCxnSpPr/>
          <p:nvPr/>
        </p:nvCxnSpPr>
        <p:spPr>
          <a:xfrm rot="10800000">
            <a:off x="3733312" y="687331"/>
            <a:ext cx="0" cy="3050279"/>
          </a:xfrm>
          <a:prstGeom prst="straightConnector1">
            <a:avLst/>
          </a:prstGeom>
          <a:noFill/>
          <a:ln w="15875" cap="flat" cmpd="sng">
            <a:solidFill>
              <a:srgbClr val="11AA81"/>
            </a:solidFill>
            <a:prstDash val="solid"/>
            <a:miter lim="800000"/>
            <a:headEnd type="none" w="sm" len="sm"/>
            <a:tailEnd type="none" w="sm" len="sm"/>
          </a:ln>
        </p:spPr>
      </p:cxnSp>
      <p:pic>
        <p:nvPicPr>
          <p:cNvPr id="50" name="Google Shape;50;p42"/>
          <p:cNvPicPr preferRelativeResize="0"/>
          <p:nvPr/>
        </p:nvPicPr>
        <p:blipFill rotWithShape="1">
          <a:blip r:embed="rId8">
            <a:alphaModFix/>
          </a:blip>
          <a:srcRect/>
          <a:stretch/>
        </p:blipFill>
        <p:spPr>
          <a:xfrm>
            <a:off x="7808427" y="4443014"/>
            <a:ext cx="1068773" cy="487361"/>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quotes">
  <p:cSld name="quotes">
    <p:bg>
      <p:bgPr>
        <a:blipFill>
          <a:blip r:embed="rId2">
            <a:alphaModFix/>
          </a:blip>
          <a:stretch>
            <a:fillRect/>
          </a:stretch>
        </a:blipFill>
        <a:effectLst/>
      </p:bgPr>
    </p:bg>
    <p:spTree>
      <p:nvGrpSpPr>
        <p:cNvPr id="1" name="Shape 51"/>
        <p:cNvGrpSpPr/>
        <p:nvPr/>
      </p:nvGrpSpPr>
      <p:grpSpPr>
        <a:xfrm>
          <a:off x="0" y="0"/>
          <a:ext cx="0" cy="0"/>
          <a:chOff x="0" y="0"/>
          <a:chExt cx="0" cy="0"/>
        </a:xfrm>
      </p:grpSpPr>
      <p:sp>
        <p:nvSpPr>
          <p:cNvPr id="52" name="Google Shape;52;p43"/>
          <p:cNvSpPr/>
          <p:nvPr/>
        </p:nvSpPr>
        <p:spPr>
          <a:xfrm rot="10800000" flipH="1">
            <a:off x="0" y="4436706"/>
            <a:ext cx="9144000" cy="78249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350"/>
              <a:buFont typeface="Arial"/>
              <a:buNone/>
            </a:pPr>
            <a:endParaRPr sz="1350" b="0" i="0" u="none" strike="noStrike" cap="none">
              <a:solidFill>
                <a:schemeClr val="lt1"/>
              </a:solidFill>
              <a:latin typeface="Calibri"/>
              <a:ea typeface="Calibri"/>
              <a:cs typeface="Calibri"/>
              <a:sym typeface="Calibri"/>
            </a:endParaRPr>
          </a:p>
        </p:txBody>
      </p:sp>
      <p:pic>
        <p:nvPicPr>
          <p:cNvPr id="53" name="Google Shape;53;p43"/>
          <p:cNvPicPr preferRelativeResize="0"/>
          <p:nvPr/>
        </p:nvPicPr>
        <p:blipFill rotWithShape="1">
          <a:blip r:embed="rId3">
            <a:alphaModFix/>
          </a:blip>
          <a:srcRect l="3024" r="3022"/>
          <a:stretch/>
        </p:blipFill>
        <p:spPr>
          <a:xfrm>
            <a:off x="177278" y="4576442"/>
            <a:ext cx="1987904" cy="440100"/>
          </a:xfrm>
          <a:prstGeom prst="rect">
            <a:avLst/>
          </a:prstGeom>
          <a:noFill/>
          <a:ln>
            <a:noFill/>
          </a:ln>
        </p:spPr>
      </p:pic>
      <p:pic>
        <p:nvPicPr>
          <p:cNvPr id="54" name="Google Shape;54;p43"/>
          <p:cNvPicPr preferRelativeResize="0"/>
          <p:nvPr/>
        </p:nvPicPr>
        <p:blipFill rotWithShape="1">
          <a:blip r:embed="rId4">
            <a:alphaModFix/>
          </a:blip>
          <a:srcRect r="63278"/>
          <a:stretch/>
        </p:blipFill>
        <p:spPr>
          <a:xfrm>
            <a:off x="7692505" y="4552283"/>
            <a:ext cx="1274218" cy="488417"/>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and Content 2">
  <p:cSld name="Title and Content 2">
    <p:spTree>
      <p:nvGrpSpPr>
        <p:cNvPr id="1" name="Shape 55"/>
        <p:cNvGrpSpPr/>
        <p:nvPr/>
      </p:nvGrpSpPr>
      <p:grpSpPr>
        <a:xfrm>
          <a:off x="0" y="0"/>
          <a:ext cx="0" cy="0"/>
          <a:chOff x="0" y="0"/>
          <a:chExt cx="0" cy="0"/>
        </a:xfrm>
      </p:grpSpPr>
      <p:pic>
        <p:nvPicPr>
          <p:cNvPr id="56" name="Google Shape;56;p45" descr="A picture containing shape&#10;&#10;Description automatically generated"/>
          <p:cNvPicPr preferRelativeResize="0"/>
          <p:nvPr/>
        </p:nvPicPr>
        <p:blipFill rotWithShape="1">
          <a:blip r:embed="rId2">
            <a:alphaModFix amt="27000"/>
          </a:blip>
          <a:srcRect/>
          <a:stretch/>
        </p:blipFill>
        <p:spPr>
          <a:xfrm>
            <a:off x="5958140" y="2038825"/>
            <a:ext cx="3755545" cy="3437279"/>
          </a:xfrm>
          <a:prstGeom prst="rect">
            <a:avLst/>
          </a:prstGeom>
          <a:noFill/>
          <a:ln>
            <a:noFill/>
          </a:ln>
        </p:spPr>
      </p:pic>
      <p:pic>
        <p:nvPicPr>
          <p:cNvPr id="57" name="Google Shape;57;p45"/>
          <p:cNvPicPr preferRelativeResize="0"/>
          <p:nvPr/>
        </p:nvPicPr>
        <p:blipFill rotWithShape="1">
          <a:blip r:embed="rId3">
            <a:alphaModFix/>
          </a:blip>
          <a:srcRect r="63278"/>
          <a:stretch/>
        </p:blipFill>
        <p:spPr>
          <a:xfrm>
            <a:off x="7624814" y="202594"/>
            <a:ext cx="1274218" cy="488417"/>
          </a:xfrm>
          <a:prstGeom prst="rect">
            <a:avLst/>
          </a:prstGeom>
          <a:noFill/>
          <a:ln>
            <a:noFill/>
          </a:ln>
        </p:spPr>
      </p:pic>
      <p:sp>
        <p:nvSpPr>
          <p:cNvPr id="58" name="Google Shape;58;p45"/>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9" name="Google Shape;59;p45"/>
          <p:cNvSpPr txBox="1">
            <a:spLocks noGrp="1"/>
          </p:cNvSpPr>
          <p:nvPr>
            <p:ph type="body" idx="1"/>
          </p:nvPr>
        </p:nvSpPr>
        <p:spPr>
          <a:xfrm>
            <a:off x="628650" y="1369218"/>
            <a:ext cx="78867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60" name="Google Shape;60;p45"/>
          <p:cNvPicPr preferRelativeResize="0"/>
          <p:nvPr/>
        </p:nvPicPr>
        <p:blipFill rotWithShape="1">
          <a:blip r:embed="rId4">
            <a:alphaModFix/>
          </a:blip>
          <a:srcRect/>
          <a:stretch/>
        </p:blipFill>
        <p:spPr>
          <a:xfrm>
            <a:off x="-83820" y="4894997"/>
            <a:ext cx="9304020" cy="380922"/>
          </a:xfrm>
          <a:prstGeom prst="rect">
            <a:avLst/>
          </a:prstGeom>
          <a:noFill/>
          <a:ln>
            <a:noFill/>
          </a:ln>
        </p:spPr>
      </p:pic>
      <p:pic>
        <p:nvPicPr>
          <p:cNvPr id="61" name="Google Shape;61;p45"/>
          <p:cNvPicPr preferRelativeResize="0"/>
          <p:nvPr/>
        </p:nvPicPr>
        <p:blipFill rotWithShape="1">
          <a:blip r:embed="rId5">
            <a:alphaModFix/>
          </a:blip>
          <a:srcRect l="3024" r="3022"/>
          <a:stretch/>
        </p:blipFill>
        <p:spPr>
          <a:xfrm>
            <a:off x="184968" y="4514834"/>
            <a:ext cx="1756648" cy="388902"/>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In-class activity Orange">
  <p:cSld name="In-class activity Orange">
    <p:bg>
      <p:bgPr>
        <a:blipFill>
          <a:blip r:embed="rId2">
            <a:alphaModFix/>
          </a:blip>
          <a:stretch>
            <a:fillRect/>
          </a:stretch>
        </a:blipFill>
        <a:effectLst/>
      </p:bgPr>
    </p:bg>
    <p:spTree>
      <p:nvGrpSpPr>
        <p:cNvPr id="1" name="Shape 62"/>
        <p:cNvGrpSpPr/>
        <p:nvPr/>
      </p:nvGrpSpPr>
      <p:grpSpPr>
        <a:xfrm>
          <a:off x="0" y="0"/>
          <a:ext cx="0" cy="0"/>
          <a:chOff x="0" y="0"/>
          <a:chExt cx="0" cy="0"/>
        </a:xfrm>
      </p:grpSpPr>
      <p:sp>
        <p:nvSpPr>
          <p:cNvPr id="63" name="Google Shape;63;p46"/>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64" name="Google Shape;64;p46"/>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cxnSp>
        <p:nvCxnSpPr>
          <p:cNvPr id="65" name="Google Shape;65;p46"/>
          <p:cNvCxnSpPr/>
          <p:nvPr/>
        </p:nvCxnSpPr>
        <p:spPr>
          <a:xfrm rot="10800000">
            <a:off x="840583" y="684304"/>
            <a:ext cx="3923363" cy="0"/>
          </a:xfrm>
          <a:prstGeom prst="straightConnector1">
            <a:avLst/>
          </a:prstGeom>
          <a:noFill/>
          <a:ln w="15875" cap="flat" cmpd="sng">
            <a:solidFill>
              <a:srgbClr val="F39200"/>
            </a:solidFill>
            <a:prstDash val="solid"/>
            <a:miter lim="800000"/>
            <a:headEnd type="none" w="sm" len="sm"/>
            <a:tailEnd type="none" w="sm" len="sm"/>
          </a:ln>
        </p:spPr>
      </p:cxnSp>
      <p:sp>
        <p:nvSpPr>
          <p:cNvPr id="66" name="Google Shape;66;p46"/>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350"/>
              <a:buFont typeface="Arial"/>
              <a:buNone/>
            </a:pPr>
            <a:endParaRPr sz="1350" b="0" i="0" u="none" strike="noStrike" cap="none">
              <a:solidFill>
                <a:schemeClr val="lt1"/>
              </a:solidFill>
              <a:latin typeface="Calibri"/>
              <a:ea typeface="Calibri"/>
              <a:cs typeface="Calibri"/>
              <a:sym typeface="Calibri"/>
            </a:endParaRPr>
          </a:p>
        </p:txBody>
      </p:sp>
      <p:pic>
        <p:nvPicPr>
          <p:cNvPr id="67" name="Google Shape;67;p46"/>
          <p:cNvPicPr preferRelativeResize="0"/>
          <p:nvPr/>
        </p:nvPicPr>
        <p:blipFill rotWithShape="1">
          <a:blip r:embed="rId3">
            <a:alphaModFix/>
          </a:blip>
          <a:srcRect r="63278"/>
          <a:stretch/>
        </p:blipFill>
        <p:spPr>
          <a:xfrm>
            <a:off x="7769484" y="4643229"/>
            <a:ext cx="1274218" cy="488417"/>
          </a:xfrm>
          <a:prstGeom prst="rect">
            <a:avLst/>
          </a:prstGeom>
          <a:noFill/>
          <a:ln>
            <a:noFill/>
          </a:ln>
        </p:spPr>
      </p:pic>
      <p:pic>
        <p:nvPicPr>
          <p:cNvPr id="68" name="Google Shape;68;p46"/>
          <p:cNvPicPr preferRelativeResize="0"/>
          <p:nvPr/>
        </p:nvPicPr>
        <p:blipFill rotWithShape="1">
          <a:blip r:embed="rId4">
            <a:alphaModFix/>
          </a:blip>
          <a:srcRect l="3024" r="3022"/>
          <a:stretch/>
        </p:blipFill>
        <p:spPr>
          <a:xfrm>
            <a:off x="156283" y="4667387"/>
            <a:ext cx="1987904" cy="440100"/>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a:alphaModFix/>
          </a:blip>
          <a:stretch>
            <a:fillRect/>
          </a:stretch>
        </a:blipFill>
        <a:effectLst/>
      </p:bgPr>
    </p:bg>
    <p:spTree>
      <p:nvGrpSpPr>
        <p:cNvPr id="1" name="Shape 69"/>
        <p:cNvGrpSpPr/>
        <p:nvPr/>
      </p:nvGrpSpPr>
      <p:grpSpPr>
        <a:xfrm>
          <a:off x="0" y="0"/>
          <a:ext cx="0" cy="0"/>
          <a:chOff x="0" y="0"/>
          <a:chExt cx="0" cy="0"/>
        </a:xfrm>
      </p:grpSpPr>
      <p:sp>
        <p:nvSpPr>
          <p:cNvPr id="70" name="Google Shape;70;p47"/>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1" name="Google Shape;71;p47"/>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72" name="Google Shape;72;p47"/>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73" name="Google Shape;73;p47"/>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350"/>
              <a:buFont typeface="Arial"/>
              <a:buNone/>
            </a:pPr>
            <a:endParaRPr sz="1350" b="0" i="0" u="none" strike="noStrike" cap="none">
              <a:solidFill>
                <a:schemeClr val="lt1"/>
              </a:solidFill>
              <a:latin typeface="Calibri"/>
              <a:ea typeface="Calibri"/>
              <a:cs typeface="Calibri"/>
              <a:sym typeface="Calibri"/>
            </a:endParaRPr>
          </a:p>
        </p:txBody>
      </p:sp>
      <p:cxnSp>
        <p:nvCxnSpPr>
          <p:cNvPr id="74" name="Google Shape;74;p47"/>
          <p:cNvCxnSpPr/>
          <p:nvPr/>
        </p:nvCxnSpPr>
        <p:spPr>
          <a:xfrm rot="10800000">
            <a:off x="840583" y="2209496"/>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75" name="Google Shape;75;p47"/>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76" name="Google Shape;76;p47"/>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77" name="Google Shape;77;p47"/>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78" name="Google Shape;78;p47"/>
          <p:cNvPicPr preferRelativeResize="0"/>
          <p:nvPr/>
        </p:nvPicPr>
        <p:blipFill rotWithShape="1">
          <a:blip r:embed="rId6">
            <a:alphaModFix/>
          </a:blip>
          <a:srcRect r="63278"/>
          <a:stretch/>
        </p:blipFill>
        <p:spPr>
          <a:xfrm>
            <a:off x="211687" y="4503966"/>
            <a:ext cx="1274218" cy="488417"/>
          </a:xfrm>
          <a:prstGeom prst="rect">
            <a:avLst/>
          </a:prstGeom>
          <a:noFill/>
          <a:ln>
            <a:noFill/>
          </a:ln>
        </p:spPr>
      </p:pic>
      <p:pic>
        <p:nvPicPr>
          <p:cNvPr id="79" name="Google Shape;79;p47"/>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80" name="Google Shape;80;p47"/>
          <p:cNvPicPr preferRelativeResize="0"/>
          <p:nvPr/>
        </p:nvPicPr>
        <p:blipFill rotWithShape="1">
          <a:blip r:embed="rId8">
            <a:alphaModFix/>
          </a:blip>
          <a:srcRect l="3024" r="3022"/>
          <a:stretch/>
        </p:blipFill>
        <p:spPr>
          <a:xfrm>
            <a:off x="1697592" y="4528124"/>
            <a:ext cx="1987904" cy="4401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a:alphaModFix/>
          </a:blip>
          <a:stretch>
            <a:fillRect/>
          </a:stretch>
        </a:blipFill>
        <a:effectLst/>
      </p:bgPr>
    </p:bg>
    <p:spTree>
      <p:nvGrpSpPr>
        <p:cNvPr id="1" name="Shape 81"/>
        <p:cNvGrpSpPr/>
        <p:nvPr/>
      </p:nvGrpSpPr>
      <p:grpSpPr>
        <a:xfrm>
          <a:off x="0" y="0"/>
          <a:ext cx="0" cy="0"/>
          <a:chOff x="0" y="0"/>
          <a:chExt cx="0" cy="0"/>
        </a:xfrm>
      </p:grpSpPr>
      <p:sp>
        <p:nvSpPr>
          <p:cNvPr id="82" name="Google Shape;82;p48"/>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3" name="Google Shape;83;p48"/>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84" name="Google Shape;84;p48"/>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85" name="Google Shape;85;p48"/>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350"/>
              <a:buFont typeface="Arial"/>
              <a:buNone/>
            </a:pPr>
            <a:endParaRPr sz="1350" b="0" i="0" u="none" strike="noStrike" cap="none">
              <a:solidFill>
                <a:schemeClr val="lt1"/>
              </a:solidFill>
              <a:latin typeface="Calibri"/>
              <a:ea typeface="Calibri"/>
              <a:cs typeface="Calibri"/>
              <a:sym typeface="Calibri"/>
            </a:endParaRPr>
          </a:p>
        </p:txBody>
      </p:sp>
      <p:cxnSp>
        <p:nvCxnSpPr>
          <p:cNvPr id="86" name="Google Shape;86;p48"/>
          <p:cNvCxnSpPr/>
          <p:nvPr/>
        </p:nvCxnSpPr>
        <p:spPr>
          <a:xfrm rot="10800000">
            <a:off x="840583" y="2209496"/>
            <a:ext cx="3923363" cy="0"/>
          </a:xfrm>
          <a:prstGeom prst="straightConnector1">
            <a:avLst/>
          </a:prstGeom>
          <a:noFill/>
          <a:ln w="15875" cap="flat" cmpd="sng">
            <a:solidFill>
              <a:srgbClr val="D12477"/>
            </a:solidFill>
            <a:prstDash val="solid"/>
            <a:miter lim="800000"/>
            <a:headEnd type="none" w="sm" len="sm"/>
            <a:tailEnd type="none" w="sm" len="sm"/>
          </a:ln>
        </p:spPr>
      </p:cxnSp>
      <p:pic>
        <p:nvPicPr>
          <p:cNvPr id="87" name="Google Shape;87;p48"/>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88" name="Google Shape;88;p48"/>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89" name="Google Shape;89;p48"/>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90" name="Google Shape;90;p48"/>
          <p:cNvPicPr preferRelativeResize="0"/>
          <p:nvPr/>
        </p:nvPicPr>
        <p:blipFill rotWithShape="1">
          <a:blip r:embed="rId6">
            <a:alphaModFix/>
          </a:blip>
          <a:srcRect r="63278"/>
          <a:stretch/>
        </p:blipFill>
        <p:spPr>
          <a:xfrm>
            <a:off x="211687" y="4503966"/>
            <a:ext cx="1274218" cy="488417"/>
          </a:xfrm>
          <a:prstGeom prst="rect">
            <a:avLst/>
          </a:prstGeom>
          <a:noFill/>
          <a:ln>
            <a:noFill/>
          </a:ln>
        </p:spPr>
      </p:pic>
      <p:pic>
        <p:nvPicPr>
          <p:cNvPr id="91" name="Google Shape;91;p48"/>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92" name="Google Shape;92;p48"/>
          <p:cNvPicPr preferRelativeResize="0"/>
          <p:nvPr/>
        </p:nvPicPr>
        <p:blipFill rotWithShape="1">
          <a:blip r:embed="rId8">
            <a:alphaModFix/>
          </a:blip>
          <a:srcRect l="3024" r="3022"/>
          <a:stretch/>
        </p:blipFill>
        <p:spPr>
          <a:xfrm>
            <a:off x="1697592" y="4528124"/>
            <a:ext cx="1987904" cy="4401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In-class activity Green">
  <p:cSld name="In-class activity Green">
    <p:bg>
      <p:bgPr>
        <a:blipFill>
          <a:blip r:embed="rId2">
            <a:alphaModFix/>
          </a:blip>
          <a:stretch>
            <a:fillRect/>
          </a:stretch>
        </a:blipFill>
        <a:effectLst/>
      </p:bgPr>
    </p:bg>
    <p:spTree>
      <p:nvGrpSpPr>
        <p:cNvPr id="1" name="Shape 93"/>
        <p:cNvGrpSpPr/>
        <p:nvPr/>
      </p:nvGrpSpPr>
      <p:grpSpPr>
        <a:xfrm>
          <a:off x="0" y="0"/>
          <a:ext cx="0" cy="0"/>
          <a:chOff x="0" y="0"/>
          <a:chExt cx="0" cy="0"/>
        </a:xfrm>
      </p:grpSpPr>
      <p:sp>
        <p:nvSpPr>
          <p:cNvPr id="94" name="Google Shape;94;p49"/>
          <p:cNvSpPr txBox="1">
            <a:spLocks noGrp="1"/>
          </p:cNvSpPr>
          <p:nvPr>
            <p:ph type="body" idx="1"/>
          </p:nvPr>
        </p:nvSpPr>
        <p:spPr>
          <a:xfrm>
            <a:off x="840583" y="324829"/>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95" name="Google Shape;95;p49"/>
          <p:cNvSpPr txBox="1">
            <a:spLocks noGrp="1"/>
          </p:cNvSpPr>
          <p:nvPr>
            <p:ph type="body" idx="2"/>
          </p:nvPr>
        </p:nvSpPr>
        <p:spPr>
          <a:xfrm>
            <a:off x="840583" y="887767"/>
            <a:ext cx="6614054" cy="286336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96" name="Google Shape;96;p49"/>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350"/>
              <a:buFont typeface="Arial"/>
              <a:buNone/>
            </a:pPr>
            <a:endParaRPr sz="1350" b="0" i="0" u="none" strike="noStrike" cap="none">
              <a:solidFill>
                <a:schemeClr val="lt1"/>
              </a:solidFill>
              <a:latin typeface="Calibri"/>
              <a:ea typeface="Calibri"/>
              <a:cs typeface="Calibri"/>
              <a:sym typeface="Calibri"/>
            </a:endParaRPr>
          </a:p>
        </p:txBody>
      </p:sp>
      <p:cxnSp>
        <p:nvCxnSpPr>
          <p:cNvPr id="97" name="Google Shape;97;p49"/>
          <p:cNvCxnSpPr/>
          <p:nvPr/>
        </p:nvCxnSpPr>
        <p:spPr>
          <a:xfrm rot="10800000">
            <a:off x="840583" y="697937"/>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98" name="Google Shape;98;p49"/>
          <p:cNvPicPr preferRelativeResize="0"/>
          <p:nvPr/>
        </p:nvPicPr>
        <p:blipFill rotWithShape="1">
          <a:blip r:embed="rId3">
            <a:alphaModFix/>
          </a:blip>
          <a:srcRect r="63278"/>
          <a:stretch/>
        </p:blipFill>
        <p:spPr>
          <a:xfrm>
            <a:off x="7769484" y="4643229"/>
            <a:ext cx="1274218" cy="488417"/>
          </a:xfrm>
          <a:prstGeom prst="rect">
            <a:avLst/>
          </a:prstGeom>
          <a:noFill/>
          <a:ln>
            <a:noFill/>
          </a:ln>
        </p:spPr>
      </p:pic>
      <p:pic>
        <p:nvPicPr>
          <p:cNvPr id="99" name="Google Shape;99;p49"/>
          <p:cNvPicPr preferRelativeResize="0"/>
          <p:nvPr/>
        </p:nvPicPr>
        <p:blipFill rotWithShape="1">
          <a:blip r:embed="rId4">
            <a:alphaModFix/>
          </a:blip>
          <a:srcRect l="3024" r="3022"/>
          <a:stretch/>
        </p:blipFill>
        <p:spPr>
          <a:xfrm>
            <a:off x="156283" y="4667387"/>
            <a:ext cx="1987904" cy="44010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In-class Activity Pink">
  <p:cSld name="In-class Activity Pink">
    <p:bg>
      <p:bgPr>
        <a:blipFill>
          <a:blip r:embed="rId2">
            <a:alphaModFix/>
          </a:blip>
          <a:stretch>
            <a:fillRect/>
          </a:stretch>
        </a:blipFill>
        <a:effectLst/>
      </p:bgPr>
    </p:bg>
    <p:spTree>
      <p:nvGrpSpPr>
        <p:cNvPr id="1" name="Shape 100"/>
        <p:cNvGrpSpPr/>
        <p:nvPr/>
      </p:nvGrpSpPr>
      <p:grpSpPr>
        <a:xfrm>
          <a:off x="0" y="0"/>
          <a:ext cx="0" cy="0"/>
          <a:chOff x="0" y="0"/>
          <a:chExt cx="0" cy="0"/>
        </a:xfrm>
      </p:grpSpPr>
      <p:cxnSp>
        <p:nvCxnSpPr>
          <p:cNvPr id="101" name="Google Shape;101;p50"/>
          <p:cNvCxnSpPr/>
          <p:nvPr/>
        </p:nvCxnSpPr>
        <p:spPr>
          <a:xfrm rot="10800000">
            <a:off x="840583" y="683941"/>
            <a:ext cx="3923363" cy="0"/>
          </a:xfrm>
          <a:prstGeom prst="straightConnector1">
            <a:avLst/>
          </a:prstGeom>
          <a:noFill/>
          <a:ln w="15875" cap="flat" cmpd="sng">
            <a:solidFill>
              <a:srgbClr val="D12477"/>
            </a:solidFill>
            <a:prstDash val="solid"/>
            <a:miter lim="800000"/>
            <a:headEnd type="none" w="sm" len="sm"/>
            <a:tailEnd type="none" w="sm" len="sm"/>
          </a:ln>
        </p:spPr>
      </p:cxnSp>
      <p:sp>
        <p:nvSpPr>
          <p:cNvPr id="102" name="Google Shape;102;p50"/>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03" name="Google Shape;103;p50"/>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04" name="Google Shape;104;p50"/>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350"/>
              <a:buFont typeface="Arial"/>
              <a:buNone/>
            </a:pPr>
            <a:endParaRPr sz="1350" b="0" i="0" u="none" strike="noStrike" cap="none">
              <a:solidFill>
                <a:schemeClr val="lt1"/>
              </a:solidFill>
              <a:latin typeface="Calibri"/>
              <a:ea typeface="Calibri"/>
              <a:cs typeface="Calibri"/>
              <a:sym typeface="Calibri"/>
            </a:endParaRPr>
          </a:p>
        </p:txBody>
      </p:sp>
      <p:pic>
        <p:nvPicPr>
          <p:cNvPr id="105" name="Google Shape;105;p50"/>
          <p:cNvPicPr preferRelativeResize="0"/>
          <p:nvPr/>
        </p:nvPicPr>
        <p:blipFill rotWithShape="1">
          <a:blip r:embed="rId3">
            <a:alphaModFix/>
          </a:blip>
          <a:srcRect r="63278"/>
          <a:stretch/>
        </p:blipFill>
        <p:spPr>
          <a:xfrm>
            <a:off x="7769484" y="4643229"/>
            <a:ext cx="1274218" cy="488417"/>
          </a:xfrm>
          <a:prstGeom prst="rect">
            <a:avLst/>
          </a:prstGeom>
          <a:noFill/>
          <a:ln>
            <a:noFill/>
          </a:ln>
        </p:spPr>
      </p:pic>
      <p:pic>
        <p:nvPicPr>
          <p:cNvPr id="106" name="Google Shape;106;p50"/>
          <p:cNvPicPr preferRelativeResize="0"/>
          <p:nvPr/>
        </p:nvPicPr>
        <p:blipFill rotWithShape="1">
          <a:blip r:embed="rId4">
            <a:alphaModFix/>
          </a:blip>
          <a:srcRect l="3024" r="3022"/>
          <a:stretch/>
        </p:blipFill>
        <p:spPr>
          <a:xfrm>
            <a:off x="156283" y="4667387"/>
            <a:ext cx="1987904" cy="440100"/>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Content and Photo vertical">
  <p:cSld name="Content and Photo vertical">
    <p:spTree>
      <p:nvGrpSpPr>
        <p:cNvPr id="1" name="Shape 107"/>
        <p:cNvGrpSpPr/>
        <p:nvPr/>
      </p:nvGrpSpPr>
      <p:grpSpPr>
        <a:xfrm>
          <a:off x="0" y="0"/>
          <a:ext cx="0" cy="0"/>
          <a:chOff x="0" y="0"/>
          <a:chExt cx="0" cy="0"/>
        </a:xfrm>
      </p:grpSpPr>
      <p:pic>
        <p:nvPicPr>
          <p:cNvPr id="108" name="Google Shape;108;p51"/>
          <p:cNvPicPr preferRelativeResize="0"/>
          <p:nvPr/>
        </p:nvPicPr>
        <p:blipFill rotWithShape="1">
          <a:blip r:embed="rId2">
            <a:alphaModFix/>
          </a:blip>
          <a:srcRect r="63278"/>
          <a:stretch/>
        </p:blipFill>
        <p:spPr>
          <a:xfrm>
            <a:off x="4147413" y="4437741"/>
            <a:ext cx="1274218" cy="488417"/>
          </a:xfrm>
          <a:prstGeom prst="rect">
            <a:avLst/>
          </a:prstGeom>
          <a:noFill/>
          <a:ln>
            <a:noFill/>
          </a:ln>
        </p:spPr>
      </p:pic>
      <p:sp>
        <p:nvSpPr>
          <p:cNvPr id="109" name="Google Shape;109;p51"/>
          <p:cNvSpPr txBox="1">
            <a:spLocks noGrp="1"/>
          </p:cNvSpPr>
          <p:nvPr>
            <p:ph type="title"/>
          </p:nvPr>
        </p:nvSpPr>
        <p:spPr>
          <a:xfrm>
            <a:off x="628650" y="682900"/>
            <a:ext cx="46863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0" name="Google Shape;110;p51"/>
          <p:cNvSpPr txBox="1">
            <a:spLocks noGrp="1"/>
          </p:cNvSpPr>
          <p:nvPr>
            <p:ph type="body" idx="1"/>
          </p:nvPr>
        </p:nvSpPr>
        <p:spPr>
          <a:xfrm>
            <a:off x="628650" y="1778274"/>
            <a:ext cx="46863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11" name="Google Shape;111;p51"/>
          <p:cNvSpPr>
            <a:spLocks noGrp="1"/>
          </p:cNvSpPr>
          <p:nvPr>
            <p:ph type="pic" idx="2"/>
          </p:nvPr>
        </p:nvSpPr>
        <p:spPr>
          <a:xfrm>
            <a:off x="5572125" y="1"/>
            <a:ext cx="3571875" cy="5029199"/>
          </a:xfrm>
          <a:prstGeom prst="rect">
            <a:avLst/>
          </a:prstGeom>
          <a:solidFill>
            <a:srgbClr val="D3EEEF"/>
          </a:solidFill>
          <a:ln>
            <a:noFill/>
          </a:ln>
        </p:spPr>
      </p:sp>
      <p:pic>
        <p:nvPicPr>
          <p:cNvPr id="112" name="Google Shape;112;p51"/>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113" name="Google Shape;113;p51"/>
          <p:cNvPicPr preferRelativeResize="0"/>
          <p:nvPr/>
        </p:nvPicPr>
        <p:blipFill rotWithShape="1">
          <a:blip r:embed="rId4">
            <a:alphaModFix/>
          </a:blip>
          <a:srcRect l="3024" r="3022"/>
          <a:stretch/>
        </p:blipFill>
        <p:spPr>
          <a:xfrm>
            <a:off x="184968" y="4514834"/>
            <a:ext cx="1756648" cy="388902"/>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Content and Photo horizontal">
  <p:cSld name="Content and Photo horizontal">
    <p:spTree>
      <p:nvGrpSpPr>
        <p:cNvPr id="1" name="Shape 114"/>
        <p:cNvGrpSpPr/>
        <p:nvPr/>
      </p:nvGrpSpPr>
      <p:grpSpPr>
        <a:xfrm>
          <a:off x="0" y="0"/>
          <a:ext cx="0" cy="0"/>
          <a:chOff x="0" y="0"/>
          <a:chExt cx="0" cy="0"/>
        </a:xfrm>
      </p:grpSpPr>
      <p:sp>
        <p:nvSpPr>
          <p:cNvPr id="115" name="Google Shape;115;p52"/>
          <p:cNvSpPr>
            <a:spLocks noGrp="1"/>
          </p:cNvSpPr>
          <p:nvPr>
            <p:ph type="pic" idx="2"/>
          </p:nvPr>
        </p:nvSpPr>
        <p:spPr>
          <a:xfrm>
            <a:off x="0" y="1"/>
            <a:ext cx="9144000" cy="2571749"/>
          </a:xfrm>
          <a:prstGeom prst="rect">
            <a:avLst/>
          </a:prstGeom>
          <a:solidFill>
            <a:srgbClr val="D3EEEF"/>
          </a:solidFill>
          <a:ln>
            <a:noFill/>
          </a:ln>
        </p:spPr>
      </p:sp>
      <p:sp>
        <p:nvSpPr>
          <p:cNvPr id="116" name="Google Shape;116;p52"/>
          <p:cNvSpPr txBox="1">
            <a:spLocks noGrp="1"/>
          </p:cNvSpPr>
          <p:nvPr>
            <p:ph type="title"/>
          </p:nvPr>
        </p:nvSpPr>
        <p:spPr>
          <a:xfrm>
            <a:off x="628650" y="2755804"/>
            <a:ext cx="7905750" cy="62814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7" name="Google Shape;117;p52"/>
          <p:cNvSpPr txBox="1">
            <a:spLocks noGrp="1"/>
          </p:cNvSpPr>
          <p:nvPr>
            <p:ph type="body" idx="1"/>
          </p:nvPr>
        </p:nvSpPr>
        <p:spPr>
          <a:xfrm>
            <a:off x="628650" y="3485155"/>
            <a:ext cx="7905750" cy="53835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1500"/>
              <a:buNone/>
              <a:defRPr sz="1500">
                <a:latin typeface="Arial"/>
                <a:ea typeface="Arial"/>
                <a:cs typeface="Arial"/>
                <a:sym typeface="Arial"/>
              </a:defRPr>
            </a:lvl1pPr>
            <a:lvl2pPr marL="914400" lvl="1" indent="-228600" algn="l">
              <a:lnSpc>
                <a:spcPct val="90000"/>
              </a:lnSpc>
              <a:spcBef>
                <a:spcPts val="375"/>
              </a:spcBef>
              <a:spcAft>
                <a:spcPts val="0"/>
              </a:spcAft>
              <a:buClr>
                <a:srgbClr val="161249"/>
              </a:buClr>
              <a:buSzPts val="1350"/>
              <a:buNone/>
              <a:defRPr sz="1350">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18" name="Google Shape;118;p52"/>
          <p:cNvPicPr preferRelativeResize="0"/>
          <p:nvPr/>
        </p:nvPicPr>
        <p:blipFill rotWithShape="1">
          <a:blip r:embed="rId2">
            <a:alphaModFix/>
          </a:blip>
          <a:srcRect r="63278"/>
          <a:stretch/>
        </p:blipFill>
        <p:spPr>
          <a:xfrm>
            <a:off x="7684815" y="4437664"/>
            <a:ext cx="1274218" cy="488417"/>
          </a:xfrm>
          <a:prstGeom prst="rect">
            <a:avLst/>
          </a:prstGeom>
          <a:noFill/>
          <a:ln>
            <a:noFill/>
          </a:ln>
        </p:spPr>
      </p:pic>
      <p:pic>
        <p:nvPicPr>
          <p:cNvPr id="119" name="Google Shape;119;p52"/>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120" name="Google Shape;120;p52"/>
          <p:cNvPicPr preferRelativeResize="0"/>
          <p:nvPr/>
        </p:nvPicPr>
        <p:blipFill rotWithShape="1">
          <a:blip r:embed="rId4">
            <a:alphaModFix/>
          </a:blip>
          <a:srcRect l="3024" r="3022"/>
          <a:stretch/>
        </p:blipFill>
        <p:spPr>
          <a:xfrm>
            <a:off x="184968" y="4514834"/>
            <a:ext cx="1756648" cy="388902"/>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Content and Graph">
  <p:cSld name="Content and Graph">
    <p:spTree>
      <p:nvGrpSpPr>
        <p:cNvPr id="1" name="Shape 121"/>
        <p:cNvGrpSpPr/>
        <p:nvPr/>
      </p:nvGrpSpPr>
      <p:grpSpPr>
        <a:xfrm>
          <a:off x="0" y="0"/>
          <a:ext cx="0" cy="0"/>
          <a:chOff x="0" y="0"/>
          <a:chExt cx="0" cy="0"/>
        </a:xfrm>
      </p:grpSpPr>
      <p:pic>
        <p:nvPicPr>
          <p:cNvPr id="122" name="Google Shape;122;p53"/>
          <p:cNvPicPr preferRelativeResize="0"/>
          <p:nvPr/>
        </p:nvPicPr>
        <p:blipFill rotWithShape="1">
          <a:blip r:embed="rId2">
            <a:alphaModFix/>
          </a:blip>
          <a:srcRect r="63278"/>
          <a:stretch/>
        </p:blipFill>
        <p:spPr>
          <a:xfrm>
            <a:off x="7684815" y="4437664"/>
            <a:ext cx="1274218" cy="488417"/>
          </a:xfrm>
          <a:prstGeom prst="rect">
            <a:avLst/>
          </a:prstGeom>
          <a:noFill/>
          <a:ln>
            <a:noFill/>
          </a:ln>
        </p:spPr>
      </p:pic>
      <p:sp>
        <p:nvSpPr>
          <p:cNvPr id="123" name="Google Shape;123;p53"/>
          <p:cNvSpPr txBox="1">
            <a:spLocks noGrp="1"/>
          </p:cNvSpPr>
          <p:nvPr>
            <p:ph type="title"/>
          </p:nvPr>
        </p:nvSpPr>
        <p:spPr>
          <a:xfrm>
            <a:off x="628650" y="682900"/>
            <a:ext cx="4067175"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4" name="Google Shape;124;p53"/>
          <p:cNvSpPr txBox="1">
            <a:spLocks noGrp="1"/>
          </p:cNvSpPr>
          <p:nvPr>
            <p:ph type="body" idx="1"/>
          </p:nvPr>
        </p:nvSpPr>
        <p:spPr>
          <a:xfrm>
            <a:off x="628650" y="1778275"/>
            <a:ext cx="4067175" cy="2240756"/>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25" name="Google Shape;125;p53"/>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126" name="Google Shape;126;p53"/>
          <p:cNvPicPr preferRelativeResize="0"/>
          <p:nvPr/>
        </p:nvPicPr>
        <p:blipFill rotWithShape="1">
          <a:blip r:embed="rId4">
            <a:alphaModFix/>
          </a:blip>
          <a:srcRect l="3024" r="3022"/>
          <a:stretch/>
        </p:blipFill>
        <p:spPr>
          <a:xfrm>
            <a:off x="184968" y="4514834"/>
            <a:ext cx="1756648" cy="388902"/>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Ending">
  <p:cSld name="Ending">
    <p:bg>
      <p:bgPr>
        <a:blipFill>
          <a:blip r:embed="rId2">
            <a:alphaModFix/>
          </a:blip>
          <a:stretch>
            <a:fillRect/>
          </a:stretch>
        </a:blipFill>
        <a:effectLst/>
      </p:bgPr>
    </p:bg>
    <p:spTree>
      <p:nvGrpSpPr>
        <p:cNvPr id="1" name="Shape 127"/>
        <p:cNvGrpSpPr/>
        <p:nvPr/>
      </p:nvGrpSpPr>
      <p:grpSpPr>
        <a:xfrm>
          <a:off x="0" y="0"/>
          <a:ext cx="0" cy="0"/>
          <a:chOff x="0" y="0"/>
          <a:chExt cx="0" cy="0"/>
        </a:xfrm>
      </p:grpSpPr>
      <p:sp>
        <p:nvSpPr>
          <p:cNvPr id="128" name="Google Shape;128;p54"/>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350"/>
              <a:buFont typeface="Arial"/>
              <a:buNone/>
            </a:pPr>
            <a:endParaRPr sz="1350" b="0" i="0" u="none" strike="noStrike" cap="none">
              <a:solidFill>
                <a:schemeClr val="lt1"/>
              </a:solidFill>
              <a:latin typeface="Calibri"/>
              <a:ea typeface="Calibri"/>
              <a:cs typeface="Calibri"/>
              <a:sym typeface="Calibri"/>
            </a:endParaRPr>
          </a:p>
        </p:txBody>
      </p:sp>
      <p:pic>
        <p:nvPicPr>
          <p:cNvPr id="129" name="Google Shape;129;p54"/>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130" name="Google Shape;130;p54"/>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131" name="Google Shape;131;p54"/>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132" name="Google Shape;132;p54"/>
          <p:cNvPicPr preferRelativeResize="0"/>
          <p:nvPr/>
        </p:nvPicPr>
        <p:blipFill rotWithShape="1">
          <a:blip r:embed="rId6">
            <a:alphaModFix/>
          </a:blip>
          <a:srcRect r="63278"/>
          <a:stretch/>
        </p:blipFill>
        <p:spPr>
          <a:xfrm>
            <a:off x="211687" y="4503966"/>
            <a:ext cx="1274218" cy="488417"/>
          </a:xfrm>
          <a:prstGeom prst="rect">
            <a:avLst/>
          </a:prstGeom>
          <a:noFill/>
          <a:ln>
            <a:noFill/>
          </a:ln>
        </p:spPr>
      </p:pic>
      <p:sp>
        <p:nvSpPr>
          <p:cNvPr id="133" name="Google Shape;133;p54"/>
          <p:cNvSpPr txBox="1">
            <a:spLocks noGrp="1"/>
          </p:cNvSpPr>
          <p:nvPr>
            <p:ph type="body" idx="1"/>
          </p:nvPr>
        </p:nvSpPr>
        <p:spPr>
          <a:xfrm>
            <a:off x="628650" y="655321"/>
            <a:ext cx="4385310" cy="300989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350"/>
              <a:buNone/>
              <a:defRPr sz="1350">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200"/>
              <a:buNone/>
              <a:defRPr sz="1200">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34" name="Google Shape;134;p54"/>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135" name="Google Shape;135;p54"/>
          <p:cNvPicPr preferRelativeResize="0"/>
          <p:nvPr/>
        </p:nvPicPr>
        <p:blipFill rotWithShape="1">
          <a:blip r:embed="rId8">
            <a:alphaModFix/>
          </a:blip>
          <a:srcRect l="3024" r="3022"/>
          <a:stretch/>
        </p:blipFill>
        <p:spPr>
          <a:xfrm>
            <a:off x="1697592" y="4528124"/>
            <a:ext cx="1987904" cy="440100"/>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quote">
  <p:cSld name="quote">
    <p:bg>
      <p:bgPr>
        <a:blipFill>
          <a:blip r:embed="rId2">
            <a:alphaModFix/>
          </a:blip>
          <a:stretch>
            <a:fillRect/>
          </a:stretch>
        </a:blipFill>
        <a:effectLst/>
      </p:bgPr>
    </p:bg>
    <p:spTree>
      <p:nvGrpSpPr>
        <p:cNvPr id="1" name="Shape 136"/>
        <p:cNvGrpSpPr/>
        <p:nvPr/>
      </p:nvGrpSpPr>
      <p:grpSpPr>
        <a:xfrm>
          <a:off x="0" y="0"/>
          <a:ext cx="0" cy="0"/>
          <a:chOff x="0" y="0"/>
          <a:chExt cx="0" cy="0"/>
        </a:xfrm>
      </p:grpSpPr>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In-class activity">
  <p:cSld name="In-class activity">
    <p:bg>
      <p:bgPr>
        <a:blipFill>
          <a:blip r:embed="rId2">
            <a:alphaModFix/>
          </a:blip>
          <a:stretch>
            <a:fillRect/>
          </a:stretch>
        </a:blipFill>
        <a:effectLst/>
      </p:bgPr>
    </p:bg>
    <p:spTree>
      <p:nvGrpSpPr>
        <p:cNvPr id="1" name="Shape 137"/>
        <p:cNvGrpSpPr/>
        <p:nvPr/>
      </p:nvGrpSpPr>
      <p:grpSpPr>
        <a:xfrm>
          <a:off x="0" y="0"/>
          <a:ext cx="0" cy="0"/>
          <a:chOff x="0" y="0"/>
          <a:chExt cx="0" cy="0"/>
        </a:xfrm>
      </p:grpSpPr>
      <p:sp>
        <p:nvSpPr>
          <p:cNvPr id="138" name="Google Shape;138;p56"/>
          <p:cNvSpPr txBox="1">
            <a:spLocks noGrp="1"/>
          </p:cNvSpPr>
          <p:nvPr>
            <p:ph type="body" idx="1"/>
          </p:nvPr>
        </p:nvSpPr>
        <p:spPr>
          <a:xfrm>
            <a:off x="848795" y="369950"/>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39" name="Google Shape;139;p56"/>
          <p:cNvSpPr txBox="1">
            <a:spLocks noGrp="1"/>
          </p:cNvSpPr>
          <p:nvPr>
            <p:ph type="body" idx="2"/>
          </p:nvPr>
        </p:nvSpPr>
        <p:spPr>
          <a:xfrm>
            <a:off x="863071" y="871741"/>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38"/>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3300"/>
              <a:buFont typeface="Arial"/>
              <a:buNone/>
              <a:defRPr sz="3300" b="1" i="0" u="none" strike="noStrike" cap="none">
                <a:solidFill>
                  <a:srgbClr val="161249"/>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p38"/>
          <p:cNvSpPr txBox="1">
            <a:spLocks noGrp="1"/>
          </p:cNvSpPr>
          <p:nvPr>
            <p:ph type="body" idx="1"/>
          </p:nvPr>
        </p:nvSpPr>
        <p:spPr>
          <a:xfrm>
            <a:off x="628650" y="1369219"/>
            <a:ext cx="7886700" cy="1419363"/>
          </a:xfrm>
          <a:prstGeom prst="rect">
            <a:avLst/>
          </a:prstGeom>
          <a:noFill/>
          <a:ln>
            <a:noFill/>
          </a:ln>
        </p:spPr>
        <p:txBody>
          <a:bodyPr spcFirstLastPara="1" wrap="square" lIns="91425" tIns="45700" rIns="91425" bIns="45700" anchor="t" anchorCtr="0">
            <a:spAutoFit/>
          </a:bodyPr>
          <a:lstStyle>
            <a:lvl1pPr marL="457200" marR="0" lvl="0" indent="-361950" algn="l" rtl="0">
              <a:lnSpc>
                <a:spcPct val="90000"/>
              </a:lnSpc>
              <a:spcBef>
                <a:spcPts val="750"/>
              </a:spcBef>
              <a:spcAft>
                <a:spcPts val="0"/>
              </a:spcAft>
              <a:buClr>
                <a:srgbClr val="161249"/>
              </a:buClr>
              <a:buSzPts val="2100"/>
              <a:buFont typeface="Arial"/>
              <a:buChar char="•"/>
              <a:defRPr sz="2100" b="0" i="0" u="none" strike="noStrike" cap="none">
                <a:solidFill>
                  <a:srgbClr val="161249"/>
                </a:solidFill>
                <a:latin typeface="Arial"/>
                <a:ea typeface="Arial"/>
                <a:cs typeface="Arial"/>
                <a:sym typeface="Arial"/>
              </a:defRPr>
            </a:lvl1pPr>
            <a:lvl2pPr marL="914400" marR="0" lvl="1" indent="-342900" algn="l" rtl="0">
              <a:lnSpc>
                <a:spcPct val="90000"/>
              </a:lnSpc>
              <a:spcBef>
                <a:spcPts val="375"/>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2pPr>
            <a:lvl3pPr marL="1371600" marR="0" lvl="2" indent="-323850" algn="l" rtl="0">
              <a:lnSpc>
                <a:spcPct val="90000"/>
              </a:lnSpc>
              <a:spcBef>
                <a:spcPts val="375"/>
              </a:spcBef>
              <a:spcAft>
                <a:spcPts val="0"/>
              </a:spcAft>
              <a:buClr>
                <a:srgbClr val="161249"/>
              </a:buClr>
              <a:buSzPts val="1500"/>
              <a:buFont typeface="Arial"/>
              <a:buChar char="•"/>
              <a:defRPr sz="1500" b="0" i="0" u="none" strike="noStrike" cap="none">
                <a:solidFill>
                  <a:srgbClr val="161249"/>
                </a:solidFill>
                <a:latin typeface="Arial"/>
                <a:ea typeface="Arial"/>
                <a:cs typeface="Arial"/>
                <a:sym typeface="Arial"/>
              </a:defRPr>
            </a:lvl3pPr>
            <a:lvl4pPr marL="1828800" marR="0" lvl="3"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4pPr>
            <a:lvl5pPr marL="2286000" marR="0" lvl="4"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5pPr>
            <a:lvl6pPr marL="2743200" marR="0" lvl="5"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L="3200400" marR="0" lvl="6"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L="3657600" marR="0" lvl="7"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L="4114800" marR="0" lvl="8"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hyperlink" Target="https://pagespeed.web.dev/" TargetMode="External"/><Relationship Id="rId2" Type="http://schemas.openxmlformats.org/officeDocument/2006/relationships/notesSlide" Target="../notesSlides/notesSlide15.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1"/>
          <p:cNvSpPr txBox="1">
            <a:spLocks noGrp="1"/>
          </p:cNvSpPr>
          <p:nvPr>
            <p:ph type="ctrTitle"/>
          </p:nvPr>
        </p:nvSpPr>
        <p:spPr>
          <a:xfrm>
            <a:off x="-129492" y="415563"/>
            <a:ext cx="8597639" cy="1884419"/>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lt1"/>
              </a:buClr>
              <a:buSzPts val="4500"/>
              <a:buFont typeface="Roboto"/>
              <a:buNone/>
            </a:pPr>
            <a:r>
              <a:rPr lang="en-US" sz="4800"/>
              <a:t>SEO-strategia - Paranna</a:t>
            </a:r>
            <a:endParaRPr sz="4800"/>
          </a:p>
        </p:txBody>
      </p:sp>
      <p:sp>
        <p:nvSpPr>
          <p:cNvPr id="145" name="Google Shape;145;p1"/>
          <p:cNvSpPr txBox="1">
            <a:spLocks noGrp="1"/>
          </p:cNvSpPr>
          <p:nvPr>
            <p:ph type="subTitle" idx="4294967295"/>
          </p:nvPr>
        </p:nvSpPr>
        <p:spPr>
          <a:xfrm>
            <a:off x="1143000" y="2571750"/>
            <a:ext cx="6858000" cy="1241425"/>
          </a:xfrm>
          <a:prstGeom prst="rect">
            <a:avLst/>
          </a:prstGeom>
          <a:noFill/>
          <a:ln>
            <a:noFill/>
          </a:ln>
        </p:spPr>
        <p:txBody>
          <a:bodyPr spcFirstLastPara="1" wrap="square" lIns="91425" tIns="45700" rIns="91425" bIns="45700" anchor="t" anchorCtr="0">
            <a:normAutofit/>
          </a:bodyPr>
          <a:lstStyle/>
          <a:p>
            <a:pPr marL="0" marR="0" lvl="0" indent="0" algn="ctr" rtl="0">
              <a:lnSpc>
                <a:spcPct val="90000"/>
              </a:lnSpc>
              <a:spcBef>
                <a:spcPts val="0"/>
              </a:spcBef>
              <a:spcAft>
                <a:spcPts val="0"/>
              </a:spcAft>
              <a:buClr>
                <a:schemeClr val="lt1"/>
              </a:buClr>
              <a:buSzPts val="1800"/>
              <a:buFont typeface="Arial"/>
              <a:buNone/>
            </a:pPr>
            <a:r>
              <a:rPr lang="en-US" sz="2100" b="0" i="0" u="none" strike="noStrike" cap="none">
                <a:solidFill>
                  <a:schemeClr val="lt1"/>
                </a:solidFill>
                <a:latin typeface="Arial"/>
                <a:ea typeface="Arial"/>
                <a:cs typeface="Arial"/>
                <a:sym typeface="Arial"/>
              </a:rPr>
              <a:t>Professori</a:t>
            </a:r>
            <a:endParaRPr sz="2100" b="0" i="0" u="none" strike="noStrike" cap="none">
              <a:solidFill>
                <a:schemeClr val="lt1"/>
              </a:solidFill>
              <a:latin typeface="Arial"/>
              <a:ea typeface="Arial"/>
              <a:cs typeface="Arial"/>
              <a:sym typeface="Arial"/>
            </a:endParaRPr>
          </a:p>
          <a:p>
            <a:pPr marL="0" marR="0" lvl="0" indent="0" algn="ctr" rtl="0">
              <a:lnSpc>
                <a:spcPct val="90000"/>
              </a:lnSpc>
              <a:spcBef>
                <a:spcPts val="750"/>
              </a:spcBef>
              <a:spcAft>
                <a:spcPts val="0"/>
              </a:spcAft>
              <a:buClr>
                <a:schemeClr val="lt1"/>
              </a:buClr>
              <a:buSzPts val="1800"/>
              <a:buFont typeface="Arial"/>
              <a:buNone/>
            </a:pPr>
            <a:r>
              <a:rPr lang="en-US" sz="2100" b="0" i="0" u="none" strike="noStrike" cap="none">
                <a:solidFill>
                  <a:schemeClr val="lt1"/>
                </a:solidFill>
                <a:latin typeface="Arial"/>
                <a:ea typeface="Arial"/>
                <a:cs typeface="Arial"/>
                <a:sym typeface="Arial"/>
              </a:rPr>
              <a:t>Koulu</a:t>
            </a:r>
            <a:endParaRPr sz="2100" b="0" i="0" u="none" strike="noStrike" cap="none">
              <a:solidFill>
                <a:schemeClr val="lt1"/>
              </a:solidFill>
              <a:latin typeface="Arial"/>
              <a:ea typeface="Arial"/>
              <a:cs typeface="Arial"/>
              <a:sym typeface="Arial"/>
            </a:endParaRPr>
          </a:p>
          <a:p>
            <a:pPr marL="0" marR="0" lvl="0" indent="0" algn="ctr" rtl="0">
              <a:lnSpc>
                <a:spcPct val="90000"/>
              </a:lnSpc>
              <a:spcBef>
                <a:spcPts val="750"/>
              </a:spcBef>
              <a:spcAft>
                <a:spcPts val="0"/>
              </a:spcAft>
              <a:buClr>
                <a:schemeClr val="lt1"/>
              </a:buClr>
              <a:buSzPts val="1800"/>
              <a:buFont typeface="Arial"/>
              <a:buNone/>
            </a:pPr>
            <a:r>
              <a:rPr lang="en-US" sz="2100" b="0" i="0" u="none" strike="noStrike" cap="none">
                <a:solidFill>
                  <a:schemeClr val="lt1"/>
                </a:solidFill>
                <a:latin typeface="Arial"/>
                <a:ea typeface="Arial"/>
                <a:cs typeface="Arial"/>
                <a:sym typeface="Arial"/>
              </a:rPr>
              <a:t>Hakukoneoptimointi</a:t>
            </a:r>
            <a:endParaRPr sz="2100" b="0" i="0" u="none" strike="noStrike" cap="none">
              <a:solidFill>
                <a:schemeClr val="lt1"/>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49"/>
        <p:cNvGrpSpPr/>
        <p:nvPr/>
      </p:nvGrpSpPr>
      <p:grpSpPr>
        <a:xfrm>
          <a:off x="0" y="0"/>
          <a:ext cx="0" cy="0"/>
          <a:chOff x="0" y="0"/>
          <a:chExt cx="0" cy="0"/>
        </a:xfrm>
      </p:grpSpPr>
      <p:sp>
        <p:nvSpPr>
          <p:cNvPr id="150" name="Google Shape;150;p2"/>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151" name="Google Shape;151;p2"/>
          <p:cNvSpPr txBox="1"/>
          <p:nvPr/>
        </p:nvSpPr>
        <p:spPr>
          <a:xfrm>
            <a:off x="478339" y="1262789"/>
            <a:ext cx="8454900" cy="3067049"/>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160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152" name="Google Shape;152;p2"/>
          <p:cNvSpPr txBox="1">
            <a:spLocks noGrp="1"/>
          </p:cNvSpPr>
          <p:nvPr>
            <p:ph type="title"/>
          </p:nvPr>
        </p:nvSpPr>
        <p:spPr>
          <a:xfrm>
            <a:off x="863077" y="1100425"/>
            <a:ext cx="5412600" cy="1358400"/>
          </a:xfrm>
          <a:prstGeom prst="rect">
            <a:avLst/>
          </a:prstGeom>
          <a:noFill/>
          <a:ln>
            <a:noFill/>
          </a:ln>
        </p:spPr>
        <p:txBody>
          <a:bodyPr spcFirstLastPara="1" wrap="square" lIns="0" tIns="45700" rIns="0" bIns="45700" anchor="b" anchorCtr="0">
            <a:noAutofit/>
          </a:bodyPr>
          <a:lstStyle/>
          <a:p>
            <a:pPr marL="0" lvl="0" indent="0" algn="l" rtl="0">
              <a:lnSpc>
                <a:spcPct val="90000"/>
              </a:lnSpc>
              <a:spcBef>
                <a:spcPts val="0"/>
              </a:spcBef>
              <a:spcAft>
                <a:spcPts val="0"/>
              </a:spcAft>
              <a:buClr>
                <a:srgbClr val="F39200"/>
              </a:buClr>
              <a:buSzPts val="3600"/>
              <a:buFont typeface="Arial"/>
              <a:buNone/>
            </a:pPr>
            <a:r>
              <a:rPr lang="en-US" sz="3600">
                <a:solidFill>
                  <a:srgbClr val="F39200"/>
                </a:solidFill>
              </a:rPr>
              <a:t>SEO-strategia - Paranna</a:t>
            </a:r>
            <a:br>
              <a:rPr lang="en-US" sz="3600">
                <a:solidFill>
                  <a:srgbClr val="F39200"/>
                </a:solidFill>
              </a:rPr>
            </a:br>
            <a:endParaRPr sz="3600">
              <a:solidFill>
                <a:srgbClr val="F39200"/>
              </a:solidFill>
            </a:endParaRPr>
          </a:p>
        </p:txBody>
      </p:sp>
      <p:sp>
        <p:nvSpPr>
          <p:cNvPr id="153" name="Google Shape;153;p2"/>
          <p:cNvSpPr txBox="1">
            <a:spLocks noGrp="1"/>
          </p:cNvSpPr>
          <p:nvPr>
            <p:ph type="body" idx="1"/>
          </p:nvPr>
        </p:nvSpPr>
        <p:spPr>
          <a:xfrm>
            <a:off x="863071" y="2329290"/>
            <a:ext cx="6614100" cy="1640700"/>
          </a:xfrm>
          <a:prstGeom prst="rect">
            <a:avLst/>
          </a:prstGeom>
          <a:noFill/>
          <a:ln>
            <a:noFill/>
          </a:ln>
        </p:spPr>
        <p:txBody>
          <a:bodyPr spcFirstLastPara="1" wrap="square" lIns="0" tIns="0" rIns="0" bIns="0" anchor="t" anchorCtr="0">
            <a:spAutoFit/>
          </a:bodyPr>
          <a:lstStyle/>
          <a:p>
            <a:pPr marL="0" marR="0" lvl="0" indent="0" algn="l" rtl="0">
              <a:lnSpc>
                <a:spcPct val="115000"/>
              </a:lnSpc>
              <a:spcBef>
                <a:spcPts val="0"/>
              </a:spcBef>
              <a:spcAft>
                <a:spcPts val="0"/>
              </a:spcAft>
              <a:buClr>
                <a:schemeClr val="lt1"/>
              </a:buClr>
              <a:buSzPts val="2000"/>
              <a:buNone/>
            </a:pPr>
            <a:r>
              <a:rPr lang="en-US" sz="2000" b="0" i="0" u="none" strike="noStrike" cap="none"/>
              <a:t>Onko mahdollista </a:t>
            </a:r>
            <a:r>
              <a:rPr lang="en-US" sz="2000" b="0"/>
              <a:t>tehdä sadonkorjuuta </a:t>
            </a:r>
            <a:r>
              <a:rPr lang="en-US" sz="2000" b="0" i="0" u="none" strike="noStrike" cap="none"/>
              <a:t>ilman </a:t>
            </a:r>
            <a:r>
              <a:rPr lang="en-US" sz="2000" b="0"/>
              <a:t>ymmärrystä istutuksesta</a:t>
            </a:r>
            <a:r>
              <a:rPr lang="en-US" sz="2000" b="0" i="0" u="none" strike="noStrike" cap="none"/>
              <a:t>, </a:t>
            </a:r>
            <a:r>
              <a:rPr lang="en-US" sz="2000" b="0"/>
              <a:t>huolenpidosta ja viljelystä itsestään</a:t>
            </a:r>
            <a:r>
              <a:rPr lang="en-US" sz="2000" b="0" i="0" u="none" strike="noStrike" cap="none"/>
              <a:t>?</a:t>
            </a:r>
            <a:endParaRPr sz="2000"/>
          </a:p>
          <a:p>
            <a:pPr marL="0" marR="0" lvl="0" indent="0" algn="l" rtl="0">
              <a:lnSpc>
                <a:spcPct val="115000"/>
              </a:lnSpc>
              <a:spcBef>
                <a:spcPts val="1600"/>
              </a:spcBef>
              <a:spcAft>
                <a:spcPts val="0"/>
              </a:spcAft>
              <a:buClr>
                <a:schemeClr val="lt1"/>
              </a:buClr>
              <a:buSzPts val="2000"/>
              <a:buNone/>
            </a:pPr>
            <a:r>
              <a:rPr lang="en-US" sz="2000" b="0" i="0" u="none" strike="noStrike" cap="none"/>
              <a:t>Koskeeko sama myös hakukoneoptimointia?</a:t>
            </a:r>
            <a:endParaRPr sz="2000"/>
          </a:p>
          <a:p>
            <a:pPr marL="0" lvl="0" indent="0" algn="l" rtl="0">
              <a:lnSpc>
                <a:spcPct val="90000"/>
              </a:lnSpc>
              <a:spcBef>
                <a:spcPts val="750"/>
              </a:spcBef>
              <a:spcAft>
                <a:spcPts val="0"/>
              </a:spcAft>
              <a:buClr>
                <a:schemeClr val="lt1"/>
              </a:buClr>
              <a:buSzPts val="2000"/>
              <a:buNone/>
            </a:pPr>
            <a:endParaRPr sz="20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57"/>
        <p:cNvGrpSpPr/>
        <p:nvPr/>
      </p:nvGrpSpPr>
      <p:grpSpPr>
        <a:xfrm>
          <a:off x="0" y="0"/>
          <a:ext cx="0" cy="0"/>
          <a:chOff x="0" y="0"/>
          <a:chExt cx="0" cy="0"/>
        </a:xfrm>
      </p:grpSpPr>
      <p:sp>
        <p:nvSpPr>
          <p:cNvPr id="158" name="Google Shape;158;p3"/>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3000"/>
              <a:buFont typeface="Calibri"/>
              <a:buNone/>
            </a:pPr>
            <a:endParaRPr sz="3000" b="1" i="0" u="none" strike="noStrike" cap="none">
              <a:solidFill>
                <a:schemeClr val="dk1"/>
              </a:solidFill>
              <a:latin typeface="Arial"/>
              <a:ea typeface="Arial"/>
              <a:cs typeface="Arial"/>
              <a:sym typeface="Arial"/>
            </a:endParaRPr>
          </a:p>
        </p:txBody>
      </p:sp>
      <p:sp>
        <p:nvSpPr>
          <p:cNvPr id="159" name="Google Shape;159;p3"/>
          <p:cNvSpPr txBox="1"/>
          <p:nvPr/>
        </p:nvSpPr>
        <p:spPr>
          <a:xfrm>
            <a:off x="478339" y="1262790"/>
            <a:ext cx="8454900" cy="2939111"/>
          </a:xfrm>
          <a:prstGeom prst="rect">
            <a:avLst/>
          </a:prstGeom>
          <a:noFill/>
          <a:ln>
            <a:noFill/>
          </a:ln>
        </p:spPr>
        <p:txBody>
          <a:bodyPr spcFirstLastPara="1" wrap="square" lIns="91425" tIns="91425" rIns="91425" bIns="91425" anchor="t" anchorCtr="0">
            <a:noAutofit/>
          </a:bodyPr>
          <a:lstStyle/>
          <a:p>
            <a:pPr marL="285750" marR="0" lvl="0" indent="-171450" algn="just" rtl="0">
              <a:lnSpc>
                <a:spcPct val="115000"/>
              </a:lnSpc>
              <a:spcBef>
                <a:spcPts val="0"/>
              </a:spcBef>
              <a:spcAft>
                <a:spcPts val="0"/>
              </a:spcAft>
              <a:buClr>
                <a:schemeClr val="dk1"/>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160" name="Google Shape;160;p3"/>
          <p:cNvSpPr txBox="1">
            <a:spLocks noGrp="1"/>
          </p:cNvSpPr>
          <p:nvPr>
            <p:ph type="title"/>
          </p:nvPr>
        </p:nvSpPr>
        <p:spPr>
          <a:xfrm>
            <a:off x="628650" y="444513"/>
            <a:ext cx="7886700" cy="994172"/>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rgbClr val="161249"/>
              </a:buClr>
              <a:buSzPts val="3600"/>
              <a:buFont typeface="Arial"/>
              <a:buNone/>
            </a:pPr>
            <a:r>
              <a:rPr lang="en-US" sz="3600"/>
              <a:t>Oppimistavoitteet</a:t>
            </a:r>
            <a:br>
              <a:rPr lang="en-US" sz="3600"/>
            </a:br>
            <a:endParaRPr sz="3600"/>
          </a:p>
        </p:txBody>
      </p:sp>
      <p:sp>
        <p:nvSpPr>
          <p:cNvPr id="161" name="Google Shape;161;p3"/>
          <p:cNvSpPr txBox="1">
            <a:spLocks noGrp="1"/>
          </p:cNvSpPr>
          <p:nvPr>
            <p:ph type="body" idx="1"/>
          </p:nvPr>
        </p:nvSpPr>
        <p:spPr>
          <a:xfrm>
            <a:off x="628650" y="1222837"/>
            <a:ext cx="7886700" cy="2905898"/>
          </a:xfrm>
          <a:prstGeom prst="rect">
            <a:avLst/>
          </a:prstGeom>
          <a:noFill/>
          <a:ln>
            <a:noFill/>
          </a:ln>
        </p:spPr>
        <p:txBody>
          <a:bodyPr spcFirstLastPara="1" wrap="square" lIns="91425" tIns="45700" rIns="91425" bIns="45700" anchor="t" anchorCtr="0">
            <a:normAutofit/>
          </a:bodyPr>
          <a:lstStyle/>
          <a:p>
            <a:pPr marL="342900" lvl="0" indent="-142875" algn="l" rtl="0">
              <a:lnSpc>
                <a:spcPct val="90000"/>
              </a:lnSpc>
              <a:spcBef>
                <a:spcPts val="0"/>
              </a:spcBef>
              <a:spcAft>
                <a:spcPts val="0"/>
              </a:spcAft>
              <a:buClr>
                <a:srgbClr val="F39200"/>
              </a:buClr>
              <a:buSzPts val="3150"/>
              <a:buFont typeface="Arial"/>
              <a:buNone/>
            </a:pPr>
            <a:endParaRPr/>
          </a:p>
          <a:p>
            <a:pPr marL="342900" lvl="0" indent="-342900" algn="l" rtl="0">
              <a:lnSpc>
                <a:spcPct val="90000"/>
              </a:lnSpc>
              <a:spcBef>
                <a:spcPts val="750"/>
              </a:spcBef>
              <a:spcAft>
                <a:spcPts val="0"/>
              </a:spcAft>
              <a:buClr>
                <a:srgbClr val="F39200"/>
              </a:buClr>
              <a:buSzPts val="3150"/>
              <a:buFont typeface="Arial"/>
              <a:buChar char="•"/>
            </a:pPr>
            <a:r>
              <a:rPr lang="en-US"/>
              <a:t>Kehitä suunnitelma SEO-strategian optimointia varten.</a:t>
            </a:r>
            <a:endParaRPr/>
          </a:p>
          <a:p>
            <a:pPr marL="342900" lvl="0" indent="-342900" algn="l" rtl="0">
              <a:lnSpc>
                <a:spcPct val="90000"/>
              </a:lnSpc>
              <a:spcBef>
                <a:spcPts val="750"/>
              </a:spcBef>
              <a:spcAft>
                <a:spcPts val="0"/>
              </a:spcAft>
              <a:buClr>
                <a:srgbClr val="F39200"/>
              </a:buClr>
              <a:buSzPts val="3150"/>
              <a:buFont typeface="Arial"/>
              <a:buChar char="•"/>
            </a:pPr>
            <a:r>
              <a:rPr lang="en-US"/>
              <a:t>Suorita SEO-optimointi</a:t>
            </a:r>
            <a:endParaRPr/>
          </a:p>
          <a:p>
            <a:pPr marL="0" lvl="0" indent="0" algn="l" rtl="0">
              <a:lnSpc>
                <a:spcPct val="90000"/>
              </a:lnSpc>
              <a:spcBef>
                <a:spcPts val="750"/>
              </a:spcBef>
              <a:spcAft>
                <a:spcPts val="0"/>
              </a:spcAft>
              <a:buClr>
                <a:srgbClr val="161249"/>
              </a:buClr>
              <a:buSzPts val="2100"/>
              <a:buFont typeface="Arial"/>
              <a:buNone/>
            </a:pP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65"/>
        <p:cNvGrpSpPr/>
        <p:nvPr/>
      </p:nvGrpSpPr>
      <p:grpSpPr>
        <a:xfrm>
          <a:off x="0" y="0"/>
          <a:ext cx="0" cy="0"/>
          <a:chOff x="0" y="0"/>
          <a:chExt cx="0" cy="0"/>
        </a:xfrm>
      </p:grpSpPr>
      <p:sp>
        <p:nvSpPr>
          <p:cNvPr id="166" name="Google Shape;166;p4"/>
          <p:cNvSpPr txBox="1">
            <a:spLocks noGrp="1"/>
          </p:cNvSpPr>
          <p:nvPr>
            <p:ph type="title"/>
          </p:nvPr>
        </p:nvSpPr>
        <p:spPr>
          <a:xfrm>
            <a:off x="895350" y="1254647"/>
            <a:ext cx="2863215" cy="1383456"/>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lt1"/>
              </a:buClr>
              <a:buSzPts val="3300"/>
              <a:buFont typeface="Arial"/>
              <a:buNone/>
            </a:pPr>
            <a:r>
              <a:rPr lang="en-US"/>
              <a:t>Aiheet</a:t>
            </a:r>
            <a:endParaRPr/>
          </a:p>
        </p:txBody>
      </p:sp>
      <p:sp>
        <p:nvSpPr>
          <p:cNvPr id="167" name="Google Shape;167;p4"/>
          <p:cNvSpPr txBox="1">
            <a:spLocks noGrp="1"/>
          </p:cNvSpPr>
          <p:nvPr>
            <p:ph type="body" idx="1"/>
          </p:nvPr>
        </p:nvSpPr>
        <p:spPr>
          <a:xfrm>
            <a:off x="3983426" y="1147952"/>
            <a:ext cx="4606200" cy="1945500"/>
          </a:xfrm>
          <a:prstGeom prst="rect">
            <a:avLst/>
          </a:prstGeom>
          <a:noFill/>
          <a:ln>
            <a:noFill/>
          </a:ln>
        </p:spPr>
        <p:txBody>
          <a:bodyPr spcFirstLastPara="1" wrap="square" lIns="91425" tIns="45700" rIns="91425" bIns="45700" anchor="t" anchorCtr="0">
            <a:spAutoFit/>
          </a:bodyPr>
          <a:lstStyle/>
          <a:p>
            <a:pPr marL="385763" lvl="0" indent="-385763" algn="l" rtl="0">
              <a:lnSpc>
                <a:spcPct val="90000"/>
              </a:lnSpc>
              <a:spcBef>
                <a:spcPts val="0"/>
              </a:spcBef>
              <a:spcAft>
                <a:spcPts val="0"/>
              </a:spcAft>
              <a:buClr>
                <a:schemeClr val="lt1"/>
              </a:buClr>
              <a:buSzPts val="2250"/>
              <a:buFont typeface="Arial"/>
              <a:buChar char="•"/>
            </a:pPr>
            <a:r>
              <a:rPr lang="en-US" sz="1800" b="0" i="0" u="none" strike="noStrike" cap="none">
                <a:solidFill>
                  <a:schemeClr val="lt1"/>
                </a:solidFill>
              </a:rPr>
              <a:t>Optimoi verkkosivusto</a:t>
            </a:r>
            <a:endParaRPr sz="1800" b="0" i="0" u="none" strike="noStrike" cap="none">
              <a:solidFill>
                <a:srgbClr val="FFFFFF"/>
              </a:solidFill>
            </a:endParaRPr>
          </a:p>
          <a:p>
            <a:pPr marL="385763" lvl="0" indent="-385763" algn="l" rtl="0">
              <a:lnSpc>
                <a:spcPct val="90000"/>
              </a:lnSpc>
              <a:spcBef>
                <a:spcPts val="750"/>
              </a:spcBef>
              <a:spcAft>
                <a:spcPts val="0"/>
              </a:spcAft>
              <a:buClr>
                <a:schemeClr val="lt1"/>
              </a:buClr>
              <a:buSzPts val="2250"/>
              <a:buFont typeface="Arial"/>
              <a:buChar char="•"/>
            </a:pPr>
            <a:r>
              <a:rPr lang="en-US" sz="1800"/>
              <a:t>Sisällön optimointi SEO-strategiassa</a:t>
            </a:r>
            <a:endParaRPr/>
          </a:p>
          <a:p>
            <a:pPr marL="385763" lvl="0" indent="-385763" algn="l" rtl="0">
              <a:lnSpc>
                <a:spcPct val="90000"/>
              </a:lnSpc>
              <a:spcBef>
                <a:spcPts val="750"/>
              </a:spcBef>
              <a:spcAft>
                <a:spcPts val="0"/>
              </a:spcAft>
              <a:buClr>
                <a:schemeClr val="lt1"/>
              </a:buClr>
              <a:buSzPts val="2250"/>
              <a:buFont typeface="Arial"/>
              <a:buChar char="•"/>
            </a:pPr>
            <a:r>
              <a:rPr lang="en-US" sz="1800" b="0" i="0" u="none" strike="noStrike" cap="none">
                <a:solidFill>
                  <a:schemeClr val="lt1"/>
                </a:solidFill>
              </a:rPr>
              <a:t>Tekninen optimointi</a:t>
            </a:r>
            <a:endParaRPr sz="1800" b="0" i="0" u="none" strike="noStrike" cap="none">
              <a:solidFill>
                <a:srgbClr val="FFFFFF"/>
              </a:solidFill>
            </a:endParaRPr>
          </a:p>
          <a:p>
            <a:pPr marL="385763" lvl="0" indent="-385763" algn="l" rtl="0">
              <a:lnSpc>
                <a:spcPct val="90000"/>
              </a:lnSpc>
              <a:spcBef>
                <a:spcPts val="750"/>
              </a:spcBef>
              <a:spcAft>
                <a:spcPts val="0"/>
              </a:spcAft>
              <a:buClr>
                <a:schemeClr val="lt1"/>
              </a:buClr>
              <a:buSzPts val="2250"/>
              <a:buFont typeface="Arial"/>
              <a:buChar char="•"/>
            </a:pPr>
            <a:r>
              <a:rPr lang="en-US" sz="1800" b="0" i="0" u="none" strike="noStrike" cap="none">
                <a:solidFill>
                  <a:schemeClr val="lt1"/>
                </a:solidFill>
              </a:rPr>
              <a:t>Paikallinen hakukoneoptimointi</a:t>
            </a:r>
            <a:endParaRPr sz="1800" b="0" i="0" u="none" strike="noStrike" cap="none">
              <a:solidFill>
                <a:srgbClr val="FFFFFF"/>
              </a:solidFill>
            </a:endParaRPr>
          </a:p>
          <a:p>
            <a:pPr marL="385763" lvl="0" indent="-284163" algn="l" rtl="0">
              <a:lnSpc>
                <a:spcPct val="90000"/>
              </a:lnSpc>
              <a:spcBef>
                <a:spcPts val="750"/>
              </a:spcBef>
              <a:spcAft>
                <a:spcPts val="0"/>
              </a:spcAft>
              <a:buClr>
                <a:schemeClr val="lt1"/>
              </a:buClr>
              <a:buSzPts val="1600"/>
              <a:buFont typeface="Calibri"/>
              <a:buNone/>
            </a:pPr>
            <a:endParaRPr sz="160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sp>
        <p:nvSpPr>
          <p:cNvPr id="172" name="Google Shape;172;p5"/>
          <p:cNvSpPr txBox="1"/>
          <p:nvPr/>
        </p:nvSpPr>
        <p:spPr>
          <a:xfrm>
            <a:off x="0" y="847315"/>
            <a:ext cx="9144000" cy="3128400"/>
          </a:xfrm>
          <a:prstGeom prst="rect">
            <a:avLst/>
          </a:prstGeom>
          <a:no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chemeClr val="lt1"/>
              </a:buClr>
              <a:buSzPts val="3200"/>
              <a:buFont typeface="Arial"/>
              <a:buNone/>
            </a:pPr>
            <a:r>
              <a:rPr lang="en-US" sz="3200" b="1" i="0" u="none" strike="noStrike" cap="none">
                <a:solidFill>
                  <a:schemeClr val="lt1"/>
                </a:solidFill>
                <a:latin typeface="Arial"/>
                <a:ea typeface="Arial"/>
                <a:cs typeface="Arial"/>
                <a:sym typeface="Arial"/>
              </a:rPr>
              <a:t>"Optimoi sitä varten, mitä tapahtuisi, jos sijoittuisit hyvin, älä optimoi sijoitusta varten."</a:t>
            </a:r>
            <a:endParaRPr sz="1800" b="0" i="0" u="none" strike="noStrike" cap="none">
              <a:solidFill>
                <a:schemeClr val="lt1"/>
              </a:solidFill>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3200"/>
              <a:buFont typeface="Calibri"/>
              <a:buNone/>
            </a:pPr>
            <a:endParaRPr sz="3200" b="1" i="0" u="none" strike="noStrike" cap="none">
              <a:solidFill>
                <a:schemeClr val="lt1"/>
              </a:solidFill>
              <a:latin typeface="Arial"/>
              <a:ea typeface="Arial"/>
              <a:cs typeface="Arial"/>
              <a:sym typeface="Arial"/>
            </a:endParaRPr>
          </a:p>
          <a:p>
            <a:pPr marL="0" marR="0" lvl="0" indent="0" algn="ctr" rtl="0">
              <a:lnSpc>
                <a:spcPct val="100000"/>
              </a:lnSpc>
              <a:spcBef>
                <a:spcPts val="0"/>
              </a:spcBef>
              <a:spcAft>
                <a:spcPts val="0"/>
              </a:spcAft>
              <a:buClr>
                <a:schemeClr val="lt1"/>
              </a:buClr>
              <a:buSzPts val="3200"/>
              <a:buFont typeface="Dancing Script"/>
              <a:buNone/>
            </a:pPr>
            <a:r>
              <a:rPr lang="en-US" sz="3200" b="0" i="1" u="none" strike="noStrike" cap="none">
                <a:solidFill>
                  <a:schemeClr val="lt1"/>
                </a:solidFill>
                <a:latin typeface="Dancing Script"/>
                <a:ea typeface="Dancing Script"/>
                <a:cs typeface="Dancing Script"/>
                <a:sym typeface="Dancing Script"/>
              </a:rPr>
              <a:t>                                                    Will Crithlow</a:t>
            </a:r>
            <a:endParaRPr sz="3200" b="0" i="1" u="none" strike="noStrike" cap="none">
              <a:solidFill>
                <a:schemeClr val="lt1"/>
              </a:solidFill>
              <a:latin typeface="Dancing Script"/>
              <a:ea typeface="Dancing Script"/>
              <a:cs typeface="Dancing Script"/>
              <a:sym typeface="Dancing Script"/>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76"/>
        <p:cNvGrpSpPr/>
        <p:nvPr/>
      </p:nvGrpSpPr>
      <p:grpSpPr>
        <a:xfrm>
          <a:off x="0" y="0"/>
          <a:ext cx="0" cy="0"/>
          <a:chOff x="0" y="0"/>
          <a:chExt cx="0" cy="0"/>
        </a:xfrm>
      </p:grpSpPr>
      <p:sp>
        <p:nvSpPr>
          <p:cNvPr id="177" name="Google Shape;177;p6"/>
          <p:cNvSpPr txBox="1"/>
          <p:nvPr/>
        </p:nvSpPr>
        <p:spPr>
          <a:xfrm>
            <a:off x="716400" y="1486975"/>
            <a:ext cx="7711200" cy="11214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FFFFFF"/>
              </a:buClr>
              <a:buSzPts val="6000"/>
              <a:buFont typeface="Arial"/>
              <a:buNone/>
            </a:pPr>
            <a:r>
              <a:rPr lang="en-US" sz="6000" b="1" i="0" u="none" strike="noStrike" cap="none">
                <a:solidFill>
                  <a:srgbClr val="FFFFFF"/>
                </a:solidFill>
                <a:latin typeface="Arial"/>
                <a:ea typeface="Arial"/>
                <a:cs typeface="Arial"/>
                <a:sym typeface="Arial"/>
              </a:rPr>
              <a:t>Aihe 1 </a:t>
            </a:r>
            <a:endParaRPr sz="6000" b="1" i="0" u="none" strike="noStrike" cap="none">
              <a:solidFill>
                <a:srgbClr val="FFFFFF"/>
              </a:solidFill>
              <a:latin typeface="Arial"/>
              <a:ea typeface="Arial"/>
              <a:cs typeface="Arial"/>
              <a:sym typeface="Arial"/>
            </a:endParaRPr>
          </a:p>
        </p:txBody>
      </p:sp>
      <p:sp>
        <p:nvSpPr>
          <p:cNvPr id="178" name="Google Shape;178;p6"/>
          <p:cNvSpPr txBox="1"/>
          <p:nvPr/>
        </p:nvSpPr>
        <p:spPr>
          <a:xfrm>
            <a:off x="675150" y="1849533"/>
            <a:ext cx="7793700" cy="758842"/>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161249"/>
              </a:buClr>
              <a:buSzPts val="3600"/>
              <a:buFont typeface="Arial"/>
              <a:buNone/>
            </a:pPr>
            <a:r>
              <a:rPr lang="en-US" sz="3600" b="1" i="0" u="none" strike="noStrike" cap="none">
                <a:solidFill>
                  <a:srgbClr val="161249"/>
                </a:solidFill>
                <a:latin typeface="Arial"/>
                <a:ea typeface="Arial"/>
                <a:cs typeface="Arial"/>
                <a:sym typeface="Arial"/>
              </a:rPr>
              <a:t>Optimoi verkkosivusto</a:t>
            </a:r>
            <a:endParaRPr sz="2000" b="1" i="0" u="none" strike="noStrike" cap="none">
              <a:solidFill>
                <a:srgbClr val="161249"/>
              </a:solidFill>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82"/>
        <p:cNvGrpSpPr/>
        <p:nvPr/>
      </p:nvGrpSpPr>
      <p:grpSpPr>
        <a:xfrm>
          <a:off x="0" y="0"/>
          <a:ext cx="0" cy="0"/>
          <a:chOff x="0" y="0"/>
          <a:chExt cx="0" cy="0"/>
        </a:xfrm>
      </p:grpSpPr>
      <p:sp>
        <p:nvSpPr>
          <p:cNvPr id="183" name="Google Shape;183;p7"/>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184" name="Google Shape;184;p7"/>
          <p:cNvSpPr txBox="1"/>
          <p:nvPr/>
        </p:nvSpPr>
        <p:spPr>
          <a:xfrm>
            <a:off x="628650" y="1102194"/>
            <a:ext cx="8333429" cy="2939111"/>
          </a:xfrm>
          <a:prstGeom prst="rect">
            <a:avLst/>
          </a:prstGeom>
          <a:noFill/>
          <a:ln>
            <a:noFill/>
          </a:ln>
        </p:spPr>
        <p:txBody>
          <a:bodyPr spcFirstLastPara="1" wrap="square" lIns="91425" tIns="91425" rIns="91425" bIns="91425" anchor="t" anchorCtr="0">
            <a:noAutofit/>
          </a:bodyPr>
          <a:lstStyle/>
          <a:p>
            <a:pPr marL="285750" marR="0" lvl="0" indent="-171450" algn="l" rtl="0">
              <a:lnSpc>
                <a:spcPct val="100000"/>
              </a:lnSpc>
              <a:spcBef>
                <a:spcPts val="600"/>
              </a:spcBef>
              <a:spcAft>
                <a:spcPts val="0"/>
              </a:spcAft>
              <a:buClr>
                <a:schemeClr val="dk1"/>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185" name="Google Shape;185;p7"/>
          <p:cNvSpPr txBox="1">
            <a:spLocks noGrp="1"/>
          </p:cNvSpPr>
          <p:nvPr>
            <p:ph type="title"/>
          </p:nvPr>
        </p:nvSpPr>
        <p:spPr>
          <a:xfrm>
            <a:off x="628650" y="459750"/>
            <a:ext cx="7886700" cy="994172"/>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rgbClr val="161249"/>
              </a:buClr>
              <a:buSzPts val="3600"/>
              <a:buFont typeface="Arial"/>
              <a:buNone/>
            </a:pPr>
            <a:r>
              <a:rPr lang="en-US" sz="3600"/>
              <a:t>Optimoi verkkosivusto</a:t>
            </a:r>
            <a:br>
              <a:rPr lang="en-US" sz="3600"/>
            </a:br>
            <a:endParaRPr sz="3600"/>
          </a:p>
        </p:txBody>
      </p:sp>
      <p:sp>
        <p:nvSpPr>
          <p:cNvPr id="186" name="Google Shape;186;p7"/>
          <p:cNvSpPr txBox="1">
            <a:spLocks noGrp="1"/>
          </p:cNvSpPr>
          <p:nvPr>
            <p:ph type="body" idx="1"/>
          </p:nvPr>
        </p:nvSpPr>
        <p:spPr>
          <a:xfrm>
            <a:off x="628650" y="1100011"/>
            <a:ext cx="7886700" cy="4041106"/>
          </a:xfrm>
          <a:prstGeom prst="rect">
            <a:avLst/>
          </a:prstGeom>
          <a:noFill/>
          <a:ln>
            <a:noFill/>
          </a:ln>
        </p:spPr>
        <p:txBody>
          <a:bodyPr spcFirstLastPara="1" wrap="square" lIns="91425" tIns="45700" rIns="91425" bIns="45700" anchor="t" anchorCtr="0">
            <a:spAutoFit/>
          </a:bodyPr>
          <a:lstStyle/>
          <a:p>
            <a:pPr marL="285750" marR="0" lvl="0" indent="-142875" algn="l" rtl="0">
              <a:lnSpc>
                <a:spcPct val="90000"/>
              </a:lnSpc>
              <a:spcBef>
                <a:spcPts val="0"/>
              </a:spcBef>
              <a:spcAft>
                <a:spcPts val="0"/>
              </a:spcAft>
              <a:buClr>
                <a:srgbClr val="F39200"/>
              </a:buClr>
              <a:buSzPts val="2250"/>
              <a:buFont typeface="Arial"/>
              <a:buNone/>
            </a:pPr>
            <a:endParaRPr sz="1800"/>
          </a:p>
          <a:p>
            <a:pPr marL="285750" marR="0" lvl="0" indent="-285750" algn="l" rtl="0">
              <a:lnSpc>
                <a:spcPct val="90000"/>
              </a:lnSpc>
              <a:spcBef>
                <a:spcPts val="600"/>
              </a:spcBef>
              <a:spcAft>
                <a:spcPts val="0"/>
              </a:spcAft>
              <a:buClr>
                <a:srgbClr val="F39200"/>
              </a:buClr>
              <a:buSzPts val="3000"/>
              <a:buFont typeface="Arial"/>
              <a:buChar char="•"/>
            </a:pPr>
            <a:r>
              <a:rPr lang="en-US" sz="2000"/>
              <a:t>Tietoarkkitehtuuri</a:t>
            </a:r>
            <a:endParaRPr sz="2000"/>
          </a:p>
          <a:p>
            <a:pPr marL="285750" marR="0" lvl="0" indent="-285750" algn="l" rtl="0">
              <a:lnSpc>
                <a:spcPct val="90000"/>
              </a:lnSpc>
              <a:spcBef>
                <a:spcPts val="600"/>
              </a:spcBef>
              <a:spcAft>
                <a:spcPts val="0"/>
              </a:spcAft>
              <a:buClr>
                <a:srgbClr val="F39200"/>
              </a:buClr>
              <a:buSzPts val="3000"/>
              <a:buFont typeface="Arial"/>
              <a:buChar char="•"/>
            </a:pPr>
            <a:r>
              <a:rPr lang="en-US" sz="2000"/>
              <a:t>Käytettävyys ja käyttäjäkokemus</a:t>
            </a:r>
            <a:endParaRPr sz="2000"/>
          </a:p>
          <a:p>
            <a:pPr marL="285750" marR="0" lvl="0" indent="-285750" algn="l" rtl="0">
              <a:lnSpc>
                <a:spcPct val="90000"/>
              </a:lnSpc>
              <a:spcBef>
                <a:spcPts val="600"/>
              </a:spcBef>
              <a:spcAft>
                <a:spcPts val="0"/>
              </a:spcAft>
              <a:buClr>
                <a:srgbClr val="F39200"/>
              </a:buClr>
              <a:buSzPts val="3000"/>
              <a:buFont typeface="Arial"/>
              <a:buChar char="•"/>
            </a:pPr>
            <a:r>
              <a:rPr lang="en-US" sz="2000"/>
              <a:t>Mobiili</a:t>
            </a:r>
            <a:endParaRPr sz="2000"/>
          </a:p>
          <a:p>
            <a:pPr marL="285750" marR="0" lvl="0" indent="-285750" algn="l" rtl="0">
              <a:lnSpc>
                <a:spcPct val="90000"/>
              </a:lnSpc>
              <a:spcBef>
                <a:spcPts val="600"/>
              </a:spcBef>
              <a:spcAft>
                <a:spcPts val="0"/>
              </a:spcAft>
              <a:buClr>
                <a:srgbClr val="F39200"/>
              </a:buClr>
              <a:buSzPts val="3000"/>
              <a:buFont typeface="Arial"/>
              <a:buChar char="•"/>
            </a:pPr>
            <a:r>
              <a:rPr lang="en-US" sz="2000"/>
              <a:t>Skeema</a:t>
            </a:r>
            <a:endParaRPr sz="2000"/>
          </a:p>
          <a:p>
            <a:pPr marL="400050" marR="0" lvl="0" indent="-114300" algn="l" rtl="0">
              <a:lnSpc>
                <a:spcPct val="90000"/>
              </a:lnSpc>
              <a:spcBef>
                <a:spcPts val="600"/>
              </a:spcBef>
              <a:spcAft>
                <a:spcPts val="0"/>
              </a:spcAft>
              <a:buClr>
                <a:srgbClr val="F39200"/>
              </a:buClr>
              <a:buSzPts val="2700"/>
              <a:buFont typeface="Arial"/>
              <a:buNone/>
            </a:pPr>
            <a:endParaRPr sz="1800"/>
          </a:p>
          <a:p>
            <a:pPr marL="400050" marR="0" lvl="0" indent="-114300" algn="l" rtl="0">
              <a:lnSpc>
                <a:spcPct val="90000"/>
              </a:lnSpc>
              <a:spcBef>
                <a:spcPts val="600"/>
              </a:spcBef>
              <a:spcAft>
                <a:spcPts val="0"/>
              </a:spcAft>
              <a:buClr>
                <a:srgbClr val="F39200"/>
              </a:buClr>
              <a:buSzPts val="2700"/>
              <a:buFont typeface="Arial"/>
              <a:buNone/>
            </a:pPr>
            <a:endParaRPr sz="1800"/>
          </a:p>
          <a:p>
            <a:pPr marL="400050" marR="0" lvl="0" indent="-114300" algn="l" rtl="0">
              <a:lnSpc>
                <a:spcPct val="90000"/>
              </a:lnSpc>
              <a:spcBef>
                <a:spcPts val="600"/>
              </a:spcBef>
              <a:spcAft>
                <a:spcPts val="0"/>
              </a:spcAft>
              <a:buClr>
                <a:srgbClr val="F39200"/>
              </a:buClr>
              <a:buSzPts val="2700"/>
              <a:buFont typeface="Arial"/>
              <a:buNone/>
            </a:pPr>
            <a:endParaRPr sz="1800"/>
          </a:p>
          <a:p>
            <a:pPr marL="400050" marR="0" lvl="0" indent="-114300" algn="l" rtl="0">
              <a:lnSpc>
                <a:spcPct val="90000"/>
              </a:lnSpc>
              <a:spcBef>
                <a:spcPts val="600"/>
              </a:spcBef>
              <a:spcAft>
                <a:spcPts val="0"/>
              </a:spcAft>
              <a:buClr>
                <a:srgbClr val="F39200"/>
              </a:buClr>
              <a:buSzPts val="2700"/>
              <a:buFont typeface="Arial"/>
              <a:buNone/>
            </a:pPr>
            <a:endParaRPr sz="1800"/>
          </a:p>
          <a:p>
            <a:pPr marL="400050" marR="0" lvl="0" indent="-114300" algn="l" rtl="0">
              <a:lnSpc>
                <a:spcPct val="90000"/>
              </a:lnSpc>
              <a:spcBef>
                <a:spcPts val="600"/>
              </a:spcBef>
              <a:spcAft>
                <a:spcPts val="0"/>
              </a:spcAft>
              <a:buClr>
                <a:srgbClr val="F39200"/>
              </a:buClr>
              <a:buSzPts val="2700"/>
              <a:buFont typeface="Arial"/>
              <a:buNone/>
            </a:pPr>
            <a:endParaRPr sz="1800"/>
          </a:p>
          <a:p>
            <a:pPr marL="400050" marR="0" lvl="0" indent="-114300" algn="l" rtl="0">
              <a:lnSpc>
                <a:spcPct val="90000"/>
              </a:lnSpc>
              <a:spcBef>
                <a:spcPts val="600"/>
              </a:spcBef>
              <a:spcAft>
                <a:spcPts val="0"/>
              </a:spcAft>
              <a:buClr>
                <a:srgbClr val="F39200"/>
              </a:buClr>
              <a:buSzPts val="2700"/>
              <a:buFont typeface="Arial"/>
              <a:buNone/>
            </a:pPr>
            <a:endParaRPr sz="1800"/>
          </a:p>
          <a:p>
            <a:pPr marL="400050" marR="0" lvl="0" indent="-114300" algn="l" rtl="0">
              <a:lnSpc>
                <a:spcPct val="90000"/>
              </a:lnSpc>
              <a:spcBef>
                <a:spcPts val="600"/>
              </a:spcBef>
              <a:spcAft>
                <a:spcPts val="0"/>
              </a:spcAft>
              <a:buClr>
                <a:srgbClr val="F39200"/>
              </a:buClr>
              <a:buSzPts val="2700"/>
              <a:buFont typeface="Arial"/>
              <a:buNone/>
            </a:pPr>
            <a:endParaRPr sz="1800"/>
          </a:p>
          <a:p>
            <a:pPr marL="114300" marR="0" lvl="0" indent="0" algn="l" rtl="0">
              <a:lnSpc>
                <a:spcPct val="90000"/>
              </a:lnSpc>
              <a:spcBef>
                <a:spcPts val="600"/>
              </a:spcBef>
              <a:spcAft>
                <a:spcPts val="0"/>
              </a:spcAft>
              <a:buClr>
                <a:srgbClr val="F39200"/>
              </a:buClr>
              <a:buSzPts val="2700"/>
              <a:buNone/>
            </a:pPr>
            <a:endParaRPr sz="1800"/>
          </a:p>
          <a:p>
            <a:pPr marL="285750" marR="0" lvl="0" indent="-285750" algn="l" rtl="0">
              <a:lnSpc>
                <a:spcPct val="90000"/>
              </a:lnSpc>
              <a:spcBef>
                <a:spcPts val="600"/>
              </a:spcBef>
              <a:spcAft>
                <a:spcPts val="0"/>
              </a:spcAft>
              <a:buClr>
                <a:srgbClr val="F39200"/>
              </a:buClr>
              <a:buSzPts val="3000"/>
              <a:buFont typeface="Arial"/>
              <a:buChar char="•"/>
            </a:pPr>
            <a:r>
              <a:rPr lang="en-US" sz="2000"/>
              <a:t>Sivun sisäinen optimointi</a:t>
            </a:r>
            <a:endParaRPr sz="2000"/>
          </a:p>
          <a:p>
            <a:pPr marL="742950" marR="0" lvl="1" indent="-285750" algn="l" rtl="0">
              <a:lnSpc>
                <a:spcPct val="90000"/>
              </a:lnSpc>
              <a:spcBef>
                <a:spcPts val="600"/>
              </a:spcBef>
              <a:spcAft>
                <a:spcPts val="0"/>
              </a:spcAft>
              <a:buClr>
                <a:srgbClr val="F39200"/>
              </a:buClr>
              <a:buSzPts val="3000"/>
              <a:buFont typeface="Arial"/>
              <a:buChar char="•"/>
            </a:pPr>
            <a:r>
              <a:rPr lang="en-US" sz="2000" b="0" i="0" u="none" strike="noStrike" cap="none"/>
              <a:t>Avainsanat</a:t>
            </a:r>
            <a:endParaRPr sz="2000"/>
          </a:p>
          <a:p>
            <a:pPr marL="742950" marR="0" lvl="1" indent="-285750" algn="l" rtl="0">
              <a:lnSpc>
                <a:spcPct val="90000"/>
              </a:lnSpc>
              <a:spcBef>
                <a:spcPts val="600"/>
              </a:spcBef>
              <a:spcAft>
                <a:spcPts val="0"/>
              </a:spcAft>
              <a:buClr>
                <a:srgbClr val="F39200"/>
              </a:buClr>
              <a:buSzPts val="3000"/>
              <a:buFont typeface="Arial"/>
              <a:buChar char="•"/>
            </a:pPr>
            <a:r>
              <a:rPr lang="en-US" sz="2000" b="0" i="0" u="none" strike="noStrike" cap="none"/>
              <a:t>Linkit</a:t>
            </a:r>
            <a:endParaRPr sz="2000"/>
          </a:p>
          <a:p>
            <a:pPr marL="742950" marR="0" lvl="1" indent="-285750" algn="l" rtl="0">
              <a:lnSpc>
                <a:spcPct val="90000"/>
              </a:lnSpc>
              <a:spcBef>
                <a:spcPts val="600"/>
              </a:spcBef>
              <a:spcAft>
                <a:spcPts val="0"/>
              </a:spcAft>
              <a:buClr>
                <a:srgbClr val="F39200"/>
              </a:buClr>
              <a:buSzPts val="3000"/>
              <a:buFont typeface="Arial"/>
              <a:buChar char="•"/>
            </a:pPr>
            <a:r>
              <a:rPr lang="en-US" sz="2000" b="0" i="0" u="none" strike="noStrike" cap="none"/>
              <a:t>Kuvat</a:t>
            </a:r>
            <a:endParaRPr sz="2000"/>
          </a:p>
          <a:p>
            <a:pPr marL="742950" marR="0" lvl="1" indent="-285750" algn="l" rtl="0">
              <a:lnSpc>
                <a:spcPct val="90000"/>
              </a:lnSpc>
              <a:spcBef>
                <a:spcPts val="600"/>
              </a:spcBef>
              <a:spcAft>
                <a:spcPts val="0"/>
              </a:spcAft>
              <a:buClr>
                <a:srgbClr val="F39200"/>
              </a:buClr>
              <a:buSzPts val="3000"/>
              <a:buFont typeface="Arial"/>
              <a:buChar char="•"/>
            </a:pPr>
            <a:r>
              <a:rPr lang="en-US" sz="2000" b="0" i="0" u="none" strike="noStrike" cap="none"/>
              <a:t>Saavutettavuus</a:t>
            </a:r>
            <a:endParaRPr sz="2000"/>
          </a:p>
          <a:p>
            <a:pPr marL="742950" marR="0" lvl="1" indent="-285750" algn="l" rtl="0">
              <a:lnSpc>
                <a:spcPct val="90000"/>
              </a:lnSpc>
              <a:spcBef>
                <a:spcPts val="600"/>
              </a:spcBef>
              <a:spcAft>
                <a:spcPts val="0"/>
              </a:spcAft>
              <a:buClr>
                <a:srgbClr val="F39200"/>
              </a:buClr>
              <a:buSzPts val="3000"/>
              <a:buFont typeface="Arial"/>
              <a:buChar char="•"/>
            </a:pPr>
            <a:r>
              <a:rPr lang="en-US" sz="2000" b="0" i="0" u="none" strike="noStrike" cap="none"/>
              <a:t>Tunnisteet</a:t>
            </a:r>
            <a:endParaRPr sz="2000"/>
          </a:p>
          <a:p>
            <a:pPr marL="285750" marR="0" lvl="0" indent="-171450" algn="l" rtl="0">
              <a:lnSpc>
                <a:spcPct val="90000"/>
              </a:lnSpc>
              <a:spcBef>
                <a:spcPts val="600"/>
              </a:spcBef>
              <a:spcAft>
                <a:spcPts val="0"/>
              </a:spcAft>
              <a:buClr>
                <a:schemeClr val="dk1"/>
              </a:buClr>
              <a:buSzPts val="1800"/>
              <a:buFont typeface="Arial"/>
              <a:buNone/>
            </a:pPr>
            <a:endParaRPr sz="1800">
              <a:solidFill>
                <a:schemeClr val="dk1"/>
              </a:solidFill>
              <a:latin typeface="Calibri"/>
              <a:ea typeface="Calibri"/>
              <a:cs typeface="Calibri"/>
              <a:sym typeface="Calibri"/>
            </a:endParaRPr>
          </a:p>
          <a:p>
            <a:pPr marL="0" lvl="0" indent="0" algn="l" rtl="0">
              <a:lnSpc>
                <a:spcPct val="90000"/>
              </a:lnSpc>
              <a:spcBef>
                <a:spcPts val="750"/>
              </a:spcBef>
              <a:spcAft>
                <a:spcPts val="0"/>
              </a:spcAft>
              <a:buClr>
                <a:srgbClr val="161249"/>
              </a:buClr>
              <a:buSzPts val="2100"/>
              <a:buNone/>
            </a:pPr>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90"/>
        <p:cNvGrpSpPr/>
        <p:nvPr/>
      </p:nvGrpSpPr>
      <p:grpSpPr>
        <a:xfrm>
          <a:off x="0" y="0"/>
          <a:ext cx="0" cy="0"/>
          <a:chOff x="0" y="0"/>
          <a:chExt cx="0" cy="0"/>
        </a:xfrm>
      </p:grpSpPr>
      <p:sp>
        <p:nvSpPr>
          <p:cNvPr id="191" name="Google Shape;191;p8"/>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192" name="Google Shape;192;p8"/>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marL="285750" marR="0" lvl="0" indent="-171450" algn="l" rtl="0">
              <a:lnSpc>
                <a:spcPct val="115000"/>
              </a:lnSpc>
              <a:spcBef>
                <a:spcPts val="1200"/>
              </a:spcBef>
              <a:spcAft>
                <a:spcPts val="1200"/>
              </a:spcAft>
              <a:buClr>
                <a:schemeClr val="dk1"/>
              </a:buClr>
              <a:buSzPts val="1800"/>
              <a:buFont typeface="Open Sans"/>
              <a:buNone/>
            </a:pPr>
            <a:endParaRPr sz="1800" b="0" i="0" u="none" strike="noStrike" cap="none">
              <a:solidFill>
                <a:schemeClr val="dk1"/>
              </a:solidFill>
              <a:latin typeface="Calibri"/>
              <a:ea typeface="Calibri"/>
              <a:cs typeface="Calibri"/>
              <a:sym typeface="Calibri"/>
            </a:endParaRPr>
          </a:p>
        </p:txBody>
      </p:sp>
      <p:sp>
        <p:nvSpPr>
          <p:cNvPr id="193" name="Google Shape;193;p8"/>
          <p:cNvSpPr txBox="1">
            <a:spLocks noGrp="1"/>
          </p:cNvSpPr>
          <p:nvPr>
            <p:ph type="body" idx="1"/>
          </p:nvPr>
        </p:nvSpPr>
        <p:spPr>
          <a:xfrm>
            <a:off x="840583" y="312995"/>
            <a:ext cx="6614100" cy="816600"/>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en-US" sz="2800"/>
              <a:t>Aktivointitehtävä</a:t>
            </a:r>
            <a:endParaRPr/>
          </a:p>
          <a:p>
            <a:pPr marL="0" lvl="0" indent="0" algn="l" rtl="0">
              <a:lnSpc>
                <a:spcPct val="90000"/>
              </a:lnSpc>
              <a:spcBef>
                <a:spcPts val="750"/>
              </a:spcBef>
              <a:spcAft>
                <a:spcPts val="0"/>
              </a:spcAft>
              <a:buClr>
                <a:schemeClr val="lt1"/>
              </a:buClr>
              <a:buSzPts val="2400"/>
              <a:buNone/>
            </a:pPr>
            <a:endParaRPr/>
          </a:p>
        </p:txBody>
      </p:sp>
      <p:sp>
        <p:nvSpPr>
          <p:cNvPr id="194" name="Google Shape;194;p8"/>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p>
            <a:pPr marL="0" lvl="0" indent="0" algn="l" rtl="0">
              <a:lnSpc>
                <a:spcPct val="115000"/>
              </a:lnSpc>
              <a:spcBef>
                <a:spcPts val="1200"/>
              </a:spcBef>
              <a:spcAft>
                <a:spcPts val="0"/>
              </a:spcAft>
              <a:buNone/>
            </a:pPr>
            <a:r>
              <a:rPr lang="en-US" sz="1800"/>
              <a:t>Valitse seuraaviin kohtiin sopiva organisaatio ja sen verkkosivusto:</a:t>
            </a:r>
            <a:endParaRPr sz="1800"/>
          </a:p>
          <a:p>
            <a:pPr marL="285750" lvl="0" indent="-285750" algn="l" rtl="0">
              <a:lnSpc>
                <a:spcPct val="115000"/>
              </a:lnSpc>
              <a:spcBef>
                <a:spcPts val="1200"/>
              </a:spcBef>
              <a:spcAft>
                <a:spcPts val="0"/>
              </a:spcAft>
              <a:buClr>
                <a:srgbClr val="11AA81"/>
              </a:buClr>
              <a:buSzPts val="2700"/>
              <a:buChar char="•"/>
            </a:pPr>
            <a:r>
              <a:rPr lang="en-US" sz="1800"/>
              <a:t>Verkkokauppa.</a:t>
            </a:r>
            <a:endParaRPr sz="1800"/>
          </a:p>
          <a:p>
            <a:pPr marL="285750" lvl="0" indent="-285750" algn="l" rtl="0">
              <a:lnSpc>
                <a:spcPct val="115000"/>
              </a:lnSpc>
              <a:spcBef>
                <a:spcPts val="1200"/>
              </a:spcBef>
              <a:spcAft>
                <a:spcPts val="0"/>
              </a:spcAft>
              <a:buClr>
                <a:srgbClr val="11AA81"/>
              </a:buClr>
              <a:buSzPts val="2700"/>
              <a:buChar char="•"/>
            </a:pPr>
            <a:r>
              <a:rPr lang="en-US" sz="1800"/>
              <a:t>Brändin verkkopresenssi (“läsnäolo”).</a:t>
            </a:r>
            <a:endParaRPr sz="1800"/>
          </a:p>
          <a:p>
            <a:pPr marL="285750" lvl="0" indent="-285750" algn="l" rtl="0">
              <a:lnSpc>
                <a:spcPct val="115000"/>
              </a:lnSpc>
              <a:spcBef>
                <a:spcPts val="1200"/>
              </a:spcBef>
              <a:spcAft>
                <a:spcPts val="0"/>
              </a:spcAft>
              <a:buClr>
                <a:srgbClr val="11AA81"/>
              </a:buClr>
              <a:buSzPts val="2700"/>
              <a:buChar char="•"/>
            </a:pPr>
            <a:r>
              <a:rPr lang="en-US" sz="1800"/>
              <a:t>Tietovarasto (esim. uutiset).</a:t>
            </a:r>
            <a:endParaRPr sz="1800"/>
          </a:p>
          <a:p>
            <a:pPr marL="0" marR="0" lvl="0" indent="0" algn="l" rtl="0">
              <a:lnSpc>
                <a:spcPct val="115000"/>
              </a:lnSpc>
              <a:spcBef>
                <a:spcPts val="1200"/>
              </a:spcBef>
              <a:spcAft>
                <a:spcPts val="0"/>
              </a:spcAft>
              <a:buClr>
                <a:schemeClr val="lt1"/>
              </a:buClr>
              <a:buSzPts val="1800"/>
              <a:buNone/>
            </a:pPr>
            <a:r>
              <a:rPr lang="en-US" sz="1800"/>
              <a:t>Tunnista tärkeimmät verkkosivustojen sivut ja ehdota niihin parannuksia.</a:t>
            </a:r>
            <a:endParaRPr/>
          </a:p>
          <a:p>
            <a:pPr marL="0" marR="0" lvl="0" indent="0" algn="l" rtl="0">
              <a:lnSpc>
                <a:spcPct val="115000"/>
              </a:lnSpc>
              <a:spcBef>
                <a:spcPts val="1200"/>
              </a:spcBef>
              <a:spcAft>
                <a:spcPts val="0"/>
              </a:spcAft>
              <a:buClr>
                <a:schemeClr val="lt1"/>
              </a:buClr>
              <a:buSzPts val="1800"/>
              <a:buNone/>
            </a:pPr>
            <a:endParaRPr sz="1800"/>
          </a:p>
          <a:p>
            <a:pPr marL="285750" marR="0" lvl="0" indent="-171450" algn="l" rtl="0">
              <a:lnSpc>
                <a:spcPct val="115000"/>
              </a:lnSpc>
              <a:spcBef>
                <a:spcPts val="1200"/>
              </a:spcBef>
              <a:spcAft>
                <a:spcPts val="0"/>
              </a:spcAft>
              <a:buClr>
                <a:schemeClr val="dk1"/>
              </a:buClr>
              <a:buSzPts val="1800"/>
              <a:buFont typeface="Open Sans"/>
              <a:buNone/>
            </a:pPr>
            <a:endParaRPr sz="1800"/>
          </a:p>
          <a:p>
            <a:pPr marL="0" lvl="0" indent="0" algn="l" rtl="0">
              <a:lnSpc>
                <a:spcPct val="90000"/>
              </a:lnSpc>
              <a:spcBef>
                <a:spcPts val="1200"/>
              </a:spcBef>
              <a:spcAft>
                <a:spcPts val="0"/>
              </a:spcAft>
              <a:buClr>
                <a:schemeClr val="lt1"/>
              </a:buClr>
              <a:buSzPts val="1800"/>
              <a:buNone/>
            </a:pPr>
            <a:endParaRPr sz="180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98"/>
        <p:cNvGrpSpPr/>
        <p:nvPr/>
      </p:nvGrpSpPr>
      <p:grpSpPr>
        <a:xfrm>
          <a:off x="0" y="0"/>
          <a:ext cx="0" cy="0"/>
          <a:chOff x="0" y="0"/>
          <a:chExt cx="0" cy="0"/>
        </a:xfrm>
      </p:grpSpPr>
      <p:sp>
        <p:nvSpPr>
          <p:cNvPr id="199" name="Google Shape;199;p9"/>
          <p:cNvSpPr txBox="1"/>
          <p:nvPr/>
        </p:nvSpPr>
        <p:spPr>
          <a:xfrm>
            <a:off x="716400" y="1486975"/>
            <a:ext cx="7711200" cy="11214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FFFFFF"/>
              </a:buClr>
              <a:buSzPts val="6000"/>
              <a:buFont typeface="Arial"/>
              <a:buNone/>
            </a:pPr>
            <a:r>
              <a:rPr lang="en-US" sz="6000" b="1" i="0" u="none" strike="noStrike" cap="none">
                <a:solidFill>
                  <a:srgbClr val="FFFFFF"/>
                </a:solidFill>
                <a:latin typeface="Arial"/>
                <a:ea typeface="Arial"/>
                <a:cs typeface="Arial"/>
                <a:sym typeface="Arial"/>
              </a:rPr>
              <a:t>Aihe 1 </a:t>
            </a:r>
            <a:endParaRPr sz="6000" b="1" i="0" u="none" strike="noStrike" cap="none">
              <a:solidFill>
                <a:srgbClr val="FFFFFF"/>
              </a:solidFill>
              <a:latin typeface="Arial"/>
              <a:ea typeface="Arial"/>
              <a:cs typeface="Arial"/>
              <a:sym typeface="Arial"/>
            </a:endParaRPr>
          </a:p>
        </p:txBody>
      </p:sp>
      <p:sp>
        <p:nvSpPr>
          <p:cNvPr id="200" name="Google Shape;200;p9"/>
          <p:cNvSpPr txBox="1"/>
          <p:nvPr/>
        </p:nvSpPr>
        <p:spPr>
          <a:xfrm>
            <a:off x="675150" y="1849533"/>
            <a:ext cx="7793700" cy="758842"/>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161249"/>
              </a:buClr>
              <a:buSzPts val="3600"/>
              <a:buFont typeface="Arial"/>
              <a:buNone/>
            </a:pPr>
            <a:r>
              <a:rPr lang="en-US" sz="3600" b="1">
                <a:solidFill>
                  <a:srgbClr val="161249"/>
                </a:solidFill>
              </a:rPr>
              <a:t>Sisällön optimointi SEO-strategiassa</a:t>
            </a:r>
            <a:endParaRPr sz="2000" b="1" i="0" u="none" strike="noStrike" cap="none">
              <a:solidFill>
                <a:srgbClr val="161249"/>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04"/>
        <p:cNvGrpSpPr/>
        <p:nvPr/>
      </p:nvGrpSpPr>
      <p:grpSpPr>
        <a:xfrm>
          <a:off x="0" y="0"/>
          <a:ext cx="0" cy="0"/>
          <a:chOff x="0" y="0"/>
          <a:chExt cx="0" cy="0"/>
        </a:xfrm>
      </p:grpSpPr>
      <p:sp>
        <p:nvSpPr>
          <p:cNvPr id="205" name="Google Shape;205;p10"/>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06" name="Google Shape;206;p10"/>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marL="285750" marR="0" lvl="0" indent="-171450" algn="l" rtl="0">
              <a:lnSpc>
                <a:spcPct val="100000"/>
              </a:lnSpc>
              <a:spcBef>
                <a:spcPts val="600"/>
              </a:spcBef>
              <a:spcAft>
                <a:spcPts val="0"/>
              </a:spcAft>
              <a:buClr>
                <a:schemeClr val="dk1"/>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207" name="Google Shape;207;p10"/>
          <p:cNvSpPr txBox="1">
            <a:spLocks noGrp="1"/>
          </p:cNvSpPr>
          <p:nvPr>
            <p:ph type="title"/>
          </p:nvPr>
        </p:nvSpPr>
        <p:spPr>
          <a:xfrm>
            <a:off x="628650" y="541145"/>
            <a:ext cx="7886700" cy="572700"/>
          </a:xfrm>
          <a:prstGeom prst="rect">
            <a:avLst/>
          </a:prstGeom>
          <a:noFill/>
          <a:ln>
            <a:noFill/>
          </a:ln>
        </p:spPr>
        <p:txBody>
          <a:bodyPr spcFirstLastPara="1" wrap="square" lIns="91425" tIns="45700" rIns="91425" bIns="45700" anchor="b" anchorCtr="0">
            <a:normAutofit fontScale="90000"/>
          </a:bodyPr>
          <a:lstStyle/>
          <a:p>
            <a:pPr marL="0" lvl="0" indent="0" algn="l" rtl="0">
              <a:lnSpc>
                <a:spcPct val="100000"/>
              </a:lnSpc>
              <a:spcBef>
                <a:spcPts val="0"/>
              </a:spcBef>
              <a:spcAft>
                <a:spcPts val="0"/>
              </a:spcAft>
              <a:buClr>
                <a:srgbClr val="161249"/>
              </a:buClr>
              <a:buSzPct val="100000"/>
              <a:buFont typeface="Arial"/>
              <a:buNone/>
            </a:pPr>
            <a:r>
              <a:rPr lang="en-US" sz="3600"/>
              <a:t>Sisällön optimointi SEO-strategiassa</a:t>
            </a:r>
            <a:endParaRPr sz="3200"/>
          </a:p>
        </p:txBody>
      </p:sp>
      <p:sp>
        <p:nvSpPr>
          <p:cNvPr id="208" name="Google Shape;208;p10"/>
          <p:cNvSpPr txBox="1">
            <a:spLocks noGrp="1"/>
          </p:cNvSpPr>
          <p:nvPr>
            <p:ph type="body" idx="1"/>
          </p:nvPr>
        </p:nvSpPr>
        <p:spPr>
          <a:xfrm>
            <a:off x="628650" y="1369218"/>
            <a:ext cx="7886700" cy="3126900"/>
          </a:xfrm>
          <a:prstGeom prst="rect">
            <a:avLst/>
          </a:prstGeom>
          <a:noFill/>
          <a:ln>
            <a:noFill/>
          </a:ln>
        </p:spPr>
        <p:txBody>
          <a:bodyPr spcFirstLastPara="1" wrap="square" lIns="91425" tIns="45700" rIns="91425" bIns="45700" anchor="t" anchorCtr="0">
            <a:spAutoFit/>
          </a:bodyPr>
          <a:lstStyle/>
          <a:p>
            <a:pPr marL="285750" marR="0" lvl="0" indent="-285750" algn="l" rtl="0">
              <a:lnSpc>
                <a:spcPct val="100000"/>
              </a:lnSpc>
              <a:spcBef>
                <a:spcPts val="0"/>
              </a:spcBef>
              <a:spcAft>
                <a:spcPts val="0"/>
              </a:spcAft>
              <a:buClr>
                <a:srgbClr val="F39200"/>
              </a:buClr>
              <a:buSzPts val="2700"/>
              <a:buFont typeface="Arial"/>
              <a:buChar char="•"/>
            </a:pPr>
            <a:r>
              <a:rPr lang="en-US" sz="1800" b="0" i="0" u="none" strike="noStrike" cap="none"/>
              <a:t>SEO-sisällöntuotanto ja optimointi tarkoittaa laadukkaan, merkityksellisen ja kiinnostavan sisällön luomista, joka on optimoitu kohdennetuille avainsanoille.</a:t>
            </a:r>
            <a:br>
              <a:rPr lang="en-US" sz="1800" b="0" i="0" u="none" strike="noStrike" cap="none"/>
            </a:br>
            <a:endParaRPr sz="1800" b="0" i="0" u="none" strike="noStrike" cap="none"/>
          </a:p>
          <a:p>
            <a:pPr marL="285750" marR="0" lvl="0" indent="-285750" algn="l" rtl="0">
              <a:lnSpc>
                <a:spcPct val="100000"/>
              </a:lnSpc>
              <a:spcBef>
                <a:spcPts val="600"/>
              </a:spcBef>
              <a:spcAft>
                <a:spcPts val="0"/>
              </a:spcAft>
              <a:buClr>
                <a:srgbClr val="F39200"/>
              </a:buClr>
              <a:buSzPts val="2700"/>
              <a:buFont typeface="Arial"/>
              <a:buChar char="•"/>
            </a:pPr>
            <a:r>
              <a:rPr lang="en-US" sz="1800" b="0" i="0" u="none" strike="noStrike" cap="none"/>
              <a:t>Tavoitteena on luoda sisältöä, joka on arvokasta sekä käyttäjille että hakukoneille, jotta se voi sijoittua hyvin hakukoneiden hakutulossivuilla (SERP) ja lisätä liikennettä verkkosivustollesi.</a:t>
            </a:r>
            <a:endParaRPr sz="1800" b="0" i="0" u="none" strike="noStrike" cap="none"/>
          </a:p>
          <a:p>
            <a:pPr marL="285750" marR="0" lvl="0" indent="-171450" algn="l" rtl="0">
              <a:lnSpc>
                <a:spcPct val="100000"/>
              </a:lnSpc>
              <a:spcBef>
                <a:spcPts val="60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a:p>
            <a:pPr marL="0" lvl="0" indent="0" algn="l" rtl="0">
              <a:lnSpc>
                <a:spcPct val="90000"/>
              </a:lnSpc>
              <a:spcBef>
                <a:spcPts val="750"/>
              </a:spcBef>
              <a:spcAft>
                <a:spcPts val="0"/>
              </a:spcAft>
              <a:buClr>
                <a:srgbClr val="161249"/>
              </a:buClr>
              <a:buSzPts val="2100"/>
              <a:buNone/>
            </a:pPr>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3" name="Google Shape;213;p11"/>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14" name="Google Shape;214;p11"/>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marL="285750" marR="0" lvl="0" indent="-196850" algn="l" rtl="0">
              <a:lnSpc>
                <a:spcPct val="100000"/>
              </a:lnSpc>
              <a:spcBef>
                <a:spcPts val="600"/>
              </a:spcBef>
              <a:spcAft>
                <a:spcPts val="0"/>
              </a:spcAft>
              <a:buClr>
                <a:schemeClr val="dk1"/>
              </a:buClr>
              <a:buSzPts val="1400"/>
              <a:buFont typeface="Arial"/>
              <a:buNone/>
            </a:pPr>
            <a:endParaRPr sz="1400" b="0" i="0" u="none" strike="noStrike" cap="none">
              <a:solidFill>
                <a:schemeClr val="dk1"/>
              </a:solidFill>
              <a:latin typeface="Calibri"/>
              <a:ea typeface="Calibri"/>
              <a:cs typeface="Calibri"/>
              <a:sym typeface="Calibri"/>
            </a:endParaRPr>
          </a:p>
        </p:txBody>
      </p:sp>
      <p:sp>
        <p:nvSpPr>
          <p:cNvPr id="215" name="Google Shape;215;p11"/>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fontScale="90000"/>
          </a:bodyPr>
          <a:lstStyle/>
          <a:p>
            <a:pPr marL="0" lvl="0" indent="0" algn="l" rtl="0">
              <a:lnSpc>
                <a:spcPct val="100000"/>
              </a:lnSpc>
              <a:spcBef>
                <a:spcPts val="0"/>
              </a:spcBef>
              <a:spcAft>
                <a:spcPts val="0"/>
              </a:spcAft>
              <a:buClr>
                <a:srgbClr val="161249"/>
              </a:buClr>
              <a:buSzPct val="100000"/>
              <a:buFont typeface="Arial"/>
              <a:buNone/>
            </a:pPr>
            <a:r>
              <a:rPr lang="en-US" sz="3600"/>
              <a:t>Sisällön optimointi SEO-strategiassa</a:t>
            </a:r>
            <a:endParaRPr sz="3200"/>
          </a:p>
          <a:p>
            <a:pPr marL="0" lvl="0" indent="0" algn="l" rtl="0">
              <a:lnSpc>
                <a:spcPct val="90000"/>
              </a:lnSpc>
              <a:spcBef>
                <a:spcPts val="0"/>
              </a:spcBef>
              <a:spcAft>
                <a:spcPts val="0"/>
              </a:spcAft>
              <a:buClr>
                <a:srgbClr val="161249"/>
              </a:buClr>
              <a:buSzPct val="100000"/>
              <a:buFont typeface="Arial"/>
              <a:buNone/>
            </a:pPr>
            <a:endParaRPr sz="3200"/>
          </a:p>
        </p:txBody>
      </p:sp>
      <p:sp>
        <p:nvSpPr>
          <p:cNvPr id="216" name="Google Shape;216;p11"/>
          <p:cNvSpPr txBox="1">
            <a:spLocks noGrp="1"/>
          </p:cNvSpPr>
          <p:nvPr>
            <p:ph type="body" idx="1"/>
          </p:nvPr>
        </p:nvSpPr>
        <p:spPr>
          <a:xfrm>
            <a:off x="628650" y="868275"/>
            <a:ext cx="8370300" cy="4045800"/>
          </a:xfrm>
          <a:prstGeom prst="rect">
            <a:avLst/>
          </a:prstGeom>
          <a:noFill/>
          <a:ln>
            <a:noFill/>
          </a:ln>
        </p:spPr>
        <p:txBody>
          <a:bodyPr spcFirstLastPara="1" wrap="square" lIns="91425" tIns="45700" rIns="91425" bIns="45700" anchor="t" anchorCtr="0">
            <a:spAutoFit/>
          </a:bodyPr>
          <a:lstStyle/>
          <a:p>
            <a:pPr marL="285750" marR="0" lvl="0" indent="-279400" algn="l" rtl="0">
              <a:lnSpc>
                <a:spcPct val="100000"/>
              </a:lnSpc>
              <a:spcBef>
                <a:spcPts val="0"/>
              </a:spcBef>
              <a:spcAft>
                <a:spcPts val="0"/>
              </a:spcAft>
              <a:buClr>
                <a:srgbClr val="F39200"/>
              </a:buClr>
              <a:buSzPts val="2150"/>
              <a:buFont typeface="Arial"/>
              <a:buChar char="•"/>
            </a:pPr>
            <a:r>
              <a:rPr lang="en-US" sz="1400" b="1"/>
              <a:t>Tutki avainsanoja</a:t>
            </a:r>
            <a:r>
              <a:rPr lang="en-US" sz="1400" b="1" i="0" u="none" strike="noStrike" cap="none"/>
              <a:t>:</a:t>
            </a:r>
            <a:r>
              <a:rPr lang="en-US" sz="1400" b="0" i="0" u="none" strike="noStrike" cap="none"/>
              <a:t> Ennen sisällön luomista tutki avainsanoja, joita kohdeyleisö etsii. Tämä auttaa luomaan sisältöä, joka on heille merkityksellistä ja hyödyllistä. Käytä avainsanatutkimustyökaluja, kuten Google </a:t>
            </a:r>
            <a:r>
              <a:rPr lang="en-US" sz="1400"/>
              <a:t>Avainsanojen suunnittelijaa (Google</a:t>
            </a:r>
            <a:r>
              <a:rPr lang="en-US" sz="1400" b="0" i="0" u="none" strike="noStrike" cap="none"/>
              <a:t> Keyword Planner</a:t>
            </a:r>
            <a:r>
              <a:rPr lang="en-US" sz="1400"/>
              <a:t>)</a:t>
            </a:r>
            <a:r>
              <a:rPr lang="en-US" sz="1400" b="0" i="0" u="none" strike="noStrike" cap="none"/>
              <a:t>, löytääksesi merkitykselliset avainsanat ja niiden hakumäärä</a:t>
            </a:r>
            <a:r>
              <a:rPr lang="en-US" sz="1400"/>
              <a:t>t</a:t>
            </a:r>
            <a:r>
              <a:rPr lang="en-US" sz="1400" b="0" i="0" u="none" strike="noStrike" cap="none"/>
              <a:t>.</a:t>
            </a:r>
            <a:endParaRPr sz="1400" b="0" i="0" u="none" strike="noStrike" cap="none"/>
          </a:p>
          <a:p>
            <a:pPr marL="285750" marR="0" lvl="0" indent="-279400" algn="l" rtl="0">
              <a:lnSpc>
                <a:spcPct val="100000"/>
              </a:lnSpc>
              <a:spcBef>
                <a:spcPts val="600"/>
              </a:spcBef>
              <a:spcAft>
                <a:spcPts val="0"/>
              </a:spcAft>
              <a:buClr>
                <a:srgbClr val="F39200"/>
              </a:buClr>
              <a:buSzPts val="2150"/>
              <a:buFont typeface="Arial"/>
              <a:buChar char="•"/>
            </a:pPr>
            <a:r>
              <a:rPr lang="en-US" sz="1400" b="1" i="0" u="none" strike="noStrike" cap="none"/>
              <a:t>Luo laadukasta sisältöä: </a:t>
            </a:r>
            <a:r>
              <a:rPr lang="en-US" sz="1400" b="0" i="0" u="none" strike="noStrike" cap="none"/>
              <a:t>Laadukas sisältö on hyvin kirjoitettua, informatiivista ja mukaansatempaavaa sisältöä, jossa ei ole kielioppivirheitä ja jota on helppo lukea ja ymmärtää.</a:t>
            </a:r>
            <a:endParaRPr sz="1400" b="0" i="0" u="none" strike="noStrike" cap="none"/>
          </a:p>
          <a:p>
            <a:pPr marL="285750" marR="0" lvl="0" indent="-279400" algn="l" rtl="0">
              <a:lnSpc>
                <a:spcPct val="100000"/>
              </a:lnSpc>
              <a:spcBef>
                <a:spcPts val="600"/>
              </a:spcBef>
              <a:spcAft>
                <a:spcPts val="0"/>
              </a:spcAft>
              <a:buClr>
                <a:srgbClr val="F39200"/>
              </a:buClr>
              <a:buSzPts val="2150"/>
              <a:buFont typeface="Arial"/>
              <a:buChar char="•"/>
            </a:pPr>
            <a:r>
              <a:rPr lang="en-US" sz="1400" b="1" i="0" u="none" strike="noStrike" cap="none"/>
              <a:t>Optimoi </a:t>
            </a:r>
            <a:r>
              <a:rPr lang="en-US" sz="1400" b="1"/>
              <a:t>sisältö avainsanojen mukaan</a:t>
            </a:r>
            <a:r>
              <a:rPr lang="en-US" sz="1400" b="1" i="0" u="none" strike="noStrike" cap="none"/>
              <a:t>: </a:t>
            </a:r>
            <a:r>
              <a:rPr lang="en-US" sz="1400" b="0" i="0" u="none" strike="noStrike" cap="none"/>
              <a:t>Kun avainsanat on valittu, ne on sisällytettävä sisällön otsikoihin, metakuvaukseen ja runkotekstiin.</a:t>
            </a:r>
            <a:endParaRPr sz="1400" b="0" i="0" u="none" strike="noStrike" cap="none"/>
          </a:p>
          <a:p>
            <a:pPr marL="285750" marR="0" lvl="0" indent="-279400" algn="l" rtl="0">
              <a:lnSpc>
                <a:spcPct val="100000"/>
              </a:lnSpc>
              <a:spcBef>
                <a:spcPts val="600"/>
              </a:spcBef>
              <a:spcAft>
                <a:spcPts val="0"/>
              </a:spcAft>
              <a:buClr>
                <a:srgbClr val="F39200"/>
              </a:buClr>
              <a:buSzPts val="2150"/>
              <a:buFont typeface="Arial"/>
              <a:buChar char="•"/>
            </a:pPr>
            <a:r>
              <a:rPr lang="en-US" sz="1400" b="1" i="0" u="none" strike="noStrike" cap="none"/>
              <a:t>Otsikot ja väliotsikot:</a:t>
            </a:r>
            <a:r>
              <a:rPr lang="en-US" sz="1400" b="0" i="0" u="none" strike="noStrike" cap="none"/>
              <a:t> </a:t>
            </a:r>
            <a:r>
              <a:rPr lang="en-US" sz="1400"/>
              <a:t>O</a:t>
            </a:r>
            <a:r>
              <a:rPr lang="en-US" sz="1400" b="0" i="0" u="none" strike="noStrike" cap="none"/>
              <a:t>tsikoita ja väliotsikoita olisi käytettävä sisällön järjestämiseen ja helppolukuisuuteen (H1, H2, H3 jne.) sekä sisällön hierarkian osoittamiseen.</a:t>
            </a:r>
            <a:endParaRPr sz="1400" b="0" i="0" u="none" strike="noStrike" cap="none"/>
          </a:p>
          <a:p>
            <a:pPr marL="285750" marR="0" lvl="0" indent="-279400" algn="l" rtl="0">
              <a:lnSpc>
                <a:spcPct val="100000"/>
              </a:lnSpc>
              <a:spcBef>
                <a:spcPts val="600"/>
              </a:spcBef>
              <a:spcAft>
                <a:spcPts val="0"/>
              </a:spcAft>
              <a:buClr>
                <a:srgbClr val="F39200"/>
              </a:buClr>
              <a:buSzPts val="2150"/>
              <a:buFont typeface="Arial"/>
              <a:buChar char="•"/>
            </a:pPr>
            <a:r>
              <a:rPr lang="en-US" sz="1400" b="0" i="0" u="none" strike="noStrike" cap="none"/>
              <a:t>Lisää sisältöön </a:t>
            </a:r>
            <a:r>
              <a:rPr lang="en-US" sz="1400" b="1" i="0" u="none" strike="noStrike" cap="none"/>
              <a:t>kuvia ja videoita,</a:t>
            </a:r>
            <a:r>
              <a:rPr lang="en-US" sz="1400" b="0" i="0" u="none" strike="noStrike" cap="none"/>
              <a:t> jotta se olisi visuaalisesti houkuttelevampi ja kiinnostavampi.</a:t>
            </a:r>
            <a:endParaRPr sz="1400" b="0" i="0" u="none" strike="noStrike" cap="none"/>
          </a:p>
          <a:p>
            <a:pPr marL="285750" marR="0" lvl="0" indent="-279400" algn="l" rtl="0">
              <a:lnSpc>
                <a:spcPct val="100000"/>
              </a:lnSpc>
              <a:spcBef>
                <a:spcPts val="600"/>
              </a:spcBef>
              <a:spcAft>
                <a:spcPts val="0"/>
              </a:spcAft>
              <a:buClr>
                <a:srgbClr val="F39200"/>
              </a:buClr>
              <a:buSzPts val="2150"/>
              <a:buFont typeface="Arial"/>
              <a:buChar char="•"/>
            </a:pPr>
            <a:r>
              <a:rPr lang="en-US" sz="1400" b="0" i="0" u="none" strike="noStrike" cap="none"/>
              <a:t>Lisää sisältöön </a:t>
            </a:r>
            <a:r>
              <a:rPr lang="en-US" sz="1400" b="1" i="0" u="none" strike="noStrike" cap="none"/>
              <a:t>sisäisiä ja ulkoisia linkkejä.</a:t>
            </a:r>
            <a:endParaRPr sz="1400" b="1" i="0" u="none" strike="noStrike" cap="none"/>
          </a:p>
          <a:p>
            <a:pPr marL="0" lvl="0" indent="0" algn="l" rtl="0">
              <a:lnSpc>
                <a:spcPct val="90000"/>
              </a:lnSpc>
              <a:spcBef>
                <a:spcPts val="750"/>
              </a:spcBef>
              <a:spcAft>
                <a:spcPts val="0"/>
              </a:spcAft>
              <a:buClr>
                <a:srgbClr val="F39200"/>
              </a:buClr>
              <a:buSzPts val="1875"/>
              <a:buNone/>
            </a:pPr>
            <a:endParaRPr sz="140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20"/>
        <p:cNvGrpSpPr/>
        <p:nvPr/>
      </p:nvGrpSpPr>
      <p:grpSpPr>
        <a:xfrm>
          <a:off x="0" y="0"/>
          <a:ext cx="0" cy="0"/>
          <a:chOff x="0" y="0"/>
          <a:chExt cx="0" cy="0"/>
        </a:xfrm>
      </p:grpSpPr>
      <p:sp>
        <p:nvSpPr>
          <p:cNvPr id="221" name="Google Shape;221;p12"/>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22" name="Google Shape;222;p12"/>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marL="285750" marR="0" lvl="0" indent="-171450" algn="l" rtl="0">
              <a:lnSpc>
                <a:spcPct val="115000"/>
              </a:lnSpc>
              <a:spcBef>
                <a:spcPts val="1200"/>
              </a:spcBef>
              <a:spcAft>
                <a:spcPts val="1200"/>
              </a:spcAft>
              <a:buClr>
                <a:schemeClr val="dk1"/>
              </a:buClr>
              <a:buSzPts val="1800"/>
              <a:buFont typeface="Open Sans"/>
              <a:buNone/>
            </a:pPr>
            <a:endParaRPr sz="1800" b="0" i="0" u="none" strike="noStrike" cap="none">
              <a:solidFill>
                <a:schemeClr val="dk1"/>
              </a:solidFill>
              <a:latin typeface="Calibri"/>
              <a:ea typeface="Calibri"/>
              <a:cs typeface="Calibri"/>
              <a:sym typeface="Calibri"/>
            </a:endParaRPr>
          </a:p>
        </p:txBody>
      </p:sp>
      <p:sp>
        <p:nvSpPr>
          <p:cNvPr id="223" name="Google Shape;223;p12"/>
          <p:cNvSpPr txBox="1">
            <a:spLocks noGrp="1"/>
          </p:cNvSpPr>
          <p:nvPr>
            <p:ph type="body" idx="1"/>
          </p:nvPr>
        </p:nvSpPr>
        <p:spPr>
          <a:xfrm>
            <a:off x="840583" y="312995"/>
            <a:ext cx="6614100" cy="872100"/>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en-US" sz="2800"/>
              <a:t>Aktivointitehtävä</a:t>
            </a:r>
            <a:endParaRPr/>
          </a:p>
          <a:p>
            <a:pPr marL="0" lvl="0" indent="0" algn="l" rtl="0">
              <a:lnSpc>
                <a:spcPct val="90000"/>
              </a:lnSpc>
              <a:spcBef>
                <a:spcPts val="750"/>
              </a:spcBef>
              <a:spcAft>
                <a:spcPts val="0"/>
              </a:spcAft>
              <a:buClr>
                <a:schemeClr val="lt1"/>
              </a:buClr>
              <a:buSzPts val="2800"/>
              <a:buNone/>
            </a:pPr>
            <a:endParaRPr sz="2800"/>
          </a:p>
        </p:txBody>
      </p:sp>
      <p:sp>
        <p:nvSpPr>
          <p:cNvPr id="224" name="Google Shape;224;p12"/>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p>
            <a:pPr marL="0" lvl="0" indent="0" algn="l" rtl="0">
              <a:lnSpc>
                <a:spcPct val="115000"/>
              </a:lnSpc>
              <a:spcBef>
                <a:spcPts val="1200"/>
              </a:spcBef>
              <a:spcAft>
                <a:spcPts val="0"/>
              </a:spcAft>
              <a:buNone/>
            </a:pPr>
            <a:r>
              <a:rPr lang="en-US" sz="1800"/>
              <a:t>Valitse seuraaviin kohtiin sopiva organisaatio ja sen verkkosivusto:</a:t>
            </a:r>
            <a:endParaRPr sz="1800"/>
          </a:p>
          <a:p>
            <a:pPr marL="285750" lvl="0" indent="-285750" algn="l" rtl="0">
              <a:lnSpc>
                <a:spcPct val="115000"/>
              </a:lnSpc>
              <a:spcBef>
                <a:spcPts val="1200"/>
              </a:spcBef>
              <a:spcAft>
                <a:spcPts val="0"/>
              </a:spcAft>
              <a:buClr>
                <a:srgbClr val="11AA81"/>
              </a:buClr>
              <a:buSzPts val="2700"/>
              <a:buChar char="•"/>
            </a:pPr>
            <a:r>
              <a:rPr lang="en-US" sz="1800"/>
              <a:t>Verkkokauppa.</a:t>
            </a:r>
            <a:endParaRPr sz="1800"/>
          </a:p>
          <a:p>
            <a:pPr marL="285750" lvl="0" indent="-285750" algn="l" rtl="0">
              <a:lnSpc>
                <a:spcPct val="115000"/>
              </a:lnSpc>
              <a:spcBef>
                <a:spcPts val="1200"/>
              </a:spcBef>
              <a:spcAft>
                <a:spcPts val="0"/>
              </a:spcAft>
              <a:buClr>
                <a:srgbClr val="11AA81"/>
              </a:buClr>
              <a:buSzPts val="2700"/>
              <a:buChar char="•"/>
            </a:pPr>
            <a:r>
              <a:rPr lang="en-US" sz="1800"/>
              <a:t>Brändin verkkopresenssi (“läsnäolo”).</a:t>
            </a:r>
            <a:endParaRPr sz="1800"/>
          </a:p>
          <a:p>
            <a:pPr marL="285750" lvl="0" indent="-285750" algn="l" rtl="0">
              <a:lnSpc>
                <a:spcPct val="115000"/>
              </a:lnSpc>
              <a:spcBef>
                <a:spcPts val="1200"/>
              </a:spcBef>
              <a:spcAft>
                <a:spcPts val="0"/>
              </a:spcAft>
              <a:buClr>
                <a:srgbClr val="11AA81"/>
              </a:buClr>
              <a:buSzPts val="2700"/>
              <a:buChar char="•"/>
            </a:pPr>
            <a:r>
              <a:rPr lang="en-US" sz="1800"/>
              <a:t>Tietovarasto (esim. uutiset).</a:t>
            </a:r>
            <a:endParaRPr sz="1800" b="0" i="0" u="none" strike="noStrike" cap="none"/>
          </a:p>
          <a:p>
            <a:pPr marL="0" marR="0" lvl="0" indent="0" algn="l" rtl="0">
              <a:lnSpc>
                <a:spcPct val="115000"/>
              </a:lnSpc>
              <a:spcBef>
                <a:spcPts val="1200"/>
              </a:spcBef>
              <a:spcAft>
                <a:spcPts val="0"/>
              </a:spcAft>
              <a:buClr>
                <a:schemeClr val="lt1"/>
              </a:buClr>
              <a:buSzPts val="1800"/>
              <a:buFont typeface="Arial"/>
              <a:buNone/>
            </a:pPr>
            <a:r>
              <a:rPr lang="en-US" sz="1800" b="0" i="0" u="none" strike="noStrike" cap="none"/>
              <a:t>Tunnista tärkeimmät verkkosivu</a:t>
            </a:r>
            <a:r>
              <a:rPr lang="en-US" sz="1800"/>
              <a:t>stojen sivut</a:t>
            </a:r>
            <a:r>
              <a:rPr lang="en-US" sz="1800" b="0" i="0" u="none" strike="noStrike" cap="none"/>
              <a:t> ja etsi </a:t>
            </a:r>
            <a:r>
              <a:rPr lang="en-US" sz="1800"/>
              <a:t>niillä esiintyviä tärkeimpiä avainsanoja</a:t>
            </a:r>
            <a:r>
              <a:rPr lang="en-US" sz="1800" b="0" i="0" u="none" strike="noStrike" cap="none"/>
              <a:t>.</a:t>
            </a:r>
            <a:endParaRPr/>
          </a:p>
          <a:p>
            <a:pPr marL="0" marR="0" lvl="0" indent="0" algn="l" rtl="0">
              <a:lnSpc>
                <a:spcPct val="115000"/>
              </a:lnSpc>
              <a:spcBef>
                <a:spcPts val="1200"/>
              </a:spcBef>
              <a:spcAft>
                <a:spcPts val="0"/>
              </a:spcAft>
              <a:buClr>
                <a:schemeClr val="lt1"/>
              </a:buClr>
              <a:buSzPts val="1800"/>
              <a:buFont typeface="Arial"/>
              <a:buNone/>
            </a:pPr>
            <a:endParaRPr sz="1800" b="0" i="0" u="none" strike="noStrike" cap="none">
              <a:solidFill>
                <a:srgbClr val="000000"/>
              </a:solidFill>
              <a:latin typeface="Calibri"/>
              <a:ea typeface="Calibri"/>
              <a:cs typeface="Calibri"/>
              <a:sym typeface="Calibri"/>
            </a:endParaRPr>
          </a:p>
          <a:p>
            <a:pPr marL="285750" marR="0" lvl="0" indent="-171450" algn="l" rtl="0">
              <a:lnSpc>
                <a:spcPct val="115000"/>
              </a:lnSpc>
              <a:spcBef>
                <a:spcPts val="1200"/>
              </a:spcBef>
              <a:spcAft>
                <a:spcPts val="0"/>
              </a:spcAft>
              <a:buClr>
                <a:srgbClr val="000000"/>
              </a:buClr>
              <a:buSzPts val="1800"/>
              <a:buFont typeface="Open Sans"/>
              <a:buNone/>
            </a:pPr>
            <a:endParaRPr sz="1800" b="0" i="0" u="none" strike="noStrike" cap="none">
              <a:solidFill>
                <a:srgbClr val="000000"/>
              </a:solidFill>
              <a:latin typeface="Calibri"/>
              <a:ea typeface="Calibri"/>
              <a:cs typeface="Calibri"/>
              <a:sym typeface="Calibri"/>
            </a:endParaRPr>
          </a:p>
          <a:p>
            <a:pPr marL="0" lvl="0" indent="0" algn="l" rtl="0">
              <a:lnSpc>
                <a:spcPct val="108000"/>
              </a:lnSpc>
              <a:spcBef>
                <a:spcPts val="1200"/>
              </a:spcBef>
              <a:spcAft>
                <a:spcPts val="0"/>
              </a:spcAft>
              <a:buClr>
                <a:schemeClr val="lt1"/>
              </a:buClr>
              <a:buSzPts val="1500"/>
              <a:buNone/>
            </a:pPr>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28"/>
        <p:cNvGrpSpPr/>
        <p:nvPr/>
      </p:nvGrpSpPr>
      <p:grpSpPr>
        <a:xfrm>
          <a:off x="0" y="0"/>
          <a:ext cx="0" cy="0"/>
          <a:chOff x="0" y="0"/>
          <a:chExt cx="0" cy="0"/>
        </a:xfrm>
      </p:grpSpPr>
      <p:sp>
        <p:nvSpPr>
          <p:cNvPr id="229" name="Google Shape;229;p13"/>
          <p:cNvSpPr txBox="1"/>
          <p:nvPr/>
        </p:nvSpPr>
        <p:spPr>
          <a:xfrm>
            <a:off x="716400" y="1486975"/>
            <a:ext cx="7711200" cy="11214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FFFFFF"/>
              </a:buClr>
              <a:buSzPts val="6000"/>
              <a:buFont typeface="Arial"/>
              <a:buNone/>
            </a:pPr>
            <a:r>
              <a:rPr lang="en-US" sz="6000" b="1" i="0" u="none" strike="noStrike" cap="none">
                <a:solidFill>
                  <a:srgbClr val="FFFFFF"/>
                </a:solidFill>
                <a:latin typeface="Arial"/>
                <a:ea typeface="Arial"/>
                <a:cs typeface="Arial"/>
                <a:sym typeface="Arial"/>
              </a:rPr>
              <a:t>Aihe 1 </a:t>
            </a:r>
            <a:endParaRPr sz="6000" b="1" i="0" u="none" strike="noStrike" cap="none">
              <a:solidFill>
                <a:srgbClr val="FFFFFF"/>
              </a:solidFill>
              <a:latin typeface="Arial"/>
              <a:ea typeface="Arial"/>
              <a:cs typeface="Arial"/>
              <a:sym typeface="Arial"/>
            </a:endParaRPr>
          </a:p>
        </p:txBody>
      </p:sp>
      <p:sp>
        <p:nvSpPr>
          <p:cNvPr id="230" name="Google Shape;230;p13"/>
          <p:cNvSpPr txBox="1"/>
          <p:nvPr/>
        </p:nvSpPr>
        <p:spPr>
          <a:xfrm>
            <a:off x="675150" y="1849533"/>
            <a:ext cx="7793700" cy="758842"/>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161249"/>
              </a:buClr>
              <a:buSzPts val="3600"/>
              <a:buFont typeface="Arial"/>
              <a:buNone/>
            </a:pPr>
            <a:r>
              <a:rPr lang="en-US" sz="3600" b="1" i="0" u="none" strike="noStrike" cap="none">
                <a:solidFill>
                  <a:srgbClr val="161249"/>
                </a:solidFill>
                <a:latin typeface="Arial"/>
                <a:ea typeface="Arial"/>
                <a:cs typeface="Arial"/>
                <a:sym typeface="Arial"/>
              </a:rPr>
              <a:t>Tekninen optimointi</a:t>
            </a:r>
            <a:endParaRPr sz="2000" b="1" i="0" u="none" strike="noStrike" cap="none">
              <a:solidFill>
                <a:srgbClr val="161249"/>
              </a:solidFill>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34"/>
        <p:cNvGrpSpPr/>
        <p:nvPr/>
      </p:nvGrpSpPr>
      <p:grpSpPr>
        <a:xfrm>
          <a:off x="0" y="0"/>
          <a:ext cx="0" cy="0"/>
          <a:chOff x="0" y="0"/>
          <a:chExt cx="0" cy="0"/>
        </a:xfrm>
      </p:grpSpPr>
      <p:sp>
        <p:nvSpPr>
          <p:cNvPr id="235" name="Google Shape;235;p14"/>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36" name="Google Shape;236;p14"/>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marL="285750" marR="0" lvl="0" indent="-171450" algn="l" rtl="0">
              <a:lnSpc>
                <a:spcPct val="100000"/>
              </a:lnSpc>
              <a:spcBef>
                <a:spcPts val="600"/>
              </a:spcBef>
              <a:spcAft>
                <a:spcPts val="0"/>
              </a:spcAft>
              <a:buClr>
                <a:schemeClr val="dk1"/>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237" name="Google Shape;237;p14"/>
          <p:cNvSpPr txBox="1"/>
          <p:nvPr/>
        </p:nvSpPr>
        <p:spPr>
          <a:xfrm>
            <a:off x="5438776" y="4255056"/>
            <a:ext cx="3467100" cy="27695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161249"/>
              </a:buClr>
              <a:buSzPts val="1200"/>
              <a:buFont typeface="Arial"/>
              <a:buNone/>
            </a:pPr>
            <a:r>
              <a:rPr lang="en-US" sz="1200" b="1" i="1" u="none" strike="noStrike" cap="none">
                <a:solidFill>
                  <a:srgbClr val="161249"/>
                </a:solidFill>
                <a:latin typeface="Arial"/>
                <a:ea typeface="Arial"/>
                <a:cs typeface="Arial"/>
                <a:sym typeface="Arial"/>
              </a:rPr>
              <a:t>Googlen haun laadunarviointiohjeet</a:t>
            </a:r>
            <a:endParaRPr sz="1200" b="1" i="1" u="none" strike="noStrike" cap="none">
              <a:solidFill>
                <a:srgbClr val="161249"/>
              </a:solidFill>
              <a:latin typeface="Arial"/>
              <a:ea typeface="Arial"/>
              <a:cs typeface="Arial"/>
              <a:sym typeface="Arial"/>
            </a:endParaRPr>
          </a:p>
        </p:txBody>
      </p:sp>
      <p:sp>
        <p:nvSpPr>
          <p:cNvPr id="238" name="Google Shape;238;p14"/>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ct val="100000"/>
              <a:buFont typeface="Arial"/>
              <a:buNone/>
            </a:pPr>
            <a:r>
              <a:rPr lang="en-US" sz="3600"/>
              <a:t>Tekninen optimointi</a:t>
            </a:r>
            <a:br>
              <a:rPr lang="en-US" sz="3600"/>
            </a:br>
            <a:endParaRPr sz="3600"/>
          </a:p>
        </p:txBody>
      </p:sp>
      <p:sp>
        <p:nvSpPr>
          <p:cNvPr id="239" name="Google Shape;239;p14"/>
          <p:cNvSpPr txBox="1">
            <a:spLocks noGrp="1"/>
          </p:cNvSpPr>
          <p:nvPr>
            <p:ph type="body" idx="1"/>
          </p:nvPr>
        </p:nvSpPr>
        <p:spPr>
          <a:xfrm>
            <a:off x="664675" y="1128531"/>
            <a:ext cx="7886700" cy="3607200"/>
          </a:xfrm>
          <a:prstGeom prst="rect">
            <a:avLst/>
          </a:prstGeom>
          <a:noFill/>
          <a:ln>
            <a:noFill/>
          </a:ln>
        </p:spPr>
        <p:txBody>
          <a:bodyPr spcFirstLastPara="1" wrap="square" lIns="91425" tIns="45700" rIns="91425" bIns="45700" anchor="t" anchorCtr="0">
            <a:spAutoFit/>
          </a:bodyPr>
          <a:lstStyle/>
          <a:p>
            <a:pPr marL="285750" marR="0" lvl="0" indent="-273050" algn="l" rtl="0">
              <a:lnSpc>
                <a:spcPct val="100000"/>
              </a:lnSpc>
              <a:spcBef>
                <a:spcPts val="0"/>
              </a:spcBef>
              <a:spcAft>
                <a:spcPts val="0"/>
              </a:spcAft>
              <a:buClr>
                <a:srgbClr val="F39200"/>
              </a:buClr>
              <a:buSzPts val="2500"/>
              <a:buFont typeface="Arial"/>
              <a:buChar char="•"/>
            </a:pPr>
            <a:r>
              <a:rPr lang="en-US" sz="1600" b="0" i="0" u="none" strike="noStrike" cap="none"/>
              <a:t>URL-rakenne</a:t>
            </a:r>
            <a:endParaRPr sz="1600" b="0" i="0" u="none" strike="noStrike" cap="none"/>
          </a:p>
          <a:p>
            <a:pPr marL="285750" marR="0" lvl="0" indent="-273050" algn="l" rtl="0">
              <a:lnSpc>
                <a:spcPct val="100000"/>
              </a:lnSpc>
              <a:spcBef>
                <a:spcPts val="600"/>
              </a:spcBef>
              <a:spcAft>
                <a:spcPts val="0"/>
              </a:spcAft>
              <a:buClr>
                <a:srgbClr val="F39200"/>
              </a:buClr>
              <a:buSzPts val="2500"/>
              <a:buFont typeface="Arial"/>
              <a:buChar char="•"/>
            </a:pPr>
            <a:r>
              <a:rPr lang="en-US" sz="1600"/>
              <a:t>Uudelleenohjaukset</a:t>
            </a:r>
            <a:endParaRPr sz="1600" b="0" i="0" u="none" strike="noStrike" cap="none"/>
          </a:p>
          <a:p>
            <a:pPr marL="285750" marR="0" lvl="0" indent="-273050" algn="l" rtl="0">
              <a:lnSpc>
                <a:spcPct val="100000"/>
              </a:lnSpc>
              <a:spcBef>
                <a:spcPts val="600"/>
              </a:spcBef>
              <a:spcAft>
                <a:spcPts val="0"/>
              </a:spcAft>
              <a:buClr>
                <a:srgbClr val="F39200"/>
              </a:buClr>
              <a:buSzPts val="2500"/>
              <a:buFont typeface="Arial"/>
              <a:buChar char="•"/>
            </a:pPr>
            <a:r>
              <a:rPr lang="en-US" sz="1600" b="0" i="0" u="none" strike="noStrike" cap="none"/>
              <a:t>Sivukartta ja Robots.txt</a:t>
            </a:r>
            <a:endParaRPr sz="1600" b="0" i="0" u="none" strike="noStrike" cap="none"/>
          </a:p>
          <a:p>
            <a:pPr marL="285750" marR="0" lvl="0" indent="-273050" algn="l" rtl="0">
              <a:lnSpc>
                <a:spcPct val="100000"/>
              </a:lnSpc>
              <a:spcBef>
                <a:spcPts val="600"/>
              </a:spcBef>
              <a:spcAft>
                <a:spcPts val="0"/>
              </a:spcAft>
              <a:buClr>
                <a:srgbClr val="F39200"/>
              </a:buClr>
              <a:buSzPts val="2500"/>
              <a:buFont typeface="Arial"/>
              <a:buChar char="•"/>
            </a:pPr>
            <a:r>
              <a:rPr lang="en-US" sz="1600" b="0" i="0" u="none" strike="noStrike" cap="none"/>
              <a:t>Mobiiliystävällisyys</a:t>
            </a:r>
            <a:endParaRPr sz="1900"/>
          </a:p>
          <a:p>
            <a:pPr marL="285750" marR="0" lvl="0" indent="-273050" algn="l" rtl="0">
              <a:lnSpc>
                <a:spcPct val="100000"/>
              </a:lnSpc>
              <a:spcBef>
                <a:spcPts val="600"/>
              </a:spcBef>
              <a:spcAft>
                <a:spcPts val="0"/>
              </a:spcAft>
              <a:buClr>
                <a:srgbClr val="F39200"/>
              </a:buClr>
              <a:buSzPts val="2500"/>
              <a:buFont typeface="Arial"/>
              <a:buChar char="•"/>
            </a:pPr>
            <a:r>
              <a:rPr lang="en-US" sz="1600" b="0" i="0" u="none" strike="noStrike" cap="none"/>
              <a:t>Verkkosivuston nopeus</a:t>
            </a:r>
            <a:endParaRPr sz="1600" b="0" i="0" u="none" strike="noStrike" cap="none"/>
          </a:p>
          <a:p>
            <a:pPr marL="285750" marR="0" lvl="0" indent="-273050" algn="l" rtl="0">
              <a:lnSpc>
                <a:spcPct val="100000"/>
              </a:lnSpc>
              <a:spcBef>
                <a:spcPts val="600"/>
              </a:spcBef>
              <a:spcAft>
                <a:spcPts val="0"/>
              </a:spcAft>
              <a:buClr>
                <a:srgbClr val="F39200"/>
              </a:buClr>
              <a:buSzPts val="2500"/>
              <a:buFont typeface="Arial"/>
              <a:buChar char="•"/>
            </a:pPr>
            <a:r>
              <a:rPr lang="en-US" sz="1600" b="0" i="0" u="none" strike="noStrike" cap="none"/>
              <a:t>SSL</a:t>
            </a:r>
            <a:endParaRPr sz="1600" b="0" i="0" u="none" strike="noStrike" cap="none"/>
          </a:p>
          <a:p>
            <a:pPr marL="285750" marR="0" lvl="0" indent="-273050" algn="l" rtl="0">
              <a:lnSpc>
                <a:spcPct val="100000"/>
              </a:lnSpc>
              <a:spcBef>
                <a:spcPts val="600"/>
              </a:spcBef>
              <a:spcAft>
                <a:spcPts val="0"/>
              </a:spcAft>
              <a:buClr>
                <a:srgbClr val="F39200"/>
              </a:buClr>
              <a:buSzPts val="2500"/>
              <a:buFont typeface="Arial"/>
              <a:buChar char="•"/>
            </a:pPr>
            <a:r>
              <a:rPr lang="en-US" sz="1600" b="0" i="0" u="none" strike="noStrike" cap="none"/>
              <a:t>Rikkinäiset linkit</a:t>
            </a:r>
            <a:endParaRPr sz="1900"/>
          </a:p>
          <a:p>
            <a:pPr marL="0" lvl="0" indent="0" algn="l" rtl="0">
              <a:lnSpc>
                <a:spcPct val="90000"/>
              </a:lnSpc>
              <a:spcBef>
                <a:spcPts val="750"/>
              </a:spcBef>
              <a:spcAft>
                <a:spcPts val="0"/>
              </a:spcAft>
              <a:buClr>
                <a:srgbClr val="161249"/>
              </a:buClr>
              <a:buSzPts val="2100"/>
              <a:buNone/>
            </a:pPr>
            <a:endParaRPr sz="190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43"/>
        <p:cNvGrpSpPr/>
        <p:nvPr/>
      </p:nvGrpSpPr>
      <p:grpSpPr>
        <a:xfrm>
          <a:off x="0" y="0"/>
          <a:ext cx="0" cy="0"/>
          <a:chOff x="0" y="0"/>
          <a:chExt cx="0" cy="0"/>
        </a:xfrm>
      </p:grpSpPr>
      <p:sp>
        <p:nvSpPr>
          <p:cNvPr id="244" name="Google Shape;244;p15"/>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45" name="Google Shape;245;p15"/>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marL="285750" marR="0" lvl="0" indent="-171450" algn="l" rtl="0">
              <a:lnSpc>
                <a:spcPct val="115000"/>
              </a:lnSpc>
              <a:spcBef>
                <a:spcPts val="1200"/>
              </a:spcBef>
              <a:spcAft>
                <a:spcPts val="1200"/>
              </a:spcAft>
              <a:buClr>
                <a:schemeClr val="dk1"/>
              </a:buClr>
              <a:buSzPts val="1800"/>
              <a:buFont typeface="Open Sans"/>
              <a:buNone/>
            </a:pPr>
            <a:endParaRPr sz="1800" b="0" i="0" u="none" strike="noStrike" cap="none">
              <a:solidFill>
                <a:schemeClr val="dk1"/>
              </a:solidFill>
              <a:latin typeface="Calibri"/>
              <a:ea typeface="Calibri"/>
              <a:cs typeface="Calibri"/>
              <a:sym typeface="Calibri"/>
            </a:endParaRPr>
          </a:p>
        </p:txBody>
      </p:sp>
      <p:sp>
        <p:nvSpPr>
          <p:cNvPr id="246" name="Google Shape;246;p15"/>
          <p:cNvSpPr txBox="1">
            <a:spLocks noGrp="1"/>
          </p:cNvSpPr>
          <p:nvPr>
            <p:ph type="body" idx="1"/>
          </p:nvPr>
        </p:nvSpPr>
        <p:spPr>
          <a:xfrm>
            <a:off x="840583" y="312995"/>
            <a:ext cx="6614100" cy="816600"/>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en-US" sz="2800"/>
              <a:t>Aktivointitehtävä</a:t>
            </a:r>
            <a:endParaRPr/>
          </a:p>
          <a:p>
            <a:pPr marL="0" lvl="0" indent="0" algn="l" rtl="0">
              <a:lnSpc>
                <a:spcPct val="90000"/>
              </a:lnSpc>
              <a:spcBef>
                <a:spcPts val="750"/>
              </a:spcBef>
              <a:spcAft>
                <a:spcPts val="0"/>
              </a:spcAft>
              <a:buClr>
                <a:schemeClr val="lt1"/>
              </a:buClr>
              <a:buSzPts val="2400"/>
              <a:buNone/>
            </a:pPr>
            <a:endParaRPr/>
          </a:p>
        </p:txBody>
      </p:sp>
      <p:sp>
        <p:nvSpPr>
          <p:cNvPr id="247" name="Google Shape;247;p15"/>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p>
            <a:pPr marL="0" lvl="0" indent="0" algn="l" rtl="0">
              <a:lnSpc>
                <a:spcPct val="115000"/>
              </a:lnSpc>
              <a:spcBef>
                <a:spcPts val="1200"/>
              </a:spcBef>
              <a:spcAft>
                <a:spcPts val="0"/>
              </a:spcAft>
              <a:buNone/>
            </a:pPr>
            <a:r>
              <a:rPr lang="en-US" sz="1800"/>
              <a:t>Valitse seuraaviin kohtiin sopiva organisaatio ja sen verkkosivusto:</a:t>
            </a:r>
            <a:endParaRPr sz="1800"/>
          </a:p>
          <a:p>
            <a:pPr marL="285750" lvl="0" indent="-285750" algn="l" rtl="0">
              <a:lnSpc>
                <a:spcPct val="115000"/>
              </a:lnSpc>
              <a:spcBef>
                <a:spcPts val="1200"/>
              </a:spcBef>
              <a:spcAft>
                <a:spcPts val="0"/>
              </a:spcAft>
              <a:buClr>
                <a:srgbClr val="11AA81"/>
              </a:buClr>
              <a:buSzPts val="2700"/>
              <a:buChar char="•"/>
            </a:pPr>
            <a:r>
              <a:rPr lang="en-US" sz="1800"/>
              <a:t>Verkkokauppa.</a:t>
            </a:r>
            <a:endParaRPr sz="1800"/>
          </a:p>
          <a:p>
            <a:pPr marL="285750" lvl="0" indent="-285750" algn="l" rtl="0">
              <a:lnSpc>
                <a:spcPct val="115000"/>
              </a:lnSpc>
              <a:spcBef>
                <a:spcPts val="1200"/>
              </a:spcBef>
              <a:spcAft>
                <a:spcPts val="0"/>
              </a:spcAft>
              <a:buClr>
                <a:srgbClr val="11AA81"/>
              </a:buClr>
              <a:buSzPts val="2700"/>
              <a:buChar char="•"/>
            </a:pPr>
            <a:r>
              <a:rPr lang="en-US" sz="1800"/>
              <a:t>Brändin verkkopresenssi (“läsnäolo”).</a:t>
            </a:r>
            <a:endParaRPr sz="1800"/>
          </a:p>
          <a:p>
            <a:pPr marL="285750" lvl="0" indent="-285750" algn="l" rtl="0">
              <a:lnSpc>
                <a:spcPct val="115000"/>
              </a:lnSpc>
              <a:spcBef>
                <a:spcPts val="1200"/>
              </a:spcBef>
              <a:spcAft>
                <a:spcPts val="0"/>
              </a:spcAft>
              <a:buClr>
                <a:srgbClr val="11AA81"/>
              </a:buClr>
              <a:buSzPts val="2700"/>
              <a:buChar char="•"/>
            </a:pPr>
            <a:r>
              <a:rPr lang="en-US" sz="1800"/>
              <a:t>Tietovarasto (esim. uutiset).</a:t>
            </a:r>
            <a:endParaRPr sz="1800" b="0" i="0" u="none" strike="noStrike" cap="none"/>
          </a:p>
          <a:p>
            <a:pPr marL="0" marR="0" lvl="0" indent="0" algn="l" rtl="0">
              <a:lnSpc>
                <a:spcPct val="115000"/>
              </a:lnSpc>
              <a:spcBef>
                <a:spcPts val="1200"/>
              </a:spcBef>
              <a:spcAft>
                <a:spcPts val="0"/>
              </a:spcAft>
              <a:buClr>
                <a:schemeClr val="lt1"/>
              </a:buClr>
              <a:buSzPts val="1800"/>
              <a:buFont typeface="Arial"/>
              <a:buNone/>
            </a:pPr>
            <a:r>
              <a:rPr lang="en-US"/>
              <a:t>Tarkastele sivuston latausnopeutta esim. käyttämällä Googlen PageSpeed Insights -työkalua: </a:t>
            </a:r>
            <a:r>
              <a:rPr lang="en-US" u="sng">
                <a:solidFill>
                  <a:schemeClr val="hlink"/>
                </a:solidFill>
                <a:hlinkClick r:id="rId3"/>
              </a:rPr>
              <a:t>https://pagespeed.web.dev/</a:t>
            </a:r>
            <a:r>
              <a:rPr lang="en-US"/>
              <a:t>. Löydätkö parannettavaa?</a:t>
            </a:r>
            <a:endParaRPr/>
          </a:p>
          <a:p>
            <a:pPr marL="0" marR="0" lvl="0" indent="0" algn="l" rtl="0">
              <a:lnSpc>
                <a:spcPct val="115000"/>
              </a:lnSpc>
              <a:spcBef>
                <a:spcPts val="1200"/>
              </a:spcBef>
              <a:spcAft>
                <a:spcPts val="0"/>
              </a:spcAft>
              <a:buClr>
                <a:schemeClr val="lt1"/>
              </a:buClr>
              <a:buSzPts val="1800"/>
              <a:buFont typeface="Arial"/>
              <a:buNone/>
            </a:pPr>
            <a:endParaRPr sz="1800"/>
          </a:p>
          <a:p>
            <a:pPr marL="285750" marR="0" lvl="0" indent="-171450" algn="l" rtl="0">
              <a:lnSpc>
                <a:spcPct val="115000"/>
              </a:lnSpc>
              <a:spcBef>
                <a:spcPts val="1200"/>
              </a:spcBef>
              <a:spcAft>
                <a:spcPts val="0"/>
              </a:spcAft>
              <a:buClr>
                <a:srgbClr val="000000"/>
              </a:buClr>
              <a:buSzPts val="1800"/>
              <a:buFont typeface="Open Sans"/>
              <a:buNone/>
            </a:pPr>
            <a:endParaRPr sz="1800" b="0" i="0" u="none" strike="noStrike" cap="none"/>
          </a:p>
          <a:p>
            <a:pPr marL="0" lvl="0" indent="0" algn="l" rtl="0">
              <a:lnSpc>
                <a:spcPct val="108000"/>
              </a:lnSpc>
              <a:spcBef>
                <a:spcPts val="1200"/>
              </a:spcBef>
              <a:spcAft>
                <a:spcPts val="0"/>
              </a:spcAft>
              <a:buClr>
                <a:schemeClr val="lt1"/>
              </a:buClr>
              <a:buSzPts val="1500"/>
              <a:buNone/>
            </a:pPr>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51"/>
        <p:cNvGrpSpPr/>
        <p:nvPr/>
      </p:nvGrpSpPr>
      <p:grpSpPr>
        <a:xfrm>
          <a:off x="0" y="0"/>
          <a:ext cx="0" cy="0"/>
          <a:chOff x="0" y="0"/>
          <a:chExt cx="0" cy="0"/>
        </a:xfrm>
      </p:grpSpPr>
      <p:sp>
        <p:nvSpPr>
          <p:cNvPr id="252" name="Google Shape;252;p16"/>
          <p:cNvSpPr txBox="1"/>
          <p:nvPr/>
        </p:nvSpPr>
        <p:spPr>
          <a:xfrm>
            <a:off x="716400" y="1486975"/>
            <a:ext cx="7711200" cy="11214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FFFFFF"/>
              </a:buClr>
              <a:buSzPts val="6000"/>
              <a:buFont typeface="Arial"/>
              <a:buNone/>
            </a:pPr>
            <a:r>
              <a:rPr lang="en-US" sz="6000" b="1" i="0" u="none" strike="noStrike" cap="none">
                <a:solidFill>
                  <a:srgbClr val="FFFFFF"/>
                </a:solidFill>
                <a:latin typeface="Arial"/>
                <a:ea typeface="Arial"/>
                <a:cs typeface="Arial"/>
                <a:sym typeface="Arial"/>
              </a:rPr>
              <a:t>Aihe 1 </a:t>
            </a:r>
            <a:endParaRPr sz="6000" b="1" i="0" u="none" strike="noStrike" cap="none">
              <a:solidFill>
                <a:srgbClr val="FFFFFF"/>
              </a:solidFill>
              <a:latin typeface="Arial"/>
              <a:ea typeface="Arial"/>
              <a:cs typeface="Arial"/>
              <a:sym typeface="Arial"/>
            </a:endParaRPr>
          </a:p>
        </p:txBody>
      </p:sp>
      <p:sp>
        <p:nvSpPr>
          <p:cNvPr id="253" name="Google Shape;253;p16"/>
          <p:cNvSpPr txBox="1"/>
          <p:nvPr/>
        </p:nvSpPr>
        <p:spPr>
          <a:xfrm>
            <a:off x="675150" y="1849533"/>
            <a:ext cx="7793700" cy="758842"/>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161249"/>
              </a:buClr>
              <a:buSzPts val="3600"/>
              <a:buFont typeface="Arial"/>
              <a:buNone/>
            </a:pPr>
            <a:r>
              <a:rPr lang="en-US" sz="3600" b="1" i="0" u="none" strike="noStrike" cap="none">
                <a:solidFill>
                  <a:srgbClr val="161249"/>
                </a:solidFill>
                <a:latin typeface="Arial"/>
                <a:ea typeface="Arial"/>
                <a:cs typeface="Arial"/>
                <a:sym typeface="Arial"/>
              </a:rPr>
              <a:t>Paikallinen hakukoneoptimointi</a:t>
            </a:r>
            <a:endParaRPr sz="2000" b="1" i="0" u="none" strike="noStrike" cap="none">
              <a:solidFill>
                <a:srgbClr val="161249"/>
              </a:solidFill>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57"/>
        <p:cNvGrpSpPr/>
        <p:nvPr/>
      </p:nvGrpSpPr>
      <p:grpSpPr>
        <a:xfrm>
          <a:off x="0" y="0"/>
          <a:ext cx="0" cy="0"/>
          <a:chOff x="0" y="0"/>
          <a:chExt cx="0" cy="0"/>
        </a:xfrm>
      </p:grpSpPr>
      <p:grpSp>
        <p:nvGrpSpPr>
          <p:cNvPr id="258" name="Google Shape;258;p17"/>
          <p:cNvGrpSpPr/>
          <p:nvPr/>
        </p:nvGrpSpPr>
        <p:grpSpPr>
          <a:xfrm>
            <a:off x="1237243" y="1294730"/>
            <a:ext cx="6657490" cy="3251066"/>
            <a:chOff x="1043804" y="-9059"/>
            <a:chExt cx="6657490" cy="3251066"/>
          </a:xfrm>
        </p:grpSpPr>
        <p:sp>
          <p:nvSpPr>
            <p:cNvPr id="259" name="Google Shape;259;p17"/>
            <p:cNvSpPr/>
            <p:nvPr/>
          </p:nvSpPr>
          <p:spPr>
            <a:xfrm>
              <a:off x="1043804" y="-9059"/>
              <a:ext cx="6657490" cy="969584"/>
            </a:xfrm>
            <a:prstGeom prst="rightArrow">
              <a:avLst>
                <a:gd name="adj1" fmla="val 50000"/>
                <a:gd name="adj2" fmla="val 50000"/>
              </a:avLst>
            </a:prstGeom>
            <a:solidFill>
              <a:srgbClr val="9235A9"/>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60" name="Google Shape;260;p17"/>
            <p:cNvSpPr txBox="1"/>
            <p:nvPr/>
          </p:nvSpPr>
          <p:spPr>
            <a:xfrm>
              <a:off x="1046873" y="249883"/>
              <a:ext cx="6415094" cy="484792"/>
            </a:xfrm>
            <a:prstGeom prst="rect">
              <a:avLst/>
            </a:prstGeom>
            <a:solidFill>
              <a:srgbClr val="9235A9"/>
            </a:solidFill>
            <a:ln>
              <a:noFill/>
            </a:ln>
          </p:spPr>
          <p:txBody>
            <a:bodyPr spcFirstLastPara="1" wrap="square" lIns="64750" tIns="64750" rIns="254000" bIns="153900" anchor="ctr" anchorCtr="0">
              <a:noAutofit/>
            </a:bodyPr>
            <a:lstStyle/>
            <a:p>
              <a:pPr marL="0" marR="0" lvl="0" indent="0" algn="l" rtl="0">
                <a:lnSpc>
                  <a:spcPct val="90000"/>
                </a:lnSpc>
                <a:spcBef>
                  <a:spcPts val="0"/>
                </a:spcBef>
                <a:spcAft>
                  <a:spcPts val="0"/>
                </a:spcAft>
                <a:buClr>
                  <a:schemeClr val="lt1"/>
                </a:buClr>
                <a:buSzPts val="1700"/>
                <a:buFont typeface="Open Sans"/>
                <a:buNone/>
              </a:pPr>
              <a:r>
                <a:rPr lang="en-US" sz="1700" b="0" i="0" u="none" strike="noStrike" cap="none">
                  <a:solidFill>
                    <a:schemeClr val="lt1"/>
                  </a:solidFill>
                  <a:latin typeface="Arial"/>
                  <a:ea typeface="Arial"/>
                  <a:cs typeface="Arial"/>
                  <a:sym typeface="Arial"/>
                </a:rPr>
                <a:t>Rekisteröi käyttöön</a:t>
              </a:r>
              <a:endParaRPr sz="1800" b="0" i="0" u="none" strike="noStrike" cap="none">
                <a:solidFill>
                  <a:schemeClr val="dk1"/>
                </a:solidFill>
                <a:latin typeface="Arial"/>
                <a:ea typeface="Arial"/>
                <a:cs typeface="Arial"/>
                <a:sym typeface="Arial"/>
              </a:endParaRPr>
            </a:p>
          </p:txBody>
        </p:sp>
        <p:sp>
          <p:nvSpPr>
            <p:cNvPr id="261" name="Google Shape;261;p17"/>
            <p:cNvSpPr/>
            <p:nvPr/>
          </p:nvSpPr>
          <p:spPr>
            <a:xfrm>
              <a:off x="1046873" y="755177"/>
              <a:ext cx="2050507" cy="1867776"/>
            </a:xfrm>
            <a:prstGeom prst="rect">
              <a:avLst/>
            </a:prstGeom>
            <a:solidFill>
              <a:schemeClr val="lt1"/>
            </a:solidFill>
            <a:ln w="12700" cap="flat" cmpd="sng">
              <a:solidFill>
                <a:srgbClr val="6200AE"/>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62" name="Google Shape;262;p17"/>
            <p:cNvSpPr txBox="1"/>
            <p:nvPr/>
          </p:nvSpPr>
          <p:spPr>
            <a:xfrm>
              <a:off x="1046873" y="755177"/>
              <a:ext cx="2050507" cy="1867776"/>
            </a:xfrm>
            <a:prstGeom prst="rect">
              <a:avLst/>
            </a:prstGeom>
            <a:noFill/>
            <a:ln>
              <a:noFill/>
            </a:ln>
          </p:spPr>
          <p:txBody>
            <a:bodyPr spcFirstLastPara="1" wrap="square" lIns="53325" tIns="53325" rIns="53325" bIns="53325" anchor="t" anchorCtr="0">
              <a:noAutofit/>
            </a:bodyPr>
            <a:lstStyle/>
            <a:p>
              <a:pPr marL="0" marR="0" lvl="0" indent="0" algn="l" rtl="0">
                <a:lnSpc>
                  <a:spcPct val="90000"/>
                </a:lnSpc>
                <a:spcBef>
                  <a:spcPts val="0"/>
                </a:spcBef>
                <a:spcAft>
                  <a:spcPts val="0"/>
                </a:spcAft>
                <a:buClr>
                  <a:schemeClr val="dk1"/>
                </a:buClr>
                <a:buSzPts val="1400"/>
                <a:buFont typeface="Open Sans"/>
                <a:buNone/>
              </a:pPr>
              <a:r>
                <a:rPr lang="en-US" sz="1400" b="0" i="0" u="none" strike="noStrike" cap="none">
                  <a:solidFill>
                    <a:schemeClr val="dk1"/>
                  </a:solidFill>
                  <a:latin typeface="Arial"/>
                  <a:ea typeface="Arial"/>
                  <a:cs typeface="Arial"/>
                  <a:sym typeface="Arial"/>
                </a:rPr>
                <a:t>Googlen ekosysteemi</a:t>
              </a:r>
              <a:endParaRPr sz="1400" b="0" i="0" u="none" strike="noStrike" cap="none">
                <a:solidFill>
                  <a:schemeClr val="dk1"/>
                </a:solidFill>
                <a:latin typeface="Arial"/>
                <a:ea typeface="Arial"/>
                <a:cs typeface="Arial"/>
                <a:sym typeface="Arial"/>
              </a:endParaRPr>
            </a:p>
            <a:p>
              <a:pPr marL="0" marR="0" lvl="0" indent="0" algn="l" rtl="0">
                <a:lnSpc>
                  <a:spcPct val="90000"/>
                </a:lnSpc>
                <a:spcBef>
                  <a:spcPts val="490"/>
                </a:spcBef>
                <a:spcAft>
                  <a:spcPts val="0"/>
                </a:spcAft>
                <a:buClr>
                  <a:schemeClr val="dk1"/>
                </a:buClr>
                <a:buSzPts val="1400"/>
                <a:buFont typeface="Open Sans"/>
                <a:buNone/>
              </a:pPr>
              <a:r>
                <a:rPr lang="en-US" sz="1400" b="0" i="0" u="none" strike="noStrike" cap="none">
                  <a:solidFill>
                    <a:schemeClr val="dk1"/>
                  </a:solidFill>
                  <a:latin typeface="Arial"/>
                  <a:ea typeface="Arial"/>
                  <a:cs typeface="Arial"/>
                  <a:sym typeface="Arial"/>
                </a:rPr>
                <a:t>Google Business</a:t>
              </a:r>
              <a:endParaRPr sz="1800" b="0" i="0" u="none" strike="noStrike" cap="none">
                <a:solidFill>
                  <a:schemeClr val="dk1"/>
                </a:solidFill>
                <a:latin typeface="Arial"/>
                <a:ea typeface="Arial"/>
                <a:cs typeface="Arial"/>
                <a:sym typeface="Arial"/>
              </a:endParaRPr>
            </a:p>
            <a:p>
              <a:pPr marL="0" marR="0" lvl="0" indent="0" algn="l" rtl="0">
                <a:lnSpc>
                  <a:spcPct val="90000"/>
                </a:lnSpc>
                <a:spcBef>
                  <a:spcPts val="490"/>
                </a:spcBef>
                <a:spcAft>
                  <a:spcPts val="0"/>
                </a:spcAft>
                <a:buClr>
                  <a:schemeClr val="dk1"/>
                </a:buClr>
                <a:buSzPts val="1400"/>
                <a:buFont typeface="Open Sans"/>
                <a:buNone/>
              </a:pPr>
              <a:r>
                <a:rPr lang="en-US" sz="1400" b="0" i="0" u="none" strike="noStrike" cap="none">
                  <a:solidFill>
                    <a:schemeClr val="dk1"/>
                  </a:solidFill>
                  <a:latin typeface="Arial"/>
                  <a:ea typeface="Arial"/>
                  <a:cs typeface="Arial"/>
                  <a:sym typeface="Arial"/>
                </a:rPr>
                <a:t>You</a:t>
              </a:r>
              <a:r>
                <a:rPr lang="en-US">
                  <a:solidFill>
                    <a:schemeClr val="dk1"/>
                  </a:solidFill>
                </a:rPr>
                <a:t>T</a:t>
              </a:r>
              <a:r>
                <a:rPr lang="en-US" sz="1400" b="0" i="0" u="none" strike="noStrike" cap="none">
                  <a:solidFill>
                    <a:schemeClr val="dk1"/>
                  </a:solidFill>
                  <a:latin typeface="Arial"/>
                  <a:ea typeface="Arial"/>
                  <a:cs typeface="Arial"/>
                  <a:sym typeface="Arial"/>
                </a:rPr>
                <a:t>ube</a:t>
              </a:r>
              <a:endParaRPr sz="1800" b="0" i="0" u="none" strike="noStrike" cap="none">
                <a:solidFill>
                  <a:schemeClr val="dk1"/>
                </a:solidFill>
                <a:latin typeface="Arial"/>
                <a:ea typeface="Arial"/>
                <a:cs typeface="Arial"/>
                <a:sym typeface="Arial"/>
              </a:endParaRPr>
            </a:p>
            <a:p>
              <a:pPr marL="0" marR="0" lvl="0" indent="0" algn="l" rtl="0">
                <a:lnSpc>
                  <a:spcPct val="90000"/>
                </a:lnSpc>
                <a:spcBef>
                  <a:spcPts val="490"/>
                </a:spcBef>
                <a:spcAft>
                  <a:spcPts val="0"/>
                </a:spcAft>
                <a:buClr>
                  <a:schemeClr val="dk1"/>
                </a:buClr>
                <a:buSzPts val="1400"/>
                <a:buFont typeface="Open Sans"/>
                <a:buNone/>
              </a:pPr>
              <a:r>
                <a:rPr lang="en-US" sz="1400" b="0" i="0" u="none" strike="noStrike" cap="none">
                  <a:solidFill>
                    <a:schemeClr val="dk1"/>
                  </a:solidFill>
                  <a:latin typeface="Arial"/>
                  <a:ea typeface="Arial"/>
                  <a:cs typeface="Arial"/>
                  <a:sym typeface="Arial"/>
                </a:rPr>
                <a:t>Facebook</a:t>
              </a:r>
              <a:endParaRPr sz="1800" b="0" i="0" u="none" strike="noStrike" cap="none">
                <a:solidFill>
                  <a:schemeClr val="dk1"/>
                </a:solidFill>
                <a:latin typeface="Arial"/>
                <a:ea typeface="Arial"/>
                <a:cs typeface="Arial"/>
                <a:sym typeface="Arial"/>
              </a:endParaRPr>
            </a:p>
            <a:p>
              <a:pPr marL="0" marR="0" lvl="0" indent="0" algn="l" rtl="0">
                <a:lnSpc>
                  <a:spcPct val="90000"/>
                </a:lnSpc>
                <a:spcBef>
                  <a:spcPts val="490"/>
                </a:spcBef>
                <a:spcAft>
                  <a:spcPts val="0"/>
                </a:spcAft>
                <a:buClr>
                  <a:schemeClr val="dk1"/>
                </a:buClr>
                <a:buSzPts val="1400"/>
                <a:buFont typeface="Open Sans"/>
                <a:buNone/>
              </a:pPr>
              <a:r>
                <a:rPr lang="en-US">
                  <a:solidFill>
                    <a:schemeClr val="dk1"/>
                  </a:solidFill>
                </a:rPr>
                <a:t>X</a:t>
              </a:r>
              <a:endParaRPr sz="1800" b="0" i="0" u="none" strike="noStrike" cap="none">
                <a:solidFill>
                  <a:schemeClr val="dk1"/>
                </a:solidFill>
                <a:latin typeface="Arial"/>
                <a:ea typeface="Arial"/>
                <a:cs typeface="Arial"/>
                <a:sym typeface="Arial"/>
              </a:endParaRPr>
            </a:p>
            <a:p>
              <a:pPr marL="0" marR="0" lvl="0" indent="0" algn="l" rtl="0">
                <a:lnSpc>
                  <a:spcPct val="90000"/>
                </a:lnSpc>
                <a:spcBef>
                  <a:spcPts val="490"/>
                </a:spcBef>
                <a:spcAft>
                  <a:spcPts val="0"/>
                </a:spcAft>
                <a:buClr>
                  <a:schemeClr val="dk1"/>
                </a:buClr>
                <a:buSzPts val="1400"/>
                <a:buFont typeface="Open Sans"/>
                <a:buNone/>
              </a:pPr>
              <a:r>
                <a:rPr lang="en-US" sz="1400" b="0" i="0" u="none" strike="noStrike" cap="none">
                  <a:solidFill>
                    <a:schemeClr val="dk1"/>
                  </a:solidFill>
                  <a:latin typeface="Arial"/>
                  <a:ea typeface="Arial"/>
                  <a:cs typeface="Arial"/>
                  <a:sym typeface="Arial"/>
                </a:rPr>
                <a:t>LinkedIn</a:t>
              </a:r>
              <a:endParaRPr sz="1400" b="0" i="0" u="none" strike="noStrike" cap="none">
                <a:solidFill>
                  <a:schemeClr val="dk1"/>
                </a:solidFill>
                <a:latin typeface="Arial"/>
                <a:ea typeface="Arial"/>
                <a:cs typeface="Arial"/>
                <a:sym typeface="Arial"/>
              </a:endParaRPr>
            </a:p>
          </p:txBody>
        </p:sp>
        <p:sp>
          <p:nvSpPr>
            <p:cNvPr id="263" name="Google Shape;263;p17"/>
            <p:cNvSpPr/>
            <p:nvPr/>
          </p:nvSpPr>
          <p:spPr>
            <a:xfrm>
              <a:off x="3094311" y="312458"/>
              <a:ext cx="4606983" cy="969584"/>
            </a:xfrm>
            <a:prstGeom prst="rightArrow">
              <a:avLst>
                <a:gd name="adj1" fmla="val 50000"/>
                <a:gd name="adj2" fmla="val 50000"/>
              </a:avLst>
            </a:prstGeom>
            <a:solidFill>
              <a:srgbClr val="F1148B"/>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64" name="Google Shape;264;p17"/>
            <p:cNvSpPr txBox="1"/>
            <p:nvPr/>
          </p:nvSpPr>
          <p:spPr>
            <a:xfrm>
              <a:off x="3097380" y="573078"/>
              <a:ext cx="4364587" cy="484792"/>
            </a:xfrm>
            <a:prstGeom prst="rect">
              <a:avLst/>
            </a:prstGeom>
            <a:noFill/>
            <a:ln>
              <a:noFill/>
            </a:ln>
          </p:spPr>
          <p:txBody>
            <a:bodyPr spcFirstLastPara="1" wrap="square" lIns="64750" tIns="64750" rIns="254000" bIns="153900" anchor="ctr" anchorCtr="0">
              <a:noAutofit/>
            </a:bodyPr>
            <a:lstStyle/>
            <a:p>
              <a:pPr marL="0" marR="0" lvl="0" indent="0" algn="l" rtl="0">
                <a:lnSpc>
                  <a:spcPct val="90000"/>
                </a:lnSpc>
                <a:spcBef>
                  <a:spcPts val="0"/>
                </a:spcBef>
                <a:spcAft>
                  <a:spcPts val="0"/>
                </a:spcAft>
                <a:buClr>
                  <a:schemeClr val="lt1"/>
                </a:buClr>
                <a:buSzPts val="1700"/>
                <a:buFont typeface="Open Sans"/>
                <a:buNone/>
              </a:pPr>
              <a:r>
                <a:rPr lang="en-US" sz="1700" b="0" i="0" u="none" strike="noStrike" cap="none">
                  <a:solidFill>
                    <a:schemeClr val="lt1"/>
                  </a:solidFill>
                  <a:latin typeface="Arial"/>
                  <a:ea typeface="Arial"/>
                  <a:cs typeface="Arial"/>
                  <a:sym typeface="Arial"/>
                </a:rPr>
                <a:t>Johdonmukaiset tiedot</a:t>
              </a:r>
              <a:endParaRPr sz="1700" b="0" i="0" u="none" strike="noStrike" cap="none">
                <a:solidFill>
                  <a:schemeClr val="lt1"/>
                </a:solidFill>
                <a:latin typeface="Arial"/>
                <a:ea typeface="Arial"/>
                <a:cs typeface="Arial"/>
                <a:sym typeface="Arial"/>
              </a:endParaRPr>
            </a:p>
          </p:txBody>
        </p:sp>
        <p:sp>
          <p:nvSpPr>
            <p:cNvPr id="265" name="Google Shape;265;p17"/>
            <p:cNvSpPr/>
            <p:nvPr/>
          </p:nvSpPr>
          <p:spPr>
            <a:xfrm>
              <a:off x="3097380" y="1078371"/>
              <a:ext cx="2050507" cy="1867776"/>
            </a:xfrm>
            <a:prstGeom prst="rect">
              <a:avLst/>
            </a:prstGeom>
            <a:solidFill>
              <a:schemeClr val="lt1"/>
            </a:solidFill>
            <a:ln w="12700" cap="flat" cmpd="sng">
              <a:solidFill>
                <a:srgbClr val="F1148B"/>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66" name="Google Shape;266;p17"/>
            <p:cNvSpPr txBox="1"/>
            <p:nvPr/>
          </p:nvSpPr>
          <p:spPr>
            <a:xfrm>
              <a:off x="3097380" y="1078371"/>
              <a:ext cx="2050507" cy="1867776"/>
            </a:xfrm>
            <a:prstGeom prst="rect">
              <a:avLst/>
            </a:prstGeom>
            <a:noFill/>
            <a:ln>
              <a:noFill/>
            </a:ln>
          </p:spPr>
          <p:txBody>
            <a:bodyPr spcFirstLastPara="1" wrap="square" lIns="53325" tIns="53325" rIns="53325" bIns="53325" anchor="t" anchorCtr="0">
              <a:noAutofit/>
            </a:bodyPr>
            <a:lstStyle/>
            <a:p>
              <a:pPr marL="0" marR="0" lvl="0" indent="0" algn="l" rtl="0">
                <a:lnSpc>
                  <a:spcPct val="90000"/>
                </a:lnSpc>
                <a:spcBef>
                  <a:spcPts val="0"/>
                </a:spcBef>
                <a:spcAft>
                  <a:spcPts val="0"/>
                </a:spcAft>
                <a:buClr>
                  <a:schemeClr val="dk1"/>
                </a:buClr>
                <a:buSzPts val="1400"/>
                <a:buFont typeface="Open Sans"/>
                <a:buNone/>
              </a:pPr>
              <a:r>
                <a:rPr lang="en-US" sz="1400" b="0" i="0" u="none" strike="noStrike" cap="none">
                  <a:solidFill>
                    <a:schemeClr val="dk1"/>
                  </a:solidFill>
                  <a:latin typeface="Arial"/>
                  <a:ea typeface="Arial"/>
                  <a:cs typeface="Arial"/>
                  <a:sym typeface="Arial"/>
                </a:rPr>
                <a:t>Tarjous</a:t>
              </a:r>
              <a:endParaRPr sz="1400" b="0" i="0" u="none" strike="noStrike" cap="none">
                <a:solidFill>
                  <a:schemeClr val="dk1"/>
                </a:solidFill>
                <a:latin typeface="Arial"/>
                <a:ea typeface="Arial"/>
                <a:cs typeface="Arial"/>
                <a:sym typeface="Arial"/>
              </a:endParaRPr>
            </a:p>
            <a:p>
              <a:pPr marL="0" marR="0" lvl="0" indent="0" algn="l" rtl="0">
                <a:lnSpc>
                  <a:spcPct val="90000"/>
                </a:lnSpc>
                <a:spcBef>
                  <a:spcPts val="490"/>
                </a:spcBef>
                <a:spcAft>
                  <a:spcPts val="0"/>
                </a:spcAft>
                <a:buClr>
                  <a:schemeClr val="dk1"/>
                </a:buClr>
                <a:buSzPts val="1400"/>
                <a:buFont typeface="Open Sans"/>
                <a:buNone/>
              </a:pPr>
              <a:r>
                <a:rPr lang="en-US" sz="1400" b="0" i="0" u="none" strike="noStrike" cap="none">
                  <a:solidFill>
                    <a:schemeClr val="dk1"/>
                  </a:solidFill>
                  <a:latin typeface="Arial"/>
                  <a:ea typeface="Arial"/>
                  <a:cs typeface="Arial"/>
                  <a:sym typeface="Arial"/>
                </a:rPr>
                <a:t>N.</a:t>
              </a:r>
              <a:r>
                <a:rPr lang="en-US">
                  <a:solidFill>
                    <a:schemeClr val="dk1"/>
                  </a:solidFill>
                </a:rPr>
                <a:t>O</a:t>
              </a:r>
              <a:r>
                <a:rPr lang="en-US" sz="1400" b="0" i="0" u="none" strike="noStrike" cap="none">
                  <a:solidFill>
                    <a:schemeClr val="dk1"/>
                  </a:solidFill>
                  <a:latin typeface="Arial"/>
                  <a:ea typeface="Arial"/>
                  <a:cs typeface="Arial"/>
                  <a:sym typeface="Arial"/>
                </a:rPr>
                <a:t>.P. (</a:t>
              </a:r>
              <a:r>
                <a:rPr lang="en-US">
                  <a:solidFill>
                    <a:schemeClr val="dk1"/>
                  </a:solidFill>
                </a:rPr>
                <a:t>N</a:t>
              </a:r>
              <a:r>
                <a:rPr lang="en-US" sz="1400" b="0" i="0" u="none" strike="noStrike" cap="none">
                  <a:solidFill>
                    <a:schemeClr val="dk1"/>
                  </a:solidFill>
                  <a:latin typeface="Arial"/>
                  <a:ea typeface="Arial"/>
                  <a:cs typeface="Arial"/>
                  <a:sym typeface="Arial"/>
                </a:rPr>
                <a:t>imi, </a:t>
              </a:r>
              <a:r>
                <a:rPr lang="en-US">
                  <a:solidFill>
                    <a:schemeClr val="dk1"/>
                  </a:solidFill>
                </a:rPr>
                <a:t>O</a:t>
              </a:r>
              <a:r>
                <a:rPr lang="en-US" sz="1400" b="0" i="0" u="none" strike="noStrike" cap="none">
                  <a:solidFill>
                    <a:schemeClr val="dk1"/>
                  </a:solidFill>
                  <a:latin typeface="Arial"/>
                  <a:ea typeface="Arial"/>
                  <a:cs typeface="Arial"/>
                  <a:sym typeface="Arial"/>
                </a:rPr>
                <a:t>soite,</a:t>
              </a:r>
              <a:endParaRPr sz="1800" b="0" i="0" u="none" strike="noStrike" cap="none">
                <a:solidFill>
                  <a:schemeClr val="dk1"/>
                </a:solidFill>
                <a:latin typeface="Arial"/>
                <a:ea typeface="Arial"/>
                <a:cs typeface="Arial"/>
                <a:sym typeface="Arial"/>
              </a:endParaRPr>
            </a:p>
            <a:p>
              <a:pPr marL="0" marR="0" lvl="0" indent="0" algn="l" rtl="0">
                <a:lnSpc>
                  <a:spcPct val="90000"/>
                </a:lnSpc>
                <a:spcBef>
                  <a:spcPts val="490"/>
                </a:spcBef>
                <a:spcAft>
                  <a:spcPts val="0"/>
                </a:spcAft>
                <a:buClr>
                  <a:schemeClr val="dk1"/>
                </a:buClr>
                <a:buSzPts val="1400"/>
                <a:buFont typeface="Open Sans"/>
                <a:buNone/>
              </a:pPr>
              <a:r>
                <a:rPr lang="en-US" sz="1400" b="0" i="0" u="none" strike="noStrike" cap="none">
                  <a:solidFill>
                    <a:schemeClr val="dk1"/>
                  </a:solidFill>
                  <a:latin typeface="Arial"/>
                  <a:ea typeface="Arial"/>
                  <a:cs typeface="Arial"/>
                  <a:sym typeface="Arial"/>
                </a:rPr>
                <a:t>Puhelin)</a:t>
              </a:r>
              <a:endParaRPr sz="1800" b="0" i="0" u="none" strike="noStrike" cap="none">
                <a:solidFill>
                  <a:schemeClr val="dk1"/>
                </a:solidFill>
                <a:latin typeface="Arial"/>
                <a:ea typeface="Arial"/>
                <a:cs typeface="Arial"/>
                <a:sym typeface="Arial"/>
              </a:endParaRPr>
            </a:p>
            <a:p>
              <a:pPr marL="0" marR="0" lvl="0" indent="0" algn="l" rtl="0">
                <a:lnSpc>
                  <a:spcPct val="90000"/>
                </a:lnSpc>
                <a:spcBef>
                  <a:spcPts val="490"/>
                </a:spcBef>
                <a:spcAft>
                  <a:spcPts val="0"/>
                </a:spcAft>
                <a:buClr>
                  <a:schemeClr val="dk1"/>
                </a:buClr>
                <a:buSzPts val="1400"/>
                <a:buFont typeface="Open Sans"/>
                <a:buNone/>
              </a:pPr>
              <a:r>
                <a:rPr lang="en-US" sz="1400" b="0" i="0" u="none" strike="noStrike" cap="none">
                  <a:solidFill>
                    <a:schemeClr val="dk1"/>
                  </a:solidFill>
                  <a:latin typeface="Arial"/>
                  <a:ea typeface="Arial"/>
                  <a:cs typeface="Arial"/>
                  <a:sym typeface="Arial"/>
                </a:rPr>
                <a:t>Kuvat</a:t>
              </a:r>
              <a:endParaRPr sz="1400" b="0" i="0" u="none" strike="noStrike" cap="none">
                <a:solidFill>
                  <a:schemeClr val="dk1"/>
                </a:solidFill>
                <a:latin typeface="Arial"/>
                <a:ea typeface="Arial"/>
                <a:cs typeface="Arial"/>
                <a:sym typeface="Arial"/>
              </a:endParaRPr>
            </a:p>
            <a:p>
              <a:pPr marL="0" marR="0" lvl="0" indent="0" algn="l" rtl="0">
                <a:lnSpc>
                  <a:spcPct val="90000"/>
                </a:lnSpc>
                <a:spcBef>
                  <a:spcPts val="490"/>
                </a:spcBef>
                <a:spcAft>
                  <a:spcPts val="0"/>
                </a:spcAft>
                <a:buClr>
                  <a:schemeClr val="dk1"/>
                </a:buClr>
                <a:buSzPts val="1400"/>
                <a:buFont typeface="Open Sans"/>
                <a:buNone/>
              </a:pPr>
              <a:r>
                <a:rPr lang="en-US" sz="1400" b="0" i="0" u="none" strike="noStrike" cap="none">
                  <a:solidFill>
                    <a:schemeClr val="dk1"/>
                  </a:solidFill>
                  <a:latin typeface="Arial"/>
                  <a:ea typeface="Arial"/>
                  <a:cs typeface="Arial"/>
                  <a:sym typeface="Arial"/>
                </a:rPr>
                <a:t>Kommentit</a:t>
              </a:r>
              <a:endParaRPr sz="1400" b="0" i="0" u="none" strike="noStrike" cap="none">
                <a:solidFill>
                  <a:schemeClr val="dk1"/>
                </a:solidFill>
                <a:latin typeface="Arial"/>
                <a:ea typeface="Arial"/>
                <a:cs typeface="Arial"/>
                <a:sym typeface="Arial"/>
              </a:endParaRPr>
            </a:p>
          </p:txBody>
        </p:sp>
        <p:sp>
          <p:nvSpPr>
            <p:cNvPr id="267" name="Google Shape;267;p17"/>
            <p:cNvSpPr/>
            <p:nvPr/>
          </p:nvSpPr>
          <p:spPr>
            <a:xfrm>
              <a:off x="5144818" y="649320"/>
              <a:ext cx="2556476" cy="969584"/>
            </a:xfrm>
            <a:prstGeom prst="rightArrow">
              <a:avLst>
                <a:gd name="adj1" fmla="val 50000"/>
                <a:gd name="adj2" fmla="val 50000"/>
              </a:avLst>
            </a:prstGeom>
            <a:solidFill>
              <a:srgbClr val="F39200"/>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68" name="Google Shape;268;p17"/>
            <p:cNvSpPr txBox="1"/>
            <p:nvPr/>
          </p:nvSpPr>
          <p:spPr>
            <a:xfrm>
              <a:off x="5160481" y="929365"/>
              <a:ext cx="2314080" cy="419977"/>
            </a:xfrm>
            <a:prstGeom prst="rect">
              <a:avLst/>
            </a:prstGeom>
            <a:solidFill>
              <a:srgbClr val="F39200"/>
            </a:solidFill>
            <a:ln>
              <a:noFill/>
            </a:ln>
          </p:spPr>
          <p:txBody>
            <a:bodyPr spcFirstLastPara="1" wrap="square" lIns="64750" tIns="64750" rIns="254000" bIns="153900" anchor="ctr" anchorCtr="0">
              <a:noAutofit/>
            </a:bodyPr>
            <a:lstStyle/>
            <a:p>
              <a:pPr marL="0" marR="0" lvl="0" indent="0" algn="l" rtl="0">
                <a:lnSpc>
                  <a:spcPct val="90000"/>
                </a:lnSpc>
                <a:spcBef>
                  <a:spcPts val="0"/>
                </a:spcBef>
                <a:spcAft>
                  <a:spcPts val="0"/>
                </a:spcAft>
                <a:buClr>
                  <a:schemeClr val="lt1"/>
                </a:buClr>
                <a:buSzPts val="1700"/>
                <a:buFont typeface="Open Sans"/>
                <a:buNone/>
              </a:pPr>
              <a:r>
                <a:rPr lang="en-US" sz="1700" b="0" i="0" u="none" strike="noStrike" cap="none">
                  <a:solidFill>
                    <a:schemeClr val="lt1"/>
                  </a:solidFill>
                  <a:latin typeface="Arial"/>
                  <a:ea typeface="Arial"/>
                  <a:cs typeface="Arial"/>
                  <a:sym typeface="Arial"/>
                </a:rPr>
                <a:t>Optimoi</a:t>
              </a:r>
              <a:endParaRPr sz="1700" b="0" i="0" u="none" strike="noStrike" cap="none">
                <a:solidFill>
                  <a:schemeClr val="lt1"/>
                </a:solidFill>
                <a:latin typeface="Arial"/>
                <a:ea typeface="Arial"/>
                <a:cs typeface="Arial"/>
                <a:sym typeface="Arial"/>
              </a:endParaRPr>
            </a:p>
          </p:txBody>
        </p:sp>
        <p:sp>
          <p:nvSpPr>
            <p:cNvPr id="269" name="Google Shape;269;p17"/>
            <p:cNvSpPr/>
            <p:nvPr/>
          </p:nvSpPr>
          <p:spPr>
            <a:xfrm>
              <a:off x="5147887" y="1401566"/>
              <a:ext cx="2050507" cy="1840441"/>
            </a:xfrm>
            <a:prstGeom prst="rect">
              <a:avLst/>
            </a:prstGeom>
            <a:solidFill>
              <a:schemeClr val="lt1"/>
            </a:solidFill>
            <a:ln w="12700" cap="flat" cmpd="sng">
              <a:solidFill>
                <a:srgbClr val="E5A007"/>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70" name="Google Shape;270;p17"/>
            <p:cNvSpPr txBox="1"/>
            <p:nvPr/>
          </p:nvSpPr>
          <p:spPr>
            <a:xfrm>
              <a:off x="5147887" y="1401566"/>
              <a:ext cx="2050507" cy="1840441"/>
            </a:xfrm>
            <a:prstGeom prst="rect">
              <a:avLst/>
            </a:prstGeom>
            <a:noFill/>
            <a:ln>
              <a:noFill/>
            </a:ln>
          </p:spPr>
          <p:txBody>
            <a:bodyPr spcFirstLastPara="1" wrap="square" lIns="53325" tIns="53325" rIns="53325" bIns="53325" anchor="t" anchorCtr="0">
              <a:noAutofit/>
            </a:bodyPr>
            <a:lstStyle/>
            <a:p>
              <a:pPr marL="0" marR="0" lvl="0" indent="0" algn="l" rtl="0">
                <a:lnSpc>
                  <a:spcPct val="90000"/>
                </a:lnSpc>
                <a:spcBef>
                  <a:spcPts val="0"/>
                </a:spcBef>
                <a:spcAft>
                  <a:spcPts val="0"/>
                </a:spcAft>
                <a:buClr>
                  <a:schemeClr val="dk1"/>
                </a:buClr>
                <a:buSzPts val="1400"/>
                <a:buFont typeface="Open Sans"/>
                <a:buNone/>
              </a:pPr>
              <a:r>
                <a:rPr lang="en-US" sz="1400" b="0" i="0" u="none" strike="noStrike" cap="none">
                  <a:solidFill>
                    <a:schemeClr val="dk1"/>
                  </a:solidFill>
                  <a:latin typeface="Arial"/>
                  <a:ea typeface="Arial"/>
                  <a:cs typeface="Arial"/>
                  <a:sym typeface="Arial"/>
                </a:rPr>
                <a:t>Sosiaalinen media</a:t>
              </a:r>
              <a:endParaRPr sz="1800" b="0" i="0" u="none" strike="noStrike" cap="none">
                <a:solidFill>
                  <a:schemeClr val="dk1"/>
                </a:solidFill>
                <a:latin typeface="Arial"/>
                <a:ea typeface="Arial"/>
                <a:cs typeface="Arial"/>
                <a:sym typeface="Arial"/>
              </a:endParaRPr>
            </a:p>
            <a:p>
              <a:pPr marL="0" marR="0" lvl="0" indent="0" algn="l" rtl="0">
                <a:lnSpc>
                  <a:spcPct val="90000"/>
                </a:lnSpc>
                <a:spcBef>
                  <a:spcPts val="490"/>
                </a:spcBef>
                <a:spcAft>
                  <a:spcPts val="0"/>
                </a:spcAft>
                <a:buClr>
                  <a:schemeClr val="dk1"/>
                </a:buClr>
                <a:buSzPts val="1400"/>
                <a:buFont typeface="Open Sans"/>
                <a:buNone/>
              </a:pPr>
              <a:r>
                <a:rPr lang="en-US" sz="1400" b="0" i="0" u="none" strike="noStrike" cap="none">
                  <a:solidFill>
                    <a:schemeClr val="dk1"/>
                  </a:solidFill>
                  <a:latin typeface="Arial"/>
                  <a:ea typeface="Arial"/>
                  <a:cs typeface="Arial"/>
                  <a:sym typeface="Arial"/>
                </a:rPr>
                <a:t>Verkkosivusto</a:t>
              </a:r>
              <a:endParaRPr sz="1800" b="0" i="0" u="none" strike="noStrike" cap="none">
                <a:solidFill>
                  <a:schemeClr val="dk1"/>
                </a:solidFill>
                <a:latin typeface="Arial"/>
                <a:ea typeface="Arial"/>
                <a:cs typeface="Arial"/>
                <a:sym typeface="Arial"/>
              </a:endParaRPr>
            </a:p>
            <a:p>
              <a:pPr marL="0" marR="0" lvl="0" indent="0" algn="l" rtl="0">
                <a:lnSpc>
                  <a:spcPct val="90000"/>
                </a:lnSpc>
                <a:spcBef>
                  <a:spcPts val="490"/>
                </a:spcBef>
                <a:spcAft>
                  <a:spcPts val="0"/>
                </a:spcAft>
                <a:buClr>
                  <a:schemeClr val="dk1"/>
                </a:buClr>
                <a:buSzPts val="1400"/>
                <a:buFont typeface="Open Sans"/>
                <a:buNone/>
              </a:pPr>
              <a:r>
                <a:rPr lang="en-US" sz="1400" b="0" i="0" u="none" strike="noStrike" cap="none">
                  <a:solidFill>
                    <a:schemeClr val="dk1"/>
                  </a:solidFill>
                  <a:latin typeface="Arial"/>
                  <a:ea typeface="Arial"/>
                  <a:cs typeface="Arial"/>
                  <a:sym typeface="Arial"/>
                </a:rPr>
                <a:t>Google</a:t>
              </a:r>
              <a:endParaRPr sz="1800" b="0" i="0" u="none" strike="noStrike" cap="none">
                <a:solidFill>
                  <a:schemeClr val="dk1"/>
                </a:solidFill>
                <a:latin typeface="Arial"/>
                <a:ea typeface="Arial"/>
                <a:cs typeface="Arial"/>
                <a:sym typeface="Arial"/>
              </a:endParaRPr>
            </a:p>
          </p:txBody>
        </p:sp>
      </p:grpSp>
      <p:sp>
        <p:nvSpPr>
          <p:cNvPr id="271" name="Google Shape;271;p17"/>
          <p:cNvSpPr txBox="1"/>
          <p:nvPr/>
        </p:nvSpPr>
        <p:spPr>
          <a:xfrm>
            <a:off x="478339" y="597704"/>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161249"/>
              </a:buClr>
              <a:buSzPts val="3600"/>
              <a:buFont typeface="Arial"/>
              <a:buNone/>
            </a:pPr>
            <a:r>
              <a:rPr lang="en-US" sz="3600" b="1" i="0" u="none" strike="noStrike" cap="none">
                <a:solidFill>
                  <a:srgbClr val="161249"/>
                </a:solidFill>
                <a:latin typeface="Arial"/>
                <a:ea typeface="Arial"/>
                <a:cs typeface="Arial"/>
                <a:sym typeface="Arial"/>
              </a:rPr>
              <a:t>Paikallinen hakukoneoptimointi</a:t>
            </a:r>
            <a:endParaRPr sz="2400" b="0" i="0" u="none" strike="noStrike" cap="none">
              <a:solidFill>
                <a:srgbClr val="161249"/>
              </a:solidFill>
              <a:latin typeface="Calibri"/>
              <a:ea typeface="Calibri"/>
              <a:cs typeface="Calibri"/>
              <a:sym typeface="Calibri"/>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75"/>
        <p:cNvGrpSpPr/>
        <p:nvPr/>
      </p:nvGrpSpPr>
      <p:grpSpPr>
        <a:xfrm>
          <a:off x="0" y="0"/>
          <a:ext cx="0" cy="0"/>
          <a:chOff x="0" y="0"/>
          <a:chExt cx="0" cy="0"/>
        </a:xfrm>
      </p:grpSpPr>
      <p:sp>
        <p:nvSpPr>
          <p:cNvPr id="276" name="Google Shape;276;p18"/>
          <p:cNvSpPr txBox="1"/>
          <p:nvPr/>
        </p:nvSpPr>
        <p:spPr>
          <a:xfrm>
            <a:off x="0" y="703575"/>
            <a:ext cx="9144000" cy="3128400"/>
          </a:xfrm>
          <a:prstGeom prst="rect">
            <a:avLst/>
          </a:prstGeom>
          <a:no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chemeClr val="dk1"/>
              </a:buClr>
              <a:buSzPts val="4800"/>
              <a:buFont typeface="Arial"/>
              <a:buNone/>
            </a:pPr>
            <a:r>
              <a:rPr lang="en-US" sz="4000" b="1">
                <a:solidFill>
                  <a:srgbClr val="161249"/>
                </a:solidFill>
              </a:rPr>
              <a:t>Oppimisen vahvistustehtävä</a:t>
            </a:r>
            <a:endParaRPr sz="4000" b="1" i="0" u="none" strike="noStrike" cap="none">
              <a:solidFill>
                <a:srgbClr val="161249"/>
              </a:solidFill>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80"/>
        <p:cNvGrpSpPr/>
        <p:nvPr/>
      </p:nvGrpSpPr>
      <p:grpSpPr>
        <a:xfrm>
          <a:off x="0" y="0"/>
          <a:ext cx="0" cy="0"/>
          <a:chOff x="0" y="0"/>
          <a:chExt cx="0" cy="0"/>
        </a:xfrm>
      </p:grpSpPr>
      <p:sp>
        <p:nvSpPr>
          <p:cNvPr id="281" name="Google Shape;281;p19"/>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82" name="Google Shape;282;p19"/>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600"/>
              <a:buFont typeface="Calibri"/>
              <a:buNone/>
            </a:pPr>
            <a:endParaRPr sz="1600" b="0" i="0" u="none" strike="noStrike" cap="none">
              <a:solidFill>
                <a:schemeClr val="dk1"/>
              </a:solidFill>
              <a:latin typeface="Calibri"/>
              <a:ea typeface="Calibri"/>
              <a:cs typeface="Calibri"/>
              <a:sym typeface="Calibri"/>
            </a:endParaRPr>
          </a:p>
        </p:txBody>
      </p:sp>
      <p:sp>
        <p:nvSpPr>
          <p:cNvPr id="283" name="Google Shape;283;p19"/>
          <p:cNvSpPr txBox="1">
            <a:spLocks noGrp="1"/>
          </p:cNvSpPr>
          <p:nvPr>
            <p:ph type="body" idx="1"/>
          </p:nvPr>
        </p:nvSpPr>
        <p:spPr>
          <a:xfrm>
            <a:off x="840583" y="312995"/>
            <a:ext cx="6614100" cy="8166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Clr>
                <a:schemeClr val="dk1"/>
              </a:buClr>
              <a:buSzPts val="1100"/>
              <a:buNone/>
            </a:pPr>
            <a:r>
              <a:rPr lang="en-US" sz="2800"/>
              <a:t>Peilaus oppimistavoitteisiin</a:t>
            </a:r>
            <a:endParaRPr sz="2800"/>
          </a:p>
          <a:p>
            <a:pPr marL="0" lvl="0" indent="0" algn="l" rtl="0">
              <a:lnSpc>
                <a:spcPct val="90000"/>
              </a:lnSpc>
              <a:spcBef>
                <a:spcPts val="750"/>
              </a:spcBef>
              <a:spcAft>
                <a:spcPts val="0"/>
              </a:spcAft>
              <a:buClr>
                <a:schemeClr val="lt1"/>
              </a:buClr>
              <a:buSzPts val="2400"/>
              <a:buNone/>
            </a:pPr>
            <a:endParaRPr/>
          </a:p>
        </p:txBody>
      </p:sp>
      <p:sp>
        <p:nvSpPr>
          <p:cNvPr id="284" name="Google Shape;284;p19"/>
          <p:cNvSpPr txBox="1">
            <a:spLocks noGrp="1"/>
          </p:cNvSpPr>
          <p:nvPr>
            <p:ph type="body" idx="2"/>
          </p:nvPr>
        </p:nvSpPr>
        <p:spPr>
          <a:xfrm>
            <a:off x="840574" y="884800"/>
            <a:ext cx="7851600" cy="2836200"/>
          </a:xfrm>
          <a:prstGeom prst="rect">
            <a:avLst/>
          </a:prstGeom>
          <a:noFill/>
          <a:ln>
            <a:noFill/>
          </a:ln>
        </p:spPr>
        <p:txBody>
          <a:bodyPr spcFirstLastPara="1" wrap="square" lIns="0" tIns="0" rIns="0" bIns="0" anchor="t" anchorCtr="0">
            <a:noAutofit/>
          </a:bodyPr>
          <a:lstStyle/>
          <a:p>
            <a:pPr marL="0" lvl="0" indent="0" algn="l" rtl="0">
              <a:lnSpc>
                <a:spcPct val="115000"/>
              </a:lnSpc>
              <a:spcBef>
                <a:spcPts val="0"/>
              </a:spcBef>
              <a:spcAft>
                <a:spcPts val="0"/>
              </a:spcAft>
              <a:buNone/>
            </a:pPr>
            <a:r>
              <a:rPr lang="en-US" sz="1100"/>
              <a:t>Valitse seuraaviin kohtiin sopiva organisaatio ja sen verkkosivusto:</a:t>
            </a:r>
            <a:endParaRPr sz="600"/>
          </a:p>
          <a:p>
            <a:pPr marL="285750" lvl="0" indent="-228600" algn="l" rtl="0">
              <a:lnSpc>
                <a:spcPct val="115000"/>
              </a:lnSpc>
              <a:spcBef>
                <a:spcPts val="1200"/>
              </a:spcBef>
              <a:spcAft>
                <a:spcPts val="0"/>
              </a:spcAft>
              <a:buClr>
                <a:srgbClr val="D12477"/>
              </a:buClr>
              <a:buSzPts val="2100"/>
              <a:buChar char="•"/>
            </a:pPr>
            <a:r>
              <a:rPr lang="en-US" sz="1100"/>
              <a:t>Verkkokauppa.</a:t>
            </a:r>
            <a:endParaRPr sz="1100"/>
          </a:p>
          <a:p>
            <a:pPr marL="285750" lvl="0" indent="-228600" algn="l" rtl="0">
              <a:lnSpc>
                <a:spcPct val="115000"/>
              </a:lnSpc>
              <a:spcBef>
                <a:spcPts val="1200"/>
              </a:spcBef>
              <a:spcAft>
                <a:spcPts val="0"/>
              </a:spcAft>
              <a:buClr>
                <a:srgbClr val="D12477"/>
              </a:buClr>
              <a:buSzPts val="2100"/>
              <a:buChar char="•"/>
            </a:pPr>
            <a:r>
              <a:rPr lang="en-US" sz="1100"/>
              <a:t>Brändin verkkopresenssi (“läsnäolo”).</a:t>
            </a:r>
            <a:endParaRPr sz="1100"/>
          </a:p>
          <a:p>
            <a:pPr marL="285750" lvl="0" indent="-285750" algn="l" rtl="0">
              <a:lnSpc>
                <a:spcPct val="115000"/>
              </a:lnSpc>
              <a:spcBef>
                <a:spcPts val="1200"/>
              </a:spcBef>
              <a:spcAft>
                <a:spcPts val="0"/>
              </a:spcAft>
              <a:buClr>
                <a:srgbClr val="D12477"/>
              </a:buClr>
              <a:buSzPts val="3000"/>
              <a:buChar char="•"/>
            </a:pPr>
            <a:r>
              <a:rPr lang="en-US" sz="1100"/>
              <a:t>Tietovarasto (esim. uutiset).</a:t>
            </a:r>
            <a:br>
              <a:rPr lang="en-US" sz="1600"/>
            </a:br>
            <a:endParaRPr sz="1600"/>
          </a:p>
          <a:p>
            <a:pPr marL="342900" marR="0" lvl="0" indent="-317500" algn="l" rtl="0">
              <a:lnSpc>
                <a:spcPct val="100000"/>
              </a:lnSpc>
              <a:spcBef>
                <a:spcPts val="600"/>
              </a:spcBef>
              <a:spcAft>
                <a:spcPts val="0"/>
              </a:spcAft>
              <a:buClr>
                <a:srgbClr val="F39200"/>
              </a:buClr>
              <a:buSzPts val="1200"/>
              <a:buFont typeface="Roboto"/>
              <a:buAutoNum type="arabicPeriod"/>
            </a:pPr>
            <a:r>
              <a:rPr lang="en-US" sz="1200"/>
              <a:t>Suunnittele pääsivut uudelleen hakukoneoptimoinnin näkökulmasta; ehdota tietorakennetta.</a:t>
            </a:r>
            <a:endParaRPr sz="1100"/>
          </a:p>
          <a:p>
            <a:pPr marL="342900" marR="0" lvl="0" indent="-317500" algn="l" rtl="0">
              <a:lnSpc>
                <a:spcPct val="100000"/>
              </a:lnSpc>
              <a:spcBef>
                <a:spcPts val="600"/>
              </a:spcBef>
              <a:spcAft>
                <a:spcPts val="0"/>
              </a:spcAft>
              <a:buClr>
                <a:srgbClr val="F39200"/>
              </a:buClr>
              <a:buSzPts val="1200"/>
              <a:buFont typeface="Roboto"/>
              <a:buAutoNum type="arabicPeriod"/>
            </a:pPr>
            <a:r>
              <a:rPr lang="en-US" sz="1200"/>
              <a:t>Määrittele verkkosivuston pääsivujen sisältö uudelleen hakukoneoptimoinnin näkökulmasta.</a:t>
            </a:r>
            <a:endParaRPr sz="1200"/>
          </a:p>
          <a:p>
            <a:pPr marL="342900" marR="0" lvl="0" indent="-317500" algn="l" rtl="0">
              <a:lnSpc>
                <a:spcPct val="100000"/>
              </a:lnSpc>
              <a:spcBef>
                <a:spcPts val="600"/>
              </a:spcBef>
              <a:spcAft>
                <a:spcPts val="0"/>
              </a:spcAft>
              <a:buClr>
                <a:srgbClr val="F39200"/>
              </a:buClr>
              <a:buSzPts val="1200"/>
              <a:buFont typeface="Roboto"/>
              <a:buAutoNum type="arabicPeriod"/>
            </a:pPr>
            <a:r>
              <a:rPr lang="en-US" sz="1200"/>
              <a:t>Tee suosituksia teknisten ongelmien parantamiseksi.</a:t>
            </a:r>
            <a:endParaRPr sz="1200"/>
          </a:p>
          <a:p>
            <a:pPr marL="342900" marR="0" lvl="0" indent="-317500" algn="l" rtl="0">
              <a:lnSpc>
                <a:spcPct val="100000"/>
              </a:lnSpc>
              <a:spcBef>
                <a:spcPts val="600"/>
              </a:spcBef>
              <a:spcAft>
                <a:spcPts val="0"/>
              </a:spcAft>
              <a:buClr>
                <a:srgbClr val="F39200"/>
              </a:buClr>
              <a:buSzPts val="1200"/>
              <a:buFont typeface="Roboto"/>
              <a:buAutoNum type="arabicPeriod"/>
            </a:pPr>
            <a:r>
              <a:rPr lang="en-US" sz="1200"/>
              <a:t>Uudista digitaalinen strategia paikallisen SEO:n mukaan.</a:t>
            </a:r>
            <a:endParaRPr sz="1100"/>
          </a:p>
          <a:p>
            <a:pPr marL="0" lvl="0" indent="0" algn="l" rtl="0">
              <a:lnSpc>
                <a:spcPct val="101250"/>
              </a:lnSpc>
              <a:spcBef>
                <a:spcPts val="600"/>
              </a:spcBef>
              <a:spcAft>
                <a:spcPts val="0"/>
              </a:spcAft>
              <a:buClr>
                <a:schemeClr val="lt1"/>
              </a:buClr>
              <a:buSzPts val="1600"/>
              <a:buNone/>
            </a:pPr>
            <a:endParaRPr sz="120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88"/>
        <p:cNvGrpSpPr/>
        <p:nvPr/>
      </p:nvGrpSpPr>
      <p:grpSpPr>
        <a:xfrm>
          <a:off x="0" y="0"/>
          <a:ext cx="0" cy="0"/>
          <a:chOff x="0" y="0"/>
          <a:chExt cx="0" cy="0"/>
        </a:xfrm>
      </p:grpSpPr>
      <p:sp>
        <p:nvSpPr>
          <p:cNvPr id="289" name="Google Shape;289;p20"/>
          <p:cNvSpPr txBox="1"/>
          <p:nvPr/>
        </p:nvSpPr>
        <p:spPr>
          <a:xfrm>
            <a:off x="463825" y="545146"/>
            <a:ext cx="8520600" cy="5727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Clr>
                <a:schemeClr val="dk1"/>
              </a:buClr>
              <a:buFont typeface="Arial"/>
              <a:buNone/>
            </a:pPr>
            <a:r>
              <a:rPr lang="en-US" sz="3200" b="1">
                <a:solidFill>
                  <a:srgbClr val="11AA81"/>
                </a:solidFill>
              </a:rPr>
              <a:t>Peilaus oppimistavoitteisiin</a:t>
            </a:r>
            <a:endParaRPr sz="4000" b="1">
              <a:solidFill>
                <a:srgbClr val="F39200"/>
              </a:solidFill>
            </a:endParaRPr>
          </a:p>
        </p:txBody>
      </p:sp>
      <p:sp>
        <p:nvSpPr>
          <p:cNvPr id="290" name="Google Shape;290;p20"/>
          <p:cNvSpPr txBox="1"/>
          <p:nvPr/>
        </p:nvSpPr>
        <p:spPr>
          <a:xfrm>
            <a:off x="463825" y="1379104"/>
            <a:ext cx="8454900" cy="1400175"/>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1600"/>
              </a:spcBef>
              <a:spcAft>
                <a:spcPts val="0"/>
              </a:spcAft>
              <a:buClr>
                <a:srgbClr val="161249"/>
              </a:buClr>
              <a:buSzPts val="1800"/>
              <a:buFont typeface="Arial"/>
              <a:buNone/>
            </a:pPr>
            <a:r>
              <a:rPr lang="en-US" sz="1800" b="0" i="0" u="none" strike="noStrike" cap="none">
                <a:solidFill>
                  <a:srgbClr val="161249"/>
                </a:solidFill>
                <a:latin typeface="Arial"/>
                <a:ea typeface="Arial"/>
                <a:cs typeface="Arial"/>
                <a:sym typeface="Arial"/>
              </a:rPr>
              <a:t>Voitko nyt kehittää SEO-strategian optimointisuunnitelman?</a:t>
            </a:r>
            <a:endParaRPr sz="1800" b="0" i="0" u="none" strike="noStrike" cap="none">
              <a:solidFill>
                <a:srgbClr val="161249"/>
              </a:solidFill>
              <a:latin typeface="Arial"/>
              <a:ea typeface="Arial"/>
              <a:cs typeface="Arial"/>
              <a:sym typeface="Arial"/>
            </a:endParaRPr>
          </a:p>
          <a:p>
            <a:pPr marL="0" marR="0" lvl="0" indent="0" algn="l" rtl="0">
              <a:lnSpc>
                <a:spcPct val="115000"/>
              </a:lnSpc>
              <a:spcBef>
                <a:spcPts val="1600"/>
              </a:spcBef>
              <a:spcAft>
                <a:spcPts val="0"/>
              </a:spcAft>
              <a:buClr>
                <a:srgbClr val="161249"/>
              </a:buClr>
              <a:buSzPts val="1800"/>
              <a:buFont typeface="Arial"/>
              <a:buNone/>
            </a:pPr>
            <a:r>
              <a:rPr lang="en-US" sz="1800" b="0" i="0" u="none" strike="noStrike" cap="none">
                <a:solidFill>
                  <a:srgbClr val="161249"/>
                </a:solidFill>
                <a:latin typeface="Arial"/>
                <a:ea typeface="Arial"/>
                <a:cs typeface="Arial"/>
                <a:sym typeface="Arial"/>
              </a:rPr>
              <a:t>Voitko nyt suorittaa SEO-</a:t>
            </a:r>
            <a:r>
              <a:rPr lang="en-US" sz="1800">
                <a:solidFill>
                  <a:srgbClr val="161249"/>
                </a:solidFill>
              </a:rPr>
              <a:t>optimointia</a:t>
            </a:r>
            <a:r>
              <a:rPr lang="en-US" sz="1800" b="0" i="0" u="none" strike="noStrike" cap="none">
                <a:solidFill>
                  <a:srgbClr val="161249"/>
                </a:solidFill>
                <a:latin typeface="Arial"/>
                <a:ea typeface="Arial"/>
                <a:cs typeface="Arial"/>
                <a:sym typeface="Arial"/>
              </a:rPr>
              <a:t>?</a:t>
            </a:r>
            <a:endParaRPr sz="1800" b="0" i="0" u="none" strike="noStrike" cap="none">
              <a:solidFill>
                <a:srgbClr val="161249"/>
              </a:solidFill>
              <a:latin typeface="Arial"/>
              <a:ea typeface="Arial"/>
              <a:cs typeface="Arial"/>
              <a:sym typeface="Arial"/>
            </a:endParaRPr>
          </a:p>
          <a:p>
            <a:pPr marL="0" marR="0" lvl="0" indent="0" algn="l" rtl="0">
              <a:lnSpc>
                <a:spcPct val="115000"/>
              </a:lnSpc>
              <a:spcBef>
                <a:spcPts val="160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94"/>
        <p:cNvGrpSpPr/>
        <p:nvPr/>
      </p:nvGrpSpPr>
      <p:grpSpPr>
        <a:xfrm>
          <a:off x="0" y="0"/>
          <a:ext cx="0" cy="0"/>
          <a:chOff x="0" y="0"/>
          <a:chExt cx="0" cy="0"/>
        </a:xfrm>
      </p:grpSpPr>
      <p:sp>
        <p:nvSpPr>
          <p:cNvPr id="295" name="Google Shape;295;p21"/>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Clr>
                <a:schemeClr val="dk1"/>
              </a:buClr>
              <a:buFont typeface="Arial"/>
              <a:buNone/>
            </a:pPr>
            <a:r>
              <a:rPr lang="en-US" sz="3200" b="1">
                <a:solidFill>
                  <a:srgbClr val="11AA81"/>
                </a:solidFill>
              </a:rPr>
              <a:t>Peilaus oppimistavoitteisiin</a:t>
            </a:r>
            <a:endParaRPr sz="4000" b="1">
              <a:solidFill>
                <a:srgbClr val="F39200"/>
              </a:solidFill>
            </a:endParaRPr>
          </a:p>
        </p:txBody>
      </p:sp>
      <p:sp>
        <p:nvSpPr>
          <p:cNvPr id="296" name="Google Shape;296;p21"/>
          <p:cNvSpPr txBox="1"/>
          <p:nvPr/>
        </p:nvSpPr>
        <p:spPr>
          <a:xfrm>
            <a:off x="478339" y="1390728"/>
            <a:ext cx="8454900" cy="2939111"/>
          </a:xfrm>
          <a:prstGeom prst="rect">
            <a:avLst/>
          </a:prstGeom>
          <a:noFill/>
          <a:ln>
            <a:noFill/>
          </a:ln>
        </p:spPr>
        <p:txBody>
          <a:bodyPr spcFirstLastPara="1" wrap="square" lIns="91425" tIns="91425" rIns="91425" bIns="91425" anchor="t" anchorCtr="0">
            <a:noAutofit/>
          </a:bodyPr>
          <a:lstStyle/>
          <a:p>
            <a:pPr marL="285750" marR="0" lvl="0" indent="-285750" algn="l" rtl="0">
              <a:lnSpc>
                <a:spcPct val="115000"/>
              </a:lnSpc>
              <a:spcBef>
                <a:spcPts val="1600"/>
              </a:spcBef>
              <a:spcAft>
                <a:spcPts val="0"/>
              </a:spcAft>
              <a:buClr>
                <a:srgbClr val="F39200"/>
              </a:buClr>
              <a:buSzPts val="2700"/>
              <a:buFont typeface="Arial"/>
              <a:buChar char="•"/>
            </a:pPr>
            <a:r>
              <a:rPr lang="en-US" sz="1800" b="0" i="0" u="none" strike="noStrike" cap="none">
                <a:solidFill>
                  <a:srgbClr val="161249"/>
                </a:solidFill>
                <a:latin typeface="Arial"/>
                <a:ea typeface="Arial"/>
                <a:cs typeface="Arial"/>
                <a:sym typeface="Arial"/>
              </a:rPr>
              <a:t>Arvioi, miten ymmärrät tämän päivän aiheen asteikolla 1-10.</a:t>
            </a:r>
            <a:endParaRPr sz="1800" b="0" i="0" u="none" strike="noStrike" cap="none">
              <a:solidFill>
                <a:srgbClr val="161249"/>
              </a:solidFill>
              <a:latin typeface="Calibri"/>
              <a:ea typeface="Calibri"/>
              <a:cs typeface="Calibri"/>
              <a:sym typeface="Calibri"/>
            </a:endParaRPr>
          </a:p>
          <a:p>
            <a:pPr marL="285750" marR="0" lvl="0" indent="-285750" algn="l" rtl="0">
              <a:lnSpc>
                <a:spcPct val="115000"/>
              </a:lnSpc>
              <a:spcBef>
                <a:spcPts val="1600"/>
              </a:spcBef>
              <a:spcAft>
                <a:spcPts val="0"/>
              </a:spcAft>
              <a:buClr>
                <a:srgbClr val="F39200"/>
              </a:buClr>
              <a:buSzPts val="2700"/>
              <a:buFont typeface="Arial"/>
              <a:buChar char="•"/>
            </a:pPr>
            <a:r>
              <a:rPr lang="en-US" sz="1800" b="0" i="0" u="none" strike="noStrike" cap="none">
                <a:solidFill>
                  <a:srgbClr val="161249"/>
                </a:solidFill>
                <a:latin typeface="Arial"/>
                <a:ea typeface="Arial"/>
                <a:cs typeface="Arial"/>
                <a:sym typeface="Arial"/>
              </a:rPr>
              <a:t>Jos sinun pitäisi </a:t>
            </a:r>
            <a:r>
              <a:rPr lang="en-US" sz="1800">
                <a:solidFill>
                  <a:srgbClr val="161249"/>
                </a:solidFill>
              </a:rPr>
              <a:t>suunnitella </a:t>
            </a:r>
            <a:r>
              <a:rPr lang="en-US" sz="1800" b="0" i="0" u="none" strike="noStrike" cap="none">
                <a:solidFill>
                  <a:srgbClr val="161249"/>
                </a:solidFill>
                <a:latin typeface="Arial"/>
                <a:ea typeface="Arial"/>
                <a:cs typeface="Arial"/>
                <a:sym typeface="Arial"/>
              </a:rPr>
              <a:t>seuraava </a:t>
            </a:r>
            <a:r>
              <a:rPr lang="en-US" sz="1800">
                <a:solidFill>
                  <a:srgbClr val="161249"/>
                </a:solidFill>
              </a:rPr>
              <a:t>luento</a:t>
            </a:r>
            <a:r>
              <a:rPr lang="en-US" sz="1800" b="0" i="0" u="none" strike="noStrike" cap="none">
                <a:solidFill>
                  <a:srgbClr val="161249"/>
                </a:solidFill>
                <a:latin typeface="Arial"/>
                <a:ea typeface="Arial"/>
                <a:cs typeface="Arial"/>
                <a:sym typeface="Arial"/>
              </a:rPr>
              <a:t>, mi</a:t>
            </a:r>
            <a:r>
              <a:rPr lang="en-US" sz="1800">
                <a:solidFill>
                  <a:srgbClr val="161249"/>
                </a:solidFill>
              </a:rPr>
              <a:t>tä se sisältäisi</a:t>
            </a:r>
            <a:r>
              <a:rPr lang="en-US" sz="1800" b="0" i="0" u="none" strike="noStrike" cap="none">
                <a:solidFill>
                  <a:srgbClr val="161249"/>
                </a:solidFill>
                <a:latin typeface="Arial"/>
                <a:ea typeface="Arial"/>
                <a:cs typeface="Arial"/>
                <a:sym typeface="Arial"/>
              </a:rPr>
              <a:t>?</a:t>
            </a:r>
            <a:endParaRPr sz="1800" b="0" i="0" u="none" strike="noStrike" cap="none">
              <a:solidFill>
                <a:srgbClr val="161249"/>
              </a:solidFill>
              <a:latin typeface="Arial"/>
              <a:ea typeface="Arial"/>
              <a:cs typeface="Arial"/>
              <a:sym typeface="Arial"/>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00"/>
        <p:cNvGrpSpPr/>
        <p:nvPr/>
      </p:nvGrpSpPr>
      <p:grpSpPr>
        <a:xfrm>
          <a:off x="0" y="0"/>
          <a:ext cx="0" cy="0"/>
          <a:chOff x="0" y="0"/>
          <a:chExt cx="0" cy="0"/>
        </a:xfrm>
      </p:grpSpPr>
      <p:sp>
        <p:nvSpPr>
          <p:cNvPr id="301" name="Google Shape;301;p22"/>
          <p:cNvSpPr txBox="1"/>
          <p:nvPr/>
        </p:nvSpPr>
        <p:spPr>
          <a:xfrm>
            <a:off x="472650" y="1702964"/>
            <a:ext cx="8198700" cy="1037567"/>
          </a:xfrm>
          <a:prstGeom prst="rect">
            <a:avLst/>
          </a:prstGeom>
          <a:no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chemeClr val="dk1"/>
              </a:buClr>
              <a:buSzPts val="4800"/>
              <a:buFont typeface="Arial"/>
              <a:buNone/>
            </a:pPr>
            <a:r>
              <a:rPr lang="en-US" sz="4800" b="1" i="0" u="none" strike="noStrike" cap="none">
                <a:solidFill>
                  <a:schemeClr val="lt1"/>
                </a:solidFill>
                <a:latin typeface="Arial"/>
                <a:ea typeface="Arial"/>
                <a:cs typeface="Arial"/>
                <a:sym typeface="Arial"/>
              </a:rPr>
              <a:t>Kysymyksiä?</a:t>
            </a:r>
            <a:endParaRPr sz="4800" b="1" i="0" u="none" strike="noStrike" cap="none">
              <a:solidFill>
                <a:schemeClr val="lt1"/>
              </a:solidFill>
              <a:latin typeface="Arial"/>
              <a:ea typeface="Arial"/>
              <a:cs typeface="Arial"/>
              <a:sym typeface="Aria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05"/>
        <p:cNvGrpSpPr/>
        <p:nvPr/>
      </p:nvGrpSpPr>
      <p:grpSpPr>
        <a:xfrm>
          <a:off x="0" y="0"/>
          <a:ext cx="0" cy="0"/>
          <a:chOff x="0" y="0"/>
          <a:chExt cx="0" cy="0"/>
        </a:xfrm>
      </p:grpSpPr>
      <p:sp>
        <p:nvSpPr>
          <p:cNvPr id="306" name="Google Shape;306;p23"/>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F39200"/>
              </a:buClr>
              <a:buSzPts val="5400"/>
              <a:buFont typeface="Arial"/>
              <a:buNone/>
            </a:pPr>
            <a:r>
              <a:rPr lang="en-US" sz="5400" b="1" i="0" u="none" strike="noStrike" cap="none">
                <a:solidFill>
                  <a:srgbClr val="F39200"/>
                </a:solidFill>
                <a:latin typeface="Arial"/>
                <a:ea typeface="Arial"/>
                <a:cs typeface="Arial"/>
                <a:sym typeface="Arial"/>
              </a:rPr>
              <a:t>Seuraava </a:t>
            </a:r>
            <a:r>
              <a:rPr lang="en-US" sz="5400" b="1">
                <a:solidFill>
                  <a:srgbClr val="F39200"/>
                </a:solidFill>
              </a:rPr>
              <a:t>luento</a:t>
            </a:r>
            <a:r>
              <a:rPr lang="en-US" sz="5400" b="1" i="0" u="none" strike="noStrike" cap="none">
                <a:solidFill>
                  <a:srgbClr val="F39200"/>
                </a:solidFill>
                <a:latin typeface="Arial"/>
                <a:ea typeface="Arial"/>
                <a:cs typeface="Arial"/>
                <a:sym typeface="Arial"/>
              </a:rPr>
              <a:t>...</a:t>
            </a:r>
            <a:endParaRPr sz="4000" b="0" i="0" u="none" strike="noStrike" cap="none">
              <a:solidFill>
                <a:srgbClr val="F39200"/>
              </a:solidFill>
              <a:latin typeface="Calibri"/>
              <a:ea typeface="Calibri"/>
              <a:cs typeface="Calibri"/>
              <a:sym typeface="Calibri"/>
            </a:endParaRPr>
          </a:p>
        </p:txBody>
      </p:sp>
      <p:sp>
        <p:nvSpPr>
          <p:cNvPr id="307" name="Google Shape;307;p23"/>
          <p:cNvSpPr txBox="1"/>
          <p:nvPr/>
        </p:nvSpPr>
        <p:spPr>
          <a:xfrm>
            <a:off x="478339" y="1386361"/>
            <a:ext cx="8454900" cy="3006992"/>
          </a:xfrm>
          <a:prstGeom prst="rect">
            <a:avLst/>
          </a:prstGeom>
          <a:noFill/>
          <a:ln>
            <a:noFill/>
          </a:ln>
        </p:spPr>
        <p:txBody>
          <a:bodyPr spcFirstLastPara="1" wrap="square" lIns="91425" tIns="91425" rIns="91425" bIns="91425" anchor="t" anchorCtr="0">
            <a:noAutofit/>
          </a:bodyPr>
          <a:lstStyle/>
          <a:p>
            <a:pPr marL="285750" marR="0" lvl="0" indent="-285750" algn="l" rtl="0">
              <a:lnSpc>
                <a:spcPct val="115000"/>
              </a:lnSpc>
              <a:spcBef>
                <a:spcPts val="1600"/>
              </a:spcBef>
              <a:spcAft>
                <a:spcPts val="0"/>
              </a:spcAft>
              <a:buClr>
                <a:srgbClr val="F39200"/>
              </a:buClr>
              <a:buSzPts val="3600"/>
              <a:buFont typeface="Arial"/>
              <a:buChar char="•"/>
            </a:pPr>
            <a:r>
              <a:rPr lang="en-US" sz="2400" b="0" i="0" u="none" strike="noStrike" cap="none">
                <a:solidFill>
                  <a:srgbClr val="161249"/>
                </a:solidFill>
                <a:latin typeface="Arial"/>
                <a:ea typeface="Arial"/>
                <a:cs typeface="Arial"/>
                <a:sym typeface="Arial"/>
              </a:rPr>
              <a:t>SEO-strategia; tutustutaan yksityiskohtiin. </a:t>
            </a:r>
            <a:endParaRPr sz="2400" b="0" i="0" u="none" strike="noStrike" cap="none">
              <a:solidFill>
                <a:srgbClr val="161249"/>
              </a:solidFill>
              <a:latin typeface="Arial"/>
              <a:ea typeface="Arial"/>
              <a:cs typeface="Arial"/>
              <a:sym typeface="Arial"/>
            </a:endParaRPr>
          </a:p>
          <a:p>
            <a:pPr marL="285750" marR="0" lvl="0" indent="-285750" algn="l" rtl="0">
              <a:lnSpc>
                <a:spcPct val="115000"/>
              </a:lnSpc>
              <a:spcBef>
                <a:spcPts val="1600"/>
              </a:spcBef>
              <a:spcAft>
                <a:spcPts val="0"/>
              </a:spcAft>
              <a:buClr>
                <a:srgbClr val="F39200"/>
              </a:buClr>
              <a:buSzPts val="3600"/>
              <a:buFont typeface="Arial"/>
              <a:buChar char="•"/>
            </a:pPr>
            <a:r>
              <a:rPr lang="en-US" sz="2400" b="0" i="0" u="none" strike="noStrike" cap="none">
                <a:solidFill>
                  <a:srgbClr val="161249"/>
                </a:solidFill>
                <a:latin typeface="Arial"/>
                <a:ea typeface="Arial"/>
                <a:cs typeface="Arial"/>
                <a:sym typeface="Arial"/>
              </a:rPr>
              <a:t>Laajennetaan SEO-strategiaa.</a:t>
            </a:r>
            <a:endParaRPr sz="2400" b="0" i="0" u="none" strike="noStrike" cap="none">
              <a:solidFill>
                <a:srgbClr val="161249"/>
              </a:solidFill>
              <a:latin typeface="Arial"/>
              <a:ea typeface="Arial"/>
              <a:cs typeface="Arial"/>
              <a:sym typeface="Arial"/>
            </a:endParaRPr>
          </a:p>
          <a:p>
            <a:pPr marL="285750" marR="0" lvl="0" indent="-171450" algn="l" rtl="0">
              <a:lnSpc>
                <a:spcPct val="115000"/>
              </a:lnSpc>
              <a:spcBef>
                <a:spcPts val="1600"/>
              </a:spcBef>
              <a:spcAft>
                <a:spcPts val="0"/>
              </a:spcAft>
              <a:buClr>
                <a:srgbClr val="F39200"/>
              </a:buClr>
              <a:buSzPts val="3600"/>
              <a:buFont typeface="Arial"/>
              <a:buNone/>
            </a:pPr>
            <a:endParaRPr sz="2400" b="0" i="0" u="none" strike="noStrike" cap="none">
              <a:solidFill>
                <a:srgbClr val="161249"/>
              </a:solidFill>
              <a:latin typeface="Arial"/>
              <a:ea typeface="Arial"/>
              <a:cs typeface="Arial"/>
              <a:sym typeface="Aria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11"/>
        <p:cNvGrpSpPr/>
        <p:nvPr/>
      </p:nvGrpSpPr>
      <p:grpSpPr>
        <a:xfrm>
          <a:off x="0" y="0"/>
          <a:ext cx="0" cy="0"/>
          <a:chOff x="0" y="0"/>
          <a:chExt cx="0" cy="0"/>
        </a:xfrm>
      </p:grpSpPr>
      <p:sp>
        <p:nvSpPr>
          <p:cNvPr id="312" name="Google Shape;312;g2870974e95c_0_0"/>
          <p:cNvSpPr txBox="1">
            <a:spLocks noGrp="1"/>
          </p:cNvSpPr>
          <p:nvPr>
            <p:ph type="body" idx="1"/>
          </p:nvPr>
        </p:nvSpPr>
        <p:spPr>
          <a:xfrm>
            <a:off x="628650" y="1208993"/>
            <a:ext cx="7886700" cy="3332400"/>
          </a:xfrm>
          <a:prstGeom prst="rect">
            <a:avLst/>
          </a:prstGeom>
        </p:spPr>
        <p:txBody>
          <a:bodyPr spcFirstLastPara="1" wrap="square" lIns="91425" tIns="45700" rIns="91425" bIns="45700" anchor="t" anchorCtr="0">
            <a:normAutofit/>
          </a:bodyPr>
          <a:lstStyle/>
          <a:p>
            <a:pPr marL="0" lvl="0" indent="0" algn="l" rtl="0">
              <a:spcBef>
                <a:spcPts val="750"/>
              </a:spcBef>
              <a:spcAft>
                <a:spcPts val="0"/>
              </a:spcAft>
              <a:buClr>
                <a:schemeClr val="dk1"/>
              </a:buClr>
              <a:buSzPts val="1100"/>
              <a:buFont typeface="Arial"/>
              <a:buNone/>
            </a:pPr>
            <a:r>
              <a:rPr lang="en-US" sz="2000"/>
              <a:t>DEMS-aineistolla pyritään vahvistamaan korkeakoulujen digitaalisia markkinointitaitoja ja ymmärtämään organisaatioiden keskeiset tarpeet. Saat käyttöösi laajoja diasarjoja, joissa on luokan toimintoja ja tehtäviä sekä yksityiskohtaisia opettajan käyttöohjeita.</a:t>
            </a:r>
            <a:endParaRPr sz="2000"/>
          </a:p>
          <a:p>
            <a:pPr marL="0" lvl="0" indent="0" algn="l" rtl="0">
              <a:spcBef>
                <a:spcPts val="750"/>
              </a:spcBef>
              <a:spcAft>
                <a:spcPts val="0"/>
              </a:spcAft>
              <a:buClr>
                <a:schemeClr val="dk1"/>
              </a:buClr>
              <a:buSzPts val="1100"/>
              <a:buFont typeface="Arial"/>
              <a:buNone/>
            </a:pPr>
            <a:endParaRPr sz="2000"/>
          </a:p>
          <a:p>
            <a:pPr marL="0" lvl="0" indent="0" algn="l" rtl="0">
              <a:spcBef>
                <a:spcPts val="750"/>
              </a:spcBef>
              <a:spcAft>
                <a:spcPts val="0"/>
              </a:spcAft>
              <a:buNone/>
            </a:pPr>
            <a:r>
              <a:rPr lang="en-US" sz="2000"/>
              <a:t>Huomautus: aineisto sisältää Internetistä noudettuja sisältöjä ja lukuja, joten siihen tehdään muutoksia. Lähteet on ilmoitettu oikeudenmukaista käyttöä koskevien sääntöjen mukaisesti. Kustantajan vastuu rajoittuu alkuperäiseen aineistoon, joka on tallennettu www.dems.pro. Kaikki materiaali tuotetaan avoimeen käyttöön ja yhteisrahoitetaan Erasmus + - ohjelmasta.</a:t>
            </a:r>
            <a:endParaRPr sz="2000"/>
          </a:p>
        </p:txBody>
      </p:sp>
      <p:sp>
        <p:nvSpPr>
          <p:cNvPr id="313" name="Google Shape;313;g2870974e95c_0_0"/>
          <p:cNvSpPr txBox="1">
            <a:spLocks noGrp="1"/>
          </p:cNvSpPr>
          <p:nvPr>
            <p:ph type="title"/>
          </p:nvPr>
        </p:nvSpPr>
        <p:spPr>
          <a:xfrm>
            <a:off x="628650" y="273848"/>
            <a:ext cx="7886700" cy="66780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300"/>
              <a:buFont typeface="Arial"/>
              <a:buNone/>
            </a:pPr>
            <a:r>
              <a:rPr lang="en-US"/>
              <a:t>Vastuuvapauslauseke</a:t>
            </a:r>
            <a:endParaRPr/>
          </a:p>
        </p:txBody>
      </p:sp>
    </p:spTree>
  </p:cSld>
  <p:clrMapOvr>
    <a:masterClrMapping/>
  </p:clrMapOvr>
</p:sld>
</file>

<file path=ppt/theme/theme1.xml><?xml version="1.0" encoding="utf-8"?>
<a:theme xmlns:a="http://schemas.openxmlformats.org/drawingml/2006/main"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1613</Words>
  <Application>Microsoft Office PowerPoint</Application>
  <PresentationFormat>On-screen Show (16:9)</PresentationFormat>
  <Paragraphs>173</Paragraphs>
  <Slides>24</Slides>
  <Notes>24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24</vt:i4>
      </vt:variant>
    </vt:vector>
  </HeadingPairs>
  <TitlesOfParts>
    <vt:vector size="30" baseType="lpstr">
      <vt:lpstr>Arial</vt:lpstr>
      <vt:lpstr>Calibri</vt:lpstr>
      <vt:lpstr>Roboto</vt:lpstr>
      <vt:lpstr>Open Sans</vt:lpstr>
      <vt:lpstr>Dancing Script</vt:lpstr>
      <vt:lpstr>DEMS NEW</vt:lpstr>
      <vt:lpstr>SEO-strategia - Paranna</vt:lpstr>
      <vt:lpstr>SEO-strategia - Paranna </vt:lpstr>
      <vt:lpstr>Oppimistavoitteet </vt:lpstr>
      <vt:lpstr>Aiheet</vt:lpstr>
      <vt:lpstr>PowerPoint Presentation</vt:lpstr>
      <vt:lpstr>PowerPoint Presentation</vt:lpstr>
      <vt:lpstr>Optimoi verkkosivusto </vt:lpstr>
      <vt:lpstr>PowerPoint Presentation</vt:lpstr>
      <vt:lpstr>PowerPoint Presentation</vt:lpstr>
      <vt:lpstr>Sisällön optimointi SEO-strategiassa</vt:lpstr>
      <vt:lpstr>Sisällön optimointi SEO-strategiassa </vt:lpstr>
      <vt:lpstr>PowerPoint Presentation</vt:lpstr>
      <vt:lpstr>PowerPoint Presentation</vt:lpstr>
      <vt:lpstr>Tekninen optimointi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Vastuuvapauslauseke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SEO-strategia - Paranna</dc:title>
  <dc:creator>a20160391@pbs.up.pt</dc:creator>
  <cp:lastModifiedBy>Tikkanen Saara</cp:lastModifiedBy>
  <cp:revision>1</cp:revision>
  <dcterms:modified xsi:type="dcterms:W3CDTF">2023-12-14T13:41:18Z</dcterms:modified>
</cp:coreProperties>
</file>