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y="5143500" cx="9144000"/>
  <p:notesSz cx="6858000" cy="9144000"/>
  <p:embeddedFontLst>
    <p:embeddedFont>
      <p:font typeface="Dancing Script"/>
      <p:regular r:id="rId20"/>
      <p:bold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2" roundtripDataSignature="AMtx7mjvdKLo/VcnpFJ3jeqkoNXd3rUZm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DancingScript-regular.fntdata"/><Relationship Id="rId22" Type="http://customschemas.google.com/relationships/presentationmetadata" Target="metadata"/><Relationship Id="rId21" Type="http://schemas.openxmlformats.org/officeDocument/2006/relationships/font" Target="fonts/DancingScript-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0" name="Google Shape;15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8" name="Google Shape;188;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pt-PT"/>
              <a:t>YMYL tarkoittaa "Your Money or Your Life", mikä on käsite Googlen Hakukoneen Laadunarvioijien Ohjeissa. YMYL-sivut ovat niitä, jotka voivat potentiaalisesti vaikuttaa henkilön terveyteen, onnellisuuteen, taloudelliseen vakauteen tai turvallisuuteen. Nämä sivut vaativat korkeampaa asiantuntemusta, arvovaltaa ja luotettavuutta pärjätäkseen hyvin hakutuloksissa.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EEAT tarkoittaa "Expertise, Authoritativeness, Trustworthiness", eli asiantuntemusta, arvovaltaa ja luotettavuutta. Nämä ovat kriteereitä, joita Google'n algoritmit ja ihmisten laatuarvioijat käyttävät arvioidessaan verkkosivujen laatua ja uskottavuutta, erityisesti YMYL-aiheisiin liittyen. Sivut, jotka osoittavat vahvaa asiantuntemusta, arvovaltaa ja luotettavuutta, ovat todennäköisesti pidettävissä luotettavina sekä hakukoneiden että käyttäjien näkökulmasta.</a:t>
            </a:r>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9" name="Google Shape;219;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7" name="Google Shape;227;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2" name="Google Shape;23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0" name="Google Shape;24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6" name="Google Shape;246;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2" name="Google Shape;25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286a88db8a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286a88db8a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 Id="rId3" Type="http://schemas.openxmlformats.org/officeDocument/2006/relationships/image" Target="../media/image1.png"/><Relationship Id="rId4" Type="http://schemas.openxmlformats.org/officeDocument/2006/relationships/image" Target="../media/image18.png"/><Relationship Id="rId5" Type="http://schemas.openxmlformats.org/officeDocument/2006/relationships/image" Target="../media/image13.jpg"/><Relationship Id="rId6" Type="http://schemas.openxmlformats.org/officeDocument/2006/relationships/image" Target="../media/image4.png"/><Relationship Id="rId7" Type="http://schemas.openxmlformats.org/officeDocument/2006/relationships/image" Target="../media/image27.png"/><Relationship Id="rId8"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3.jpg"/><Relationship Id="rId4" Type="http://schemas.openxmlformats.org/officeDocument/2006/relationships/image" Target="../media/image4.png"/><Relationship Id="rId5" Type="http://schemas.openxmlformats.org/officeDocument/2006/relationships/image" Target="../media/image27.png"/><Relationship Id="rId6" Type="http://schemas.openxmlformats.org/officeDocument/2006/relationships/image" Target="../media/image2.png"/><Relationship Id="rId7" Type="http://schemas.openxmlformats.org/officeDocument/2006/relationships/image" Target="../media/image12.png"/><Relationship Id="rId8" Type="http://schemas.openxmlformats.org/officeDocument/2006/relationships/image" Target="../media/image1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23.png"/><Relationship Id="rId4" Type="http://schemas.openxmlformats.org/officeDocument/2006/relationships/image" Target="../media/image1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 Id="rId3" Type="http://schemas.openxmlformats.org/officeDocument/2006/relationships/image" Target="../media/image18.png"/><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23.png"/><Relationship Id="rId4" Type="http://schemas.openxmlformats.org/officeDocument/2006/relationships/image" Target="../media/image1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2.png"/><Relationship Id="rId4" Type="http://schemas.openxmlformats.org/officeDocument/2006/relationships/image" Target="../media/image1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 Id="rId3" Type="http://schemas.openxmlformats.org/officeDocument/2006/relationships/image" Target="../media/image13.jpg"/><Relationship Id="rId4" Type="http://schemas.openxmlformats.org/officeDocument/2006/relationships/image" Target="../media/image4.png"/><Relationship Id="rId5" Type="http://schemas.openxmlformats.org/officeDocument/2006/relationships/image" Target="../media/image27.png"/><Relationship Id="rId6" Type="http://schemas.openxmlformats.org/officeDocument/2006/relationships/image" Target="../media/image18.png"/><Relationship Id="rId7" Type="http://schemas.openxmlformats.org/officeDocument/2006/relationships/image" Target="../media/image2.png"/><Relationship Id="rId8" Type="http://schemas.openxmlformats.org/officeDocument/2006/relationships/image" Target="../media/image1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13.jpg"/><Relationship Id="rId4" Type="http://schemas.openxmlformats.org/officeDocument/2006/relationships/image" Target="../media/image4.png"/><Relationship Id="rId5" Type="http://schemas.openxmlformats.org/officeDocument/2006/relationships/image" Target="../media/image27.png"/><Relationship Id="rId6" Type="http://schemas.openxmlformats.org/officeDocument/2006/relationships/image" Target="../media/image2.png"/><Relationship Id="rId7" Type="http://schemas.openxmlformats.org/officeDocument/2006/relationships/image" Target="../media/image12.png"/><Relationship Id="rId8" Type="http://schemas.openxmlformats.org/officeDocument/2006/relationships/image" Target="../media/image1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13.jpg"/><Relationship Id="rId4" Type="http://schemas.openxmlformats.org/officeDocument/2006/relationships/image" Target="../media/image4.png"/><Relationship Id="rId5" Type="http://schemas.openxmlformats.org/officeDocument/2006/relationships/image" Target="../media/image27.png"/><Relationship Id="rId6" Type="http://schemas.openxmlformats.org/officeDocument/2006/relationships/image" Target="../media/image2.png"/><Relationship Id="rId7" Type="http://schemas.openxmlformats.org/officeDocument/2006/relationships/image" Target="../media/image12.png"/><Relationship Id="rId8" Type="http://schemas.openxmlformats.org/officeDocument/2006/relationships/image" Target="../media/image18.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2.png"/><Relationship Id="rId4" Type="http://schemas.openxmlformats.org/officeDocument/2006/relationships/image" Target="../media/image18.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2.png"/><Relationship Id="rId4" Type="http://schemas.openxmlformats.org/officeDocument/2006/relationships/image" Target="../media/image1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png"/><Relationship Id="rId3" Type="http://schemas.openxmlformats.org/officeDocument/2006/relationships/image" Target="../media/image2.png"/><Relationship Id="rId4" Type="http://schemas.openxmlformats.org/officeDocument/2006/relationships/image" Target="../media/image23.png"/><Relationship Id="rId5" Type="http://schemas.openxmlformats.org/officeDocument/2006/relationships/image" Target="../media/image18.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23.png"/><Relationship Id="rId4" Type="http://schemas.openxmlformats.org/officeDocument/2006/relationships/image" Target="../media/image18.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23.png"/><Relationship Id="rId4" Type="http://schemas.openxmlformats.org/officeDocument/2006/relationships/image" Target="../media/image1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23.png"/><Relationship Id="rId4" Type="http://schemas.openxmlformats.org/officeDocument/2006/relationships/image" Target="../media/image18.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13.jpg"/><Relationship Id="rId4" Type="http://schemas.openxmlformats.org/officeDocument/2006/relationships/image" Target="../media/image4.png"/><Relationship Id="rId5" Type="http://schemas.openxmlformats.org/officeDocument/2006/relationships/image" Target="../media/image27.png"/><Relationship Id="rId6" Type="http://schemas.openxmlformats.org/officeDocument/2006/relationships/image" Target="../media/image2.png"/><Relationship Id="rId7" Type="http://schemas.openxmlformats.org/officeDocument/2006/relationships/image" Target="../media/image12.png"/><Relationship Id="rId8" Type="http://schemas.openxmlformats.org/officeDocument/2006/relationships/image" Target="../media/image18.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16"/>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7" name="Google Shape;17;p16"/>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8" name="Google Shape;18;p16"/>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9" name="Google Shape;19;p16"/>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20" name="Google Shape;20;p16"/>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21" name="Google Shape;21;p16"/>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22" name="Google Shape;22;p16"/>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23" name="Google Shape;23;p16"/>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24" name="Google Shape;24;p16"/>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25" name="Shape 25"/>
        <p:cNvGrpSpPr/>
        <p:nvPr/>
      </p:nvGrpSpPr>
      <p:grpSpPr>
        <a:xfrm>
          <a:off x="0" y="0"/>
          <a:ext cx="0" cy="0"/>
          <a:chOff x="0" y="0"/>
          <a:chExt cx="0" cy="0"/>
        </a:xfrm>
      </p:grpSpPr>
      <p:sp>
        <p:nvSpPr>
          <p:cNvPr id="26" name="Google Shape;26;p17"/>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17"/>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8" name="Google Shape;28;p17"/>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9" name="Google Shape;29;p17"/>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30" name="Google Shape;30;p17"/>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31" name="Google Shape;31;p17"/>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2" name="Google Shape;32;p17"/>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3" name="Google Shape;33;p17"/>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4" name="Google Shape;34;p17"/>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35" name="Google Shape;35;p17"/>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36" name="Google Shape;36;p17"/>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showMasterSp="0" type="obj">
  <p:cSld name="OBJECT">
    <p:spTree>
      <p:nvGrpSpPr>
        <p:cNvPr id="37" name="Shape 37"/>
        <p:cNvGrpSpPr/>
        <p:nvPr/>
      </p:nvGrpSpPr>
      <p:grpSpPr>
        <a:xfrm>
          <a:off x="0" y="0"/>
          <a:ext cx="0" cy="0"/>
          <a:chOff x="0" y="0"/>
          <a:chExt cx="0" cy="0"/>
        </a:xfrm>
      </p:grpSpPr>
      <p:pic>
        <p:nvPicPr>
          <p:cNvPr id="38" name="Google Shape;38;p18"/>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39" name="Google Shape;39;p1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18"/>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41" name="Google Shape;41;p1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2" name="Google Shape;42;p1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3" name="Shape 43"/>
        <p:cNvGrpSpPr/>
        <p:nvPr/>
      </p:nvGrpSpPr>
      <p:grpSpPr>
        <a:xfrm>
          <a:off x="0" y="0"/>
          <a:ext cx="0" cy="0"/>
          <a:chOff x="0" y="0"/>
          <a:chExt cx="0" cy="0"/>
        </a:xfrm>
      </p:grpSpPr>
      <p:sp>
        <p:nvSpPr>
          <p:cNvPr id="44" name="Google Shape;44;p19"/>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5" name="Google Shape;45;p19"/>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46" name="Google Shape;46;p19"/>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p:cSld name="Blank">
    <p:spTree>
      <p:nvGrpSpPr>
        <p:cNvPr id="47" name="Shape 47"/>
        <p:cNvGrpSpPr/>
        <p:nvPr/>
      </p:nvGrpSpPr>
      <p:grpSpPr>
        <a:xfrm>
          <a:off x="0" y="0"/>
          <a:ext cx="0" cy="0"/>
          <a:chOff x="0" y="0"/>
          <a:chExt cx="0" cy="0"/>
        </a:xfrm>
      </p:grpSpPr>
      <p:pic>
        <p:nvPicPr>
          <p:cNvPr id="48" name="Google Shape;48;p20"/>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9" name="Google Shape;49;p2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50" name="Google Shape;50;p20"/>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51" name="Shape 51"/>
        <p:cNvGrpSpPr/>
        <p:nvPr/>
      </p:nvGrpSpPr>
      <p:grpSpPr>
        <a:xfrm>
          <a:off x="0" y="0"/>
          <a:ext cx="0" cy="0"/>
          <a:chOff x="0" y="0"/>
          <a:chExt cx="0" cy="0"/>
        </a:xfrm>
      </p:grpSpPr>
      <p:sp>
        <p:nvSpPr>
          <p:cNvPr id="52" name="Google Shape;52;p21"/>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3" name="Google Shape;53;p21"/>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4" name="Google Shape;54;p21"/>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55" name="Google Shape;55;p21"/>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56" name="Google Shape;56;p21"/>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57" name="Google Shape;57;p21"/>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 type="blank">
  <p:cSld name="BLANK">
    <p:spTree>
      <p:nvGrpSpPr>
        <p:cNvPr id="58" name="Shape 58"/>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59" name="Shape 59"/>
        <p:cNvGrpSpPr/>
        <p:nvPr/>
      </p:nvGrpSpPr>
      <p:grpSpPr>
        <a:xfrm>
          <a:off x="0" y="0"/>
          <a:ext cx="0" cy="0"/>
          <a:chOff x="0" y="0"/>
          <a:chExt cx="0" cy="0"/>
        </a:xfrm>
      </p:grpSpPr>
      <p:sp>
        <p:nvSpPr>
          <p:cNvPr id="60" name="Google Shape;60;p23"/>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23"/>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2" name="Google Shape;62;p2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63" name="Google Shape;63;p2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4" name="Google Shape;64;p2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5" name="Google Shape;65;p2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6" name="Google Shape;66;p23"/>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67" name="Google Shape;67;p23"/>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68" name="Google Shape;68;p23"/>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69" name="Google Shape;69;p23"/>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70" name="Shape 70"/>
        <p:cNvGrpSpPr/>
        <p:nvPr/>
      </p:nvGrpSpPr>
      <p:grpSpPr>
        <a:xfrm>
          <a:off x="0" y="0"/>
          <a:ext cx="0" cy="0"/>
          <a:chOff x="0" y="0"/>
          <a:chExt cx="0" cy="0"/>
        </a:xfrm>
      </p:grpSpPr>
      <p:sp>
        <p:nvSpPr>
          <p:cNvPr id="71" name="Google Shape;71;p2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2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3" name="Google Shape;73;p2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4" name="Google Shape;74;p2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75" name="Google Shape;75;p24"/>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6" name="Google Shape;76;p2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7" name="Google Shape;77;p2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8" name="Google Shape;78;p2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9" name="Google Shape;79;p2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80" name="Google Shape;80;p2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1" name="Google Shape;81;p24"/>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2" name="Shape 82"/>
        <p:cNvGrpSpPr/>
        <p:nvPr/>
      </p:nvGrpSpPr>
      <p:grpSpPr>
        <a:xfrm>
          <a:off x="0" y="0"/>
          <a:ext cx="0" cy="0"/>
          <a:chOff x="0" y="0"/>
          <a:chExt cx="0" cy="0"/>
        </a:xfrm>
      </p:grpSpPr>
      <p:sp>
        <p:nvSpPr>
          <p:cNvPr id="83" name="Google Shape;83;p25"/>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25"/>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5" name="Google Shape;85;p25"/>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6" name="Google Shape;86;p2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87" name="Google Shape;87;p25"/>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8" name="Google Shape;88;p2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9" name="Google Shape;89;p2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90" name="Google Shape;90;p2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1" name="Google Shape;91;p2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2" name="Google Shape;92;p2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3" name="Google Shape;93;p25"/>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94" name="Shape 94"/>
        <p:cNvGrpSpPr/>
        <p:nvPr/>
      </p:nvGrpSpPr>
      <p:grpSpPr>
        <a:xfrm>
          <a:off x="0" y="0"/>
          <a:ext cx="0" cy="0"/>
          <a:chOff x="0" y="0"/>
          <a:chExt cx="0" cy="0"/>
        </a:xfrm>
      </p:grpSpPr>
      <p:sp>
        <p:nvSpPr>
          <p:cNvPr id="95" name="Google Shape;95;p2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6" name="Google Shape;96;p2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97" name="Google Shape;97;p26"/>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98" name="Google Shape;98;p26"/>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99" name="Google Shape;99;p26"/>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0" name="Google Shape;100;p26"/>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1" name="Shape 101"/>
        <p:cNvGrpSpPr/>
        <p:nvPr/>
      </p:nvGrpSpPr>
      <p:grpSpPr>
        <a:xfrm>
          <a:off x="0" y="0"/>
          <a:ext cx="0" cy="0"/>
          <a:chOff x="0" y="0"/>
          <a:chExt cx="0" cy="0"/>
        </a:xfrm>
      </p:grpSpPr>
      <p:cxnSp>
        <p:nvCxnSpPr>
          <p:cNvPr id="102" name="Google Shape;102;p27"/>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3" name="Google Shape;103;p27"/>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4" name="Google Shape;104;p27"/>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5" name="Google Shape;105;p27"/>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06" name="Google Shape;106;p27"/>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7" name="Google Shape;107;p27"/>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108" name="Shape 108"/>
        <p:cNvGrpSpPr/>
        <p:nvPr/>
      </p:nvGrpSpPr>
      <p:grpSpPr>
        <a:xfrm>
          <a:off x="0" y="0"/>
          <a:ext cx="0" cy="0"/>
          <a:chOff x="0" y="0"/>
          <a:chExt cx="0" cy="0"/>
        </a:xfrm>
      </p:grpSpPr>
      <p:pic>
        <p:nvPicPr>
          <p:cNvPr descr="A picture containing shape&#10;&#10;Description automatically generated" id="109" name="Google Shape;109;p28"/>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110" name="Google Shape;110;p28"/>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111" name="Google Shape;111;p2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2" name="Google Shape;112;p28"/>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3" name="Google Shape;113;p28"/>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114" name="Google Shape;114;p28"/>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15" name="Shape 115"/>
        <p:cNvGrpSpPr/>
        <p:nvPr/>
      </p:nvGrpSpPr>
      <p:grpSpPr>
        <a:xfrm>
          <a:off x="0" y="0"/>
          <a:ext cx="0" cy="0"/>
          <a:chOff x="0" y="0"/>
          <a:chExt cx="0" cy="0"/>
        </a:xfrm>
      </p:grpSpPr>
      <p:pic>
        <p:nvPicPr>
          <p:cNvPr id="116" name="Google Shape;116;p29"/>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7" name="Google Shape;117;p29"/>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8" name="Google Shape;118;p29"/>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9" name="Google Shape;119;p29"/>
          <p:cNvSpPr/>
          <p:nvPr>
            <p:ph idx="2" type="pic"/>
          </p:nvPr>
        </p:nvSpPr>
        <p:spPr>
          <a:xfrm>
            <a:off x="5572125" y="1"/>
            <a:ext cx="3571875" cy="5029199"/>
          </a:xfrm>
          <a:prstGeom prst="rect">
            <a:avLst/>
          </a:prstGeom>
          <a:solidFill>
            <a:srgbClr val="D3EEEF"/>
          </a:solidFill>
          <a:ln>
            <a:noFill/>
          </a:ln>
        </p:spPr>
      </p:sp>
      <p:pic>
        <p:nvPicPr>
          <p:cNvPr id="120" name="Google Shape;120;p2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1" name="Google Shape;121;p2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22" name="Shape 122"/>
        <p:cNvGrpSpPr/>
        <p:nvPr/>
      </p:nvGrpSpPr>
      <p:grpSpPr>
        <a:xfrm>
          <a:off x="0" y="0"/>
          <a:ext cx="0" cy="0"/>
          <a:chOff x="0" y="0"/>
          <a:chExt cx="0" cy="0"/>
        </a:xfrm>
      </p:grpSpPr>
      <p:sp>
        <p:nvSpPr>
          <p:cNvPr id="123" name="Google Shape;123;p30"/>
          <p:cNvSpPr/>
          <p:nvPr>
            <p:ph idx="2" type="pic"/>
          </p:nvPr>
        </p:nvSpPr>
        <p:spPr>
          <a:xfrm>
            <a:off x="0" y="1"/>
            <a:ext cx="9144000" cy="2571749"/>
          </a:xfrm>
          <a:prstGeom prst="rect">
            <a:avLst/>
          </a:prstGeom>
          <a:solidFill>
            <a:srgbClr val="D3EEEF"/>
          </a:solidFill>
          <a:ln>
            <a:noFill/>
          </a:ln>
        </p:spPr>
      </p:sp>
      <p:sp>
        <p:nvSpPr>
          <p:cNvPr id="124" name="Google Shape;124;p30"/>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5" name="Google Shape;125;p30"/>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6" name="Google Shape;126;p30"/>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7" name="Google Shape;127;p3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8" name="Google Shape;128;p30"/>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9" name="Shape 129"/>
        <p:cNvGrpSpPr/>
        <p:nvPr/>
      </p:nvGrpSpPr>
      <p:grpSpPr>
        <a:xfrm>
          <a:off x="0" y="0"/>
          <a:ext cx="0" cy="0"/>
          <a:chOff x="0" y="0"/>
          <a:chExt cx="0" cy="0"/>
        </a:xfrm>
      </p:grpSpPr>
      <p:pic>
        <p:nvPicPr>
          <p:cNvPr id="130" name="Google Shape;130;p31"/>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31" name="Google Shape;131;p31"/>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2" name="Google Shape;132;p31"/>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3" name="Google Shape;133;p31"/>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4" name="Google Shape;134;p31"/>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35" name="Shape 135"/>
        <p:cNvGrpSpPr/>
        <p:nvPr/>
      </p:nvGrpSpPr>
      <p:grpSpPr>
        <a:xfrm>
          <a:off x="0" y="0"/>
          <a:ext cx="0" cy="0"/>
          <a:chOff x="0" y="0"/>
          <a:chExt cx="0" cy="0"/>
        </a:xfrm>
      </p:grpSpPr>
      <p:sp>
        <p:nvSpPr>
          <p:cNvPr id="136" name="Google Shape;136;p3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37" name="Google Shape;137;p3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8" name="Google Shape;138;p3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9" name="Google Shape;139;p3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40" name="Google Shape;140;p3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41" name="Google Shape;141;p32"/>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42" name="Google Shape;142;p3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43" name="Google Shape;143;p32"/>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bg>
      <p:bgPr>
        <a:blipFill>
          <a:blip r:embed="rId2">
            <a:alphaModFix/>
          </a:blip>
          <a:stretch>
            <a:fillRect/>
          </a:stretch>
        </a:blipFill>
      </p:bgPr>
    </p:bg>
    <p:spTree>
      <p:nvGrpSpPr>
        <p:cNvPr id="144" name="Shape 144"/>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showMasterSp="0">
  <p:cSld name="In-class activity">
    <p:bg>
      <p:bgPr>
        <a:blipFill>
          <a:blip r:embed="rId2">
            <a:alphaModFix/>
          </a:blip>
          <a:stretch>
            <a:fillRect/>
          </a:stretch>
        </a:blipFill>
      </p:bgPr>
    </p:bg>
    <p:spTree>
      <p:nvGrpSpPr>
        <p:cNvPr id="145" name="Shape 145"/>
        <p:cNvGrpSpPr/>
        <p:nvPr/>
      </p:nvGrpSpPr>
      <p:grpSpPr>
        <a:xfrm>
          <a:off x="0" y="0"/>
          <a:ext cx="0" cy="0"/>
          <a:chOff x="0" y="0"/>
          <a:chExt cx="0" cy="0"/>
        </a:xfrm>
      </p:grpSpPr>
      <p:sp>
        <p:nvSpPr>
          <p:cNvPr id="146" name="Google Shape;146;p34"/>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47" name="Google Shape;147;p34"/>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4.xml"/><Relationship Id="rId22" Type="http://schemas.openxmlformats.org/officeDocument/2006/relationships/slideLayout" Target="../slideLayouts/slideLayout16.xml"/><Relationship Id="rId21" Type="http://schemas.openxmlformats.org/officeDocument/2006/relationships/slideLayout" Target="../slideLayouts/slideLayout15.xml"/><Relationship Id="rId24" Type="http://schemas.openxmlformats.org/officeDocument/2006/relationships/slideLayout" Target="../slideLayouts/slideLayout18.xml"/><Relationship Id="rId23" Type="http://schemas.openxmlformats.org/officeDocument/2006/relationships/slideLayout" Target="../slideLayouts/slideLayout17.xml"/><Relationship Id="rId1" Type="http://schemas.openxmlformats.org/officeDocument/2006/relationships/image" Target="../media/image2.png"/><Relationship Id="rId2" Type="http://schemas.openxmlformats.org/officeDocument/2006/relationships/image" Target="../media/image14.jpg"/><Relationship Id="rId3" Type="http://schemas.openxmlformats.org/officeDocument/2006/relationships/image" Target="../media/image8.jpg"/><Relationship Id="rId4" Type="http://schemas.openxmlformats.org/officeDocument/2006/relationships/image" Target="../media/image3.png"/><Relationship Id="rId9" Type="http://schemas.openxmlformats.org/officeDocument/2006/relationships/slideLayout" Target="../slideLayouts/slideLayout3.xml"/><Relationship Id="rId26" Type="http://schemas.openxmlformats.org/officeDocument/2006/relationships/theme" Target="../theme/theme1.xml"/><Relationship Id="rId25" Type="http://schemas.openxmlformats.org/officeDocument/2006/relationships/slideLayout" Target="../slideLayouts/slideLayout19.xml"/><Relationship Id="rId5" Type="http://schemas.openxmlformats.org/officeDocument/2006/relationships/image" Target="../media/image9.png"/><Relationship Id="rId6" Type="http://schemas.openxmlformats.org/officeDocument/2006/relationships/image" Target="../media/image4.png"/><Relationship Id="rId7" Type="http://schemas.openxmlformats.org/officeDocument/2006/relationships/slideLayout" Target="../slideLayouts/slideLayout1.xml"/><Relationship Id="rId8" Type="http://schemas.openxmlformats.org/officeDocument/2006/relationships/slideLayout" Target="../slideLayouts/slideLayout2.xml"/><Relationship Id="rId11" Type="http://schemas.openxmlformats.org/officeDocument/2006/relationships/slideLayout" Target="../slideLayouts/slideLayout5.xml"/><Relationship Id="rId10" Type="http://schemas.openxmlformats.org/officeDocument/2006/relationships/slideLayout" Target="../slideLayouts/slideLayout4.xml"/><Relationship Id="rId13" Type="http://schemas.openxmlformats.org/officeDocument/2006/relationships/slideLayout" Target="../slideLayouts/slideLayout7.xml"/><Relationship Id="rId12" Type="http://schemas.openxmlformats.org/officeDocument/2006/relationships/slideLayout" Target="../slideLayouts/slideLayout6.xml"/><Relationship Id="rId15" Type="http://schemas.openxmlformats.org/officeDocument/2006/relationships/slideLayout" Target="../slideLayouts/slideLayout9.xml"/><Relationship Id="rId14" Type="http://schemas.openxmlformats.org/officeDocument/2006/relationships/slideLayout" Target="../slideLayouts/slideLayout8.xml"/><Relationship Id="rId17" Type="http://schemas.openxmlformats.org/officeDocument/2006/relationships/slideLayout" Target="../slideLayouts/slideLayout11.xml"/><Relationship Id="rId16" Type="http://schemas.openxmlformats.org/officeDocument/2006/relationships/slideLayout" Target="../slideLayouts/slideLayout10.xml"/><Relationship Id="rId19" Type="http://schemas.openxmlformats.org/officeDocument/2006/relationships/slideLayout" Target="../slideLayouts/slideLayout13.xml"/><Relationship Id="rId18"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5"/>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5"/>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grpSp>
        <p:nvGrpSpPr>
          <p:cNvPr id="8" name="Google Shape;8;p15"/>
          <p:cNvGrpSpPr/>
          <p:nvPr/>
        </p:nvGrpSpPr>
        <p:grpSpPr>
          <a:xfrm>
            <a:off x="113506" y="4583923"/>
            <a:ext cx="8916989" cy="488417"/>
            <a:chOff x="113506" y="4583923"/>
            <a:chExt cx="8916989" cy="488417"/>
          </a:xfrm>
        </p:grpSpPr>
        <p:pic>
          <p:nvPicPr>
            <p:cNvPr id="9" name="Google Shape;9;p15"/>
            <p:cNvPicPr preferRelativeResize="0"/>
            <p:nvPr/>
          </p:nvPicPr>
          <p:blipFill rotWithShape="1">
            <a:blip r:embed="rId1">
              <a:alphaModFix/>
            </a:blip>
            <a:srcRect b="0" l="0" r="63698" t="0"/>
            <a:stretch/>
          </p:blipFill>
          <p:spPr>
            <a:xfrm>
              <a:off x="113506" y="4583923"/>
              <a:ext cx="1259682" cy="488417"/>
            </a:xfrm>
            <a:prstGeom prst="rect">
              <a:avLst/>
            </a:prstGeom>
            <a:noFill/>
            <a:ln>
              <a:noFill/>
            </a:ln>
          </p:spPr>
        </p:pic>
        <p:pic>
          <p:nvPicPr>
            <p:cNvPr descr="Text&#10;&#10;Description automatically generated with low confidence" id="10" name="Google Shape;10;p15"/>
            <p:cNvPicPr preferRelativeResize="0"/>
            <p:nvPr/>
          </p:nvPicPr>
          <p:blipFill rotWithShape="1">
            <a:blip r:embed="rId2">
              <a:alphaModFix/>
            </a:blip>
            <a:srcRect b="0" l="0" r="5514" t="0"/>
            <a:stretch/>
          </p:blipFill>
          <p:spPr>
            <a:xfrm>
              <a:off x="1731601" y="4583923"/>
              <a:ext cx="1973257" cy="438949"/>
            </a:xfrm>
            <a:prstGeom prst="rect">
              <a:avLst/>
            </a:prstGeom>
            <a:noFill/>
            <a:ln>
              <a:noFill/>
            </a:ln>
          </p:spPr>
        </p:pic>
        <p:pic>
          <p:nvPicPr>
            <p:cNvPr descr="Gdańsk University of Technology - Wikipedia" id="11" name="Google Shape;11;p15"/>
            <p:cNvPicPr preferRelativeResize="0"/>
            <p:nvPr/>
          </p:nvPicPr>
          <p:blipFill rotWithShape="1">
            <a:blip r:embed="rId3">
              <a:alphaModFix/>
            </a:blip>
            <a:srcRect b="8136" l="0" r="0" t="14145"/>
            <a:stretch/>
          </p:blipFill>
          <p:spPr>
            <a:xfrm>
              <a:off x="4063271" y="4583923"/>
              <a:ext cx="822603" cy="451887"/>
            </a:xfrm>
            <a:prstGeom prst="rect">
              <a:avLst/>
            </a:prstGeom>
            <a:noFill/>
            <a:ln>
              <a:noFill/>
            </a:ln>
          </p:spPr>
        </p:pic>
        <p:pic>
          <p:nvPicPr>
            <p:cNvPr descr="A picture containing logo&#10;&#10;Description automatically generated" id="12" name="Google Shape;12;p15"/>
            <p:cNvPicPr preferRelativeResize="0"/>
            <p:nvPr/>
          </p:nvPicPr>
          <p:blipFill rotWithShape="1">
            <a:blip r:embed="rId4">
              <a:alphaModFix/>
            </a:blip>
            <a:srcRect b="16796" l="7053" r="7705" t="14652"/>
            <a:stretch/>
          </p:blipFill>
          <p:spPr>
            <a:xfrm>
              <a:off x="6657766" y="4583923"/>
              <a:ext cx="1067043" cy="462232"/>
            </a:xfrm>
            <a:prstGeom prst="rect">
              <a:avLst/>
            </a:prstGeom>
            <a:noFill/>
            <a:ln>
              <a:noFill/>
            </a:ln>
          </p:spPr>
        </p:pic>
        <p:pic>
          <p:nvPicPr>
            <p:cNvPr descr="Uma imagem com texto&#10;&#10;Descrição gerada automaticamente" id="13" name="Google Shape;13;p15"/>
            <p:cNvPicPr preferRelativeResize="0"/>
            <p:nvPr/>
          </p:nvPicPr>
          <p:blipFill rotWithShape="1">
            <a:blip r:embed="rId5">
              <a:alphaModFix/>
            </a:blip>
            <a:srcRect b="0" l="0" r="0" t="0"/>
            <a:stretch/>
          </p:blipFill>
          <p:spPr>
            <a:xfrm>
              <a:off x="8083223" y="4583923"/>
              <a:ext cx="947272" cy="433376"/>
            </a:xfrm>
            <a:prstGeom prst="rect">
              <a:avLst/>
            </a:prstGeom>
            <a:noFill/>
            <a:ln>
              <a:noFill/>
            </a:ln>
          </p:spPr>
        </p:pic>
        <p:pic>
          <p:nvPicPr>
            <p:cNvPr descr="Logo&#10;&#10;Description automatically generated with medium confidence" id="14" name="Google Shape;14;p15"/>
            <p:cNvPicPr preferRelativeResize="0"/>
            <p:nvPr/>
          </p:nvPicPr>
          <p:blipFill rotWithShape="1">
            <a:blip r:embed="rId6">
              <a:alphaModFix/>
            </a:blip>
            <a:srcRect b="0" l="0" r="0" t="0"/>
            <a:stretch/>
          </p:blipFill>
          <p:spPr>
            <a:xfrm>
              <a:off x="5244287" y="4583923"/>
              <a:ext cx="1055066" cy="432832"/>
            </a:xfrm>
            <a:prstGeom prst="rect">
              <a:avLst/>
            </a:prstGeom>
            <a:noFill/>
            <a:ln>
              <a:noFill/>
            </a:ln>
          </p:spPr>
        </p:pic>
      </p:grpSp>
    </p:spTree>
  </p:cSld>
  <p:clrMap accent1="accent1" accent2="accent2" accent3="accent3" accent4="accent4" accent5="accent5" accent6="accent6" bg1="lt1" bg2="dk2" tx1="dk1" tx2="lt2" folHlink="folHlink" hlink="hlink"/>
  <p:sldLayoutIdLst>
    <p:sldLayoutId id="2147483649"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 id="2147483660" r:id="rId18"/>
    <p:sldLayoutId id="2147483661" r:id="rId19"/>
    <p:sldLayoutId id="2147483662" r:id="rId20"/>
    <p:sldLayoutId id="2147483663" r:id="rId21"/>
    <p:sldLayoutId id="2147483664" r:id="rId22"/>
    <p:sldLayoutId id="2147483665" r:id="rId23"/>
    <p:sldLayoutId id="2147483666" r:id="rId24"/>
    <p:sldLayoutId id="2147483667" r:id="rId2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
          <p:cNvSpPr txBox="1"/>
          <p:nvPr>
            <p:ph type="ctrTitle"/>
          </p:nvPr>
        </p:nvSpPr>
        <p:spPr>
          <a:xfrm>
            <a:off x="515811" y="1549142"/>
            <a:ext cx="5958908" cy="1884419"/>
          </a:xfrm>
          <a:prstGeom prst="rect">
            <a:avLst/>
          </a:prstGeom>
          <a:noFill/>
          <a:ln>
            <a:noFill/>
          </a:ln>
        </p:spPr>
        <p:txBody>
          <a:bodyPr anchorCtr="0" anchor="t" bIns="0" lIns="91425" spcFirstLastPara="1" rIns="91425" wrap="square" tIns="45700">
            <a:noAutofit/>
          </a:bodyPr>
          <a:lstStyle/>
          <a:p>
            <a:pPr indent="0" lvl="0" marL="0" rtl="0" algn="l">
              <a:lnSpc>
                <a:spcPct val="90000"/>
              </a:lnSpc>
              <a:spcBef>
                <a:spcPts val="0"/>
              </a:spcBef>
              <a:spcAft>
                <a:spcPts val="0"/>
              </a:spcAft>
              <a:buClr>
                <a:schemeClr val="lt1"/>
              </a:buClr>
              <a:buSzPts val="4800"/>
              <a:buFont typeface="Arial"/>
              <a:buNone/>
            </a:pPr>
            <a:r>
              <a:rPr lang="pt-PT" sz="4800"/>
              <a:t>SEO-strategia</a:t>
            </a:r>
            <a:endParaRPr sz="4800"/>
          </a:p>
        </p:txBody>
      </p:sp>
      <p:sp>
        <p:nvSpPr>
          <p:cNvPr id="153" name="Google Shape;153;p1"/>
          <p:cNvSpPr txBox="1"/>
          <p:nvPr>
            <p:ph idx="4294967295" type="subTitle"/>
          </p:nvPr>
        </p:nvSpPr>
        <p:spPr>
          <a:xfrm>
            <a:off x="1143000" y="2712089"/>
            <a:ext cx="6858000" cy="1157400"/>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lt1"/>
              </a:buClr>
              <a:buSzPts val="2100"/>
              <a:buFont typeface="Arial"/>
              <a:buNone/>
            </a:pPr>
            <a:r>
              <a:rPr lang="pt-PT">
                <a:solidFill>
                  <a:schemeClr val="lt1"/>
                </a:solidFill>
              </a:rPr>
              <a:t>Opettaja</a:t>
            </a:r>
            <a:endParaRPr/>
          </a:p>
          <a:p>
            <a:pPr indent="0" lvl="0" marL="0" marR="0" rtl="0" algn="ctr">
              <a:lnSpc>
                <a:spcPct val="90000"/>
              </a:lnSpc>
              <a:spcBef>
                <a:spcPts val="750"/>
              </a:spcBef>
              <a:spcAft>
                <a:spcPts val="0"/>
              </a:spcAft>
              <a:buClr>
                <a:schemeClr val="lt1"/>
              </a:buClr>
              <a:buSzPts val="2100"/>
              <a:buFont typeface="Arial"/>
              <a:buNone/>
            </a:pPr>
            <a:r>
              <a:rPr lang="pt-PT">
                <a:solidFill>
                  <a:schemeClr val="lt1"/>
                </a:solidFill>
              </a:rPr>
              <a:t>Koulu</a:t>
            </a:r>
            <a:endParaRPr/>
          </a:p>
          <a:p>
            <a:pPr indent="0" lvl="0" marL="0" marR="0" rtl="0" algn="ctr">
              <a:lnSpc>
                <a:spcPct val="90000"/>
              </a:lnSpc>
              <a:spcBef>
                <a:spcPts val="750"/>
              </a:spcBef>
              <a:spcAft>
                <a:spcPts val="0"/>
              </a:spcAft>
              <a:buClr>
                <a:schemeClr val="lt1"/>
              </a:buClr>
              <a:buSzPts val="2100"/>
              <a:buFont typeface="Arial"/>
              <a:buNone/>
            </a:pPr>
            <a:r>
              <a:rPr lang="pt-PT">
                <a:solidFill>
                  <a:schemeClr val="lt1"/>
                </a:solidFill>
              </a:rPr>
              <a:t>Hakukoneoptimointi, SEO</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i="0" sz="3000" u="none" cap="none" strike="noStrike">
              <a:solidFill>
                <a:schemeClr val="dk1"/>
              </a:solidFill>
              <a:latin typeface="Arial"/>
              <a:ea typeface="Arial"/>
              <a:cs typeface="Arial"/>
              <a:sym typeface="Arial"/>
            </a:endParaRPr>
          </a:p>
        </p:txBody>
      </p:sp>
      <p:sp>
        <p:nvSpPr>
          <p:cNvPr id="159" name="Google Shape;159;p2"/>
          <p:cNvSpPr txBox="1"/>
          <p:nvPr/>
        </p:nvSpPr>
        <p:spPr>
          <a:xfrm>
            <a:off x="478339" y="126278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None/>
            </a:pPr>
            <a:r>
              <a:t/>
            </a:r>
            <a:endParaRPr b="0" i="0" sz="1800" u="none" cap="none" strike="noStrike">
              <a:solidFill>
                <a:schemeClr val="dk1"/>
              </a:solidFill>
              <a:latin typeface="Arial"/>
              <a:ea typeface="Arial"/>
              <a:cs typeface="Arial"/>
              <a:sym typeface="Arial"/>
            </a:endParaRPr>
          </a:p>
        </p:txBody>
      </p:sp>
      <p:sp>
        <p:nvSpPr>
          <p:cNvPr id="160" name="Google Shape;160;p2"/>
          <p:cNvSpPr txBox="1"/>
          <p:nvPr>
            <p:ph type="title"/>
          </p:nvPr>
        </p:nvSpPr>
        <p:spPr>
          <a:xfrm>
            <a:off x="840583" y="275286"/>
            <a:ext cx="4120378" cy="1358279"/>
          </a:xfrm>
          <a:prstGeom prst="rect">
            <a:avLst/>
          </a:prstGeom>
          <a:noFill/>
          <a:ln>
            <a:noFill/>
          </a:ln>
        </p:spPr>
        <p:txBody>
          <a:bodyPr anchorCtr="0" anchor="b" bIns="45700" lIns="0" spcFirstLastPara="1" rIns="0" wrap="square" tIns="45700">
            <a:noAutofit/>
          </a:bodyPr>
          <a:lstStyle/>
          <a:p>
            <a:pPr indent="0" lvl="0" marL="0" rtl="0" algn="l">
              <a:lnSpc>
                <a:spcPct val="90000"/>
              </a:lnSpc>
              <a:spcBef>
                <a:spcPts val="0"/>
              </a:spcBef>
              <a:spcAft>
                <a:spcPts val="0"/>
              </a:spcAft>
              <a:buClr>
                <a:srgbClr val="11AA81"/>
              </a:buClr>
              <a:buSzPts val="3600"/>
              <a:buFont typeface="Arial"/>
              <a:buNone/>
            </a:pPr>
            <a:r>
              <a:rPr b="1" lang="pt-PT" sz="3600">
                <a:solidFill>
                  <a:srgbClr val="11AA81"/>
                </a:solidFill>
                <a:latin typeface="Arial"/>
                <a:ea typeface="Arial"/>
                <a:cs typeface="Arial"/>
                <a:sym typeface="Arial"/>
              </a:rPr>
              <a:t>SE</a:t>
            </a:r>
            <a:r>
              <a:rPr lang="pt-PT" sz="3600">
                <a:solidFill>
                  <a:srgbClr val="11AA81"/>
                </a:solidFill>
              </a:rPr>
              <a:t>O-strategia</a:t>
            </a:r>
            <a:br>
              <a:rPr b="1" lang="pt-PT" sz="3600">
                <a:latin typeface="Arial"/>
                <a:ea typeface="Arial"/>
                <a:cs typeface="Arial"/>
                <a:sym typeface="Arial"/>
              </a:rPr>
            </a:br>
            <a:endParaRPr sz="3600"/>
          </a:p>
        </p:txBody>
      </p:sp>
      <p:sp>
        <p:nvSpPr>
          <p:cNvPr id="161" name="Google Shape;161;p2"/>
          <p:cNvSpPr txBox="1"/>
          <p:nvPr>
            <p:ph idx="1" type="body"/>
          </p:nvPr>
        </p:nvSpPr>
        <p:spPr>
          <a:xfrm>
            <a:off x="359249" y="1386350"/>
            <a:ext cx="7680000" cy="3165300"/>
          </a:xfrm>
          <a:prstGeom prst="rect">
            <a:avLst/>
          </a:prstGeom>
          <a:noFill/>
          <a:ln>
            <a:noFill/>
          </a:ln>
        </p:spPr>
        <p:txBody>
          <a:bodyPr anchorCtr="0" anchor="t" bIns="0" lIns="0" spcFirstLastPara="1" rIns="0" wrap="square" tIns="0">
            <a:spAutoFit/>
          </a:bodyPr>
          <a:lstStyle/>
          <a:p>
            <a:pPr indent="-361950" lvl="0" marL="457200" rtl="0" algn="l">
              <a:lnSpc>
                <a:spcPct val="100000"/>
              </a:lnSpc>
              <a:spcBef>
                <a:spcPts val="750"/>
              </a:spcBef>
              <a:spcAft>
                <a:spcPts val="0"/>
              </a:spcAft>
              <a:buSzPts val="2100"/>
              <a:buChar char="●"/>
            </a:pPr>
            <a:r>
              <a:rPr b="0" lang="pt-PT"/>
              <a:t>Onko mahdollista, että pienikokoinen yritys on SERP:n ensimmäisellä sijalla ja suurempi yritys toisella sijalla?</a:t>
            </a:r>
            <a:endParaRPr b="0"/>
          </a:p>
          <a:p>
            <a:pPr indent="-361950" lvl="0" marL="457200" rtl="0" algn="l">
              <a:lnSpc>
                <a:spcPct val="100000"/>
              </a:lnSpc>
              <a:spcBef>
                <a:spcPts val="0"/>
              </a:spcBef>
              <a:spcAft>
                <a:spcPts val="0"/>
              </a:spcAft>
              <a:buSzPts val="2100"/>
              <a:buChar char="●"/>
            </a:pPr>
            <a:r>
              <a:rPr b="0" lang="pt-PT"/>
              <a:t>Onko mahdollista, että yritys käyttää "vähemmän tunnettuja"menetelmiä sijoittuakseen SERP:n ensimmäiselle sijalle?</a:t>
            </a:r>
            <a:endParaRPr b="0"/>
          </a:p>
          <a:p>
            <a:pPr indent="-361950" lvl="0" marL="457200" rtl="0" algn="l">
              <a:lnSpc>
                <a:spcPct val="100000"/>
              </a:lnSpc>
              <a:spcBef>
                <a:spcPts val="0"/>
              </a:spcBef>
              <a:spcAft>
                <a:spcPts val="0"/>
              </a:spcAft>
              <a:buSzPts val="2100"/>
              <a:buChar char="●"/>
            </a:pPr>
            <a:r>
              <a:rPr b="0" lang="pt-PT"/>
              <a:t>Onko SEO nollasummapeliä? Jos on, niin miksi?</a:t>
            </a:r>
            <a:endParaRPr b="0"/>
          </a:p>
          <a:p>
            <a:pPr indent="0" lvl="0" marL="0" rtl="0" algn="l">
              <a:lnSpc>
                <a:spcPct val="100000"/>
              </a:lnSpc>
              <a:spcBef>
                <a:spcPts val="750"/>
              </a:spcBef>
              <a:spcAft>
                <a:spcPts val="0"/>
              </a:spcAft>
              <a:buClr>
                <a:schemeClr val="dk1"/>
              </a:buClr>
              <a:buSzPts val="1100"/>
              <a:buFont typeface="Arial"/>
              <a:buNone/>
            </a:pPr>
            <a:r>
              <a:t/>
            </a:r>
            <a:endParaRPr b="0"/>
          </a:p>
          <a:p>
            <a:pPr indent="0" lvl="0" marL="0" rtl="0" algn="l">
              <a:lnSpc>
                <a:spcPct val="100000"/>
              </a:lnSpc>
              <a:spcBef>
                <a:spcPts val="750"/>
              </a:spcBef>
              <a:spcAft>
                <a:spcPts val="0"/>
              </a:spcAft>
              <a:buClr>
                <a:schemeClr val="lt1"/>
              </a:buClr>
              <a:buSzPts val="2100"/>
              <a:buNone/>
            </a:pPr>
            <a:r>
              <a:t/>
            </a:r>
            <a:endParaRPr b="0"/>
          </a:p>
          <a:p>
            <a:pPr indent="0" lvl="0" marL="0" rtl="0" algn="l">
              <a:lnSpc>
                <a:spcPct val="90000"/>
              </a:lnSpc>
              <a:spcBef>
                <a:spcPts val="750"/>
              </a:spcBef>
              <a:spcAft>
                <a:spcPts val="0"/>
              </a:spcAft>
              <a:buClr>
                <a:schemeClr val="lt1"/>
              </a:buClr>
              <a:buSzPts val="2100"/>
              <a:buNone/>
            </a:pPr>
            <a:r>
              <a:t/>
            </a:r>
            <a:endParaRPr b="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i="0" sz="3000" u="none" cap="none" strike="noStrike">
              <a:solidFill>
                <a:schemeClr val="dk1"/>
              </a:solidFill>
              <a:latin typeface="Arial"/>
              <a:ea typeface="Arial"/>
              <a:cs typeface="Arial"/>
              <a:sym typeface="Arial"/>
            </a:endParaRPr>
          </a:p>
        </p:txBody>
      </p:sp>
      <p:sp>
        <p:nvSpPr>
          <p:cNvPr id="167" name="Google Shape;167;p3"/>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0"/>
              </a:spcBef>
              <a:spcAft>
                <a:spcPts val="120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68" name="Google Shape;168;p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Oppimistavoitteet</a:t>
            </a:r>
            <a:endParaRPr/>
          </a:p>
        </p:txBody>
      </p:sp>
      <p:sp>
        <p:nvSpPr>
          <p:cNvPr id="169" name="Google Shape;169;p3"/>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p>
            <a:pPr indent="-142875" lvl="0" marL="342900" rtl="0" algn="l">
              <a:lnSpc>
                <a:spcPct val="90000"/>
              </a:lnSpc>
              <a:spcBef>
                <a:spcPts val="0"/>
              </a:spcBef>
              <a:spcAft>
                <a:spcPts val="0"/>
              </a:spcAft>
              <a:buClr>
                <a:srgbClr val="161249"/>
              </a:buClr>
              <a:buSzPts val="3150"/>
              <a:buFont typeface="Arial"/>
              <a:buNone/>
            </a:pPr>
            <a:r>
              <a:t/>
            </a:r>
            <a:endParaRPr/>
          </a:p>
          <a:p>
            <a:pPr indent="-342900" lvl="0" marL="342900" rtl="0" algn="l">
              <a:lnSpc>
                <a:spcPct val="90000"/>
              </a:lnSpc>
              <a:spcBef>
                <a:spcPts val="750"/>
              </a:spcBef>
              <a:spcAft>
                <a:spcPts val="0"/>
              </a:spcAft>
              <a:buClr>
                <a:srgbClr val="11AA81"/>
              </a:buClr>
              <a:buSzPts val="3150"/>
              <a:buFont typeface="Arial"/>
              <a:buChar char="•"/>
            </a:pPr>
            <a:r>
              <a:rPr lang="pt-PT"/>
              <a:t>Opiskelija osaa laatia SEO-strategian</a:t>
            </a:r>
            <a:endParaRPr/>
          </a:p>
          <a:p>
            <a:pPr indent="-342900" lvl="0" marL="342900" rtl="0" algn="l">
              <a:lnSpc>
                <a:spcPct val="90000"/>
              </a:lnSpc>
              <a:spcBef>
                <a:spcPts val="750"/>
              </a:spcBef>
              <a:spcAft>
                <a:spcPts val="0"/>
              </a:spcAft>
              <a:buClr>
                <a:srgbClr val="11AA81"/>
              </a:buClr>
              <a:buSzPts val="3150"/>
              <a:buFont typeface="Arial"/>
              <a:buChar char="•"/>
            </a:pPr>
            <a:r>
              <a:rPr lang="pt-PT"/>
              <a:t>Opiskelija osaa kuvata SEO-strategian vaiheet</a:t>
            </a:r>
            <a:endParaRPr/>
          </a:p>
          <a:p>
            <a:pPr indent="0" lvl="0" marL="0" rtl="0" algn="l">
              <a:lnSpc>
                <a:spcPct val="90000"/>
              </a:lnSpc>
              <a:spcBef>
                <a:spcPts val="750"/>
              </a:spcBef>
              <a:spcAft>
                <a:spcPts val="0"/>
              </a:spcAft>
              <a:buClr>
                <a:srgbClr val="161249"/>
              </a:buClr>
              <a:buSzPts val="2100"/>
              <a:buFont typeface="Arial"/>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4"/>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pt-PT" sz="2800">
                <a:solidFill>
                  <a:schemeClr val="lt1"/>
                </a:solidFill>
              </a:rPr>
              <a:t>"SEO:n todellisuus on sama kuin minkä tahansa menestyksekkään yrityksen todellisuus: tarvitaan strategisia, johdonmukaisia ja riittäviä ponnisteluja, jotta sijoitus olisi hyvä."</a:t>
            </a:r>
            <a:endParaRPr/>
          </a:p>
          <a:p>
            <a:pPr indent="0" lvl="0" marL="0" marR="0" rtl="0" algn="ctr">
              <a:spcBef>
                <a:spcPts val="0"/>
              </a:spcBef>
              <a:spcAft>
                <a:spcPts val="0"/>
              </a:spcAft>
              <a:buNone/>
            </a:pPr>
            <a:br>
              <a:rPr b="0" i="1" lang="pt-PT" sz="2800" u="none" cap="none" strike="noStrike">
                <a:solidFill>
                  <a:schemeClr val="lt1"/>
                </a:solidFill>
                <a:latin typeface="Dancing Script"/>
                <a:ea typeface="Dancing Script"/>
                <a:cs typeface="Dancing Script"/>
                <a:sym typeface="Dancing Script"/>
              </a:rPr>
            </a:br>
            <a:r>
              <a:rPr b="0" i="1" lang="pt-PT" sz="2800" u="none" cap="none" strike="noStrike">
                <a:solidFill>
                  <a:schemeClr val="lt1"/>
                </a:solidFill>
                <a:latin typeface="Dancing Script"/>
                <a:ea typeface="Dancing Script"/>
                <a:cs typeface="Dancing Script"/>
                <a:sym typeface="Dancing Script"/>
              </a:rPr>
              <a:t>							Viola Eva</a:t>
            </a:r>
            <a:endParaRPr b="0" i="1" sz="28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5"/>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i="0" lang="pt-PT" sz="2800" u="none" cap="none" strike="noStrike">
                <a:solidFill>
                  <a:schemeClr val="lt1"/>
                </a:solidFill>
                <a:latin typeface="Arial"/>
                <a:ea typeface="Arial"/>
                <a:cs typeface="Arial"/>
                <a:sym typeface="Arial"/>
              </a:rPr>
              <a:t>“Google </a:t>
            </a:r>
            <a:r>
              <a:rPr b="1" lang="pt-PT" sz="2800">
                <a:solidFill>
                  <a:schemeClr val="lt1"/>
                </a:solidFill>
              </a:rPr>
              <a:t>rakastaa sinua, kunhan kaikki muut rakastavat sinua ensin.</a:t>
            </a:r>
            <a:r>
              <a:rPr b="1" i="0" lang="pt-PT" sz="2800" u="none" cap="none" strike="noStrike">
                <a:solidFill>
                  <a:schemeClr val="lt1"/>
                </a:solidFill>
                <a:latin typeface="Arial"/>
                <a:ea typeface="Arial"/>
                <a:cs typeface="Arial"/>
                <a:sym typeface="Arial"/>
              </a:rPr>
              <a:t>”</a:t>
            </a:r>
            <a:endParaRPr/>
          </a:p>
          <a:p>
            <a:pPr indent="0" lvl="0" marL="0" marR="0" rtl="0" algn="ctr">
              <a:spcBef>
                <a:spcPts val="0"/>
              </a:spcBef>
              <a:spcAft>
                <a:spcPts val="0"/>
              </a:spcAft>
              <a:buNone/>
            </a:pPr>
            <a:r>
              <a:t/>
            </a:r>
            <a:endParaRPr b="1" i="0" sz="2800" u="none" cap="none" strike="noStrike">
              <a:solidFill>
                <a:schemeClr val="lt1"/>
              </a:solidFill>
              <a:latin typeface="Arial"/>
              <a:ea typeface="Arial"/>
              <a:cs typeface="Arial"/>
              <a:sym typeface="Arial"/>
            </a:endParaRPr>
          </a:p>
          <a:p>
            <a:pPr indent="0" lvl="0" marL="0" marR="0" rtl="0" algn="ctr">
              <a:spcBef>
                <a:spcPts val="0"/>
              </a:spcBef>
              <a:spcAft>
                <a:spcPts val="0"/>
              </a:spcAft>
              <a:buNone/>
            </a:pPr>
            <a:r>
              <a:rPr b="0" i="1" lang="pt-PT" sz="2800" u="none" cap="none" strike="noStrike">
                <a:solidFill>
                  <a:schemeClr val="lt1"/>
                </a:solidFill>
                <a:latin typeface="Dancing Script"/>
                <a:ea typeface="Dancing Script"/>
                <a:cs typeface="Dancing Script"/>
                <a:sym typeface="Dancing Script"/>
              </a:rPr>
              <a:t>					     Wendy Piersall</a:t>
            </a:r>
            <a:endParaRPr b="0" i="1" sz="28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6"/>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pt-PT"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85" name="Google Shape;185;p6"/>
          <p:cNvSpPr txBox="1"/>
          <p:nvPr/>
        </p:nvSpPr>
        <p:spPr>
          <a:xfrm>
            <a:off x="675150" y="1915939"/>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i="0" lang="pt-PT" sz="3600" u="none" cap="none" strike="noStrike">
                <a:solidFill>
                  <a:srgbClr val="161249"/>
                </a:solidFill>
                <a:latin typeface="Arial"/>
                <a:ea typeface="Arial"/>
                <a:cs typeface="Arial"/>
                <a:sym typeface="Arial"/>
              </a:rPr>
              <a:t>S</a:t>
            </a:r>
            <a:r>
              <a:rPr b="1" lang="pt-PT" sz="3600">
                <a:solidFill>
                  <a:srgbClr val="161249"/>
                </a:solidFill>
              </a:rPr>
              <a:t>EO-strategian vaiheet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i="0" sz="3000" u="none" cap="none" strike="noStrike">
              <a:solidFill>
                <a:schemeClr val="dk1"/>
              </a:solidFill>
              <a:latin typeface="Arial"/>
              <a:ea typeface="Arial"/>
              <a:cs typeface="Arial"/>
              <a:sym typeface="Arial"/>
            </a:endParaRPr>
          </a:p>
        </p:txBody>
      </p:sp>
      <p:grpSp>
        <p:nvGrpSpPr>
          <p:cNvPr id="191" name="Google Shape;191;p7"/>
          <p:cNvGrpSpPr/>
          <p:nvPr/>
        </p:nvGrpSpPr>
        <p:grpSpPr>
          <a:xfrm>
            <a:off x="106760" y="1202077"/>
            <a:ext cx="8886003" cy="2558267"/>
            <a:chOff x="6175" y="702367"/>
            <a:chExt cx="8886003" cy="2558267"/>
          </a:xfrm>
        </p:grpSpPr>
        <p:sp>
          <p:nvSpPr>
            <p:cNvPr id="192" name="Google Shape;192;p7"/>
            <p:cNvSpPr/>
            <p:nvPr/>
          </p:nvSpPr>
          <p:spPr>
            <a:xfrm>
              <a:off x="6175" y="1518438"/>
              <a:ext cx="1273336" cy="1050236"/>
            </a:xfrm>
            <a:prstGeom prst="roundRect">
              <a:avLst>
                <a:gd fmla="val 10000" name="adj"/>
              </a:avLst>
            </a:prstGeom>
            <a:solidFill>
              <a:schemeClr val="lt1">
                <a:alpha val="89803"/>
              </a:schemeClr>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7"/>
            <p:cNvSpPr txBox="1"/>
            <p:nvPr/>
          </p:nvSpPr>
          <p:spPr>
            <a:xfrm>
              <a:off x="30344" y="1542607"/>
              <a:ext cx="1224998" cy="776847"/>
            </a:xfrm>
            <a:prstGeom prst="rect">
              <a:avLst/>
            </a:prstGeom>
            <a:noFill/>
            <a:ln>
              <a:noFill/>
            </a:ln>
          </p:spPr>
          <p:txBody>
            <a:bodyPr anchorCtr="0" anchor="ctr" bIns="123825" lIns="123825" spcFirstLastPara="1" rIns="123825" wrap="square" tIns="123825">
              <a:noAutofit/>
            </a:bodyPr>
            <a:lstStyle/>
            <a:p>
              <a:pPr indent="-114300" lvl="1" marL="114300" marR="0" rtl="0" algn="l">
                <a:lnSpc>
                  <a:spcPct val="90000"/>
                </a:lnSpc>
                <a:spcBef>
                  <a:spcPts val="0"/>
                </a:spcBef>
                <a:spcAft>
                  <a:spcPts val="0"/>
                </a:spcAft>
                <a:buClr>
                  <a:srgbClr val="161249"/>
                </a:buClr>
                <a:buSzPts val="1200"/>
                <a:buFont typeface="Arial"/>
                <a:buChar char="•"/>
              </a:pPr>
              <a:r>
                <a:rPr lang="pt-PT" sz="1200">
                  <a:solidFill>
                    <a:srgbClr val="161249"/>
                  </a:solidFill>
                </a:rPr>
                <a:t>Tavoitteet</a:t>
              </a:r>
              <a:endParaRPr b="0" i="0" sz="1200" u="none" cap="none" strike="noStrike">
                <a:solidFill>
                  <a:srgbClr val="161249"/>
                </a:solidFill>
                <a:latin typeface="Arial"/>
                <a:ea typeface="Arial"/>
                <a:cs typeface="Arial"/>
                <a:sym typeface="Arial"/>
              </a:endParaRPr>
            </a:p>
            <a:p>
              <a:pPr indent="-114300" lvl="1" marL="114300" marR="0" rtl="0" algn="l">
                <a:lnSpc>
                  <a:spcPct val="90000"/>
                </a:lnSpc>
                <a:spcBef>
                  <a:spcPts val="180"/>
                </a:spcBef>
                <a:spcAft>
                  <a:spcPts val="0"/>
                </a:spcAft>
                <a:buClr>
                  <a:srgbClr val="161249"/>
                </a:buClr>
                <a:buSzPts val="1200"/>
                <a:buFont typeface="Arial"/>
                <a:buChar char="•"/>
              </a:pPr>
              <a:r>
                <a:rPr lang="pt-PT" sz="1200">
                  <a:solidFill>
                    <a:srgbClr val="161249"/>
                  </a:solidFill>
                </a:rPr>
                <a:t>Avainsanat</a:t>
              </a:r>
              <a:endParaRPr b="0" i="0" sz="1200" u="none" cap="none" strike="noStrike">
                <a:solidFill>
                  <a:srgbClr val="161249"/>
                </a:solidFill>
                <a:latin typeface="Arial"/>
                <a:ea typeface="Arial"/>
                <a:cs typeface="Arial"/>
                <a:sym typeface="Arial"/>
              </a:endParaRPr>
            </a:p>
            <a:p>
              <a:pPr indent="-114300" lvl="1" marL="114300" marR="0" rtl="0" algn="l">
                <a:lnSpc>
                  <a:spcPct val="90000"/>
                </a:lnSpc>
                <a:spcBef>
                  <a:spcPts val="180"/>
                </a:spcBef>
                <a:spcAft>
                  <a:spcPts val="0"/>
                </a:spcAft>
                <a:buClr>
                  <a:srgbClr val="161249"/>
                </a:buClr>
                <a:buSzPts val="1200"/>
                <a:buFont typeface="Arial"/>
                <a:buChar char="•"/>
              </a:pPr>
              <a:r>
                <a:rPr lang="pt-PT" sz="1200">
                  <a:solidFill>
                    <a:srgbClr val="161249"/>
                  </a:solidFill>
                </a:rPr>
                <a:t>Kilpailijat</a:t>
              </a:r>
              <a:endParaRPr b="0" i="0" sz="1200" u="none" cap="none" strike="noStrike">
                <a:solidFill>
                  <a:srgbClr val="161249"/>
                </a:solidFill>
                <a:latin typeface="Arial"/>
                <a:ea typeface="Arial"/>
                <a:cs typeface="Arial"/>
                <a:sym typeface="Arial"/>
              </a:endParaRPr>
            </a:p>
          </p:txBody>
        </p:sp>
        <p:sp>
          <p:nvSpPr>
            <p:cNvPr id="194" name="Google Shape;194;p7"/>
            <p:cNvSpPr/>
            <p:nvPr/>
          </p:nvSpPr>
          <p:spPr>
            <a:xfrm>
              <a:off x="707742" y="1579757"/>
              <a:ext cx="1680877" cy="1680877"/>
            </a:xfrm>
            <a:custGeom>
              <a:rect b="b" l="l" r="r" t="t"/>
              <a:pathLst>
                <a:path extrusionOk="0" h="120000" w="120000">
                  <a:moveTo>
                    <a:pt x="9235" y="87358"/>
                  </a:moveTo>
                  <a:lnTo>
                    <a:pt x="12314" y="85699"/>
                  </a:lnTo>
                  <a:cubicBezTo>
                    <a:pt x="21070" y="101946"/>
                    <a:pt x="37497" y="112618"/>
                    <a:pt x="55901" y="114014"/>
                  </a:cubicBezTo>
                  <a:cubicBezTo>
                    <a:pt x="74305" y="115411"/>
                    <a:pt x="92154" y="107341"/>
                    <a:pt x="103262" y="92601"/>
                  </a:cubicBezTo>
                  <a:lnTo>
                    <a:pt x="101268" y="91409"/>
                  </a:lnTo>
                  <a:lnTo>
                    <a:pt x="108001" y="88685"/>
                  </a:lnTo>
                  <a:lnTo>
                    <a:pt x="108275" y="95597"/>
                  </a:lnTo>
                  <a:lnTo>
                    <a:pt x="106280" y="94405"/>
                  </a:lnTo>
                  <a:lnTo>
                    <a:pt x="106280" y="94405"/>
                  </a:lnTo>
                  <a:cubicBezTo>
                    <a:pt x="94518" y="110227"/>
                    <a:pt x="75487" y="118944"/>
                    <a:pt x="55824" y="117516"/>
                  </a:cubicBezTo>
                  <a:cubicBezTo>
                    <a:pt x="36160" y="116089"/>
                    <a:pt x="18588" y="104714"/>
                    <a:pt x="9235" y="87358"/>
                  </a:cubicBezTo>
                  <a:close/>
                </a:path>
              </a:pathLst>
            </a:custGeom>
            <a:solidFill>
              <a:srgbClr val="ABBA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7"/>
            <p:cNvSpPr/>
            <p:nvPr/>
          </p:nvSpPr>
          <p:spPr>
            <a:xfrm>
              <a:off x="289139" y="2343624"/>
              <a:ext cx="1131855" cy="450101"/>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7"/>
            <p:cNvSpPr txBox="1"/>
            <p:nvPr/>
          </p:nvSpPr>
          <p:spPr>
            <a:xfrm>
              <a:off x="302322" y="2356807"/>
              <a:ext cx="1105489" cy="423735"/>
            </a:xfrm>
            <a:prstGeom prst="rect">
              <a:avLst/>
            </a:prstGeom>
            <a:noFill/>
            <a:ln>
              <a:noFill/>
            </a:ln>
          </p:spPr>
          <p:txBody>
            <a:bodyPr anchorCtr="0" anchor="ctr" bIns="24125" lIns="36175" spcFirstLastPara="1" rIns="36175" wrap="square" tIns="24125">
              <a:noAutofit/>
            </a:bodyPr>
            <a:lstStyle/>
            <a:p>
              <a:pPr indent="0" lvl="0" marL="0" marR="0" rtl="0" algn="ctr">
                <a:lnSpc>
                  <a:spcPct val="90000"/>
                </a:lnSpc>
                <a:spcBef>
                  <a:spcPts val="0"/>
                </a:spcBef>
                <a:spcAft>
                  <a:spcPts val="0"/>
                </a:spcAft>
                <a:buClr>
                  <a:schemeClr val="lt1"/>
                </a:buClr>
                <a:buSzPts val="1900"/>
                <a:buFont typeface="Arial"/>
                <a:buNone/>
              </a:pPr>
              <a:r>
                <a:rPr lang="pt-PT" sz="1900">
                  <a:solidFill>
                    <a:schemeClr val="lt1"/>
                  </a:solidFill>
                </a:rPr>
                <a:t>Tutki</a:t>
              </a:r>
              <a:endParaRPr/>
            </a:p>
          </p:txBody>
        </p:sp>
        <p:sp>
          <p:nvSpPr>
            <p:cNvPr id="197" name="Google Shape;197;p7"/>
            <p:cNvSpPr/>
            <p:nvPr/>
          </p:nvSpPr>
          <p:spPr>
            <a:xfrm>
              <a:off x="1646560" y="1414570"/>
              <a:ext cx="1706755" cy="1314938"/>
            </a:xfrm>
            <a:prstGeom prst="roundRect">
              <a:avLst>
                <a:gd fmla="val 10000" name="adj"/>
              </a:avLst>
            </a:prstGeom>
            <a:solidFill>
              <a:schemeClr val="lt1">
                <a:alpha val="89803"/>
              </a:schemeClr>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7"/>
            <p:cNvSpPr txBox="1"/>
            <p:nvPr/>
          </p:nvSpPr>
          <p:spPr>
            <a:xfrm>
              <a:off x="1676815" y="1726590"/>
              <a:ext cx="1877700" cy="972600"/>
            </a:xfrm>
            <a:prstGeom prst="rect">
              <a:avLst/>
            </a:prstGeom>
            <a:noFill/>
            <a:ln>
              <a:noFill/>
            </a:ln>
          </p:spPr>
          <p:txBody>
            <a:bodyPr anchorCtr="0" anchor="ctr" bIns="123825" lIns="123825" spcFirstLastPara="1" rIns="123825" wrap="square" tIns="123825">
              <a:noAutofit/>
            </a:bodyPr>
            <a:lstStyle/>
            <a:p>
              <a:pPr indent="-114300" lvl="1" marL="114300" marR="0" rtl="0" algn="l">
                <a:lnSpc>
                  <a:spcPct val="90000"/>
                </a:lnSpc>
                <a:spcBef>
                  <a:spcPts val="0"/>
                </a:spcBef>
                <a:spcAft>
                  <a:spcPts val="0"/>
                </a:spcAft>
                <a:buClr>
                  <a:srgbClr val="161249"/>
                </a:buClr>
                <a:buSzPts val="1200"/>
                <a:buFont typeface="Arial"/>
                <a:buChar char="•"/>
              </a:pPr>
              <a:r>
                <a:rPr lang="pt-PT" sz="1200">
                  <a:solidFill>
                    <a:srgbClr val="161249"/>
                  </a:solidFill>
                </a:rPr>
                <a:t>Sivuston auditointi</a:t>
              </a:r>
              <a:endParaRPr/>
            </a:p>
            <a:p>
              <a:pPr indent="-114300" lvl="1" marL="114300" marR="0" rtl="0" algn="l">
                <a:lnSpc>
                  <a:spcPct val="90000"/>
                </a:lnSpc>
                <a:spcBef>
                  <a:spcPts val="180"/>
                </a:spcBef>
                <a:spcAft>
                  <a:spcPts val="0"/>
                </a:spcAft>
                <a:buClr>
                  <a:srgbClr val="161249"/>
                </a:buClr>
                <a:buSzPts val="1200"/>
                <a:buFont typeface="Arial"/>
                <a:buChar char="•"/>
              </a:pPr>
              <a:r>
                <a:rPr lang="pt-PT" sz="1200">
                  <a:solidFill>
                    <a:srgbClr val="161249"/>
                  </a:solidFill>
                </a:rPr>
                <a:t>Pääasiallinen sisältö</a:t>
              </a:r>
              <a:endParaRPr b="0" i="0" sz="1200" u="none" cap="none" strike="noStrike">
                <a:solidFill>
                  <a:srgbClr val="161249"/>
                </a:solidFill>
                <a:latin typeface="Arial"/>
                <a:ea typeface="Arial"/>
                <a:cs typeface="Arial"/>
                <a:sym typeface="Arial"/>
              </a:endParaRPr>
            </a:p>
            <a:p>
              <a:pPr indent="-114300" lvl="1" marL="114300" marR="0" rtl="0" algn="l">
                <a:lnSpc>
                  <a:spcPct val="90000"/>
                </a:lnSpc>
                <a:spcBef>
                  <a:spcPts val="180"/>
                </a:spcBef>
                <a:spcAft>
                  <a:spcPts val="0"/>
                </a:spcAft>
                <a:buClr>
                  <a:srgbClr val="161249"/>
                </a:buClr>
                <a:buSzPts val="1200"/>
                <a:buFont typeface="Arial"/>
                <a:buChar char="•"/>
              </a:pPr>
              <a:r>
                <a:rPr lang="pt-PT" sz="1200">
                  <a:solidFill>
                    <a:srgbClr val="161249"/>
                  </a:solidFill>
                </a:rPr>
                <a:t>Täydentävä sisältö</a:t>
              </a:r>
              <a:endParaRPr b="0" i="0" sz="1200" u="none" cap="none" strike="noStrike">
                <a:solidFill>
                  <a:srgbClr val="161249"/>
                </a:solidFill>
                <a:latin typeface="Arial"/>
                <a:ea typeface="Arial"/>
                <a:cs typeface="Arial"/>
                <a:sym typeface="Arial"/>
              </a:endParaRPr>
            </a:p>
            <a:p>
              <a:pPr indent="-114300" lvl="1" marL="114300" marR="0" rtl="0" algn="l">
                <a:lnSpc>
                  <a:spcPct val="90000"/>
                </a:lnSpc>
                <a:spcBef>
                  <a:spcPts val="180"/>
                </a:spcBef>
                <a:spcAft>
                  <a:spcPts val="0"/>
                </a:spcAft>
                <a:buClr>
                  <a:srgbClr val="161249"/>
                </a:buClr>
                <a:buSzPts val="1200"/>
                <a:buFont typeface="Arial"/>
                <a:buChar char="•"/>
              </a:pPr>
              <a:r>
                <a:rPr b="0" i="0" lang="pt-PT" sz="1200" u="none" cap="none" strike="noStrike">
                  <a:solidFill>
                    <a:srgbClr val="161249"/>
                  </a:solidFill>
                  <a:latin typeface="Arial"/>
                  <a:ea typeface="Arial"/>
                  <a:cs typeface="Arial"/>
                  <a:sym typeface="Arial"/>
                </a:rPr>
                <a:t>YMYL and EEAT</a:t>
              </a:r>
              <a:endParaRPr/>
            </a:p>
          </p:txBody>
        </p:sp>
        <p:sp>
          <p:nvSpPr>
            <p:cNvPr id="199" name="Google Shape;199;p7"/>
            <p:cNvSpPr/>
            <p:nvPr/>
          </p:nvSpPr>
          <p:spPr>
            <a:xfrm>
              <a:off x="2619259" y="702367"/>
              <a:ext cx="2005755" cy="2005755"/>
            </a:xfrm>
            <a:custGeom>
              <a:rect b="b" l="l" r="r" t="t"/>
              <a:pathLst>
                <a:path extrusionOk="0" h="120000" w="120000">
                  <a:moveTo>
                    <a:pt x="8388" y="33438"/>
                  </a:moveTo>
                  <a:lnTo>
                    <a:pt x="8388" y="33438"/>
                  </a:lnTo>
                  <a:cubicBezTo>
                    <a:pt x="17548" y="15639"/>
                    <a:pt x="35233" y="3816"/>
                    <a:pt x="55182" y="2154"/>
                  </a:cubicBezTo>
                  <a:cubicBezTo>
                    <a:pt x="75131" y="493"/>
                    <a:pt x="94528" y="9228"/>
                    <a:pt x="106507" y="25266"/>
                  </a:cubicBezTo>
                  <a:lnTo>
                    <a:pt x="108160" y="24235"/>
                  </a:lnTo>
                  <a:lnTo>
                    <a:pt x="108008" y="30058"/>
                  </a:lnTo>
                  <a:lnTo>
                    <a:pt x="102357" y="27855"/>
                  </a:lnTo>
                  <a:lnTo>
                    <a:pt x="104010" y="26823"/>
                  </a:lnTo>
                  <a:lnTo>
                    <a:pt x="104010" y="26823"/>
                  </a:lnTo>
                  <a:cubicBezTo>
                    <a:pt x="92595" y="11681"/>
                    <a:pt x="74197" y="3470"/>
                    <a:pt x="55303" y="5086"/>
                  </a:cubicBezTo>
                  <a:cubicBezTo>
                    <a:pt x="36409" y="6702"/>
                    <a:pt x="19672" y="17918"/>
                    <a:pt x="10995" y="34780"/>
                  </a:cubicBezTo>
                  <a:close/>
                </a:path>
              </a:pathLst>
            </a:custGeom>
            <a:solidFill>
              <a:srgbClr val="ABBA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7"/>
            <p:cNvSpPr/>
            <p:nvPr/>
          </p:nvSpPr>
          <p:spPr>
            <a:xfrm>
              <a:off x="2211690" y="1270617"/>
              <a:ext cx="1131855" cy="450101"/>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7"/>
            <p:cNvSpPr txBox="1"/>
            <p:nvPr/>
          </p:nvSpPr>
          <p:spPr>
            <a:xfrm>
              <a:off x="2224873" y="1283800"/>
              <a:ext cx="1105489" cy="423735"/>
            </a:xfrm>
            <a:prstGeom prst="rect">
              <a:avLst/>
            </a:prstGeom>
            <a:noFill/>
            <a:ln>
              <a:noFill/>
            </a:ln>
          </p:spPr>
          <p:txBody>
            <a:bodyPr anchorCtr="0" anchor="ctr" bIns="24125" lIns="36175" spcFirstLastPara="1" rIns="36175" wrap="square" tIns="24125">
              <a:noAutofit/>
            </a:bodyPr>
            <a:lstStyle/>
            <a:p>
              <a:pPr indent="0" lvl="0" marL="0" marR="0" rtl="0" algn="ctr">
                <a:lnSpc>
                  <a:spcPct val="90000"/>
                </a:lnSpc>
                <a:spcBef>
                  <a:spcPts val="0"/>
                </a:spcBef>
                <a:spcAft>
                  <a:spcPts val="0"/>
                </a:spcAft>
                <a:buClr>
                  <a:schemeClr val="lt1"/>
                </a:buClr>
                <a:buSzPts val="1900"/>
                <a:buFont typeface="Arial"/>
                <a:buNone/>
              </a:pPr>
              <a:r>
                <a:rPr lang="pt-PT" sz="1900">
                  <a:solidFill>
                    <a:schemeClr val="lt1"/>
                  </a:solidFill>
                </a:rPr>
                <a:t>Toteuta</a:t>
              </a:r>
              <a:endParaRPr b="0" i="0" sz="1900" u="none" cap="none" strike="noStrike">
                <a:solidFill>
                  <a:schemeClr val="lt1"/>
                </a:solidFill>
                <a:latin typeface="Arial"/>
                <a:ea typeface="Arial"/>
                <a:cs typeface="Arial"/>
                <a:sym typeface="Arial"/>
              </a:endParaRPr>
            </a:p>
          </p:txBody>
        </p:sp>
        <p:sp>
          <p:nvSpPr>
            <p:cNvPr id="202" name="Google Shape;202;p7"/>
            <p:cNvSpPr/>
            <p:nvPr/>
          </p:nvSpPr>
          <p:spPr>
            <a:xfrm>
              <a:off x="3594391" y="1320244"/>
              <a:ext cx="1936108" cy="1268192"/>
            </a:xfrm>
            <a:prstGeom prst="roundRect">
              <a:avLst>
                <a:gd fmla="val 10000" name="adj"/>
              </a:avLst>
            </a:prstGeom>
            <a:solidFill>
              <a:schemeClr val="lt1">
                <a:alpha val="89803"/>
              </a:schemeClr>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7"/>
            <p:cNvSpPr txBox="1"/>
            <p:nvPr/>
          </p:nvSpPr>
          <p:spPr>
            <a:xfrm>
              <a:off x="3623576" y="1349429"/>
              <a:ext cx="1877738" cy="938066"/>
            </a:xfrm>
            <a:prstGeom prst="rect">
              <a:avLst/>
            </a:prstGeom>
            <a:noFill/>
            <a:ln>
              <a:noFill/>
            </a:ln>
          </p:spPr>
          <p:txBody>
            <a:bodyPr anchorCtr="0" anchor="ctr" bIns="123825" lIns="123825" spcFirstLastPara="1" rIns="123825" wrap="square" tIns="123825">
              <a:noAutofit/>
            </a:bodyPr>
            <a:lstStyle/>
            <a:p>
              <a:pPr indent="-38100" lvl="1" marL="114300" marR="0" rtl="0" algn="l">
                <a:lnSpc>
                  <a:spcPct val="90000"/>
                </a:lnSpc>
                <a:spcBef>
                  <a:spcPts val="0"/>
                </a:spcBef>
                <a:spcAft>
                  <a:spcPts val="0"/>
                </a:spcAft>
                <a:buClr>
                  <a:schemeClr val="dk1"/>
                </a:buClr>
                <a:buSzPts val="1200"/>
                <a:buFont typeface="Calibri"/>
                <a:buNone/>
              </a:pPr>
              <a:r>
                <a:t/>
              </a:r>
              <a:endParaRPr b="0" i="0" sz="1200" u="none" cap="none" strike="noStrike">
                <a:solidFill>
                  <a:srgbClr val="161249"/>
                </a:solidFill>
                <a:latin typeface="Arial"/>
                <a:ea typeface="Arial"/>
                <a:cs typeface="Arial"/>
                <a:sym typeface="Arial"/>
              </a:endParaRPr>
            </a:p>
            <a:p>
              <a:pPr indent="-114300" lvl="1" marL="114300" marR="0" rtl="0" algn="l">
                <a:lnSpc>
                  <a:spcPct val="90000"/>
                </a:lnSpc>
                <a:spcBef>
                  <a:spcPts val="180"/>
                </a:spcBef>
                <a:spcAft>
                  <a:spcPts val="0"/>
                </a:spcAft>
                <a:buClr>
                  <a:srgbClr val="161249"/>
                </a:buClr>
                <a:buSzPts val="1200"/>
                <a:buFont typeface="Arial"/>
                <a:buChar char="•"/>
              </a:pPr>
              <a:r>
                <a:rPr lang="pt-PT" sz="1200">
                  <a:solidFill>
                    <a:srgbClr val="161249"/>
                  </a:solidFill>
                </a:rPr>
                <a:t>Sivuston optimointi</a:t>
              </a:r>
              <a:endParaRPr/>
            </a:p>
            <a:p>
              <a:pPr indent="-114300" lvl="1" marL="114300" marR="0" rtl="0" algn="l">
                <a:lnSpc>
                  <a:spcPct val="90000"/>
                </a:lnSpc>
                <a:spcBef>
                  <a:spcPts val="180"/>
                </a:spcBef>
                <a:spcAft>
                  <a:spcPts val="0"/>
                </a:spcAft>
                <a:buClr>
                  <a:srgbClr val="161249"/>
                </a:buClr>
                <a:buSzPts val="1200"/>
                <a:buFont typeface="Arial"/>
                <a:buChar char="•"/>
              </a:pPr>
              <a:r>
                <a:rPr lang="pt-PT" sz="1200">
                  <a:solidFill>
                    <a:srgbClr val="161249"/>
                  </a:solidFill>
                </a:rPr>
                <a:t>Sisällön kohdennus</a:t>
              </a:r>
              <a:endParaRPr b="0" i="0" sz="1200" u="none" cap="none" strike="noStrike">
                <a:solidFill>
                  <a:srgbClr val="161249"/>
                </a:solidFill>
                <a:latin typeface="Arial"/>
                <a:ea typeface="Arial"/>
                <a:cs typeface="Arial"/>
                <a:sym typeface="Arial"/>
              </a:endParaRPr>
            </a:p>
            <a:p>
              <a:pPr indent="-114300" lvl="1" marL="114300" marR="0" rtl="0" algn="l">
                <a:lnSpc>
                  <a:spcPct val="90000"/>
                </a:lnSpc>
                <a:spcBef>
                  <a:spcPts val="180"/>
                </a:spcBef>
                <a:spcAft>
                  <a:spcPts val="0"/>
                </a:spcAft>
                <a:buClr>
                  <a:srgbClr val="161249"/>
                </a:buClr>
                <a:buSzPts val="1200"/>
                <a:buFont typeface="Arial"/>
                <a:buChar char="•"/>
              </a:pPr>
              <a:r>
                <a:rPr lang="pt-PT" sz="1200">
                  <a:solidFill>
                    <a:srgbClr val="161249"/>
                  </a:solidFill>
                </a:rPr>
                <a:t>Tekniset parametrit</a:t>
              </a:r>
              <a:endParaRPr b="0" i="0" sz="1200" u="none" cap="none" strike="noStrike">
                <a:solidFill>
                  <a:srgbClr val="161249"/>
                </a:solidFill>
                <a:latin typeface="Arial"/>
                <a:ea typeface="Arial"/>
                <a:cs typeface="Arial"/>
                <a:sym typeface="Arial"/>
              </a:endParaRPr>
            </a:p>
            <a:p>
              <a:pPr indent="-114300" lvl="1" marL="114300" marR="0" rtl="0" algn="l">
                <a:lnSpc>
                  <a:spcPct val="90000"/>
                </a:lnSpc>
                <a:spcBef>
                  <a:spcPts val="180"/>
                </a:spcBef>
                <a:spcAft>
                  <a:spcPts val="0"/>
                </a:spcAft>
                <a:buClr>
                  <a:srgbClr val="161249"/>
                </a:buClr>
                <a:buSzPts val="1200"/>
                <a:buFont typeface="Arial"/>
                <a:buChar char="•"/>
              </a:pPr>
              <a:r>
                <a:rPr lang="pt-PT" sz="1200">
                  <a:solidFill>
                    <a:srgbClr val="161249"/>
                  </a:solidFill>
                </a:rPr>
                <a:t>Paikallinen </a:t>
              </a:r>
              <a:r>
                <a:rPr b="0" i="0" lang="pt-PT" sz="1200" u="none" cap="none" strike="noStrike">
                  <a:solidFill>
                    <a:srgbClr val="161249"/>
                  </a:solidFill>
                  <a:latin typeface="Arial"/>
                  <a:ea typeface="Arial"/>
                  <a:cs typeface="Arial"/>
                  <a:sym typeface="Arial"/>
                </a:rPr>
                <a:t>SEO</a:t>
              </a:r>
              <a:endParaRPr/>
            </a:p>
          </p:txBody>
        </p:sp>
        <p:sp>
          <p:nvSpPr>
            <p:cNvPr id="204" name="Google Shape;204;p7"/>
            <p:cNvSpPr/>
            <p:nvPr/>
          </p:nvSpPr>
          <p:spPr>
            <a:xfrm>
              <a:off x="4699691" y="1639851"/>
              <a:ext cx="1575660" cy="1575660"/>
            </a:xfrm>
            <a:custGeom>
              <a:rect b="b" l="l" r="r" t="t"/>
              <a:pathLst>
                <a:path extrusionOk="0" h="120000" w="120000">
                  <a:moveTo>
                    <a:pt x="9847" y="88149"/>
                  </a:moveTo>
                  <a:lnTo>
                    <a:pt x="13101" y="86322"/>
                  </a:lnTo>
                  <a:cubicBezTo>
                    <a:pt x="22033" y="102235"/>
                    <a:pt x="38424" y="112534"/>
                    <a:pt x="56637" y="113675"/>
                  </a:cubicBezTo>
                  <a:cubicBezTo>
                    <a:pt x="74850" y="114816"/>
                    <a:pt x="92399" y="106644"/>
                    <a:pt x="103246" y="91970"/>
                  </a:cubicBezTo>
                  <a:lnTo>
                    <a:pt x="101100" y="90737"/>
                  </a:lnTo>
                  <a:lnTo>
                    <a:pt x="108249" y="87722"/>
                  </a:lnTo>
                  <a:lnTo>
                    <a:pt x="108650" y="95074"/>
                  </a:lnTo>
                  <a:lnTo>
                    <a:pt x="106503" y="93841"/>
                  </a:lnTo>
                  <a:cubicBezTo>
                    <a:pt x="94975" y="109682"/>
                    <a:pt x="76176" y="118565"/>
                    <a:pt x="56619" y="117413"/>
                  </a:cubicBezTo>
                  <a:cubicBezTo>
                    <a:pt x="37061" y="116261"/>
                    <a:pt x="19436" y="105233"/>
                    <a:pt x="9847" y="88149"/>
                  </a:cubicBezTo>
                  <a:close/>
                </a:path>
              </a:pathLst>
            </a:custGeom>
            <a:solidFill>
              <a:srgbClr val="ABBA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7"/>
            <p:cNvSpPr/>
            <p:nvPr/>
          </p:nvSpPr>
          <p:spPr>
            <a:xfrm>
              <a:off x="4280863" y="2337192"/>
              <a:ext cx="1131855" cy="450101"/>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7"/>
            <p:cNvSpPr txBox="1"/>
            <p:nvPr/>
          </p:nvSpPr>
          <p:spPr>
            <a:xfrm>
              <a:off x="4294046" y="2350375"/>
              <a:ext cx="1105489" cy="423735"/>
            </a:xfrm>
            <a:prstGeom prst="rect">
              <a:avLst/>
            </a:prstGeom>
            <a:noFill/>
            <a:ln>
              <a:noFill/>
            </a:ln>
          </p:spPr>
          <p:txBody>
            <a:bodyPr anchorCtr="0" anchor="ctr" bIns="24125" lIns="36175" spcFirstLastPara="1" rIns="36175" wrap="square" tIns="24125">
              <a:noAutofit/>
            </a:bodyPr>
            <a:lstStyle/>
            <a:p>
              <a:pPr indent="0" lvl="0" marL="0" marR="0" rtl="0" algn="ctr">
                <a:lnSpc>
                  <a:spcPct val="90000"/>
                </a:lnSpc>
                <a:spcBef>
                  <a:spcPts val="0"/>
                </a:spcBef>
                <a:spcAft>
                  <a:spcPts val="0"/>
                </a:spcAft>
                <a:buClr>
                  <a:schemeClr val="lt1"/>
                </a:buClr>
                <a:buSzPts val="1900"/>
                <a:buFont typeface="Arial"/>
                <a:buNone/>
              </a:pPr>
              <a:r>
                <a:rPr lang="pt-PT" sz="1900">
                  <a:solidFill>
                    <a:schemeClr val="lt1"/>
                  </a:solidFill>
                </a:rPr>
                <a:t>Paranna</a:t>
              </a:r>
              <a:endParaRPr b="0" i="0" sz="1900" u="none" cap="none" strike="noStrike">
                <a:solidFill>
                  <a:schemeClr val="lt1"/>
                </a:solidFill>
                <a:latin typeface="Arial"/>
                <a:ea typeface="Arial"/>
                <a:cs typeface="Arial"/>
                <a:sym typeface="Arial"/>
              </a:endParaRPr>
            </a:p>
          </p:txBody>
        </p:sp>
        <p:sp>
          <p:nvSpPr>
            <p:cNvPr id="207" name="Google Shape;207;p7"/>
            <p:cNvSpPr/>
            <p:nvPr/>
          </p:nvSpPr>
          <p:spPr>
            <a:xfrm>
              <a:off x="5763821" y="1518438"/>
              <a:ext cx="1273336" cy="1050236"/>
            </a:xfrm>
            <a:prstGeom prst="roundRect">
              <a:avLst>
                <a:gd fmla="val 10000" name="adj"/>
              </a:avLst>
            </a:prstGeom>
            <a:solidFill>
              <a:schemeClr val="lt1">
                <a:alpha val="89803"/>
              </a:schemeClr>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7"/>
            <p:cNvSpPr txBox="1"/>
            <p:nvPr/>
          </p:nvSpPr>
          <p:spPr>
            <a:xfrm>
              <a:off x="5787990" y="1767665"/>
              <a:ext cx="1575600" cy="776700"/>
            </a:xfrm>
            <a:prstGeom prst="rect">
              <a:avLst/>
            </a:prstGeom>
            <a:noFill/>
            <a:ln>
              <a:noFill/>
            </a:ln>
          </p:spPr>
          <p:txBody>
            <a:bodyPr anchorCtr="0" anchor="ctr" bIns="123825" lIns="123825" spcFirstLastPara="1" rIns="123825" wrap="square" tIns="123825">
              <a:noAutofit/>
            </a:bodyPr>
            <a:lstStyle/>
            <a:p>
              <a:pPr indent="-114300" lvl="1" marL="114300" marR="0" rtl="0" algn="l">
                <a:lnSpc>
                  <a:spcPct val="90000"/>
                </a:lnSpc>
                <a:spcBef>
                  <a:spcPts val="0"/>
                </a:spcBef>
                <a:spcAft>
                  <a:spcPts val="0"/>
                </a:spcAft>
                <a:buClr>
                  <a:srgbClr val="161249"/>
                </a:buClr>
                <a:buSzPts val="1200"/>
                <a:buFont typeface="Arial"/>
                <a:buChar char="•"/>
              </a:pPr>
              <a:r>
                <a:rPr b="0" i="0" lang="pt-PT" sz="1200" u="none" cap="none" strike="noStrike">
                  <a:solidFill>
                    <a:srgbClr val="161249"/>
                  </a:solidFill>
                  <a:latin typeface="Arial"/>
                  <a:ea typeface="Arial"/>
                  <a:cs typeface="Arial"/>
                  <a:sym typeface="Arial"/>
                </a:rPr>
                <a:t>Link</a:t>
              </a:r>
              <a:r>
                <a:rPr lang="pt-PT" sz="1200">
                  <a:solidFill>
                    <a:srgbClr val="161249"/>
                  </a:solidFill>
                </a:rPr>
                <a:t>kien rakentaminen</a:t>
              </a:r>
              <a:endParaRPr b="0" i="0" sz="1200" u="none" cap="none" strike="noStrike">
                <a:solidFill>
                  <a:srgbClr val="161249"/>
                </a:solidFill>
                <a:latin typeface="Arial"/>
                <a:ea typeface="Arial"/>
                <a:cs typeface="Arial"/>
                <a:sym typeface="Arial"/>
              </a:endParaRPr>
            </a:p>
            <a:p>
              <a:pPr indent="-114300" lvl="1" marL="114300" marR="0" rtl="0" algn="l">
                <a:lnSpc>
                  <a:spcPct val="90000"/>
                </a:lnSpc>
                <a:spcBef>
                  <a:spcPts val="180"/>
                </a:spcBef>
                <a:spcAft>
                  <a:spcPts val="0"/>
                </a:spcAft>
                <a:buClr>
                  <a:srgbClr val="161249"/>
                </a:buClr>
                <a:buSzPts val="1200"/>
                <a:buFont typeface="Arial"/>
                <a:buChar char="•"/>
              </a:pPr>
              <a:r>
                <a:rPr lang="pt-PT" sz="1200">
                  <a:solidFill>
                    <a:srgbClr val="161249"/>
                  </a:solidFill>
                </a:rPr>
                <a:t>Sosiaalinen media</a:t>
              </a:r>
              <a:endParaRPr/>
            </a:p>
          </p:txBody>
        </p:sp>
        <p:sp>
          <p:nvSpPr>
            <p:cNvPr id="209" name="Google Shape;209;p7"/>
            <p:cNvSpPr/>
            <p:nvPr/>
          </p:nvSpPr>
          <p:spPr>
            <a:xfrm>
              <a:off x="6457114" y="842462"/>
              <a:ext cx="1678105" cy="1678105"/>
            </a:xfrm>
            <a:custGeom>
              <a:rect b="b" l="l" r="r" t="t"/>
              <a:pathLst>
                <a:path extrusionOk="0" h="120000" w="120000">
                  <a:moveTo>
                    <a:pt x="9857" y="31524"/>
                  </a:moveTo>
                  <a:lnTo>
                    <a:pt x="9857" y="31524"/>
                  </a:lnTo>
                  <a:cubicBezTo>
                    <a:pt x="19591" y="14382"/>
                    <a:pt x="37408" y="3401"/>
                    <a:pt x="57096" y="2408"/>
                  </a:cubicBezTo>
                  <a:cubicBezTo>
                    <a:pt x="76783" y="1416"/>
                    <a:pt x="95614" y="10549"/>
                    <a:pt x="107024" y="26624"/>
                  </a:cubicBezTo>
                  <a:lnTo>
                    <a:pt x="109047" y="25475"/>
                  </a:lnTo>
                  <a:lnTo>
                    <a:pt x="108620" y="32389"/>
                  </a:lnTo>
                  <a:lnTo>
                    <a:pt x="101938" y="29512"/>
                  </a:lnTo>
                  <a:lnTo>
                    <a:pt x="103961" y="28364"/>
                  </a:lnTo>
                  <a:lnTo>
                    <a:pt x="103961" y="28364"/>
                  </a:lnTo>
                  <a:cubicBezTo>
                    <a:pt x="93182" y="13387"/>
                    <a:pt x="75521" y="4927"/>
                    <a:pt x="57095" y="5917"/>
                  </a:cubicBezTo>
                  <a:cubicBezTo>
                    <a:pt x="38670" y="6907"/>
                    <a:pt x="22016" y="17209"/>
                    <a:pt x="12904" y="33254"/>
                  </a:cubicBezTo>
                  <a:close/>
                </a:path>
              </a:pathLst>
            </a:custGeom>
            <a:solidFill>
              <a:srgbClr val="ABBA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7"/>
            <p:cNvSpPr/>
            <p:nvPr/>
          </p:nvSpPr>
          <p:spPr>
            <a:xfrm>
              <a:off x="6046785" y="1293387"/>
              <a:ext cx="1131855" cy="450101"/>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7"/>
            <p:cNvSpPr txBox="1"/>
            <p:nvPr/>
          </p:nvSpPr>
          <p:spPr>
            <a:xfrm>
              <a:off x="6059968" y="1306570"/>
              <a:ext cx="1105489" cy="423735"/>
            </a:xfrm>
            <a:prstGeom prst="rect">
              <a:avLst/>
            </a:prstGeom>
            <a:noFill/>
            <a:ln>
              <a:noFill/>
            </a:ln>
          </p:spPr>
          <p:txBody>
            <a:bodyPr anchorCtr="0" anchor="ctr" bIns="24125" lIns="36175" spcFirstLastPara="1" rIns="36175" wrap="square" tIns="24125">
              <a:noAutofit/>
            </a:bodyPr>
            <a:lstStyle/>
            <a:p>
              <a:pPr indent="0" lvl="0" marL="0" marR="0" rtl="0" algn="ctr">
                <a:lnSpc>
                  <a:spcPct val="90000"/>
                </a:lnSpc>
                <a:spcBef>
                  <a:spcPts val="0"/>
                </a:spcBef>
                <a:spcAft>
                  <a:spcPts val="0"/>
                </a:spcAft>
                <a:buClr>
                  <a:schemeClr val="lt1"/>
                </a:buClr>
                <a:buSzPts val="1900"/>
                <a:buFont typeface="Arial"/>
                <a:buNone/>
              </a:pPr>
              <a:r>
                <a:rPr lang="pt-PT" sz="1900">
                  <a:solidFill>
                    <a:schemeClr val="lt1"/>
                  </a:solidFill>
                </a:rPr>
                <a:t>Kasvata</a:t>
              </a:r>
              <a:endParaRPr b="0" i="0" sz="1900" u="none" cap="none" strike="noStrike">
                <a:solidFill>
                  <a:schemeClr val="lt1"/>
                </a:solidFill>
                <a:latin typeface="Arial"/>
                <a:ea typeface="Arial"/>
                <a:cs typeface="Arial"/>
                <a:sym typeface="Arial"/>
              </a:endParaRPr>
            </a:p>
          </p:txBody>
        </p:sp>
        <p:sp>
          <p:nvSpPr>
            <p:cNvPr id="212" name="Google Shape;212;p7"/>
            <p:cNvSpPr/>
            <p:nvPr/>
          </p:nvSpPr>
          <p:spPr>
            <a:xfrm>
              <a:off x="7411961" y="1518438"/>
              <a:ext cx="1404134" cy="1050236"/>
            </a:xfrm>
            <a:prstGeom prst="roundRect">
              <a:avLst>
                <a:gd fmla="val 10000" name="adj"/>
              </a:avLst>
            </a:prstGeom>
            <a:solidFill>
              <a:schemeClr val="lt1">
                <a:alpha val="89803"/>
              </a:schemeClr>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7"/>
            <p:cNvSpPr txBox="1"/>
            <p:nvPr/>
          </p:nvSpPr>
          <p:spPr>
            <a:xfrm>
              <a:off x="7436130" y="1542607"/>
              <a:ext cx="1355796" cy="776847"/>
            </a:xfrm>
            <a:prstGeom prst="rect">
              <a:avLst/>
            </a:prstGeom>
            <a:noFill/>
            <a:ln>
              <a:noFill/>
            </a:ln>
          </p:spPr>
          <p:txBody>
            <a:bodyPr anchorCtr="0" anchor="ctr" bIns="123825" lIns="123825" spcFirstLastPara="1" rIns="123825" wrap="square" tIns="123825">
              <a:noAutofit/>
            </a:bodyPr>
            <a:lstStyle/>
            <a:p>
              <a:pPr indent="-114300" lvl="1" marL="114300" marR="0" rtl="0" algn="l">
                <a:lnSpc>
                  <a:spcPct val="90000"/>
                </a:lnSpc>
                <a:spcBef>
                  <a:spcPts val="0"/>
                </a:spcBef>
                <a:spcAft>
                  <a:spcPts val="0"/>
                </a:spcAft>
                <a:buClr>
                  <a:srgbClr val="161249"/>
                </a:buClr>
                <a:buSzPts val="1200"/>
                <a:buFont typeface="Arial"/>
                <a:buChar char="•"/>
              </a:pPr>
              <a:r>
                <a:rPr lang="pt-PT" sz="1200">
                  <a:solidFill>
                    <a:srgbClr val="161249"/>
                  </a:solidFill>
                </a:rPr>
                <a:t>Mittaa</a:t>
              </a:r>
              <a:endParaRPr b="0" i="0" sz="1200" u="none" cap="none" strike="noStrike">
                <a:solidFill>
                  <a:srgbClr val="161249"/>
                </a:solidFill>
                <a:latin typeface="Arial"/>
                <a:ea typeface="Arial"/>
                <a:cs typeface="Arial"/>
                <a:sym typeface="Arial"/>
              </a:endParaRPr>
            </a:p>
            <a:p>
              <a:pPr indent="-114300" lvl="1" marL="114300" marR="0" rtl="0" algn="l">
                <a:lnSpc>
                  <a:spcPct val="90000"/>
                </a:lnSpc>
                <a:spcBef>
                  <a:spcPts val="180"/>
                </a:spcBef>
                <a:spcAft>
                  <a:spcPts val="0"/>
                </a:spcAft>
                <a:buClr>
                  <a:srgbClr val="161249"/>
                </a:buClr>
                <a:buSzPts val="1200"/>
                <a:buFont typeface="Arial"/>
                <a:buChar char="•"/>
              </a:pPr>
              <a:r>
                <a:rPr lang="pt-PT" sz="1200">
                  <a:solidFill>
                    <a:srgbClr val="161249"/>
                  </a:solidFill>
                </a:rPr>
                <a:t>Raportoi</a:t>
              </a:r>
              <a:endParaRPr b="0" i="0" sz="1200" u="none" cap="none" strike="noStrike">
                <a:solidFill>
                  <a:srgbClr val="161249"/>
                </a:solidFill>
                <a:latin typeface="Arial"/>
                <a:ea typeface="Arial"/>
                <a:cs typeface="Arial"/>
                <a:sym typeface="Arial"/>
              </a:endParaRPr>
            </a:p>
          </p:txBody>
        </p:sp>
        <p:sp>
          <p:nvSpPr>
            <p:cNvPr id="214" name="Google Shape;214;p7"/>
            <p:cNvSpPr/>
            <p:nvPr/>
          </p:nvSpPr>
          <p:spPr>
            <a:xfrm>
              <a:off x="7760323" y="2343624"/>
              <a:ext cx="1131855" cy="450101"/>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7"/>
            <p:cNvSpPr txBox="1"/>
            <p:nvPr/>
          </p:nvSpPr>
          <p:spPr>
            <a:xfrm>
              <a:off x="7773506" y="2356807"/>
              <a:ext cx="1105489" cy="423735"/>
            </a:xfrm>
            <a:prstGeom prst="rect">
              <a:avLst/>
            </a:prstGeom>
            <a:noFill/>
            <a:ln>
              <a:noFill/>
            </a:ln>
          </p:spPr>
          <p:txBody>
            <a:bodyPr anchorCtr="0" anchor="ctr" bIns="24125" lIns="36175" spcFirstLastPara="1" rIns="36175" wrap="square" tIns="24125">
              <a:noAutofit/>
            </a:bodyPr>
            <a:lstStyle/>
            <a:p>
              <a:pPr indent="0" lvl="0" marL="0" marR="0" rtl="0" algn="ctr">
                <a:lnSpc>
                  <a:spcPct val="90000"/>
                </a:lnSpc>
                <a:spcBef>
                  <a:spcPts val="0"/>
                </a:spcBef>
                <a:spcAft>
                  <a:spcPts val="0"/>
                </a:spcAft>
                <a:buClr>
                  <a:schemeClr val="lt1"/>
                </a:buClr>
                <a:buSzPts val="1900"/>
                <a:buFont typeface="Arial"/>
                <a:buNone/>
              </a:pPr>
              <a:r>
                <a:rPr lang="pt-PT" sz="1900">
                  <a:solidFill>
                    <a:schemeClr val="lt1"/>
                  </a:solidFill>
                </a:rPr>
                <a:t>Arvioi</a:t>
              </a:r>
              <a:endParaRPr b="0" i="0" sz="1900" u="none" cap="none" strike="noStrike">
                <a:solidFill>
                  <a:schemeClr val="lt1"/>
                </a:solidFill>
                <a:latin typeface="Arial"/>
                <a:ea typeface="Arial"/>
                <a:cs typeface="Arial"/>
                <a:sym typeface="Arial"/>
              </a:endParaRPr>
            </a:p>
          </p:txBody>
        </p:sp>
      </p:grpSp>
      <p:sp>
        <p:nvSpPr>
          <p:cNvPr id="216" name="Google Shape;216;p7"/>
          <p:cNvSpPr txBox="1"/>
          <p:nvPr>
            <p:ph type="title"/>
          </p:nvPr>
        </p:nvSpPr>
        <p:spPr>
          <a:xfrm>
            <a:off x="628650" y="262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SEO-strategian vaiheet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lt1"/>
              </a:solidFill>
              <a:latin typeface="Arial"/>
              <a:ea typeface="Arial"/>
              <a:cs typeface="Arial"/>
              <a:sym typeface="Arial"/>
            </a:endParaRPr>
          </a:p>
        </p:txBody>
      </p:sp>
      <p:sp>
        <p:nvSpPr>
          <p:cNvPr id="222" name="Google Shape;222;p8"/>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Noto Sans Symbols"/>
              <a:buNone/>
            </a:pPr>
            <a:r>
              <a:t/>
            </a:r>
            <a:endParaRPr b="1" i="1" sz="1800">
              <a:solidFill>
                <a:schemeClr val="lt1"/>
              </a:solidFill>
              <a:latin typeface="Arial"/>
              <a:ea typeface="Arial"/>
              <a:cs typeface="Arial"/>
              <a:sym typeface="Arial"/>
            </a:endParaRPr>
          </a:p>
        </p:txBody>
      </p:sp>
      <p:sp>
        <p:nvSpPr>
          <p:cNvPr id="223" name="Google Shape;223;p8"/>
          <p:cNvSpPr txBox="1"/>
          <p:nvPr>
            <p:ph idx="1" type="body"/>
          </p:nvPr>
        </p:nvSpPr>
        <p:spPr>
          <a:xfrm>
            <a:off x="840583" y="324829"/>
            <a:ext cx="6614100" cy="8166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pt-PT" sz="2800"/>
              <a:t>Aktivointitehtävä</a:t>
            </a:r>
            <a:endParaRPr/>
          </a:p>
          <a:p>
            <a:pPr indent="0" lvl="0" marL="0" rtl="0" algn="l">
              <a:lnSpc>
                <a:spcPct val="90000"/>
              </a:lnSpc>
              <a:spcBef>
                <a:spcPts val="750"/>
              </a:spcBef>
              <a:spcAft>
                <a:spcPts val="0"/>
              </a:spcAft>
              <a:buClr>
                <a:schemeClr val="lt1"/>
              </a:buClr>
              <a:buSzPts val="2400"/>
              <a:buNone/>
            </a:pPr>
            <a:r>
              <a:t/>
            </a:r>
            <a:endParaRPr/>
          </a:p>
        </p:txBody>
      </p:sp>
      <p:sp>
        <p:nvSpPr>
          <p:cNvPr id="224" name="Google Shape;224;p8"/>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285750" lvl="0" marL="285750" marR="0" rtl="0" algn="l">
              <a:lnSpc>
                <a:spcPct val="115000"/>
              </a:lnSpc>
              <a:spcBef>
                <a:spcPts val="0"/>
              </a:spcBef>
              <a:spcAft>
                <a:spcPts val="0"/>
              </a:spcAft>
              <a:buClr>
                <a:srgbClr val="11AA81"/>
              </a:buClr>
              <a:buSzPts val="2000"/>
              <a:buFont typeface="Noto Sans Symbols"/>
              <a:buChar char="✔"/>
            </a:pPr>
            <a:r>
              <a:rPr lang="pt-PT" sz="2000">
                <a:solidFill>
                  <a:srgbClr val="FFFFFF"/>
                </a:solidFill>
              </a:rPr>
              <a:t>Tutki ja määrittele tärkeimmät SEO-strategian vaiheet ja käsitteet.</a:t>
            </a:r>
            <a:endParaRPr sz="2000">
              <a:solidFill>
                <a:srgbClr val="FFFFFF"/>
              </a:solidFill>
            </a:endParaRPr>
          </a:p>
          <a:p>
            <a:pPr indent="0" lvl="0" marL="0" marR="0" rtl="0" algn="l">
              <a:lnSpc>
                <a:spcPct val="115000"/>
              </a:lnSpc>
              <a:spcBef>
                <a:spcPts val="0"/>
              </a:spcBef>
              <a:spcAft>
                <a:spcPts val="0"/>
              </a:spcAft>
              <a:buNone/>
            </a:pPr>
            <a:r>
              <a:t/>
            </a:r>
            <a:endParaRPr sz="2000">
              <a:solidFill>
                <a:srgbClr val="FFFFFF"/>
              </a:solidFill>
            </a:endParaRPr>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9"/>
          <p:cNvSpPr txBox="1"/>
          <p:nvPr/>
        </p:nvSpPr>
        <p:spPr>
          <a:xfrm>
            <a:off x="0" y="1938561"/>
            <a:ext cx="9144000" cy="633189"/>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pt-PT" sz="3600">
                <a:solidFill>
                  <a:srgbClr val="161249"/>
                </a:solidFill>
              </a:rPr>
              <a:t>Oppimisen vahvistustehtävä</a:t>
            </a:r>
            <a:endParaRPr b="1" sz="3600">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35" name="Google Shape;235;p10"/>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
        <p:nvSpPr>
          <p:cNvPr id="236" name="Google Shape;236;p10"/>
          <p:cNvSpPr txBox="1"/>
          <p:nvPr>
            <p:ph idx="1" type="body"/>
          </p:nvPr>
        </p:nvSpPr>
        <p:spPr>
          <a:xfrm>
            <a:off x="840583" y="324829"/>
            <a:ext cx="6614100" cy="872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pt-PT" sz="2800"/>
              <a:t>Oppimisen vahvistustehtävä</a:t>
            </a:r>
            <a:endParaRPr/>
          </a:p>
          <a:p>
            <a:pPr indent="0" lvl="0" marL="0" rtl="0" algn="l">
              <a:lnSpc>
                <a:spcPct val="90000"/>
              </a:lnSpc>
              <a:spcBef>
                <a:spcPts val="750"/>
              </a:spcBef>
              <a:spcAft>
                <a:spcPts val="0"/>
              </a:spcAft>
              <a:buClr>
                <a:schemeClr val="lt1"/>
              </a:buClr>
              <a:buSzPts val="2800"/>
              <a:buNone/>
            </a:pPr>
            <a:r>
              <a:t/>
            </a:r>
            <a:endParaRPr sz="2800"/>
          </a:p>
        </p:txBody>
      </p:sp>
      <p:sp>
        <p:nvSpPr>
          <p:cNvPr id="237" name="Google Shape;237;p10"/>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285750" lvl="0" marL="285750" marR="0" rtl="0" algn="l">
              <a:lnSpc>
                <a:spcPct val="100000"/>
              </a:lnSpc>
              <a:spcBef>
                <a:spcPts val="0"/>
              </a:spcBef>
              <a:spcAft>
                <a:spcPts val="0"/>
              </a:spcAft>
              <a:buClr>
                <a:srgbClr val="11AA81"/>
              </a:buClr>
              <a:buSzPts val="3000"/>
              <a:buFont typeface="Arial"/>
              <a:buChar char="•"/>
            </a:pPr>
            <a:r>
              <a:rPr lang="pt-PT" sz="2000"/>
              <a:t>Etsi erilaisia tapoja toteuttaa SEO-strategiaa. </a:t>
            </a:r>
            <a:endParaRPr sz="2000"/>
          </a:p>
          <a:p>
            <a:pPr indent="-285750" lvl="0" marL="285750" marR="0" rtl="0" algn="l">
              <a:lnSpc>
                <a:spcPct val="100000"/>
              </a:lnSpc>
              <a:spcBef>
                <a:spcPts val="0"/>
              </a:spcBef>
              <a:spcAft>
                <a:spcPts val="0"/>
              </a:spcAft>
              <a:buClr>
                <a:srgbClr val="11AA81"/>
              </a:buClr>
              <a:buSzPts val="3000"/>
              <a:buFont typeface="Arial"/>
              <a:buChar char="•"/>
            </a:pPr>
            <a:r>
              <a:rPr lang="pt-PT" sz="2000"/>
              <a:t>Mitkä ovat yhteisiä vaiheita niiden välillä?</a:t>
            </a:r>
            <a:endParaRPr/>
          </a:p>
          <a:p>
            <a:pPr indent="0" lvl="0" marL="0" rtl="0" algn="l">
              <a:lnSpc>
                <a:spcPct val="100000"/>
              </a:lnSpc>
              <a:spcBef>
                <a:spcPts val="0"/>
              </a:spcBef>
              <a:spcAft>
                <a:spcPts val="0"/>
              </a:spcAft>
              <a:buClr>
                <a:schemeClr val="lt1"/>
              </a:buClr>
              <a:buSzPts val="1600"/>
              <a:buNone/>
            </a:pPr>
            <a:r>
              <a:t/>
            </a:r>
            <a:endParaRPr sz="16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1"/>
          <p:cNvSpPr txBox="1"/>
          <p:nvPr/>
        </p:nvSpPr>
        <p:spPr>
          <a:xfrm>
            <a:off x="478339" y="52731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200">
                <a:solidFill>
                  <a:srgbClr val="11AA81"/>
                </a:solidFill>
              </a:rPr>
              <a:t>Peilaus oppimistavoitteisiin</a:t>
            </a:r>
            <a:endParaRPr/>
          </a:p>
        </p:txBody>
      </p:sp>
      <p:sp>
        <p:nvSpPr>
          <p:cNvPr id="243" name="Google Shape;243;p11"/>
          <p:cNvSpPr txBox="1"/>
          <p:nvPr/>
        </p:nvSpPr>
        <p:spPr>
          <a:xfrm>
            <a:off x="511189" y="1247945"/>
            <a:ext cx="84549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None/>
            </a:pPr>
            <a:r>
              <a:rPr lang="pt-PT" sz="2000">
                <a:solidFill>
                  <a:srgbClr val="161249"/>
                </a:solidFill>
              </a:rPr>
              <a:t>Osaatko selittää SEO-strategian vaiheet</a:t>
            </a:r>
            <a:r>
              <a:rPr lang="pt-PT" sz="2000">
                <a:solidFill>
                  <a:srgbClr val="161249"/>
                </a:solidFill>
                <a:latin typeface="Arial"/>
                <a:ea typeface="Arial"/>
                <a:cs typeface="Arial"/>
                <a:sym typeface="Arial"/>
              </a:rPr>
              <a:t>?</a:t>
            </a:r>
            <a:endParaRPr/>
          </a:p>
          <a:p>
            <a:pPr indent="0" lvl="0" marL="0" marR="0" rtl="0" algn="l">
              <a:lnSpc>
                <a:spcPct val="115000"/>
              </a:lnSpc>
              <a:spcBef>
                <a:spcPts val="1600"/>
              </a:spcBef>
              <a:spcAft>
                <a:spcPts val="0"/>
              </a:spcAft>
              <a:buNone/>
            </a:pPr>
            <a:r>
              <a:rPr lang="pt-PT" sz="2000">
                <a:solidFill>
                  <a:srgbClr val="161249"/>
                </a:solidFill>
              </a:rPr>
              <a:t>Osaatko laatia SEO-strategian</a:t>
            </a:r>
            <a:r>
              <a:rPr lang="pt-PT" sz="2000">
                <a:solidFill>
                  <a:srgbClr val="161249"/>
                </a:solidFill>
                <a:latin typeface="Arial"/>
                <a:ea typeface="Arial"/>
                <a:cs typeface="Arial"/>
                <a:sym typeface="Arial"/>
              </a:rPr>
              <a: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2"/>
          <p:cNvSpPr txBox="1"/>
          <p:nvPr/>
        </p:nvSpPr>
        <p:spPr>
          <a:xfrm>
            <a:off x="478339" y="527311"/>
            <a:ext cx="8520600" cy="572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pt-PT" sz="3200">
                <a:solidFill>
                  <a:srgbClr val="11AA81"/>
                </a:solidFill>
              </a:rPr>
              <a:t>Peilaus oppimistavoitteisiin</a:t>
            </a:r>
            <a:endParaRPr b="1" sz="3200">
              <a:solidFill>
                <a:srgbClr val="11AA81"/>
              </a:solidFill>
            </a:endParaRPr>
          </a:p>
        </p:txBody>
      </p:sp>
      <p:sp>
        <p:nvSpPr>
          <p:cNvPr id="249" name="Google Shape;249;p12"/>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11AA81"/>
              </a:buClr>
              <a:buSzPts val="2700"/>
              <a:buChar char="•"/>
            </a:pPr>
            <a:r>
              <a:rPr lang="pt-PT" sz="1800">
                <a:solidFill>
                  <a:srgbClr val="161249"/>
                </a:solidFill>
              </a:rPr>
              <a:t>Jos tekisit pistokokeen muille opiskelijoille tämän päivän aineistosta, mitä kahta asiaa kysyisit?</a:t>
            </a:r>
            <a:endParaRPr sz="1800">
              <a:solidFill>
                <a:srgbClr val="161249"/>
              </a:solidFill>
            </a:endParaRPr>
          </a:p>
          <a:p>
            <a:pPr indent="-285750" lvl="0" marL="285750" marR="0" rtl="0" algn="l">
              <a:lnSpc>
                <a:spcPct val="115000"/>
              </a:lnSpc>
              <a:spcBef>
                <a:spcPts val="1600"/>
              </a:spcBef>
              <a:spcAft>
                <a:spcPts val="0"/>
              </a:spcAft>
              <a:buClr>
                <a:srgbClr val="11AA81"/>
              </a:buClr>
              <a:buSzPts val="2700"/>
              <a:buChar char="•"/>
            </a:pPr>
            <a:r>
              <a:rPr lang="pt-PT" sz="1800">
                <a:solidFill>
                  <a:srgbClr val="161249"/>
                </a:solidFill>
              </a:rPr>
              <a:t>Mikä on mielestäsi tärkein asia, jonka opimme tänään?</a:t>
            </a:r>
            <a:endParaRPr sz="1800">
              <a:solidFill>
                <a:srgbClr val="16124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3"/>
          <p:cNvSpPr txBox="1"/>
          <p:nvPr/>
        </p:nvSpPr>
        <p:spPr>
          <a:xfrm>
            <a:off x="528175" y="836925"/>
            <a:ext cx="81987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4800"/>
              <a:buFont typeface="Arial"/>
              <a:buNone/>
            </a:pPr>
            <a:r>
              <a:rPr b="1" lang="pt-PT" sz="4800">
                <a:solidFill>
                  <a:schemeClr val="lt1"/>
                </a:solidFill>
              </a:rPr>
              <a:t>Kysyttävää</a:t>
            </a:r>
            <a:r>
              <a:rPr b="1" lang="pt-PT" sz="4800">
                <a:solidFill>
                  <a:schemeClr val="lt1"/>
                </a:solidFill>
                <a:latin typeface="Arial"/>
                <a:ea typeface="Arial"/>
                <a:cs typeface="Arial"/>
                <a:sym typeface="Arial"/>
              </a:rPr>
              <a:t>?</a:t>
            </a:r>
            <a:endParaRPr b="1" sz="4800">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5400">
                <a:solidFill>
                  <a:srgbClr val="11AA81"/>
                </a:solidFill>
              </a:rPr>
              <a:t>Seuraavalla kerralla</a:t>
            </a:r>
            <a:r>
              <a:rPr b="1" lang="pt-PT" sz="5400">
                <a:solidFill>
                  <a:srgbClr val="11AA81"/>
                </a:solidFill>
                <a:latin typeface="Arial"/>
                <a:ea typeface="Arial"/>
                <a:cs typeface="Arial"/>
                <a:sym typeface="Arial"/>
              </a:rPr>
              <a:t>…</a:t>
            </a:r>
            <a:endParaRPr/>
          </a:p>
        </p:txBody>
      </p:sp>
      <p:sp>
        <p:nvSpPr>
          <p:cNvPr id="260" name="Google Shape;260;p14"/>
          <p:cNvSpPr txBox="1"/>
          <p:nvPr/>
        </p:nvSpPr>
        <p:spPr>
          <a:xfrm>
            <a:off x="478339" y="1596004"/>
            <a:ext cx="8454900" cy="3006992"/>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11AA81"/>
              </a:buClr>
              <a:buSzPts val="4200"/>
              <a:buFont typeface="Arial"/>
              <a:buChar char="•"/>
            </a:pPr>
            <a:r>
              <a:rPr lang="pt-PT" sz="2800">
                <a:solidFill>
                  <a:srgbClr val="161249"/>
                </a:solidFill>
              </a:rPr>
              <a:t>SEO-strategian yksityiskohdat</a:t>
            </a:r>
            <a:endParaRPr sz="2800">
              <a:solidFill>
                <a:srgbClr val="161249"/>
              </a:solidFill>
              <a:latin typeface="Arial"/>
              <a:ea typeface="Arial"/>
              <a:cs typeface="Arial"/>
              <a:sym typeface="Arial"/>
            </a:endParaRPr>
          </a:p>
          <a:p>
            <a:pPr indent="-171450" lvl="0" marL="285750" marR="0" rtl="0" algn="l">
              <a:lnSpc>
                <a:spcPct val="115000"/>
              </a:lnSpc>
              <a:spcBef>
                <a:spcPts val="160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g286a88db8a7_0_0"/>
          <p:cNvSpPr txBox="1"/>
          <p:nvPr>
            <p:ph idx="1" type="body"/>
          </p:nvPr>
        </p:nvSpPr>
        <p:spPr>
          <a:xfrm>
            <a:off x="628650" y="1208993"/>
            <a:ext cx="7886700" cy="3332400"/>
          </a:xfrm>
          <a:prstGeom prst="rect">
            <a:avLst/>
          </a:prstGeom>
        </p:spPr>
        <p:txBody>
          <a:bodyPr anchorCtr="0" anchor="t" bIns="45700" lIns="91425" spcFirstLastPara="1" rIns="91425" wrap="square" tIns="45700">
            <a:normAutofit/>
          </a:bodyPr>
          <a:lstStyle/>
          <a:p>
            <a:pPr indent="0" lvl="0" marL="0" rtl="0" algn="l">
              <a:spcBef>
                <a:spcPts val="750"/>
              </a:spcBef>
              <a:spcAft>
                <a:spcPts val="0"/>
              </a:spcAft>
              <a:buClr>
                <a:schemeClr val="dk1"/>
              </a:buClr>
              <a:buSzPts val="1100"/>
              <a:buFont typeface="Arial"/>
              <a:buNone/>
            </a:pPr>
            <a:r>
              <a:rPr lang="pt-PT"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indent="0" lvl="0" marL="0" rtl="0" algn="l">
              <a:spcBef>
                <a:spcPts val="750"/>
              </a:spcBef>
              <a:spcAft>
                <a:spcPts val="0"/>
              </a:spcAft>
              <a:buClr>
                <a:schemeClr val="dk1"/>
              </a:buClr>
              <a:buSzPts val="1100"/>
              <a:buFont typeface="Arial"/>
              <a:buNone/>
            </a:pPr>
            <a:r>
              <a:t/>
            </a:r>
            <a:endParaRPr sz="2000"/>
          </a:p>
          <a:p>
            <a:pPr indent="0" lvl="0" marL="0" rtl="0" algn="l">
              <a:spcBef>
                <a:spcPts val="750"/>
              </a:spcBef>
              <a:spcAft>
                <a:spcPts val="0"/>
              </a:spcAft>
              <a:buNone/>
            </a:pPr>
            <a:r>
              <a:rPr lang="pt-PT"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266" name="Google Shape;266;g286a88db8a7_0_0"/>
          <p:cNvSpPr txBox="1"/>
          <p:nvPr>
            <p:ph type="title"/>
          </p:nvPr>
        </p:nvSpPr>
        <p:spPr>
          <a:xfrm>
            <a:off x="628650" y="273848"/>
            <a:ext cx="7886700" cy="667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Vastuuvapauslauseke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