
<file path=[Content_Types].xml><?xml version="1.0" encoding="utf-8"?>
<Types xmlns="http://schemas.openxmlformats.org/package/2006/content-types">
  <Default ContentType="image/jpeg" Extension="jpg"/>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8.xml"/>
  <Override ContentType="application/vnd.openxmlformats-officedocument.presentationml.slideMaster+xml" PartName="/ppt/slideMasters/slideMaster1.xml"/>
  <Override ContentType="application/binary" PartName="/ppt/metadata"/>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Types>
</file>

<file path=_rels/.rels><?xml version="1.0" encoding="UTF-8" standalone="yes"?><Relationships xmlns="http://schemas.openxmlformats.org/package/2006/relationships"><Relationship Id="rId1" Type="http://schemas.openxmlformats.org/package/2006/relationships/metadata/core-properties" Target="docProps/core.xml"/><Relationship Id="rId2"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autoCompressPictures="0" embedTrueTypeFonts="1" strictFirstAndLastChars="0" saveSubsetFonts="1">
  <p:sldMasterIdLst>
    <p:sldMasterId id="2147483648" r:id="rId3"/>
  </p:sldMasterIdLst>
  <p:notesMasterIdLst>
    <p:notesMasterId r:id="rId4"/>
  </p:notesMasterIdLst>
  <p:sldIdLst>
    <p:sldId id="256" r:id="rId5"/>
    <p:sldId id="257" r:id="rId6"/>
    <p:sldId id="258" r:id="rId7"/>
    <p:sldId id="259" r:id="rId8"/>
    <p:sldId id="260" r:id="rId9"/>
    <p:sldId id="261" r:id="rId10"/>
    <p:sldId id="262" r:id="rId11"/>
    <p:sldId id="263" r:id="rId12"/>
    <p:sldId id="264" r:id="rId13"/>
    <p:sldId id="265" r:id="rId14"/>
    <p:sldId id="266" r:id="rId15"/>
    <p:sldId id="267" r:id="rId16"/>
    <p:sldId id="268" r:id="rId17"/>
    <p:sldId id="269" r:id="rId18"/>
    <p:sldId id="270" r:id="rId19"/>
    <p:sldId id="271" r:id="rId20"/>
    <p:sldId id="272" r:id="rId21"/>
    <p:sldId id="273" r:id="rId22"/>
    <p:sldId id="274" r:id="rId23"/>
    <p:sldId id="275" r:id="rId24"/>
    <p:sldId id="276" r:id="rId25"/>
    <p:sldId id="277" r:id="rId26"/>
    <p:sldId id="278" r:id="rId27"/>
    <p:sldId id="279" r:id="rId28"/>
    <p:sldId id="280" r:id="rId29"/>
    <p:sldId id="281" r:id="rId30"/>
    <p:sldId id="282" r:id="rId31"/>
    <p:sldId id="283" r:id="rId32"/>
  </p:sldIdLst>
  <p:sldSz cy="5143500" cx="9144000"/>
  <p:notesSz cx="6858000" cy="9144000"/>
  <p:embeddedFontLst>
    <p:embeddedFont>
      <p:font typeface="Roboto"/>
      <p:regular r:id="rId33"/>
      <p:bold r:id="rId34"/>
      <p:italic r:id="rId35"/>
      <p:boldItalic r:id="rId36"/>
    </p:embeddedFont>
    <p:embeddedFont>
      <p:font typeface="Dancing Script"/>
      <p:regular r:id="rId37"/>
      <p:bold r:id="rId38"/>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GoogleSlidesCustomDataVersion2">
      <go:slidesCustomData xmlns:go="http://customooxmlschemas.google.com/" r:id="rId39" roundtripDataSignature="AMtx7miPbagAwZqyOPMof69cuYmsG524Og=="/>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file>

<file path=ppt/_rels/presentation.xml.rels><?xml version="1.0" encoding="UTF-8" standalone="yes"?><Relationships xmlns="http://schemas.openxmlformats.org/package/2006/relationships"><Relationship Id="rId20" Type="http://schemas.openxmlformats.org/officeDocument/2006/relationships/slide" Target="slides/slide16.xml"/><Relationship Id="rId22" Type="http://schemas.openxmlformats.org/officeDocument/2006/relationships/slide" Target="slides/slide18.xml"/><Relationship Id="rId21" Type="http://schemas.openxmlformats.org/officeDocument/2006/relationships/slide" Target="slides/slide17.xml"/><Relationship Id="rId24" Type="http://schemas.openxmlformats.org/officeDocument/2006/relationships/slide" Target="slides/slide20.xml"/><Relationship Id="rId23" Type="http://schemas.openxmlformats.org/officeDocument/2006/relationships/slide" Target="slides/slide19.xml"/><Relationship Id="rId1" Type="http://schemas.openxmlformats.org/officeDocument/2006/relationships/theme" Target="theme/theme2.xml"/><Relationship Id="rId2" Type="http://schemas.openxmlformats.org/officeDocument/2006/relationships/presProps" Target="presProps.xml"/><Relationship Id="rId3" Type="http://schemas.openxmlformats.org/officeDocument/2006/relationships/slideMaster" Target="slideMasters/slideMaster1.xml"/><Relationship Id="rId4" Type="http://schemas.openxmlformats.org/officeDocument/2006/relationships/notesMaster" Target="notesMasters/notesMaster1.xml"/><Relationship Id="rId9" Type="http://schemas.openxmlformats.org/officeDocument/2006/relationships/slide" Target="slides/slide5.xml"/><Relationship Id="rId26" Type="http://schemas.openxmlformats.org/officeDocument/2006/relationships/slide" Target="slides/slide22.xml"/><Relationship Id="rId25" Type="http://schemas.openxmlformats.org/officeDocument/2006/relationships/slide" Target="slides/slide21.xml"/><Relationship Id="rId28" Type="http://schemas.openxmlformats.org/officeDocument/2006/relationships/slide" Target="slides/slide24.xml"/><Relationship Id="rId27" Type="http://schemas.openxmlformats.org/officeDocument/2006/relationships/slide" Target="slides/slide23.xml"/><Relationship Id="rId5" Type="http://schemas.openxmlformats.org/officeDocument/2006/relationships/slide" Target="slides/slide1.xml"/><Relationship Id="rId6" Type="http://schemas.openxmlformats.org/officeDocument/2006/relationships/slide" Target="slides/slide2.xml"/><Relationship Id="rId29" Type="http://schemas.openxmlformats.org/officeDocument/2006/relationships/slide" Target="slides/slide25.xml"/><Relationship Id="rId7" Type="http://schemas.openxmlformats.org/officeDocument/2006/relationships/slide" Target="slides/slide3.xml"/><Relationship Id="rId8" Type="http://schemas.openxmlformats.org/officeDocument/2006/relationships/slide" Target="slides/slide4.xml"/><Relationship Id="rId31" Type="http://schemas.openxmlformats.org/officeDocument/2006/relationships/slide" Target="slides/slide27.xml"/><Relationship Id="rId30" Type="http://schemas.openxmlformats.org/officeDocument/2006/relationships/slide" Target="slides/slide26.xml"/><Relationship Id="rId11" Type="http://schemas.openxmlformats.org/officeDocument/2006/relationships/slide" Target="slides/slide7.xml"/><Relationship Id="rId33" Type="http://schemas.openxmlformats.org/officeDocument/2006/relationships/font" Target="fonts/Roboto-regular.fntdata"/><Relationship Id="rId10" Type="http://schemas.openxmlformats.org/officeDocument/2006/relationships/slide" Target="slides/slide6.xml"/><Relationship Id="rId32" Type="http://schemas.openxmlformats.org/officeDocument/2006/relationships/slide" Target="slides/slide28.xml"/><Relationship Id="rId13" Type="http://schemas.openxmlformats.org/officeDocument/2006/relationships/slide" Target="slides/slide9.xml"/><Relationship Id="rId35" Type="http://schemas.openxmlformats.org/officeDocument/2006/relationships/font" Target="fonts/Roboto-italic.fntdata"/><Relationship Id="rId12" Type="http://schemas.openxmlformats.org/officeDocument/2006/relationships/slide" Target="slides/slide8.xml"/><Relationship Id="rId34" Type="http://schemas.openxmlformats.org/officeDocument/2006/relationships/font" Target="fonts/Roboto-bold.fntdata"/><Relationship Id="rId15" Type="http://schemas.openxmlformats.org/officeDocument/2006/relationships/slide" Target="slides/slide11.xml"/><Relationship Id="rId37" Type="http://schemas.openxmlformats.org/officeDocument/2006/relationships/font" Target="fonts/DancingScript-regular.fntdata"/><Relationship Id="rId14" Type="http://schemas.openxmlformats.org/officeDocument/2006/relationships/slide" Target="slides/slide10.xml"/><Relationship Id="rId36" Type="http://schemas.openxmlformats.org/officeDocument/2006/relationships/font" Target="fonts/Roboto-boldItalic.fntdata"/><Relationship Id="rId17" Type="http://schemas.openxmlformats.org/officeDocument/2006/relationships/slide" Target="slides/slide13.xml"/><Relationship Id="rId39" Type="http://customschemas.google.com/relationships/presentationmetadata" Target="metadata"/><Relationship Id="rId16" Type="http://schemas.openxmlformats.org/officeDocument/2006/relationships/slide" Target="slides/slide12.xml"/><Relationship Id="rId38" Type="http://schemas.openxmlformats.org/officeDocument/2006/relationships/font" Target="fonts/DancingScript-bold.fntdata"/><Relationship Id="rId19" Type="http://schemas.openxmlformats.org/officeDocument/2006/relationships/slide" Target="slides/slide15.xml"/><Relationship Id="rId18" Type="http://schemas.openxmlformats.org/officeDocument/2006/relationships/slide" Target="slides/slide1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1.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1pPr>
            <a:lvl2pPr indent="-298450" lvl="1" marL="914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2pPr>
            <a:lvl3pPr indent="-298450" lvl="2" marL="1371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3pPr>
            <a:lvl4pPr indent="-298450" lvl="3" marL="1828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4pPr>
            <a:lvl5pPr indent="-298450" lvl="4" marL="22860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5pPr>
            <a:lvl6pPr indent="-298450" lvl="5" marL="27432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6pPr>
            <a:lvl7pPr indent="-298450" lvl="6" marL="32004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7pPr>
            <a:lvl8pPr indent="-298450" lvl="7" marL="36576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8pPr>
            <a:lvl9pPr indent="-298450" lvl="8" marL="4114800" marR="0" rtl="0" algn="l">
              <a:lnSpc>
                <a:spcPct val="100000"/>
              </a:lnSpc>
              <a:spcBef>
                <a:spcPts val="0"/>
              </a:spcBef>
              <a:spcAft>
                <a:spcPts val="0"/>
              </a:spcAft>
              <a:buClr>
                <a:srgbClr val="000000"/>
              </a:buClr>
              <a:buSzPts val="1100"/>
              <a:buFont typeface="Arial"/>
              <a:buChar char="■"/>
              <a:defRPr b="0" i="0" sz="1100" u="none" cap="none" strike="noStrike">
                <a:solidFill>
                  <a:srgbClr val="000000"/>
                </a:solidFill>
                <a:latin typeface="Arial"/>
                <a:ea typeface="Arial"/>
                <a:cs typeface="Arial"/>
                <a:sym typeface="Arial"/>
              </a:defRPr>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2" name="Shape 142"/>
        <p:cNvGrpSpPr/>
        <p:nvPr/>
      </p:nvGrpSpPr>
      <p:grpSpPr>
        <a:xfrm>
          <a:off x="0" y="0"/>
          <a:ext cx="0" cy="0"/>
          <a:chOff x="0" y="0"/>
          <a:chExt cx="0" cy="0"/>
        </a:xfrm>
      </p:grpSpPr>
      <p:sp>
        <p:nvSpPr>
          <p:cNvPr id="143" name="Google Shape;143;p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44" name="Google Shape;144;p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228600" lvl="0" marL="457200" rtl="0" algn="l">
              <a:lnSpc>
                <a:spcPct val="100000"/>
              </a:lnSpc>
              <a:spcBef>
                <a:spcPts val="0"/>
              </a:spcBef>
              <a:spcAft>
                <a:spcPts val="0"/>
              </a:spcAft>
              <a:buSzPts val="1100"/>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48" name="Shape 148"/>
        <p:cNvGrpSpPr/>
        <p:nvPr/>
      </p:nvGrpSpPr>
      <p:grpSpPr>
        <a:xfrm>
          <a:off x="0" y="0"/>
          <a:ext cx="0" cy="0"/>
          <a:chOff x="0" y="0"/>
          <a:chExt cx="0" cy="0"/>
        </a:xfrm>
      </p:grpSpPr>
      <p:sp>
        <p:nvSpPr>
          <p:cNvPr id="149" name="Google Shape;149;p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0" name="Google Shape;150;p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56" name="Shape 156"/>
        <p:cNvGrpSpPr/>
        <p:nvPr/>
      </p:nvGrpSpPr>
      <p:grpSpPr>
        <a:xfrm>
          <a:off x="0" y="0"/>
          <a:ext cx="0" cy="0"/>
          <a:chOff x="0" y="0"/>
          <a:chExt cx="0" cy="0"/>
        </a:xfrm>
      </p:grpSpPr>
      <p:sp>
        <p:nvSpPr>
          <p:cNvPr id="157" name="Google Shape;157;p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58" name="Google Shape;158;p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64" name="Shape 164"/>
        <p:cNvGrpSpPr/>
        <p:nvPr/>
      </p:nvGrpSpPr>
      <p:grpSpPr>
        <a:xfrm>
          <a:off x="0" y="0"/>
          <a:ext cx="0" cy="0"/>
          <a:chOff x="0" y="0"/>
          <a:chExt cx="0" cy="0"/>
        </a:xfrm>
      </p:grpSpPr>
      <p:sp>
        <p:nvSpPr>
          <p:cNvPr id="165" name="Google Shape;165;p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66" name="Google Shape;166;p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2" name="Shape 172"/>
        <p:cNvGrpSpPr/>
        <p:nvPr/>
      </p:nvGrpSpPr>
      <p:grpSpPr>
        <a:xfrm>
          <a:off x="0" y="0"/>
          <a:ext cx="0" cy="0"/>
          <a:chOff x="0" y="0"/>
          <a:chExt cx="0" cy="0"/>
        </a:xfrm>
      </p:grpSpPr>
      <p:sp>
        <p:nvSpPr>
          <p:cNvPr id="173" name="Google Shape;173;p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74" name="Google Shape;174;p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79" name="Shape 179"/>
        <p:cNvGrpSpPr/>
        <p:nvPr/>
      </p:nvGrpSpPr>
      <p:grpSpPr>
        <a:xfrm>
          <a:off x="0" y="0"/>
          <a:ext cx="0" cy="0"/>
          <a:chOff x="0" y="0"/>
          <a:chExt cx="0" cy="0"/>
        </a:xfrm>
      </p:grpSpPr>
      <p:sp>
        <p:nvSpPr>
          <p:cNvPr id="180" name="Google Shape;180;p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1" name="Google Shape;181;p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84" name="Shape 184"/>
        <p:cNvGrpSpPr/>
        <p:nvPr/>
      </p:nvGrpSpPr>
      <p:grpSpPr>
        <a:xfrm>
          <a:off x="0" y="0"/>
          <a:ext cx="0" cy="0"/>
          <a:chOff x="0" y="0"/>
          <a:chExt cx="0" cy="0"/>
        </a:xfrm>
      </p:grpSpPr>
      <p:sp>
        <p:nvSpPr>
          <p:cNvPr id="185" name="Google Shape;185;p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86" name="Google Shape;186;p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0" name="Shape 190"/>
        <p:cNvGrpSpPr/>
        <p:nvPr/>
      </p:nvGrpSpPr>
      <p:grpSpPr>
        <a:xfrm>
          <a:off x="0" y="0"/>
          <a:ext cx="0" cy="0"/>
          <a:chOff x="0" y="0"/>
          <a:chExt cx="0" cy="0"/>
        </a:xfrm>
      </p:grpSpPr>
      <p:sp>
        <p:nvSpPr>
          <p:cNvPr id="191" name="Google Shape;191;p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192" name="Google Shape;192;p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Hakukone on tehokas työkalu, joka auttaa käyttäjiä löytämään relevanttia tietoa internetistä nopeasti ja tehokkaasti. Se toimii analysoimalla valtavia määriä tietoa verkkosivustoista, määrittämällä niiden relevanssi ja laatu ja palauttamalla sitten käyttäjän kyselyyn liittyvät tulokset. Hakukoneen tärkeimmät osat sisältävät indeksoinnin, rankingin ja palvelun.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Indeksointi on ensimmäinen vaihe hakukoneen toiminnassa. Tässä vaiheessa verkkosivujen tiedonkerääjät käyvät läpi internetiä ja keräävät tietoa verkkosivustoista, mukaan lukien niiden URL-osoitteet, sisältö ja metatiedot. Kerääjät siirtyvät verkkosivulta toiselle, seuraten linkkejä kerätäkseen mahdollisimman paljon tietoa. Tämä tieto tallennetaan hakukoneen tietokantaan, jossa se myöhemmin analysoidaan ja käytetään indeksin luomiseen.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Indeksointi on prosessi, jossa kerääjien keräämä tieto järjestetään ja tallennetaan. Indeksi on käytännössä suuri tietokanta, joka sisältää tiedot kaikista verkkosivuista, joita hakukone on kerännyt. Tämä tieto sisältää jokaisen sivun sisällön, sen URL-osoitteen ja metatiedot, kuten sivun otsikon, kuvauksen ja avainsanat. Indeksillä määritetään jokaisen verkkosivun relevanssi tiettyyn kyselyyn ja se on keskeinen osa hakukoneen kykyä tarjota tarkkoja tuloksia.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Ranking on prosessi, jolla määritetään verkkosivujen relevanssi ja laatu käyttäjän kyselyyn. Hakukone käyttää algoritmeja analysoidakseen indeksissään olevaa tietoa ja määrittääkseen, mitkä verkkosivut ovat kaikkein relevantimmat ja arvokkaimmat käyttäjän kyselyyn. Ranking-algoritmit ottavat huomioon erilaisia tekijöitä, kuten verkkosivun sisällön, sen relevanssin kyselyyn ja sen suosion ja asiantuntijuuden. Ranking-prosessin tulos on lista verkkosivuista, jotka on arvioitu relevanssin perusteella, ja lista näytetään hakutulosten kärjessä kaikkein relevantimmat verkkosivut.</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Palvelu on hakukoneen toiminnan viimeinen vaihe. Kun käyttäjä syöttää kyselyn hakukoneeseen, se palauttaa listan verkkosivuista, jotka on arvioitu relevanssin perusteella. Käyttäjä voi sitten klikata mitä tahansa verkkosivua vieraillakseen siellä. Hakukone palauttaa tulokset käyttäjälle reaaliajassa ja pystyy käsittelemään useita kyselyjä samanaikaisesti, mikä tekee siitä nopean ja tehokkaan tavan löytää tietoa internetistä.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Yhteenvetona hakukone on monimutkainen järjestelmä, joka toimii keräämällä tietoa internetistä, indeksoimalla tiedon, rankkaamalla verkkosivuja ja palvelemalla tuloksia käyttäjille. Hakukoneen osat työskentelevät yhdessä tarjotakseen käyttäjille tarkkaa ja relevanttia tietoa vastauksena heidän kyselyihinsä. Hakukoneiden kehitys on mullistanut tavan, jolla käytämme tietoa internetistä, ja tehnyt haluamamme tiedon löytämisestä nopeampaa, helpompaa ja tehokkaampaa kuin koskaan aiemmin.</a:t>
            </a:r>
            <a:endParaRPr/>
          </a:p>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198" name="Shape 198"/>
        <p:cNvGrpSpPr/>
        <p:nvPr/>
      </p:nvGrpSpPr>
      <p:grpSpPr>
        <a:xfrm>
          <a:off x="0" y="0"/>
          <a:ext cx="0" cy="0"/>
          <a:chOff x="0" y="0"/>
          <a:chExt cx="0" cy="0"/>
        </a:xfrm>
      </p:grpSpPr>
      <p:sp>
        <p:nvSpPr>
          <p:cNvPr id="199" name="Google Shape;199;p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0" name="Google Shape;200;p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04" name="Shape 204"/>
        <p:cNvGrpSpPr/>
        <p:nvPr/>
      </p:nvGrpSpPr>
      <p:grpSpPr>
        <a:xfrm>
          <a:off x="0" y="0"/>
          <a:ext cx="0" cy="0"/>
          <a:chOff x="0" y="0"/>
          <a:chExt cx="0" cy="0"/>
        </a:xfrm>
      </p:grpSpPr>
      <p:sp>
        <p:nvSpPr>
          <p:cNvPr id="205" name="Google Shape;205;p1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06" name="Google Shape;206;p1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Indeksoitu sisältö on kuin suuri kirjasto, josta hakukone hakee tehtyyn hakuun osuvimman tuloksen.</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12" name="Shape 212"/>
        <p:cNvGrpSpPr/>
        <p:nvPr/>
      </p:nvGrpSpPr>
      <p:grpSpPr>
        <a:xfrm>
          <a:off x="0" y="0"/>
          <a:ext cx="0" cy="0"/>
          <a:chOff x="0" y="0"/>
          <a:chExt cx="0" cy="0"/>
        </a:xfrm>
      </p:grpSpPr>
      <p:sp>
        <p:nvSpPr>
          <p:cNvPr id="213" name="Google Shape;213;p1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14" name="Google Shape;214;p1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0" name="Shape 220"/>
        <p:cNvGrpSpPr/>
        <p:nvPr/>
      </p:nvGrpSpPr>
      <p:grpSpPr>
        <a:xfrm>
          <a:off x="0" y="0"/>
          <a:ext cx="0" cy="0"/>
          <a:chOff x="0" y="0"/>
          <a:chExt cx="0" cy="0"/>
        </a:xfrm>
      </p:grpSpPr>
      <p:sp>
        <p:nvSpPr>
          <p:cNvPr id="221" name="Google Shape;221;p1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2" name="Google Shape;222;p1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25" name="Shape 225"/>
        <p:cNvGrpSpPr/>
        <p:nvPr/>
      </p:nvGrpSpPr>
      <p:grpSpPr>
        <a:xfrm>
          <a:off x="0" y="0"/>
          <a:ext cx="0" cy="0"/>
          <a:chOff x="0" y="0"/>
          <a:chExt cx="0" cy="0"/>
        </a:xfrm>
      </p:grpSpPr>
      <p:sp>
        <p:nvSpPr>
          <p:cNvPr id="226" name="Google Shape;226;p1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27" name="Google Shape;227;p1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3" name="Shape 233"/>
        <p:cNvGrpSpPr/>
        <p:nvPr/>
      </p:nvGrpSpPr>
      <p:grpSpPr>
        <a:xfrm>
          <a:off x="0" y="0"/>
          <a:ext cx="0" cy="0"/>
          <a:chOff x="0" y="0"/>
          <a:chExt cx="0" cy="0"/>
        </a:xfrm>
      </p:grpSpPr>
      <p:sp>
        <p:nvSpPr>
          <p:cNvPr id="234" name="Google Shape;234;p1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35" name="Google Shape;235;p1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Verkkosivuston lähettäminen hakukoneelle on tärkeä osa hakukoneoptimointia (SEO) ja voi auttaa parantamaan verkkosivuston näkyvyyttä ja sijoitusta hakutuloksissa. Kyseessä on prosessi, jossa lähetetään verkkosivuston URL-osoite hakukoneelle ilmoittaakseen sen olemassaolosta ja pyytääkseen sen indeksointia. Vaikka verkkosivuston lähettämisen merkitys on vähentynyt vuosien varrella hakukoneteknologian edistymisen myötä, se edelleen auttaa hakukoneita löytämään ja indeksoimaan uusia verkkosivustoja.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Internetin varhaisina päivinä verkkosivuston lähettäminen oli olennainen osa hakukoneoptimointia. Hakukoneet luottivat voimakkaasti verkkosivustojen omistajiin, jotka lähettivät URL-osoitteensa, koska niillä ei ollut teknologiaa automaattisesti löytää uusia verkkosivustoja. Verkkosivuston URL-osoitteen lähettäminen hakukoneelle oli tehokas tapa varmistaa, että sivusto indeksoitaisiin ja näkyisi hakutuloksissa.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Kuitenkin hakukoneteknologian edistyessä verkkosivuston lähettäminen ei enää ole yhtä tärkeää kuin ennen. Nykyään hakukoneet käyttävät monimutkaisia algoritmeja ja tiedonkerääjiä löytääkseen automaattisesti uusia verkkosivustoja ja indeksoidakseen niiden sisällön. Tämä on vähentänyt tarvetta, että verkkosivustojen omistajien pitäisi lähettää URL-osoitteitaan manuaalisesti.</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Huolimatta tästä, verkkosivuston lähettämisellä voi edelleen olla positiivinen vaikutus verkkosivuston hakukoneiden sijoitukseen. Kun verkkosivusto lähetetään hakukoneelle, se antaa hakukoneelle signaalin siitä, että sivusto on aktiivinen ja relevantti. Tämä voi auttaa hakukonetta priorisoimaan sivuston indeksissään ja antamaan sille korkeamman sijoituksen hakutuloksissa.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Lisäksi verkkosivuston lähettäminen useille hakukoneille voi auttaa lisäämään sen näkyvyyttä ja tavoittamaan laajemman yleisön. Eri hakukoneet käyttävät erilaisia algoritmeja ja sijoitusfaktoreita, ja verkkosivuston lähettäminen useille hakukoneille voi auttaa varmistamaan, että se näkyy mahdollisimman monelle potentiaaliselle kävijälle.</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On tärkeää huomata, että vaikka verkkosivuston lähettäminen voi olla hyödyllistä, se ei saisi olla ainoa painopiste SEO-strategiassa. Hakukoneet päivittävät jatkuvasti algoritmejaan ja sijoitusfaktoreitaan, ja verkkosivuston lähettämisen merkitys voi muuttua ajan myötä. Kattava SEO-strategia tulisi keskittyä moniin eri tekijöihin, kuten laadukkaaseen sisältöön, käyttäjäkokemukseen ja tekniseen optimointiin.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SzPts val="1100"/>
              <a:buNone/>
            </a:pPr>
            <a:r>
              <a:rPr lang="en-US"/>
              <a:t>Yhteenvetona verkkosivuston lähettäminen hakukoneelle on tärkeä osa hakukoneoptimointia, vaikka sen merkitys olisi vähentynyt vuosien varrella. Verkkosivuston URL-osoitteen lähettäminen hakukoneelle voi auttaa lisäämään sen näkyvyyttä ja sijoitusta hakutuloksissa, mutta sen ei pitäisi olla ainoa painopiste SEO-strategiassa. Kattava SEO-strategia tulisi keskittyä moniin eri tekijöihin varmistaakseen, että verkkosivusto on optimoitu hakukoneille ja pystyy tavoittamaan kohdeyleisönsä.</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39" name="Shape 239"/>
        <p:cNvGrpSpPr/>
        <p:nvPr/>
      </p:nvGrpSpPr>
      <p:grpSpPr>
        <a:xfrm>
          <a:off x="0" y="0"/>
          <a:ext cx="0" cy="0"/>
          <a:chOff x="0" y="0"/>
          <a:chExt cx="0" cy="0"/>
        </a:xfrm>
      </p:grpSpPr>
      <p:sp>
        <p:nvSpPr>
          <p:cNvPr id="240" name="Google Shape;240;p1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1" name="Google Shape;241;p1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47" name="Shape 247"/>
        <p:cNvGrpSpPr/>
        <p:nvPr/>
      </p:nvGrpSpPr>
      <p:grpSpPr>
        <a:xfrm>
          <a:off x="0" y="0"/>
          <a:ext cx="0" cy="0"/>
          <a:chOff x="0" y="0"/>
          <a:chExt cx="0" cy="0"/>
        </a:xfrm>
      </p:grpSpPr>
      <p:sp>
        <p:nvSpPr>
          <p:cNvPr id="248" name="Google Shape;248;p1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49" name="Google Shape;249;p1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55" name="Shape 255"/>
        <p:cNvGrpSpPr/>
        <p:nvPr/>
      </p:nvGrpSpPr>
      <p:grpSpPr>
        <a:xfrm>
          <a:off x="0" y="0"/>
          <a:ext cx="0" cy="0"/>
          <a:chOff x="0" y="0"/>
          <a:chExt cx="0" cy="0"/>
        </a:xfrm>
      </p:grpSpPr>
      <p:sp>
        <p:nvSpPr>
          <p:cNvPr id="256" name="Google Shape;256;p1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57" name="Google Shape;257;p1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1" name="Shape 261"/>
        <p:cNvGrpSpPr/>
        <p:nvPr/>
      </p:nvGrpSpPr>
      <p:grpSpPr>
        <a:xfrm>
          <a:off x="0" y="0"/>
          <a:ext cx="0" cy="0"/>
          <a:chOff x="0" y="0"/>
          <a:chExt cx="0" cy="0"/>
        </a:xfrm>
      </p:grpSpPr>
      <p:sp>
        <p:nvSpPr>
          <p:cNvPr id="262" name="Google Shape;262;p18: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63" name="Google Shape;263;p18: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Sivukartta on verkkosivuston olennainen osa, joka tarjoaa selkeän ja järjestellyn yleiskuvan sivuston rakenteesta ja sisällöstä. Se toimii käytännössä verkkosivuston karttana, yksityiskohtaisesti kuvaillen sivuja, osioita ja kategorioita, jotka muodostavat sivuston. Sivukarttaa voidaan ajatella hierarkkisena esityksenä verkkosivustosta, näyttäen, miten sen sisältö on järjestetty ja yhdistetty.</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On kaksi päätyyppiä sivukartoille: HTML-sivukartat ja XML-sivukartat. HTML-sivukartta on verkkosivuston käyttäjille tarkoitettu sivu, joka tarjoaa luettelon kaikista sivuston sivuista ja osioista. Sen tarkoituksena on auttaa vierailijoita navigoimaan sivustolla ja löytämään etsimänsä tiedot helpommin. Toisaalta XML-sivukartta on tekninen asiakirja, joka ei ole tarkoitettu ihmisten luettavaksi. Se on suunniteltu luettavaksi hakukoneiden toimesta ja tarjoaa kattavan yleiskuvan sivuston rakenteesta ja sisällöstä.</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Sivukartan pääasiallinen tarkoitus on auttaa hakukoneita käymään läpi verkkosivusto tehokkaammin ja indeksoimaan sen sisältöä tarkemmin. Tarjoamalla selkeä ja järjestetty yleiskuva sivuston rakenteesta, sivukartta auttaa hakukoneita tunnistamaan sivut, joita ne tulisi käydä läpi, sekä määrittämään järjestyksen, jolla ne käyvät ne läpi. Tämä voi auttaa varmistamaan, että hakukoneet voivat käydä sivuston läpi tehokkaasti ja tuottavasti, mikä voi parantaa sen näkyvyyttä ja sijoitusta hakutuloksissa.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Lisäksi sivukartta voi tarjota verkkosivuston omistajille arvokasta tietoa siitä, miten sivusto on rakennettu ja miten sen sisältö on järjestetty. Tämä voi auttaa verkkosivuston omistajia tunnistamaan parannuskohteita ja tekemään muutoksia, jotka parantavat käyttäjäkokemusta ja sivuston suorituskykyä hakutuloksissa.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Yksi sivukartan suurimmista eduista on, että se tarjoaa hakukoneille tietoa sivuston rakenteesta ja sisällöstä, vaikka sivuston suunnittelu tai asettelu olisi monimutkainen. Tämä voi olla erityisen hyödyllistä suurille verkkosivustoille tai niille, joilla on dynaaminen rakenne. Tarjoamalla selkeä ja järjestetty yleiskuva sivuston rakenteesta, sivukartta auttaa hakukoneita käymään sivustoa läpi tehokkaammin ja indeksoimaan sen sisältöä tarkemmin.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Toinen sivukartan etu on, että se voi auttaa verkkosivuston omistajia seuraamaan sivuston suorituskykyä hakutuloksissa. Seuraamalla kuinka usein hakukoneet käyvät läpi sivustoa ja mitkä sivut indeksoidaan, verkkosivuston omistajat voivat saada arvokasta tietoa siitä, miten sivusto suoriutuu ja tehdä muutoksia sijoituksen parantamiseksi hakutuloksissa.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On tärkeää huomata, että vaikka sivukartta on verkkosivuston olennainen osa ja sen lähettäminen hakukoneille on tärkeä osa hakukoneoptimointia (SEO), sen ei tulisi olla ainoa painopiste SEO-strategiassa. Hakukoneet käyttävät laajaa valikoimaa tekijöitä määrittämään verkkosivuston sijoituksen hakutuloksissa, ja kattavan SEO-strategian tulisi keskittyä erilaisiin tekijöihin, kuten laadukkaaseen sisältöön, käyttäjäkokemukseen ja tekniseen optimointiin.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Yhteenvetona sivukartta on verkkosivuston olennainen osa, joka tarjoaa selkeän ja järjestellyn yleiskuvan sivuston rakenteesta ja sisällöstä. Se auttaa hakukoneita käymään sivustoa läpi tehokkaammin ja indeksoimaan sen sisältöä tarkemmin, mikä voi parantaa sen näkyvyyttä ja sijoitusta hakutuloksissa. Lisäksi sivukartta voi tarjota verkkosivuston omistajille arvokasta tietoa sivuston rakenteesta ja organisoinnista sekä auttaa heitä seuraamaan sivuston suorituskykyä hakutuloksissa. Kuitenkin sivukartan lähettäminen ei tulisi olla ainoa painopiste SEO-strategiassa, vaan verkkosivuston omistajien tulisi keskittyä erilaisiin tekijöihin varmistaakseen, että sivusto on optimoitu hakukoneille ja pystyy tavoittamaan kohdeyleisönsä.</a:t>
            </a:r>
            <a:endParaRPr/>
          </a:p>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69" name="Shape 269"/>
        <p:cNvGrpSpPr/>
        <p:nvPr/>
      </p:nvGrpSpPr>
      <p:grpSpPr>
        <a:xfrm>
          <a:off x="0" y="0"/>
          <a:ext cx="0" cy="0"/>
          <a:chOff x="0" y="0"/>
          <a:chExt cx="0" cy="0"/>
        </a:xfrm>
      </p:grpSpPr>
      <p:sp>
        <p:nvSpPr>
          <p:cNvPr id="270" name="Google Shape;270;p19: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1" name="Google Shape;271;p19: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rPr lang="en-US"/>
              <a:t>Sivukartta on verkkosivuston olennainen osa, ja sen lähettäminen hakukoneille on tärkeä osa hakukoneoptimointia (SEO). Sivukartta on käytännössä verkkosivuston kartta, joka tarjoaa selkeän ja järjestellyn yleiskuvan sivuston rakenteesta ja sisällöstä. Tämä tieto voi auttaa hakukoneita käymään läpi verkkosivustoa tehokkaammin ja indeksoimaan sen sisältöä tarkemmin.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Sivukartan lähettäminen hakukoneille on keskeinen vaihe niiden tiedottamisessa sivuston rakenteesta ja sisällöstä. Hakukoneet käyttävät sivukarttoja tunnistamaan sivut verkkosivustolla, joita niiden tulisi käydä läpi, ja määrittämään järjestyksen, jolla ne käyvät ne läpi. Tämä voi auttaa varmistamaan, että hakukoneet voivat käydä sivustoa läpi tehokkaasti ja tuottavasti, mikä voi parantaa sen näkyvyyttä ja sijoitusta hakutuloksissa.</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Yksi sivukartan suurimmista eduista on, että se tarjoaa hakukoneille tietoa sivuston rakenteesta ja sisällöstä, vaikka sivuston suunnittelu tai asettelu olisi monimutkainen. Tämä voi olla erityisen hyödyllistä suurille verkkosivustoille tai niille, joilla on dynaaminen rakenne. Tarjoamalla selkeä ja järjestetty yleiskuva sivuston rakenteesta, sivukartta auttaa hakukoneita käymään sivustoa läpi tehokkaammin ja indeksoimaan sen sisältöä tarkemmin.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Sivukartan lähettäminen voi olla myös hyödyllistä verkkosivuston omistajille, sillä se tarjoaa heille tavan kommunikoida suoraan hakukoneiden kanssa. Tämä voi auttaa varmistamaan, että hakukoneet saavat viimeisimmät tiedot sivuston rakenteesta ja sisällöstä, mikä voi parantaa sen sijoitusta hakutuloksissa. Lisäksi sivukartan lähettäminen voi auttaa verkkosivuston omistajia seuraamaan sivustonsa suorituskykyä hakutuloksissa, sillä he voivat seurata, kuinka usein hakukoneet käyvät läpi heidän sivustoaan ja mitkä sivut indeksoidaan.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On tärkeää huomata, että vaikka sivukartan lähettäminen on tärkeä osa SEO:ta, sen ei tulisi olla ainoa painopiste SEO-strategiassa. Hakukoneet käyttävät laajaa valikoimaa tekijöitä määrittämään verkkosivuston sijoituksen hakutuloksissa, ja kattavan SEO-strategian tulisi keskittyä erilaisiin tekijöihin, kuten laadukkaaseen sisältöön, käyttäjäkokemukseen ja tekniseen optimointiin.</a:t>
            </a:r>
            <a:endParaRPr/>
          </a:p>
          <a:p>
            <a:pPr indent="0" lvl="0" marL="0" rtl="0" algn="l">
              <a:lnSpc>
                <a:spcPct val="100000"/>
              </a:lnSpc>
              <a:spcBef>
                <a:spcPts val="0"/>
              </a:spcBef>
              <a:spcAft>
                <a:spcPts val="0"/>
              </a:spcAft>
              <a:buClr>
                <a:schemeClr val="dk1"/>
              </a:buClr>
              <a:buSzPts val="1100"/>
              <a:buFont typeface="Arial"/>
              <a:buNone/>
            </a:pPr>
            <a:r>
              <a:t/>
            </a:r>
            <a:endParaRPr/>
          </a:p>
          <a:p>
            <a:pPr indent="0" lvl="0" marL="0" rtl="0" algn="l">
              <a:lnSpc>
                <a:spcPct val="100000"/>
              </a:lnSpc>
              <a:spcBef>
                <a:spcPts val="0"/>
              </a:spcBef>
              <a:spcAft>
                <a:spcPts val="0"/>
              </a:spcAft>
              <a:buClr>
                <a:schemeClr val="dk1"/>
              </a:buClr>
              <a:buSzPts val="1100"/>
              <a:buFont typeface="Arial"/>
              <a:buNone/>
            </a:pPr>
            <a:r>
              <a:rPr lang="en-US"/>
              <a:t>Yhteenvetona sivukartta on verkkosivuston olennainen osa, ja sen lähettäminen hakukoneille on tärkeä osa SEO:ta. Sivukartan lähettäminen voi auttaa hakukoneita käymään sivustoa läpi tehokkaammin ja indeksoimaan sen sisältöä tarkemmin, mikä voi parantaa sen näkyvyyttä ja sijoitusta hakutuloksissa. Kuitenkin sivukartan lähettäminen ei tulisi olla ainoa painopiste SEO-strategiassa, ja verkkosivuston omistajien tulisi keskittyä erilaisiin tekijöihin varmistaakseen, että heidän sivustonsa on optimoitu hakukoneille ja pystyy tavoittamaan kohdeyleisönsä.</a:t>
            </a:r>
            <a:endParaRPr/>
          </a:p>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77" name="Shape 277"/>
        <p:cNvGrpSpPr/>
        <p:nvPr/>
      </p:nvGrpSpPr>
      <p:grpSpPr>
        <a:xfrm>
          <a:off x="0" y="0"/>
          <a:ext cx="0" cy="0"/>
          <a:chOff x="0" y="0"/>
          <a:chExt cx="0" cy="0"/>
        </a:xfrm>
      </p:grpSpPr>
      <p:sp>
        <p:nvSpPr>
          <p:cNvPr id="278" name="Google Shape;278;p20: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79" name="Google Shape;279;p20: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85" name="Shape 285"/>
        <p:cNvGrpSpPr/>
        <p:nvPr/>
      </p:nvGrpSpPr>
      <p:grpSpPr>
        <a:xfrm>
          <a:off x="0" y="0"/>
          <a:ext cx="0" cy="0"/>
          <a:chOff x="0" y="0"/>
          <a:chExt cx="0" cy="0"/>
        </a:xfrm>
      </p:grpSpPr>
      <p:sp>
        <p:nvSpPr>
          <p:cNvPr id="286" name="Google Shape;286;p21: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87" name="Google Shape;287;p21: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3" name="Shape 293"/>
        <p:cNvGrpSpPr/>
        <p:nvPr/>
      </p:nvGrpSpPr>
      <p:grpSpPr>
        <a:xfrm>
          <a:off x="0" y="0"/>
          <a:ext cx="0" cy="0"/>
          <a:chOff x="0" y="0"/>
          <a:chExt cx="0" cy="0"/>
        </a:xfrm>
      </p:grpSpPr>
      <p:sp>
        <p:nvSpPr>
          <p:cNvPr id="294" name="Google Shape;294;p22: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295" name="Google Shape;295;p22: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298" name="Shape 298"/>
        <p:cNvGrpSpPr/>
        <p:nvPr/>
      </p:nvGrpSpPr>
      <p:grpSpPr>
        <a:xfrm>
          <a:off x="0" y="0"/>
          <a:ext cx="0" cy="0"/>
          <a:chOff x="0" y="0"/>
          <a:chExt cx="0" cy="0"/>
        </a:xfrm>
      </p:grpSpPr>
      <p:sp>
        <p:nvSpPr>
          <p:cNvPr id="299" name="Google Shape;299;p23: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0" name="Google Shape;300;p23: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06" name="Shape 306"/>
        <p:cNvGrpSpPr/>
        <p:nvPr/>
      </p:nvGrpSpPr>
      <p:grpSpPr>
        <a:xfrm>
          <a:off x="0" y="0"/>
          <a:ext cx="0" cy="0"/>
          <a:chOff x="0" y="0"/>
          <a:chExt cx="0" cy="0"/>
        </a:xfrm>
      </p:grpSpPr>
      <p:sp>
        <p:nvSpPr>
          <p:cNvPr id="307" name="Google Shape;307;p24: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08" name="Google Shape;308;p24: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14" name="Shape 314"/>
        <p:cNvGrpSpPr/>
        <p:nvPr/>
      </p:nvGrpSpPr>
      <p:grpSpPr>
        <a:xfrm>
          <a:off x="0" y="0"/>
          <a:ext cx="0" cy="0"/>
          <a:chOff x="0" y="0"/>
          <a:chExt cx="0" cy="0"/>
        </a:xfrm>
      </p:grpSpPr>
      <p:sp>
        <p:nvSpPr>
          <p:cNvPr id="315" name="Google Shape;315;p25: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16" name="Google Shape;316;p25: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00000"/>
              </a:lnSpc>
              <a:spcBef>
                <a:spcPts val="0"/>
              </a:spcBef>
              <a:spcAft>
                <a:spcPts val="0"/>
              </a:spcAft>
              <a:buSzPts val="1100"/>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2" name="Shape 322"/>
        <p:cNvGrpSpPr/>
        <p:nvPr/>
      </p:nvGrpSpPr>
      <p:grpSpPr>
        <a:xfrm>
          <a:off x="0" y="0"/>
          <a:ext cx="0" cy="0"/>
          <a:chOff x="0" y="0"/>
          <a:chExt cx="0" cy="0"/>
        </a:xfrm>
      </p:grpSpPr>
      <p:sp>
        <p:nvSpPr>
          <p:cNvPr id="323" name="Google Shape;323;p26: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4" name="Google Shape;324;p26: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27" name="Shape 327"/>
        <p:cNvGrpSpPr/>
        <p:nvPr/>
      </p:nvGrpSpPr>
      <p:grpSpPr>
        <a:xfrm>
          <a:off x="0" y="0"/>
          <a:ext cx="0" cy="0"/>
          <a:chOff x="0" y="0"/>
          <a:chExt cx="0" cy="0"/>
        </a:xfrm>
      </p:grpSpPr>
      <p:sp>
        <p:nvSpPr>
          <p:cNvPr id="328" name="Google Shape;328;p27:notes"/>
          <p:cNvSpPr/>
          <p:nvPr>
            <p:ph idx="2" type="sldImg"/>
          </p:nvPr>
        </p:nvSpPr>
        <p:spPr>
          <a:xfrm>
            <a:off x="381000" y="685800"/>
            <a:ext cx="6096000"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329" name="Google Shape;329;p27:notes"/>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p>
            <a:pPr indent="0" lvl="0" marL="0" rtl="0" algn="l">
              <a:lnSpc>
                <a:spcPct val="115000"/>
              </a:lnSpc>
              <a:spcBef>
                <a:spcPts val="0"/>
              </a:spcBef>
              <a:spcAft>
                <a:spcPts val="0"/>
              </a:spcAft>
              <a:buClr>
                <a:schemeClr val="dk1"/>
              </a:buClr>
              <a:buSzPts val="1100"/>
              <a:buFont typeface="Arial"/>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showMasterPhAnim="0" showMasterSp="0">
  <p:cSld>
    <p:spTree>
      <p:nvGrpSpPr>
        <p:cNvPr id="335" name="Shape 335"/>
        <p:cNvGrpSpPr/>
        <p:nvPr/>
      </p:nvGrpSpPr>
      <p:grpSpPr>
        <a:xfrm>
          <a:off x="0" y="0"/>
          <a:ext cx="0" cy="0"/>
          <a:chOff x="0" y="0"/>
          <a:chExt cx="0" cy="0"/>
        </a:xfrm>
      </p:grpSpPr>
      <p:sp>
        <p:nvSpPr>
          <p:cNvPr id="336" name="Google Shape;336;g27b630f464c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37" name="Google Shape;337;g27b630f464c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3.jpg"/><Relationship Id="rId3" Type="http://schemas.openxmlformats.org/officeDocument/2006/relationships/image" Target="../media/image5.png"/><Relationship Id="rId4" Type="http://schemas.openxmlformats.org/officeDocument/2006/relationships/image" Target="../media/image11.png"/><Relationship Id="rId5" Type="http://schemas.openxmlformats.org/officeDocument/2006/relationships/image" Target="../media/image2.jpg"/><Relationship Id="rId6" Type="http://schemas.openxmlformats.org/officeDocument/2006/relationships/image" Target="../media/image1.png"/><Relationship Id="rId7" Type="http://schemas.openxmlformats.org/officeDocument/2006/relationships/image" Target="../media/image24.png"/><Relationship Id="rId8" Type="http://schemas.openxmlformats.org/officeDocument/2006/relationships/image" Target="../media/image21.png"/></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3.png"/><Relationship Id="rId3" Type="http://schemas.openxmlformats.org/officeDocument/2006/relationships/image" Target="../media/image7.png"/><Relationship Id="rId4" Type="http://schemas.openxmlformats.org/officeDocument/2006/relationships/image" Target="../media/image8.png"/><Relationship Id="rId5" Type="http://schemas.openxmlformats.org/officeDocument/2006/relationships/image" Target="../media/image11.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image" Target="../media/image11.png"/></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jpg"/><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image" Target="../media/image24.png"/><Relationship Id="rId6" Type="http://schemas.openxmlformats.org/officeDocument/2006/relationships/image" Target="../media/image11.png"/><Relationship Id="rId7" Type="http://schemas.openxmlformats.org/officeDocument/2006/relationships/image" Target="../media/image7.png"/><Relationship Id="rId8" Type="http://schemas.openxmlformats.org/officeDocument/2006/relationships/image" Target="../media/image21.png"/></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jpg"/><Relationship Id="rId3" Type="http://schemas.openxmlformats.org/officeDocument/2006/relationships/image" Target="../media/image11.png"/><Relationship Id="rId4" Type="http://schemas.openxmlformats.org/officeDocument/2006/relationships/image" Target="../media/image7.png"/></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image" Target="../media/image11.png"/></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 Id="rId3" Type="http://schemas.openxmlformats.org/officeDocument/2006/relationships/image" Target="../media/image7.png"/><Relationship Id="rId4" Type="http://schemas.openxmlformats.org/officeDocument/2006/relationships/image" Target="../media/image11.png"/></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image" Target="../media/image24.png"/><Relationship Id="rId6" Type="http://schemas.openxmlformats.org/officeDocument/2006/relationships/image" Target="../media/image7.png"/><Relationship Id="rId7" Type="http://schemas.openxmlformats.org/officeDocument/2006/relationships/image" Target="../media/image21.png"/><Relationship Id="rId8" Type="http://schemas.openxmlformats.org/officeDocument/2006/relationships/image" Target="../media/image11.png"/></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image" Target="../media/image24.png"/><Relationship Id="rId6" Type="http://schemas.openxmlformats.org/officeDocument/2006/relationships/image" Target="../media/image7.png"/><Relationship Id="rId7" Type="http://schemas.openxmlformats.org/officeDocument/2006/relationships/image" Target="../media/image21.png"/><Relationship Id="rId8" Type="http://schemas.openxmlformats.org/officeDocument/2006/relationships/image" Target="../media/image11.png"/></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image" Target="../media/image24.png"/><Relationship Id="rId6" Type="http://schemas.openxmlformats.org/officeDocument/2006/relationships/image" Target="../media/image7.png"/><Relationship Id="rId7" Type="http://schemas.openxmlformats.org/officeDocument/2006/relationships/image" Target="../media/image21.png"/><Relationship Id="rId8" Type="http://schemas.openxmlformats.org/officeDocument/2006/relationships/image" Target="../media/image11.png"/></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20.jpg"/><Relationship Id="rId3" Type="http://schemas.openxmlformats.org/officeDocument/2006/relationships/image" Target="../media/image7.png"/><Relationship Id="rId4" Type="http://schemas.openxmlformats.org/officeDocument/2006/relationships/image" Target="../media/image11.png"/></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8.jpg"/><Relationship Id="rId3" Type="http://schemas.openxmlformats.org/officeDocument/2006/relationships/image" Target="../media/image7.png"/><Relationship Id="rId4" Type="http://schemas.openxmlformats.org/officeDocument/2006/relationships/image" Target="../media/image11.png"/></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image" Target="../media/image11.png"/></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image" Target="../media/image11.png"/></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7.png"/><Relationship Id="rId3" Type="http://schemas.openxmlformats.org/officeDocument/2006/relationships/image" Target="../media/image8.png"/><Relationship Id="rId4" Type="http://schemas.openxmlformats.org/officeDocument/2006/relationships/image" Target="../media/image11.png"/></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9.jpg"/><Relationship Id="rId3" Type="http://schemas.openxmlformats.org/officeDocument/2006/relationships/image" Target="../media/image2.jpg"/><Relationship Id="rId4" Type="http://schemas.openxmlformats.org/officeDocument/2006/relationships/image" Target="../media/image1.png"/><Relationship Id="rId5" Type="http://schemas.openxmlformats.org/officeDocument/2006/relationships/image" Target="../media/image24.png"/><Relationship Id="rId6" Type="http://schemas.openxmlformats.org/officeDocument/2006/relationships/image" Target="../media/image7.png"/><Relationship Id="rId7" Type="http://schemas.openxmlformats.org/officeDocument/2006/relationships/image" Target="../media/image21.png"/><Relationship Id="rId8" Type="http://schemas.openxmlformats.org/officeDocument/2006/relationships/image" Target="../media/image11.png"/></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5.jpg"/></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4.jpg"/></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Heading">
  <p:cSld name="Heading">
    <p:bg>
      <p:bgPr>
        <a:blipFill>
          <a:blip r:embed="rId2">
            <a:alphaModFix/>
          </a:blip>
          <a:stretch>
            <a:fillRect/>
          </a:stretch>
        </a:blipFill>
      </p:bgPr>
    </p:bg>
    <p:spTree>
      <p:nvGrpSpPr>
        <p:cNvPr id="8" name="Shape 8"/>
        <p:cNvGrpSpPr/>
        <p:nvPr/>
      </p:nvGrpSpPr>
      <p:grpSpPr>
        <a:xfrm>
          <a:off x="0" y="0"/>
          <a:ext cx="0" cy="0"/>
          <a:chOff x="0" y="0"/>
          <a:chExt cx="0" cy="0"/>
        </a:xfrm>
      </p:grpSpPr>
      <p:sp>
        <p:nvSpPr>
          <p:cNvPr id="9" name="Google Shape;9;p43"/>
          <p:cNvSpPr txBox="1"/>
          <p:nvPr>
            <p:ph type="ctrTitle"/>
          </p:nvPr>
        </p:nvSpPr>
        <p:spPr>
          <a:xfrm>
            <a:off x="638640" y="1992693"/>
            <a:ext cx="5958908" cy="1884419"/>
          </a:xfrm>
          <a:prstGeom prst="rect">
            <a:avLst/>
          </a:prstGeom>
          <a:noFill/>
          <a:ln>
            <a:noFill/>
          </a:ln>
        </p:spPr>
        <p:txBody>
          <a:bodyPr anchorCtr="0" anchor="t" bIns="0" lIns="91425" spcFirstLastPara="1" rIns="91425" wrap="square" tIns="45700">
            <a:noAutofit/>
          </a:bodyPr>
          <a:lstStyle>
            <a:lvl1pPr lvl="0" algn="l">
              <a:lnSpc>
                <a:spcPct val="90000"/>
              </a:lnSpc>
              <a:spcBef>
                <a:spcPts val="0"/>
              </a:spcBef>
              <a:spcAft>
                <a:spcPts val="0"/>
              </a:spcAft>
              <a:buClr>
                <a:schemeClr val="lt1"/>
              </a:buClr>
              <a:buSzPts val="5400"/>
              <a:buFont typeface="Arial"/>
              <a:buNone/>
              <a:defRPr b="1" i="0" sz="5400">
                <a:solidFill>
                  <a:schemeClr val="lt1"/>
                </a:solidFill>
                <a:latin typeface="Arial"/>
                <a:ea typeface="Arial"/>
                <a:cs typeface="Arial"/>
                <a:sym typeface="Aria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cxnSp>
        <p:nvCxnSpPr>
          <p:cNvPr id="10" name="Google Shape;10;p43"/>
          <p:cNvCxnSpPr/>
          <p:nvPr/>
        </p:nvCxnSpPr>
        <p:spPr>
          <a:xfrm rot="10800000">
            <a:off x="638639" y="1555703"/>
            <a:ext cx="432171" cy="0"/>
          </a:xfrm>
          <a:prstGeom prst="straightConnector1">
            <a:avLst/>
          </a:prstGeom>
          <a:noFill/>
          <a:ln cap="flat" cmpd="sng" w="15875">
            <a:solidFill>
              <a:srgbClr val="11AA81"/>
            </a:solidFill>
            <a:prstDash val="solid"/>
            <a:miter lim="800000"/>
            <a:headEnd len="sm" w="sm" type="none"/>
            <a:tailEnd len="sm" w="sm" type="none"/>
          </a:ln>
        </p:spPr>
      </p:cxnSp>
      <p:pic>
        <p:nvPicPr>
          <p:cNvPr id="11" name="Google Shape;11;p43"/>
          <p:cNvPicPr preferRelativeResize="0"/>
          <p:nvPr/>
        </p:nvPicPr>
        <p:blipFill rotWithShape="1">
          <a:blip r:embed="rId3">
            <a:alphaModFix/>
          </a:blip>
          <a:srcRect b="2265" l="0" r="0" t="2266"/>
          <a:stretch/>
        </p:blipFill>
        <p:spPr>
          <a:xfrm>
            <a:off x="471000" y="467399"/>
            <a:ext cx="2218858" cy="824085"/>
          </a:xfrm>
          <a:prstGeom prst="rect">
            <a:avLst/>
          </a:prstGeom>
          <a:noFill/>
          <a:ln>
            <a:noFill/>
          </a:ln>
        </p:spPr>
      </p:pic>
      <p:sp>
        <p:nvSpPr>
          <p:cNvPr id="12" name="Google Shape;12;p43"/>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3" name="Google Shape;13;p43"/>
          <p:cNvPicPr preferRelativeResize="0"/>
          <p:nvPr/>
        </p:nvPicPr>
        <p:blipFill rotWithShape="1">
          <a:blip r:embed="rId4">
            <a:alphaModFix/>
          </a:blip>
          <a:srcRect b="0" l="3024" r="3023" t="0"/>
          <a:stretch/>
        </p:blipFill>
        <p:spPr>
          <a:xfrm>
            <a:off x="324895" y="4528124"/>
            <a:ext cx="1987904" cy="440100"/>
          </a:xfrm>
          <a:prstGeom prst="rect">
            <a:avLst/>
          </a:prstGeom>
          <a:noFill/>
          <a:ln>
            <a:noFill/>
          </a:ln>
        </p:spPr>
      </p:pic>
      <p:pic>
        <p:nvPicPr>
          <p:cNvPr id="14" name="Google Shape;14;p43"/>
          <p:cNvPicPr preferRelativeResize="0"/>
          <p:nvPr/>
        </p:nvPicPr>
        <p:blipFill rotWithShape="1">
          <a:blip r:embed="rId5">
            <a:alphaModFix/>
          </a:blip>
          <a:srcRect b="0" l="0" r="0" t="0"/>
          <a:stretch/>
        </p:blipFill>
        <p:spPr>
          <a:xfrm>
            <a:off x="4572000" y="4435832"/>
            <a:ext cx="775407" cy="547632"/>
          </a:xfrm>
          <a:prstGeom prst="rect">
            <a:avLst/>
          </a:prstGeom>
          <a:noFill/>
          <a:ln>
            <a:noFill/>
          </a:ln>
        </p:spPr>
      </p:pic>
      <p:pic>
        <p:nvPicPr>
          <p:cNvPr id="15" name="Google Shape;15;p43"/>
          <p:cNvPicPr preferRelativeResize="0"/>
          <p:nvPr/>
        </p:nvPicPr>
        <p:blipFill rotWithShape="1">
          <a:blip r:embed="rId6">
            <a:alphaModFix/>
          </a:blip>
          <a:srcRect b="0" l="0" r="0" t="0"/>
          <a:stretch/>
        </p:blipFill>
        <p:spPr>
          <a:xfrm>
            <a:off x="5572275" y="4556846"/>
            <a:ext cx="858148" cy="352949"/>
          </a:xfrm>
          <a:prstGeom prst="rect">
            <a:avLst/>
          </a:prstGeom>
          <a:noFill/>
          <a:ln>
            <a:noFill/>
          </a:ln>
        </p:spPr>
      </p:pic>
      <p:pic>
        <p:nvPicPr>
          <p:cNvPr id="16" name="Google Shape;16;p43"/>
          <p:cNvPicPr preferRelativeResize="0"/>
          <p:nvPr/>
        </p:nvPicPr>
        <p:blipFill rotWithShape="1">
          <a:blip r:embed="rId7">
            <a:alphaModFix/>
          </a:blip>
          <a:srcRect b="0" l="0" r="0" t="0"/>
          <a:stretch/>
        </p:blipFill>
        <p:spPr>
          <a:xfrm>
            <a:off x="6725411" y="4559992"/>
            <a:ext cx="845283" cy="370912"/>
          </a:xfrm>
          <a:prstGeom prst="rect">
            <a:avLst/>
          </a:prstGeom>
          <a:noFill/>
          <a:ln>
            <a:noFill/>
          </a:ln>
        </p:spPr>
      </p:pic>
      <p:pic>
        <p:nvPicPr>
          <p:cNvPr id="17" name="Google Shape;17;p43"/>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2" type="obj">
  <p:cSld name="OBJECT">
    <p:spTree>
      <p:nvGrpSpPr>
        <p:cNvPr id="18" name="Shape 18"/>
        <p:cNvGrpSpPr/>
        <p:nvPr/>
      </p:nvGrpSpPr>
      <p:grpSpPr>
        <a:xfrm>
          <a:off x="0" y="0"/>
          <a:ext cx="0" cy="0"/>
          <a:chOff x="0" y="0"/>
          <a:chExt cx="0" cy="0"/>
        </a:xfrm>
      </p:grpSpPr>
      <p:pic>
        <p:nvPicPr>
          <p:cNvPr descr="A picture containing shape&#10;&#10;Description automatically generated" id="19" name="Google Shape;19;p44"/>
          <p:cNvPicPr preferRelativeResize="0"/>
          <p:nvPr/>
        </p:nvPicPr>
        <p:blipFill rotWithShape="1">
          <a:blip r:embed="rId2">
            <a:alphaModFix amt="27000"/>
          </a:blip>
          <a:srcRect b="0" l="0" r="0" t="0"/>
          <a:stretch/>
        </p:blipFill>
        <p:spPr>
          <a:xfrm>
            <a:off x="5958140" y="2038825"/>
            <a:ext cx="3755545" cy="3437279"/>
          </a:xfrm>
          <a:prstGeom prst="rect">
            <a:avLst/>
          </a:prstGeom>
          <a:noFill/>
          <a:ln>
            <a:noFill/>
          </a:ln>
        </p:spPr>
      </p:pic>
      <p:pic>
        <p:nvPicPr>
          <p:cNvPr id="20" name="Google Shape;20;p44"/>
          <p:cNvPicPr preferRelativeResize="0"/>
          <p:nvPr/>
        </p:nvPicPr>
        <p:blipFill rotWithShape="1">
          <a:blip r:embed="rId3">
            <a:alphaModFix/>
          </a:blip>
          <a:srcRect b="0" l="0" r="63278" t="0"/>
          <a:stretch/>
        </p:blipFill>
        <p:spPr>
          <a:xfrm>
            <a:off x="7624814" y="202594"/>
            <a:ext cx="1274218" cy="488417"/>
          </a:xfrm>
          <a:prstGeom prst="rect">
            <a:avLst/>
          </a:prstGeom>
          <a:noFill/>
          <a:ln>
            <a:noFill/>
          </a:ln>
        </p:spPr>
      </p:pic>
      <p:sp>
        <p:nvSpPr>
          <p:cNvPr id="21" name="Google Shape;21;p44"/>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2" name="Google Shape;22;p44"/>
          <p:cNvSpPr txBox="1"/>
          <p:nvPr>
            <p:ph idx="1" type="body"/>
          </p:nvPr>
        </p:nvSpPr>
        <p:spPr>
          <a:xfrm>
            <a:off x="628650" y="1369218"/>
            <a:ext cx="78867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23" name="Google Shape;23;p44"/>
          <p:cNvPicPr preferRelativeResize="0"/>
          <p:nvPr/>
        </p:nvPicPr>
        <p:blipFill rotWithShape="1">
          <a:blip r:embed="rId4">
            <a:alphaModFix/>
          </a:blip>
          <a:srcRect b="0" l="0" r="0" t="0"/>
          <a:stretch/>
        </p:blipFill>
        <p:spPr>
          <a:xfrm>
            <a:off x="-83820" y="4894997"/>
            <a:ext cx="9304020" cy="380922"/>
          </a:xfrm>
          <a:prstGeom prst="rect">
            <a:avLst/>
          </a:prstGeom>
          <a:noFill/>
          <a:ln>
            <a:noFill/>
          </a:ln>
        </p:spPr>
      </p:pic>
      <p:pic>
        <p:nvPicPr>
          <p:cNvPr id="24" name="Google Shape;24;p44"/>
          <p:cNvPicPr preferRelativeResize="0"/>
          <p:nvPr/>
        </p:nvPicPr>
        <p:blipFill rotWithShape="1">
          <a:blip r:embed="rId5">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itle and Content 1">
  <p:cSld name="Title and Content 1">
    <p:spTree>
      <p:nvGrpSpPr>
        <p:cNvPr id="25" name="Shape 25"/>
        <p:cNvGrpSpPr/>
        <p:nvPr/>
      </p:nvGrpSpPr>
      <p:grpSpPr>
        <a:xfrm>
          <a:off x="0" y="0"/>
          <a:ext cx="0" cy="0"/>
          <a:chOff x="0" y="0"/>
          <a:chExt cx="0" cy="0"/>
        </a:xfrm>
      </p:grpSpPr>
      <p:pic>
        <p:nvPicPr>
          <p:cNvPr id="26" name="Google Shape;26;p45"/>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sp>
        <p:nvSpPr>
          <p:cNvPr id="27" name="Google Shape;27;p45"/>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28" name="Google Shape;28;p45"/>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Font typeface="Arial"/>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29" name="Google Shape;29;p45"/>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30" name="Google Shape;30;p45"/>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Table of Content">
  <p:cSld name="Table of Content">
    <p:bg>
      <p:bgPr>
        <a:blipFill>
          <a:blip r:embed="rId2">
            <a:alphaModFix/>
          </a:blip>
          <a:stretch>
            <a:fillRect/>
          </a:stretch>
        </a:blipFill>
      </p:bgPr>
    </p:bg>
    <p:spTree>
      <p:nvGrpSpPr>
        <p:cNvPr id="31" name="Shape 31"/>
        <p:cNvGrpSpPr/>
        <p:nvPr/>
      </p:nvGrpSpPr>
      <p:grpSpPr>
        <a:xfrm>
          <a:off x="0" y="0"/>
          <a:ext cx="0" cy="0"/>
          <a:chOff x="0" y="0"/>
          <a:chExt cx="0" cy="0"/>
        </a:xfrm>
      </p:grpSpPr>
      <p:sp>
        <p:nvSpPr>
          <p:cNvPr id="32" name="Google Shape;32;p46"/>
          <p:cNvSpPr txBox="1"/>
          <p:nvPr>
            <p:ph type="title"/>
          </p:nvPr>
        </p:nvSpPr>
        <p:spPr>
          <a:xfrm>
            <a:off x="628650" y="682900"/>
            <a:ext cx="2863215" cy="1383456"/>
          </a:xfrm>
          <a:prstGeom prst="rect">
            <a:avLst/>
          </a:prstGeom>
          <a:noFill/>
          <a:ln>
            <a:noFill/>
          </a:ln>
        </p:spPr>
        <p:txBody>
          <a:bodyPr anchorCtr="0" anchor="t" bIns="45700" lIns="91425" spcFirstLastPara="1" rIns="91425" wrap="square" tIns="45700">
            <a:normAutofit/>
          </a:bodyPr>
          <a:lstStyle>
            <a:lvl1pPr lvl="0" algn="l">
              <a:lnSpc>
                <a:spcPct val="90000"/>
              </a:lnSpc>
              <a:spcBef>
                <a:spcPts val="0"/>
              </a:spcBef>
              <a:spcAft>
                <a:spcPts val="0"/>
              </a:spcAft>
              <a:buClr>
                <a:schemeClr val="lt1"/>
              </a:buClr>
              <a:buSzPts val="3300"/>
              <a:buFont typeface="Arial"/>
              <a:buNone/>
              <a:defRPr>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33" name="Google Shape;33;p46"/>
          <p:cNvSpPr txBox="1"/>
          <p:nvPr>
            <p:ph idx="1" type="body"/>
          </p:nvPr>
        </p:nvSpPr>
        <p:spPr>
          <a:xfrm>
            <a:off x="3983426" y="682899"/>
            <a:ext cx="4606283" cy="1149289"/>
          </a:xfrm>
          <a:prstGeom prst="rect">
            <a:avLst/>
          </a:prstGeom>
          <a:noFill/>
          <a:ln>
            <a:noFill/>
          </a:ln>
        </p:spPr>
        <p:txBody>
          <a:bodyPr anchorCtr="0" anchor="t" bIns="45700" lIns="91425" spcFirstLastPara="1" rIns="91425" wrap="square" tIns="45700">
            <a:spAutoFit/>
          </a:bodyPr>
          <a:lstStyle>
            <a:lvl1pPr indent="-323850" lvl="0" marL="457200" algn="l">
              <a:lnSpc>
                <a:spcPct val="90000"/>
              </a:lnSpc>
              <a:spcBef>
                <a:spcPts val="750"/>
              </a:spcBef>
              <a:spcAft>
                <a:spcPts val="0"/>
              </a:spcAft>
              <a:buClr>
                <a:schemeClr val="lt1"/>
              </a:buClr>
              <a:buSzPts val="1500"/>
              <a:buFont typeface="Calibri"/>
              <a:buAutoNum type="arabicPeriod"/>
              <a:defRPr b="0" sz="1500">
                <a:solidFill>
                  <a:schemeClr val="lt1"/>
                </a:solidFill>
                <a:latin typeface="Arial"/>
                <a:ea typeface="Arial"/>
                <a:cs typeface="Arial"/>
                <a:sym typeface="Arial"/>
              </a:defRPr>
            </a:lvl1pPr>
            <a:lvl2pPr indent="-314325" lvl="1" marL="914400" algn="l">
              <a:lnSpc>
                <a:spcPct val="90000"/>
              </a:lnSpc>
              <a:spcBef>
                <a:spcPts val="375"/>
              </a:spcBef>
              <a:spcAft>
                <a:spcPts val="0"/>
              </a:spcAft>
              <a:buClr>
                <a:schemeClr val="lt1"/>
              </a:buClr>
              <a:buSzPts val="1350"/>
              <a:buFont typeface="Calibri"/>
              <a:buAutoNum type="arabicPeriod"/>
              <a:defRPr sz="1350">
                <a:solidFill>
                  <a:schemeClr val="lt1"/>
                </a:solidFill>
                <a:latin typeface="Arial"/>
                <a:ea typeface="Arial"/>
                <a:cs typeface="Arial"/>
                <a:sym typeface="Arial"/>
              </a:defRPr>
            </a:lvl2pPr>
            <a:lvl3pPr indent="-304800" lvl="2" marL="1371600" algn="l">
              <a:lnSpc>
                <a:spcPct val="90000"/>
              </a:lnSpc>
              <a:spcBef>
                <a:spcPts val="375"/>
              </a:spcBef>
              <a:spcAft>
                <a:spcPts val="0"/>
              </a:spcAft>
              <a:buClr>
                <a:schemeClr val="lt1"/>
              </a:buClr>
              <a:buSzPts val="1200"/>
              <a:buFont typeface="Calibri"/>
              <a:buAutoNum type="arabicPeriod"/>
              <a:defRPr sz="1200">
                <a:solidFill>
                  <a:schemeClr val="lt1"/>
                </a:solidFill>
                <a:latin typeface="Arial"/>
                <a:ea typeface="Arial"/>
                <a:cs typeface="Arial"/>
                <a:sym typeface="Arial"/>
              </a:defRPr>
            </a:lvl3pPr>
            <a:lvl4pPr indent="-295275" lvl="3" marL="18288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4pPr>
            <a:lvl5pPr indent="-295275" lvl="4" marL="2286000" algn="l">
              <a:lnSpc>
                <a:spcPct val="90000"/>
              </a:lnSpc>
              <a:spcBef>
                <a:spcPts val="375"/>
              </a:spcBef>
              <a:spcAft>
                <a:spcPts val="0"/>
              </a:spcAft>
              <a:buClr>
                <a:schemeClr val="lt1"/>
              </a:buClr>
              <a:buSzPts val="1050"/>
              <a:buFont typeface="Calibri"/>
              <a:buAutoNum type="arabicPeriod"/>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34" name="Google Shape;34;p46"/>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35" name="Google Shape;35;p46"/>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36" name="Google Shape;36;p46"/>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37" name="Google Shape;37;p46"/>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38" name="Google Shape;38;p46"/>
          <p:cNvPicPr preferRelativeResize="0"/>
          <p:nvPr/>
        </p:nvPicPr>
        <p:blipFill rotWithShape="1">
          <a:blip r:embed="rId6">
            <a:alphaModFix/>
          </a:blip>
          <a:srcRect b="0" l="3024" r="3023" t="0"/>
          <a:stretch/>
        </p:blipFill>
        <p:spPr>
          <a:xfrm>
            <a:off x="1697592" y="4528124"/>
            <a:ext cx="1987904" cy="440100"/>
          </a:xfrm>
          <a:prstGeom prst="rect">
            <a:avLst/>
          </a:prstGeom>
          <a:noFill/>
          <a:ln>
            <a:noFill/>
          </a:ln>
        </p:spPr>
      </p:pic>
      <p:pic>
        <p:nvPicPr>
          <p:cNvPr id="39" name="Google Shape;39;p46"/>
          <p:cNvPicPr preferRelativeResize="0"/>
          <p:nvPr/>
        </p:nvPicPr>
        <p:blipFill rotWithShape="1">
          <a:blip r:embed="rId7">
            <a:alphaModFix/>
          </a:blip>
          <a:srcRect b="0" l="0" r="63278" t="0"/>
          <a:stretch/>
        </p:blipFill>
        <p:spPr>
          <a:xfrm>
            <a:off x="211687" y="4503966"/>
            <a:ext cx="1274218" cy="488417"/>
          </a:xfrm>
          <a:prstGeom prst="rect">
            <a:avLst/>
          </a:prstGeom>
          <a:noFill/>
          <a:ln>
            <a:noFill/>
          </a:ln>
        </p:spPr>
      </p:pic>
      <p:cxnSp>
        <p:nvCxnSpPr>
          <p:cNvPr id="40" name="Google Shape;40;p46"/>
          <p:cNvCxnSpPr/>
          <p:nvPr/>
        </p:nvCxnSpPr>
        <p:spPr>
          <a:xfrm rot="10800000">
            <a:off x="3733312" y="687331"/>
            <a:ext cx="0" cy="3050279"/>
          </a:xfrm>
          <a:prstGeom prst="straightConnector1">
            <a:avLst/>
          </a:prstGeom>
          <a:noFill/>
          <a:ln cap="flat" cmpd="sng" w="15875">
            <a:solidFill>
              <a:srgbClr val="11AA81"/>
            </a:solidFill>
            <a:prstDash val="solid"/>
            <a:miter lim="800000"/>
            <a:headEnd len="sm" w="sm" type="none"/>
            <a:tailEnd len="sm" w="sm" type="none"/>
          </a:ln>
        </p:spPr>
      </p:cxnSp>
      <p:pic>
        <p:nvPicPr>
          <p:cNvPr id="41" name="Google Shape;41;p46"/>
          <p:cNvPicPr preferRelativeResize="0"/>
          <p:nvPr/>
        </p:nvPicPr>
        <p:blipFill rotWithShape="1">
          <a:blip r:embed="rId8">
            <a:alphaModFix/>
          </a:blip>
          <a:srcRect b="0" l="0" r="0" t="0"/>
          <a:stretch/>
        </p:blipFill>
        <p:spPr>
          <a:xfrm>
            <a:off x="7808427" y="4443014"/>
            <a:ext cx="1068773" cy="487361"/>
          </a:xfrm>
          <a:prstGeom prst="rect">
            <a:avLst/>
          </a:prstGeom>
          <a:noFill/>
          <a:ln>
            <a:noFill/>
          </a:ln>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s">
  <p:cSld name="quotes">
    <p:bg>
      <p:bgPr>
        <a:blipFill>
          <a:blip r:embed="rId2">
            <a:alphaModFix/>
          </a:blip>
          <a:stretch>
            <a:fillRect/>
          </a:stretch>
        </a:blipFill>
      </p:bgPr>
    </p:bg>
    <p:spTree>
      <p:nvGrpSpPr>
        <p:cNvPr id="42" name="Shape 42"/>
        <p:cNvGrpSpPr/>
        <p:nvPr/>
      </p:nvGrpSpPr>
      <p:grpSpPr>
        <a:xfrm>
          <a:off x="0" y="0"/>
          <a:ext cx="0" cy="0"/>
          <a:chOff x="0" y="0"/>
          <a:chExt cx="0" cy="0"/>
        </a:xfrm>
      </p:grpSpPr>
      <p:sp>
        <p:nvSpPr>
          <p:cNvPr id="43" name="Google Shape;43;p47"/>
          <p:cNvSpPr/>
          <p:nvPr/>
        </p:nvSpPr>
        <p:spPr>
          <a:xfrm flipH="1" rot="10800000">
            <a:off x="0" y="4436706"/>
            <a:ext cx="9144000" cy="782496"/>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44" name="Google Shape;44;p47"/>
          <p:cNvPicPr preferRelativeResize="0"/>
          <p:nvPr/>
        </p:nvPicPr>
        <p:blipFill rotWithShape="1">
          <a:blip r:embed="rId3">
            <a:alphaModFix/>
          </a:blip>
          <a:srcRect b="0" l="3024" r="3023" t="0"/>
          <a:stretch/>
        </p:blipFill>
        <p:spPr>
          <a:xfrm>
            <a:off x="177278" y="4576442"/>
            <a:ext cx="1987904" cy="440100"/>
          </a:xfrm>
          <a:prstGeom prst="rect">
            <a:avLst/>
          </a:prstGeom>
          <a:noFill/>
          <a:ln>
            <a:noFill/>
          </a:ln>
        </p:spPr>
      </p:pic>
      <p:pic>
        <p:nvPicPr>
          <p:cNvPr id="45" name="Google Shape;45;p47"/>
          <p:cNvPicPr preferRelativeResize="0"/>
          <p:nvPr/>
        </p:nvPicPr>
        <p:blipFill rotWithShape="1">
          <a:blip r:embed="rId4">
            <a:alphaModFix/>
          </a:blip>
          <a:srcRect b="0" l="0" r="63278" t="0"/>
          <a:stretch/>
        </p:blipFill>
        <p:spPr>
          <a:xfrm>
            <a:off x="7692505" y="4552283"/>
            <a:ext cx="1274218" cy="488417"/>
          </a:xfrm>
          <a:prstGeom prst="rect">
            <a:avLst/>
          </a:prstGeom>
          <a:noFill/>
          <a:ln>
            <a:noFill/>
          </a:ln>
        </p:spPr>
      </p:pic>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Blank">
  <p:cSld name="Blank">
    <p:spTree>
      <p:nvGrpSpPr>
        <p:cNvPr id="46" name="Shape 46"/>
        <p:cNvGrpSpPr/>
        <p:nvPr/>
      </p:nvGrpSpPr>
      <p:grpSpPr>
        <a:xfrm>
          <a:off x="0" y="0"/>
          <a:ext cx="0" cy="0"/>
          <a:chOff x="0" y="0"/>
          <a:chExt cx="0" cy="0"/>
        </a:xfrm>
      </p:grpSpPr>
      <p:pic>
        <p:nvPicPr>
          <p:cNvPr id="47" name="Google Shape;47;p48"/>
          <p:cNvPicPr preferRelativeResize="0"/>
          <p:nvPr/>
        </p:nvPicPr>
        <p:blipFill rotWithShape="1">
          <a:blip r:embed="rId2">
            <a:alphaModFix/>
          </a:blip>
          <a:srcRect b="0" l="0" r="63278" t="0"/>
          <a:stretch/>
        </p:blipFill>
        <p:spPr>
          <a:xfrm>
            <a:off x="7624814" y="202594"/>
            <a:ext cx="1274218" cy="488417"/>
          </a:xfrm>
          <a:prstGeom prst="rect">
            <a:avLst/>
          </a:prstGeom>
          <a:noFill/>
          <a:ln>
            <a:noFill/>
          </a:ln>
        </p:spPr>
      </p:pic>
      <p:pic>
        <p:nvPicPr>
          <p:cNvPr id="48" name="Google Shape;48;p48"/>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49" name="Google Shape;49;p48"/>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Orange">
  <p:cSld name="In-class activity Orange">
    <p:bg>
      <p:bgPr>
        <a:blipFill>
          <a:blip r:embed="rId2">
            <a:alphaModFix/>
          </a:blip>
          <a:stretch>
            <a:fillRect/>
          </a:stretch>
        </a:blipFill>
      </p:bgPr>
    </p:bg>
    <p:spTree>
      <p:nvGrpSpPr>
        <p:cNvPr id="50" name="Shape 50"/>
        <p:cNvGrpSpPr/>
        <p:nvPr/>
      </p:nvGrpSpPr>
      <p:grpSpPr>
        <a:xfrm>
          <a:off x="0" y="0"/>
          <a:ext cx="0" cy="0"/>
          <a:chOff x="0" y="0"/>
          <a:chExt cx="0" cy="0"/>
        </a:xfrm>
      </p:grpSpPr>
      <p:sp>
        <p:nvSpPr>
          <p:cNvPr id="51" name="Google Shape;51;p49"/>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52" name="Google Shape;52;p49"/>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cxnSp>
        <p:nvCxnSpPr>
          <p:cNvPr id="53" name="Google Shape;53;p49"/>
          <p:cNvCxnSpPr/>
          <p:nvPr/>
        </p:nvCxnSpPr>
        <p:spPr>
          <a:xfrm rot="10800000">
            <a:off x="840583" y="684304"/>
            <a:ext cx="3923363" cy="0"/>
          </a:xfrm>
          <a:prstGeom prst="straightConnector1">
            <a:avLst/>
          </a:prstGeom>
          <a:noFill/>
          <a:ln cap="flat" cmpd="sng" w="15875">
            <a:solidFill>
              <a:srgbClr val="F39200"/>
            </a:solidFill>
            <a:prstDash val="solid"/>
            <a:miter lim="800000"/>
            <a:headEnd len="sm" w="sm" type="none"/>
            <a:tailEnd len="sm" w="sm" type="none"/>
          </a:ln>
        </p:spPr>
      </p:cxnSp>
      <p:sp>
        <p:nvSpPr>
          <p:cNvPr id="54" name="Google Shape;54;p49"/>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55" name="Google Shape;55;p49"/>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56" name="Google Shape;56;p49"/>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Green">
  <p:cSld name="Subheading Green">
    <p:bg>
      <p:bgPr>
        <a:blipFill>
          <a:blip r:embed="rId2">
            <a:alphaModFix/>
          </a:blip>
          <a:stretch>
            <a:fillRect/>
          </a:stretch>
        </a:blipFill>
      </p:bgPr>
    </p:bg>
    <p:spTree>
      <p:nvGrpSpPr>
        <p:cNvPr id="57" name="Shape 57"/>
        <p:cNvGrpSpPr/>
        <p:nvPr/>
      </p:nvGrpSpPr>
      <p:grpSpPr>
        <a:xfrm>
          <a:off x="0" y="0"/>
          <a:ext cx="0" cy="0"/>
          <a:chOff x="0" y="0"/>
          <a:chExt cx="0" cy="0"/>
        </a:xfrm>
      </p:grpSpPr>
      <p:sp>
        <p:nvSpPr>
          <p:cNvPr id="58" name="Google Shape;58;p50"/>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59" name="Google Shape;59;p50"/>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60" name="Google Shape;60;p50"/>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61" name="Google Shape;61;p50"/>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62" name="Google Shape;62;p50"/>
          <p:cNvCxnSpPr/>
          <p:nvPr/>
        </p:nvCxnSpPr>
        <p:spPr>
          <a:xfrm rot="10800000">
            <a:off x="840583" y="2209496"/>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63" name="Google Shape;63;p50"/>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64" name="Google Shape;64;p50"/>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65" name="Google Shape;65;p50"/>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66" name="Google Shape;66;p50"/>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67" name="Google Shape;67;p50"/>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68" name="Google Shape;68;p50"/>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Orange">
  <p:cSld name="Subheading Orange">
    <p:bg>
      <p:bgPr>
        <a:blipFill>
          <a:blip r:embed="rId2">
            <a:alphaModFix/>
          </a:blip>
          <a:stretch>
            <a:fillRect/>
          </a:stretch>
        </a:blipFill>
      </p:bgPr>
    </p:bg>
    <p:spTree>
      <p:nvGrpSpPr>
        <p:cNvPr id="69" name="Shape 69"/>
        <p:cNvGrpSpPr/>
        <p:nvPr/>
      </p:nvGrpSpPr>
      <p:grpSpPr>
        <a:xfrm>
          <a:off x="0" y="0"/>
          <a:ext cx="0" cy="0"/>
          <a:chOff x="0" y="0"/>
          <a:chExt cx="0" cy="0"/>
        </a:xfrm>
      </p:grpSpPr>
      <p:sp>
        <p:nvSpPr>
          <p:cNvPr id="70" name="Google Shape;70;p51"/>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71" name="Google Shape;71;p51"/>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72" name="Google Shape;72;p51"/>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73" name="Google Shape;73;p51"/>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74" name="Google Shape;74;p51"/>
          <p:cNvCxnSpPr/>
          <p:nvPr/>
        </p:nvCxnSpPr>
        <p:spPr>
          <a:xfrm rot="10800000">
            <a:off x="840583" y="2209496"/>
            <a:ext cx="3923363" cy="0"/>
          </a:xfrm>
          <a:prstGeom prst="straightConnector1">
            <a:avLst/>
          </a:prstGeom>
          <a:noFill/>
          <a:ln cap="flat" cmpd="sng" w="15875">
            <a:solidFill>
              <a:srgbClr val="F39200"/>
            </a:solidFill>
            <a:prstDash val="solid"/>
            <a:miter lim="800000"/>
            <a:headEnd len="sm" w="sm" type="none"/>
            <a:tailEnd len="sm" w="sm" type="none"/>
          </a:ln>
        </p:spPr>
      </p:cxnSp>
      <p:pic>
        <p:nvPicPr>
          <p:cNvPr id="75" name="Google Shape;75;p51"/>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76" name="Google Shape;76;p51"/>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77" name="Google Shape;77;p51"/>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78" name="Google Shape;78;p51"/>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79" name="Google Shape;79;p51"/>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80" name="Google Shape;80;p51"/>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Subheading Pink">
  <p:cSld name="Subheading Pink">
    <p:bg>
      <p:bgPr>
        <a:blipFill>
          <a:blip r:embed="rId2">
            <a:alphaModFix/>
          </a:blip>
          <a:stretch>
            <a:fillRect/>
          </a:stretch>
        </a:blipFill>
      </p:bgPr>
    </p:bg>
    <p:spTree>
      <p:nvGrpSpPr>
        <p:cNvPr id="81" name="Shape 81"/>
        <p:cNvGrpSpPr/>
        <p:nvPr/>
      </p:nvGrpSpPr>
      <p:grpSpPr>
        <a:xfrm>
          <a:off x="0" y="0"/>
          <a:ext cx="0" cy="0"/>
          <a:chOff x="0" y="0"/>
          <a:chExt cx="0" cy="0"/>
        </a:xfrm>
      </p:grpSpPr>
      <p:sp>
        <p:nvSpPr>
          <p:cNvPr id="82" name="Google Shape;82;p52"/>
          <p:cNvSpPr txBox="1"/>
          <p:nvPr>
            <p:ph type="title"/>
          </p:nvPr>
        </p:nvSpPr>
        <p:spPr>
          <a:xfrm>
            <a:off x="840583" y="851217"/>
            <a:ext cx="2226624" cy="1358279"/>
          </a:xfrm>
          <a:prstGeom prst="rect">
            <a:avLst/>
          </a:prstGeom>
          <a:noFill/>
          <a:ln>
            <a:noFill/>
          </a:ln>
        </p:spPr>
        <p:txBody>
          <a:bodyPr anchorCtr="0" anchor="b" bIns="45700" lIns="0" spcFirstLastPara="1" rIns="0" wrap="square" tIns="45700">
            <a:noAutofit/>
          </a:bodyPr>
          <a:lstStyle>
            <a:lvl1pPr lvl="0" algn="l">
              <a:lnSpc>
                <a:spcPct val="90000"/>
              </a:lnSpc>
              <a:spcBef>
                <a:spcPts val="0"/>
              </a:spcBef>
              <a:spcAft>
                <a:spcPts val="0"/>
              </a:spcAft>
              <a:buClr>
                <a:schemeClr val="lt1"/>
              </a:buClr>
              <a:buSzPts val="8775"/>
              <a:buFont typeface="Arial"/>
              <a:buNone/>
              <a:defRPr sz="8775">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83" name="Google Shape;83;p52"/>
          <p:cNvSpPr txBox="1"/>
          <p:nvPr>
            <p:ph idx="1" type="body"/>
          </p:nvPr>
        </p:nvSpPr>
        <p:spPr>
          <a:xfrm>
            <a:off x="863071" y="2564692"/>
            <a:ext cx="6614054" cy="29084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100"/>
              <a:buNone/>
              <a:defRPr b="1" sz="21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84" name="Google Shape;84;p52"/>
          <p:cNvSpPr txBox="1"/>
          <p:nvPr>
            <p:ph idx="2" type="body"/>
          </p:nvPr>
        </p:nvSpPr>
        <p:spPr>
          <a:xfrm>
            <a:off x="863071" y="2981702"/>
            <a:ext cx="6614054" cy="72632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85" name="Google Shape;85;p52"/>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86" name="Google Shape;86;p52"/>
          <p:cNvCxnSpPr/>
          <p:nvPr/>
        </p:nvCxnSpPr>
        <p:spPr>
          <a:xfrm rot="10800000">
            <a:off x="840583" y="2209496"/>
            <a:ext cx="3923363" cy="0"/>
          </a:xfrm>
          <a:prstGeom prst="straightConnector1">
            <a:avLst/>
          </a:prstGeom>
          <a:noFill/>
          <a:ln cap="flat" cmpd="sng" w="15875">
            <a:solidFill>
              <a:srgbClr val="D12477"/>
            </a:solidFill>
            <a:prstDash val="solid"/>
            <a:miter lim="800000"/>
            <a:headEnd len="sm" w="sm" type="none"/>
            <a:tailEnd len="sm" w="sm" type="none"/>
          </a:ln>
        </p:spPr>
      </p:cxnSp>
      <p:pic>
        <p:nvPicPr>
          <p:cNvPr id="87" name="Google Shape;87;p52"/>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88" name="Google Shape;88;p52"/>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89" name="Google Shape;89;p52"/>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90" name="Google Shape;90;p52"/>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pic>
        <p:nvPicPr>
          <p:cNvPr id="91" name="Google Shape;91;p52"/>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92" name="Google Shape;92;p52"/>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Green">
  <p:cSld name="In-class activity Green">
    <p:bg>
      <p:bgPr>
        <a:blipFill>
          <a:blip r:embed="rId2">
            <a:alphaModFix/>
          </a:blip>
          <a:stretch>
            <a:fillRect/>
          </a:stretch>
        </a:blipFill>
      </p:bgPr>
    </p:bg>
    <p:spTree>
      <p:nvGrpSpPr>
        <p:cNvPr id="93" name="Shape 93"/>
        <p:cNvGrpSpPr/>
        <p:nvPr/>
      </p:nvGrpSpPr>
      <p:grpSpPr>
        <a:xfrm>
          <a:off x="0" y="0"/>
          <a:ext cx="0" cy="0"/>
          <a:chOff x="0" y="0"/>
          <a:chExt cx="0" cy="0"/>
        </a:xfrm>
      </p:grpSpPr>
      <p:sp>
        <p:nvSpPr>
          <p:cNvPr id="94" name="Google Shape;94;p53"/>
          <p:cNvSpPr txBox="1"/>
          <p:nvPr>
            <p:ph idx="1" type="body"/>
          </p:nvPr>
        </p:nvSpPr>
        <p:spPr>
          <a:xfrm>
            <a:off x="840583" y="324829"/>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95" name="Google Shape;95;p53"/>
          <p:cNvSpPr txBox="1"/>
          <p:nvPr>
            <p:ph idx="2" type="body"/>
          </p:nvPr>
        </p:nvSpPr>
        <p:spPr>
          <a:xfrm>
            <a:off x="840583" y="887767"/>
            <a:ext cx="6614054" cy="2863361"/>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96" name="Google Shape;96;p53"/>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cxnSp>
        <p:nvCxnSpPr>
          <p:cNvPr id="97" name="Google Shape;97;p53"/>
          <p:cNvCxnSpPr/>
          <p:nvPr/>
        </p:nvCxnSpPr>
        <p:spPr>
          <a:xfrm rot="10800000">
            <a:off x="840583" y="697937"/>
            <a:ext cx="3923363" cy="0"/>
          </a:xfrm>
          <a:prstGeom prst="straightConnector1">
            <a:avLst/>
          </a:prstGeom>
          <a:noFill/>
          <a:ln cap="flat" cmpd="sng" w="15875">
            <a:solidFill>
              <a:srgbClr val="11AA81"/>
            </a:solidFill>
            <a:prstDash val="solid"/>
            <a:miter lim="800000"/>
            <a:headEnd len="sm" w="sm" type="none"/>
            <a:tailEnd len="sm" w="sm" type="none"/>
          </a:ln>
        </p:spPr>
      </p:cxnSp>
      <p:pic>
        <p:nvPicPr>
          <p:cNvPr id="98" name="Google Shape;98;p53"/>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99" name="Google Shape;99;p53"/>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ink">
  <p:cSld name="In-class Activity Pink">
    <p:bg>
      <p:bgPr>
        <a:blipFill>
          <a:blip r:embed="rId2">
            <a:alphaModFix/>
          </a:blip>
          <a:stretch>
            <a:fillRect/>
          </a:stretch>
        </a:blipFill>
      </p:bgPr>
    </p:bg>
    <p:spTree>
      <p:nvGrpSpPr>
        <p:cNvPr id="100" name="Shape 100"/>
        <p:cNvGrpSpPr/>
        <p:nvPr/>
      </p:nvGrpSpPr>
      <p:grpSpPr>
        <a:xfrm>
          <a:off x="0" y="0"/>
          <a:ext cx="0" cy="0"/>
          <a:chOff x="0" y="0"/>
          <a:chExt cx="0" cy="0"/>
        </a:xfrm>
      </p:grpSpPr>
      <p:cxnSp>
        <p:nvCxnSpPr>
          <p:cNvPr id="101" name="Google Shape;101;p54"/>
          <p:cNvCxnSpPr/>
          <p:nvPr/>
        </p:nvCxnSpPr>
        <p:spPr>
          <a:xfrm rot="10800000">
            <a:off x="840583" y="683941"/>
            <a:ext cx="3923363" cy="0"/>
          </a:xfrm>
          <a:prstGeom prst="straightConnector1">
            <a:avLst/>
          </a:prstGeom>
          <a:noFill/>
          <a:ln cap="flat" cmpd="sng" w="15875">
            <a:solidFill>
              <a:srgbClr val="D12477"/>
            </a:solidFill>
            <a:prstDash val="solid"/>
            <a:miter lim="800000"/>
            <a:headEnd len="sm" w="sm" type="none"/>
            <a:tailEnd len="sm" w="sm" type="none"/>
          </a:ln>
        </p:spPr>
      </p:cxnSp>
      <p:sp>
        <p:nvSpPr>
          <p:cNvPr id="102" name="Google Shape;102;p54"/>
          <p:cNvSpPr txBox="1"/>
          <p:nvPr>
            <p:ph idx="1" type="body"/>
          </p:nvPr>
        </p:nvSpPr>
        <p:spPr>
          <a:xfrm>
            <a:off x="840583" y="312995"/>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03" name="Google Shape;103;p54"/>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04" name="Google Shape;104;p54"/>
          <p:cNvSpPr/>
          <p:nvPr/>
        </p:nvSpPr>
        <p:spPr>
          <a:xfrm flipH="1" rot="10800000">
            <a:off x="0" y="4555671"/>
            <a:ext cx="9144000" cy="663533"/>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05" name="Google Shape;105;p54"/>
          <p:cNvPicPr preferRelativeResize="0"/>
          <p:nvPr/>
        </p:nvPicPr>
        <p:blipFill rotWithShape="1">
          <a:blip r:embed="rId3">
            <a:alphaModFix/>
          </a:blip>
          <a:srcRect b="0" l="0" r="63278" t="0"/>
          <a:stretch/>
        </p:blipFill>
        <p:spPr>
          <a:xfrm>
            <a:off x="7769484" y="4643229"/>
            <a:ext cx="1274218" cy="488417"/>
          </a:xfrm>
          <a:prstGeom prst="rect">
            <a:avLst/>
          </a:prstGeom>
          <a:noFill/>
          <a:ln>
            <a:noFill/>
          </a:ln>
        </p:spPr>
      </p:pic>
      <p:pic>
        <p:nvPicPr>
          <p:cNvPr id="106" name="Google Shape;106;p54"/>
          <p:cNvPicPr preferRelativeResize="0"/>
          <p:nvPr/>
        </p:nvPicPr>
        <p:blipFill rotWithShape="1">
          <a:blip r:embed="rId4">
            <a:alphaModFix/>
          </a:blip>
          <a:srcRect b="0" l="3024" r="3023" t="0"/>
          <a:stretch/>
        </p:blipFill>
        <p:spPr>
          <a:xfrm>
            <a:off x="156283" y="4667387"/>
            <a:ext cx="1987904" cy="440100"/>
          </a:xfrm>
          <a:prstGeom prst="rect">
            <a:avLst/>
          </a:prstGeom>
          <a:noFill/>
          <a:ln>
            <a:noFill/>
          </a:ln>
        </p:spPr>
      </p:pic>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vertical">
  <p:cSld name="Content and Photo vertical">
    <p:spTree>
      <p:nvGrpSpPr>
        <p:cNvPr id="107" name="Shape 107"/>
        <p:cNvGrpSpPr/>
        <p:nvPr/>
      </p:nvGrpSpPr>
      <p:grpSpPr>
        <a:xfrm>
          <a:off x="0" y="0"/>
          <a:ext cx="0" cy="0"/>
          <a:chOff x="0" y="0"/>
          <a:chExt cx="0" cy="0"/>
        </a:xfrm>
      </p:grpSpPr>
      <p:pic>
        <p:nvPicPr>
          <p:cNvPr id="108" name="Google Shape;108;p55"/>
          <p:cNvPicPr preferRelativeResize="0"/>
          <p:nvPr/>
        </p:nvPicPr>
        <p:blipFill rotWithShape="1">
          <a:blip r:embed="rId2">
            <a:alphaModFix/>
          </a:blip>
          <a:srcRect b="0" l="0" r="63278" t="0"/>
          <a:stretch/>
        </p:blipFill>
        <p:spPr>
          <a:xfrm>
            <a:off x="4147413" y="4437741"/>
            <a:ext cx="1274218" cy="488417"/>
          </a:xfrm>
          <a:prstGeom prst="rect">
            <a:avLst/>
          </a:prstGeom>
          <a:noFill/>
          <a:ln>
            <a:noFill/>
          </a:ln>
        </p:spPr>
      </p:pic>
      <p:sp>
        <p:nvSpPr>
          <p:cNvPr id="109" name="Google Shape;109;p55"/>
          <p:cNvSpPr txBox="1"/>
          <p:nvPr>
            <p:ph type="title"/>
          </p:nvPr>
        </p:nvSpPr>
        <p:spPr>
          <a:xfrm>
            <a:off x="628650" y="682900"/>
            <a:ext cx="46863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0" name="Google Shape;110;p55"/>
          <p:cNvSpPr txBox="1"/>
          <p:nvPr>
            <p:ph idx="1" type="body"/>
          </p:nvPr>
        </p:nvSpPr>
        <p:spPr>
          <a:xfrm>
            <a:off x="628650" y="1778274"/>
            <a:ext cx="4686300" cy="141936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
        <p:nvSpPr>
          <p:cNvPr id="111" name="Google Shape;111;p55"/>
          <p:cNvSpPr/>
          <p:nvPr>
            <p:ph idx="2" type="pic"/>
          </p:nvPr>
        </p:nvSpPr>
        <p:spPr>
          <a:xfrm>
            <a:off x="5572125" y="1"/>
            <a:ext cx="3571875" cy="5029199"/>
          </a:xfrm>
          <a:prstGeom prst="rect">
            <a:avLst/>
          </a:prstGeom>
          <a:solidFill>
            <a:srgbClr val="D3EEEF"/>
          </a:solidFill>
          <a:ln>
            <a:noFill/>
          </a:ln>
        </p:spPr>
      </p:sp>
      <p:pic>
        <p:nvPicPr>
          <p:cNvPr id="112" name="Google Shape;112;p55"/>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13" name="Google Shape;113;p55"/>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Photo horizontal">
  <p:cSld name="Content and Photo horizontal">
    <p:spTree>
      <p:nvGrpSpPr>
        <p:cNvPr id="114" name="Shape 114"/>
        <p:cNvGrpSpPr/>
        <p:nvPr/>
      </p:nvGrpSpPr>
      <p:grpSpPr>
        <a:xfrm>
          <a:off x="0" y="0"/>
          <a:ext cx="0" cy="0"/>
          <a:chOff x="0" y="0"/>
          <a:chExt cx="0" cy="0"/>
        </a:xfrm>
      </p:grpSpPr>
      <p:sp>
        <p:nvSpPr>
          <p:cNvPr id="115" name="Google Shape;115;p56"/>
          <p:cNvSpPr/>
          <p:nvPr>
            <p:ph idx="2" type="pic"/>
          </p:nvPr>
        </p:nvSpPr>
        <p:spPr>
          <a:xfrm>
            <a:off x="0" y="1"/>
            <a:ext cx="9144000" cy="2571749"/>
          </a:xfrm>
          <a:prstGeom prst="rect">
            <a:avLst/>
          </a:prstGeom>
          <a:solidFill>
            <a:srgbClr val="D3EEEF"/>
          </a:solidFill>
          <a:ln>
            <a:noFill/>
          </a:ln>
        </p:spPr>
      </p:sp>
      <p:sp>
        <p:nvSpPr>
          <p:cNvPr id="116" name="Google Shape;116;p56"/>
          <p:cNvSpPr txBox="1"/>
          <p:nvPr>
            <p:ph type="title"/>
          </p:nvPr>
        </p:nvSpPr>
        <p:spPr>
          <a:xfrm>
            <a:off x="628650" y="2755804"/>
            <a:ext cx="7905750" cy="628148"/>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17" name="Google Shape;117;p56"/>
          <p:cNvSpPr txBox="1"/>
          <p:nvPr>
            <p:ph idx="1" type="body"/>
          </p:nvPr>
        </p:nvSpPr>
        <p:spPr>
          <a:xfrm>
            <a:off x="628650" y="3485155"/>
            <a:ext cx="7905750" cy="538353"/>
          </a:xfrm>
          <a:prstGeom prst="rect">
            <a:avLst/>
          </a:prstGeom>
          <a:noFill/>
          <a:ln>
            <a:noFill/>
          </a:ln>
        </p:spPr>
        <p:txBody>
          <a:bodyPr anchorCtr="0" anchor="t" bIns="45700" lIns="91425" spcFirstLastPara="1" rIns="91425" wrap="square" tIns="45700">
            <a:spAutoFit/>
          </a:bodyPr>
          <a:lstStyle>
            <a:lvl1pPr indent="-228600" lvl="0" marL="457200" algn="l">
              <a:lnSpc>
                <a:spcPct val="90000"/>
              </a:lnSpc>
              <a:spcBef>
                <a:spcPts val="750"/>
              </a:spcBef>
              <a:spcAft>
                <a:spcPts val="0"/>
              </a:spcAft>
              <a:buClr>
                <a:srgbClr val="161249"/>
              </a:buClr>
              <a:buSzPts val="1500"/>
              <a:buNone/>
              <a:defRPr sz="1500">
                <a:latin typeface="Arial"/>
                <a:ea typeface="Arial"/>
                <a:cs typeface="Arial"/>
                <a:sym typeface="Arial"/>
              </a:defRPr>
            </a:lvl1pPr>
            <a:lvl2pPr indent="-228600" lvl="1" marL="914400" algn="l">
              <a:lnSpc>
                <a:spcPct val="90000"/>
              </a:lnSpc>
              <a:spcBef>
                <a:spcPts val="375"/>
              </a:spcBef>
              <a:spcAft>
                <a:spcPts val="0"/>
              </a:spcAft>
              <a:buClr>
                <a:srgbClr val="161249"/>
              </a:buClr>
              <a:buSzPts val="1350"/>
              <a:buNone/>
              <a:defRPr sz="1350">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18" name="Google Shape;118;p56"/>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pic>
        <p:nvPicPr>
          <p:cNvPr id="119" name="Google Shape;119;p56"/>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0" name="Google Shape;120;p56"/>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ontent and Graph">
  <p:cSld name="Content and Graph">
    <p:spTree>
      <p:nvGrpSpPr>
        <p:cNvPr id="121" name="Shape 121"/>
        <p:cNvGrpSpPr/>
        <p:nvPr/>
      </p:nvGrpSpPr>
      <p:grpSpPr>
        <a:xfrm>
          <a:off x="0" y="0"/>
          <a:ext cx="0" cy="0"/>
          <a:chOff x="0" y="0"/>
          <a:chExt cx="0" cy="0"/>
        </a:xfrm>
      </p:grpSpPr>
      <p:pic>
        <p:nvPicPr>
          <p:cNvPr id="122" name="Google Shape;122;p57"/>
          <p:cNvPicPr preferRelativeResize="0"/>
          <p:nvPr/>
        </p:nvPicPr>
        <p:blipFill rotWithShape="1">
          <a:blip r:embed="rId2">
            <a:alphaModFix/>
          </a:blip>
          <a:srcRect b="0" l="0" r="63278" t="0"/>
          <a:stretch/>
        </p:blipFill>
        <p:spPr>
          <a:xfrm>
            <a:off x="7684815" y="4437664"/>
            <a:ext cx="1274218" cy="488417"/>
          </a:xfrm>
          <a:prstGeom prst="rect">
            <a:avLst/>
          </a:prstGeom>
          <a:noFill/>
          <a:ln>
            <a:noFill/>
          </a:ln>
        </p:spPr>
      </p:pic>
      <p:sp>
        <p:nvSpPr>
          <p:cNvPr id="123" name="Google Shape;123;p57"/>
          <p:cNvSpPr txBox="1"/>
          <p:nvPr>
            <p:ph type="title"/>
          </p:nvPr>
        </p:nvSpPr>
        <p:spPr>
          <a:xfrm>
            <a:off x="628650" y="682900"/>
            <a:ext cx="4067175"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
        <p:nvSpPr>
          <p:cNvPr id="124" name="Google Shape;124;p57"/>
          <p:cNvSpPr txBox="1"/>
          <p:nvPr>
            <p:ph idx="1" type="body"/>
          </p:nvPr>
        </p:nvSpPr>
        <p:spPr>
          <a:xfrm>
            <a:off x="628650" y="1778275"/>
            <a:ext cx="4067175" cy="2240756"/>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rgbClr val="161249"/>
              </a:buClr>
              <a:buSzPts val="2100"/>
              <a:buNone/>
              <a:defRPr>
                <a:latin typeface="Arial"/>
                <a:ea typeface="Arial"/>
                <a:cs typeface="Arial"/>
                <a:sym typeface="Arial"/>
              </a:defRPr>
            </a:lvl1pPr>
            <a:lvl2pPr indent="-228600" lvl="1" marL="914400" algn="l">
              <a:lnSpc>
                <a:spcPct val="90000"/>
              </a:lnSpc>
              <a:spcBef>
                <a:spcPts val="375"/>
              </a:spcBef>
              <a:spcAft>
                <a:spcPts val="0"/>
              </a:spcAft>
              <a:buClr>
                <a:srgbClr val="161249"/>
              </a:buClr>
              <a:buSzPts val="1800"/>
              <a:buNone/>
              <a:defRPr>
                <a:latin typeface="Arial"/>
                <a:ea typeface="Arial"/>
                <a:cs typeface="Arial"/>
                <a:sym typeface="Arial"/>
              </a:defRPr>
            </a:lvl2pPr>
            <a:lvl3pPr indent="-228600" lvl="2" marL="1371600" algn="l">
              <a:lnSpc>
                <a:spcPct val="90000"/>
              </a:lnSpc>
              <a:spcBef>
                <a:spcPts val="375"/>
              </a:spcBef>
              <a:spcAft>
                <a:spcPts val="0"/>
              </a:spcAft>
              <a:buClr>
                <a:srgbClr val="161249"/>
              </a:buClr>
              <a:buSzPts val="1500"/>
              <a:buNone/>
              <a:defRPr>
                <a:latin typeface="Arial"/>
                <a:ea typeface="Arial"/>
                <a:cs typeface="Arial"/>
                <a:sym typeface="Arial"/>
              </a:defRPr>
            </a:lvl3pPr>
            <a:lvl4pPr indent="-228600" lvl="3" marL="1828800" algn="l">
              <a:lnSpc>
                <a:spcPct val="90000"/>
              </a:lnSpc>
              <a:spcBef>
                <a:spcPts val="375"/>
              </a:spcBef>
              <a:spcAft>
                <a:spcPts val="0"/>
              </a:spcAft>
              <a:buClr>
                <a:srgbClr val="161249"/>
              </a:buClr>
              <a:buSzPts val="1350"/>
              <a:buNone/>
              <a:defRPr>
                <a:latin typeface="Arial"/>
                <a:ea typeface="Arial"/>
                <a:cs typeface="Arial"/>
                <a:sym typeface="Arial"/>
              </a:defRPr>
            </a:lvl4pPr>
            <a:lvl5pPr indent="-228600" lvl="4" marL="2286000" algn="l">
              <a:lnSpc>
                <a:spcPct val="90000"/>
              </a:lnSpc>
              <a:spcBef>
                <a:spcPts val="375"/>
              </a:spcBef>
              <a:spcAft>
                <a:spcPts val="0"/>
              </a:spcAft>
              <a:buClr>
                <a:srgbClr val="161249"/>
              </a:buClr>
              <a:buSzPts val="1350"/>
              <a:buNone/>
              <a:defRPr>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25" name="Google Shape;125;p57"/>
          <p:cNvPicPr preferRelativeResize="0"/>
          <p:nvPr/>
        </p:nvPicPr>
        <p:blipFill rotWithShape="1">
          <a:blip r:embed="rId3">
            <a:alphaModFix/>
          </a:blip>
          <a:srcRect b="0" l="0" r="0" t="0"/>
          <a:stretch/>
        </p:blipFill>
        <p:spPr>
          <a:xfrm>
            <a:off x="-83820" y="4894997"/>
            <a:ext cx="9304020" cy="380922"/>
          </a:xfrm>
          <a:prstGeom prst="rect">
            <a:avLst/>
          </a:prstGeom>
          <a:noFill/>
          <a:ln>
            <a:noFill/>
          </a:ln>
        </p:spPr>
      </p:pic>
      <p:pic>
        <p:nvPicPr>
          <p:cNvPr id="126" name="Google Shape;126;p57"/>
          <p:cNvPicPr preferRelativeResize="0"/>
          <p:nvPr/>
        </p:nvPicPr>
        <p:blipFill rotWithShape="1">
          <a:blip r:embed="rId4">
            <a:alphaModFix/>
          </a:blip>
          <a:srcRect b="0" l="3024" r="3023" t="0"/>
          <a:stretch/>
        </p:blipFill>
        <p:spPr>
          <a:xfrm>
            <a:off x="184968" y="4514834"/>
            <a:ext cx="1756648" cy="388902"/>
          </a:xfrm>
          <a:prstGeom prst="rect">
            <a:avLst/>
          </a:prstGeom>
          <a:noFill/>
          <a:ln>
            <a:noFill/>
          </a:ln>
        </p:spPr>
      </p:pic>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Ending">
  <p:cSld name="Ending">
    <p:bg>
      <p:bgPr>
        <a:blipFill>
          <a:blip r:embed="rId2">
            <a:alphaModFix/>
          </a:blip>
          <a:stretch>
            <a:fillRect/>
          </a:stretch>
        </a:blipFill>
      </p:bgPr>
    </p:bg>
    <p:spTree>
      <p:nvGrpSpPr>
        <p:cNvPr id="127" name="Shape 127"/>
        <p:cNvGrpSpPr/>
        <p:nvPr/>
      </p:nvGrpSpPr>
      <p:grpSpPr>
        <a:xfrm>
          <a:off x="0" y="0"/>
          <a:ext cx="0" cy="0"/>
          <a:chOff x="0" y="0"/>
          <a:chExt cx="0" cy="0"/>
        </a:xfrm>
      </p:grpSpPr>
      <p:sp>
        <p:nvSpPr>
          <p:cNvPr id="128" name="Google Shape;128;p58"/>
          <p:cNvSpPr/>
          <p:nvPr/>
        </p:nvSpPr>
        <p:spPr>
          <a:xfrm flipH="1" rot="10800000">
            <a:off x="0" y="4248398"/>
            <a:ext cx="9144000" cy="970807"/>
          </a:xfrm>
          <a:prstGeom prst="rect">
            <a:avLst/>
          </a:prstGeom>
          <a:solidFill>
            <a:schemeClr val="lt1"/>
          </a:solidFill>
          <a:ln>
            <a:noFill/>
          </a:ln>
        </p:spPr>
        <p:txBody>
          <a:bodyPr anchorCtr="0" anchor="ctr" bIns="45700" lIns="91425" spcFirstLastPara="1" rIns="91425" wrap="square" tIns="45700">
            <a:noAutofit/>
          </a:bodyPr>
          <a:lstStyle/>
          <a:p>
            <a:pPr indent="0" lvl="0" marL="0" marR="0" rtl="0" algn="ctr">
              <a:spcBef>
                <a:spcPts val="0"/>
              </a:spcBef>
              <a:spcAft>
                <a:spcPts val="0"/>
              </a:spcAft>
              <a:buNone/>
            </a:pPr>
            <a:r>
              <a:t/>
            </a:r>
            <a:endParaRPr b="0" i="0" sz="1350" u="none" cap="none" strike="noStrike">
              <a:solidFill>
                <a:schemeClr val="lt1"/>
              </a:solidFill>
              <a:latin typeface="Calibri"/>
              <a:ea typeface="Calibri"/>
              <a:cs typeface="Calibri"/>
              <a:sym typeface="Calibri"/>
            </a:endParaRPr>
          </a:p>
        </p:txBody>
      </p:sp>
      <p:pic>
        <p:nvPicPr>
          <p:cNvPr id="129" name="Google Shape;129;p58"/>
          <p:cNvPicPr preferRelativeResize="0"/>
          <p:nvPr/>
        </p:nvPicPr>
        <p:blipFill rotWithShape="1">
          <a:blip r:embed="rId3">
            <a:alphaModFix/>
          </a:blip>
          <a:srcRect b="0" l="0" r="0" t="0"/>
          <a:stretch/>
        </p:blipFill>
        <p:spPr>
          <a:xfrm>
            <a:off x="4572000" y="4435832"/>
            <a:ext cx="775407" cy="547632"/>
          </a:xfrm>
          <a:prstGeom prst="rect">
            <a:avLst/>
          </a:prstGeom>
          <a:noFill/>
          <a:ln>
            <a:noFill/>
          </a:ln>
        </p:spPr>
      </p:pic>
      <p:pic>
        <p:nvPicPr>
          <p:cNvPr id="130" name="Google Shape;130;p58"/>
          <p:cNvPicPr preferRelativeResize="0"/>
          <p:nvPr/>
        </p:nvPicPr>
        <p:blipFill rotWithShape="1">
          <a:blip r:embed="rId4">
            <a:alphaModFix/>
          </a:blip>
          <a:srcRect b="0" l="0" r="0" t="0"/>
          <a:stretch/>
        </p:blipFill>
        <p:spPr>
          <a:xfrm>
            <a:off x="5572275" y="4556846"/>
            <a:ext cx="858148" cy="352949"/>
          </a:xfrm>
          <a:prstGeom prst="rect">
            <a:avLst/>
          </a:prstGeom>
          <a:noFill/>
          <a:ln>
            <a:noFill/>
          </a:ln>
        </p:spPr>
      </p:pic>
      <p:pic>
        <p:nvPicPr>
          <p:cNvPr id="131" name="Google Shape;131;p58"/>
          <p:cNvPicPr preferRelativeResize="0"/>
          <p:nvPr/>
        </p:nvPicPr>
        <p:blipFill rotWithShape="1">
          <a:blip r:embed="rId5">
            <a:alphaModFix/>
          </a:blip>
          <a:srcRect b="0" l="0" r="0" t="0"/>
          <a:stretch/>
        </p:blipFill>
        <p:spPr>
          <a:xfrm>
            <a:off x="6725411" y="4559992"/>
            <a:ext cx="845283" cy="370912"/>
          </a:xfrm>
          <a:prstGeom prst="rect">
            <a:avLst/>
          </a:prstGeom>
          <a:noFill/>
          <a:ln>
            <a:noFill/>
          </a:ln>
        </p:spPr>
      </p:pic>
      <p:pic>
        <p:nvPicPr>
          <p:cNvPr id="132" name="Google Shape;132;p58"/>
          <p:cNvPicPr preferRelativeResize="0"/>
          <p:nvPr/>
        </p:nvPicPr>
        <p:blipFill rotWithShape="1">
          <a:blip r:embed="rId6">
            <a:alphaModFix/>
          </a:blip>
          <a:srcRect b="0" l="0" r="63278" t="0"/>
          <a:stretch/>
        </p:blipFill>
        <p:spPr>
          <a:xfrm>
            <a:off x="211687" y="4503966"/>
            <a:ext cx="1274218" cy="488417"/>
          </a:xfrm>
          <a:prstGeom prst="rect">
            <a:avLst/>
          </a:prstGeom>
          <a:noFill/>
          <a:ln>
            <a:noFill/>
          </a:ln>
        </p:spPr>
      </p:pic>
      <p:sp>
        <p:nvSpPr>
          <p:cNvPr id="133" name="Google Shape;133;p58"/>
          <p:cNvSpPr txBox="1"/>
          <p:nvPr>
            <p:ph idx="1" type="body"/>
          </p:nvPr>
        </p:nvSpPr>
        <p:spPr>
          <a:xfrm>
            <a:off x="628650" y="655321"/>
            <a:ext cx="4385310" cy="3009899"/>
          </a:xfrm>
          <a:prstGeom prst="rect">
            <a:avLst/>
          </a:prstGeom>
          <a:noFill/>
          <a:ln>
            <a:noFill/>
          </a:ln>
        </p:spPr>
        <p:txBody>
          <a:bodyPr anchorCtr="0" anchor="t" bIns="45700" lIns="91425" spcFirstLastPara="1" rIns="91425" wrap="square" tIns="45700">
            <a:normAutofit/>
          </a:bodyPr>
          <a:lstStyle>
            <a:lvl1pPr indent="-228600" lvl="0" marL="457200" algn="l">
              <a:lnSpc>
                <a:spcPct val="90000"/>
              </a:lnSpc>
              <a:spcBef>
                <a:spcPts val="75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350"/>
              <a:buNone/>
              <a:defRPr sz="1350">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200"/>
              <a:buNone/>
              <a:defRPr sz="1200">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050"/>
              <a:buNone/>
              <a:defRPr sz="1050">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pic>
        <p:nvPicPr>
          <p:cNvPr id="134" name="Google Shape;134;p58"/>
          <p:cNvPicPr preferRelativeResize="0"/>
          <p:nvPr/>
        </p:nvPicPr>
        <p:blipFill rotWithShape="1">
          <a:blip r:embed="rId7">
            <a:alphaModFix/>
          </a:blip>
          <a:srcRect b="0" l="0" r="0" t="0"/>
          <a:stretch/>
        </p:blipFill>
        <p:spPr>
          <a:xfrm>
            <a:off x="7808427" y="4443014"/>
            <a:ext cx="1068773" cy="487361"/>
          </a:xfrm>
          <a:prstGeom prst="rect">
            <a:avLst/>
          </a:prstGeom>
          <a:noFill/>
          <a:ln>
            <a:noFill/>
          </a:ln>
        </p:spPr>
      </p:pic>
      <p:pic>
        <p:nvPicPr>
          <p:cNvPr id="135" name="Google Shape;135;p58"/>
          <p:cNvPicPr preferRelativeResize="0"/>
          <p:nvPr/>
        </p:nvPicPr>
        <p:blipFill rotWithShape="1">
          <a:blip r:embed="rId8">
            <a:alphaModFix/>
          </a:blip>
          <a:srcRect b="0" l="3024" r="3023" t="0"/>
          <a:stretch/>
        </p:blipFill>
        <p:spPr>
          <a:xfrm>
            <a:off x="1697592" y="4528124"/>
            <a:ext cx="1987904" cy="440100"/>
          </a:xfrm>
          <a:prstGeom prst="rect">
            <a:avLst/>
          </a:prstGeom>
          <a:noFill/>
          <a:ln>
            <a:noFill/>
          </a:ln>
        </p:spPr>
      </p:pic>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quote">
  <p:cSld name="quote">
    <p:bg>
      <p:bgPr>
        <a:blipFill>
          <a:blip r:embed="rId2">
            <a:alphaModFix/>
          </a:blip>
          <a:stretch>
            <a:fillRect/>
          </a:stretch>
        </a:blipFill>
      </p:bgPr>
    </p:bg>
    <p:spTree>
      <p:nvGrpSpPr>
        <p:cNvPr id="136" name="Shape 136"/>
        <p:cNvGrpSpPr/>
        <p:nvPr/>
      </p:nvGrpSpPr>
      <p:grpSpPr>
        <a:xfrm>
          <a:off x="0" y="0"/>
          <a:ext cx="0" cy="0"/>
          <a:chOff x="0" y="0"/>
          <a:chExt cx="0" cy="0"/>
        </a:xfrm>
      </p:grpSpPr>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In-class activity">
  <p:cSld name="In-class activity">
    <p:bg>
      <p:bgPr>
        <a:blipFill>
          <a:blip r:embed="rId2">
            <a:alphaModFix/>
          </a:blip>
          <a:stretch>
            <a:fillRect/>
          </a:stretch>
        </a:blipFill>
      </p:bgPr>
    </p:bg>
    <p:spTree>
      <p:nvGrpSpPr>
        <p:cNvPr id="137" name="Shape 137"/>
        <p:cNvGrpSpPr/>
        <p:nvPr/>
      </p:nvGrpSpPr>
      <p:grpSpPr>
        <a:xfrm>
          <a:off x="0" y="0"/>
          <a:ext cx="0" cy="0"/>
          <a:chOff x="0" y="0"/>
          <a:chExt cx="0" cy="0"/>
        </a:xfrm>
      </p:grpSpPr>
      <p:sp>
        <p:nvSpPr>
          <p:cNvPr id="138" name="Google Shape;138;p60"/>
          <p:cNvSpPr txBox="1"/>
          <p:nvPr>
            <p:ph idx="1" type="body"/>
          </p:nvPr>
        </p:nvSpPr>
        <p:spPr>
          <a:xfrm>
            <a:off x="848795" y="369950"/>
            <a:ext cx="6614054" cy="332399"/>
          </a:xfrm>
          <a:prstGeom prst="rect">
            <a:avLst/>
          </a:prstGeom>
          <a:noFill/>
          <a:ln>
            <a:noFill/>
          </a:ln>
        </p:spPr>
        <p:txBody>
          <a:bodyPr anchorCtr="0" anchor="t" bIns="0" lIns="0" spcFirstLastPara="1" rIns="0" wrap="square" tIns="0">
            <a:spAutoFit/>
          </a:bodyPr>
          <a:lstStyle>
            <a:lvl1pPr indent="-228600" lvl="0" marL="457200" algn="l">
              <a:lnSpc>
                <a:spcPct val="90000"/>
              </a:lnSpc>
              <a:spcBef>
                <a:spcPts val="750"/>
              </a:spcBef>
              <a:spcAft>
                <a:spcPts val="0"/>
              </a:spcAft>
              <a:buClr>
                <a:schemeClr val="lt1"/>
              </a:buClr>
              <a:buSzPts val="2400"/>
              <a:buNone/>
              <a:defRPr b="1" sz="24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rgbClr val="161249"/>
              </a:buClr>
              <a:buSzPts val="1500"/>
              <a:buNone/>
              <a:defRPr b="1" sz="1500"/>
            </a:lvl2pPr>
            <a:lvl3pPr indent="-228600" lvl="2" marL="1371600" algn="l">
              <a:lnSpc>
                <a:spcPct val="90000"/>
              </a:lnSpc>
              <a:spcBef>
                <a:spcPts val="375"/>
              </a:spcBef>
              <a:spcAft>
                <a:spcPts val="0"/>
              </a:spcAft>
              <a:buClr>
                <a:srgbClr val="161249"/>
              </a:buClr>
              <a:buSzPts val="1350"/>
              <a:buNone/>
              <a:defRPr b="1" sz="1350"/>
            </a:lvl3pPr>
            <a:lvl4pPr indent="-228600" lvl="3" marL="1828800" algn="l">
              <a:lnSpc>
                <a:spcPct val="90000"/>
              </a:lnSpc>
              <a:spcBef>
                <a:spcPts val="375"/>
              </a:spcBef>
              <a:spcAft>
                <a:spcPts val="0"/>
              </a:spcAft>
              <a:buClr>
                <a:srgbClr val="161249"/>
              </a:buClr>
              <a:buSzPts val="1200"/>
              <a:buNone/>
              <a:defRPr b="1" sz="1200"/>
            </a:lvl4pPr>
            <a:lvl5pPr indent="-228600" lvl="4" marL="2286000" algn="l">
              <a:lnSpc>
                <a:spcPct val="90000"/>
              </a:lnSpc>
              <a:spcBef>
                <a:spcPts val="375"/>
              </a:spcBef>
              <a:spcAft>
                <a:spcPts val="0"/>
              </a:spcAft>
              <a:buClr>
                <a:srgbClr val="161249"/>
              </a:buClr>
              <a:buSzPts val="1200"/>
              <a:buNone/>
              <a:defRPr b="1" sz="1200"/>
            </a:lvl5pPr>
            <a:lvl6pPr indent="-228600" lvl="5" marL="2743200" algn="l">
              <a:lnSpc>
                <a:spcPct val="90000"/>
              </a:lnSpc>
              <a:spcBef>
                <a:spcPts val="375"/>
              </a:spcBef>
              <a:spcAft>
                <a:spcPts val="0"/>
              </a:spcAft>
              <a:buClr>
                <a:schemeClr val="dk1"/>
              </a:buClr>
              <a:buSzPts val="1200"/>
              <a:buNone/>
              <a:defRPr b="1" sz="1200"/>
            </a:lvl6pPr>
            <a:lvl7pPr indent="-228600" lvl="6" marL="3200400" algn="l">
              <a:lnSpc>
                <a:spcPct val="90000"/>
              </a:lnSpc>
              <a:spcBef>
                <a:spcPts val="375"/>
              </a:spcBef>
              <a:spcAft>
                <a:spcPts val="0"/>
              </a:spcAft>
              <a:buClr>
                <a:schemeClr val="dk1"/>
              </a:buClr>
              <a:buSzPts val="1200"/>
              <a:buNone/>
              <a:defRPr b="1" sz="1200"/>
            </a:lvl7pPr>
            <a:lvl8pPr indent="-228600" lvl="7" marL="3657600" algn="l">
              <a:lnSpc>
                <a:spcPct val="90000"/>
              </a:lnSpc>
              <a:spcBef>
                <a:spcPts val="375"/>
              </a:spcBef>
              <a:spcAft>
                <a:spcPts val="0"/>
              </a:spcAft>
              <a:buClr>
                <a:schemeClr val="dk1"/>
              </a:buClr>
              <a:buSzPts val="1200"/>
              <a:buNone/>
              <a:defRPr b="1" sz="1200"/>
            </a:lvl8pPr>
            <a:lvl9pPr indent="-228600" lvl="8" marL="4114800" algn="l">
              <a:lnSpc>
                <a:spcPct val="90000"/>
              </a:lnSpc>
              <a:spcBef>
                <a:spcPts val="375"/>
              </a:spcBef>
              <a:spcAft>
                <a:spcPts val="0"/>
              </a:spcAft>
              <a:buClr>
                <a:schemeClr val="dk1"/>
              </a:buClr>
              <a:buSzPts val="1200"/>
              <a:buNone/>
              <a:defRPr b="1" sz="1200"/>
            </a:lvl9pPr>
          </a:lstStyle>
          <a:p/>
        </p:txBody>
      </p:sp>
      <p:sp>
        <p:nvSpPr>
          <p:cNvPr id="139" name="Google Shape;139;p60"/>
          <p:cNvSpPr txBox="1"/>
          <p:nvPr>
            <p:ph idx="2" type="body"/>
          </p:nvPr>
        </p:nvSpPr>
        <p:spPr>
          <a:xfrm>
            <a:off x="863071" y="871741"/>
            <a:ext cx="6614054" cy="2836283"/>
          </a:xfrm>
          <a:prstGeom prst="rect">
            <a:avLst/>
          </a:prstGeom>
          <a:noFill/>
          <a:ln>
            <a:noFill/>
          </a:ln>
        </p:spPr>
        <p:txBody>
          <a:bodyPr anchorCtr="0" anchor="t" bIns="0" lIns="0" spcFirstLastPara="1" rIns="0" wrap="square" tIns="0">
            <a:noAutofit/>
          </a:bodyPr>
          <a:lstStyle>
            <a:lvl1pPr indent="-228600" lvl="0" marL="457200" algn="l">
              <a:lnSpc>
                <a:spcPct val="108000"/>
              </a:lnSpc>
              <a:spcBef>
                <a:spcPts val="0"/>
              </a:spcBef>
              <a:spcAft>
                <a:spcPts val="0"/>
              </a:spcAft>
              <a:buClr>
                <a:schemeClr val="lt1"/>
              </a:buClr>
              <a:buSzPts val="1500"/>
              <a:buNone/>
              <a:defRPr sz="1500">
                <a:solidFill>
                  <a:schemeClr val="lt1"/>
                </a:solidFill>
                <a:latin typeface="Arial"/>
                <a:ea typeface="Arial"/>
                <a:cs typeface="Arial"/>
                <a:sym typeface="Arial"/>
              </a:defRPr>
            </a:lvl1pPr>
            <a:lvl2pPr indent="-228600" lvl="1" marL="914400" algn="l">
              <a:lnSpc>
                <a:spcPct val="90000"/>
              </a:lnSpc>
              <a:spcBef>
                <a:spcPts val="375"/>
              </a:spcBef>
              <a:spcAft>
                <a:spcPts val="0"/>
              </a:spcAft>
              <a:buClr>
                <a:schemeClr val="lt1"/>
              </a:buClr>
              <a:buSzPts val="1800"/>
              <a:buNone/>
              <a:defRPr>
                <a:solidFill>
                  <a:schemeClr val="lt1"/>
                </a:solidFill>
                <a:latin typeface="Arial"/>
                <a:ea typeface="Arial"/>
                <a:cs typeface="Arial"/>
                <a:sym typeface="Arial"/>
              </a:defRPr>
            </a:lvl2pPr>
            <a:lvl3pPr indent="-228600" lvl="2" marL="1371600" algn="l">
              <a:lnSpc>
                <a:spcPct val="90000"/>
              </a:lnSpc>
              <a:spcBef>
                <a:spcPts val="375"/>
              </a:spcBef>
              <a:spcAft>
                <a:spcPts val="0"/>
              </a:spcAft>
              <a:buClr>
                <a:schemeClr val="lt1"/>
              </a:buClr>
              <a:buSzPts val="1500"/>
              <a:buNone/>
              <a:defRPr>
                <a:solidFill>
                  <a:schemeClr val="lt1"/>
                </a:solidFill>
                <a:latin typeface="Arial"/>
                <a:ea typeface="Arial"/>
                <a:cs typeface="Arial"/>
                <a:sym typeface="Arial"/>
              </a:defRPr>
            </a:lvl3pPr>
            <a:lvl4pPr indent="-228600" lvl="3" marL="18288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4pPr>
            <a:lvl5pPr indent="-228600" lvl="4" marL="2286000" algn="l">
              <a:lnSpc>
                <a:spcPct val="90000"/>
              </a:lnSpc>
              <a:spcBef>
                <a:spcPts val="375"/>
              </a:spcBef>
              <a:spcAft>
                <a:spcPts val="0"/>
              </a:spcAft>
              <a:buClr>
                <a:schemeClr val="lt1"/>
              </a:buClr>
              <a:buSzPts val="1350"/>
              <a:buNone/>
              <a:defRPr>
                <a:solidFill>
                  <a:schemeClr val="lt1"/>
                </a:solidFill>
                <a:latin typeface="Arial"/>
                <a:ea typeface="Arial"/>
                <a:cs typeface="Arial"/>
                <a:sym typeface="Arial"/>
              </a:defRPr>
            </a:lvl5pPr>
            <a:lvl6pPr indent="-342900" lvl="5" marL="2743200" algn="l">
              <a:lnSpc>
                <a:spcPct val="90000"/>
              </a:lnSpc>
              <a:spcBef>
                <a:spcPts val="375"/>
              </a:spcBef>
              <a:spcAft>
                <a:spcPts val="0"/>
              </a:spcAft>
              <a:buClr>
                <a:schemeClr val="dk1"/>
              </a:buClr>
              <a:buSzPts val="1800"/>
              <a:buChar char="•"/>
              <a:defRPr/>
            </a:lvl6pPr>
            <a:lvl7pPr indent="-342900" lvl="6" marL="3200400" algn="l">
              <a:lnSpc>
                <a:spcPct val="90000"/>
              </a:lnSpc>
              <a:spcBef>
                <a:spcPts val="375"/>
              </a:spcBef>
              <a:spcAft>
                <a:spcPts val="0"/>
              </a:spcAft>
              <a:buClr>
                <a:schemeClr val="dk1"/>
              </a:buClr>
              <a:buSzPts val="1800"/>
              <a:buChar char="•"/>
              <a:defRPr/>
            </a:lvl7pPr>
            <a:lvl8pPr indent="-342900" lvl="7" marL="3657600" algn="l">
              <a:lnSpc>
                <a:spcPct val="90000"/>
              </a:lnSpc>
              <a:spcBef>
                <a:spcPts val="375"/>
              </a:spcBef>
              <a:spcAft>
                <a:spcPts val="0"/>
              </a:spcAft>
              <a:buClr>
                <a:schemeClr val="dk1"/>
              </a:buClr>
              <a:buSzPts val="1800"/>
              <a:buChar char="•"/>
              <a:defRPr/>
            </a:lvl8pPr>
            <a:lvl9pPr indent="-342900" lvl="8" marL="4114800" algn="l">
              <a:lnSpc>
                <a:spcPct val="90000"/>
              </a:lnSpc>
              <a:spcBef>
                <a:spcPts val="375"/>
              </a:spcBef>
              <a:spcAft>
                <a:spcPts val="0"/>
              </a:spcAft>
              <a:buClr>
                <a:schemeClr val="dk1"/>
              </a:buClr>
              <a:buSzPts val="1800"/>
              <a:buChar char="•"/>
              <a:defRPr/>
            </a:lvl9pPr>
          </a:lstStyle>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matchingName="Custom Layout">
  <p:cSld name="Custom Layout">
    <p:spTree>
      <p:nvGrpSpPr>
        <p:cNvPr id="140" name="Shape 140"/>
        <p:cNvGrpSpPr/>
        <p:nvPr/>
      </p:nvGrpSpPr>
      <p:grpSpPr>
        <a:xfrm>
          <a:off x="0" y="0"/>
          <a:ext cx="0" cy="0"/>
          <a:chOff x="0" y="0"/>
          <a:chExt cx="0" cy="0"/>
        </a:xfrm>
      </p:grpSpPr>
      <p:sp>
        <p:nvSpPr>
          <p:cNvPr id="141" name="Google Shape;141;p61"/>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algn="l">
              <a:lnSpc>
                <a:spcPct val="90000"/>
              </a:lnSpc>
              <a:spcBef>
                <a:spcPts val="0"/>
              </a:spcBef>
              <a:spcAft>
                <a:spcPts val="0"/>
              </a:spcAft>
              <a:buClr>
                <a:srgbClr val="161249"/>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p:txBody>
      </p:sp>
    </p:spTree>
  </p:cSld>
  <p:clrMapOvr>
    <a:masterClrMapping/>
  </p:clrMapOvr>
</p:sldLayout>
</file>

<file path=ppt/slideMasters/_rels/slideMaster1.xml.rels><?xml version="1.0" encoding="UTF-8" standalone="yes"?><Relationships xmlns="http://schemas.openxmlformats.org/package/2006/relationships"><Relationship Id="rId20" Type="http://schemas.openxmlformats.org/officeDocument/2006/relationships/theme" Target="../theme/theme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5" Type="http://schemas.openxmlformats.org/officeDocument/2006/relationships/slideLayout" Target="../slideLayouts/slideLayout5.xml"/><Relationship Id="rId19" Type="http://schemas.openxmlformats.org/officeDocument/2006/relationships/slideLayout" Target="../slideLayouts/slideLayout19.xml"/><Relationship Id="rId6" Type="http://schemas.openxmlformats.org/officeDocument/2006/relationships/slideLayout" Target="../slideLayouts/slideLayout6.xml"/><Relationship Id="rId18" Type="http://schemas.openxmlformats.org/officeDocument/2006/relationships/slideLayout" Target="../slideLayouts/slideLayout18.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bg>
      <p:bgPr>
        <a:solidFill>
          <a:schemeClr val="lt1"/>
        </a:solidFill>
      </p:bgPr>
    </p:bg>
    <p:spTree>
      <p:nvGrpSpPr>
        <p:cNvPr id="5" name="Shape 5"/>
        <p:cNvGrpSpPr/>
        <p:nvPr/>
      </p:nvGrpSpPr>
      <p:grpSpPr>
        <a:xfrm>
          <a:off x="0" y="0"/>
          <a:ext cx="0" cy="0"/>
          <a:chOff x="0" y="0"/>
          <a:chExt cx="0" cy="0"/>
        </a:xfrm>
      </p:grpSpPr>
      <p:sp>
        <p:nvSpPr>
          <p:cNvPr id="6" name="Google Shape;6;p42"/>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lvl1pPr lvl="0" marR="0" rtl="0" algn="l">
              <a:lnSpc>
                <a:spcPct val="90000"/>
              </a:lnSpc>
              <a:spcBef>
                <a:spcPts val="0"/>
              </a:spcBef>
              <a:spcAft>
                <a:spcPts val="0"/>
              </a:spcAft>
              <a:buClr>
                <a:srgbClr val="161249"/>
              </a:buClr>
              <a:buSzPts val="3300"/>
              <a:buFont typeface="Arial"/>
              <a:buNone/>
              <a:defRPr b="1" i="0" sz="3300" u="none" cap="none" strike="noStrike">
                <a:solidFill>
                  <a:srgbClr val="161249"/>
                </a:solidFill>
                <a:latin typeface="Arial"/>
                <a:ea typeface="Arial"/>
                <a:cs typeface="Arial"/>
                <a:sym typeface="Arial"/>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p:txBody>
      </p:sp>
      <p:sp>
        <p:nvSpPr>
          <p:cNvPr id="7" name="Google Shape;7;p42"/>
          <p:cNvSpPr txBox="1"/>
          <p:nvPr>
            <p:ph idx="1" type="body"/>
          </p:nvPr>
        </p:nvSpPr>
        <p:spPr>
          <a:xfrm>
            <a:off x="628650" y="1369219"/>
            <a:ext cx="7886700" cy="1419363"/>
          </a:xfrm>
          <a:prstGeom prst="rect">
            <a:avLst/>
          </a:prstGeom>
          <a:noFill/>
          <a:ln>
            <a:noFill/>
          </a:ln>
        </p:spPr>
        <p:txBody>
          <a:bodyPr anchorCtr="0" anchor="t" bIns="45700" lIns="91425" spcFirstLastPara="1" rIns="91425" wrap="square" tIns="45700">
            <a:spAutoFit/>
          </a:bodyPr>
          <a:lstStyle>
            <a:lvl1pPr indent="-361950" lvl="0" marL="457200" marR="0" rtl="0" algn="l">
              <a:lnSpc>
                <a:spcPct val="90000"/>
              </a:lnSpc>
              <a:spcBef>
                <a:spcPts val="750"/>
              </a:spcBef>
              <a:spcAft>
                <a:spcPts val="0"/>
              </a:spcAft>
              <a:buClr>
                <a:srgbClr val="161249"/>
              </a:buClr>
              <a:buSzPts val="2100"/>
              <a:buFont typeface="Arial"/>
              <a:buChar char="•"/>
              <a:defRPr b="0" i="0" sz="2100" u="none" cap="none" strike="noStrike">
                <a:solidFill>
                  <a:srgbClr val="161249"/>
                </a:solidFill>
                <a:latin typeface="Arial"/>
                <a:ea typeface="Arial"/>
                <a:cs typeface="Arial"/>
                <a:sym typeface="Arial"/>
              </a:defRPr>
            </a:lvl1pPr>
            <a:lvl2pPr indent="-342900" lvl="1" marL="914400" marR="0" rtl="0" algn="l">
              <a:lnSpc>
                <a:spcPct val="90000"/>
              </a:lnSpc>
              <a:spcBef>
                <a:spcPts val="375"/>
              </a:spcBef>
              <a:spcAft>
                <a:spcPts val="0"/>
              </a:spcAft>
              <a:buClr>
                <a:srgbClr val="161249"/>
              </a:buClr>
              <a:buSzPts val="1800"/>
              <a:buFont typeface="Arial"/>
              <a:buChar char="•"/>
              <a:defRPr b="0" i="0" sz="1800" u="none" cap="none" strike="noStrike">
                <a:solidFill>
                  <a:srgbClr val="161249"/>
                </a:solidFill>
                <a:latin typeface="Arial"/>
                <a:ea typeface="Arial"/>
                <a:cs typeface="Arial"/>
                <a:sym typeface="Arial"/>
              </a:defRPr>
            </a:lvl2pPr>
            <a:lvl3pPr indent="-323850" lvl="2" marL="1371600" marR="0" rtl="0" algn="l">
              <a:lnSpc>
                <a:spcPct val="90000"/>
              </a:lnSpc>
              <a:spcBef>
                <a:spcPts val="375"/>
              </a:spcBef>
              <a:spcAft>
                <a:spcPts val="0"/>
              </a:spcAft>
              <a:buClr>
                <a:srgbClr val="161249"/>
              </a:buClr>
              <a:buSzPts val="1500"/>
              <a:buFont typeface="Arial"/>
              <a:buChar char="•"/>
              <a:defRPr b="0" i="0" sz="1500" u="none" cap="none" strike="noStrike">
                <a:solidFill>
                  <a:srgbClr val="161249"/>
                </a:solidFill>
                <a:latin typeface="Arial"/>
                <a:ea typeface="Arial"/>
                <a:cs typeface="Arial"/>
                <a:sym typeface="Arial"/>
              </a:defRPr>
            </a:lvl3pPr>
            <a:lvl4pPr indent="-314325" lvl="3" marL="18288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4pPr>
            <a:lvl5pPr indent="-314325" lvl="4" marL="2286000" marR="0" rtl="0" algn="l">
              <a:lnSpc>
                <a:spcPct val="90000"/>
              </a:lnSpc>
              <a:spcBef>
                <a:spcPts val="375"/>
              </a:spcBef>
              <a:spcAft>
                <a:spcPts val="0"/>
              </a:spcAft>
              <a:buClr>
                <a:srgbClr val="161249"/>
              </a:buClr>
              <a:buSzPts val="1350"/>
              <a:buFont typeface="Arial"/>
              <a:buChar char="•"/>
              <a:defRPr b="0" i="0" sz="1350" u="none" cap="none" strike="noStrike">
                <a:solidFill>
                  <a:srgbClr val="161249"/>
                </a:solidFill>
                <a:latin typeface="Arial"/>
                <a:ea typeface="Arial"/>
                <a:cs typeface="Arial"/>
                <a:sym typeface="Arial"/>
              </a:defRPr>
            </a:lvl5pPr>
            <a:lvl6pPr indent="-314325" lvl="5" marL="27432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6pPr>
            <a:lvl7pPr indent="-314325" lvl="6" marL="32004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7pPr>
            <a:lvl8pPr indent="-314325" lvl="7" marL="36576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8pPr>
            <a:lvl9pPr indent="-314325" lvl="8" marL="4114800" marR="0" rtl="0" algn="l">
              <a:lnSpc>
                <a:spcPct val="90000"/>
              </a:lnSpc>
              <a:spcBef>
                <a:spcPts val="375"/>
              </a:spcBef>
              <a:spcAft>
                <a:spcPts val="0"/>
              </a:spcAft>
              <a:buClr>
                <a:schemeClr val="dk1"/>
              </a:buClr>
              <a:buSzPts val="1350"/>
              <a:buFont typeface="Arial"/>
              <a:buChar char="•"/>
              <a:defRPr b="0" i="0" sz="1350" u="none" cap="none" strike="noStrike">
                <a:solidFill>
                  <a:schemeClr val="dk1"/>
                </a:solidFill>
                <a:latin typeface="Calibri"/>
                <a:ea typeface="Calibri"/>
                <a:cs typeface="Calibri"/>
                <a:sym typeface="Calibri"/>
              </a:defRPr>
            </a:lvl9pPr>
          </a:lstStyle>
          <a:p/>
        </p:txBody>
      </p:sp>
    </p:spTree>
  </p:cSld>
  <p:clrMap accent1="accent1" accent2="accent2" accent3="accent3" accent4="accent4" accent5="accent5" accent6="accent6" bg1="lt1" bg2="dk2" tx1="dk1" tx2="lt2" folHlink="folHlink" hlink="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 id="2147483667" r:id="rId19"/>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4.xml"/><Relationship Id="rId2" Type="http://schemas.openxmlformats.org/officeDocument/2006/relationships/notesSlide" Target="../notesSlides/notesSlide5.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6.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8.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9.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0.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1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1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8.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0.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6.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7.xml"/><Relationship Id="rId2" Type="http://schemas.openxmlformats.org/officeDocument/2006/relationships/notesSlide" Target="../notesSlides/notesSlide2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4.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5.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5.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7.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notesSlide" Target="../notesSlides/notesSlide28.xml"/></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45" name="Shape 145"/>
        <p:cNvGrpSpPr/>
        <p:nvPr/>
      </p:nvGrpSpPr>
      <p:grpSpPr>
        <a:xfrm>
          <a:off x="0" y="0"/>
          <a:ext cx="0" cy="0"/>
          <a:chOff x="0" y="0"/>
          <a:chExt cx="0" cy="0"/>
        </a:xfrm>
      </p:grpSpPr>
      <p:sp>
        <p:nvSpPr>
          <p:cNvPr id="146" name="Google Shape;146;p1"/>
          <p:cNvSpPr txBox="1"/>
          <p:nvPr>
            <p:ph type="ctrTitle"/>
          </p:nvPr>
        </p:nvSpPr>
        <p:spPr>
          <a:xfrm>
            <a:off x="516658" y="1092158"/>
            <a:ext cx="7359140" cy="1884419"/>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lt1"/>
              </a:buClr>
              <a:buSzPts val="4500"/>
              <a:buFont typeface="Roboto"/>
              <a:buNone/>
            </a:pPr>
            <a:r>
              <a:rPr lang="en-US" sz="4800"/>
              <a:t>Miten hakukoneet toimivat?</a:t>
            </a:r>
            <a:endParaRPr sz="4800"/>
          </a:p>
        </p:txBody>
      </p:sp>
      <p:sp>
        <p:nvSpPr>
          <p:cNvPr id="147" name="Google Shape;147;p1"/>
          <p:cNvSpPr txBox="1"/>
          <p:nvPr>
            <p:ph idx="4294967295" type="subTitle"/>
          </p:nvPr>
        </p:nvSpPr>
        <p:spPr>
          <a:xfrm>
            <a:off x="700116" y="2976577"/>
            <a:ext cx="6858000" cy="1241425"/>
          </a:xfrm>
          <a:prstGeom prst="rect">
            <a:avLst/>
          </a:prstGeom>
          <a:noFill/>
          <a:ln>
            <a:noFill/>
          </a:ln>
        </p:spPr>
        <p:txBody>
          <a:bodyPr anchorCtr="0" anchor="t" bIns="45700" lIns="91425" spcFirstLastPara="1" rIns="91425" wrap="square" tIns="45700">
            <a:normAutofit lnSpcReduction="20000"/>
          </a:bodyPr>
          <a:lstStyle/>
          <a:p>
            <a:pPr indent="0" lvl="0" marL="0" marR="0" rtl="0" algn="ctr">
              <a:lnSpc>
                <a:spcPct val="90000"/>
              </a:lnSpc>
              <a:spcBef>
                <a:spcPts val="0"/>
              </a:spcBef>
              <a:spcAft>
                <a:spcPts val="0"/>
              </a:spcAft>
              <a:buClr>
                <a:schemeClr val="lt1"/>
              </a:buClr>
              <a:buSzPts val="1800"/>
              <a:buFont typeface="Arial"/>
              <a:buNone/>
            </a:pPr>
            <a:r>
              <a:rPr lang="en-US">
                <a:solidFill>
                  <a:schemeClr val="lt1"/>
                </a:solidFill>
              </a:rPr>
              <a:t>Opettaja</a:t>
            </a:r>
            <a:endParaRPr/>
          </a:p>
          <a:p>
            <a:pPr indent="0" lvl="0" marL="0" marR="0" rtl="0" algn="ctr">
              <a:lnSpc>
                <a:spcPct val="90000"/>
              </a:lnSpc>
              <a:spcBef>
                <a:spcPts val="750"/>
              </a:spcBef>
              <a:spcAft>
                <a:spcPts val="0"/>
              </a:spcAft>
              <a:buClr>
                <a:schemeClr val="lt1"/>
              </a:buClr>
              <a:buSzPts val="1800"/>
              <a:buFont typeface="Arial"/>
              <a:buNone/>
            </a:pPr>
            <a:r>
              <a:rPr lang="en-US">
                <a:solidFill>
                  <a:schemeClr val="lt1"/>
                </a:solidFill>
              </a:rPr>
              <a:t>Koulu</a:t>
            </a:r>
            <a:endParaRPr/>
          </a:p>
          <a:p>
            <a:pPr indent="0" lvl="0" marL="0" marR="0" rtl="0" algn="ctr">
              <a:lnSpc>
                <a:spcPct val="90000"/>
              </a:lnSpc>
              <a:spcBef>
                <a:spcPts val="750"/>
              </a:spcBef>
              <a:spcAft>
                <a:spcPts val="0"/>
              </a:spcAft>
              <a:buClr>
                <a:schemeClr val="lt1"/>
              </a:buClr>
              <a:buSzPts val="1800"/>
              <a:buFont typeface="Arial"/>
              <a:buNone/>
            </a:pPr>
            <a:r>
              <a:rPr lang="en-US">
                <a:solidFill>
                  <a:schemeClr val="lt1"/>
                </a:solidFill>
              </a:rPr>
              <a:t>Hakukoneoptimointi, SEO</a:t>
            </a:r>
            <a:endParaRPr/>
          </a:p>
          <a:p>
            <a:pPr indent="0" lvl="0" marL="0" marR="0" rtl="0" algn="ctr">
              <a:lnSpc>
                <a:spcPct val="90000"/>
              </a:lnSpc>
              <a:spcBef>
                <a:spcPts val="0"/>
              </a:spcBef>
              <a:spcAft>
                <a:spcPts val="0"/>
              </a:spcAft>
              <a:buClr>
                <a:schemeClr val="lt1"/>
              </a:buClr>
              <a:buSzPts val="1800"/>
              <a:buFont typeface="Arial"/>
              <a:buNone/>
            </a:pPr>
            <a:r>
              <a:t/>
            </a:r>
            <a:endParaRPr b="0" i="0" sz="2100" u="none" cap="none" strike="noStrike">
              <a:solidFill>
                <a:srgbClr val="161249"/>
              </a:solidFill>
              <a:latin typeface="Arial"/>
              <a:ea typeface="Arial"/>
              <a:cs typeface="Arial"/>
              <a:sym typeface="Arial"/>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1" name="Shape 151"/>
        <p:cNvGrpSpPr/>
        <p:nvPr/>
      </p:nvGrpSpPr>
      <p:grpSpPr>
        <a:xfrm>
          <a:off x="0" y="0"/>
          <a:ext cx="0" cy="0"/>
          <a:chOff x="0" y="0"/>
          <a:chExt cx="0" cy="0"/>
        </a:xfrm>
      </p:grpSpPr>
      <p:sp>
        <p:nvSpPr>
          <p:cNvPr id="152" name="Google Shape;152;p2"/>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53" name="Google Shape;153;p2"/>
          <p:cNvSpPr txBox="1"/>
          <p:nvPr/>
        </p:nvSpPr>
        <p:spPr>
          <a:xfrm>
            <a:off x="478339" y="1262789"/>
            <a:ext cx="8454900" cy="3067049"/>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54" name="Google Shape;154;p2"/>
          <p:cNvSpPr txBox="1"/>
          <p:nvPr>
            <p:ph type="title"/>
          </p:nvPr>
        </p:nvSpPr>
        <p:spPr>
          <a:xfrm>
            <a:off x="628650" y="541139"/>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161249"/>
              </a:buClr>
              <a:buSzPct val="100000"/>
              <a:buFont typeface="Arial"/>
              <a:buNone/>
            </a:pPr>
            <a:r>
              <a:rPr lang="en-US"/>
              <a:t>“Tiedon hakeminen ennen internetiä”</a:t>
            </a:r>
            <a:br>
              <a:rPr lang="en-US"/>
            </a:br>
            <a:endParaRPr/>
          </a:p>
        </p:txBody>
      </p:sp>
      <p:sp>
        <p:nvSpPr>
          <p:cNvPr id="155" name="Google Shape;155;p2"/>
          <p:cNvSpPr txBox="1"/>
          <p:nvPr>
            <p:ph idx="1" type="body"/>
          </p:nvPr>
        </p:nvSpPr>
        <p:spPr>
          <a:xfrm>
            <a:off x="628650" y="1369218"/>
            <a:ext cx="7886700" cy="21645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0"/>
              </a:spcBef>
              <a:spcAft>
                <a:spcPts val="0"/>
              </a:spcAft>
              <a:buNone/>
            </a:pPr>
            <a:r>
              <a:rPr lang="en-US" sz="1800"/>
              <a:t>Kuinka käyttäjät etsivät tietoa ennen internetin ja verkon syntymistä?</a:t>
            </a:r>
            <a:endParaRPr sz="1800"/>
          </a:p>
          <a:p>
            <a:pPr indent="-285750" lvl="0" marL="285750" marR="0" rtl="0" algn="l">
              <a:lnSpc>
                <a:spcPct val="115000"/>
              </a:lnSpc>
              <a:spcBef>
                <a:spcPts val="1600"/>
              </a:spcBef>
              <a:spcAft>
                <a:spcPts val="0"/>
              </a:spcAft>
              <a:buClr>
                <a:srgbClr val="ED7D31"/>
              </a:buClr>
              <a:buSzPts val="2700"/>
              <a:buFont typeface="Arial"/>
              <a:buChar char="•"/>
            </a:pPr>
            <a:r>
              <a:rPr lang="en-US" sz="1800"/>
              <a:t>Mitä resursseja tarvittiin?</a:t>
            </a:r>
            <a:endParaRPr b="0" i="0" sz="1800" u="none" cap="none" strike="noStrike">
              <a:latin typeface="Calibri"/>
              <a:ea typeface="Calibri"/>
              <a:cs typeface="Calibri"/>
              <a:sym typeface="Calibri"/>
            </a:endParaRPr>
          </a:p>
          <a:p>
            <a:pPr indent="-285750" lvl="0" marL="285750" marR="0" rtl="0" algn="l">
              <a:lnSpc>
                <a:spcPct val="115000"/>
              </a:lnSpc>
              <a:spcBef>
                <a:spcPts val="1600"/>
              </a:spcBef>
              <a:spcAft>
                <a:spcPts val="0"/>
              </a:spcAft>
              <a:buClr>
                <a:srgbClr val="ED7D31"/>
              </a:buClr>
              <a:buSzPts val="2700"/>
              <a:buChar char="•"/>
            </a:pPr>
            <a:r>
              <a:rPr lang="en-US" sz="1800"/>
              <a:t>Tieto on valtaa. Kuka hallitsi valtaa?</a:t>
            </a:r>
            <a:endParaRPr sz="1800"/>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59" name="Shape 159"/>
        <p:cNvGrpSpPr/>
        <p:nvPr/>
      </p:nvGrpSpPr>
      <p:grpSpPr>
        <a:xfrm>
          <a:off x="0" y="0"/>
          <a:ext cx="0" cy="0"/>
          <a:chOff x="0" y="0"/>
          <a:chExt cx="0" cy="0"/>
        </a:xfrm>
      </p:grpSpPr>
      <p:sp>
        <p:nvSpPr>
          <p:cNvPr id="160" name="Google Shape;160;p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161" name="Google Shape;161;p3"/>
          <p:cNvSpPr txBox="1"/>
          <p:nvPr/>
        </p:nvSpPr>
        <p:spPr>
          <a:xfrm>
            <a:off x="478339" y="1262790"/>
            <a:ext cx="8454900" cy="3067049"/>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162" name="Google Shape;162;p3"/>
          <p:cNvSpPr txBox="1"/>
          <p:nvPr>
            <p:ph type="title"/>
          </p:nvPr>
        </p:nvSpPr>
        <p:spPr>
          <a:xfrm>
            <a:off x="628650" y="482001"/>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spcBef>
                <a:spcPts val="0"/>
              </a:spcBef>
              <a:spcAft>
                <a:spcPts val="0"/>
              </a:spcAft>
              <a:buClr>
                <a:srgbClr val="161249"/>
              </a:buClr>
              <a:buSzPct val="100000"/>
              <a:buFont typeface="Arial"/>
              <a:buNone/>
            </a:pPr>
            <a:r>
              <a:rPr lang="en-US"/>
              <a:t>“Tiedon hakeminen ennen internetiä”</a:t>
            </a:r>
            <a:br>
              <a:rPr lang="en-US"/>
            </a:br>
            <a:endParaRPr/>
          </a:p>
        </p:txBody>
      </p:sp>
      <p:sp>
        <p:nvSpPr>
          <p:cNvPr id="163" name="Google Shape;163;p3"/>
          <p:cNvSpPr txBox="1"/>
          <p:nvPr>
            <p:ph idx="1" type="body"/>
          </p:nvPr>
        </p:nvSpPr>
        <p:spPr>
          <a:xfrm>
            <a:off x="628650" y="1369218"/>
            <a:ext cx="7886700" cy="2321100"/>
          </a:xfrm>
          <a:prstGeom prst="rect">
            <a:avLst/>
          </a:prstGeom>
          <a:noFill/>
          <a:ln>
            <a:noFill/>
          </a:ln>
        </p:spPr>
        <p:txBody>
          <a:bodyPr anchorCtr="0" anchor="t" bIns="45700" lIns="91425" spcFirstLastPara="1" rIns="91425" wrap="square" tIns="45700">
            <a:spAutoFit/>
          </a:bodyPr>
          <a:lstStyle/>
          <a:p>
            <a:pPr indent="-342900" lvl="0" marL="342900" rtl="0" algn="l">
              <a:lnSpc>
                <a:spcPct val="90000"/>
              </a:lnSpc>
              <a:spcBef>
                <a:spcPts val="750"/>
              </a:spcBef>
              <a:spcAft>
                <a:spcPts val="0"/>
              </a:spcAft>
              <a:buClr>
                <a:srgbClr val="ED7D31"/>
              </a:buClr>
              <a:buSzPts val="3150"/>
              <a:buChar char="•"/>
            </a:pPr>
            <a:r>
              <a:rPr lang="en-US"/>
              <a:t>Vertaa resursseja, joita tarvittiin ennen ja resursseja, joita tarvitaan nyt.</a:t>
            </a:r>
            <a:endParaRPr/>
          </a:p>
          <a:p>
            <a:pPr indent="-342900" lvl="0" marL="342900" rtl="0" algn="l">
              <a:lnSpc>
                <a:spcPct val="90000"/>
              </a:lnSpc>
              <a:spcBef>
                <a:spcPts val="750"/>
              </a:spcBef>
              <a:spcAft>
                <a:spcPts val="0"/>
              </a:spcAft>
              <a:buClr>
                <a:srgbClr val="ED7D31"/>
              </a:buClr>
              <a:buSzPts val="3150"/>
              <a:buChar char="•"/>
            </a:pPr>
            <a:r>
              <a:rPr lang="en-US"/>
              <a:t>Ihmiselle on ominaista etsiä ajasta ja paikasta riippumatta, keneltä tahansa, rajoituksetta ja mielellään mahdollisimman vaivattomasti.</a:t>
            </a:r>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67" name="Shape 167"/>
        <p:cNvGrpSpPr/>
        <p:nvPr/>
      </p:nvGrpSpPr>
      <p:grpSpPr>
        <a:xfrm>
          <a:off x="0" y="0"/>
          <a:ext cx="0" cy="0"/>
          <a:chOff x="0" y="0"/>
          <a:chExt cx="0" cy="0"/>
        </a:xfrm>
      </p:grpSpPr>
      <p:sp>
        <p:nvSpPr>
          <p:cNvPr id="168" name="Google Shape;168;p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169" name="Google Shape;169;p4"/>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just">
              <a:lnSpc>
                <a:spcPct val="115000"/>
              </a:lnSpc>
              <a:spcBef>
                <a:spcPts val="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170" name="Google Shape;170;p4"/>
          <p:cNvSpPr txBox="1"/>
          <p:nvPr>
            <p:ph type="title"/>
          </p:nvPr>
        </p:nvSpPr>
        <p:spPr>
          <a:xfrm>
            <a:off x="628650" y="105839"/>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Oppimistavoitteet</a:t>
            </a:r>
            <a:endParaRPr/>
          </a:p>
        </p:txBody>
      </p:sp>
      <p:sp>
        <p:nvSpPr>
          <p:cNvPr id="171" name="Google Shape;171;p4"/>
          <p:cNvSpPr txBox="1"/>
          <p:nvPr>
            <p:ph idx="1" type="body"/>
          </p:nvPr>
        </p:nvSpPr>
        <p:spPr>
          <a:xfrm>
            <a:off x="628650" y="1369219"/>
            <a:ext cx="7886700" cy="2905898"/>
          </a:xfrm>
          <a:prstGeom prst="rect">
            <a:avLst/>
          </a:prstGeom>
          <a:noFill/>
          <a:ln>
            <a:noFill/>
          </a:ln>
        </p:spPr>
        <p:txBody>
          <a:bodyPr anchorCtr="0" anchor="t" bIns="45700" lIns="91425" spcFirstLastPara="1" rIns="91425" wrap="square" tIns="45700">
            <a:normAutofit/>
          </a:bodyPr>
          <a:lstStyle/>
          <a:p>
            <a:pPr indent="-228600" lvl="0" marL="342900" rtl="0" algn="l">
              <a:lnSpc>
                <a:spcPct val="90000"/>
              </a:lnSpc>
              <a:spcBef>
                <a:spcPts val="0"/>
              </a:spcBef>
              <a:spcAft>
                <a:spcPts val="0"/>
              </a:spcAft>
              <a:buClr>
                <a:schemeClr val="accent2"/>
              </a:buClr>
              <a:buSzPts val="1800"/>
              <a:buFont typeface="Arial"/>
              <a:buNone/>
            </a:pPr>
            <a:r>
              <a:t/>
            </a:r>
            <a:endParaRPr sz="1800"/>
          </a:p>
          <a:p>
            <a:pPr indent="-342900" lvl="0" marL="342900" rtl="0" algn="l">
              <a:lnSpc>
                <a:spcPct val="90000"/>
              </a:lnSpc>
              <a:spcBef>
                <a:spcPts val="750"/>
              </a:spcBef>
              <a:spcAft>
                <a:spcPts val="0"/>
              </a:spcAft>
              <a:buClr>
                <a:schemeClr val="accent2"/>
              </a:buClr>
              <a:buSzPts val="3000"/>
              <a:buFont typeface="Arial"/>
              <a:buChar char="•"/>
            </a:pPr>
            <a:r>
              <a:rPr lang="en-US" sz="2000"/>
              <a:t>Opiskelija osaa kuvailla, miten hakukoneet toimivat</a:t>
            </a:r>
            <a:endParaRPr/>
          </a:p>
          <a:p>
            <a:pPr indent="-342900" lvl="0" marL="342900" rtl="0" algn="l">
              <a:lnSpc>
                <a:spcPct val="90000"/>
              </a:lnSpc>
              <a:spcBef>
                <a:spcPts val="750"/>
              </a:spcBef>
              <a:spcAft>
                <a:spcPts val="0"/>
              </a:spcAft>
              <a:buClr>
                <a:schemeClr val="accent2"/>
              </a:buClr>
              <a:buSzPts val="3000"/>
              <a:buFont typeface="Arial"/>
              <a:buChar char="•"/>
            </a:pPr>
            <a:r>
              <a:rPr lang="en-US" sz="2000"/>
              <a:t>Opiskelija osaa selittää, miten verkkosivusto </a:t>
            </a:r>
            <a:r>
              <a:rPr lang="en-US" sz="2000"/>
              <a:t>lähetetään </a:t>
            </a:r>
            <a:r>
              <a:rPr lang="en-US" sz="2000"/>
              <a:t> hakukoneelle indeksoitavaksi.</a:t>
            </a:r>
            <a:endParaRPr/>
          </a:p>
          <a:p>
            <a:pPr indent="0" lvl="0" marL="0" rtl="0" algn="l">
              <a:lnSpc>
                <a:spcPct val="90000"/>
              </a:lnSpc>
              <a:spcBef>
                <a:spcPts val="750"/>
              </a:spcBef>
              <a:spcAft>
                <a:spcPts val="0"/>
              </a:spcAft>
              <a:buClr>
                <a:srgbClr val="161249"/>
              </a:buClr>
              <a:buSzPts val="2100"/>
              <a:buFont typeface="Arial"/>
              <a:buNone/>
            </a:pPr>
            <a:r>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75" name="Shape 175"/>
        <p:cNvGrpSpPr/>
        <p:nvPr/>
      </p:nvGrpSpPr>
      <p:grpSpPr>
        <a:xfrm>
          <a:off x="0" y="0"/>
          <a:ext cx="0" cy="0"/>
          <a:chOff x="0" y="0"/>
          <a:chExt cx="0" cy="0"/>
        </a:xfrm>
      </p:grpSpPr>
      <p:sp>
        <p:nvSpPr>
          <p:cNvPr id="176" name="Google Shape;176;p5"/>
          <p:cNvSpPr txBox="1"/>
          <p:nvPr/>
        </p:nvSpPr>
        <p:spPr>
          <a:xfrm>
            <a:off x="707294" y="1742999"/>
            <a:ext cx="2949300" cy="1200300"/>
          </a:xfrm>
          <a:prstGeom prst="rect">
            <a:avLst/>
          </a:prstGeom>
          <a:noFill/>
          <a:ln>
            <a:noFill/>
          </a:ln>
        </p:spPr>
        <p:txBody>
          <a:bodyPr anchorCtr="0" anchor="b" bIns="45700" lIns="91425" spcFirstLastPara="1" rIns="91425" wrap="square" tIns="45700">
            <a:normAutofit/>
          </a:bodyPr>
          <a:lstStyle/>
          <a:p>
            <a:pPr indent="0" lvl="0" marL="0" marR="0" rtl="0" algn="l">
              <a:lnSpc>
                <a:spcPct val="90000"/>
              </a:lnSpc>
              <a:spcBef>
                <a:spcPts val="0"/>
              </a:spcBef>
              <a:spcAft>
                <a:spcPts val="600"/>
              </a:spcAft>
              <a:buClr>
                <a:schemeClr val="lt1"/>
              </a:buClr>
              <a:buSzPts val="2400"/>
              <a:buFont typeface="Roboto"/>
              <a:buNone/>
            </a:pPr>
            <a:r>
              <a:rPr b="1" i="0" lang="en-US" sz="2400" u="none" cap="none" strike="noStrike">
                <a:solidFill>
                  <a:schemeClr val="lt1"/>
                </a:solidFill>
                <a:latin typeface="Roboto"/>
                <a:ea typeface="Roboto"/>
                <a:cs typeface="Roboto"/>
                <a:sym typeface="Roboto"/>
              </a:rPr>
              <a:t> </a:t>
            </a:r>
            <a:endParaRPr b="0" i="0" sz="1800" u="none" cap="none" strike="noStrike">
              <a:solidFill>
                <a:schemeClr val="dk1"/>
              </a:solidFill>
              <a:latin typeface="Calibri"/>
              <a:ea typeface="Calibri"/>
              <a:cs typeface="Calibri"/>
              <a:sym typeface="Calibri"/>
            </a:endParaRPr>
          </a:p>
        </p:txBody>
      </p:sp>
      <p:sp>
        <p:nvSpPr>
          <p:cNvPr id="177" name="Google Shape;177;p5"/>
          <p:cNvSpPr txBox="1"/>
          <p:nvPr>
            <p:ph type="title"/>
          </p:nvPr>
        </p:nvSpPr>
        <p:spPr>
          <a:xfrm>
            <a:off x="971602" y="1483493"/>
            <a:ext cx="2863215" cy="1383456"/>
          </a:xfrm>
          <a:prstGeom prst="rect">
            <a:avLst/>
          </a:prstGeom>
          <a:noFill/>
          <a:ln>
            <a:noFill/>
          </a:ln>
        </p:spPr>
        <p:txBody>
          <a:bodyPr anchorCtr="0" anchor="t" bIns="45700" lIns="91425" spcFirstLastPara="1" rIns="91425" wrap="square" tIns="45700">
            <a:normAutofit/>
          </a:bodyPr>
          <a:lstStyle/>
          <a:p>
            <a:pPr indent="0" lvl="0" marL="0" rtl="0" algn="l">
              <a:lnSpc>
                <a:spcPct val="90000"/>
              </a:lnSpc>
              <a:spcBef>
                <a:spcPts val="0"/>
              </a:spcBef>
              <a:spcAft>
                <a:spcPts val="0"/>
              </a:spcAft>
              <a:buClr>
                <a:schemeClr val="lt1"/>
              </a:buClr>
              <a:buSzPts val="3300"/>
              <a:buFont typeface="Arial"/>
              <a:buNone/>
            </a:pPr>
            <a:r>
              <a:rPr lang="en-US"/>
              <a:t>Aiheet</a:t>
            </a:r>
            <a:endParaRPr/>
          </a:p>
        </p:txBody>
      </p:sp>
      <p:sp>
        <p:nvSpPr>
          <p:cNvPr id="178" name="Google Shape;178;p5"/>
          <p:cNvSpPr txBox="1"/>
          <p:nvPr>
            <p:ph idx="1" type="body"/>
          </p:nvPr>
        </p:nvSpPr>
        <p:spPr>
          <a:xfrm>
            <a:off x="4013163" y="1261894"/>
            <a:ext cx="4606200" cy="2277300"/>
          </a:xfrm>
          <a:prstGeom prst="rect">
            <a:avLst/>
          </a:prstGeom>
          <a:noFill/>
          <a:ln>
            <a:noFill/>
          </a:ln>
        </p:spPr>
        <p:txBody>
          <a:bodyPr anchorCtr="0" anchor="t" bIns="45700" lIns="91425" spcFirstLastPara="1" rIns="91425" wrap="square" tIns="45700">
            <a:spAutoFit/>
          </a:bodyPr>
          <a:lstStyle/>
          <a:p>
            <a:pPr indent="-385762" lvl="0" marL="385762" rtl="0" algn="l">
              <a:lnSpc>
                <a:spcPct val="90000"/>
              </a:lnSpc>
              <a:spcBef>
                <a:spcPts val="750"/>
              </a:spcBef>
              <a:spcAft>
                <a:spcPts val="0"/>
              </a:spcAft>
              <a:buClr>
                <a:srgbClr val="FFFFFF"/>
              </a:buClr>
              <a:buSzPts val="1800"/>
              <a:buFont typeface="Arial"/>
              <a:buChar char="•"/>
            </a:pPr>
            <a:r>
              <a:rPr lang="en-US" sz="1800"/>
              <a:t>Hakukoneen keskeiset käsitteet</a:t>
            </a:r>
            <a:endParaRPr sz="1800"/>
          </a:p>
          <a:p>
            <a:pPr indent="-385762" lvl="0" marL="385762" rtl="0" algn="l">
              <a:lnSpc>
                <a:spcPct val="90000"/>
              </a:lnSpc>
              <a:spcBef>
                <a:spcPts val="750"/>
              </a:spcBef>
              <a:spcAft>
                <a:spcPts val="0"/>
              </a:spcAft>
              <a:buClr>
                <a:srgbClr val="FFFFFF"/>
              </a:buClr>
              <a:buSzPts val="1800"/>
              <a:buFont typeface="Arial"/>
              <a:buChar char="•"/>
            </a:pPr>
            <a:r>
              <a:rPr lang="en-US" sz="1800"/>
              <a:t>Miten hakukoneet toimivat?</a:t>
            </a:r>
            <a:endParaRPr sz="1800"/>
          </a:p>
          <a:p>
            <a:pPr indent="-385762" lvl="0" marL="385762" rtl="0" algn="l">
              <a:lnSpc>
                <a:spcPct val="90000"/>
              </a:lnSpc>
              <a:spcBef>
                <a:spcPts val="750"/>
              </a:spcBef>
              <a:spcAft>
                <a:spcPts val="0"/>
              </a:spcAft>
              <a:buClr>
                <a:srgbClr val="FFFFFF"/>
              </a:buClr>
              <a:buSzPts val="1800"/>
              <a:buFont typeface="Arial"/>
              <a:buChar char="•"/>
            </a:pPr>
            <a:r>
              <a:rPr lang="en-US" sz="1800"/>
              <a:t>Miten lähettää verkkosivusto hakukoneelle indeksoitavaksi?</a:t>
            </a:r>
            <a:endParaRPr sz="1800"/>
          </a:p>
          <a:p>
            <a:pPr indent="-385762" lvl="0" marL="385762" rtl="0" algn="l">
              <a:lnSpc>
                <a:spcPct val="90000"/>
              </a:lnSpc>
              <a:spcBef>
                <a:spcPts val="750"/>
              </a:spcBef>
              <a:spcAft>
                <a:spcPts val="0"/>
              </a:spcAft>
              <a:buSzPts val="1800"/>
              <a:buChar char="•"/>
            </a:pPr>
            <a:r>
              <a:rPr lang="en-US" sz="1800"/>
              <a:t>Mikä on sivukartta?</a:t>
            </a:r>
            <a:endParaRPr sz="1800"/>
          </a:p>
          <a:p>
            <a:pPr indent="0" lvl="0" marL="385762" rtl="0" algn="l">
              <a:lnSpc>
                <a:spcPct val="90000"/>
              </a:lnSpc>
              <a:spcBef>
                <a:spcPts val="750"/>
              </a:spcBef>
              <a:spcAft>
                <a:spcPts val="0"/>
              </a:spcAft>
              <a:buNone/>
            </a:pPr>
            <a:r>
              <a:t/>
            </a:r>
            <a:endParaRPr sz="1800"/>
          </a:p>
          <a:p>
            <a:pPr indent="-290513" lvl="0" marL="385763" rtl="0" algn="l">
              <a:lnSpc>
                <a:spcPct val="90000"/>
              </a:lnSpc>
              <a:spcBef>
                <a:spcPts val="750"/>
              </a:spcBef>
              <a:spcAft>
                <a:spcPts val="0"/>
              </a:spcAft>
              <a:buClr>
                <a:schemeClr val="lt1"/>
              </a:buClr>
              <a:buSzPts val="1500"/>
              <a:buFont typeface="Calibri"/>
              <a:buNone/>
            </a:pPr>
            <a:r>
              <a:t/>
            </a:r>
            <a:endParaRPr/>
          </a:p>
        </p:txBody>
      </p:sp>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2" name="Shape 182"/>
        <p:cNvGrpSpPr/>
        <p:nvPr/>
      </p:nvGrpSpPr>
      <p:grpSpPr>
        <a:xfrm>
          <a:off x="0" y="0"/>
          <a:ext cx="0" cy="0"/>
          <a:chOff x="0" y="0"/>
          <a:chExt cx="0" cy="0"/>
        </a:xfrm>
      </p:grpSpPr>
      <p:sp>
        <p:nvSpPr>
          <p:cNvPr id="183" name="Google Shape;183;p6"/>
          <p:cNvSpPr txBox="1"/>
          <p:nvPr/>
        </p:nvSpPr>
        <p:spPr>
          <a:xfrm>
            <a:off x="0" y="847315"/>
            <a:ext cx="91440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lt1"/>
              </a:buClr>
              <a:buSzPts val="2800"/>
              <a:buFont typeface="Arial"/>
              <a:buNone/>
            </a:pPr>
            <a:r>
              <a:rPr b="1" lang="en-US" sz="2800">
                <a:solidFill>
                  <a:schemeClr val="lt1"/>
                </a:solidFill>
              </a:rPr>
              <a:t>"Tietojen keräämisessä 'mitä pikemmin, sitä parempi' on aina paras vastaus."</a:t>
            </a:r>
            <a:endParaRPr b="0" i="0" sz="1600" u="none" cap="none" strike="noStrike">
              <a:solidFill>
                <a:schemeClr val="lt1"/>
              </a:solidFill>
              <a:latin typeface="Calibri"/>
              <a:ea typeface="Calibri"/>
              <a:cs typeface="Calibri"/>
              <a:sym typeface="Calibri"/>
            </a:endParaRPr>
          </a:p>
          <a:p>
            <a:pPr indent="0" lvl="0" marL="0" marR="0" rtl="0" algn="ctr">
              <a:spcBef>
                <a:spcPts val="0"/>
              </a:spcBef>
              <a:spcAft>
                <a:spcPts val="0"/>
              </a:spcAft>
              <a:buClr>
                <a:schemeClr val="lt1"/>
              </a:buClr>
              <a:buSzPts val="2800"/>
              <a:buFont typeface="Arial"/>
              <a:buNone/>
            </a:pPr>
            <a:br>
              <a:rPr b="1" i="0" lang="en-US" sz="2800" u="none" cap="none" strike="noStrike">
                <a:solidFill>
                  <a:schemeClr val="lt1"/>
                </a:solidFill>
                <a:latin typeface="Arial"/>
                <a:ea typeface="Arial"/>
                <a:cs typeface="Arial"/>
                <a:sym typeface="Arial"/>
              </a:rPr>
            </a:br>
            <a:r>
              <a:rPr b="1" i="0" lang="en-US" sz="2800" u="none" cap="none" strike="noStrike">
                <a:solidFill>
                  <a:schemeClr val="lt1"/>
                </a:solidFill>
                <a:latin typeface="Arial"/>
                <a:ea typeface="Arial"/>
                <a:cs typeface="Arial"/>
                <a:sym typeface="Arial"/>
              </a:rPr>
              <a:t>                                                           </a:t>
            </a:r>
            <a:r>
              <a:rPr b="0" i="1" lang="en-US" sz="2800" u="none" cap="none" strike="noStrike">
                <a:solidFill>
                  <a:schemeClr val="lt1"/>
                </a:solidFill>
                <a:latin typeface="Dancing Script"/>
                <a:ea typeface="Dancing Script"/>
                <a:cs typeface="Dancing Script"/>
                <a:sym typeface="Dancing Script"/>
              </a:rPr>
              <a:t>Marissa Mayer</a:t>
            </a:r>
            <a:endParaRPr b="0" i="0" sz="1600" u="none" cap="none" strike="noStrike">
              <a:solidFill>
                <a:schemeClr val="lt1"/>
              </a:solidFill>
              <a:latin typeface="Calibri"/>
              <a:ea typeface="Calibri"/>
              <a:cs typeface="Calibri"/>
              <a:sym typeface="Calibri"/>
            </a:endParaRPr>
          </a:p>
        </p:txBody>
      </p:sp>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87" name="Shape 187"/>
        <p:cNvGrpSpPr/>
        <p:nvPr/>
      </p:nvGrpSpPr>
      <p:grpSpPr>
        <a:xfrm>
          <a:off x="0" y="0"/>
          <a:ext cx="0" cy="0"/>
          <a:chOff x="0" y="0"/>
          <a:chExt cx="0" cy="0"/>
        </a:xfrm>
      </p:grpSpPr>
      <p:sp>
        <p:nvSpPr>
          <p:cNvPr id="188" name="Google Shape;188;p7"/>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189" name="Google Shape;189;p7"/>
          <p:cNvSpPr txBox="1"/>
          <p:nvPr/>
        </p:nvSpPr>
        <p:spPr>
          <a:xfrm>
            <a:off x="675150" y="1901425"/>
            <a:ext cx="7793700" cy="14139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lang="en-US" sz="3600">
                <a:solidFill>
                  <a:srgbClr val="161249"/>
                </a:solidFill>
              </a:rPr>
              <a:t>Hakukoneen keskeiset käsitteet</a:t>
            </a:r>
            <a:endParaRPr b="1" i="0" sz="2000" u="none" cap="none" strike="noStrike">
              <a:solidFill>
                <a:srgbClr val="161249"/>
              </a:solidFill>
              <a:latin typeface="Arial"/>
              <a:ea typeface="Arial"/>
              <a:cs typeface="Arial"/>
              <a:sym typeface="Arial"/>
            </a:endParaRPr>
          </a:p>
        </p:txBody>
      </p:sp>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193" name="Shape 193"/>
        <p:cNvGrpSpPr/>
        <p:nvPr/>
      </p:nvGrpSpPr>
      <p:grpSpPr>
        <a:xfrm>
          <a:off x="0" y="0"/>
          <a:ext cx="0" cy="0"/>
          <a:chOff x="0" y="0"/>
          <a:chExt cx="0" cy="0"/>
        </a:xfrm>
      </p:grpSpPr>
      <p:sp>
        <p:nvSpPr>
          <p:cNvPr id="194" name="Google Shape;194;p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195" name="Google Shape;195;p8"/>
          <p:cNvSpPr txBox="1"/>
          <p:nvPr/>
        </p:nvSpPr>
        <p:spPr>
          <a:xfrm>
            <a:off x="-620619" y="813661"/>
            <a:ext cx="8454900" cy="3084484"/>
          </a:xfrm>
          <a:prstGeom prst="rect">
            <a:avLst/>
          </a:prstGeom>
          <a:noFill/>
          <a:ln>
            <a:noFill/>
          </a:ln>
        </p:spPr>
        <p:txBody>
          <a:bodyPr anchorCtr="0" anchor="t" bIns="91425" lIns="91425" spcFirstLastPara="1" rIns="91425" wrap="square" tIns="91425">
            <a:noAutofit/>
          </a:bodyPr>
          <a:lstStyle/>
          <a:p>
            <a:pPr indent="-241300" lvl="0" marL="342900" marR="0" rtl="0" algn="l">
              <a:lnSpc>
                <a:spcPct val="115000"/>
              </a:lnSpc>
              <a:spcBef>
                <a:spcPts val="1600"/>
              </a:spcBef>
              <a:spcAft>
                <a:spcPts val="0"/>
              </a:spcAft>
              <a:buClr>
                <a:schemeClr val="dk1"/>
              </a:buClr>
              <a:buSzPts val="1600"/>
              <a:buFont typeface="Roboto"/>
              <a:buNone/>
            </a:pPr>
            <a:r>
              <a:t/>
            </a:r>
            <a:endParaRPr b="0" i="0" sz="1600" u="none" cap="none" strike="noStrike">
              <a:solidFill>
                <a:schemeClr val="dk1"/>
              </a:solidFill>
              <a:latin typeface="Arial"/>
              <a:ea typeface="Arial"/>
              <a:cs typeface="Arial"/>
              <a:sym typeface="Arial"/>
            </a:endParaRPr>
          </a:p>
        </p:txBody>
      </p:sp>
      <p:sp>
        <p:nvSpPr>
          <p:cNvPr id="196" name="Google Shape;196;p8"/>
          <p:cNvSpPr txBox="1"/>
          <p:nvPr>
            <p:ph type="title"/>
          </p:nvPr>
        </p:nvSpPr>
        <p:spPr>
          <a:xfrm>
            <a:off x="628650" y="273844"/>
            <a:ext cx="6567604"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1100"/>
              <a:buFont typeface="Arial"/>
              <a:buNone/>
            </a:pPr>
            <a:r>
              <a:rPr lang="en-US" sz="3200"/>
              <a:t>Hakukoneen keskeiset käsitteet</a:t>
            </a:r>
            <a:endParaRPr sz="3200"/>
          </a:p>
        </p:txBody>
      </p:sp>
      <p:sp>
        <p:nvSpPr>
          <p:cNvPr id="197" name="Google Shape;197;p8"/>
          <p:cNvSpPr txBox="1"/>
          <p:nvPr>
            <p:ph idx="1" type="body"/>
          </p:nvPr>
        </p:nvSpPr>
        <p:spPr>
          <a:xfrm>
            <a:off x="628650" y="1369218"/>
            <a:ext cx="7886700" cy="2434200"/>
          </a:xfrm>
          <a:prstGeom prst="rect">
            <a:avLst/>
          </a:prstGeom>
          <a:noFill/>
          <a:ln>
            <a:noFill/>
          </a:ln>
        </p:spPr>
        <p:txBody>
          <a:bodyPr anchorCtr="0" anchor="t" bIns="45700" lIns="91425" spcFirstLastPara="1" rIns="91425" wrap="square" tIns="45700">
            <a:spAutoFit/>
          </a:bodyPr>
          <a:lstStyle/>
          <a:p>
            <a:pPr indent="-241300" lvl="0" marL="342900" marR="0" rtl="0" algn="l">
              <a:lnSpc>
                <a:spcPct val="115000"/>
              </a:lnSpc>
              <a:spcBef>
                <a:spcPts val="0"/>
              </a:spcBef>
              <a:spcAft>
                <a:spcPts val="0"/>
              </a:spcAft>
              <a:buClr>
                <a:srgbClr val="000000"/>
              </a:buClr>
              <a:buSzPts val="1600"/>
              <a:buFont typeface="Roboto"/>
              <a:buNone/>
            </a:pPr>
            <a:r>
              <a:t/>
            </a:r>
            <a:endParaRPr b="0" i="0" sz="1800" u="none" cap="none" strike="noStrike"/>
          </a:p>
          <a:p>
            <a:pPr indent="-342900" lvl="0" marL="342900" marR="0" rtl="0" algn="l">
              <a:lnSpc>
                <a:spcPct val="115000"/>
              </a:lnSpc>
              <a:spcBef>
                <a:spcPts val="1600"/>
              </a:spcBef>
              <a:spcAft>
                <a:spcPts val="0"/>
              </a:spcAft>
              <a:buClr>
                <a:srgbClr val="ED7D31"/>
              </a:buClr>
              <a:buSzPts val="2000"/>
              <a:buFont typeface="Roboto"/>
              <a:buAutoNum type="arabicPeriod"/>
            </a:pPr>
            <a:r>
              <a:rPr lang="en-US" sz="2000"/>
              <a:t>Hämähäkit, botit ja tietojen keruu (engl. crawling)</a:t>
            </a:r>
            <a:endParaRPr b="0" i="0" sz="2000" u="none" cap="none" strike="noStrike"/>
          </a:p>
          <a:p>
            <a:pPr indent="-342900" lvl="0" marL="342900" marR="0" rtl="0" algn="l">
              <a:lnSpc>
                <a:spcPct val="115000"/>
              </a:lnSpc>
              <a:spcBef>
                <a:spcPts val="1600"/>
              </a:spcBef>
              <a:spcAft>
                <a:spcPts val="0"/>
              </a:spcAft>
              <a:buClr>
                <a:srgbClr val="ED7D31"/>
              </a:buClr>
              <a:buSzPts val="2000"/>
              <a:buFont typeface="Roboto"/>
              <a:buAutoNum type="arabicPeriod"/>
            </a:pPr>
            <a:r>
              <a:rPr lang="en-US" sz="2000"/>
              <a:t>Indeksointi</a:t>
            </a:r>
            <a:endParaRPr b="0" i="0" sz="2000" u="none" cap="none" strike="noStrike"/>
          </a:p>
          <a:p>
            <a:pPr indent="-342900" lvl="0" marL="342900" marR="0" rtl="0" algn="l">
              <a:lnSpc>
                <a:spcPct val="115000"/>
              </a:lnSpc>
              <a:spcBef>
                <a:spcPts val="1600"/>
              </a:spcBef>
              <a:spcAft>
                <a:spcPts val="0"/>
              </a:spcAft>
              <a:buClr>
                <a:srgbClr val="ED7D31"/>
              </a:buClr>
              <a:buSzPts val="2000"/>
              <a:buFont typeface="Roboto"/>
              <a:buAutoNum type="arabicPeriod"/>
            </a:pPr>
            <a:r>
              <a:rPr lang="en-US" sz="2000"/>
              <a:t>Vastaukset hakuihin</a:t>
            </a:r>
            <a:endParaRPr/>
          </a:p>
          <a:p>
            <a:pPr indent="0" lvl="0" marL="0" rtl="0" algn="l">
              <a:lnSpc>
                <a:spcPct val="90000"/>
              </a:lnSpc>
              <a:spcBef>
                <a:spcPts val="750"/>
              </a:spcBef>
              <a:spcAft>
                <a:spcPts val="0"/>
              </a:spcAft>
              <a:buClr>
                <a:srgbClr val="161249"/>
              </a:buClr>
              <a:buSzPts val="1800"/>
              <a:buNone/>
            </a:pPr>
            <a:r>
              <a:t/>
            </a:r>
            <a:endParaRPr sz="1800"/>
          </a:p>
        </p:txBody>
      </p:sp>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1" name="Shape 201"/>
        <p:cNvGrpSpPr/>
        <p:nvPr/>
      </p:nvGrpSpPr>
      <p:grpSpPr>
        <a:xfrm>
          <a:off x="0" y="0"/>
          <a:ext cx="0" cy="0"/>
          <a:chOff x="0" y="0"/>
          <a:chExt cx="0" cy="0"/>
        </a:xfrm>
      </p:grpSpPr>
      <p:sp>
        <p:nvSpPr>
          <p:cNvPr id="202" name="Google Shape;202;p9"/>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203" name="Google Shape;203;p9"/>
          <p:cNvSpPr txBox="1"/>
          <p:nvPr/>
        </p:nvSpPr>
        <p:spPr>
          <a:xfrm>
            <a:off x="675150" y="1864800"/>
            <a:ext cx="7793700" cy="14139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lang="en-US" sz="3600">
                <a:solidFill>
                  <a:srgbClr val="161249"/>
                </a:solidFill>
              </a:rPr>
              <a:t>Miten hakukoneet toimivat?</a:t>
            </a:r>
            <a:endParaRPr b="1" i="0" sz="2000" u="none" cap="none" strike="noStrike">
              <a:solidFill>
                <a:srgbClr val="161249"/>
              </a:solidFill>
              <a:latin typeface="Arial"/>
              <a:ea typeface="Arial"/>
              <a:cs typeface="Arial"/>
              <a:sym typeface="Arial"/>
            </a:endParaRPr>
          </a:p>
        </p:txBody>
      </p:sp>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07" name="Shape 207"/>
        <p:cNvGrpSpPr/>
        <p:nvPr/>
      </p:nvGrpSpPr>
      <p:grpSpPr>
        <a:xfrm>
          <a:off x="0" y="0"/>
          <a:ext cx="0" cy="0"/>
          <a:chOff x="0" y="0"/>
          <a:chExt cx="0" cy="0"/>
        </a:xfrm>
      </p:grpSpPr>
      <p:sp>
        <p:nvSpPr>
          <p:cNvPr id="208" name="Google Shape;208;p10"/>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09" name="Google Shape;209;p10"/>
          <p:cNvSpPr txBox="1"/>
          <p:nvPr/>
        </p:nvSpPr>
        <p:spPr>
          <a:xfrm>
            <a:off x="478339" y="1262791"/>
            <a:ext cx="8454900" cy="3084484"/>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10" name="Google Shape;210;p10"/>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Miten hakukoneet toimivat?</a:t>
            </a:r>
            <a:endParaRPr/>
          </a:p>
        </p:txBody>
      </p:sp>
      <p:sp>
        <p:nvSpPr>
          <p:cNvPr id="211" name="Google Shape;211;p10"/>
          <p:cNvSpPr txBox="1"/>
          <p:nvPr>
            <p:ph idx="1" type="body"/>
          </p:nvPr>
        </p:nvSpPr>
        <p:spPr>
          <a:xfrm>
            <a:off x="628650" y="1473296"/>
            <a:ext cx="7886700" cy="1851000"/>
          </a:xfrm>
          <a:prstGeom prst="rect">
            <a:avLst/>
          </a:prstGeom>
          <a:noFill/>
          <a:ln>
            <a:noFill/>
          </a:ln>
        </p:spPr>
        <p:txBody>
          <a:bodyPr anchorCtr="0" anchor="t" bIns="45700" lIns="91425" spcFirstLastPara="1" rIns="91425" wrap="square" tIns="45700">
            <a:spAutoFit/>
          </a:bodyPr>
          <a:lstStyle/>
          <a:p>
            <a:pPr indent="0" lvl="0" marL="0" rtl="0" algn="l">
              <a:lnSpc>
                <a:spcPct val="100000"/>
              </a:lnSpc>
              <a:spcBef>
                <a:spcPts val="0"/>
              </a:spcBef>
              <a:spcAft>
                <a:spcPts val="0"/>
              </a:spcAft>
              <a:buClr>
                <a:srgbClr val="161249"/>
              </a:buClr>
              <a:buSzPts val="1800"/>
              <a:buNone/>
            </a:pPr>
            <a:r>
              <a:rPr lang="en-US" sz="1800">
                <a:latin typeface="Calibri"/>
                <a:ea typeface="Calibri"/>
                <a:cs typeface="Calibri"/>
                <a:sym typeface="Calibri"/>
              </a:rPr>
              <a:t>Hakukoneet toimivat käyttämällä verkkosivujen tiedonkerääjiä (crawlers), joita kutsutaan myös termeillä "web-kerääjät", "botit" tai "hämähäkit", uusien verkkosivustojen löytämiseen ja niiden sisällön indeksoimiseen. Kun joku tekee haun, hakukone käyttää algoritmeja vertaamaan hakukyselyä indeksoituun sisältöön ja näyttää kaikkein relevanteimmat tulokset.</a:t>
            </a:r>
            <a:endParaRPr b="0" i="0" sz="1800" u="none" cap="none" strike="noStrike">
              <a:latin typeface="Arial"/>
              <a:ea typeface="Arial"/>
              <a:cs typeface="Arial"/>
              <a:sym typeface="Arial"/>
            </a:endParaRPr>
          </a:p>
          <a:p>
            <a:pPr indent="0" lvl="0" marL="0" rtl="0" algn="l">
              <a:lnSpc>
                <a:spcPct val="100000"/>
              </a:lnSpc>
              <a:spcBef>
                <a:spcPts val="750"/>
              </a:spcBef>
              <a:spcAft>
                <a:spcPts val="0"/>
              </a:spcAft>
              <a:buClr>
                <a:srgbClr val="161249"/>
              </a:buClr>
              <a:buSzPts val="1800"/>
              <a:buNone/>
            </a:pPr>
            <a:r>
              <a:t/>
            </a:r>
            <a:endParaRPr sz="1800"/>
          </a:p>
        </p:txBody>
      </p:sp>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15" name="Shape 215"/>
        <p:cNvGrpSpPr/>
        <p:nvPr/>
      </p:nvGrpSpPr>
      <p:grpSpPr>
        <a:xfrm>
          <a:off x="0" y="0"/>
          <a:ext cx="0" cy="0"/>
          <a:chOff x="0" y="0"/>
          <a:chExt cx="0" cy="0"/>
        </a:xfrm>
      </p:grpSpPr>
      <p:sp>
        <p:nvSpPr>
          <p:cNvPr id="216" name="Google Shape;216;p1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217" name="Google Shape;217;p11"/>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Noto Sans Symbols"/>
              <a:buNone/>
            </a:pPr>
            <a:r>
              <a:t/>
            </a:r>
            <a:endParaRPr b="1" i="1" sz="1800" u="none" cap="none" strike="noStrike">
              <a:solidFill>
                <a:schemeClr val="lt1"/>
              </a:solidFill>
              <a:latin typeface="Arial"/>
              <a:ea typeface="Arial"/>
              <a:cs typeface="Arial"/>
              <a:sym typeface="Arial"/>
            </a:endParaRPr>
          </a:p>
        </p:txBody>
      </p:sp>
      <p:sp>
        <p:nvSpPr>
          <p:cNvPr id="218" name="Google Shape;218;p11"/>
          <p:cNvSpPr txBox="1"/>
          <p:nvPr>
            <p:ph idx="1" type="body"/>
          </p:nvPr>
        </p:nvSpPr>
        <p:spPr>
          <a:xfrm>
            <a:off x="840583" y="312995"/>
            <a:ext cx="6614100" cy="7611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400"/>
              <a:buNone/>
            </a:pPr>
            <a:r>
              <a:rPr lang="en-US"/>
              <a:t>Aktivointitehtävä</a:t>
            </a:r>
            <a:endParaRPr>
              <a:solidFill>
                <a:schemeClr val="lt1"/>
              </a:solidFill>
            </a:endParaRPr>
          </a:p>
          <a:p>
            <a:pPr indent="0" lvl="0" marL="0" rtl="0" algn="l">
              <a:lnSpc>
                <a:spcPct val="90000"/>
              </a:lnSpc>
              <a:spcBef>
                <a:spcPts val="750"/>
              </a:spcBef>
              <a:spcAft>
                <a:spcPts val="0"/>
              </a:spcAft>
              <a:buClr>
                <a:schemeClr val="lt1"/>
              </a:buClr>
              <a:buSzPts val="2400"/>
              <a:buNone/>
            </a:pPr>
            <a:r>
              <a:t/>
            </a:r>
            <a:endParaRPr>
              <a:solidFill>
                <a:srgbClr val="F39200"/>
              </a:solidFill>
            </a:endParaRPr>
          </a:p>
        </p:txBody>
      </p:sp>
      <p:sp>
        <p:nvSpPr>
          <p:cNvPr id="219" name="Google Shape;219;p11"/>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285750" lvl="0" marL="285750" marR="0" rtl="0" algn="l">
              <a:lnSpc>
                <a:spcPct val="115000"/>
              </a:lnSpc>
              <a:spcBef>
                <a:spcPts val="0"/>
              </a:spcBef>
              <a:spcAft>
                <a:spcPts val="0"/>
              </a:spcAft>
              <a:buSzPts val="1800"/>
              <a:buFont typeface="Noto Sans Symbols"/>
              <a:buChar char="✔"/>
            </a:pPr>
            <a:r>
              <a:rPr lang="en-US" sz="1800">
                <a:solidFill>
                  <a:srgbClr val="FFFFFF"/>
                </a:solidFill>
              </a:rPr>
              <a:t>Etsi netistä pääasialliset hakukoneet, joita voit käyttää tehdessäsi hakua.</a:t>
            </a:r>
            <a:endParaRPr sz="1800">
              <a:solidFill>
                <a:srgbClr val="FFFFFF"/>
              </a:solidFill>
            </a:endParaRPr>
          </a:p>
          <a:p>
            <a:pPr indent="-285750" lvl="0" marL="285750" marR="0" rtl="0" algn="l">
              <a:lnSpc>
                <a:spcPct val="115000"/>
              </a:lnSpc>
              <a:spcBef>
                <a:spcPts val="0"/>
              </a:spcBef>
              <a:spcAft>
                <a:spcPts val="0"/>
              </a:spcAft>
              <a:buSzPts val="1800"/>
              <a:buFont typeface="Noto Sans Symbols"/>
              <a:buChar char="✔"/>
            </a:pPr>
            <a:r>
              <a:rPr lang="en-US" sz="1800">
                <a:solidFill>
                  <a:srgbClr val="FFFFFF"/>
                </a:solidFill>
              </a:rPr>
              <a:t>Mitkä hakukoneet ovat tärkeimpiä? Miksi?</a:t>
            </a:r>
            <a:endParaRPr/>
          </a:p>
        </p:txBody>
      </p:sp>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3" name="Shape 223"/>
        <p:cNvGrpSpPr/>
        <p:nvPr/>
      </p:nvGrpSpPr>
      <p:grpSpPr>
        <a:xfrm>
          <a:off x="0" y="0"/>
          <a:ext cx="0" cy="0"/>
          <a:chOff x="0" y="0"/>
          <a:chExt cx="0" cy="0"/>
        </a:xfrm>
      </p:grpSpPr>
      <p:sp>
        <p:nvSpPr>
          <p:cNvPr id="224" name="Google Shape;224;p12"/>
          <p:cNvSpPr txBox="1"/>
          <p:nvPr/>
        </p:nvSpPr>
        <p:spPr>
          <a:xfrm>
            <a:off x="0" y="1894936"/>
            <a:ext cx="9144000" cy="816731"/>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lang="en-US" sz="3600">
                <a:solidFill>
                  <a:srgbClr val="161249"/>
                </a:solidFill>
              </a:rPr>
              <a:t>Oppimisen vahvistustehtävä</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28" name="Shape 228"/>
        <p:cNvGrpSpPr/>
        <p:nvPr/>
      </p:nvGrpSpPr>
      <p:grpSpPr>
        <a:xfrm>
          <a:off x="0" y="0"/>
          <a:ext cx="0" cy="0"/>
          <a:chOff x="0" y="0"/>
          <a:chExt cx="0" cy="0"/>
        </a:xfrm>
      </p:grpSpPr>
      <p:sp>
        <p:nvSpPr>
          <p:cNvPr id="229" name="Google Shape;229;p1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30" name="Google Shape;230;p13"/>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231" name="Google Shape;231;p13"/>
          <p:cNvSpPr txBox="1"/>
          <p:nvPr>
            <p:ph type="title"/>
          </p:nvPr>
        </p:nvSpPr>
        <p:spPr>
          <a:xfrm>
            <a:off x="628650" y="44054"/>
            <a:ext cx="7886700" cy="994172"/>
          </a:xfrm>
          <a:prstGeom prst="rect">
            <a:avLst/>
          </a:prstGeom>
          <a:noFill/>
          <a:ln>
            <a:noFill/>
          </a:ln>
        </p:spPr>
        <p:txBody>
          <a:bodyPr anchorCtr="0" anchor="b" bIns="45700" lIns="91425" spcFirstLastPara="1" rIns="91425" wrap="square" tIns="45700">
            <a:normAutofit/>
          </a:bodyPr>
          <a:lstStyle/>
          <a:p>
            <a:pPr indent="0" lvl="0" marL="0" marR="0" rtl="0" algn="l">
              <a:lnSpc>
                <a:spcPct val="100000"/>
              </a:lnSpc>
              <a:spcBef>
                <a:spcPts val="0"/>
              </a:spcBef>
              <a:spcAft>
                <a:spcPts val="0"/>
              </a:spcAft>
              <a:buClr>
                <a:schemeClr val="dk1"/>
              </a:buClr>
              <a:buSzPts val="1100"/>
              <a:buFont typeface="Arial"/>
              <a:buNone/>
            </a:pPr>
            <a:r>
              <a:rPr lang="en-US" sz="3200"/>
              <a:t>Oppimisen vahvistustehtävä</a:t>
            </a:r>
            <a:endParaRPr sz="3200"/>
          </a:p>
        </p:txBody>
      </p:sp>
      <p:sp>
        <p:nvSpPr>
          <p:cNvPr id="232" name="Google Shape;232;p13"/>
          <p:cNvSpPr txBox="1"/>
          <p:nvPr>
            <p:ph idx="1" type="body"/>
          </p:nvPr>
        </p:nvSpPr>
        <p:spPr>
          <a:xfrm>
            <a:off x="628650" y="1369218"/>
            <a:ext cx="7886700" cy="22779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chemeClr val="accent2"/>
              </a:buClr>
              <a:buSzPts val="2700"/>
              <a:buChar char="•"/>
            </a:pPr>
            <a:r>
              <a:rPr lang="en-US" sz="1800"/>
              <a:t>Kuinka voit estää verkkosivuston tai sen osien indeksoinnin hakukoneissa?</a:t>
            </a:r>
            <a:endParaRPr sz="1800"/>
          </a:p>
          <a:p>
            <a:pPr indent="-285750" lvl="0" marL="285750" marR="0" rtl="0" algn="l">
              <a:lnSpc>
                <a:spcPct val="115000"/>
              </a:lnSpc>
              <a:spcBef>
                <a:spcPts val="0"/>
              </a:spcBef>
              <a:spcAft>
                <a:spcPts val="0"/>
              </a:spcAft>
              <a:buClr>
                <a:schemeClr val="accent2"/>
              </a:buClr>
              <a:buSzPts val="2700"/>
              <a:buChar char="•"/>
            </a:pPr>
            <a:r>
              <a:rPr lang="en-US" sz="1800"/>
              <a:t>Kuinka voit selvittää, mitkä sivut on indeksoitu hakukoneessa?</a:t>
            </a:r>
            <a:endParaRPr b="0" i="0" sz="1800" u="none" cap="none" strike="noStrike">
              <a:latin typeface="Calibri"/>
              <a:ea typeface="Calibri"/>
              <a:cs typeface="Calibri"/>
              <a:sym typeface="Calibri"/>
            </a:endParaRPr>
          </a:p>
          <a:p>
            <a:pPr indent="-171450" lvl="0" marL="400050" marR="0" rtl="0" algn="l">
              <a:lnSpc>
                <a:spcPct val="115000"/>
              </a:lnSpc>
              <a:spcBef>
                <a:spcPts val="1600"/>
              </a:spcBef>
              <a:spcAft>
                <a:spcPts val="0"/>
              </a:spcAft>
              <a:buClr>
                <a:srgbClr val="000000"/>
              </a:buClr>
              <a:buSzPts val="1800"/>
              <a:buFont typeface="Arial"/>
              <a:buNone/>
            </a:pPr>
            <a:r>
              <a:t/>
            </a:r>
            <a:endParaRPr b="0" i="0" sz="1800" u="none" cap="none" strike="noStrike">
              <a:latin typeface="Arial"/>
              <a:ea typeface="Arial"/>
              <a:cs typeface="Arial"/>
              <a:sym typeface="Arial"/>
            </a:endParaRPr>
          </a:p>
          <a:p>
            <a:pPr indent="-209550" lvl="0" marL="342900" rtl="0" algn="l">
              <a:lnSpc>
                <a:spcPct val="90000"/>
              </a:lnSpc>
              <a:spcBef>
                <a:spcPts val="750"/>
              </a:spcBef>
              <a:spcAft>
                <a:spcPts val="0"/>
              </a:spcAft>
              <a:buClr>
                <a:srgbClr val="161249"/>
              </a:buClr>
              <a:buSzPts val="2100"/>
              <a:buFont typeface="Arial"/>
              <a:buNone/>
            </a:pPr>
            <a:r>
              <a:t/>
            </a:r>
            <a:endParaRPr/>
          </a:p>
        </p:txBody>
      </p:sp>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36" name="Shape 236"/>
        <p:cNvGrpSpPr/>
        <p:nvPr/>
      </p:nvGrpSpPr>
      <p:grpSpPr>
        <a:xfrm>
          <a:off x="0" y="0"/>
          <a:ext cx="0" cy="0"/>
          <a:chOff x="0" y="0"/>
          <a:chExt cx="0" cy="0"/>
        </a:xfrm>
      </p:grpSpPr>
      <p:sp>
        <p:nvSpPr>
          <p:cNvPr id="237" name="Google Shape;237;p14"/>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600" u="none" cap="none" strike="noStrike">
                <a:solidFill>
                  <a:srgbClr val="FFFFFF"/>
                </a:solidFill>
                <a:latin typeface="Arial"/>
                <a:ea typeface="Arial"/>
                <a:cs typeface="Arial"/>
                <a:sym typeface="Arial"/>
              </a:rPr>
              <a:t>Topic 1 </a:t>
            </a:r>
            <a:endParaRPr b="1" i="0" sz="6600" u="none" cap="none" strike="noStrike">
              <a:solidFill>
                <a:srgbClr val="FFFFFF"/>
              </a:solidFill>
              <a:latin typeface="Arial"/>
              <a:ea typeface="Arial"/>
              <a:cs typeface="Arial"/>
              <a:sym typeface="Arial"/>
            </a:endParaRPr>
          </a:p>
        </p:txBody>
      </p:sp>
      <p:sp>
        <p:nvSpPr>
          <p:cNvPr id="238" name="Google Shape;238;p14"/>
          <p:cNvSpPr txBox="1"/>
          <p:nvPr/>
        </p:nvSpPr>
        <p:spPr>
          <a:xfrm>
            <a:off x="675150" y="1864800"/>
            <a:ext cx="7793700" cy="14139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lang="en-US" sz="3600">
                <a:solidFill>
                  <a:srgbClr val="161249"/>
                </a:solidFill>
              </a:rPr>
              <a:t>Miten lähettää verkkosivusto hakukoneelle indeksoitavaksi?</a:t>
            </a:r>
            <a:endParaRPr b="1" i="0" sz="2000" u="none" cap="none" strike="noStrike">
              <a:solidFill>
                <a:srgbClr val="161249"/>
              </a:solidFill>
              <a:latin typeface="Arial"/>
              <a:ea typeface="Arial"/>
              <a:cs typeface="Arial"/>
              <a:sym typeface="Aria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42" name="Shape 242"/>
        <p:cNvGrpSpPr/>
        <p:nvPr/>
      </p:nvGrpSpPr>
      <p:grpSpPr>
        <a:xfrm>
          <a:off x="0" y="0"/>
          <a:ext cx="0" cy="0"/>
          <a:chOff x="0" y="0"/>
          <a:chExt cx="0" cy="0"/>
        </a:xfrm>
      </p:grpSpPr>
      <p:sp>
        <p:nvSpPr>
          <p:cNvPr id="243" name="Google Shape;243;p1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244" name="Google Shape;244;p15"/>
          <p:cNvSpPr txBox="1"/>
          <p:nvPr/>
        </p:nvSpPr>
        <p:spPr>
          <a:xfrm>
            <a:off x="478339" y="1262791"/>
            <a:ext cx="8454900" cy="3084484"/>
          </a:xfrm>
          <a:prstGeom prst="rect">
            <a:avLst/>
          </a:prstGeom>
          <a:noFill/>
          <a:ln>
            <a:noFill/>
          </a:ln>
        </p:spPr>
        <p:txBody>
          <a:bodyPr anchorCtr="0" anchor="t" bIns="91425" lIns="91425" spcFirstLastPara="1" rIns="91425" wrap="square" tIns="91425">
            <a:noAutofit/>
          </a:bodyPr>
          <a:lstStyle/>
          <a:p>
            <a:pPr indent="-241300" lvl="0" marL="342900" marR="0" rtl="0" algn="l">
              <a:lnSpc>
                <a:spcPct val="115000"/>
              </a:lnSpc>
              <a:spcBef>
                <a:spcPts val="1600"/>
              </a:spcBef>
              <a:spcAft>
                <a:spcPts val="0"/>
              </a:spcAft>
              <a:buClr>
                <a:schemeClr val="dk1"/>
              </a:buClr>
              <a:buSzPts val="1600"/>
              <a:buFont typeface="Roboto"/>
              <a:buNone/>
            </a:pPr>
            <a:r>
              <a:t/>
            </a:r>
            <a:endParaRPr b="0" i="0" sz="1800" u="none" cap="none" strike="noStrike">
              <a:solidFill>
                <a:schemeClr val="dk1"/>
              </a:solidFill>
              <a:latin typeface="Calibri"/>
              <a:ea typeface="Calibri"/>
              <a:cs typeface="Calibri"/>
              <a:sym typeface="Calibri"/>
            </a:endParaRPr>
          </a:p>
        </p:txBody>
      </p:sp>
      <p:sp>
        <p:nvSpPr>
          <p:cNvPr id="245" name="Google Shape;245;p15"/>
          <p:cNvSpPr txBox="1"/>
          <p:nvPr>
            <p:ph type="title"/>
          </p:nvPr>
        </p:nvSpPr>
        <p:spPr>
          <a:xfrm>
            <a:off x="628650" y="371297"/>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chemeClr val="dk1"/>
              </a:buClr>
              <a:buSzPts val="1100"/>
              <a:buFont typeface="Arial"/>
              <a:buNone/>
            </a:pPr>
            <a:r>
              <a:rPr lang="en-US" sz="3200"/>
              <a:t>Miten lähettää verkkosivusto hakukoneelle indeksoitavaksi?</a:t>
            </a:r>
            <a:endParaRPr sz="3200"/>
          </a:p>
        </p:txBody>
      </p:sp>
      <p:sp>
        <p:nvSpPr>
          <p:cNvPr id="246" name="Google Shape;246;p15"/>
          <p:cNvSpPr txBox="1"/>
          <p:nvPr>
            <p:ph idx="1" type="body"/>
          </p:nvPr>
        </p:nvSpPr>
        <p:spPr>
          <a:xfrm>
            <a:off x="628650" y="1583544"/>
            <a:ext cx="7886700" cy="2905800"/>
          </a:xfrm>
          <a:prstGeom prst="rect">
            <a:avLst/>
          </a:prstGeom>
          <a:noFill/>
          <a:ln>
            <a:noFill/>
          </a:ln>
        </p:spPr>
        <p:txBody>
          <a:bodyPr anchorCtr="0" anchor="t" bIns="45700" lIns="91425" spcFirstLastPara="1" rIns="91425" wrap="square" tIns="45700">
            <a:noAutofit/>
          </a:bodyPr>
          <a:lstStyle/>
          <a:p>
            <a:pPr indent="-342900" lvl="0" marL="342900" marR="0" rtl="0" algn="l">
              <a:lnSpc>
                <a:spcPct val="150000"/>
              </a:lnSpc>
              <a:spcBef>
                <a:spcPts val="0"/>
              </a:spcBef>
              <a:spcAft>
                <a:spcPts val="0"/>
              </a:spcAft>
              <a:buClr>
                <a:srgbClr val="ED7D31"/>
              </a:buClr>
              <a:buSzPts val="1600"/>
              <a:buFont typeface="Roboto"/>
              <a:buAutoNum type="arabicPeriod"/>
            </a:pPr>
            <a:r>
              <a:rPr lang="en-US" sz="1600"/>
              <a:t>Luo  tili hakukoneen webmaster-työkaluihin. Tee tämä menemällä hakukoneen verkkosivustolle ja etsi linkki webmaster-työkaluihin tai rekisteröitymissivulle.</a:t>
            </a:r>
            <a:endParaRPr sz="1600"/>
          </a:p>
          <a:p>
            <a:pPr indent="-342900" lvl="0" marL="342900" marR="0" rtl="0" algn="l">
              <a:lnSpc>
                <a:spcPct val="150000"/>
              </a:lnSpc>
              <a:spcBef>
                <a:spcPts val="0"/>
              </a:spcBef>
              <a:spcAft>
                <a:spcPts val="0"/>
              </a:spcAft>
              <a:buClr>
                <a:srgbClr val="ED7D31"/>
              </a:buClr>
              <a:buSzPts val="1600"/>
              <a:buFont typeface="Roboto"/>
              <a:buAutoNum type="arabicPeriod"/>
            </a:pPr>
            <a:r>
              <a:rPr lang="en-US" sz="1600"/>
              <a:t>Kun sinulla on tili, kirjaudu sisään ja siirry "Lisää URL" -toimintoon. Tämä saattaa sijaita "Tiedonkeruu"-  tai "Indeksointi" -osioiden alla.</a:t>
            </a:r>
            <a:endParaRPr sz="1600"/>
          </a:p>
          <a:p>
            <a:pPr indent="-342900" lvl="0" marL="342900" marR="0" rtl="0" algn="l">
              <a:lnSpc>
                <a:spcPct val="150000"/>
              </a:lnSpc>
              <a:spcBef>
                <a:spcPts val="0"/>
              </a:spcBef>
              <a:spcAft>
                <a:spcPts val="0"/>
              </a:spcAft>
              <a:buClr>
                <a:srgbClr val="ED7D31"/>
              </a:buClr>
              <a:buSzPts val="1600"/>
              <a:buFont typeface="Roboto"/>
              <a:buAutoNum type="arabicPeriod"/>
            </a:pPr>
            <a:r>
              <a:rPr lang="en-US" sz="1600"/>
              <a:t>Syötä verkkosivustosi etusivun URL-osoite ja klikkaa "Lähetä" -painiketta. Hakukone alkaa sitten kerätä tietoja verkkosivustostasi ja indeksoida sen sisältöä.</a:t>
            </a:r>
            <a:endParaRPr sz="1600"/>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0" name="Shape 250"/>
        <p:cNvGrpSpPr/>
        <p:nvPr/>
      </p:nvGrpSpPr>
      <p:grpSpPr>
        <a:xfrm>
          <a:off x="0" y="0"/>
          <a:ext cx="0" cy="0"/>
          <a:chOff x="0" y="0"/>
          <a:chExt cx="0" cy="0"/>
        </a:xfrm>
      </p:grpSpPr>
      <p:sp>
        <p:nvSpPr>
          <p:cNvPr id="251" name="Google Shape;251;p16"/>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3000"/>
              <a:buFont typeface="Calibri"/>
              <a:buNone/>
            </a:pPr>
            <a:r>
              <a:t/>
            </a:r>
            <a:endParaRPr b="1" i="0" sz="3000" u="none" cap="none" strike="noStrike">
              <a:solidFill>
                <a:schemeClr val="dk1"/>
              </a:solidFill>
              <a:latin typeface="Arial"/>
              <a:ea typeface="Arial"/>
              <a:cs typeface="Arial"/>
              <a:sym typeface="Arial"/>
            </a:endParaRPr>
          </a:p>
        </p:txBody>
      </p:sp>
      <p:sp>
        <p:nvSpPr>
          <p:cNvPr id="252" name="Google Shape;252;p16"/>
          <p:cNvSpPr txBox="1"/>
          <p:nvPr/>
        </p:nvSpPr>
        <p:spPr>
          <a:xfrm>
            <a:off x="478339" y="1262791"/>
            <a:ext cx="8454900" cy="3084484"/>
          </a:xfrm>
          <a:prstGeom prst="rect">
            <a:avLst/>
          </a:prstGeom>
          <a:noFill/>
          <a:ln>
            <a:noFill/>
          </a:ln>
        </p:spPr>
        <p:txBody>
          <a:bodyPr anchorCtr="0" anchor="t" bIns="91425" lIns="91425" spcFirstLastPara="1" rIns="91425" wrap="square" tIns="91425">
            <a:noAutofit/>
          </a:bodyPr>
          <a:lstStyle/>
          <a:p>
            <a:pPr indent="-241300" lvl="0" marL="342900" marR="0" rtl="0" algn="l">
              <a:lnSpc>
                <a:spcPct val="115000"/>
              </a:lnSpc>
              <a:spcBef>
                <a:spcPts val="1600"/>
              </a:spcBef>
              <a:spcAft>
                <a:spcPts val="0"/>
              </a:spcAft>
              <a:buClr>
                <a:schemeClr val="dk1"/>
              </a:buClr>
              <a:buSzPts val="1600"/>
              <a:buFont typeface="Arial"/>
              <a:buNone/>
            </a:pPr>
            <a:r>
              <a:t/>
            </a:r>
            <a:endParaRPr b="0" i="0" sz="1800" u="none" cap="none" strike="noStrike">
              <a:solidFill>
                <a:schemeClr val="dk1"/>
              </a:solidFill>
              <a:latin typeface="Calibri"/>
              <a:ea typeface="Calibri"/>
              <a:cs typeface="Calibri"/>
              <a:sym typeface="Calibri"/>
            </a:endParaRPr>
          </a:p>
        </p:txBody>
      </p:sp>
      <p:sp>
        <p:nvSpPr>
          <p:cNvPr id="253" name="Google Shape;253;p16"/>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chemeClr val="dk1"/>
              </a:buClr>
              <a:buSzPct val="33333"/>
              <a:buFont typeface="Arial"/>
              <a:buNone/>
            </a:pPr>
            <a:r>
              <a:rPr lang="en-US"/>
              <a:t>Miten lähettää verkkosivusto hakukoneelle indeksoitavaksi?</a:t>
            </a:r>
            <a:endParaRPr/>
          </a:p>
        </p:txBody>
      </p:sp>
      <p:sp>
        <p:nvSpPr>
          <p:cNvPr id="254" name="Google Shape;254;p16"/>
          <p:cNvSpPr txBox="1"/>
          <p:nvPr>
            <p:ph idx="1" type="body"/>
          </p:nvPr>
        </p:nvSpPr>
        <p:spPr>
          <a:xfrm>
            <a:off x="628650" y="1583543"/>
            <a:ext cx="7886700" cy="2260200"/>
          </a:xfrm>
          <a:prstGeom prst="rect">
            <a:avLst/>
          </a:prstGeom>
          <a:noFill/>
          <a:ln>
            <a:noFill/>
          </a:ln>
        </p:spPr>
        <p:txBody>
          <a:bodyPr anchorCtr="0" anchor="t" bIns="45700" lIns="91425" spcFirstLastPara="1" rIns="91425" wrap="square" tIns="45700">
            <a:spAutoFit/>
          </a:bodyPr>
          <a:lstStyle/>
          <a:p>
            <a:pPr indent="-342900" lvl="0" marL="342900" marR="0" rtl="0" algn="l">
              <a:lnSpc>
                <a:spcPct val="115000"/>
              </a:lnSpc>
              <a:spcBef>
                <a:spcPts val="0"/>
              </a:spcBef>
              <a:spcAft>
                <a:spcPts val="0"/>
              </a:spcAft>
              <a:buClr>
                <a:schemeClr val="accent2"/>
              </a:buClr>
              <a:buSzPts val="2700"/>
              <a:buChar char="•"/>
            </a:pPr>
            <a:r>
              <a:rPr lang="en-US" sz="1800"/>
              <a:t>Joillekin hakukoneille ei voi lähettää sivustoa indeksoitavaksi.</a:t>
            </a:r>
            <a:endParaRPr sz="1800"/>
          </a:p>
          <a:p>
            <a:pPr indent="-342900" lvl="0" marL="342900" marR="0" rtl="0" algn="l">
              <a:lnSpc>
                <a:spcPct val="115000"/>
              </a:lnSpc>
              <a:spcBef>
                <a:spcPts val="0"/>
              </a:spcBef>
              <a:spcAft>
                <a:spcPts val="0"/>
              </a:spcAft>
              <a:buClr>
                <a:schemeClr val="accent2"/>
              </a:buClr>
              <a:buSzPts val="2700"/>
              <a:buChar char="•"/>
            </a:pPr>
            <a:r>
              <a:rPr lang="en-US" sz="1800"/>
              <a:t>Hakukoneet indeksoivat sivuston viiveellä, eli indeksointi ei tapahdu välittömästi.</a:t>
            </a:r>
            <a:endParaRPr sz="1800"/>
          </a:p>
          <a:p>
            <a:pPr indent="-342900" lvl="0" marL="342900" marR="0" rtl="0" algn="l">
              <a:lnSpc>
                <a:spcPct val="115000"/>
              </a:lnSpc>
              <a:spcBef>
                <a:spcPts val="0"/>
              </a:spcBef>
              <a:spcAft>
                <a:spcPts val="0"/>
              </a:spcAft>
              <a:buClr>
                <a:schemeClr val="accent2"/>
              </a:buClr>
              <a:buSzPts val="2700"/>
              <a:buChar char="•"/>
            </a:pPr>
            <a:r>
              <a:rPr lang="en-US" sz="1800"/>
              <a:t>Hakukoneet eivät välttämättä indeksoi kaikkia verkkosivuston sivuja.</a:t>
            </a:r>
            <a:endParaRPr sz="1800"/>
          </a:p>
          <a:p>
            <a:pPr indent="-342900" lvl="0" marL="342900" marR="0" rtl="0" algn="l">
              <a:lnSpc>
                <a:spcPct val="115000"/>
              </a:lnSpc>
              <a:spcBef>
                <a:spcPts val="0"/>
              </a:spcBef>
              <a:spcAft>
                <a:spcPts val="0"/>
              </a:spcAft>
              <a:buClr>
                <a:schemeClr val="accent2"/>
              </a:buClr>
              <a:buSzPts val="2700"/>
              <a:buChar char="•"/>
            </a:pPr>
            <a:r>
              <a:rPr lang="en-US" sz="1800"/>
              <a:t>Hakukoneet indeksoivat vain sisällön, jonka ne pystyvät löytämään.</a:t>
            </a:r>
            <a:endParaRPr/>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58" name="Shape 258"/>
        <p:cNvGrpSpPr/>
        <p:nvPr/>
      </p:nvGrpSpPr>
      <p:grpSpPr>
        <a:xfrm>
          <a:off x="0" y="0"/>
          <a:ext cx="0" cy="0"/>
          <a:chOff x="0" y="0"/>
          <a:chExt cx="0" cy="0"/>
        </a:xfrm>
      </p:grpSpPr>
      <p:sp>
        <p:nvSpPr>
          <p:cNvPr id="259" name="Google Shape;259;p17"/>
          <p:cNvSpPr txBox="1"/>
          <p:nvPr/>
        </p:nvSpPr>
        <p:spPr>
          <a:xfrm>
            <a:off x="716400" y="1486975"/>
            <a:ext cx="7711200" cy="11214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FFFFFF"/>
              </a:buClr>
              <a:buSzPts val="6000"/>
              <a:buFont typeface="Arial"/>
              <a:buNone/>
            </a:pPr>
            <a:r>
              <a:rPr b="1" i="0" lang="en-US" sz="6000" u="none" cap="none" strike="noStrike">
                <a:solidFill>
                  <a:srgbClr val="FFFFFF"/>
                </a:solidFill>
                <a:latin typeface="Arial"/>
                <a:ea typeface="Arial"/>
                <a:cs typeface="Arial"/>
                <a:sym typeface="Arial"/>
              </a:rPr>
              <a:t>Topic 1 </a:t>
            </a:r>
            <a:endParaRPr b="1" i="0" sz="6000" u="none" cap="none" strike="noStrike">
              <a:solidFill>
                <a:srgbClr val="FFFFFF"/>
              </a:solidFill>
              <a:latin typeface="Arial"/>
              <a:ea typeface="Arial"/>
              <a:cs typeface="Arial"/>
              <a:sym typeface="Arial"/>
            </a:endParaRPr>
          </a:p>
        </p:txBody>
      </p:sp>
      <p:sp>
        <p:nvSpPr>
          <p:cNvPr id="260" name="Google Shape;260;p17"/>
          <p:cNvSpPr txBox="1"/>
          <p:nvPr/>
        </p:nvSpPr>
        <p:spPr>
          <a:xfrm>
            <a:off x="675150" y="1901425"/>
            <a:ext cx="7793700" cy="1413900"/>
          </a:xfrm>
          <a:prstGeom prst="rect">
            <a:avLst/>
          </a:prstGeom>
          <a:noFill/>
          <a:ln>
            <a:noFill/>
          </a:ln>
        </p:spPr>
        <p:txBody>
          <a:bodyPr anchorCtr="0" anchor="t" bIns="91425" lIns="91425" spcFirstLastPara="1" rIns="91425" wrap="square" tIns="91425">
            <a:noAutofit/>
          </a:bodyPr>
          <a:lstStyle/>
          <a:p>
            <a:pPr indent="0" lvl="0" marL="0" marR="0" rtl="0" algn="ctr">
              <a:spcBef>
                <a:spcPts val="0"/>
              </a:spcBef>
              <a:spcAft>
                <a:spcPts val="0"/>
              </a:spcAft>
              <a:buClr>
                <a:srgbClr val="161249"/>
              </a:buClr>
              <a:buSzPts val="3600"/>
              <a:buFont typeface="Arial"/>
              <a:buNone/>
            </a:pPr>
            <a:r>
              <a:rPr b="1" lang="en-US" sz="3600">
                <a:solidFill>
                  <a:srgbClr val="161249"/>
                </a:solidFill>
              </a:rPr>
              <a:t>Mikä on sivukartta?</a:t>
            </a:r>
            <a:endParaRPr b="1" i="0" sz="2000" u="none" cap="none" strike="noStrike">
              <a:solidFill>
                <a:srgbClr val="161249"/>
              </a:solidFill>
              <a:latin typeface="Arial"/>
              <a:ea typeface="Arial"/>
              <a:cs typeface="Arial"/>
              <a:sym typeface="Arial"/>
            </a:endParaRPr>
          </a:p>
        </p:txBody>
      </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64" name="Shape 264"/>
        <p:cNvGrpSpPr/>
        <p:nvPr/>
      </p:nvGrpSpPr>
      <p:grpSpPr>
        <a:xfrm>
          <a:off x="0" y="0"/>
          <a:ext cx="0" cy="0"/>
          <a:chOff x="0" y="0"/>
          <a:chExt cx="0" cy="0"/>
        </a:xfrm>
      </p:grpSpPr>
      <p:sp>
        <p:nvSpPr>
          <p:cNvPr id="265" name="Google Shape;265;p18"/>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66" name="Google Shape;266;p18"/>
          <p:cNvSpPr txBox="1"/>
          <p:nvPr/>
        </p:nvSpPr>
        <p:spPr>
          <a:xfrm>
            <a:off x="478339" y="1262791"/>
            <a:ext cx="8454900" cy="3084484"/>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67" name="Google Shape;267;p18"/>
          <p:cNvSpPr txBox="1"/>
          <p:nvPr>
            <p:ph type="title"/>
          </p:nvPr>
        </p:nvSpPr>
        <p:spPr>
          <a:xfrm>
            <a:off x="628650" y="541140"/>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Mikä on sivukartta?</a:t>
            </a:r>
            <a:endParaRPr/>
          </a:p>
        </p:txBody>
      </p:sp>
      <p:sp>
        <p:nvSpPr>
          <p:cNvPr id="268" name="Google Shape;268;p18"/>
          <p:cNvSpPr txBox="1"/>
          <p:nvPr>
            <p:ph idx="1" type="body"/>
          </p:nvPr>
        </p:nvSpPr>
        <p:spPr>
          <a:xfrm>
            <a:off x="628650" y="1851031"/>
            <a:ext cx="7886700" cy="1006500"/>
          </a:xfrm>
          <a:prstGeom prst="rect">
            <a:avLst/>
          </a:prstGeom>
          <a:noFill/>
          <a:ln>
            <a:noFill/>
          </a:ln>
        </p:spPr>
        <p:txBody>
          <a:bodyPr anchorCtr="0" anchor="t" bIns="45700" lIns="91425" spcFirstLastPara="1" rIns="91425" wrap="square" tIns="45700">
            <a:spAutoFit/>
          </a:bodyPr>
          <a:lstStyle/>
          <a:p>
            <a:pPr indent="0" lvl="0" marL="0" rtl="0" algn="l">
              <a:lnSpc>
                <a:spcPct val="115000"/>
              </a:lnSpc>
              <a:spcBef>
                <a:spcPts val="750"/>
              </a:spcBef>
              <a:spcAft>
                <a:spcPts val="0"/>
              </a:spcAft>
              <a:buClr>
                <a:srgbClr val="161249"/>
              </a:buClr>
              <a:buSzPts val="2100"/>
              <a:buNone/>
            </a:pPr>
            <a:r>
              <a:rPr lang="en-US" sz="1800"/>
              <a:t>Sivukartta on tiedosto, joka tarjoaa tietoa verkkosivuston sivuista, niiden sisällöstä, kuten videoista ja muista tiedostoista, sekä näiden välisistä suhteista.</a:t>
            </a:r>
            <a:endParaRPr/>
          </a:p>
        </p:txBody>
      </p:sp>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72" name="Shape 272"/>
        <p:cNvGrpSpPr/>
        <p:nvPr/>
      </p:nvGrpSpPr>
      <p:grpSpPr>
        <a:xfrm>
          <a:off x="0" y="0"/>
          <a:ext cx="0" cy="0"/>
          <a:chOff x="0" y="0"/>
          <a:chExt cx="0" cy="0"/>
        </a:xfrm>
      </p:grpSpPr>
      <p:sp>
        <p:nvSpPr>
          <p:cNvPr id="273" name="Google Shape;273;p19"/>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74" name="Google Shape;274;p19"/>
          <p:cNvSpPr txBox="1"/>
          <p:nvPr/>
        </p:nvSpPr>
        <p:spPr>
          <a:xfrm>
            <a:off x="478339" y="1262791"/>
            <a:ext cx="8454900" cy="3084484"/>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0"/>
              </a:spcBef>
              <a:spcAft>
                <a:spcPts val="120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75" name="Google Shape;275;p19"/>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Miksi sivukartta on tärkeä?</a:t>
            </a:r>
            <a:endParaRPr/>
          </a:p>
        </p:txBody>
      </p:sp>
      <p:sp>
        <p:nvSpPr>
          <p:cNvPr id="276" name="Google Shape;276;p19"/>
          <p:cNvSpPr txBox="1"/>
          <p:nvPr>
            <p:ph idx="1" type="body"/>
          </p:nvPr>
        </p:nvSpPr>
        <p:spPr>
          <a:xfrm>
            <a:off x="628650" y="1369218"/>
            <a:ext cx="7886700" cy="3374700"/>
          </a:xfrm>
          <a:prstGeom prst="rect">
            <a:avLst/>
          </a:prstGeom>
          <a:noFill/>
          <a:ln>
            <a:noFill/>
          </a:ln>
        </p:spPr>
        <p:txBody>
          <a:bodyPr anchorCtr="0" anchor="t" bIns="45700" lIns="91425" spcFirstLastPara="1" rIns="91425" wrap="square" tIns="45700">
            <a:spAutoFit/>
          </a:bodyPr>
          <a:lstStyle/>
          <a:p>
            <a:pPr indent="0" lvl="0" marL="0" rtl="0" algn="l">
              <a:lnSpc>
                <a:spcPct val="100000"/>
              </a:lnSpc>
              <a:spcBef>
                <a:spcPts val="0"/>
              </a:spcBef>
              <a:spcAft>
                <a:spcPts val="0"/>
              </a:spcAft>
              <a:buClr>
                <a:srgbClr val="161249"/>
              </a:buClr>
              <a:buSzPts val="2100"/>
              <a:buNone/>
            </a:pPr>
            <a:r>
              <a:rPr lang="en-US"/>
              <a:t>Sivukartat ovat tärkeitä hakukoneille, koska ne tarjoavat tavan, jolla hakukoneet voivat helposti löytää ja käydä läpi verkkosivustosi sivut. Luomalla sivukartan ja lähettämällä se hakukoneille, ilmoitat niille kaikista verkkosivustosi sivuista ja annat niille mahdollisuuden sisällyttää nämä sivut hakutuloksiinsa. Tämä voi auttaa parantamaan verkkosivustosi näkyvyyttä hakukoneiden tuloksissa, mikä voi lopulta johtaa enemmän liikenteeseen ja potentiaalisiin asiakkaisiin yrityksellesi.</a:t>
            </a:r>
            <a:endParaRPr/>
          </a:p>
          <a:p>
            <a:pPr indent="0" lvl="0" marL="0" rtl="0" algn="l">
              <a:lnSpc>
                <a:spcPct val="100000"/>
              </a:lnSpc>
              <a:spcBef>
                <a:spcPts val="750"/>
              </a:spcBef>
              <a:spcAft>
                <a:spcPts val="0"/>
              </a:spcAft>
              <a:buClr>
                <a:srgbClr val="161249"/>
              </a:buClr>
              <a:buSzPts val="1800"/>
              <a:buNone/>
            </a:pPr>
            <a:r>
              <a:t/>
            </a:r>
            <a:endParaRPr sz="18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0" name="Shape 280"/>
        <p:cNvGrpSpPr/>
        <p:nvPr/>
      </p:nvGrpSpPr>
      <p:grpSpPr>
        <a:xfrm>
          <a:off x="0" y="0"/>
          <a:ext cx="0" cy="0"/>
          <a:chOff x="0" y="0"/>
          <a:chExt cx="0" cy="0"/>
        </a:xfrm>
      </p:grpSpPr>
      <p:sp>
        <p:nvSpPr>
          <p:cNvPr id="281" name="Google Shape;281;p20"/>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82" name="Google Shape;282;p20"/>
          <p:cNvSpPr txBox="1"/>
          <p:nvPr/>
        </p:nvSpPr>
        <p:spPr>
          <a:xfrm>
            <a:off x="478339" y="1262791"/>
            <a:ext cx="8454900" cy="3084484"/>
          </a:xfrm>
          <a:prstGeom prst="rect">
            <a:avLst/>
          </a:prstGeom>
          <a:noFill/>
          <a:ln>
            <a:noFill/>
          </a:ln>
        </p:spPr>
        <p:txBody>
          <a:bodyPr anchorCtr="0" anchor="t" bIns="91425" lIns="91425" spcFirstLastPara="1" rIns="91425" wrap="square" tIns="91425">
            <a:noAutofit/>
          </a:bodyPr>
          <a:lstStyle/>
          <a:p>
            <a:pPr indent="0" lvl="0" marL="0" marR="0" rtl="0" algn="just">
              <a:lnSpc>
                <a:spcPct val="115000"/>
              </a:lnSpc>
              <a:spcBef>
                <a:spcPts val="0"/>
              </a:spcBef>
              <a:spcAft>
                <a:spcPts val="120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283" name="Google Shape;283;p20"/>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Miksi sivukartta on tärkeä?</a:t>
            </a:r>
            <a:endParaRPr/>
          </a:p>
        </p:txBody>
      </p:sp>
      <p:sp>
        <p:nvSpPr>
          <p:cNvPr id="284" name="Google Shape;284;p20"/>
          <p:cNvSpPr txBox="1"/>
          <p:nvPr>
            <p:ph idx="1" type="body"/>
          </p:nvPr>
        </p:nvSpPr>
        <p:spPr>
          <a:xfrm>
            <a:off x="628650" y="1947361"/>
            <a:ext cx="7886700" cy="1015800"/>
          </a:xfrm>
          <a:prstGeom prst="rect">
            <a:avLst/>
          </a:prstGeom>
          <a:noFill/>
          <a:ln>
            <a:noFill/>
          </a:ln>
        </p:spPr>
        <p:txBody>
          <a:bodyPr anchorCtr="0" anchor="t" bIns="45700" lIns="91425" spcFirstLastPara="1" rIns="91425" wrap="square" tIns="45700">
            <a:spAutoFit/>
          </a:bodyPr>
          <a:lstStyle/>
          <a:p>
            <a:pPr indent="0" lvl="0" marL="0" rtl="0" algn="l">
              <a:lnSpc>
                <a:spcPct val="100000"/>
              </a:lnSpc>
              <a:spcBef>
                <a:spcPts val="750"/>
              </a:spcBef>
              <a:spcAft>
                <a:spcPts val="0"/>
              </a:spcAft>
              <a:buClr>
                <a:srgbClr val="161249"/>
              </a:buClr>
              <a:buSzPts val="2000"/>
              <a:buNone/>
            </a:pPr>
            <a:r>
              <a:rPr lang="en-US" sz="2000"/>
              <a:t>Ilman sivukarttaa et pysty tarjoamaan hakukoneille lisätietoja sivuistasi, kuten milloin ne on viimeksi päivitetty tai kuinka usein niiden odotetaan muuttuvan.</a:t>
            </a:r>
            <a:endParaRPr sz="20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88" name="Shape 288"/>
        <p:cNvGrpSpPr/>
        <p:nvPr/>
      </p:nvGrpSpPr>
      <p:grpSpPr>
        <a:xfrm>
          <a:off x="0" y="0"/>
          <a:ext cx="0" cy="0"/>
          <a:chOff x="0" y="0"/>
          <a:chExt cx="0" cy="0"/>
        </a:xfrm>
      </p:grpSpPr>
      <p:sp>
        <p:nvSpPr>
          <p:cNvPr id="289" name="Google Shape;289;p21"/>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290" name="Google Shape;290;p21"/>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0" lvl="0" marL="0" marR="0" rtl="0" algn="l">
              <a:lnSpc>
                <a:spcPct val="115000"/>
              </a:lnSpc>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291" name="Google Shape;291;p21"/>
          <p:cNvSpPr txBox="1"/>
          <p:nvPr>
            <p:ph idx="1" type="body"/>
          </p:nvPr>
        </p:nvSpPr>
        <p:spPr>
          <a:xfrm>
            <a:off x="840583" y="312995"/>
            <a:ext cx="6614100" cy="8721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Aktivointitehtävä</a:t>
            </a:r>
            <a:endParaRPr/>
          </a:p>
          <a:p>
            <a:pPr indent="0" lvl="0" marL="0" rtl="0" algn="l">
              <a:lnSpc>
                <a:spcPct val="90000"/>
              </a:lnSpc>
              <a:spcBef>
                <a:spcPts val="750"/>
              </a:spcBef>
              <a:spcAft>
                <a:spcPts val="0"/>
              </a:spcAft>
              <a:buClr>
                <a:schemeClr val="lt1"/>
              </a:buClr>
              <a:buSzPts val="2800"/>
              <a:buNone/>
            </a:pPr>
            <a:r>
              <a:t/>
            </a:r>
            <a:endParaRPr sz="2800"/>
          </a:p>
        </p:txBody>
      </p:sp>
      <p:sp>
        <p:nvSpPr>
          <p:cNvPr id="292" name="Google Shape;292;p21"/>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marR="0" rtl="0" algn="l">
              <a:lnSpc>
                <a:spcPct val="100000"/>
              </a:lnSpc>
              <a:spcBef>
                <a:spcPts val="0"/>
              </a:spcBef>
              <a:spcAft>
                <a:spcPts val="0"/>
              </a:spcAft>
              <a:buClr>
                <a:srgbClr val="FFFFFF"/>
              </a:buClr>
              <a:buSzPts val="2400"/>
              <a:buFont typeface="Arial"/>
              <a:buNone/>
            </a:pPr>
            <a:r>
              <a:rPr lang="en-US" sz="2400">
                <a:solidFill>
                  <a:srgbClr val="FFFFFF"/>
                </a:solidFill>
              </a:rPr>
              <a:t>Valitse verkkosivusto:</a:t>
            </a:r>
            <a:endParaRPr b="0" i="0" sz="2000" u="none" cap="none" strike="noStrike">
              <a:solidFill>
                <a:srgbClr val="FFFFFF"/>
              </a:solidFill>
            </a:endParaRPr>
          </a:p>
          <a:p>
            <a:pPr indent="-342900" lvl="0" marL="342900" marR="0" rtl="0" algn="l">
              <a:lnSpc>
                <a:spcPct val="100000"/>
              </a:lnSpc>
              <a:spcBef>
                <a:spcPts val="0"/>
              </a:spcBef>
              <a:spcAft>
                <a:spcPts val="0"/>
              </a:spcAft>
              <a:buClr>
                <a:schemeClr val="lt1"/>
              </a:buClr>
              <a:buSzPts val="3000"/>
              <a:buFont typeface="Arial"/>
              <a:buChar char="•"/>
            </a:pPr>
            <a:r>
              <a:rPr lang="en-US" sz="2000">
                <a:solidFill>
                  <a:srgbClr val="FFFFFF"/>
                </a:solidFill>
              </a:rPr>
              <a:t>Mistä tiedät, mitkä verkkosivuston sivut on indeksoitu?</a:t>
            </a:r>
            <a:endParaRPr/>
          </a:p>
          <a:p>
            <a:pPr indent="-342900" lvl="0" marL="342900" marR="0" rtl="0" algn="l">
              <a:lnSpc>
                <a:spcPct val="100000"/>
              </a:lnSpc>
              <a:spcBef>
                <a:spcPts val="0"/>
              </a:spcBef>
              <a:spcAft>
                <a:spcPts val="0"/>
              </a:spcAft>
              <a:buClr>
                <a:schemeClr val="lt1"/>
              </a:buClr>
              <a:buSzPts val="3000"/>
              <a:buFont typeface="Arial"/>
              <a:buChar char="•"/>
            </a:pPr>
            <a:r>
              <a:rPr lang="en-US" sz="2000">
                <a:solidFill>
                  <a:srgbClr val="FFFFFF"/>
                </a:solidFill>
              </a:rPr>
              <a:t>Mistä tiedät, mitkä sivut sisältävät tiettyjä avainsanoja?</a:t>
            </a:r>
            <a:endParaRPr/>
          </a:p>
          <a:p>
            <a:pPr indent="0" lvl="0" marL="0" rtl="0" algn="l">
              <a:lnSpc>
                <a:spcPct val="101250"/>
              </a:lnSpc>
              <a:spcBef>
                <a:spcPts val="1200"/>
              </a:spcBef>
              <a:spcAft>
                <a:spcPts val="0"/>
              </a:spcAft>
              <a:buClr>
                <a:schemeClr val="lt1"/>
              </a:buClr>
              <a:buSzPts val="1600"/>
              <a:buNone/>
            </a:pPr>
            <a:r>
              <a:t/>
            </a:r>
            <a:endParaRPr sz="1600"/>
          </a:p>
        </p:txBody>
      </p:sp>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296" name="Shape 296"/>
        <p:cNvGrpSpPr/>
        <p:nvPr/>
      </p:nvGrpSpPr>
      <p:grpSpPr>
        <a:xfrm>
          <a:off x="0" y="0"/>
          <a:ext cx="0" cy="0"/>
          <a:chOff x="0" y="0"/>
          <a:chExt cx="0" cy="0"/>
        </a:xfrm>
      </p:grpSpPr>
      <p:sp>
        <p:nvSpPr>
          <p:cNvPr id="297" name="Google Shape;297;p22"/>
          <p:cNvSpPr txBox="1"/>
          <p:nvPr/>
        </p:nvSpPr>
        <p:spPr>
          <a:xfrm>
            <a:off x="0" y="1868532"/>
            <a:ext cx="9144000" cy="887147"/>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lang="en-US" sz="3600">
                <a:solidFill>
                  <a:srgbClr val="161249"/>
                </a:solidFill>
              </a:rPr>
              <a:t>Oppimisen vahvistustehtävä</a:t>
            </a:r>
            <a:endParaRPr b="1" i="0" sz="3600" u="none" cap="none" strike="noStrike">
              <a:solidFill>
                <a:srgbClr val="161249"/>
              </a:solidFill>
              <a:latin typeface="Arial"/>
              <a:ea typeface="Arial"/>
              <a:cs typeface="Aria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1" name="Shape 301"/>
        <p:cNvGrpSpPr/>
        <p:nvPr/>
      </p:nvGrpSpPr>
      <p:grpSpPr>
        <a:xfrm>
          <a:off x="0" y="0"/>
          <a:ext cx="0" cy="0"/>
          <a:chOff x="0" y="0"/>
          <a:chExt cx="0" cy="0"/>
        </a:xfrm>
      </p:grpSpPr>
      <p:sp>
        <p:nvSpPr>
          <p:cNvPr id="302" name="Google Shape;302;p23"/>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303" name="Google Shape;303;p23"/>
          <p:cNvSpPr txBox="1"/>
          <p:nvPr/>
        </p:nvSpPr>
        <p:spPr>
          <a:xfrm>
            <a:off x="478339" y="1262790"/>
            <a:ext cx="8333429"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lt1"/>
              </a:solidFill>
              <a:latin typeface="Arial"/>
              <a:ea typeface="Arial"/>
              <a:cs typeface="Arial"/>
              <a:sym typeface="Arial"/>
            </a:endParaRPr>
          </a:p>
        </p:txBody>
      </p:sp>
      <p:sp>
        <p:nvSpPr>
          <p:cNvPr id="304" name="Google Shape;304;p23"/>
          <p:cNvSpPr txBox="1"/>
          <p:nvPr>
            <p:ph idx="1" type="body"/>
          </p:nvPr>
        </p:nvSpPr>
        <p:spPr>
          <a:xfrm>
            <a:off x="840583" y="312995"/>
            <a:ext cx="6614100" cy="872100"/>
          </a:xfrm>
          <a:prstGeom prst="rect">
            <a:avLst/>
          </a:prstGeom>
          <a:noFill/>
          <a:ln>
            <a:noFill/>
          </a:ln>
        </p:spPr>
        <p:txBody>
          <a:bodyPr anchorCtr="0" anchor="t" bIns="0" lIns="0" spcFirstLastPara="1" rIns="0" wrap="square" tIns="0">
            <a:spAutoFit/>
          </a:bodyPr>
          <a:lstStyle/>
          <a:p>
            <a:pPr indent="0" lvl="0" marL="0" rtl="0" algn="l">
              <a:lnSpc>
                <a:spcPct val="90000"/>
              </a:lnSpc>
              <a:spcBef>
                <a:spcPts val="0"/>
              </a:spcBef>
              <a:spcAft>
                <a:spcPts val="0"/>
              </a:spcAft>
              <a:buClr>
                <a:schemeClr val="lt1"/>
              </a:buClr>
              <a:buSzPts val="2800"/>
              <a:buNone/>
            </a:pPr>
            <a:r>
              <a:rPr lang="en-US" sz="2800"/>
              <a:t>Oppimisen vahvistustehtävä</a:t>
            </a:r>
            <a:endParaRPr/>
          </a:p>
          <a:p>
            <a:pPr indent="0" lvl="0" marL="0" rtl="0" algn="l">
              <a:lnSpc>
                <a:spcPct val="90000"/>
              </a:lnSpc>
              <a:spcBef>
                <a:spcPts val="750"/>
              </a:spcBef>
              <a:spcAft>
                <a:spcPts val="0"/>
              </a:spcAft>
              <a:buClr>
                <a:schemeClr val="lt1"/>
              </a:buClr>
              <a:buSzPts val="2800"/>
              <a:buNone/>
            </a:pPr>
            <a:r>
              <a:t/>
            </a:r>
            <a:endParaRPr sz="2800"/>
          </a:p>
        </p:txBody>
      </p:sp>
      <p:sp>
        <p:nvSpPr>
          <p:cNvPr id="305" name="Google Shape;305;p23"/>
          <p:cNvSpPr txBox="1"/>
          <p:nvPr>
            <p:ph idx="2" type="body"/>
          </p:nvPr>
        </p:nvSpPr>
        <p:spPr>
          <a:xfrm>
            <a:off x="840583" y="884798"/>
            <a:ext cx="6614054" cy="2836283"/>
          </a:xfrm>
          <a:prstGeom prst="rect">
            <a:avLst/>
          </a:prstGeom>
          <a:noFill/>
          <a:ln>
            <a:noFill/>
          </a:ln>
        </p:spPr>
        <p:txBody>
          <a:bodyPr anchorCtr="0" anchor="t" bIns="0" lIns="0" spcFirstLastPara="1" rIns="0" wrap="square" tIns="0">
            <a:noAutofit/>
          </a:bodyPr>
          <a:lstStyle/>
          <a:p>
            <a:pPr indent="0" lvl="0" marL="0" marR="0" rtl="0" algn="l">
              <a:lnSpc>
                <a:spcPct val="115000"/>
              </a:lnSpc>
              <a:spcBef>
                <a:spcPts val="0"/>
              </a:spcBef>
              <a:spcAft>
                <a:spcPts val="0"/>
              </a:spcAft>
              <a:buClr>
                <a:srgbClr val="FFFFFF"/>
              </a:buClr>
              <a:buSzPts val="2000"/>
              <a:buFont typeface="Arial"/>
              <a:buNone/>
            </a:pPr>
            <a:r>
              <a:rPr lang="en-US" sz="2000">
                <a:solidFill>
                  <a:srgbClr val="FFFFFF"/>
                </a:solidFill>
              </a:rPr>
              <a:t>Valitse verkkosivusto:</a:t>
            </a:r>
            <a:endParaRPr b="0" i="0" sz="2000" u="none" cap="none" strike="noStrike">
              <a:solidFill>
                <a:srgbClr val="FFFFFF"/>
              </a:solidFill>
              <a:latin typeface="Calibri"/>
              <a:ea typeface="Calibri"/>
              <a:cs typeface="Calibri"/>
              <a:sym typeface="Calibri"/>
            </a:endParaRPr>
          </a:p>
          <a:p>
            <a:pPr indent="-285750" lvl="0" marL="285750" marR="0" rtl="0" algn="l">
              <a:lnSpc>
                <a:spcPct val="115000"/>
              </a:lnSpc>
              <a:spcBef>
                <a:spcPts val="1600"/>
              </a:spcBef>
              <a:spcAft>
                <a:spcPts val="0"/>
              </a:spcAft>
              <a:buClr>
                <a:schemeClr val="lt1"/>
              </a:buClr>
              <a:buSzPts val="2700"/>
              <a:buFont typeface="Arial"/>
              <a:buChar char="•"/>
            </a:pPr>
            <a:r>
              <a:rPr lang="en-US" sz="1800">
                <a:solidFill>
                  <a:srgbClr val="FFFFFF"/>
                </a:solidFill>
              </a:rPr>
              <a:t>Tarkista, mitkä verkkosivuston sivut ovat indeksoituina hakukoneissa Google, Yahoo, Bing, Yandex ja Baidu.</a:t>
            </a:r>
            <a:endParaRPr b="0" i="0" sz="1800" u="none" cap="none" strike="noStrike">
              <a:solidFill>
                <a:srgbClr val="FFFFFF"/>
              </a:solidFill>
              <a:latin typeface="Calibri"/>
              <a:ea typeface="Calibri"/>
              <a:cs typeface="Calibri"/>
              <a:sym typeface="Calibri"/>
            </a:endParaRPr>
          </a:p>
          <a:p>
            <a:pPr indent="-285750" lvl="0" marL="285750" marR="0" rtl="0" algn="l">
              <a:lnSpc>
                <a:spcPct val="115000"/>
              </a:lnSpc>
              <a:spcBef>
                <a:spcPts val="1600"/>
              </a:spcBef>
              <a:spcAft>
                <a:spcPts val="0"/>
              </a:spcAft>
              <a:buClr>
                <a:schemeClr val="lt1"/>
              </a:buClr>
              <a:buSzPts val="2700"/>
              <a:buFont typeface="Arial"/>
              <a:buChar char="•"/>
            </a:pPr>
            <a:r>
              <a:rPr lang="en-US" sz="1800">
                <a:solidFill>
                  <a:srgbClr val="FFFFFF"/>
                </a:solidFill>
              </a:rPr>
              <a:t>Vertaile tuloksia.</a:t>
            </a:r>
            <a:endParaRPr/>
          </a:p>
          <a:p>
            <a:pPr indent="-171450" lvl="0" marL="285750" marR="0" rtl="0" algn="l">
              <a:lnSpc>
                <a:spcPct val="115000"/>
              </a:lnSpc>
              <a:spcBef>
                <a:spcPts val="1600"/>
              </a:spcBef>
              <a:spcAft>
                <a:spcPts val="0"/>
              </a:spcAft>
              <a:buClr>
                <a:srgbClr val="000000"/>
              </a:buClr>
              <a:buSzPts val="1800"/>
              <a:buFont typeface="Arial"/>
              <a:buNone/>
            </a:pPr>
            <a:r>
              <a:t/>
            </a:r>
            <a:endParaRPr b="0" i="0" sz="1800" u="none" cap="none" strike="noStrike">
              <a:solidFill>
                <a:srgbClr val="FFFFFF"/>
              </a:solidFill>
              <a:latin typeface="Arial"/>
              <a:ea typeface="Arial"/>
              <a:cs typeface="Arial"/>
              <a:sym typeface="Arial"/>
            </a:endParaRPr>
          </a:p>
          <a:p>
            <a:pPr indent="0" lvl="0" marL="0" rtl="0" algn="l">
              <a:lnSpc>
                <a:spcPct val="108000"/>
              </a:lnSpc>
              <a:spcBef>
                <a:spcPts val="0"/>
              </a:spcBef>
              <a:spcAft>
                <a:spcPts val="0"/>
              </a:spcAft>
              <a:buClr>
                <a:schemeClr val="lt1"/>
              </a:buClr>
              <a:buSzPts val="1500"/>
              <a:buNone/>
            </a:pPr>
            <a:r>
              <a:t/>
            </a:r>
            <a:endParaRPr/>
          </a:p>
        </p:txBody>
      </p:sp>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09" name="Shape 309"/>
        <p:cNvGrpSpPr/>
        <p:nvPr/>
      </p:nvGrpSpPr>
      <p:grpSpPr>
        <a:xfrm>
          <a:off x="0" y="0"/>
          <a:ext cx="0" cy="0"/>
          <a:chOff x="0" y="0"/>
          <a:chExt cx="0" cy="0"/>
        </a:xfrm>
      </p:grpSpPr>
      <p:sp>
        <p:nvSpPr>
          <p:cNvPr id="310" name="Google Shape;310;p24"/>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lt1"/>
              </a:solidFill>
              <a:latin typeface="Calibri"/>
              <a:ea typeface="Calibri"/>
              <a:cs typeface="Calibri"/>
              <a:sym typeface="Calibri"/>
            </a:endParaRPr>
          </a:p>
        </p:txBody>
      </p:sp>
      <p:sp>
        <p:nvSpPr>
          <p:cNvPr id="311" name="Google Shape;311;p24"/>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0" lvl="0" marL="0" marR="0" rtl="0" algn="ctr">
              <a:lnSpc>
                <a:spcPct val="115000"/>
              </a:lnSpc>
              <a:spcBef>
                <a:spcPts val="1600"/>
              </a:spcBef>
              <a:spcAft>
                <a:spcPts val="0"/>
              </a:spcAft>
              <a:buClr>
                <a:schemeClr val="dk1"/>
              </a:buClr>
              <a:buSzPts val="1800"/>
              <a:buFont typeface="Calibri"/>
              <a:buNone/>
            </a:pPr>
            <a:r>
              <a:t/>
            </a:r>
            <a:endParaRPr b="0" i="0" sz="1800" u="none" cap="none" strike="noStrike">
              <a:solidFill>
                <a:schemeClr val="dk1"/>
              </a:solidFill>
              <a:latin typeface="Arial"/>
              <a:ea typeface="Arial"/>
              <a:cs typeface="Arial"/>
              <a:sym typeface="Arial"/>
            </a:endParaRPr>
          </a:p>
        </p:txBody>
      </p:sp>
      <p:sp>
        <p:nvSpPr>
          <p:cNvPr id="312" name="Google Shape;312;p24"/>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ED7D31"/>
              </a:buClr>
              <a:buSzPts val="3200"/>
              <a:buFont typeface="Arial"/>
              <a:buNone/>
            </a:pPr>
            <a:r>
              <a:rPr lang="en-US" sz="3200">
                <a:solidFill>
                  <a:srgbClr val="ED7D31"/>
                </a:solidFill>
              </a:rPr>
              <a:t>Peilaus oppimistavoitteisiin</a:t>
            </a:r>
            <a:endParaRPr sz="3200">
              <a:solidFill>
                <a:srgbClr val="ED7D31"/>
              </a:solidFill>
            </a:endParaRPr>
          </a:p>
        </p:txBody>
      </p:sp>
      <p:sp>
        <p:nvSpPr>
          <p:cNvPr id="313" name="Google Shape;313;p24"/>
          <p:cNvSpPr txBox="1"/>
          <p:nvPr>
            <p:ph idx="1" type="body"/>
          </p:nvPr>
        </p:nvSpPr>
        <p:spPr>
          <a:xfrm>
            <a:off x="628650" y="1268022"/>
            <a:ext cx="7886700" cy="3466200"/>
          </a:xfrm>
          <a:prstGeom prst="rect">
            <a:avLst/>
          </a:prstGeom>
          <a:noFill/>
          <a:ln>
            <a:noFill/>
          </a:ln>
        </p:spPr>
        <p:txBody>
          <a:bodyPr anchorCtr="0" anchor="t" bIns="45700" lIns="91425" spcFirstLastPara="1" rIns="91425" wrap="square" tIns="45700">
            <a:spAutoFit/>
          </a:bodyPr>
          <a:lstStyle/>
          <a:p>
            <a:pPr indent="0" lvl="0" marL="0" marR="0" rtl="0" algn="l">
              <a:lnSpc>
                <a:spcPct val="115000"/>
              </a:lnSpc>
              <a:spcBef>
                <a:spcPts val="1600"/>
              </a:spcBef>
              <a:spcAft>
                <a:spcPts val="0"/>
              </a:spcAft>
              <a:buClr>
                <a:srgbClr val="161249"/>
              </a:buClr>
              <a:buSzPts val="2000"/>
              <a:buFont typeface="Arial"/>
              <a:buNone/>
            </a:pPr>
            <a:r>
              <a:t/>
            </a:r>
            <a:endParaRPr i="0" sz="2000" u="none" cap="none" strike="noStrike"/>
          </a:p>
          <a:p>
            <a:pPr indent="-342900" lvl="0" marL="342900" marR="0" rtl="0" algn="l">
              <a:lnSpc>
                <a:spcPct val="115000"/>
              </a:lnSpc>
              <a:spcBef>
                <a:spcPts val="1600"/>
              </a:spcBef>
              <a:spcAft>
                <a:spcPts val="0"/>
              </a:spcAft>
              <a:buClr>
                <a:srgbClr val="ED7D31"/>
              </a:buClr>
              <a:buSzPts val="3000"/>
              <a:buFont typeface="Arial"/>
              <a:buChar char="•"/>
            </a:pPr>
            <a:r>
              <a:rPr lang="en-US" sz="2000"/>
              <a:t>Osaatko nyt kuvailla, miten hakukoneet toimivat?</a:t>
            </a:r>
            <a:endParaRPr i="0" sz="2000" u="none" cap="none" strike="noStrike"/>
          </a:p>
          <a:p>
            <a:pPr indent="-342900" lvl="0" marL="342900" marR="0" rtl="0" algn="l">
              <a:lnSpc>
                <a:spcPct val="115000"/>
              </a:lnSpc>
              <a:spcBef>
                <a:spcPts val="1600"/>
              </a:spcBef>
              <a:spcAft>
                <a:spcPts val="0"/>
              </a:spcAft>
              <a:buClr>
                <a:srgbClr val="ED7D31"/>
              </a:buClr>
              <a:buSzPts val="3000"/>
              <a:buFont typeface="Arial"/>
              <a:buChar char="•"/>
            </a:pPr>
            <a:r>
              <a:rPr lang="en-US" sz="2000"/>
              <a:t>Osaatko nyt kertoa, miten sivustot päätyvät hakukoneisiin?</a:t>
            </a:r>
            <a:endParaRPr i="0" sz="2000" u="none" cap="none" strike="noStrike"/>
          </a:p>
          <a:p>
            <a:pPr indent="0" lvl="0" marL="0" marR="0" rtl="0" algn="ctr">
              <a:lnSpc>
                <a:spcPct val="115000"/>
              </a:lnSpc>
              <a:spcBef>
                <a:spcPts val="1600"/>
              </a:spcBef>
              <a:spcAft>
                <a:spcPts val="0"/>
              </a:spcAft>
              <a:buClr>
                <a:srgbClr val="161249"/>
              </a:buClr>
              <a:buSzPts val="2000"/>
              <a:buFont typeface="Arial"/>
              <a:buNone/>
            </a:pPr>
            <a:r>
              <a:t/>
            </a:r>
            <a:endParaRPr i="0" sz="2000" u="none" cap="none" strike="noStrike"/>
          </a:p>
          <a:p>
            <a:pPr indent="0" lvl="0" marL="0" marR="0" rtl="0" algn="ctr">
              <a:lnSpc>
                <a:spcPct val="115000"/>
              </a:lnSpc>
              <a:spcBef>
                <a:spcPts val="1600"/>
              </a:spcBef>
              <a:spcAft>
                <a:spcPts val="0"/>
              </a:spcAft>
              <a:buClr>
                <a:srgbClr val="161249"/>
              </a:buClr>
              <a:buSzPts val="2000"/>
              <a:buFont typeface="Arial"/>
              <a:buNone/>
            </a:pPr>
            <a:r>
              <a:t/>
            </a:r>
            <a:endParaRPr i="0" sz="2000" u="none" cap="none" strike="noStrike"/>
          </a:p>
          <a:p>
            <a:pPr indent="0" lvl="0" marL="0" rtl="0" algn="l">
              <a:lnSpc>
                <a:spcPct val="90000"/>
              </a:lnSpc>
              <a:spcBef>
                <a:spcPts val="750"/>
              </a:spcBef>
              <a:spcAft>
                <a:spcPts val="0"/>
              </a:spcAft>
              <a:buClr>
                <a:srgbClr val="161249"/>
              </a:buClr>
              <a:buSzPts val="2400"/>
              <a:buNone/>
            </a:pPr>
            <a:r>
              <a:t/>
            </a:r>
            <a:endParaRPr sz="2400"/>
          </a:p>
        </p:txBody>
      </p:sp>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17" name="Shape 317"/>
        <p:cNvGrpSpPr/>
        <p:nvPr/>
      </p:nvGrpSpPr>
      <p:grpSpPr>
        <a:xfrm>
          <a:off x="0" y="0"/>
          <a:ext cx="0" cy="0"/>
          <a:chOff x="0" y="0"/>
          <a:chExt cx="0" cy="0"/>
        </a:xfrm>
      </p:grpSpPr>
      <p:sp>
        <p:nvSpPr>
          <p:cNvPr id="318" name="Google Shape;318;p25"/>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319" name="Google Shape;319;p25"/>
          <p:cNvSpPr txBox="1"/>
          <p:nvPr/>
        </p:nvSpPr>
        <p:spPr>
          <a:xfrm>
            <a:off x="478339" y="1262790"/>
            <a:ext cx="8454900" cy="2939111"/>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0"/>
              </a:spcBef>
              <a:spcAft>
                <a:spcPts val="0"/>
              </a:spcAft>
              <a:buClr>
                <a:schemeClr val="dk1"/>
              </a:buClr>
              <a:buSzPts val="1800"/>
              <a:buFont typeface="Arial"/>
              <a:buNone/>
            </a:pPr>
            <a:r>
              <a:t/>
            </a:r>
            <a:endParaRPr b="0" i="0" sz="1800" u="none" cap="none" strike="noStrike">
              <a:solidFill>
                <a:schemeClr val="dk1"/>
              </a:solidFill>
              <a:latin typeface="Calibri"/>
              <a:ea typeface="Calibri"/>
              <a:cs typeface="Calibri"/>
              <a:sym typeface="Calibri"/>
            </a:endParaRPr>
          </a:p>
        </p:txBody>
      </p:sp>
      <p:sp>
        <p:nvSpPr>
          <p:cNvPr id="320" name="Google Shape;320;p25"/>
          <p:cNvSpPr txBox="1"/>
          <p:nvPr>
            <p:ph type="title"/>
          </p:nvPr>
        </p:nvSpPr>
        <p:spPr>
          <a:xfrm>
            <a:off x="628650" y="273844"/>
            <a:ext cx="7886700" cy="994172"/>
          </a:xfrm>
          <a:prstGeom prst="rect">
            <a:avLst/>
          </a:prstGeom>
          <a:noFill/>
          <a:ln>
            <a:noFill/>
          </a:ln>
        </p:spPr>
        <p:txBody>
          <a:bodyPr anchorCtr="0" anchor="b" bIns="45700" lIns="91425" spcFirstLastPara="1" rIns="91425" wrap="square" tIns="45700">
            <a:normAutofit fontScale="90000"/>
          </a:bodyPr>
          <a:lstStyle/>
          <a:p>
            <a:pPr indent="0" lvl="0" marL="0" rtl="0" algn="l">
              <a:lnSpc>
                <a:spcPct val="90000"/>
              </a:lnSpc>
              <a:spcBef>
                <a:spcPts val="0"/>
              </a:spcBef>
              <a:spcAft>
                <a:spcPts val="0"/>
              </a:spcAft>
              <a:buClr>
                <a:srgbClr val="ED7D31"/>
              </a:buClr>
              <a:buSzPct val="100000"/>
              <a:buFont typeface="Arial"/>
              <a:buNone/>
            </a:pPr>
            <a:r>
              <a:rPr lang="en-US" sz="3600">
                <a:solidFill>
                  <a:srgbClr val="ED7D31"/>
                </a:solidFill>
              </a:rPr>
              <a:t>Peilaus oppimistavoitteisiin</a:t>
            </a:r>
            <a:endParaRPr sz="3600">
              <a:solidFill>
                <a:srgbClr val="ED7D31"/>
              </a:solidFill>
            </a:endParaRPr>
          </a:p>
          <a:p>
            <a:pPr indent="0" lvl="0" marL="0" rtl="0" algn="l">
              <a:lnSpc>
                <a:spcPct val="90000"/>
              </a:lnSpc>
              <a:spcBef>
                <a:spcPts val="0"/>
              </a:spcBef>
              <a:spcAft>
                <a:spcPts val="0"/>
              </a:spcAft>
              <a:buClr>
                <a:srgbClr val="ED7D31"/>
              </a:buClr>
              <a:buSzPct val="100000"/>
              <a:buFont typeface="Arial"/>
              <a:buNone/>
            </a:pPr>
            <a:r>
              <a:t/>
            </a:r>
            <a:endParaRPr sz="3600">
              <a:solidFill>
                <a:srgbClr val="ED7D31"/>
              </a:solidFill>
            </a:endParaRPr>
          </a:p>
        </p:txBody>
      </p:sp>
      <p:sp>
        <p:nvSpPr>
          <p:cNvPr id="321" name="Google Shape;321;p25"/>
          <p:cNvSpPr txBox="1"/>
          <p:nvPr>
            <p:ph idx="1" type="body"/>
          </p:nvPr>
        </p:nvSpPr>
        <p:spPr>
          <a:xfrm>
            <a:off x="628650" y="1369218"/>
            <a:ext cx="7886700" cy="19626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ED7D31"/>
              </a:buClr>
              <a:buSzPts val="2700"/>
              <a:buChar char="•"/>
            </a:pPr>
            <a:r>
              <a:rPr lang="en-US" sz="1800"/>
              <a:t>Kuvaile yhteyttä, jonka näet päivän materiaalin ja oman hakukonekäyttäytymisesi välillä.</a:t>
            </a:r>
            <a:endParaRPr sz="1800"/>
          </a:p>
          <a:p>
            <a:pPr indent="0" lvl="0" marL="0" marR="0" rtl="0" algn="l">
              <a:lnSpc>
                <a:spcPct val="115000"/>
              </a:lnSpc>
              <a:spcBef>
                <a:spcPts val="0"/>
              </a:spcBef>
              <a:spcAft>
                <a:spcPts val="0"/>
              </a:spcAft>
              <a:buNone/>
            </a:pPr>
            <a:r>
              <a:t/>
            </a:r>
            <a:endParaRPr sz="1800"/>
          </a:p>
          <a:p>
            <a:pPr indent="-285750" lvl="0" marL="285750" marR="0" rtl="0" algn="l">
              <a:lnSpc>
                <a:spcPct val="115000"/>
              </a:lnSpc>
              <a:spcBef>
                <a:spcPts val="0"/>
              </a:spcBef>
              <a:spcAft>
                <a:spcPts val="0"/>
              </a:spcAft>
              <a:buClr>
                <a:srgbClr val="ED7D31"/>
              </a:buClr>
              <a:buSzPts val="2700"/>
              <a:buChar char="•"/>
            </a:pPr>
            <a:r>
              <a:rPr lang="en-US" sz="1800"/>
              <a:t>Oletetaan, että luokkatoverisi oli poissa tunnilta tänään. Mitä kertoisit hänelle?</a:t>
            </a:r>
            <a:endParaRPr/>
          </a:p>
        </p:txBody>
      </p:sp>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25" name="Shape 325"/>
        <p:cNvGrpSpPr/>
        <p:nvPr/>
      </p:nvGrpSpPr>
      <p:grpSpPr>
        <a:xfrm>
          <a:off x="0" y="0"/>
          <a:ext cx="0" cy="0"/>
          <a:chOff x="0" y="0"/>
          <a:chExt cx="0" cy="0"/>
        </a:xfrm>
      </p:grpSpPr>
      <p:sp>
        <p:nvSpPr>
          <p:cNvPr id="326" name="Google Shape;326;p26"/>
          <p:cNvSpPr txBox="1"/>
          <p:nvPr/>
        </p:nvSpPr>
        <p:spPr>
          <a:xfrm>
            <a:off x="528175" y="836925"/>
            <a:ext cx="8198700" cy="3128400"/>
          </a:xfrm>
          <a:prstGeom prst="rect">
            <a:avLst/>
          </a:prstGeom>
          <a:noFill/>
          <a:ln>
            <a:noFill/>
          </a:ln>
        </p:spPr>
        <p:txBody>
          <a:bodyPr anchorCtr="0" anchor="ctr" bIns="91425" lIns="91425" spcFirstLastPara="1" rIns="91425" wrap="square" tIns="91425">
            <a:noAutofit/>
          </a:bodyPr>
          <a:lstStyle/>
          <a:p>
            <a:pPr indent="0" lvl="0" marL="0" marR="0" rtl="0" algn="ctr">
              <a:spcBef>
                <a:spcPts val="0"/>
              </a:spcBef>
              <a:spcAft>
                <a:spcPts val="0"/>
              </a:spcAft>
              <a:buClr>
                <a:schemeClr val="dk1"/>
              </a:buClr>
              <a:buSzPts val="4800"/>
              <a:buFont typeface="Arial"/>
              <a:buNone/>
            </a:pPr>
            <a:r>
              <a:rPr b="1" lang="en-US" sz="4800">
                <a:solidFill>
                  <a:schemeClr val="lt1"/>
                </a:solidFill>
              </a:rPr>
              <a:t>Kysyttävää</a:t>
            </a:r>
            <a:r>
              <a:rPr b="1" i="0" lang="en-US" sz="4800" u="none" cap="none" strike="noStrike">
                <a:solidFill>
                  <a:schemeClr val="lt1"/>
                </a:solidFill>
                <a:latin typeface="Arial"/>
                <a:ea typeface="Arial"/>
                <a:cs typeface="Arial"/>
                <a:sym typeface="Arial"/>
              </a:rPr>
              <a:t>?</a:t>
            </a:r>
            <a:endParaRPr b="1" i="0" sz="4800" u="none" cap="none" strike="noStrike">
              <a:solidFill>
                <a:schemeClr val="lt1"/>
              </a:solidFill>
              <a:latin typeface="Arial"/>
              <a:ea typeface="Arial"/>
              <a:cs typeface="Aria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0" name="Shape 330"/>
        <p:cNvGrpSpPr/>
        <p:nvPr/>
      </p:nvGrpSpPr>
      <p:grpSpPr>
        <a:xfrm>
          <a:off x="0" y="0"/>
          <a:ext cx="0" cy="0"/>
          <a:chOff x="0" y="0"/>
          <a:chExt cx="0" cy="0"/>
        </a:xfrm>
      </p:grpSpPr>
      <p:sp>
        <p:nvSpPr>
          <p:cNvPr id="331" name="Google Shape;331;p27"/>
          <p:cNvSpPr txBox="1"/>
          <p:nvPr/>
        </p:nvSpPr>
        <p:spPr>
          <a:xfrm>
            <a:off x="478339" y="813661"/>
            <a:ext cx="8520600" cy="572700"/>
          </a:xfrm>
          <a:prstGeom prst="rect">
            <a:avLst/>
          </a:prstGeom>
          <a:noFill/>
          <a:ln>
            <a:noFill/>
          </a:ln>
        </p:spPr>
        <p:txBody>
          <a:bodyPr anchorCtr="0" anchor="ctr" bIns="91425" lIns="91425" spcFirstLastPara="1" rIns="91425" wrap="square" tIns="91425">
            <a:noAutofit/>
          </a:bodyPr>
          <a:lstStyle/>
          <a:p>
            <a:pPr indent="0" lvl="0" marL="0" marR="0" rtl="0" algn="l">
              <a:spcBef>
                <a:spcPts val="0"/>
              </a:spcBef>
              <a:spcAft>
                <a:spcPts val="0"/>
              </a:spcAft>
              <a:buClr>
                <a:schemeClr val="dk1"/>
              </a:buClr>
              <a:buSzPts val="1800"/>
              <a:buFont typeface="Calibri"/>
              <a:buNone/>
            </a:pPr>
            <a:r>
              <a:t/>
            </a:r>
            <a:endParaRPr b="0" i="0" sz="1800" u="none" cap="none" strike="noStrike">
              <a:solidFill>
                <a:schemeClr val="dk1"/>
              </a:solidFill>
              <a:latin typeface="Calibri"/>
              <a:ea typeface="Calibri"/>
              <a:cs typeface="Calibri"/>
              <a:sym typeface="Calibri"/>
            </a:endParaRPr>
          </a:p>
        </p:txBody>
      </p:sp>
      <p:sp>
        <p:nvSpPr>
          <p:cNvPr id="332" name="Google Shape;332;p27"/>
          <p:cNvSpPr txBox="1"/>
          <p:nvPr/>
        </p:nvSpPr>
        <p:spPr>
          <a:xfrm>
            <a:off x="478339" y="1262791"/>
            <a:ext cx="8454900" cy="3006992"/>
          </a:xfrm>
          <a:prstGeom prst="rect">
            <a:avLst/>
          </a:prstGeom>
          <a:noFill/>
          <a:ln>
            <a:noFill/>
          </a:ln>
        </p:spPr>
        <p:txBody>
          <a:bodyPr anchorCtr="0" anchor="t" bIns="91425" lIns="91425" spcFirstLastPara="1" rIns="91425" wrap="square" tIns="91425">
            <a:noAutofit/>
          </a:bodyPr>
          <a:lstStyle/>
          <a:p>
            <a:pPr indent="-171450" lvl="0" marL="285750" marR="0" rtl="0" algn="l">
              <a:lnSpc>
                <a:spcPct val="115000"/>
              </a:lnSpc>
              <a:spcBef>
                <a:spcPts val="1600"/>
              </a:spcBef>
              <a:spcAft>
                <a:spcPts val="0"/>
              </a:spcAft>
              <a:buClr>
                <a:schemeClr val="dk1"/>
              </a:buClr>
              <a:buSzPts val="1800"/>
              <a:buFont typeface="Arial"/>
              <a:buNone/>
            </a:pPr>
            <a:r>
              <a:t/>
            </a:r>
            <a:endParaRPr b="0" i="0" sz="1800" u="none" cap="none" strike="noStrike">
              <a:solidFill>
                <a:schemeClr val="dk1"/>
              </a:solidFill>
              <a:latin typeface="Arial"/>
              <a:ea typeface="Arial"/>
              <a:cs typeface="Arial"/>
              <a:sym typeface="Arial"/>
            </a:endParaRPr>
          </a:p>
        </p:txBody>
      </p:sp>
      <p:sp>
        <p:nvSpPr>
          <p:cNvPr id="333" name="Google Shape;333;p27"/>
          <p:cNvSpPr txBox="1"/>
          <p:nvPr>
            <p:ph type="title"/>
          </p:nvPr>
        </p:nvSpPr>
        <p:spPr>
          <a:xfrm>
            <a:off x="628650" y="392189"/>
            <a:ext cx="7886700" cy="994172"/>
          </a:xfrm>
          <a:prstGeom prst="rect">
            <a:avLst/>
          </a:prstGeom>
          <a:noFill/>
          <a:ln>
            <a:noFill/>
          </a:ln>
        </p:spPr>
        <p:txBody>
          <a:bodyPr anchorCtr="0" anchor="b" bIns="45700" lIns="91425" spcFirstLastPara="1" rIns="91425" wrap="square" tIns="45700">
            <a:noAutofit/>
          </a:bodyPr>
          <a:lstStyle/>
          <a:p>
            <a:pPr indent="0" lvl="0" marL="0" rtl="0" algn="l">
              <a:lnSpc>
                <a:spcPct val="90000"/>
              </a:lnSpc>
              <a:spcBef>
                <a:spcPts val="0"/>
              </a:spcBef>
              <a:spcAft>
                <a:spcPts val="0"/>
              </a:spcAft>
              <a:buClr>
                <a:srgbClr val="ED7D31"/>
              </a:buClr>
              <a:buSzPts val="5400"/>
              <a:buFont typeface="Arial"/>
              <a:buNone/>
            </a:pPr>
            <a:r>
              <a:rPr lang="en-US" sz="5400">
                <a:solidFill>
                  <a:srgbClr val="ED7D31"/>
                </a:solidFill>
              </a:rPr>
              <a:t>Seuraavalla kerralla…</a:t>
            </a:r>
            <a:endParaRPr/>
          </a:p>
        </p:txBody>
      </p:sp>
      <p:sp>
        <p:nvSpPr>
          <p:cNvPr id="334" name="Google Shape;334;p27"/>
          <p:cNvSpPr txBox="1"/>
          <p:nvPr>
            <p:ph idx="1" type="body"/>
          </p:nvPr>
        </p:nvSpPr>
        <p:spPr>
          <a:xfrm>
            <a:off x="628650" y="1605217"/>
            <a:ext cx="7886700" cy="1222800"/>
          </a:xfrm>
          <a:prstGeom prst="rect">
            <a:avLst/>
          </a:prstGeom>
          <a:noFill/>
          <a:ln>
            <a:noFill/>
          </a:ln>
        </p:spPr>
        <p:txBody>
          <a:bodyPr anchorCtr="0" anchor="t" bIns="45700" lIns="91425" spcFirstLastPara="1" rIns="91425" wrap="square" tIns="45700">
            <a:spAutoFit/>
          </a:bodyPr>
          <a:lstStyle/>
          <a:p>
            <a:pPr indent="-285750" lvl="0" marL="285750" marR="0" rtl="0" algn="l">
              <a:lnSpc>
                <a:spcPct val="115000"/>
              </a:lnSpc>
              <a:spcBef>
                <a:spcPts val="0"/>
              </a:spcBef>
              <a:spcAft>
                <a:spcPts val="0"/>
              </a:spcAft>
              <a:buClr>
                <a:srgbClr val="ED7D31"/>
              </a:buClr>
              <a:buSzPts val="4200"/>
              <a:buFont typeface="Arial"/>
              <a:buChar char="•"/>
            </a:pPr>
            <a:r>
              <a:rPr b="0" i="0" lang="en-US" sz="2800" u="none" cap="none" strike="noStrike">
                <a:latin typeface="Arial"/>
                <a:ea typeface="Arial"/>
                <a:cs typeface="Arial"/>
                <a:sym typeface="Arial"/>
              </a:rPr>
              <a:t>SEO</a:t>
            </a:r>
            <a:r>
              <a:rPr lang="en-US" sz="2800"/>
              <a:t>-strategia</a:t>
            </a:r>
            <a:endParaRPr/>
          </a:p>
          <a:p>
            <a:pPr indent="0" lvl="0" marL="0" rtl="0" algn="l">
              <a:lnSpc>
                <a:spcPct val="90000"/>
              </a:lnSpc>
              <a:spcBef>
                <a:spcPts val="750"/>
              </a:spcBef>
              <a:spcAft>
                <a:spcPts val="0"/>
              </a:spcAft>
              <a:buClr>
                <a:srgbClr val="161249"/>
              </a:buClr>
              <a:buSzPts val="2100"/>
              <a:buNone/>
            </a:pPr>
            <a:r>
              <a:t/>
            </a:r>
            <a:endParaRPr/>
          </a:p>
        </p:txBody>
      </p:sp>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p:cSld>
    <p:spTree>
      <p:nvGrpSpPr>
        <p:cNvPr id="338" name="Shape 338"/>
        <p:cNvGrpSpPr/>
        <p:nvPr/>
      </p:nvGrpSpPr>
      <p:grpSpPr>
        <a:xfrm>
          <a:off x="0" y="0"/>
          <a:ext cx="0" cy="0"/>
          <a:chOff x="0" y="0"/>
          <a:chExt cx="0" cy="0"/>
        </a:xfrm>
      </p:grpSpPr>
      <p:sp>
        <p:nvSpPr>
          <p:cNvPr id="339" name="Google Shape;339;g27b630f464c_0_0"/>
          <p:cNvSpPr txBox="1"/>
          <p:nvPr>
            <p:ph idx="1" type="body"/>
          </p:nvPr>
        </p:nvSpPr>
        <p:spPr>
          <a:xfrm>
            <a:off x="628650" y="1208993"/>
            <a:ext cx="7886700" cy="3332400"/>
          </a:xfrm>
          <a:prstGeom prst="rect">
            <a:avLst/>
          </a:prstGeom>
        </p:spPr>
        <p:txBody>
          <a:bodyPr anchorCtr="0" anchor="t" bIns="45700" lIns="91425" spcFirstLastPara="1" rIns="91425" wrap="square" tIns="45700">
            <a:spAutoFit/>
          </a:bodyPr>
          <a:lstStyle/>
          <a:p>
            <a:pPr indent="0" lvl="0" marL="0" rtl="0" algn="l">
              <a:spcBef>
                <a:spcPts val="750"/>
              </a:spcBef>
              <a:spcAft>
                <a:spcPts val="0"/>
              </a:spcAft>
              <a:buClr>
                <a:schemeClr val="dk1"/>
              </a:buClr>
              <a:buSzPts val="1100"/>
              <a:buFont typeface="Arial"/>
              <a:buNone/>
            </a:pPr>
            <a:r>
              <a:rPr lang="en-US" sz="2000"/>
              <a:t>DEMS-aineistolla pyritään vahvistamaan korkeakoulujen digitaalisia markkinointitaitoja ja ymmärtämään organisaatioiden keskeiset tarpeet. Saat käyttöösi laajoja diasarjoja, joissa on luokan toimintoja ja tehtäviä sekä yksityiskohtaisia opettajan käyttöohjeita.</a:t>
            </a:r>
            <a:endParaRPr sz="2000"/>
          </a:p>
          <a:p>
            <a:pPr indent="0" lvl="0" marL="0" rtl="0" algn="l">
              <a:spcBef>
                <a:spcPts val="750"/>
              </a:spcBef>
              <a:spcAft>
                <a:spcPts val="0"/>
              </a:spcAft>
              <a:buClr>
                <a:schemeClr val="dk1"/>
              </a:buClr>
              <a:buSzPts val="1100"/>
              <a:buFont typeface="Arial"/>
              <a:buNone/>
            </a:pPr>
            <a:r>
              <a:t/>
            </a:r>
            <a:endParaRPr sz="2000"/>
          </a:p>
          <a:p>
            <a:pPr indent="0" lvl="0" marL="0" rtl="0" algn="l">
              <a:spcBef>
                <a:spcPts val="750"/>
              </a:spcBef>
              <a:spcAft>
                <a:spcPts val="0"/>
              </a:spcAft>
              <a:buNone/>
            </a:pPr>
            <a:r>
              <a:rPr lang="en-US" sz="2000"/>
              <a:t>Huomautus: aineisto sisältää Internetistä noudettuja sisältöjä ja lukuja, joten siihen tehdään muutoksia. Lähteet on ilmoitettu oikeudenmukaista käyttöä koskevien sääntöjen mukaisesti. Kustantajan vastuu rajoittuu alkuperäiseen aineistoon, joka on tallennettu www.dems.pro. Kaikki materiaali tuotetaan avoimeen käyttöön ja yhteisrahoitetaan Erasmus + - ohjelmasta.</a:t>
            </a:r>
            <a:endParaRPr sz="2000"/>
          </a:p>
        </p:txBody>
      </p:sp>
      <p:sp>
        <p:nvSpPr>
          <p:cNvPr id="340" name="Google Shape;340;g27b630f464c_0_0"/>
          <p:cNvSpPr txBox="1"/>
          <p:nvPr>
            <p:ph type="title"/>
          </p:nvPr>
        </p:nvSpPr>
        <p:spPr>
          <a:xfrm>
            <a:off x="628650" y="273848"/>
            <a:ext cx="7886700" cy="667800"/>
          </a:xfrm>
          <a:prstGeom prst="rect">
            <a:avLst/>
          </a:prstGeom>
          <a:noFill/>
          <a:ln>
            <a:noFill/>
          </a:ln>
        </p:spPr>
        <p:txBody>
          <a:bodyPr anchorCtr="0" anchor="b" bIns="45700" lIns="91425" spcFirstLastPara="1" rIns="91425" wrap="square" tIns="45700">
            <a:normAutofit/>
          </a:bodyPr>
          <a:lstStyle/>
          <a:p>
            <a:pPr indent="0" lvl="0" marL="0" rtl="0" algn="l">
              <a:lnSpc>
                <a:spcPct val="90000"/>
              </a:lnSpc>
              <a:spcBef>
                <a:spcPts val="0"/>
              </a:spcBef>
              <a:spcAft>
                <a:spcPts val="0"/>
              </a:spcAft>
              <a:buClr>
                <a:srgbClr val="161249"/>
              </a:buClr>
              <a:buSzPts val="3300"/>
              <a:buFont typeface="Arial"/>
              <a:buNone/>
            </a:pPr>
            <a:r>
              <a:rPr lang="en-US"/>
              <a:t>Vastuuvapauslauseke</a:t>
            </a:r>
            <a:endParaRPr/>
          </a:p>
        </p:txBody>
      </p:sp>
    </p:spTree>
  </p:cSld>
  <p:clrMapOvr>
    <a:masterClrMapping/>
  </p:clrMapOvr>
</p:sld>
</file>

<file path=ppt/theme/theme1.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DEMS NEW">
  <a:themeElements>
    <a:clrScheme name="Office">
      <a:dk1>
        <a:srgbClr val="000000"/>
      </a:dk1>
      <a:lt1>
        <a:srgbClr val="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a20160391@pbs.up.pt</dc:creator>
</cp:coreProperties>
</file>